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9"/>
  </p:notesMasterIdLst>
  <p:handoutMasterIdLst>
    <p:handoutMasterId r:id="rId40"/>
  </p:handoutMasterIdLst>
  <p:sldIdLst>
    <p:sldId id="1319" r:id="rId5"/>
    <p:sldId id="1320" r:id="rId6"/>
    <p:sldId id="1377" r:id="rId7"/>
    <p:sldId id="1322" r:id="rId8"/>
    <p:sldId id="1404" r:id="rId9"/>
    <p:sldId id="1403" r:id="rId10"/>
    <p:sldId id="1389" r:id="rId11"/>
    <p:sldId id="1387" r:id="rId12"/>
    <p:sldId id="1390" r:id="rId13"/>
    <p:sldId id="1391" r:id="rId14"/>
    <p:sldId id="1392" r:id="rId15"/>
    <p:sldId id="1393" r:id="rId16"/>
    <p:sldId id="1394" r:id="rId17"/>
    <p:sldId id="1406" r:id="rId18"/>
    <p:sldId id="1407" r:id="rId19"/>
    <p:sldId id="1408" r:id="rId20"/>
    <p:sldId id="1409" r:id="rId21"/>
    <p:sldId id="1410" r:id="rId22"/>
    <p:sldId id="1395" r:id="rId23"/>
    <p:sldId id="1396" r:id="rId24"/>
    <p:sldId id="1398" r:id="rId25"/>
    <p:sldId id="1399" r:id="rId26"/>
    <p:sldId id="1400" r:id="rId27"/>
    <p:sldId id="1401" r:id="rId28"/>
    <p:sldId id="1402" r:id="rId29"/>
    <p:sldId id="1417" r:id="rId30"/>
    <p:sldId id="1418" r:id="rId31"/>
    <p:sldId id="1419" r:id="rId32"/>
    <p:sldId id="1420" r:id="rId33"/>
    <p:sldId id="1421" r:id="rId34"/>
    <p:sldId id="1330" r:id="rId35"/>
    <p:sldId id="1380" r:id="rId36"/>
    <p:sldId id="1405" r:id="rId37"/>
    <p:sldId id="1204" r:id="rId3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Administrator" initials="A" lastIdx="1" clrIdx="3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66237" autoAdjust="0"/>
  </p:normalViewPr>
  <p:slideViewPr>
    <p:cSldViewPr showGuides="1">
      <p:cViewPr varScale="1">
        <p:scale>
          <a:sx n="75" d="100"/>
          <a:sy n="75" d="100"/>
        </p:scale>
        <p:origin x="1764" y="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8-31T10:55:34.25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zi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8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0" name="备注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None/>
            </a:pPr>
            <a:r>
              <a:rPr lang="zh-CN" altLang="en-US" sz="900" b="1" dirty="0">
                <a:solidFill>
                  <a:srgbClr val="0180C7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美国国家标准与技术研究院还给云计算列了八个通用点：</a:t>
            </a:r>
            <a:endParaRPr kumimoji="0" lang="zh-CN" altLang="en-US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大规模（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Massive scale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），因为云计算服务把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的资源供应集中化了，自然规模很大。也正因为如此，量变导致质变，使得云计算与传统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有了众多的区别。</a:t>
            </a:r>
            <a:endParaRPr kumimoji="0" lang="en-US" altLang="zh-CN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同质化（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Homogeneity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），也可以理解成标准化，这点倒是和用电很类似，大家要保持相同电压、插座接口，这样人们的电器和各种设备才能被广泛使用。</a:t>
            </a: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虚拟化（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Virtualization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），有两层含义，一个是计算单元的精细化，一块蛋糕太大，一个人吃不了，那最好切成小块，大家分着吃，也就是让每个计算单元更小，这样可以充分利用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资源；另外一层含义是软硬件的分离，虚拟化之前软件和指定硬件是绑在一起的，虚拟化之后软件在所有硬件上可以自由的迁移，这跟人们由买房变成租房是一样的，既然北上广深的房价太高，很多人便租房住了，拎个箱子想住哪就住哪。</a:t>
            </a: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弹性计算（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Resilient computin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g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），在前面已经说过，指的是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资源供给可弹性伸缩。</a:t>
            </a:r>
            <a:endParaRPr kumimoji="0" lang="en-US" altLang="zh-CN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低成本软件（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Low cost software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），是从竞争与市场需求发展的角度说的。云计算降低了人们使用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的门槛，不仅仅在个人技术能力上，而且在资金能力上，很多小微的初创企业，本身就没啥钱，希望能够用最少的钱使用最多的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服务，要想打开这部分市场，自然需要低成本的软件，通过薄利多销</a:t>
            </a:r>
            <a:r>
              <a:rPr kumimoji="0" lang="zh-CN" altLang="en-US" sz="900" baseline="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的形式赚到更多的钱。</a:t>
            </a:r>
            <a:endParaRPr kumimoji="0" lang="zh-CN" altLang="en-US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地理分布（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Geographic distribution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）：前文我们提到了泛在接入，也就是能够在任意时间任意地点提供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服务。从使用者的角度看，就是地理分散的，由于各地网络带宽的优劣差异，那么</a:t>
            </a:r>
            <a:r>
              <a:rPr kumimoji="0" lang="en-US" altLang="zh-CN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IT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提供者，也就是云计算数据中心的部署，自然也是呈现出地理分布式特征的。大的公有云厂商都有几十个甚至数百个数据中心或服务节点，面向全球提供云计算服务。</a:t>
            </a:r>
            <a:endParaRPr kumimoji="0" lang="en-US" altLang="zh-CN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服务定位（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Service orientation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）：因为云计算是一种服务模式，它的整个体系的设计也就是面向服务的。</a:t>
            </a:r>
          </a:p>
          <a:p>
            <a:pPr marL="270272" indent="-270272" fontAlgn="auto">
              <a:spcBef>
                <a:spcPts val="0"/>
              </a:spcBef>
              <a:spcAft>
                <a:spcPts val="450"/>
              </a:spcAft>
              <a:buClr>
                <a:srgbClr val="0491E5"/>
              </a:buClr>
              <a:buFont typeface="+mj-lt"/>
              <a:buAutoNum type="arabicPeriod"/>
            </a:pP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先进安全技术（</a:t>
            </a:r>
            <a:r>
              <a:rPr kumimoji="0" lang="en-US" altLang="ja-JP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Advanced security technologies</a:t>
            </a:r>
            <a:r>
              <a:rPr kumimoji="0" lang="zh-CN" altLang="en-US" sz="90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），林子大了，什么鸟都有，公有云大了，什么用户也都有，包括好的坏的，自然先进的安全技术保障是一个云计算必须的条件了</a:t>
            </a:r>
            <a:r>
              <a:rPr kumimoji="0" lang="zh-CN" altLang="en-US" sz="900" baseline="0" dirty="0">
                <a:latin typeface="微软雅黑" panose="020B0503020204020204" pitchFamily="82" charset="2"/>
                <a:ea typeface="微软雅黑" panose="020B0503020204020204" pitchFamily="82" charset="2"/>
                <a:cs typeface="Arial Unicode MS" panose="020B0604020202020204" pitchFamily="34" charset="-122"/>
              </a:rPr>
              <a:t>。</a:t>
            </a:r>
            <a:endParaRPr kumimoji="0" lang="zh-CN" altLang="en-US" sz="900" dirty="0">
              <a:latin typeface="微软雅黑" panose="020B0503020204020204" pitchFamily="82" charset="2"/>
              <a:ea typeface="微软雅黑" panose="020B0503020204020204" pitchFamily="82" charset="2"/>
              <a:cs typeface="Arial Unicode MS" panose="020B0604020202020204" pitchFamily="34" charset="-122"/>
            </a:endParaRPr>
          </a:p>
          <a:p>
            <a:endParaRPr lang="en-US" altLang="zh-CN" sz="900" b="1" dirty="0">
              <a:solidFill>
                <a:srgbClr val="0180C7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endParaRPr lang="en-US" altLang="zh-CN" sz="900" b="1" dirty="0">
              <a:solidFill>
                <a:srgbClr val="0180C7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01A03-BF69-4AD2-803C-892987E577D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43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简单总结一下，云计算拥有私有云、社区云、公有云、混合云这</a:t>
            </a:r>
            <a:r>
              <a:rPr lang="en-US" altLang="zh-CN" dirty="0"/>
              <a:t>4</a:t>
            </a:r>
            <a:r>
              <a:rPr lang="zh-CN" altLang="en-US" dirty="0"/>
              <a:t>种部署模式、有</a:t>
            </a:r>
            <a:r>
              <a:rPr lang="en-US" altLang="zh-CN" dirty="0" err="1"/>
              <a:t>IaaS</a:t>
            </a:r>
            <a:r>
              <a:rPr lang="zh-CN" altLang="en-US" dirty="0"/>
              <a:t>、</a:t>
            </a:r>
            <a:r>
              <a:rPr lang="en-US" altLang="zh-CN" dirty="0" err="1"/>
              <a:t>PaaS</a:t>
            </a:r>
            <a:r>
              <a:rPr lang="zh-CN" altLang="en-US" dirty="0"/>
              <a:t>、</a:t>
            </a:r>
            <a:r>
              <a:rPr lang="en-US" altLang="zh-CN" dirty="0"/>
              <a:t>SaaS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种服务模式、有资源池化、泛在接入、敏捷弹性、按需自助服务、可计量服务这</a:t>
            </a:r>
            <a:r>
              <a:rPr lang="en-US" altLang="zh-CN" dirty="0"/>
              <a:t>5</a:t>
            </a:r>
            <a:r>
              <a:rPr lang="zh-CN" altLang="en-US" dirty="0"/>
              <a:t>大基本特质；有大规模、弹性计算、标准化、地理分布、虚拟化、面向服务、低成本、高安全型这</a:t>
            </a:r>
            <a:r>
              <a:rPr lang="en-US" altLang="zh-CN" dirty="0"/>
              <a:t>8</a:t>
            </a:r>
            <a:r>
              <a:rPr lang="zh-CN" altLang="en-US" dirty="0"/>
              <a:t>个通用特点。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以上这些特性特质，基本涵盖了云计算的几乎所有基础属性。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01A03-BF69-4AD2-803C-892987E577D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28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2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3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通过对多项核心技术进行归类汇总，可归结为三个方面：整体的计算架构、承载的硬件设备和软件系统。</a:t>
            </a:r>
            <a:endParaRPr lang="en-US" altLang="zh-CN" dirty="0"/>
          </a:p>
          <a:p>
            <a:r>
              <a:rPr lang="zh-CN" altLang="en-US" dirty="0"/>
              <a:t>整体的计算架构，需要涵盖高性能、高可靠和可扩展。</a:t>
            </a:r>
            <a:endParaRPr lang="en-US" altLang="zh-CN" dirty="0"/>
          </a:p>
          <a:p>
            <a:r>
              <a:rPr lang="zh-CN" altLang="en-US" dirty="0"/>
              <a:t>云计算硬件包括：高可靠和高性能的计算服务器提供计算资源；低成本、数据安全的存储设备提供数据存储空间；支持大二层网络的高密度交换机进行数据的通信和交流。</a:t>
            </a:r>
            <a:endParaRPr lang="en-US" altLang="zh-CN" dirty="0"/>
          </a:p>
          <a:p>
            <a:r>
              <a:rPr lang="zh-CN" altLang="en-US" dirty="0"/>
              <a:t>云计算软件包括：用于大数据的并行分析计算技术；整合存储资源提供动态可伸缩资源池的分布式存储技术；用于数据管理的分布式文件管理；计算、存储等资源池化的虚拟化技术；简化运维人员工作，方便高效智能运维的系统管理技术。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790948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Clr>
                <a:srgbClr val="FFFFFF"/>
              </a:buClr>
              <a:buSzTx/>
              <a:buFontTx/>
              <a:buNone/>
            </a:pPr>
            <a:fld id="{80A51BD6-ABA7-45F1-BBB6-0F3600167044}" type="slidenum">
              <a:rPr lang="zh-CN" altLang="en-US" sz="10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l" eaLnBrk="1" fontAlgn="t" hangingPunct="1">
                <a:lnSpc>
                  <a:spcPct val="100000"/>
                </a:lnSpc>
                <a:spcAft>
                  <a:spcPct val="0"/>
                </a:spcAft>
                <a:buClr>
                  <a:srgbClr val="FFFFFF"/>
                </a:buClr>
                <a:buSzTx/>
                <a:buFontTx/>
                <a:buNone/>
              </a:pPr>
              <a:t>26</a:t>
            </a:fld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" name="备注占位符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r>
              <a:rPr lang="zh-CN" altLang="en-US" dirty="0"/>
              <a:t>许多系统开始很简单，但当需要进行系统扩展时就会变得复杂。升级系统最常见的原因是需要更多的容量，以支持更多的用户、文件、应用程序或连接的服务器。常见的系统扩展方式有</a:t>
            </a:r>
            <a:r>
              <a:rPr lang="en-US" altLang="zh-CN" dirty="0"/>
              <a:t>Scale up</a:t>
            </a:r>
            <a:r>
              <a:rPr lang="zh-CN" altLang="en-US" dirty="0"/>
              <a:t>和</a:t>
            </a:r>
            <a:r>
              <a:rPr lang="en-US" altLang="zh-CN" dirty="0"/>
              <a:t>Scale out</a:t>
            </a:r>
            <a:r>
              <a:rPr lang="zh-CN" altLang="en-US" dirty="0"/>
              <a:t>两种。</a:t>
            </a:r>
          </a:p>
          <a:p>
            <a:r>
              <a:rPr lang="en-US" altLang="zh-CN" dirty="0"/>
              <a:t>Scale up(</a:t>
            </a:r>
            <a:r>
              <a:rPr lang="zh-CN" altLang="en-US" dirty="0"/>
              <a:t>纵向扩展</a:t>
            </a:r>
            <a:r>
              <a:rPr lang="en-US" altLang="zh-CN" dirty="0"/>
              <a:t>) </a:t>
            </a:r>
            <a:r>
              <a:rPr lang="zh-CN" altLang="en-US" dirty="0"/>
              <a:t>主要是利用现有的系统，通过不断增加存储容量来满足数据增长的需求。但是这种方式只增加了容量，而带宽和计算能力并没有相应的增加。所以，整个系统很快就会达到性能瓶颈，需要继续扩展。</a:t>
            </a:r>
          </a:p>
          <a:p>
            <a:r>
              <a:rPr lang="en-US" altLang="zh-CN" dirty="0"/>
              <a:t>Scale out</a:t>
            </a:r>
            <a:r>
              <a:rPr lang="zh-CN" altLang="en-US" dirty="0"/>
              <a:t>横向扩展架构的升级通常是以节点为单位，每个节点往往将包含容量、处理能力和</a:t>
            </a:r>
            <a:r>
              <a:rPr lang="en-US" altLang="zh-CN" dirty="0"/>
              <a:t>I/O</a:t>
            </a:r>
            <a:r>
              <a:rPr lang="zh-CN" altLang="en-US" dirty="0"/>
              <a:t>带宽。一个节点被添加到系统，系统中的三种资源将同时升级。而且，</a:t>
            </a:r>
            <a:r>
              <a:rPr lang="en-US" altLang="zh-CN" dirty="0"/>
              <a:t>Scale out</a:t>
            </a:r>
            <a:r>
              <a:rPr lang="zh-CN" altLang="en-US" dirty="0"/>
              <a:t>架构的系统在扩展之后，从用户的视角看起来仍然是一个单一的系统。所以</a:t>
            </a:r>
            <a:r>
              <a:rPr lang="en-US" altLang="zh-CN" dirty="0"/>
              <a:t>Scale out</a:t>
            </a:r>
            <a:r>
              <a:rPr lang="zh-CN" altLang="en-US" dirty="0"/>
              <a:t>方式使得系统升级工作大大简化，用户能够真正实现按需购买，降低</a:t>
            </a:r>
            <a:r>
              <a:rPr lang="en-US" altLang="zh-CN" dirty="0"/>
              <a:t>TCO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云计算的设计思想是以最低成本构建出整体的性能最优，与传统电信设备和</a:t>
            </a:r>
            <a:r>
              <a:rPr lang="en-US" altLang="zh-CN" dirty="0"/>
              <a:t>IT</a:t>
            </a:r>
            <a:r>
              <a:rPr lang="zh-CN" altLang="en-US" dirty="0"/>
              <a:t>设备（服务器、大型机、企业存储等）追求设备可靠性和性能的思路完全不同。</a:t>
            </a:r>
          </a:p>
        </p:txBody>
      </p:sp>
    </p:spTree>
    <p:extLst>
      <p:ext uri="{BB962C8B-B14F-4D97-AF65-F5344CB8AC3E}">
        <p14:creationId xmlns:p14="http://schemas.microsoft.com/office/powerpoint/2010/main" val="183654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Clr>
                <a:srgbClr val="FFFFFF"/>
              </a:buClr>
              <a:buSzTx/>
              <a:buFontTx/>
              <a:buNone/>
            </a:pPr>
            <a:fld id="{00A18F08-D575-48C8-A383-73049F2F6B99}" type="slidenum">
              <a:rPr lang="zh-CN" altLang="en-US" sz="10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l" eaLnBrk="1" fontAlgn="t" hangingPunct="1">
                <a:lnSpc>
                  <a:spcPct val="100000"/>
                </a:lnSpc>
                <a:spcAft>
                  <a:spcPct val="0"/>
                </a:spcAft>
                <a:buClr>
                  <a:srgbClr val="FFFFFF"/>
                </a:buClr>
                <a:buSzTx/>
                <a:buFontTx/>
                <a:buNone/>
              </a:pPr>
              <a:t>27</a:t>
            </a:fld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2228" name="备注占位符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企业存储一般采用专用的存储设备，成本高。</a:t>
            </a:r>
          </a:p>
          <a:p>
            <a:r>
              <a:rPr lang="zh-CN" altLang="en-US" dirty="0"/>
              <a:t>分布式存储系统使用便宜</a:t>
            </a:r>
            <a:r>
              <a:rPr lang="en-US" altLang="zh-CN" dirty="0"/>
              <a:t>IDE/SATA</a:t>
            </a:r>
            <a:r>
              <a:rPr lang="zh-CN" altLang="en-US" dirty="0"/>
              <a:t>硬盘的服务器本地存储构建存储资源池，既降低了服务器的成本，也降低了存储成本，构建最低成本的计算和存储。通过“分布式存储和多副本备份”来解决海量信息的存储和系统可靠性，数据存储可以配置多份副本，保证数据的安全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87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Clr>
                <a:srgbClr val="FFFFFF"/>
              </a:buClr>
              <a:buSzTx/>
              <a:buFontTx/>
              <a:buNone/>
            </a:pPr>
            <a:fld id="{98D8414A-EABA-4119-B6E1-38FA0B6E35FA}" type="slidenum">
              <a:rPr lang="zh-CN" altLang="en-US" sz="10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l" eaLnBrk="1" fontAlgn="t" hangingPunct="1">
                <a:lnSpc>
                  <a:spcPct val="100000"/>
                </a:lnSpc>
                <a:spcAft>
                  <a:spcPct val="0"/>
                </a:spcAft>
                <a:buClr>
                  <a:srgbClr val="FFFFFF"/>
                </a:buClr>
                <a:buSzTx/>
                <a:buFontTx/>
                <a:buNone/>
              </a:pPr>
              <a:t>28</a:t>
            </a:fld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随着云计算的发展，越来越多业务承载在数据中心的虚拟机上，业务数据的流动从南北向转变为东西向，对数据中心网络的需求和冲击提出了很大挑战。</a:t>
            </a:r>
          </a:p>
          <a:p>
            <a:r>
              <a:rPr lang="zh-CN" altLang="en-US" dirty="0"/>
              <a:t>数据中心内部虚拟机的迁移促进了大二层网络虚拟交换技术的发展，支持大容量数据的通信和超高的端口密度，可以连接更多的服务器提升数据中心的处理能力。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9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2725" y="9720263"/>
            <a:ext cx="3076575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Clr>
                <a:srgbClr val="FFFFFF"/>
              </a:buClr>
              <a:buSzTx/>
              <a:buFontTx/>
              <a:buNone/>
            </a:pPr>
            <a:fld id="{1EE1646A-F3CA-499E-BD2F-FDEA71CABF65}" type="slidenum">
              <a:rPr lang="zh-CN" altLang="en-US" sz="10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l" eaLnBrk="1" fontAlgn="t" hangingPunct="1">
                <a:lnSpc>
                  <a:spcPct val="100000"/>
                </a:lnSpc>
                <a:spcAft>
                  <a:spcPct val="0"/>
                </a:spcAft>
                <a:buClr>
                  <a:srgbClr val="FFFFFF"/>
                </a:buClr>
                <a:buSzTx/>
                <a:buFontTx/>
                <a:buNone/>
              </a:pPr>
              <a:t>29</a:t>
            </a:fld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云计算虚拟化平台软件，支持分布式的集群管理。可以针对业务模型，对物理服务器创建不同的业务集群，并在集群内实现资源调度和负载均衡，在业务负载均衡的基础上实现资源的动态调度，弹性调整。</a:t>
            </a:r>
          </a:p>
          <a:p>
            <a:r>
              <a:rPr lang="zh-CN" altLang="en-US"/>
              <a:t>云计算虚拟化平台需要支持各种不同的存储设备，包括本地存储、</a:t>
            </a:r>
            <a:r>
              <a:rPr lang="en-US" altLang="zh-CN"/>
              <a:t>SAN</a:t>
            </a:r>
            <a:r>
              <a:rPr lang="zh-CN" altLang="en-US"/>
              <a:t>存储、</a:t>
            </a:r>
            <a:r>
              <a:rPr lang="en-US" altLang="zh-CN"/>
              <a:t>NAS</a:t>
            </a:r>
            <a:r>
              <a:rPr lang="zh-CN" altLang="en-US"/>
              <a:t>存储和分布式本地存储，保证业务的广适配性。</a:t>
            </a:r>
          </a:p>
          <a:p>
            <a:r>
              <a:rPr lang="zh-CN" altLang="en-US"/>
              <a:t>同时，提供链接克隆、资源复用、精简置备和快照功能，降低企业成本并提供高效率、高可靠性的资源池。</a:t>
            </a:r>
          </a:p>
          <a:p>
            <a:endParaRPr lang="en-US" dirty="0"/>
          </a:p>
        </p:txBody>
      </p:sp>
      <p:sp>
        <p:nvSpPr>
          <p:cNvPr id="7" name="幻灯片图像占位符 6">
            <a:extLst>
              <a:ext uri="{FF2B5EF4-FFF2-40B4-BE49-F238E27FC236}">
                <a16:creationId xmlns:a16="http://schemas.microsoft.com/office/drawing/2014/main" id="{7266AF33-67DB-4E23-B39D-333B73301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8" name="备注占位符 7">
            <a:extLst>
              <a:ext uri="{FF2B5EF4-FFF2-40B4-BE49-F238E27FC236}">
                <a16:creationId xmlns:a16="http://schemas.microsoft.com/office/drawing/2014/main" id="{2CF633A1-D5AF-4D57-86A5-536122A2C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55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参考答案：</a:t>
            </a:r>
            <a:endParaRPr lang="en-US" altLang="zh-CN" dirty="0"/>
          </a:p>
          <a:p>
            <a:pPr lvl="1"/>
            <a:r>
              <a:rPr lang="en-US" altLang="zh-CN" dirty="0"/>
              <a:t>BD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。在左侧右击此页对应的幻灯片缩略图，选择“版式”，突出显示的即本页采用的版式。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4773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6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2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9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4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8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我们从云计算的基本特质上进一步理解一下云计算的概念和内涵。</a:t>
            </a: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第一、云计算实现了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资源的按需自助服务。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是在管理层面的概念，就是说它让管理的工作和提供资源的人和要资源的这些人，他的交互面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、工作量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最小。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不会出现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搞来搞去，搞了很久最后才拿到资源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的情况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，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而是过程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很简单，当我要的时候，我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在网页上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点个按纽，这是最简单的一键式的，我一点它就给我了，当我一点删除就注销了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，按需使用，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这就是对管理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和使用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来说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都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是最简单的。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“自助”这种简单化意味着更多的人都可以使用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产品和服务。从历史上看，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的使用难度每降低一个层次，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产业就会获得一次质飞跃，因为客户数量会因此有指数级的提升，比如从大型机年代到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PC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时代，从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PC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到智能手机时代，都是如此，云计算则是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由技术服务时代转为自助服务时代，同样将推动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产业又一次飞跃。</a:t>
            </a: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第二、云计算实现了广泛网络接入。这意味着用户可以在全球各地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7x24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小时的使用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服务，也就是随时、随地、随心、随意的使用。这极大的提升了用户工作的灵活性和经营工作效率。</a:t>
            </a: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第三、云计算实现了资源池化，也就是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随时随地方便的从资源池里面去提供他所需要的资源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，而且这些资源按需分配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。这个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资源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池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中的资源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包括网络、服务器、存储、应用及服务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等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。当你需要什么的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资源的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时候，你就直接去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云计算资源池里去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拿，而不是像之前，要去先做一个采购，然后把它建起来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。云计算是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先建好一个池，让你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直接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去使用。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云计算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第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四个特性资源弹性伸缩，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是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指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资源能够快速的供应和释放，就是说当你要的时候，我能快速的很快就给你，不是说你申请了以后，十天半个月我才给你资源，而是你要我马上就给你，当你不用的时候，我马上就回收，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资源释放。</a:t>
            </a: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云计算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第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五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个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特质是可计量的服务，这是个经营层面的概念，也就是说云计算服务不仅可以由独立的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部门提供、而且可以由第三方云计算服务商提供。如果由第三方提供的时候，就需要有计费的功能，而计费依据就是所使用的资源可计量，而且计量的越精细，运营效率越高。比如按使用小时为时间单位，以服务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CPU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个数、占用存储的空间、网络的带宽等综合计费，当然也可以包时、包天、包月那种套餐模式进行计量。</a:t>
            </a: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以上这些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是美国标准与技术研究院给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云计算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标准的定义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时所诠释的特质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01A03-BF69-4AD2-803C-892987E577D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28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从部署模式上看，云计算又分为私有云、社区云也就是行业云、公有云、和混合云，这几种形态。这里也给出了具体的定义。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简单理解：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私有云就是企业建在自家院子里的，只给自己用的云，有些公司特别是公有云厂商喜欢把“私有云”称作“专有云”，名字不同，但含义基本相同，虽然这些厂商不愿意承认。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社区云既行业云，的应用范围要比私有云广泛，更像是由家庭和家族的关系，往往应用在某个特定的区域或特定行业，主要给特殊血缘关系的行业或社区家族成员使用。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公有云的使用范围则更加宽泛，基本上只要给钱谁都可以用，因此公有云的规模往往也更大。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但公有云的用户鱼龙混杂，像火车站一样，而且目标明显，不仅使用的好人多，惦记着甚至使用的坏人也不少，所以经常成为黑客及非法集团的攻击或信息偷窃目标。但瑕不掩瑜，人们不能因为火车上有</a:t>
            </a:r>
            <a:r>
              <a:rPr lang="zh-CN" altLang="en-US" sz="900" baseline="0" dirty="0"/>
              <a:t>小偷，就不坐火车了。但贵重的东西，比如大额现金最好就别随身带了，放家里由家人看着最保险，也就是在使用公有云的同时还使用私有云。而且希望公有云与私有云能很好的协同。这就是混合云了。</a:t>
            </a: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01A03-BF69-4AD2-803C-892987E577D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在服务模式上，云计算分为三种，包括：</a:t>
            </a:r>
            <a:r>
              <a:rPr lang="en-US" altLang="zh-CN" sz="900" dirty="0" err="1"/>
              <a:t>IaaS</a:t>
            </a:r>
            <a:r>
              <a:rPr lang="zh-CN" altLang="en-US" sz="900" baseline="0" dirty="0"/>
              <a:t> </a:t>
            </a:r>
            <a:r>
              <a:rPr lang="zh-CN" altLang="en-US" sz="900" dirty="0"/>
              <a:t>基础设施即服务、</a:t>
            </a:r>
            <a:r>
              <a:rPr lang="en-US" altLang="zh-CN" sz="900" dirty="0" err="1"/>
              <a:t>PaaS</a:t>
            </a:r>
            <a:r>
              <a:rPr lang="en-US" altLang="zh-CN" sz="900" dirty="0"/>
              <a:t> </a:t>
            </a:r>
            <a:r>
              <a:rPr lang="zh-CN" altLang="en-US" sz="900" dirty="0"/>
              <a:t>开发平台即服务、</a:t>
            </a:r>
            <a:r>
              <a:rPr lang="en-US" altLang="zh-CN" sz="900" dirty="0"/>
              <a:t>SaaS</a:t>
            </a:r>
            <a:r>
              <a:rPr lang="zh-CN" altLang="en-US" sz="900" baseline="0" dirty="0"/>
              <a:t> </a:t>
            </a:r>
            <a:r>
              <a:rPr lang="zh-CN" altLang="en-US" sz="900" dirty="0"/>
              <a:t>软件即服务这三种模式。</a:t>
            </a:r>
            <a:endParaRPr lang="en-US" altLang="zh-CN" sz="900" dirty="0"/>
          </a:p>
          <a:p>
            <a:endParaRPr lang="en-US" altLang="zh-CN" sz="9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050" b="1" kern="1200" dirty="0" err="1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IaaS</a:t>
            </a:r>
            <a:r>
              <a:rPr lang="zh-CN" altLang="en-US" sz="1050" b="1" kern="1200" dirty="0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，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就是以前买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IBM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、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HP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、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DELL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、华为服务器存储跑企业业务（比如：生产管理业务、财务、市场客户管理、邮箱等），现在企业把业务放到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Amazon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的网站或华为企业云服务（公有云）网站就全搞定了。简单讲就是由“买”变“租”。大型企业的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IT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部门也可以以</a:t>
            </a:r>
            <a:r>
              <a:rPr lang="en-US" altLang="zh-CN" sz="900" kern="1200" dirty="0" err="1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IaaS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服务的形式，对内部业务部门提供服务，然后进行内部结算。</a:t>
            </a:r>
            <a:endParaRPr lang="en-US" altLang="zh-CN" sz="900" kern="1200" dirty="0">
              <a:solidFill>
                <a:schemeClr val="tx1"/>
              </a:solidFill>
              <a:latin typeface="FrutigerNext LT Medium" pitchFamily="34" charset="0"/>
              <a:ea typeface="华文细黑"/>
              <a:cs typeface="华文细黑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endParaRPr lang="en-US" altLang="zh-CN" sz="900" kern="1200" dirty="0">
              <a:solidFill>
                <a:schemeClr val="tx1"/>
              </a:solidFill>
              <a:latin typeface="FrutigerNext LT Medium" pitchFamily="34" charset="0"/>
              <a:ea typeface="华文细黑"/>
              <a:cs typeface="华文细黑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050" b="1" kern="1200" dirty="0" err="1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PaaS</a:t>
            </a:r>
            <a:r>
              <a:rPr lang="zh-CN" altLang="en-US" sz="1050" b="1" kern="1200" dirty="0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，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就是以前企业需要业务软件的时候，软件开发商在自己公司开发完在卖给企业客户，还要派人去安装软件。现在开发、安装都在企业客户那里全做了。当然给的钱也不再是软件费而是人头费了。</a:t>
            </a:r>
            <a:endParaRPr lang="en-US" altLang="zh-CN" sz="900" kern="1200" dirty="0">
              <a:solidFill>
                <a:schemeClr val="tx1"/>
              </a:solidFill>
              <a:latin typeface="FrutigerNext LT Medium" pitchFamily="34" charset="0"/>
              <a:ea typeface="华文细黑"/>
              <a:cs typeface="华文细黑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endParaRPr lang="en-US" altLang="zh-CN" sz="900" kern="1200" dirty="0">
              <a:solidFill>
                <a:schemeClr val="tx1"/>
              </a:solidFill>
              <a:latin typeface="FrutigerNext LT Medium" pitchFamily="34" charset="0"/>
              <a:ea typeface="华文细黑"/>
              <a:cs typeface="华文细黑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050" b="1" kern="1200" dirty="0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SaaS</a:t>
            </a:r>
            <a:r>
              <a:rPr lang="zh-CN" altLang="en-US" sz="1050" b="1" kern="1200" dirty="0">
                <a:solidFill>
                  <a:schemeClr val="tx2"/>
                </a:solidFill>
                <a:latin typeface="FrutigerNext LT Medium" pitchFamily="34" charset="0"/>
                <a:ea typeface="华文细黑"/>
                <a:cs typeface="华文细黑"/>
              </a:rPr>
              <a:t>，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就是以前写汇报胶片用微软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PPT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软件，现在登录</a:t>
            </a:r>
            <a:r>
              <a:rPr lang="en-US" altLang="zh-CN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  <a:hlinkClick r:id="rId3"/>
              </a:rPr>
              <a:t>www.prezi.com</a:t>
            </a:r>
            <a:r>
              <a:rPr lang="zh-CN" altLang="en-US" sz="900" kern="1200" dirty="0">
                <a:solidFill>
                  <a:schemeClr val="tx1"/>
                </a:solidFill>
                <a:latin typeface="FrutigerNext LT Medium" pitchFamily="34" charset="0"/>
                <a:ea typeface="华文细黑"/>
                <a:cs typeface="华文细黑"/>
              </a:rPr>
              <a:t>，在那个网站上就可以写胶片了，很酷。</a:t>
            </a:r>
          </a:p>
          <a:p>
            <a:endParaRPr lang="en-US" altLang="zh-CN" sz="9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01A03-BF69-4AD2-803C-892987E577D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47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YOYO\Desktop\shutterstock_105521593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-7336" y="0"/>
            <a:ext cx="121993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971764" y="2642208"/>
            <a:ext cx="4419862" cy="1573584"/>
            <a:chOff x="4563850" y="2503488"/>
            <a:chExt cx="4419862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850" y="3443951"/>
              <a:ext cx="4419862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www.actwill.com.cn</a:t>
              </a:r>
              <a:endParaRPr lang="zh-CN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YOYO\Desktop\未标题-2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50" y="-8620"/>
            <a:ext cx="12200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3220296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2022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四川知行志成科技有限公司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60679E-DA98-9ADD-6918-CFF878DB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875" y="113879"/>
            <a:ext cx="1966793" cy="737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3220296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2022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四川知行志成科技有限公司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7CE604-6AC3-7E57-3B24-C6888E134D0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32" y="6429281"/>
            <a:ext cx="896785" cy="33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19" userDrawn="1">
          <p15:clr>
            <a:srgbClr val="F26B43"/>
          </p15:clr>
        </p15:guide>
        <p15:guide id="2" pos="7219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云计算简介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云计算的优势</a:t>
            </a: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1919536" y="5877272"/>
            <a:ext cx="3132348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、快速弹性伸缩</a:t>
            </a:r>
            <a:endParaRPr lang="en-US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7392144" y="5877272"/>
            <a:ext cx="3132348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、可计量服务</a:t>
            </a:r>
            <a:endParaRPr lang="en-US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 rot="16200000">
            <a:off x="4511824" y="3054269"/>
            <a:ext cx="180020" cy="2556284"/>
            <a:chOff x="3035660" y="2312876"/>
            <a:chExt cx="180020" cy="2556284"/>
          </a:xfrm>
        </p:grpSpPr>
        <p:sp>
          <p:nvSpPr>
            <p:cNvPr id="48" name="圆柱形 47"/>
            <p:cNvSpPr/>
            <p:nvPr/>
          </p:nvSpPr>
          <p:spPr bwMode="auto">
            <a:xfrm>
              <a:off x="3035660" y="4545124"/>
              <a:ext cx="180020" cy="324036"/>
            </a:xfrm>
            <a:prstGeom prst="can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49" name="圆柱形 48"/>
            <p:cNvSpPr/>
            <p:nvPr/>
          </p:nvSpPr>
          <p:spPr bwMode="auto">
            <a:xfrm>
              <a:off x="3035660" y="3897052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0" name="圆柱形 49"/>
            <p:cNvSpPr/>
            <p:nvPr/>
          </p:nvSpPr>
          <p:spPr bwMode="auto">
            <a:xfrm>
              <a:off x="3035660" y="2312876"/>
              <a:ext cx="180020" cy="324036"/>
            </a:xfrm>
            <a:prstGeom prst="can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1" name="圆柱形 50"/>
            <p:cNvSpPr/>
            <p:nvPr/>
          </p:nvSpPr>
          <p:spPr bwMode="auto">
            <a:xfrm>
              <a:off x="3035660" y="3248980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2" name="圆柱形 51"/>
            <p:cNvSpPr/>
            <p:nvPr/>
          </p:nvSpPr>
          <p:spPr bwMode="auto">
            <a:xfrm>
              <a:off x="3035660" y="2600908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 rot="16200000">
            <a:off x="5015692" y="1477627"/>
            <a:ext cx="252000" cy="3636000"/>
            <a:chOff x="3035660" y="2312876"/>
            <a:chExt cx="180020" cy="2556284"/>
          </a:xfrm>
        </p:grpSpPr>
        <p:sp>
          <p:nvSpPr>
            <p:cNvPr id="54" name="圆柱形 53"/>
            <p:cNvSpPr/>
            <p:nvPr/>
          </p:nvSpPr>
          <p:spPr bwMode="auto">
            <a:xfrm>
              <a:off x="3035660" y="4545124"/>
              <a:ext cx="180020" cy="324036"/>
            </a:xfrm>
            <a:prstGeom prst="ca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5" name="圆柱形 54"/>
            <p:cNvSpPr/>
            <p:nvPr/>
          </p:nvSpPr>
          <p:spPr bwMode="auto">
            <a:xfrm>
              <a:off x="3035660" y="3897052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6" name="圆柱形 55"/>
            <p:cNvSpPr/>
            <p:nvPr/>
          </p:nvSpPr>
          <p:spPr bwMode="auto">
            <a:xfrm>
              <a:off x="3035660" y="2312876"/>
              <a:ext cx="180020" cy="324036"/>
            </a:xfrm>
            <a:prstGeom prst="ca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7" name="圆柱形 56"/>
            <p:cNvSpPr/>
            <p:nvPr/>
          </p:nvSpPr>
          <p:spPr bwMode="auto">
            <a:xfrm>
              <a:off x="3035660" y="3248980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8" name="圆柱形 57"/>
            <p:cNvSpPr/>
            <p:nvPr/>
          </p:nvSpPr>
          <p:spPr bwMode="auto">
            <a:xfrm>
              <a:off x="3035660" y="2600908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sp>
        <p:nvSpPr>
          <p:cNvPr id="59" name="small-monkey-with-long-tail_38096"/>
          <p:cNvSpPr>
            <a:spLocks noChangeAspect="1"/>
          </p:cNvSpPr>
          <p:nvPr/>
        </p:nvSpPr>
        <p:spPr bwMode="auto">
          <a:xfrm>
            <a:off x="1667508" y="3710918"/>
            <a:ext cx="951101" cy="2435357"/>
          </a:xfrm>
          <a:custGeom>
            <a:avLst/>
            <a:gdLst>
              <a:gd name="connsiteX0" fmla="*/ 133024 w 236452"/>
              <a:gd name="connsiteY0" fmla="*/ 210285 h 605451"/>
              <a:gd name="connsiteX1" fmla="*/ 136836 w 236452"/>
              <a:gd name="connsiteY1" fmla="*/ 214131 h 605451"/>
              <a:gd name="connsiteX2" fmla="*/ 133024 w 236452"/>
              <a:gd name="connsiteY2" fmla="*/ 217977 h 605451"/>
              <a:gd name="connsiteX3" fmla="*/ 129213 w 236452"/>
              <a:gd name="connsiteY3" fmla="*/ 214131 h 605451"/>
              <a:gd name="connsiteX4" fmla="*/ 133024 w 236452"/>
              <a:gd name="connsiteY4" fmla="*/ 210285 h 605451"/>
              <a:gd name="connsiteX5" fmla="*/ 117041 w 236452"/>
              <a:gd name="connsiteY5" fmla="*/ 210285 h 605451"/>
              <a:gd name="connsiteX6" fmla="*/ 120887 w 236452"/>
              <a:gd name="connsiteY6" fmla="*/ 214131 h 605451"/>
              <a:gd name="connsiteX7" fmla="*/ 117041 w 236452"/>
              <a:gd name="connsiteY7" fmla="*/ 217977 h 605451"/>
              <a:gd name="connsiteX8" fmla="*/ 113195 w 236452"/>
              <a:gd name="connsiteY8" fmla="*/ 214131 h 605451"/>
              <a:gd name="connsiteX9" fmla="*/ 117041 w 236452"/>
              <a:gd name="connsiteY9" fmla="*/ 210285 h 605451"/>
              <a:gd name="connsiteX10" fmla="*/ 152112 w 236452"/>
              <a:gd name="connsiteY10" fmla="*/ 187774 h 605451"/>
              <a:gd name="connsiteX11" fmla="*/ 153417 w 236452"/>
              <a:gd name="connsiteY11" fmla="*/ 189103 h 605451"/>
              <a:gd name="connsiteX12" fmla="*/ 150806 w 236452"/>
              <a:gd name="connsiteY12" fmla="*/ 189103 h 605451"/>
              <a:gd name="connsiteX13" fmla="*/ 152112 w 236452"/>
              <a:gd name="connsiteY13" fmla="*/ 187774 h 605451"/>
              <a:gd name="connsiteX14" fmla="*/ 98789 w 236452"/>
              <a:gd name="connsiteY14" fmla="*/ 187774 h 605451"/>
              <a:gd name="connsiteX15" fmla="*/ 100070 w 236452"/>
              <a:gd name="connsiteY15" fmla="*/ 189103 h 605451"/>
              <a:gd name="connsiteX16" fmla="*/ 97600 w 236452"/>
              <a:gd name="connsiteY16" fmla="*/ 189103 h 605451"/>
              <a:gd name="connsiteX17" fmla="*/ 98789 w 236452"/>
              <a:gd name="connsiteY17" fmla="*/ 187774 h 605451"/>
              <a:gd name="connsiteX18" fmla="*/ 152078 w 236452"/>
              <a:gd name="connsiteY18" fmla="*/ 174422 h 605451"/>
              <a:gd name="connsiteX19" fmla="*/ 137396 w 236452"/>
              <a:gd name="connsiteY19" fmla="*/ 189084 h 605451"/>
              <a:gd name="connsiteX20" fmla="*/ 152078 w 236452"/>
              <a:gd name="connsiteY20" fmla="*/ 203746 h 605451"/>
              <a:gd name="connsiteX21" fmla="*/ 166760 w 236452"/>
              <a:gd name="connsiteY21" fmla="*/ 189084 h 605451"/>
              <a:gd name="connsiteX22" fmla="*/ 152078 w 236452"/>
              <a:gd name="connsiteY22" fmla="*/ 174422 h 605451"/>
              <a:gd name="connsiteX23" fmla="*/ 98774 w 236452"/>
              <a:gd name="connsiteY23" fmla="*/ 174422 h 605451"/>
              <a:gd name="connsiteX24" fmla="*/ 84092 w 236452"/>
              <a:gd name="connsiteY24" fmla="*/ 189084 h 605451"/>
              <a:gd name="connsiteX25" fmla="*/ 98774 w 236452"/>
              <a:gd name="connsiteY25" fmla="*/ 203746 h 605451"/>
              <a:gd name="connsiteX26" fmla="*/ 113456 w 236452"/>
              <a:gd name="connsiteY26" fmla="*/ 189084 h 605451"/>
              <a:gd name="connsiteX27" fmla="*/ 98774 w 236452"/>
              <a:gd name="connsiteY27" fmla="*/ 174422 h 605451"/>
              <a:gd name="connsiteX28" fmla="*/ 96810 w 236452"/>
              <a:gd name="connsiteY28" fmla="*/ 156585 h 605451"/>
              <a:gd name="connsiteX29" fmla="*/ 117851 w 236452"/>
              <a:gd name="connsiteY29" fmla="*/ 167885 h 605451"/>
              <a:gd name="connsiteX30" fmla="*/ 128979 w 236452"/>
              <a:gd name="connsiteY30" fmla="*/ 167885 h 605451"/>
              <a:gd name="connsiteX31" fmla="*/ 150114 w 236452"/>
              <a:gd name="connsiteY31" fmla="*/ 156585 h 605451"/>
              <a:gd name="connsiteX32" fmla="*/ 175363 w 236452"/>
              <a:gd name="connsiteY32" fmla="*/ 181800 h 605451"/>
              <a:gd name="connsiteX33" fmla="*/ 150114 w 236452"/>
              <a:gd name="connsiteY33" fmla="*/ 207015 h 605451"/>
              <a:gd name="connsiteX34" fmla="*/ 147776 w 236452"/>
              <a:gd name="connsiteY34" fmla="*/ 206921 h 605451"/>
              <a:gd name="connsiteX35" fmla="*/ 141604 w 236452"/>
              <a:gd name="connsiteY35" fmla="*/ 209910 h 605451"/>
              <a:gd name="connsiteX36" fmla="*/ 133001 w 236452"/>
              <a:gd name="connsiteY36" fmla="*/ 204587 h 605451"/>
              <a:gd name="connsiteX37" fmla="*/ 125052 w 236452"/>
              <a:gd name="connsiteY37" fmla="*/ 208882 h 605451"/>
              <a:gd name="connsiteX38" fmla="*/ 117103 w 236452"/>
              <a:gd name="connsiteY38" fmla="*/ 204587 h 605451"/>
              <a:gd name="connsiteX39" fmla="*/ 107471 w 236452"/>
              <a:gd name="connsiteY39" fmla="*/ 214112 h 605451"/>
              <a:gd name="connsiteX40" fmla="*/ 117103 w 236452"/>
              <a:gd name="connsiteY40" fmla="*/ 223731 h 605451"/>
              <a:gd name="connsiteX41" fmla="*/ 125052 w 236452"/>
              <a:gd name="connsiteY41" fmla="*/ 219435 h 605451"/>
              <a:gd name="connsiteX42" fmla="*/ 133001 w 236452"/>
              <a:gd name="connsiteY42" fmla="*/ 223731 h 605451"/>
              <a:gd name="connsiteX43" fmla="*/ 141885 w 236452"/>
              <a:gd name="connsiteY43" fmla="*/ 217661 h 605451"/>
              <a:gd name="connsiteX44" fmla="*/ 142165 w 236452"/>
              <a:gd name="connsiteY44" fmla="*/ 218034 h 605451"/>
              <a:gd name="connsiteX45" fmla="*/ 148711 w 236452"/>
              <a:gd name="connsiteY45" fmla="*/ 234938 h 605451"/>
              <a:gd name="connsiteX46" fmla="*/ 123462 w 236452"/>
              <a:gd name="connsiteY46" fmla="*/ 260246 h 605451"/>
              <a:gd name="connsiteX47" fmla="*/ 98213 w 236452"/>
              <a:gd name="connsiteY47" fmla="*/ 234938 h 605451"/>
              <a:gd name="connsiteX48" fmla="*/ 104759 w 236452"/>
              <a:gd name="connsiteY48" fmla="*/ 218034 h 605451"/>
              <a:gd name="connsiteX49" fmla="*/ 105788 w 236452"/>
              <a:gd name="connsiteY49" fmla="*/ 210563 h 605451"/>
              <a:gd name="connsiteX50" fmla="*/ 99803 w 236452"/>
              <a:gd name="connsiteY50" fmla="*/ 206828 h 605451"/>
              <a:gd name="connsiteX51" fmla="*/ 99148 w 236452"/>
              <a:gd name="connsiteY51" fmla="*/ 206921 h 605451"/>
              <a:gd name="connsiteX52" fmla="*/ 96810 w 236452"/>
              <a:gd name="connsiteY52" fmla="*/ 207015 h 605451"/>
              <a:gd name="connsiteX53" fmla="*/ 71561 w 236452"/>
              <a:gd name="connsiteY53" fmla="*/ 181800 h 605451"/>
              <a:gd name="connsiteX54" fmla="*/ 96810 w 236452"/>
              <a:gd name="connsiteY54" fmla="*/ 156585 h 605451"/>
              <a:gd name="connsiteX55" fmla="*/ 96809 w 236452"/>
              <a:gd name="connsiteY55" fmla="*/ 143146 h 605451"/>
              <a:gd name="connsiteX56" fmla="*/ 58088 w 236452"/>
              <a:gd name="connsiteY56" fmla="*/ 181803 h 605451"/>
              <a:gd name="connsiteX57" fmla="*/ 88111 w 236452"/>
              <a:gd name="connsiteY57" fmla="*/ 219341 h 605451"/>
              <a:gd name="connsiteX58" fmla="*/ 84744 w 236452"/>
              <a:gd name="connsiteY58" fmla="*/ 234934 h 605451"/>
              <a:gd name="connsiteX59" fmla="*/ 123465 w 236452"/>
              <a:gd name="connsiteY59" fmla="*/ 273592 h 605451"/>
              <a:gd name="connsiteX60" fmla="*/ 162093 w 236452"/>
              <a:gd name="connsiteY60" fmla="*/ 234934 h 605451"/>
              <a:gd name="connsiteX61" fmla="*/ 158819 w 236452"/>
              <a:gd name="connsiteY61" fmla="*/ 219341 h 605451"/>
              <a:gd name="connsiteX62" fmla="*/ 188749 w 236452"/>
              <a:gd name="connsiteY62" fmla="*/ 181803 h 605451"/>
              <a:gd name="connsiteX63" fmla="*/ 150121 w 236452"/>
              <a:gd name="connsiteY63" fmla="*/ 143146 h 605451"/>
              <a:gd name="connsiteX64" fmla="*/ 123465 w 236452"/>
              <a:gd name="connsiteY64" fmla="*/ 153791 h 605451"/>
              <a:gd name="connsiteX65" fmla="*/ 96809 w 236452"/>
              <a:gd name="connsiteY65" fmla="*/ 143146 h 605451"/>
              <a:gd name="connsiteX66" fmla="*/ 109716 w 236452"/>
              <a:gd name="connsiteY66" fmla="*/ 0 h 605451"/>
              <a:gd name="connsiteX67" fmla="*/ 145632 w 236452"/>
              <a:gd name="connsiteY67" fmla="*/ 40525 h 605451"/>
              <a:gd name="connsiteX68" fmla="*/ 168547 w 236452"/>
              <a:gd name="connsiteY68" fmla="*/ 29507 h 605451"/>
              <a:gd name="connsiteX69" fmla="*/ 175468 w 236452"/>
              <a:gd name="connsiteY69" fmla="*/ 29133 h 605451"/>
              <a:gd name="connsiteX70" fmla="*/ 187814 w 236452"/>
              <a:gd name="connsiteY70" fmla="*/ 62375 h 605451"/>
              <a:gd name="connsiteX71" fmla="*/ 198196 w 236452"/>
              <a:gd name="connsiteY71" fmla="*/ 56866 h 605451"/>
              <a:gd name="connsiteX72" fmla="*/ 203433 w 236452"/>
              <a:gd name="connsiteY72" fmla="*/ 54999 h 605451"/>
              <a:gd name="connsiteX73" fmla="*/ 208297 w 236452"/>
              <a:gd name="connsiteY73" fmla="*/ 57613 h 605451"/>
              <a:gd name="connsiteX74" fmla="*/ 231118 w 236452"/>
              <a:gd name="connsiteY74" fmla="*/ 134929 h 605451"/>
              <a:gd name="connsiteX75" fmla="*/ 231679 w 236452"/>
              <a:gd name="connsiteY75" fmla="*/ 135022 h 605451"/>
              <a:gd name="connsiteX76" fmla="*/ 236449 w 236452"/>
              <a:gd name="connsiteY76" fmla="*/ 141558 h 605451"/>
              <a:gd name="connsiteX77" fmla="*/ 235608 w 236452"/>
              <a:gd name="connsiteY77" fmla="*/ 190487 h 605451"/>
              <a:gd name="connsiteX78" fmla="*/ 235514 w 236452"/>
              <a:gd name="connsiteY78" fmla="*/ 191234 h 605451"/>
              <a:gd name="connsiteX79" fmla="*/ 143481 w 236452"/>
              <a:gd name="connsiteY79" fmla="*/ 284704 h 605451"/>
              <a:gd name="connsiteX80" fmla="*/ 148438 w 236452"/>
              <a:gd name="connsiteY80" fmla="*/ 303473 h 605451"/>
              <a:gd name="connsiteX81" fmla="*/ 154704 w 236452"/>
              <a:gd name="connsiteY81" fmla="*/ 303192 h 605451"/>
              <a:gd name="connsiteX82" fmla="*/ 188749 w 236452"/>
              <a:gd name="connsiteY82" fmla="*/ 325883 h 605451"/>
              <a:gd name="connsiteX83" fmla="*/ 188749 w 236452"/>
              <a:gd name="connsiteY83" fmla="*/ 327470 h 605451"/>
              <a:gd name="connsiteX84" fmla="*/ 182670 w 236452"/>
              <a:gd name="connsiteY84" fmla="*/ 380041 h 605451"/>
              <a:gd name="connsiteX85" fmla="*/ 176216 w 236452"/>
              <a:gd name="connsiteY85" fmla="*/ 385924 h 605451"/>
              <a:gd name="connsiteX86" fmla="*/ 152272 w 236452"/>
              <a:gd name="connsiteY86" fmla="*/ 386577 h 605451"/>
              <a:gd name="connsiteX87" fmla="*/ 146474 w 236452"/>
              <a:gd name="connsiteY87" fmla="*/ 383496 h 605451"/>
              <a:gd name="connsiteX88" fmla="*/ 126458 w 236452"/>
              <a:gd name="connsiteY88" fmla="*/ 368276 h 605451"/>
              <a:gd name="connsiteX89" fmla="*/ 104478 w 236452"/>
              <a:gd name="connsiteY89" fmla="*/ 383589 h 605451"/>
              <a:gd name="connsiteX90" fmla="*/ 98680 w 236452"/>
              <a:gd name="connsiteY90" fmla="*/ 386577 h 605451"/>
              <a:gd name="connsiteX91" fmla="*/ 75110 w 236452"/>
              <a:gd name="connsiteY91" fmla="*/ 386017 h 605451"/>
              <a:gd name="connsiteX92" fmla="*/ 53411 w 236452"/>
              <a:gd name="connsiteY92" fmla="*/ 424488 h 605451"/>
              <a:gd name="connsiteX93" fmla="*/ 58462 w 236452"/>
              <a:gd name="connsiteY93" fmla="*/ 546344 h 605451"/>
              <a:gd name="connsiteX94" fmla="*/ 83902 w 236452"/>
              <a:gd name="connsiteY94" fmla="*/ 563432 h 605451"/>
              <a:gd name="connsiteX95" fmla="*/ 87550 w 236452"/>
              <a:gd name="connsiteY95" fmla="*/ 563805 h 605451"/>
              <a:gd name="connsiteX96" fmla="*/ 98773 w 236452"/>
              <a:gd name="connsiteY96" fmla="*/ 558763 h 605451"/>
              <a:gd name="connsiteX97" fmla="*/ 107471 w 236452"/>
              <a:gd name="connsiteY97" fmla="*/ 498442 h 605451"/>
              <a:gd name="connsiteX98" fmla="*/ 108968 w 236452"/>
              <a:gd name="connsiteY98" fmla="*/ 493306 h 605451"/>
              <a:gd name="connsiteX99" fmla="*/ 113644 w 236452"/>
              <a:gd name="connsiteY99" fmla="*/ 490878 h 605451"/>
              <a:gd name="connsiteX100" fmla="*/ 122997 w 236452"/>
              <a:gd name="connsiteY100" fmla="*/ 490225 h 605451"/>
              <a:gd name="connsiteX101" fmla="*/ 130106 w 236452"/>
              <a:gd name="connsiteY101" fmla="*/ 495827 h 605451"/>
              <a:gd name="connsiteX102" fmla="*/ 119350 w 236452"/>
              <a:gd name="connsiteY102" fmla="*/ 590604 h 605451"/>
              <a:gd name="connsiteX103" fmla="*/ 86053 w 236452"/>
              <a:gd name="connsiteY103" fmla="*/ 605451 h 605451"/>
              <a:gd name="connsiteX104" fmla="*/ 49763 w 236452"/>
              <a:gd name="connsiteY104" fmla="*/ 594246 h 605451"/>
              <a:gd name="connsiteX105" fmla="*/ 14690 w 236452"/>
              <a:gd name="connsiteY105" fmla="*/ 416831 h 605451"/>
              <a:gd name="connsiteX106" fmla="*/ 54253 w 236452"/>
              <a:gd name="connsiteY106" fmla="*/ 294602 h 605451"/>
              <a:gd name="connsiteX107" fmla="*/ 60987 w 236452"/>
              <a:gd name="connsiteY107" fmla="*/ 263507 h 605451"/>
              <a:gd name="connsiteX108" fmla="*/ 56123 w 236452"/>
              <a:gd name="connsiteY108" fmla="*/ 259679 h 605451"/>
              <a:gd name="connsiteX109" fmla="*/ 5 w 236452"/>
              <a:gd name="connsiteY109" fmla="*/ 157339 h 605451"/>
              <a:gd name="connsiteX110" fmla="*/ 2905 w 236452"/>
              <a:gd name="connsiteY110" fmla="*/ 151456 h 605451"/>
              <a:gd name="connsiteX111" fmla="*/ 9358 w 236452"/>
              <a:gd name="connsiteY111" fmla="*/ 150803 h 605451"/>
              <a:gd name="connsiteX112" fmla="*/ 11510 w 236452"/>
              <a:gd name="connsiteY112" fmla="*/ 151736 h 605451"/>
              <a:gd name="connsiteX113" fmla="*/ 49389 w 236452"/>
              <a:gd name="connsiteY113" fmla="*/ 67698 h 605451"/>
              <a:gd name="connsiteX114" fmla="*/ 58275 w 236452"/>
              <a:gd name="connsiteY114" fmla="*/ 66204 h 605451"/>
              <a:gd name="connsiteX115" fmla="*/ 65383 w 236452"/>
              <a:gd name="connsiteY115" fmla="*/ 70873 h 605451"/>
              <a:gd name="connsiteX116" fmla="*/ 103356 w 236452"/>
              <a:gd name="connsiteY116" fmla="*/ 4575 h 605451"/>
              <a:gd name="connsiteX117" fmla="*/ 109716 w 236452"/>
              <a:gd name="connsiteY117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36452" h="605451">
                <a:moveTo>
                  <a:pt x="133024" y="210285"/>
                </a:moveTo>
                <a:cubicBezTo>
                  <a:pt x="135129" y="210285"/>
                  <a:pt x="136836" y="212007"/>
                  <a:pt x="136836" y="214131"/>
                </a:cubicBezTo>
                <a:cubicBezTo>
                  <a:pt x="136836" y="216255"/>
                  <a:pt x="135129" y="217977"/>
                  <a:pt x="133024" y="217977"/>
                </a:cubicBezTo>
                <a:cubicBezTo>
                  <a:pt x="130919" y="217977"/>
                  <a:pt x="129213" y="216255"/>
                  <a:pt x="129213" y="214131"/>
                </a:cubicBezTo>
                <a:cubicBezTo>
                  <a:pt x="129213" y="212007"/>
                  <a:pt x="130919" y="210285"/>
                  <a:pt x="133024" y="210285"/>
                </a:cubicBezTo>
                <a:close/>
                <a:moveTo>
                  <a:pt x="117041" y="210285"/>
                </a:moveTo>
                <a:cubicBezTo>
                  <a:pt x="119165" y="210285"/>
                  <a:pt x="120887" y="212007"/>
                  <a:pt x="120887" y="214131"/>
                </a:cubicBezTo>
                <a:cubicBezTo>
                  <a:pt x="120887" y="216255"/>
                  <a:pt x="119165" y="217977"/>
                  <a:pt x="117041" y="217977"/>
                </a:cubicBezTo>
                <a:cubicBezTo>
                  <a:pt x="114917" y="217977"/>
                  <a:pt x="113195" y="216255"/>
                  <a:pt x="113195" y="214131"/>
                </a:cubicBezTo>
                <a:cubicBezTo>
                  <a:pt x="113195" y="212007"/>
                  <a:pt x="114917" y="210285"/>
                  <a:pt x="117041" y="210285"/>
                </a:cubicBezTo>
                <a:close/>
                <a:moveTo>
                  <a:pt x="152112" y="187774"/>
                </a:moveTo>
                <a:cubicBezTo>
                  <a:pt x="152858" y="187774"/>
                  <a:pt x="153417" y="188343"/>
                  <a:pt x="153417" y="189103"/>
                </a:cubicBezTo>
                <a:cubicBezTo>
                  <a:pt x="153417" y="190526"/>
                  <a:pt x="150806" y="190526"/>
                  <a:pt x="150806" y="189103"/>
                </a:cubicBezTo>
                <a:cubicBezTo>
                  <a:pt x="150806" y="188343"/>
                  <a:pt x="151459" y="187774"/>
                  <a:pt x="152112" y="187774"/>
                </a:cubicBezTo>
                <a:close/>
                <a:moveTo>
                  <a:pt x="98789" y="187774"/>
                </a:moveTo>
                <a:cubicBezTo>
                  <a:pt x="99521" y="187774"/>
                  <a:pt x="100070" y="188343"/>
                  <a:pt x="100070" y="189103"/>
                </a:cubicBezTo>
                <a:cubicBezTo>
                  <a:pt x="100070" y="190526"/>
                  <a:pt x="97600" y="190526"/>
                  <a:pt x="97600" y="189103"/>
                </a:cubicBezTo>
                <a:cubicBezTo>
                  <a:pt x="97600" y="188343"/>
                  <a:pt x="98149" y="187774"/>
                  <a:pt x="98789" y="187774"/>
                </a:cubicBezTo>
                <a:close/>
                <a:moveTo>
                  <a:pt x="152078" y="174422"/>
                </a:moveTo>
                <a:cubicBezTo>
                  <a:pt x="143942" y="174422"/>
                  <a:pt x="137396" y="180959"/>
                  <a:pt x="137396" y="189084"/>
                </a:cubicBezTo>
                <a:cubicBezTo>
                  <a:pt x="137396" y="197209"/>
                  <a:pt x="143942" y="203746"/>
                  <a:pt x="152078" y="203746"/>
                </a:cubicBezTo>
                <a:cubicBezTo>
                  <a:pt x="160214" y="203746"/>
                  <a:pt x="166760" y="197209"/>
                  <a:pt x="166760" y="189084"/>
                </a:cubicBezTo>
                <a:cubicBezTo>
                  <a:pt x="166760" y="180959"/>
                  <a:pt x="160214" y="174422"/>
                  <a:pt x="152078" y="174422"/>
                </a:cubicBezTo>
                <a:close/>
                <a:moveTo>
                  <a:pt x="98774" y="174422"/>
                </a:moveTo>
                <a:cubicBezTo>
                  <a:pt x="90732" y="174422"/>
                  <a:pt x="84092" y="180959"/>
                  <a:pt x="84092" y="189084"/>
                </a:cubicBezTo>
                <a:cubicBezTo>
                  <a:pt x="84092" y="197209"/>
                  <a:pt x="90732" y="203746"/>
                  <a:pt x="98774" y="203746"/>
                </a:cubicBezTo>
                <a:cubicBezTo>
                  <a:pt x="106910" y="203746"/>
                  <a:pt x="113456" y="197209"/>
                  <a:pt x="113456" y="189084"/>
                </a:cubicBezTo>
                <a:cubicBezTo>
                  <a:pt x="113456" y="180959"/>
                  <a:pt x="106910" y="174422"/>
                  <a:pt x="98774" y="174422"/>
                </a:cubicBezTo>
                <a:close/>
                <a:moveTo>
                  <a:pt x="96810" y="156585"/>
                </a:moveTo>
                <a:cubicBezTo>
                  <a:pt x="105320" y="156585"/>
                  <a:pt x="113175" y="160787"/>
                  <a:pt x="117851" y="167885"/>
                </a:cubicBezTo>
                <a:cubicBezTo>
                  <a:pt x="120376" y="171621"/>
                  <a:pt x="126548" y="171621"/>
                  <a:pt x="128979" y="167885"/>
                </a:cubicBezTo>
                <a:cubicBezTo>
                  <a:pt x="133749" y="160787"/>
                  <a:pt x="141604" y="156585"/>
                  <a:pt x="150114" y="156585"/>
                </a:cubicBezTo>
                <a:cubicBezTo>
                  <a:pt x="164048" y="156585"/>
                  <a:pt x="175363" y="167885"/>
                  <a:pt x="175363" y="181800"/>
                </a:cubicBezTo>
                <a:cubicBezTo>
                  <a:pt x="175363" y="195715"/>
                  <a:pt x="164048" y="207015"/>
                  <a:pt x="150114" y="207015"/>
                </a:cubicBezTo>
                <a:cubicBezTo>
                  <a:pt x="149272" y="207015"/>
                  <a:pt x="148524" y="206921"/>
                  <a:pt x="147776" y="206921"/>
                </a:cubicBezTo>
                <a:cubicBezTo>
                  <a:pt x="145251" y="206641"/>
                  <a:pt x="142913" y="207855"/>
                  <a:pt x="141604" y="209910"/>
                </a:cubicBezTo>
                <a:cubicBezTo>
                  <a:pt x="140014" y="206735"/>
                  <a:pt x="136835" y="204587"/>
                  <a:pt x="133001" y="204587"/>
                </a:cubicBezTo>
                <a:cubicBezTo>
                  <a:pt x="129728" y="204587"/>
                  <a:pt x="126735" y="206268"/>
                  <a:pt x="125052" y="208882"/>
                </a:cubicBezTo>
                <a:cubicBezTo>
                  <a:pt x="123368" y="206268"/>
                  <a:pt x="120376" y="204587"/>
                  <a:pt x="117103" y="204587"/>
                </a:cubicBezTo>
                <a:cubicBezTo>
                  <a:pt x="111773" y="204587"/>
                  <a:pt x="107471" y="208882"/>
                  <a:pt x="107471" y="214112"/>
                </a:cubicBezTo>
                <a:cubicBezTo>
                  <a:pt x="107471" y="219435"/>
                  <a:pt x="111773" y="223731"/>
                  <a:pt x="117103" y="223731"/>
                </a:cubicBezTo>
                <a:cubicBezTo>
                  <a:pt x="120376" y="223731"/>
                  <a:pt x="123368" y="221957"/>
                  <a:pt x="125052" y="219435"/>
                </a:cubicBezTo>
                <a:cubicBezTo>
                  <a:pt x="126735" y="221957"/>
                  <a:pt x="129728" y="223731"/>
                  <a:pt x="133001" y="223731"/>
                </a:cubicBezTo>
                <a:cubicBezTo>
                  <a:pt x="137022" y="223731"/>
                  <a:pt x="140482" y="221210"/>
                  <a:pt x="141885" y="217661"/>
                </a:cubicBezTo>
                <a:cubicBezTo>
                  <a:pt x="142072" y="217848"/>
                  <a:pt x="142072" y="217941"/>
                  <a:pt x="142165" y="218034"/>
                </a:cubicBezTo>
                <a:cubicBezTo>
                  <a:pt x="146373" y="222704"/>
                  <a:pt x="148711" y="228774"/>
                  <a:pt x="148711" y="234938"/>
                </a:cubicBezTo>
                <a:cubicBezTo>
                  <a:pt x="148711" y="248853"/>
                  <a:pt x="137396" y="260246"/>
                  <a:pt x="123462" y="260246"/>
                </a:cubicBezTo>
                <a:cubicBezTo>
                  <a:pt x="109528" y="260246"/>
                  <a:pt x="98213" y="248853"/>
                  <a:pt x="98213" y="234938"/>
                </a:cubicBezTo>
                <a:cubicBezTo>
                  <a:pt x="98213" y="228774"/>
                  <a:pt x="100551" y="222704"/>
                  <a:pt x="104759" y="218034"/>
                </a:cubicBezTo>
                <a:cubicBezTo>
                  <a:pt x="106629" y="215980"/>
                  <a:pt x="107097" y="212992"/>
                  <a:pt x="105788" y="210563"/>
                </a:cubicBezTo>
                <a:cubicBezTo>
                  <a:pt x="104665" y="208229"/>
                  <a:pt x="102328" y="206828"/>
                  <a:pt x="99803" y="206828"/>
                </a:cubicBezTo>
                <a:cubicBezTo>
                  <a:pt x="99616" y="206828"/>
                  <a:pt x="99429" y="206828"/>
                  <a:pt x="99148" y="206921"/>
                </a:cubicBezTo>
                <a:cubicBezTo>
                  <a:pt x="98400" y="206921"/>
                  <a:pt x="97652" y="207015"/>
                  <a:pt x="96810" y="207015"/>
                </a:cubicBezTo>
                <a:cubicBezTo>
                  <a:pt x="82876" y="207015"/>
                  <a:pt x="71561" y="195715"/>
                  <a:pt x="71561" y="181800"/>
                </a:cubicBezTo>
                <a:cubicBezTo>
                  <a:pt x="71561" y="167885"/>
                  <a:pt x="82876" y="156585"/>
                  <a:pt x="96810" y="156585"/>
                </a:cubicBezTo>
                <a:close/>
                <a:moveTo>
                  <a:pt x="96809" y="143146"/>
                </a:moveTo>
                <a:cubicBezTo>
                  <a:pt x="75484" y="143146"/>
                  <a:pt x="58088" y="160514"/>
                  <a:pt x="58088" y="181803"/>
                </a:cubicBezTo>
                <a:cubicBezTo>
                  <a:pt x="58088" y="200105"/>
                  <a:pt x="70901" y="215419"/>
                  <a:pt x="88111" y="219341"/>
                </a:cubicBezTo>
                <a:cubicBezTo>
                  <a:pt x="85866" y="224290"/>
                  <a:pt x="84744" y="229519"/>
                  <a:pt x="84744" y="234934"/>
                </a:cubicBezTo>
                <a:cubicBezTo>
                  <a:pt x="84744" y="256224"/>
                  <a:pt x="102140" y="273592"/>
                  <a:pt x="123465" y="273592"/>
                </a:cubicBezTo>
                <a:cubicBezTo>
                  <a:pt x="144790" y="273592"/>
                  <a:pt x="162093" y="256224"/>
                  <a:pt x="162093" y="234934"/>
                </a:cubicBezTo>
                <a:cubicBezTo>
                  <a:pt x="162093" y="229519"/>
                  <a:pt x="160971" y="224290"/>
                  <a:pt x="158819" y="219341"/>
                </a:cubicBezTo>
                <a:cubicBezTo>
                  <a:pt x="175936" y="215419"/>
                  <a:pt x="188749" y="200105"/>
                  <a:pt x="188749" y="181803"/>
                </a:cubicBezTo>
                <a:cubicBezTo>
                  <a:pt x="188749" y="160514"/>
                  <a:pt x="171446" y="143146"/>
                  <a:pt x="150121" y="143146"/>
                </a:cubicBezTo>
                <a:cubicBezTo>
                  <a:pt x="140020" y="143146"/>
                  <a:pt x="130573" y="147067"/>
                  <a:pt x="123465" y="153791"/>
                </a:cubicBezTo>
                <a:cubicBezTo>
                  <a:pt x="116357" y="147067"/>
                  <a:pt x="106817" y="143146"/>
                  <a:pt x="96809" y="143146"/>
                </a:cubicBezTo>
                <a:close/>
                <a:moveTo>
                  <a:pt x="109716" y="0"/>
                </a:moveTo>
                <a:cubicBezTo>
                  <a:pt x="117760" y="0"/>
                  <a:pt x="129825" y="13633"/>
                  <a:pt x="145632" y="40525"/>
                </a:cubicBezTo>
                <a:cubicBezTo>
                  <a:pt x="154049" y="38471"/>
                  <a:pt x="164618" y="32121"/>
                  <a:pt x="168547" y="29507"/>
                </a:cubicBezTo>
                <a:cubicBezTo>
                  <a:pt x="170604" y="28106"/>
                  <a:pt x="173317" y="28013"/>
                  <a:pt x="175468" y="29133"/>
                </a:cubicBezTo>
                <a:cubicBezTo>
                  <a:pt x="177526" y="30254"/>
                  <a:pt x="183418" y="33429"/>
                  <a:pt x="187814" y="62375"/>
                </a:cubicBezTo>
                <a:cubicBezTo>
                  <a:pt x="194080" y="60881"/>
                  <a:pt x="198196" y="56959"/>
                  <a:pt x="198196" y="56866"/>
                </a:cubicBezTo>
                <a:cubicBezTo>
                  <a:pt x="199599" y="55559"/>
                  <a:pt x="201469" y="54905"/>
                  <a:pt x="203433" y="54999"/>
                </a:cubicBezTo>
                <a:cubicBezTo>
                  <a:pt x="205304" y="55185"/>
                  <a:pt x="207081" y="56119"/>
                  <a:pt x="208297" y="57613"/>
                </a:cubicBezTo>
                <a:cubicBezTo>
                  <a:pt x="222701" y="76568"/>
                  <a:pt x="228874" y="114946"/>
                  <a:pt x="231118" y="134929"/>
                </a:cubicBezTo>
                <a:cubicBezTo>
                  <a:pt x="231305" y="134929"/>
                  <a:pt x="231492" y="134929"/>
                  <a:pt x="231679" y="135022"/>
                </a:cubicBezTo>
                <a:cubicBezTo>
                  <a:pt x="234579" y="135862"/>
                  <a:pt x="236543" y="138570"/>
                  <a:pt x="236449" y="141558"/>
                </a:cubicBezTo>
                <a:lnTo>
                  <a:pt x="235608" y="190487"/>
                </a:lnTo>
                <a:cubicBezTo>
                  <a:pt x="235608" y="190767"/>
                  <a:pt x="235514" y="190954"/>
                  <a:pt x="235514" y="191234"/>
                </a:cubicBezTo>
                <a:cubicBezTo>
                  <a:pt x="229154" y="239230"/>
                  <a:pt x="190994" y="277607"/>
                  <a:pt x="143481" y="284704"/>
                </a:cubicBezTo>
                <a:cubicBezTo>
                  <a:pt x="144603" y="292454"/>
                  <a:pt x="146848" y="299271"/>
                  <a:pt x="148438" y="303473"/>
                </a:cubicBezTo>
                <a:cubicBezTo>
                  <a:pt x="150589" y="303286"/>
                  <a:pt x="152646" y="303192"/>
                  <a:pt x="154704" y="303192"/>
                </a:cubicBezTo>
                <a:cubicBezTo>
                  <a:pt x="179396" y="303192"/>
                  <a:pt x="187720" y="318039"/>
                  <a:pt x="188749" y="325883"/>
                </a:cubicBezTo>
                <a:cubicBezTo>
                  <a:pt x="188749" y="326443"/>
                  <a:pt x="188749" y="326910"/>
                  <a:pt x="188749" y="327470"/>
                </a:cubicBezTo>
                <a:lnTo>
                  <a:pt x="182670" y="380041"/>
                </a:lnTo>
                <a:cubicBezTo>
                  <a:pt x="182296" y="383309"/>
                  <a:pt x="179583" y="385830"/>
                  <a:pt x="176216" y="385924"/>
                </a:cubicBezTo>
                <a:lnTo>
                  <a:pt x="152272" y="386577"/>
                </a:lnTo>
                <a:cubicBezTo>
                  <a:pt x="149934" y="386577"/>
                  <a:pt x="147689" y="385550"/>
                  <a:pt x="146474" y="383496"/>
                </a:cubicBezTo>
                <a:cubicBezTo>
                  <a:pt x="139926" y="373411"/>
                  <a:pt x="133192" y="368276"/>
                  <a:pt x="126458" y="368276"/>
                </a:cubicBezTo>
                <a:cubicBezTo>
                  <a:pt x="116544" y="368276"/>
                  <a:pt x="107191" y="379294"/>
                  <a:pt x="104478" y="383589"/>
                </a:cubicBezTo>
                <a:cubicBezTo>
                  <a:pt x="103169" y="385457"/>
                  <a:pt x="100924" y="386577"/>
                  <a:pt x="98680" y="386577"/>
                </a:cubicBezTo>
                <a:lnTo>
                  <a:pt x="75110" y="386017"/>
                </a:lnTo>
                <a:cubicBezTo>
                  <a:pt x="66879" y="398156"/>
                  <a:pt x="55188" y="417111"/>
                  <a:pt x="53411" y="424488"/>
                </a:cubicBezTo>
                <a:cubicBezTo>
                  <a:pt x="40597" y="477993"/>
                  <a:pt x="42375" y="522346"/>
                  <a:pt x="58462" y="546344"/>
                </a:cubicBezTo>
                <a:cubicBezTo>
                  <a:pt x="64915" y="556055"/>
                  <a:pt x="73427" y="561751"/>
                  <a:pt x="83902" y="563432"/>
                </a:cubicBezTo>
                <a:cubicBezTo>
                  <a:pt x="85211" y="563619"/>
                  <a:pt x="86427" y="563805"/>
                  <a:pt x="87550" y="563805"/>
                </a:cubicBezTo>
                <a:cubicBezTo>
                  <a:pt x="92226" y="563805"/>
                  <a:pt x="95780" y="562218"/>
                  <a:pt x="98773" y="558763"/>
                </a:cubicBezTo>
                <a:cubicBezTo>
                  <a:pt x="110464" y="545503"/>
                  <a:pt x="109061" y="510674"/>
                  <a:pt x="107471" y="498442"/>
                </a:cubicBezTo>
                <a:cubicBezTo>
                  <a:pt x="107284" y="496574"/>
                  <a:pt x="107752" y="494800"/>
                  <a:pt x="108968" y="493306"/>
                </a:cubicBezTo>
                <a:cubicBezTo>
                  <a:pt x="110090" y="491906"/>
                  <a:pt x="111774" y="491065"/>
                  <a:pt x="113644" y="490878"/>
                </a:cubicBezTo>
                <a:lnTo>
                  <a:pt x="122997" y="490225"/>
                </a:lnTo>
                <a:cubicBezTo>
                  <a:pt x="126458" y="489945"/>
                  <a:pt x="129451" y="492372"/>
                  <a:pt x="130106" y="495827"/>
                </a:cubicBezTo>
                <a:cubicBezTo>
                  <a:pt x="137869" y="541115"/>
                  <a:pt x="134221" y="573049"/>
                  <a:pt x="119350" y="590604"/>
                </a:cubicBezTo>
                <a:cubicBezTo>
                  <a:pt x="111213" y="600315"/>
                  <a:pt x="99708" y="605451"/>
                  <a:pt x="86053" y="605451"/>
                </a:cubicBezTo>
                <a:cubicBezTo>
                  <a:pt x="71649" y="605451"/>
                  <a:pt x="57901" y="599662"/>
                  <a:pt x="49763" y="594246"/>
                </a:cubicBezTo>
                <a:cubicBezTo>
                  <a:pt x="7581" y="565859"/>
                  <a:pt x="-4297" y="506192"/>
                  <a:pt x="14690" y="416831"/>
                </a:cubicBezTo>
                <a:cubicBezTo>
                  <a:pt x="27410" y="357070"/>
                  <a:pt x="50418" y="303286"/>
                  <a:pt x="54253" y="294602"/>
                </a:cubicBezTo>
                <a:cubicBezTo>
                  <a:pt x="54720" y="282650"/>
                  <a:pt x="57807" y="271725"/>
                  <a:pt x="60987" y="263507"/>
                </a:cubicBezTo>
                <a:cubicBezTo>
                  <a:pt x="59303" y="262294"/>
                  <a:pt x="57713" y="260986"/>
                  <a:pt x="56123" y="259679"/>
                </a:cubicBezTo>
                <a:cubicBezTo>
                  <a:pt x="4775" y="236709"/>
                  <a:pt x="192" y="160514"/>
                  <a:pt x="5" y="157339"/>
                </a:cubicBezTo>
                <a:cubicBezTo>
                  <a:pt x="-88" y="155004"/>
                  <a:pt x="941" y="152763"/>
                  <a:pt x="2905" y="151456"/>
                </a:cubicBezTo>
                <a:cubicBezTo>
                  <a:pt x="4775" y="150149"/>
                  <a:pt x="7207" y="149869"/>
                  <a:pt x="9358" y="150803"/>
                </a:cubicBezTo>
                <a:lnTo>
                  <a:pt x="11510" y="151736"/>
                </a:lnTo>
                <a:cubicBezTo>
                  <a:pt x="12351" y="114573"/>
                  <a:pt x="47706" y="69752"/>
                  <a:pt x="49389" y="67698"/>
                </a:cubicBezTo>
                <a:cubicBezTo>
                  <a:pt x="51540" y="64990"/>
                  <a:pt x="55375" y="64336"/>
                  <a:pt x="58275" y="66204"/>
                </a:cubicBezTo>
                <a:cubicBezTo>
                  <a:pt x="61268" y="68165"/>
                  <a:pt x="63606" y="69659"/>
                  <a:pt x="65383" y="70873"/>
                </a:cubicBezTo>
                <a:cubicBezTo>
                  <a:pt x="82125" y="59014"/>
                  <a:pt x="98212" y="19702"/>
                  <a:pt x="103356" y="4575"/>
                </a:cubicBezTo>
                <a:cubicBezTo>
                  <a:pt x="104291" y="1868"/>
                  <a:pt x="106817" y="0"/>
                  <a:pt x="109716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DDE54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组合 59"/>
          <p:cNvGrpSpPr/>
          <p:nvPr/>
        </p:nvGrpSpPr>
        <p:grpSpPr>
          <a:xfrm rot="16200000">
            <a:off x="5501692" y="-189147"/>
            <a:ext cx="360000" cy="4716000"/>
            <a:chOff x="3035660" y="2312876"/>
            <a:chExt cx="180020" cy="2556284"/>
          </a:xfrm>
        </p:grpSpPr>
        <p:sp>
          <p:nvSpPr>
            <p:cNvPr id="61" name="圆柱形 60"/>
            <p:cNvSpPr/>
            <p:nvPr/>
          </p:nvSpPr>
          <p:spPr bwMode="auto">
            <a:xfrm>
              <a:off x="3035660" y="4545124"/>
              <a:ext cx="180020" cy="324036"/>
            </a:xfrm>
            <a:prstGeom prst="can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62" name="圆柱形 61"/>
            <p:cNvSpPr/>
            <p:nvPr/>
          </p:nvSpPr>
          <p:spPr bwMode="auto">
            <a:xfrm>
              <a:off x="3035660" y="3897052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63" name="圆柱形 62"/>
            <p:cNvSpPr/>
            <p:nvPr/>
          </p:nvSpPr>
          <p:spPr bwMode="auto">
            <a:xfrm>
              <a:off x="3035660" y="2312876"/>
              <a:ext cx="180020" cy="324036"/>
            </a:xfrm>
            <a:prstGeom prst="can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64" name="圆柱形 63"/>
            <p:cNvSpPr/>
            <p:nvPr/>
          </p:nvSpPr>
          <p:spPr bwMode="auto">
            <a:xfrm>
              <a:off x="3035660" y="3248980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65" name="圆柱形 64"/>
            <p:cNvSpPr/>
            <p:nvPr/>
          </p:nvSpPr>
          <p:spPr bwMode="auto">
            <a:xfrm>
              <a:off x="3035660" y="2600908"/>
              <a:ext cx="180020" cy="684076"/>
            </a:xfrm>
            <a:prstGeom prst="can">
              <a:avLst>
                <a:gd name="adj" fmla="val 846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 bwMode="auto">
          <a:xfrm>
            <a:off x="8472264" y="4098385"/>
            <a:ext cx="205222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L:0.71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，</a:t>
            </a:r>
            <a:r>
              <a:rPr lang="el-GR" sz="1400" dirty="0"/>
              <a:t> Φ</a:t>
            </a:r>
            <a:r>
              <a:rPr lang="zh-CN" altLang="en-US" sz="1400" dirty="0"/>
              <a:t>：</a:t>
            </a:r>
            <a:r>
              <a:rPr lang="en-US" altLang="zh-CN" sz="1400" dirty="0"/>
              <a:t>0.5 m</a:t>
            </a:r>
            <a:endParaRPr lang="en-US" sz="14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 bwMode="auto">
          <a:xfrm>
            <a:off x="8472264" y="3176972"/>
            <a:ext cx="194421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L:1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，</a:t>
            </a:r>
            <a:r>
              <a:rPr lang="el-GR" sz="1400" dirty="0"/>
              <a:t> Φ</a:t>
            </a:r>
            <a:r>
              <a:rPr lang="zh-CN" altLang="en-US" sz="1400" dirty="0"/>
              <a:t>：</a:t>
            </a:r>
            <a:r>
              <a:rPr lang="en-US" altLang="zh-CN" sz="1400" dirty="0"/>
              <a:t>0.7 m</a:t>
            </a:r>
            <a:endParaRPr lang="en-US" sz="14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8472264" y="2060848"/>
            <a:ext cx="194421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L:1.3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，</a:t>
            </a:r>
            <a:r>
              <a:rPr lang="el-GR" sz="1400" dirty="0"/>
              <a:t> Φ</a:t>
            </a:r>
            <a:r>
              <a:rPr lang="zh-CN" altLang="en-US" sz="1400" dirty="0"/>
              <a:t>：</a:t>
            </a:r>
            <a:r>
              <a:rPr lang="en-US" altLang="zh-CN" sz="1400"/>
              <a:t>1 </a:t>
            </a:r>
            <a:r>
              <a:rPr lang="en-US" altLang="zh-CN" sz="1400" dirty="0"/>
              <a:t>m</a:t>
            </a:r>
            <a:endParaRPr lang="en-US" sz="14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4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云计算就在身边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云计算的优势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云计算的定义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云计算的起源和发展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00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云计算的定义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美国国家标准与技术研究院（</a:t>
            </a:r>
            <a:r>
              <a:rPr lang="en-US" altLang="zh-CN" dirty="0"/>
              <a:t>NIST</a:t>
            </a:r>
            <a:r>
              <a:rPr lang="zh-CN" altLang="en-US" dirty="0"/>
              <a:t>）定义：</a:t>
            </a:r>
          </a:p>
          <a:p>
            <a:pPr marL="0" indent="0">
              <a:buNone/>
            </a:pPr>
            <a:r>
              <a:rPr lang="zh-CN" altLang="en-US" dirty="0"/>
              <a:t>云计算是一种模型，它可以实现随时随地、便捷地、随需应变地从可配置计算资源共享池中获取所需的资源（例如，网络、服务器、存储、应用、及服务），资源能够快速供应并释放，使管理资源的工作量和与服务提供商的交互减小到最低限度。</a:t>
            </a:r>
          </a:p>
          <a:p>
            <a:pPr marL="0" indent="0">
              <a:buNone/>
            </a:pPr>
            <a:r>
              <a:rPr lang="en-US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什么是云计算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俗的讲，云，是网络、互联网的一种比喻说法，即互联网与建立互联网所需要的底层基础设施的抽象体。“计算”指的是一台足够强大的计算机提供的计算服务（包括各种功能，资源，存储）。“云计算”可以理解为：通过互联网可以使用足够强大的计算机为用户提供的服务，这种服务的使用量可以使用统一的单位来描述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28BF-CE6A-48CA-8CFE-06D76931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</a:t>
            </a:r>
            <a:r>
              <a:rPr lang="en-US" altLang="zh-CN" dirty="0"/>
              <a:t>5</a:t>
            </a:r>
            <a:r>
              <a:rPr lang="zh-CN" altLang="en-US" dirty="0"/>
              <a:t>大基本特质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975773" y="2034163"/>
            <a:ext cx="5216525" cy="26934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按需自助服务（</a:t>
            </a:r>
            <a:r>
              <a:rPr lang="en-US" altLang="zh-CN" sz="1800" dirty="0">
                <a:cs typeface="Arial Unicode MS" panose="020B0604020202020204" pitchFamily="34" charset="-122"/>
              </a:rPr>
              <a:t>On-demand Self-service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广泛网络接入（</a:t>
            </a:r>
            <a:r>
              <a:rPr lang="en-US" altLang="zh-CN" sz="1800" dirty="0">
                <a:cs typeface="Arial Unicode MS" panose="020B0604020202020204" pitchFamily="34" charset="-122"/>
              </a:rPr>
              <a:t>Broad Network Access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资源池化（</a:t>
            </a:r>
            <a:r>
              <a:rPr lang="en-US" altLang="zh-CN" sz="1800" dirty="0">
                <a:cs typeface="Arial Unicode MS" panose="020B0604020202020204" pitchFamily="34" charset="-122"/>
              </a:rPr>
              <a:t>Resource Pooling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快速弹性伸缩（</a:t>
            </a:r>
            <a:r>
              <a:rPr lang="en-US" altLang="zh-CN" sz="1800" dirty="0">
                <a:cs typeface="Arial Unicode MS" panose="020B0604020202020204" pitchFamily="34" charset="-122"/>
              </a:rPr>
              <a:t>Rapid Elasticity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可计量服务（</a:t>
            </a:r>
            <a:r>
              <a:rPr lang="en-US" altLang="zh-CN" sz="1800" dirty="0">
                <a:cs typeface="Arial Unicode MS" panose="020B0604020202020204" pitchFamily="34" charset="-122"/>
              </a:rPr>
              <a:t>Measured Service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</p:txBody>
      </p:sp>
      <p:pic>
        <p:nvPicPr>
          <p:cNvPr id="8" name="内容占位符 3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9" y="2054676"/>
            <a:ext cx="2957176" cy="24910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55" y="4828998"/>
            <a:ext cx="826053" cy="826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8" y="4836584"/>
            <a:ext cx="888213" cy="885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25" y="4836584"/>
            <a:ext cx="1154334" cy="9045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9" y="4865037"/>
            <a:ext cx="1553184" cy="828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4902810"/>
            <a:ext cx="1189784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B623D43-3914-457B-9D00-7FE09194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</a:t>
            </a:r>
            <a:r>
              <a:rPr lang="en-US" altLang="zh-CN" dirty="0"/>
              <a:t>4</a:t>
            </a:r>
            <a:r>
              <a:rPr lang="zh-CN" altLang="en-US" dirty="0"/>
              <a:t>类部署模式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586292" y="1394912"/>
            <a:ext cx="5490021" cy="3824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8568" tIns="34284" rIns="68568" bIns="34284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私有云（</a:t>
            </a:r>
            <a:r>
              <a:rPr lang="en-US" altLang="zh-CN" sz="1800" b="1" dirty="0">
                <a:cs typeface="Arial Unicode MS" panose="020B0604020202020204" pitchFamily="34" charset="-122"/>
              </a:rPr>
              <a:t>Private Cloud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  <a:r>
              <a:rPr lang="en-US" altLang="zh-CN" sz="1800" b="1" dirty="0">
                <a:cs typeface="Arial Unicode MS" panose="020B0604020202020204" pitchFamily="34" charset="-122"/>
              </a:rPr>
              <a:t> </a:t>
            </a:r>
          </a:p>
          <a:p>
            <a:pPr marL="457109" lvl="1" indent="0">
              <a:spcBef>
                <a:spcPts val="450"/>
              </a:spcBef>
              <a:buClrTx/>
              <a:buSzPct val="100000"/>
              <a:buNone/>
            </a:pPr>
            <a:r>
              <a:rPr lang="en-US" altLang="zh-CN" sz="1600" dirty="0"/>
              <a:t>	— </a:t>
            </a:r>
            <a:r>
              <a:rPr lang="zh-CN" altLang="en-US" sz="1600" dirty="0"/>
              <a:t>企业利用自有或租用的基础设施资源自建的云；</a:t>
            </a:r>
            <a:endParaRPr lang="en-US" altLang="zh-CN" sz="1600" dirty="0"/>
          </a:p>
          <a:p>
            <a:pPr marL="342900" indent="-342900"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社区云</a:t>
            </a:r>
            <a:r>
              <a:rPr lang="en-US" altLang="zh-CN" sz="1800" b="1" dirty="0">
                <a:cs typeface="Arial Unicode MS" panose="020B0604020202020204" pitchFamily="34" charset="-122"/>
              </a:rPr>
              <a:t>/</a:t>
            </a:r>
            <a:r>
              <a:rPr lang="zh-CN" altLang="en-US" sz="1800" b="1" dirty="0">
                <a:cs typeface="Arial Unicode MS" panose="020B0604020202020204" pitchFamily="34" charset="-122"/>
              </a:rPr>
              <a:t>行业云（</a:t>
            </a:r>
            <a:r>
              <a:rPr lang="en-US" altLang="zh-CN" sz="1800" b="1" dirty="0">
                <a:cs typeface="Arial Unicode MS" panose="020B0604020202020204" pitchFamily="34" charset="-122"/>
              </a:rPr>
              <a:t>Community cloud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  <a:endParaRPr lang="en-US" altLang="zh-CN" sz="1800" b="1" dirty="0">
              <a:cs typeface="Arial Unicode MS" panose="020B0604020202020204" pitchFamily="34" charset="-122"/>
            </a:endParaRPr>
          </a:p>
          <a:p>
            <a:pPr marL="457109" lvl="1" indent="0">
              <a:spcBef>
                <a:spcPts val="450"/>
              </a:spcBef>
              <a:buClrTx/>
              <a:buSzPct val="100000"/>
              <a:buNone/>
            </a:pPr>
            <a:r>
              <a:rPr lang="en-US" altLang="zh-CN" sz="1600" dirty="0"/>
              <a:t>	— </a:t>
            </a:r>
            <a:r>
              <a:rPr lang="zh-CN" altLang="en-US" sz="1600" dirty="0"/>
              <a:t>为特定社区或行业所构建的共享基础设施的云；</a:t>
            </a:r>
            <a:endParaRPr lang="en-US" altLang="zh-CN" sz="1600" dirty="0"/>
          </a:p>
          <a:p>
            <a:pPr marL="342900" indent="-342900"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公有云（</a:t>
            </a:r>
            <a:r>
              <a:rPr lang="en-US" altLang="zh-CN" sz="1800" b="1" dirty="0">
                <a:cs typeface="Arial Unicode MS" panose="020B0604020202020204" pitchFamily="34" charset="-122"/>
              </a:rPr>
              <a:t>Public cloud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  <a:endParaRPr lang="en-US" altLang="zh-CN" sz="1800" b="1" dirty="0">
              <a:cs typeface="Arial Unicode MS" panose="020B0604020202020204" pitchFamily="34" charset="-122"/>
            </a:endParaRPr>
          </a:p>
          <a:p>
            <a:pPr marL="457109" lvl="1" indent="0">
              <a:spcBef>
                <a:spcPts val="450"/>
              </a:spcBef>
              <a:buClrTx/>
              <a:buSzPct val="100000"/>
              <a:buNone/>
            </a:pPr>
            <a:r>
              <a:rPr lang="en-US" altLang="zh-CN" sz="1600" dirty="0"/>
              <a:t>	— </a:t>
            </a:r>
            <a:r>
              <a:rPr lang="zh-CN" altLang="en-US" sz="1600" dirty="0"/>
              <a:t>出租给公众的大型的基础设施的云；</a:t>
            </a:r>
            <a:endParaRPr lang="en-US" altLang="zh-CN" sz="1600" dirty="0"/>
          </a:p>
          <a:p>
            <a:pPr marL="342900" indent="-342900">
              <a:spcBef>
                <a:spcPts val="900"/>
              </a:spcBef>
              <a:spcAft>
                <a:spcPts val="45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混合云（</a:t>
            </a:r>
            <a:r>
              <a:rPr lang="en-US" altLang="zh-CN" sz="1800" b="1" dirty="0">
                <a:cs typeface="Arial Unicode MS" panose="020B0604020202020204" pitchFamily="34" charset="-122"/>
              </a:rPr>
              <a:t>Hybrid cloud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  <a:endParaRPr lang="en-US" altLang="zh-CN" sz="1800" b="1" dirty="0">
              <a:cs typeface="Arial Unicode MS" panose="020B0604020202020204" pitchFamily="34" charset="-122"/>
            </a:endParaRPr>
          </a:p>
          <a:p>
            <a:pPr marL="457109" lvl="1" indent="0">
              <a:spcBef>
                <a:spcPts val="450"/>
              </a:spcBef>
              <a:buClrTx/>
              <a:buSzPct val="100000"/>
              <a:buNone/>
            </a:pPr>
            <a:r>
              <a:rPr lang="en-US" altLang="zh-CN" sz="1600" dirty="0"/>
              <a:t>	— </a:t>
            </a:r>
            <a:r>
              <a:rPr lang="zh-CN" altLang="en-US" sz="1600" dirty="0"/>
              <a:t>由两种或两种以上部署模式组成的云；</a:t>
            </a:r>
            <a:endParaRPr lang="en-US" altLang="zh-CN" sz="1600" dirty="0"/>
          </a:p>
        </p:txBody>
      </p:sp>
      <p:pic>
        <p:nvPicPr>
          <p:cNvPr id="18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79" y="1874451"/>
            <a:ext cx="2844316" cy="244731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70881" y="5079498"/>
            <a:ext cx="1498367" cy="879847"/>
            <a:chOff x="1980506" y="3891024"/>
            <a:chExt cx="1498627" cy="879999"/>
          </a:xfrm>
        </p:grpSpPr>
        <p:sp>
          <p:nvSpPr>
            <p:cNvPr id="15" name="云形 14"/>
            <p:cNvSpPr/>
            <p:nvPr/>
          </p:nvSpPr>
          <p:spPr>
            <a:xfrm>
              <a:off x="1980506" y="3891024"/>
              <a:ext cx="1347607" cy="879999"/>
            </a:xfrm>
            <a:prstGeom prst="cloud">
              <a:avLst/>
            </a:prstGeom>
            <a:solidFill>
              <a:srgbClr val="0491E5"/>
            </a:solidFill>
            <a:ln w="19050">
              <a:solidFill>
                <a:srgbClr val="0491E5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82989" y="41402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</a:rPr>
                <a:t>社区云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7074" y="5093895"/>
            <a:ext cx="1481986" cy="865720"/>
            <a:chOff x="458059" y="3892011"/>
            <a:chExt cx="1482243" cy="865870"/>
          </a:xfrm>
        </p:grpSpPr>
        <p:sp>
          <p:nvSpPr>
            <p:cNvPr id="2" name="云形 1"/>
            <p:cNvSpPr/>
            <p:nvPr/>
          </p:nvSpPr>
          <p:spPr>
            <a:xfrm>
              <a:off x="458059" y="3892011"/>
              <a:ext cx="1331862" cy="865870"/>
            </a:xfrm>
            <a:prstGeom prst="cloud">
              <a:avLst/>
            </a:prstGeom>
            <a:solidFill>
              <a:srgbClr val="92D050"/>
            </a:solidFill>
            <a:ln w="19050">
              <a:solidFill>
                <a:srgbClr val="92D05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158" y="41402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</a:rPr>
                <a:t>私有云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22686" y="5093625"/>
            <a:ext cx="1634059" cy="865720"/>
            <a:chOff x="6355420" y="3937731"/>
            <a:chExt cx="2141524" cy="1095863"/>
          </a:xfrm>
        </p:grpSpPr>
        <p:sp>
          <p:nvSpPr>
            <p:cNvPr id="30" name="云形 29"/>
            <p:cNvSpPr/>
            <p:nvPr/>
          </p:nvSpPr>
          <p:spPr>
            <a:xfrm>
              <a:off x="7165082" y="4167724"/>
              <a:ext cx="1331862" cy="865870"/>
            </a:xfrm>
            <a:prstGeom prst="cloud">
              <a:avLst/>
            </a:prstGeom>
            <a:solidFill>
              <a:srgbClr val="0491E5"/>
            </a:solidFill>
            <a:ln w="19050">
              <a:solidFill>
                <a:srgbClr val="0491E5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云形 27"/>
            <p:cNvSpPr/>
            <p:nvPr/>
          </p:nvSpPr>
          <p:spPr>
            <a:xfrm>
              <a:off x="6355420" y="4167724"/>
              <a:ext cx="1331862" cy="865870"/>
            </a:xfrm>
            <a:prstGeom prst="cloud">
              <a:avLst/>
            </a:prstGeom>
            <a:solidFill>
              <a:srgbClr val="FFC000"/>
            </a:solidFill>
            <a:ln w="19050">
              <a:solidFill>
                <a:srgbClr val="FFC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770985" y="3937731"/>
              <a:ext cx="1331862" cy="865870"/>
              <a:chOff x="1980506" y="3892011"/>
              <a:chExt cx="1331862" cy="865870"/>
            </a:xfrm>
          </p:grpSpPr>
          <p:sp>
            <p:nvSpPr>
              <p:cNvPr id="21" name="云形 20"/>
              <p:cNvSpPr/>
              <p:nvPr/>
            </p:nvSpPr>
            <p:spPr>
              <a:xfrm>
                <a:off x="1980506" y="3892011"/>
                <a:ext cx="1331862" cy="865870"/>
              </a:xfrm>
              <a:prstGeom prst="cloud">
                <a:avLst/>
              </a:prstGeom>
              <a:solidFill>
                <a:srgbClr val="92D050"/>
              </a:solidFill>
              <a:ln w="19050">
                <a:solidFill>
                  <a:srgbClr val="92D05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93610" y="4122004"/>
                <a:ext cx="1296144" cy="467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混合云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510075" y="5147106"/>
            <a:ext cx="1638617" cy="832140"/>
            <a:chOff x="1980506" y="3892011"/>
            <a:chExt cx="1518135" cy="865870"/>
          </a:xfrm>
        </p:grpSpPr>
        <p:sp>
          <p:nvSpPr>
            <p:cNvPr id="25" name="云形 24"/>
            <p:cNvSpPr/>
            <p:nvPr/>
          </p:nvSpPr>
          <p:spPr>
            <a:xfrm>
              <a:off x="1980506" y="3892011"/>
              <a:ext cx="1331862" cy="865870"/>
            </a:xfrm>
            <a:prstGeom prst="cloud">
              <a:avLst/>
            </a:prstGeom>
            <a:solidFill>
              <a:srgbClr val="FCC832"/>
            </a:solidFill>
            <a:ln w="19050">
              <a:solidFill>
                <a:srgbClr val="FCC83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2497" y="4140279"/>
              <a:ext cx="1296144" cy="38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</a:rPr>
                <a:t>公有云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内容占位符 3"/>
          <p:cNvSpPr txBox="1">
            <a:spLocks/>
          </p:cNvSpPr>
          <p:nvPr/>
        </p:nvSpPr>
        <p:spPr>
          <a:xfrm>
            <a:off x="5564532" y="1670434"/>
            <a:ext cx="5330599" cy="2619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9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云基础设施即服务（</a:t>
            </a:r>
            <a:r>
              <a:rPr lang="en-US" altLang="zh-CN" sz="1800" b="1" dirty="0" err="1">
                <a:cs typeface="Arial Unicode MS" panose="020B0604020202020204" pitchFamily="34" charset="-122"/>
              </a:rPr>
              <a:t>IaaS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</a:p>
          <a:p>
            <a:pPr marL="457109" lvl="1" indent="0" fontAlgn="auto"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600" dirty="0"/>
              <a:t>— </a:t>
            </a:r>
            <a:r>
              <a:rPr lang="zh-CN" altLang="en-US" sz="1600" dirty="0"/>
              <a:t>出租处理能力、存储空间、网络容量等基本计算资源；</a:t>
            </a:r>
            <a:endParaRPr lang="en-US" altLang="zh-CN" sz="1600" dirty="0"/>
          </a:p>
          <a:p>
            <a:pPr fontAlgn="auto">
              <a:spcBef>
                <a:spcPts val="9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云平台即服务（</a:t>
            </a:r>
            <a:r>
              <a:rPr lang="en-US" altLang="zh-CN" sz="1800" b="1" dirty="0" err="1">
                <a:cs typeface="Arial Unicode MS" panose="020B0604020202020204" pitchFamily="34" charset="-122"/>
              </a:rPr>
              <a:t>PaaS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</a:p>
          <a:p>
            <a:pPr marL="457109" lvl="1" indent="0" fontAlgn="auto"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600" dirty="0"/>
              <a:t>— </a:t>
            </a:r>
            <a:r>
              <a:rPr lang="zh-CN" altLang="en-US" sz="1600" dirty="0"/>
              <a:t>为客户开发的应用程序提供可部署的云环境；</a:t>
            </a:r>
            <a:endParaRPr lang="en-US" altLang="zh-CN" sz="1600" dirty="0"/>
          </a:p>
          <a:p>
            <a:pPr fontAlgn="auto">
              <a:spcBef>
                <a:spcPts val="9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b="1" dirty="0">
                <a:cs typeface="Arial Unicode MS" panose="020B0604020202020204" pitchFamily="34" charset="-122"/>
              </a:rPr>
              <a:t>云软件即服务（</a:t>
            </a:r>
            <a:r>
              <a:rPr lang="en-US" altLang="zh-CN" sz="1800" b="1" dirty="0">
                <a:cs typeface="Arial Unicode MS" panose="020B0604020202020204" pitchFamily="34" charset="-122"/>
              </a:rPr>
              <a:t>SaaS</a:t>
            </a:r>
            <a:r>
              <a:rPr lang="zh-CN" altLang="en-US" sz="1800" b="1" dirty="0">
                <a:cs typeface="Arial Unicode MS" panose="020B0604020202020204" pitchFamily="34" charset="-122"/>
              </a:rPr>
              <a:t>）</a:t>
            </a:r>
          </a:p>
          <a:p>
            <a:pPr marL="457109" lvl="1" indent="0" fontAlgn="auto"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600" dirty="0"/>
              <a:t>— </a:t>
            </a:r>
            <a:r>
              <a:rPr lang="zh-CN" altLang="en-US" sz="1600" dirty="0"/>
              <a:t>在网络上提供可直接使的应用程序；</a:t>
            </a:r>
            <a:endParaRPr lang="zh-CN" altLang="en-US" sz="1600" dirty="0">
              <a:cs typeface="Arial Unicode MS" panose="020B0604020202020204" pitchFamily="34" charset="-122"/>
            </a:endParaRPr>
          </a:p>
        </p:txBody>
      </p:sp>
      <p:cxnSp>
        <p:nvCxnSpPr>
          <p:cNvPr id="65" name="直接连接符 64"/>
          <p:cNvCxnSpPr>
            <a:cxnSpLocks/>
          </p:cNvCxnSpPr>
          <p:nvPr/>
        </p:nvCxnSpPr>
        <p:spPr bwMode="auto">
          <a:xfrm>
            <a:off x="6168008" y="4435760"/>
            <a:ext cx="0" cy="1273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cxnSpLocks/>
          </p:cNvCxnSpPr>
          <p:nvPr/>
        </p:nvCxnSpPr>
        <p:spPr bwMode="auto">
          <a:xfrm>
            <a:off x="3503712" y="4435760"/>
            <a:ext cx="0" cy="1273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6" y="1761055"/>
            <a:ext cx="2695107" cy="231893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 bwMode="auto">
          <a:xfrm>
            <a:off x="2362962" y="4435760"/>
            <a:ext cx="1133831" cy="974418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2425308" y="4739886"/>
            <a:ext cx="937050" cy="599554"/>
          </a:xfrm>
          <a:prstGeom prst="rect">
            <a:avLst/>
          </a:prstGeom>
          <a:solidFill>
            <a:srgbClr val="FCC83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en-US" altLang="zh-CN" sz="1200" dirty="0">
              <a:latin typeface="+mn-lt"/>
              <a:ea typeface="+mn-ea"/>
              <a:cs typeface="宋体" charset="-122"/>
            </a:endParaRPr>
          </a:p>
        </p:txBody>
      </p:sp>
      <p:sp>
        <p:nvSpPr>
          <p:cNvPr id="60" name="文本框 45"/>
          <p:cNvSpPr txBox="1"/>
          <p:nvPr/>
        </p:nvSpPr>
        <p:spPr>
          <a:xfrm>
            <a:off x="2436466" y="5477380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+mn-lt"/>
                <a:ea typeface="+mn-ea"/>
              </a:rPr>
              <a:t>IaaS</a:t>
            </a:r>
            <a:r>
              <a:rPr lang="en-US" altLang="zh-CN" sz="1800" dirty="0">
                <a:latin typeface="+mn-lt"/>
                <a:ea typeface="+mn-ea"/>
              </a:rPr>
              <a:t> </a:t>
            </a:r>
            <a:r>
              <a:rPr lang="zh-CN" altLang="en-US" sz="1800" dirty="0">
                <a:latin typeface="+mn-lt"/>
                <a:ea typeface="+mn-ea"/>
              </a:rPr>
              <a:t>架构</a:t>
            </a:r>
          </a:p>
        </p:txBody>
      </p:sp>
      <p:sp>
        <p:nvSpPr>
          <p:cNvPr id="38" name="文本框 45"/>
          <p:cNvSpPr txBox="1"/>
          <p:nvPr/>
        </p:nvSpPr>
        <p:spPr>
          <a:xfrm>
            <a:off x="2654863" y="493127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IaaS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594264" y="4437113"/>
            <a:ext cx="1133831" cy="963331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88" name="矩形 87"/>
          <p:cNvSpPr/>
          <p:nvPr/>
        </p:nvSpPr>
        <p:spPr bwMode="auto">
          <a:xfrm>
            <a:off x="3696426" y="4752097"/>
            <a:ext cx="937050" cy="602754"/>
          </a:xfrm>
          <a:prstGeom prst="rect">
            <a:avLst/>
          </a:prstGeom>
          <a:solidFill>
            <a:srgbClr val="FCC83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zh-CN" altLang="en-US" sz="1200" dirty="0">
              <a:latin typeface="+mn-lt"/>
              <a:ea typeface="+mn-ea"/>
              <a:cs typeface="宋体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34076" y="4937859"/>
            <a:ext cx="851864" cy="3826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887387" y="4437113"/>
            <a:ext cx="1133831" cy="963331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86" name="矩形 85"/>
          <p:cNvSpPr/>
          <p:nvPr/>
        </p:nvSpPr>
        <p:spPr bwMode="auto">
          <a:xfrm>
            <a:off x="5029431" y="4912844"/>
            <a:ext cx="851864" cy="3826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84" name="文本框 48"/>
          <p:cNvSpPr txBox="1"/>
          <p:nvPr/>
        </p:nvSpPr>
        <p:spPr>
          <a:xfrm>
            <a:off x="4326693" y="550527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+mn-lt"/>
                <a:ea typeface="+mn-ea"/>
              </a:rPr>
              <a:t>PaaS</a:t>
            </a:r>
            <a:r>
              <a:rPr lang="en-US" altLang="zh-CN" sz="1800" dirty="0">
                <a:latin typeface="+mn-lt"/>
                <a:ea typeface="+mn-ea"/>
              </a:rPr>
              <a:t> </a:t>
            </a:r>
            <a:r>
              <a:rPr lang="zh-CN" altLang="en-US" sz="1800" dirty="0">
                <a:latin typeface="+mn-lt"/>
                <a:ea typeface="+mn-ea"/>
              </a:rPr>
              <a:t>架构</a:t>
            </a:r>
          </a:p>
        </p:txBody>
      </p:sp>
      <p:sp>
        <p:nvSpPr>
          <p:cNvPr id="39" name="文本框 45"/>
          <p:cNvSpPr txBox="1"/>
          <p:nvPr/>
        </p:nvSpPr>
        <p:spPr>
          <a:xfrm>
            <a:off x="3932329" y="474285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IaaS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1" name="文本框 45"/>
          <p:cNvSpPr txBox="1"/>
          <p:nvPr/>
        </p:nvSpPr>
        <p:spPr>
          <a:xfrm>
            <a:off x="3890486" y="4997117"/>
            <a:ext cx="53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PaaS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2" name="文本框 45"/>
          <p:cNvSpPr txBox="1"/>
          <p:nvPr/>
        </p:nvSpPr>
        <p:spPr>
          <a:xfrm>
            <a:off x="5191291" y="4997117"/>
            <a:ext cx="53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PaaS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310706" y="4437113"/>
            <a:ext cx="1133831" cy="963331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417393" y="4744307"/>
            <a:ext cx="937050" cy="616209"/>
          </a:xfrm>
          <a:prstGeom prst="rect">
            <a:avLst/>
          </a:prstGeom>
          <a:solidFill>
            <a:srgbClr val="FCC83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zh-CN" altLang="en-US" sz="1200" dirty="0">
              <a:latin typeface="+mn-lt"/>
              <a:ea typeface="+mn-ea"/>
              <a:cs typeface="宋体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452750" y="4912844"/>
            <a:ext cx="851864" cy="3826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499677" y="5107751"/>
            <a:ext cx="755888" cy="166614"/>
          </a:xfrm>
          <a:prstGeom prst="rect">
            <a:avLst/>
          </a:prstGeom>
          <a:solidFill>
            <a:srgbClr val="0491E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宋体" charset="-122"/>
              </a:rPr>
              <a:t>SaaS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603828" y="4437113"/>
            <a:ext cx="1133831" cy="963331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73" name="矩形 72"/>
          <p:cNvSpPr/>
          <p:nvPr/>
        </p:nvSpPr>
        <p:spPr bwMode="auto">
          <a:xfrm>
            <a:off x="7745873" y="4868402"/>
            <a:ext cx="851864" cy="3826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792800" y="5063525"/>
            <a:ext cx="755888" cy="163731"/>
          </a:xfrm>
          <a:prstGeom prst="rect">
            <a:avLst/>
          </a:prstGeom>
          <a:solidFill>
            <a:srgbClr val="0491E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宋体" charset="-122"/>
              </a:rPr>
              <a:t>SaaS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896951" y="4437113"/>
            <a:ext cx="1133831" cy="963331"/>
          </a:xfrm>
          <a:prstGeom prst="rect">
            <a:avLst/>
          </a:prstGeom>
          <a:solidFill>
            <a:srgbClr val="54CA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72000" rIns="91424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zh-CN" altLang="en-US" sz="1200" dirty="0">
                <a:latin typeface="+mn-lt"/>
                <a:ea typeface="+mn-ea"/>
                <a:cs typeface="宋体" charset="-122"/>
              </a:rPr>
              <a:t>云基础设施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9085922" y="5019445"/>
            <a:ext cx="755888" cy="158876"/>
          </a:xfrm>
          <a:prstGeom prst="rect">
            <a:avLst/>
          </a:prstGeom>
          <a:solidFill>
            <a:srgbClr val="0491E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0" rIns="91424" bIns="0" numCol="1" rtlCol="0" anchor="t" anchorCtr="0" compatLnSpc="1">
            <a:prstTxWarp prst="textNoShape">
              <a:avLst/>
            </a:prstTxWarp>
          </a:bodyPr>
          <a:lstStyle/>
          <a:p>
            <a:pPr algn="ctr" defTabSz="685663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宋体" charset="-122"/>
              </a:rPr>
              <a:t>SaaS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宋体" charset="-122"/>
            </a:endParaRPr>
          </a:p>
        </p:txBody>
      </p:sp>
      <p:sp>
        <p:nvSpPr>
          <p:cNvPr id="69" name="文本框 49"/>
          <p:cNvSpPr txBox="1"/>
          <p:nvPr/>
        </p:nvSpPr>
        <p:spPr>
          <a:xfrm>
            <a:off x="7673797" y="549886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SaaS </a:t>
            </a:r>
            <a:r>
              <a:rPr lang="zh-CN" altLang="en-US" sz="1800" dirty="0">
                <a:latin typeface="+mn-lt"/>
                <a:ea typeface="+mn-ea"/>
              </a:rPr>
              <a:t>架构</a:t>
            </a:r>
          </a:p>
        </p:txBody>
      </p:sp>
      <p:sp>
        <p:nvSpPr>
          <p:cNvPr id="40" name="文本框 45"/>
          <p:cNvSpPr txBox="1"/>
          <p:nvPr/>
        </p:nvSpPr>
        <p:spPr>
          <a:xfrm>
            <a:off x="6644999" y="471402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IaaS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3" name="文本框 45"/>
          <p:cNvSpPr txBox="1"/>
          <p:nvPr/>
        </p:nvSpPr>
        <p:spPr>
          <a:xfrm>
            <a:off x="6614610" y="4901323"/>
            <a:ext cx="53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PaaS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7732" y="4851833"/>
            <a:ext cx="53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+mn-lt"/>
                <a:ea typeface="+mn-ea"/>
              </a:rPr>
              <a:t>PaaS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CDC185A-F031-4885-9E97-BDE6B3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87351"/>
            <a:ext cx="7920037" cy="868363"/>
          </a:xfrm>
        </p:spPr>
        <p:txBody>
          <a:bodyPr/>
          <a:lstStyle/>
          <a:p>
            <a:r>
              <a:rPr lang="zh-CN" altLang="en-US" dirty="0"/>
              <a:t>云计算的</a:t>
            </a:r>
            <a:r>
              <a:rPr lang="en-US" altLang="zh-CN" dirty="0"/>
              <a:t>3</a:t>
            </a:r>
            <a:r>
              <a:rPr lang="zh-CN" altLang="en-US" dirty="0"/>
              <a:t>种服务模式</a:t>
            </a:r>
          </a:p>
        </p:txBody>
      </p:sp>
    </p:spTree>
    <p:extLst>
      <p:ext uri="{BB962C8B-B14F-4D97-AF65-F5344CB8AC3E}">
        <p14:creationId xmlns:p14="http://schemas.microsoft.com/office/powerpoint/2010/main" val="17523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18935"/>
            <a:ext cx="2551017" cy="2318935"/>
          </a:xfrm>
          <a:prstGeom prst="rect">
            <a:avLst/>
          </a:prstGeom>
        </p:spPr>
      </p:pic>
      <p:sp>
        <p:nvSpPr>
          <p:cNvPr id="37" name="内容占位符 3"/>
          <p:cNvSpPr txBox="1">
            <a:spLocks/>
          </p:cNvSpPr>
          <p:nvPr/>
        </p:nvSpPr>
        <p:spPr>
          <a:xfrm>
            <a:off x="5915980" y="1637535"/>
            <a:ext cx="5435872" cy="2754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8568" tIns="34284" rIns="68568" bIns="34284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大规模（</a:t>
            </a:r>
            <a:r>
              <a:rPr lang="en-US" altLang="ja-JP" sz="1800" dirty="0">
                <a:cs typeface="Arial Unicode MS" panose="020B0604020202020204" pitchFamily="34" charset="-122"/>
              </a:rPr>
              <a:t>Massive scale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同质化（</a:t>
            </a:r>
            <a:r>
              <a:rPr lang="en-US" altLang="ja-JP" sz="1800" dirty="0">
                <a:cs typeface="Arial Unicode MS" panose="020B0604020202020204" pitchFamily="34" charset="-122"/>
              </a:rPr>
              <a:t>Homogeneity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虚拟化（</a:t>
            </a:r>
            <a:r>
              <a:rPr lang="en-US" altLang="ja-JP" sz="1800" dirty="0">
                <a:cs typeface="Arial Unicode MS" panose="020B0604020202020204" pitchFamily="34" charset="-122"/>
              </a:rPr>
              <a:t>Virtualization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弹性计算（</a:t>
            </a:r>
            <a:r>
              <a:rPr lang="en-US" altLang="ja-JP" sz="1800" dirty="0">
                <a:cs typeface="Arial Unicode MS" panose="020B0604020202020204" pitchFamily="34" charset="-122"/>
              </a:rPr>
              <a:t>Resilient computin</a:t>
            </a:r>
            <a:r>
              <a:rPr lang="en-US" altLang="zh-CN" sz="1800" dirty="0">
                <a:cs typeface="Arial Unicode MS" panose="020B0604020202020204" pitchFamily="34" charset="-122"/>
              </a:rPr>
              <a:t>g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低成本软件（</a:t>
            </a:r>
            <a:r>
              <a:rPr lang="en-US" altLang="ja-JP" sz="1800" dirty="0">
                <a:cs typeface="Arial Unicode MS" panose="020B0604020202020204" pitchFamily="34" charset="-122"/>
              </a:rPr>
              <a:t>Low cost software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地理分布（</a:t>
            </a:r>
            <a:r>
              <a:rPr lang="en-US" altLang="ja-JP" sz="1800" dirty="0">
                <a:cs typeface="Arial Unicode MS" panose="020B0604020202020204" pitchFamily="34" charset="-122"/>
              </a:rPr>
              <a:t>Geographic distribution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  <a:endParaRPr lang="en-US" altLang="zh-CN" sz="1800" dirty="0">
              <a:cs typeface="Arial Unicode MS" panose="020B0604020202020204" pitchFamily="34" charset="-122"/>
            </a:endParaRP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服务定位（</a:t>
            </a:r>
            <a:r>
              <a:rPr lang="en-US" altLang="ja-JP" sz="1800" dirty="0">
                <a:cs typeface="Arial Unicode MS" panose="020B0604020202020204" pitchFamily="34" charset="-122"/>
              </a:rPr>
              <a:t>Service orientation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  <a:p>
            <a:pPr marL="270218" indent="-270218" fontAlgn="auto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1800" dirty="0">
                <a:cs typeface="Arial Unicode MS" panose="020B0604020202020204" pitchFamily="34" charset="-122"/>
              </a:rPr>
              <a:t>先进安全技术（</a:t>
            </a:r>
            <a:r>
              <a:rPr lang="en-US" altLang="ja-JP" sz="1800" dirty="0">
                <a:cs typeface="Arial Unicode MS" panose="020B0604020202020204" pitchFamily="34" charset="-122"/>
              </a:rPr>
              <a:t>Advanced security technologies</a:t>
            </a:r>
            <a:r>
              <a:rPr lang="zh-CN" altLang="en-US" sz="1800" dirty="0">
                <a:cs typeface="Arial Unicode MS" panose="020B0604020202020204" pitchFamily="34" charset="-122"/>
              </a:rPr>
              <a:t>）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6" r="10077"/>
          <a:stretch/>
        </p:blipFill>
        <p:spPr>
          <a:xfrm>
            <a:off x="1594800" y="4944773"/>
            <a:ext cx="842463" cy="48826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32" y="4945284"/>
            <a:ext cx="842463" cy="49448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10" y="4888093"/>
            <a:ext cx="530384" cy="61454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02" y="4958647"/>
            <a:ext cx="696251" cy="44668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78497" y="4884544"/>
            <a:ext cx="324460" cy="57541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12" y="4965139"/>
            <a:ext cx="842464" cy="4312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9" y="4944773"/>
            <a:ext cx="686383" cy="51484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884023"/>
            <a:ext cx="1019380" cy="62268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82824CFF-8A7E-4AA7-92C9-A0C3E210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</a:t>
            </a:r>
            <a:r>
              <a:rPr lang="en-US" altLang="zh-CN" dirty="0"/>
              <a:t>8</a:t>
            </a:r>
            <a:r>
              <a:rPr lang="zh-CN" altLang="en-US" dirty="0"/>
              <a:t>个通用点</a:t>
            </a:r>
          </a:p>
        </p:txBody>
      </p:sp>
    </p:spTree>
    <p:extLst>
      <p:ext uri="{BB962C8B-B14F-4D97-AF65-F5344CB8AC3E}">
        <p14:creationId xmlns:p14="http://schemas.microsoft.com/office/powerpoint/2010/main" val="39699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375920" y="2822650"/>
            <a:ext cx="5360773" cy="436718"/>
            <a:chOff x="2057400" y="4038600"/>
            <a:chExt cx="7086600" cy="762000"/>
          </a:xfrm>
        </p:grpSpPr>
        <p:sp>
          <p:nvSpPr>
            <p:cNvPr id="27" name="Rounded Rectangle 15"/>
            <p:cNvSpPr/>
            <p:nvPr/>
          </p:nvSpPr>
          <p:spPr>
            <a:xfrm>
              <a:off x="2057400" y="4038600"/>
              <a:ext cx="2209695" cy="762000"/>
            </a:xfrm>
            <a:prstGeom prst="roundRect">
              <a:avLst/>
            </a:pr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pPr defTabSz="658108" eaLnBrk="0" hangingPunct="0">
                <a:lnSpc>
                  <a:spcPct val="120000"/>
                </a:lnSpc>
                <a:buClr>
                  <a:schemeClr val="bg2"/>
                </a:buClr>
                <a:buSzPct val="60000"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软件即服务 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+mn-lt"/>
                  <a:ea typeface="+mn-ea"/>
                </a:rPr>
                <a:t>SaaS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28" name="Rounded Rectangle 18"/>
            <p:cNvSpPr/>
            <p:nvPr/>
          </p:nvSpPr>
          <p:spPr>
            <a:xfrm>
              <a:off x="4495852" y="4038600"/>
              <a:ext cx="2209695" cy="762000"/>
            </a:xfrm>
            <a:prstGeom prst="roundRect">
              <a:avLst/>
            </a:pr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pPr defTabSz="658108" eaLnBrk="0" hangingPunct="0">
                <a:lnSpc>
                  <a:spcPct val="120000"/>
                </a:lnSpc>
                <a:buClr>
                  <a:schemeClr val="bg2"/>
                </a:buClr>
                <a:buSzPct val="60000"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平台即服务 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+mn-lt"/>
                  <a:ea typeface="+mn-ea"/>
                </a:rPr>
                <a:t>PaaS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29" name="Rounded Rectangle 19"/>
            <p:cNvSpPr/>
            <p:nvPr/>
          </p:nvSpPr>
          <p:spPr>
            <a:xfrm>
              <a:off x="6934305" y="4038600"/>
              <a:ext cx="2209695" cy="762000"/>
            </a:xfrm>
            <a:prstGeom prst="roundRect">
              <a:avLst/>
            </a:pr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pPr defTabSz="658108" eaLnBrk="0" hangingPunct="0">
                <a:lnSpc>
                  <a:spcPct val="120000"/>
                </a:lnSpc>
                <a:buClr>
                  <a:schemeClr val="bg2"/>
                </a:buClr>
                <a:buSzPct val="60000"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基础架构即服务 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+mn-lt"/>
                  <a:ea typeface="+mn-ea"/>
                </a:rPr>
                <a:t>IaaS</a:t>
              </a: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)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5375920" y="3356889"/>
            <a:ext cx="5360773" cy="873435"/>
            <a:chOff x="1981200" y="5029200"/>
            <a:chExt cx="6400800" cy="1447800"/>
          </a:xfrm>
        </p:grpSpPr>
        <p:sp>
          <p:nvSpPr>
            <p:cNvPr id="21" name="Rectangle 21"/>
            <p:cNvSpPr/>
            <p:nvPr/>
          </p:nvSpPr>
          <p:spPr>
            <a:xfrm>
              <a:off x="1981200" y="5029200"/>
              <a:ext cx="6400800" cy="1447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BC43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400"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22" name="Rounded Rectangle 23"/>
            <p:cNvSpPr/>
            <p:nvPr/>
          </p:nvSpPr>
          <p:spPr>
            <a:xfrm>
              <a:off x="2133158" y="6018908"/>
              <a:ext cx="2972465" cy="382686"/>
            </a:xfrm>
            <a:prstGeom prst="roundRect">
              <a:avLst/>
            </a:prstGeom>
            <a:solidFill>
              <a:srgbClr val="8BC4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宋体" charset="-122"/>
                </a:rPr>
                <a:t>按需自助服务</a:t>
              </a:r>
              <a:endPara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宋体" charset="-122"/>
              </a:endParaRPr>
            </a:p>
          </p:txBody>
        </p:sp>
        <p:sp>
          <p:nvSpPr>
            <p:cNvPr id="23" name="Rounded Rectangle 24"/>
            <p:cNvSpPr/>
            <p:nvPr/>
          </p:nvSpPr>
          <p:spPr>
            <a:xfrm>
              <a:off x="2133157" y="5562700"/>
              <a:ext cx="2972465" cy="380802"/>
            </a:xfrm>
            <a:prstGeom prst="roundRect">
              <a:avLst/>
            </a:prstGeom>
            <a:solidFill>
              <a:srgbClr val="8BC4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宋体" charset="-122"/>
                </a:rPr>
                <a:t>广泛网络访问</a:t>
              </a:r>
              <a:endParaRPr lang="en-US" sz="1400" b="1" dirty="0">
                <a:solidFill>
                  <a:schemeClr val="bg1"/>
                </a:solidFill>
                <a:latin typeface="+mn-lt"/>
                <a:ea typeface="+mn-ea"/>
                <a:cs typeface="宋体" charset="-122"/>
              </a:endParaRPr>
            </a:p>
          </p:txBody>
        </p:sp>
        <p:sp>
          <p:nvSpPr>
            <p:cNvPr id="24" name="Rounded Rectangle 25"/>
            <p:cNvSpPr/>
            <p:nvPr/>
          </p:nvSpPr>
          <p:spPr>
            <a:xfrm>
              <a:off x="5257579" y="5562700"/>
              <a:ext cx="2972464" cy="380802"/>
            </a:xfrm>
            <a:prstGeom prst="roundRect">
              <a:avLst/>
            </a:prstGeom>
            <a:solidFill>
              <a:srgbClr val="8BC4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宋体" charset="-122"/>
                </a:rPr>
                <a:t>快速弹性</a:t>
              </a:r>
              <a:endParaRPr lang="en-US" sz="1400" b="1" dirty="0">
                <a:solidFill>
                  <a:schemeClr val="bg1"/>
                </a:solidFill>
                <a:latin typeface="+mn-lt"/>
                <a:ea typeface="+mn-ea"/>
                <a:cs typeface="宋体" charset="-122"/>
              </a:endParaRPr>
            </a:p>
          </p:txBody>
        </p:sp>
        <p:sp>
          <p:nvSpPr>
            <p:cNvPr id="25" name="Rounded Rectangle 26"/>
            <p:cNvSpPr/>
            <p:nvPr/>
          </p:nvSpPr>
          <p:spPr>
            <a:xfrm>
              <a:off x="5257579" y="6018908"/>
              <a:ext cx="2972464" cy="382686"/>
            </a:xfrm>
            <a:prstGeom prst="roundRect">
              <a:avLst/>
            </a:prstGeom>
            <a:solidFill>
              <a:srgbClr val="8BC4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宋体" charset="-122"/>
                </a:rPr>
                <a:t>可计量服务</a:t>
              </a:r>
              <a:endParaRPr lang="en-US" sz="1400" b="1" dirty="0">
                <a:solidFill>
                  <a:schemeClr val="bg1"/>
                </a:solidFill>
                <a:latin typeface="+mn-lt"/>
                <a:ea typeface="+mn-ea"/>
                <a:cs typeface="宋体" charset="-122"/>
              </a:endParaRPr>
            </a:p>
          </p:txBody>
        </p:sp>
        <p:sp>
          <p:nvSpPr>
            <p:cNvPr id="26" name="Rounded Rectangle 29"/>
            <p:cNvSpPr/>
            <p:nvPr/>
          </p:nvSpPr>
          <p:spPr>
            <a:xfrm>
              <a:off x="2133158" y="5104605"/>
              <a:ext cx="6096886" cy="382686"/>
            </a:xfrm>
            <a:prstGeom prst="roundRect">
              <a:avLst/>
            </a:prstGeom>
            <a:solidFill>
              <a:srgbClr val="8BC4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宋体" charset="-122"/>
                </a:rPr>
                <a:t>资源池化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5375920" y="4363991"/>
            <a:ext cx="5360773" cy="1255564"/>
            <a:chOff x="2209800" y="4953000"/>
            <a:chExt cx="6553200" cy="1752600"/>
          </a:xfrm>
        </p:grpSpPr>
        <p:sp>
          <p:nvSpPr>
            <p:cNvPr id="16" name="Rectangle 33"/>
            <p:cNvSpPr/>
            <p:nvPr/>
          </p:nvSpPr>
          <p:spPr>
            <a:xfrm>
              <a:off x="2209800" y="4953000"/>
              <a:ext cx="6553200" cy="175260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rgbClr val="F4501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8550" tIns="34275" rIns="68550" bIns="34275" anchor="ctr"/>
            <a:lstStyle/>
            <a:p>
              <a:pPr defTabSz="658108">
                <a:buClr>
                  <a:schemeClr val="bg2"/>
                </a:buClr>
                <a:buSzPct val="60000"/>
              </a:pPr>
              <a:endParaRPr lang="zh-CN" altLang="zh-CN" sz="1200">
                <a:solidFill>
                  <a:srgbClr val="595959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ounded Rectangle 34"/>
            <p:cNvSpPr/>
            <p:nvPr/>
          </p:nvSpPr>
          <p:spPr>
            <a:xfrm>
              <a:off x="2362200" y="6253163"/>
              <a:ext cx="3043238" cy="320675"/>
            </a:xfrm>
            <a:prstGeom prst="roundRect">
              <a:avLst/>
            </a:prstGeom>
            <a:solidFill>
              <a:srgbClr val="F55E2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</a:rPr>
                <a:t>低成本</a:t>
              </a:r>
              <a:endParaRPr lang="en-US" sz="14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ounded Rectangle 35"/>
            <p:cNvSpPr/>
            <p:nvPr/>
          </p:nvSpPr>
          <p:spPr>
            <a:xfrm>
              <a:off x="2362200" y="5867400"/>
              <a:ext cx="3043238" cy="320675"/>
            </a:xfrm>
            <a:prstGeom prst="roundRect">
              <a:avLst/>
            </a:prstGeom>
            <a:solidFill>
              <a:srgbClr val="F55E2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</a:rPr>
                <a:t>虚拟化</a:t>
              </a:r>
              <a:endParaRPr lang="en-US" sz="14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ounded Rectangle 36"/>
            <p:cNvSpPr/>
            <p:nvPr/>
          </p:nvSpPr>
          <p:spPr>
            <a:xfrm>
              <a:off x="5561013" y="5867400"/>
              <a:ext cx="3041650" cy="320675"/>
            </a:xfrm>
            <a:prstGeom prst="roundRect">
              <a:avLst/>
            </a:prstGeom>
            <a:solidFill>
              <a:srgbClr val="F55E2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</a:rPr>
                <a:t>面向服务</a:t>
              </a:r>
              <a:endParaRPr lang="en-US" sz="14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ounded Rectangle 37"/>
            <p:cNvSpPr/>
            <p:nvPr/>
          </p:nvSpPr>
          <p:spPr>
            <a:xfrm>
              <a:off x="5561013" y="6253163"/>
              <a:ext cx="3041650" cy="320675"/>
            </a:xfrm>
            <a:prstGeom prst="roundRect">
              <a:avLst/>
            </a:prstGeom>
            <a:solidFill>
              <a:srgbClr val="F55E2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</a:rPr>
                <a:t>高安全性</a:t>
              </a:r>
              <a:endParaRPr lang="en-US" sz="14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Rounded Rectangle 40"/>
          <p:cNvSpPr/>
          <p:nvPr/>
        </p:nvSpPr>
        <p:spPr>
          <a:xfrm>
            <a:off x="5475947" y="4749531"/>
            <a:ext cx="2486890" cy="229732"/>
          </a:xfrm>
          <a:prstGeom prst="roundRect">
            <a:avLst/>
          </a:prstGeom>
          <a:solidFill>
            <a:srgbClr val="F55E2F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</a:rPr>
              <a:t>标准化</a:t>
            </a:r>
            <a:endParaRPr 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Rounded Rectangle 41"/>
          <p:cNvSpPr/>
          <p:nvPr/>
        </p:nvSpPr>
        <p:spPr>
          <a:xfrm>
            <a:off x="5475947" y="4473171"/>
            <a:ext cx="2486890" cy="229732"/>
          </a:xfrm>
          <a:prstGeom prst="roundRect">
            <a:avLst/>
          </a:prstGeom>
          <a:solidFill>
            <a:srgbClr val="F55E2F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</a:rPr>
              <a:t>大规模</a:t>
            </a:r>
            <a:endParaRPr 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Rounded Rectangle 42"/>
          <p:cNvSpPr/>
          <p:nvPr/>
        </p:nvSpPr>
        <p:spPr>
          <a:xfrm>
            <a:off x="7530602" y="4473171"/>
            <a:ext cx="2488188" cy="229732"/>
          </a:xfrm>
          <a:prstGeom prst="roundRect">
            <a:avLst/>
          </a:prstGeom>
          <a:solidFill>
            <a:srgbClr val="F55E2F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</a:rPr>
              <a:t>弹性计算</a:t>
            </a:r>
            <a:endParaRPr 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Rounded Rectangle 43"/>
          <p:cNvSpPr/>
          <p:nvPr/>
        </p:nvSpPr>
        <p:spPr>
          <a:xfrm>
            <a:off x="7530602" y="4749531"/>
            <a:ext cx="2488188" cy="229732"/>
          </a:xfrm>
          <a:prstGeom prst="roundRect">
            <a:avLst/>
          </a:prstGeom>
          <a:solidFill>
            <a:srgbClr val="F55E2F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</a:rPr>
              <a:t>地理分布</a:t>
            </a:r>
            <a:endParaRPr 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137893" y="2208401"/>
            <a:ext cx="1097378" cy="553151"/>
            <a:chOff x="3984723" y="1161599"/>
            <a:chExt cx="862659" cy="553247"/>
          </a:xfrm>
        </p:grpSpPr>
        <p:sp>
          <p:nvSpPr>
            <p:cNvPr id="78" name="云形 77"/>
            <p:cNvSpPr/>
            <p:nvPr/>
          </p:nvSpPr>
          <p:spPr>
            <a:xfrm>
              <a:off x="3984723" y="1161599"/>
              <a:ext cx="850992" cy="553247"/>
            </a:xfrm>
            <a:prstGeom prst="cloud">
              <a:avLst/>
            </a:prstGeom>
            <a:solidFill>
              <a:srgbClr val="0491E5"/>
            </a:solidFill>
            <a:ln w="19050">
              <a:solidFill>
                <a:srgbClr val="0491E5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88496" y="1286468"/>
              <a:ext cx="758886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</a:rPr>
                <a:t>社区云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703418" y="2217963"/>
            <a:ext cx="1286101" cy="534026"/>
            <a:chOff x="2349901" y="1171162"/>
            <a:chExt cx="1011016" cy="534119"/>
          </a:xfrm>
        </p:grpSpPr>
        <p:sp>
          <p:nvSpPr>
            <p:cNvPr id="81" name="云形 80"/>
            <p:cNvSpPr/>
            <p:nvPr/>
          </p:nvSpPr>
          <p:spPr>
            <a:xfrm>
              <a:off x="2349901" y="1171162"/>
              <a:ext cx="821571" cy="534119"/>
            </a:xfrm>
            <a:prstGeom prst="cloud">
              <a:avLst/>
            </a:prstGeom>
            <a:solidFill>
              <a:srgbClr val="92D050"/>
            </a:solidFill>
            <a:ln w="19050">
              <a:solidFill>
                <a:srgbClr val="92D05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87510" y="1311804"/>
              <a:ext cx="873407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</a:rPr>
                <a:t>私有云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27767" y="1560878"/>
            <a:ext cx="2264345" cy="591675"/>
            <a:chOff x="7707960" y="1034532"/>
            <a:chExt cx="1197494" cy="591778"/>
          </a:xfrm>
        </p:grpSpPr>
        <p:sp>
          <p:nvSpPr>
            <p:cNvPr id="84" name="云形 83"/>
            <p:cNvSpPr/>
            <p:nvPr/>
          </p:nvSpPr>
          <p:spPr>
            <a:xfrm>
              <a:off x="8196882" y="1165653"/>
              <a:ext cx="708572" cy="460657"/>
            </a:xfrm>
            <a:prstGeom prst="cloud">
              <a:avLst/>
            </a:prstGeom>
            <a:solidFill>
              <a:srgbClr val="0491E5"/>
            </a:solidFill>
            <a:ln w="19050">
              <a:solidFill>
                <a:srgbClr val="0491E5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5" name="云形 84"/>
            <p:cNvSpPr/>
            <p:nvPr/>
          </p:nvSpPr>
          <p:spPr>
            <a:xfrm>
              <a:off x="7707960" y="1164761"/>
              <a:ext cx="708572" cy="460657"/>
            </a:xfrm>
            <a:prstGeom prst="cloud">
              <a:avLst/>
            </a:prstGeom>
            <a:solidFill>
              <a:srgbClr val="FFC000"/>
            </a:solidFill>
            <a:ln w="19050">
              <a:solidFill>
                <a:srgbClr val="FFC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7928715" y="1034532"/>
              <a:ext cx="866792" cy="585980"/>
              <a:chOff x="1898189" y="4122004"/>
              <a:chExt cx="1629257" cy="1101432"/>
            </a:xfrm>
          </p:grpSpPr>
          <p:sp>
            <p:nvSpPr>
              <p:cNvPr id="87" name="云形 86"/>
              <p:cNvSpPr/>
              <p:nvPr/>
            </p:nvSpPr>
            <p:spPr>
              <a:xfrm>
                <a:off x="1898189" y="4122004"/>
                <a:ext cx="1480383" cy="1101432"/>
              </a:xfrm>
              <a:prstGeom prst="cloud">
                <a:avLst/>
              </a:prstGeom>
              <a:solidFill>
                <a:srgbClr val="92D050"/>
              </a:solidFill>
              <a:ln w="19050">
                <a:solidFill>
                  <a:srgbClr val="92D05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31302" y="4330216"/>
                <a:ext cx="1296144" cy="6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混合云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676539" y="2217963"/>
            <a:ext cx="1145006" cy="534026"/>
            <a:chOff x="5666018" y="1092191"/>
            <a:chExt cx="900100" cy="534119"/>
          </a:xfrm>
        </p:grpSpPr>
        <p:sp>
          <p:nvSpPr>
            <p:cNvPr id="90" name="云形 89"/>
            <p:cNvSpPr/>
            <p:nvPr/>
          </p:nvSpPr>
          <p:spPr>
            <a:xfrm>
              <a:off x="5666018" y="1092191"/>
              <a:ext cx="821570" cy="534119"/>
            </a:xfrm>
            <a:prstGeom prst="cloud">
              <a:avLst/>
            </a:prstGeom>
            <a:solidFill>
              <a:srgbClr val="FCC832"/>
            </a:solidFill>
            <a:ln w="19050">
              <a:solidFill>
                <a:srgbClr val="FCC83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18809" y="1232833"/>
              <a:ext cx="747309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</a:rPr>
                <a:t>公有云</a:t>
              </a:r>
            </a:p>
          </p:txBody>
        </p:sp>
      </p:grpSp>
      <p:sp>
        <p:nvSpPr>
          <p:cNvPr id="77" name="TextBox 11"/>
          <p:cNvSpPr txBox="1">
            <a:spLocks noChangeArrowheads="1"/>
          </p:cNvSpPr>
          <p:nvPr/>
        </p:nvSpPr>
        <p:spPr bwMode="auto">
          <a:xfrm>
            <a:off x="1653508" y="2106365"/>
            <a:ext cx="18742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ctr" hangingPunct="1"/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</a:rPr>
              <a:t>4 </a:t>
            </a:r>
            <a:r>
              <a:rPr lang="zh-CN" altLang="en-US" sz="2000" dirty="0">
                <a:latin typeface="+mn-lt"/>
                <a:ea typeface="+mn-ea"/>
              </a:rPr>
              <a:t>类部署模式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0" name="TextBox 12"/>
          <p:cNvSpPr txBox="1">
            <a:spLocks noChangeArrowheads="1"/>
          </p:cNvSpPr>
          <p:nvPr/>
        </p:nvSpPr>
        <p:spPr bwMode="auto">
          <a:xfrm>
            <a:off x="1653572" y="2999539"/>
            <a:ext cx="18742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ctr" hangingPunct="1"/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</a:rPr>
              <a:t>3 </a:t>
            </a:r>
            <a:r>
              <a:rPr lang="zh-CN" altLang="en-US" sz="2000" dirty="0">
                <a:latin typeface="+mn-lt"/>
                <a:ea typeface="+mn-ea"/>
              </a:rPr>
              <a:t>种服务模式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3" name="TextBox 13"/>
          <p:cNvSpPr txBox="1">
            <a:spLocks noChangeArrowheads="1"/>
          </p:cNvSpPr>
          <p:nvPr/>
        </p:nvSpPr>
        <p:spPr bwMode="auto">
          <a:xfrm>
            <a:off x="1617510" y="3841026"/>
            <a:ext cx="19046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ctr" hangingPunct="1"/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</a:rPr>
              <a:t>5</a:t>
            </a:r>
            <a:r>
              <a:rPr lang="en-US" altLang="zh-CN" sz="440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zh-CN" altLang="en-US" sz="2000" dirty="0">
                <a:latin typeface="+mn-lt"/>
                <a:ea typeface="+mn-ea"/>
              </a:rPr>
              <a:t>大基本特质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9" name="TextBox 14"/>
          <p:cNvSpPr txBox="1">
            <a:spLocks noChangeArrowheads="1"/>
          </p:cNvSpPr>
          <p:nvPr/>
        </p:nvSpPr>
        <p:spPr bwMode="auto">
          <a:xfrm>
            <a:off x="1619112" y="4991773"/>
            <a:ext cx="19046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ctr" hangingPunct="1"/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</a:rPr>
              <a:t>8</a:t>
            </a:r>
            <a:r>
              <a:rPr lang="en-US" altLang="zh-CN" sz="440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zh-CN" altLang="en-US" sz="2000" dirty="0">
                <a:latin typeface="+mn-lt"/>
                <a:ea typeface="+mn-ea"/>
              </a:rPr>
              <a:t>个通用特点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53B7D1-F8A4-407F-AD87-8F7250A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387351"/>
            <a:ext cx="8028248" cy="868363"/>
          </a:xfrm>
        </p:spPr>
        <p:txBody>
          <a:bodyPr/>
          <a:lstStyle/>
          <a:p>
            <a:r>
              <a:rPr lang="zh-CN" altLang="en-US" sz="3200" dirty="0">
                <a:cs typeface="Arial" pitchFamily="34" charset="0"/>
              </a:rPr>
              <a:t>云计算总结：</a:t>
            </a:r>
            <a:r>
              <a:rPr lang="en-US" altLang="zh-CN" sz="3200" dirty="0">
                <a:cs typeface="Arial" pitchFamily="34" charset="0"/>
              </a:rPr>
              <a:t>4</a:t>
            </a:r>
            <a:r>
              <a:rPr lang="zh-CN" altLang="en-US" sz="3200" dirty="0">
                <a:cs typeface="Arial" pitchFamily="34" charset="0"/>
              </a:rPr>
              <a:t>部署</a:t>
            </a:r>
            <a:r>
              <a:rPr lang="en-US" altLang="zh-CN" sz="3200" dirty="0">
                <a:cs typeface="Arial" pitchFamily="34" charset="0"/>
              </a:rPr>
              <a:t>-3</a:t>
            </a:r>
            <a:r>
              <a:rPr lang="zh-CN" altLang="en-US" sz="3200" dirty="0">
                <a:cs typeface="Arial" pitchFamily="34" charset="0"/>
              </a:rPr>
              <a:t>总结</a:t>
            </a:r>
            <a:r>
              <a:rPr lang="en-US" altLang="zh-CN" sz="3200" dirty="0">
                <a:cs typeface="Arial" pitchFamily="34" charset="0"/>
              </a:rPr>
              <a:t>-5</a:t>
            </a:r>
            <a:r>
              <a:rPr lang="zh-CN" altLang="en-US" sz="3200" dirty="0">
                <a:cs typeface="Arial" pitchFamily="34" charset="0"/>
              </a:rPr>
              <a:t>特性</a:t>
            </a:r>
            <a:r>
              <a:rPr lang="en-US" altLang="zh-CN" sz="3200" dirty="0">
                <a:cs typeface="Arial" pitchFamily="34" charset="0"/>
              </a:rPr>
              <a:t>-8</a:t>
            </a:r>
            <a:r>
              <a:rPr lang="zh-CN" altLang="en-US" sz="3200" dirty="0">
                <a:cs typeface="Arial" pitchFamily="34" charset="0"/>
              </a:rPr>
              <a:t>个通用点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106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云计算就在身边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云计算的优势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云计算的起源和发展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是一个推陈出新非常迅速的领域，云计算作为近几年发展非常迅速的技术成为各大应用的基础，那么，云计算究竟是什么？它的前世今生是什么样的？本章将一一为您揭开。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互联网发展史</a:t>
            </a:r>
            <a:endParaRPr lang="en-US" dirty="0"/>
          </a:p>
        </p:txBody>
      </p:sp>
      <p:grpSp>
        <p:nvGrpSpPr>
          <p:cNvPr id="4" name="išliḋé"/>
          <p:cNvGrpSpPr/>
          <p:nvPr/>
        </p:nvGrpSpPr>
        <p:grpSpPr>
          <a:xfrm>
            <a:off x="3128051" y="1297431"/>
            <a:ext cx="6223030" cy="5011889"/>
            <a:chOff x="2766112" y="1130300"/>
            <a:chExt cx="6646991" cy="5011889"/>
          </a:xfrm>
        </p:grpSpPr>
        <p:grpSp>
          <p:nvGrpSpPr>
            <p:cNvPr id="5" name="ïšḻîdè"/>
            <p:cNvGrpSpPr/>
            <p:nvPr/>
          </p:nvGrpSpPr>
          <p:grpSpPr>
            <a:xfrm rot="10800000">
              <a:off x="2766112" y="1481622"/>
              <a:ext cx="721141" cy="4660567"/>
              <a:chOff x="5240866" y="1126607"/>
              <a:chExt cx="592667" cy="3830270"/>
            </a:xfrm>
          </p:grpSpPr>
          <p:sp>
            <p:nvSpPr>
              <p:cNvPr id="13" name="îṡļiḓe"/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4" name="直接连接符 13"/>
              <p:cNvCxnSpPr>
                <a:stCxn id="13" idx="2"/>
              </p:cNvCxnSpPr>
              <p:nvPr/>
            </p:nvCxnSpPr>
            <p:spPr>
              <a:xfrm rot="10800000" flipV="1">
                <a:off x="5833533" y="1422941"/>
                <a:ext cx="0" cy="3454519"/>
              </a:xfrm>
              <a:prstGeom prst="line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3" idx="0"/>
                <a:endCxn id="7" idx="0"/>
              </p:cNvCxnSpPr>
              <p:nvPr/>
            </p:nvCxnSpPr>
            <p:spPr>
              <a:xfrm rot="10800000" flipV="1">
                <a:off x="5241175" y="1407426"/>
                <a:ext cx="97" cy="3549451"/>
              </a:xfrm>
              <a:prstGeom prst="line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ṣľiďé"/>
            <p:cNvGrpSpPr/>
            <p:nvPr/>
          </p:nvGrpSpPr>
          <p:grpSpPr>
            <a:xfrm rot="10800000">
              <a:off x="8681661" y="1490872"/>
              <a:ext cx="731442" cy="4651317"/>
              <a:chOff x="5240866" y="1126607"/>
              <a:chExt cx="601132" cy="3822667"/>
            </a:xfrm>
          </p:grpSpPr>
          <p:sp>
            <p:nvSpPr>
              <p:cNvPr id="10" name="í$ļïḋè"/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cxnSp>
            <p:nvCxnSpPr>
              <p:cNvPr id="11" name="直接连接符 10"/>
              <p:cNvCxnSpPr>
                <a:stCxn id="10" idx="2"/>
                <a:endCxn id="8" idx="2"/>
              </p:cNvCxnSpPr>
              <p:nvPr/>
            </p:nvCxnSpPr>
            <p:spPr>
              <a:xfrm rot="10800000" flipH="1" flipV="1">
                <a:off x="5833533" y="1422941"/>
                <a:ext cx="8465" cy="3526333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cxnSp>
          <p:cxnSp>
            <p:nvCxnSpPr>
              <p:cNvPr id="12" name="直接连接符 11"/>
              <p:cNvCxnSpPr>
                <a:stCxn id="10" idx="0"/>
              </p:cNvCxnSpPr>
              <p:nvPr/>
            </p:nvCxnSpPr>
            <p:spPr>
              <a:xfrm rot="10800000" flipV="1">
                <a:off x="5241272" y="1407426"/>
                <a:ext cx="1" cy="3470034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cxnSp>
        </p:grpSp>
        <p:sp>
          <p:nvSpPr>
            <p:cNvPr id="7" name="ïsḻíḍè"/>
            <p:cNvSpPr/>
            <p:nvPr/>
          </p:nvSpPr>
          <p:spPr>
            <a:xfrm rot="16200000">
              <a:off x="3486759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8" name="íśḻiḓe"/>
            <p:cNvSpPr/>
            <p:nvPr/>
          </p:nvSpPr>
          <p:spPr>
            <a:xfrm>
              <a:off x="7960520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cxnSp>
          <p:nvCxnSpPr>
            <p:cNvPr id="9" name="直接连接符 8"/>
            <p:cNvCxnSpPr>
              <a:stCxn id="8" idx="0"/>
              <a:endCxn id="7" idx="2"/>
            </p:cNvCxnSpPr>
            <p:nvPr/>
          </p:nvCxnSpPr>
          <p:spPr>
            <a:xfrm flipH="1" flipV="1">
              <a:off x="3847330" y="1130300"/>
              <a:ext cx="4483011" cy="119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</p:cxnSp>
      </p:grpSp>
      <p:sp>
        <p:nvSpPr>
          <p:cNvPr id="16" name="椭圆 15"/>
          <p:cNvSpPr/>
          <p:nvPr/>
        </p:nvSpPr>
        <p:spPr bwMode="auto">
          <a:xfrm>
            <a:off x="2891644" y="2492896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575720" y="3392996"/>
            <a:ext cx="468052" cy="468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grpSp>
        <p:nvGrpSpPr>
          <p:cNvPr id="18" name="î$lîďê"/>
          <p:cNvGrpSpPr/>
          <p:nvPr/>
        </p:nvGrpSpPr>
        <p:grpSpPr>
          <a:xfrm>
            <a:off x="1149322" y="2381901"/>
            <a:ext cx="1719858" cy="939262"/>
            <a:chOff x="658970" y="2216929"/>
            <a:chExt cx="1837028" cy="939262"/>
          </a:xfrm>
        </p:grpSpPr>
        <p:sp>
          <p:nvSpPr>
            <p:cNvPr id="19" name="íṩļîḍê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1969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" name="íşḻiḋe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ARPANET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诞生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21" name="ïṥḻîḋe"/>
          <p:cNvGrpSpPr/>
          <p:nvPr/>
        </p:nvGrpSpPr>
        <p:grpSpPr>
          <a:xfrm>
            <a:off x="1149322" y="3693367"/>
            <a:ext cx="1719858" cy="939262"/>
            <a:chOff x="658970" y="2216929"/>
            <a:chExt cx="1837028" cy="939262"/>
          </a:xfrm>
        </p:grpSpPr>
        <p:sp>
          <p:nvSpPr>
            <p:cNvPr id="22" name="íšḻîḑê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1981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3" name="îṥļíḓé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TCP/IP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协议的完整规范建立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24" name="íṥḻíḑe"/>
          <p:cNvGrpSpPr/>
          <p:nvPr/>
        </p:nvGrpSpPr>
        <p:grpSpPr>
          <a:xfrm>
            <a:off x="1149322" y="5004832"/>
            <a:ext cx="1719858" cy="939262"/>
            <a:chOff x="658970" y="2216929"/>
            <a:chExt cx="1837028" cy="939262"/>
          </a:xfrm>
        </p:grpSpPr>
        <p:sp>
          <p:nvSpPr>
            <p:cNvPr id="25" name="ï$ḷiďé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1983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6" name="íṩ1ïḑè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ARPANET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、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PRNET</a:t>
              </a:r>
              <a:r>
                <a:rPr lang="zh-CN" altLang="en-US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和</a:t>
              </a:r>
              <a:r>
                <a:rPr lang="en-US" altLang="zh-CN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SATNET</a:t>
              </a:r>
              <a:r>
                <a:rPr lang="zh-CN" altLang="en-US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三个原始网络采用</a:t>
              </a:r>
              <a:r>
                <a:rPr lang="en-US" altLang="zh-CN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TCP/IP</a:t>
              </a:r>
              <a:r>
                <a:rPr lang="zh-CN" altLang="en-US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通讯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27" name="í$ḻiďe"/>
          <p:cNvGrpSpPr/>
          <p:nvPr/>
        </p:nvGrpSpPr>
        <p:grpSpPr>
          <a:xfrm>
            <a:off x="4115998" y="4349100"/>
            <a:ext cx="1719858" cy="939262"/>
            <a:chOff x="3827759" y="4116614"/>
            <a:chExt cx="1837028" cy="939262"/>
          </a:xfrm>
        </p:grpSpPr>
        <p:sp>
          <p:nvSpPr>
            <p:cNvPr id="28" name="îṣḻîďê"/>
            <p:cNvSpPr txBox="1"/>
            <p:nvPr/>
          </p:nvSpPr>
          <p:spPr bwMode="auto">
            <a:xfrm>
              <a:off x="3827759" y="4116614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</a:rPr>
                <a:t>1984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9" name="islíḑe"/>
            <p:cNvSpPr/>
            <p:nvPr/>
          </p:nvSpPr>
          <p:spPr bwMode="auto">
            <a:xfrm>
              <a:off x="3827759" y="4586246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</a:rPr>
                <a:t>DNS</a:t>
              </a:r>
              <a:r>
                <a:rPr lang="zh-CN" altLang="en-US" sz="1200" dirty="0">
                  <a:solidFill>
                    <a:srgbClr val="000000"/>
                  </a:solidFill>
                </a:rPr>
                <a:t>技术首次实现</a:t>
              </a:r>
              <a:endParaRPr lang="en-US" altLang="zh-C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îṡľïḍè"/>
          <p:cNvGrpSpPr/>
          <p:nvPr/>
        </p:nvGrpSpPr>
        <p:grpSpPr>
          <a:xfrm>
            <a:off x="4115998" y="3037634"/>
            <a:ext cx="1719858" cy="939262"/>
            <a:chOff x="3827759" y="4116614"/>
            <a:chExt cx="1837028" cy="939262"/>
          </a:xfrm>
        </p:grpSpPr>
        <p:sp>
          <p:nvSpPr>
            <p:cNvPr id="31" name="ïśḻíḍe"/>
            <p:cNvSpPr txBox="1"/>
            <p:nvPr/>
          </p:nvSpPr>
          <p:spPr bwMode="auto">
            <a:xfrm>
              <a:off x="3827759" y="4116614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1986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32" name="ïṧḻiḓê"/>
            <p:cNvSpPr/>
            <p:nvPr/>
          </p:nvSpPr>
          <p:spPr bwMode="auto">
            <a:xfrm>
              <a:off x="3827759" y="4586246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现代邮件路由系统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MERS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开发完成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33" name="iśľiḍè"/>
          <p:cNvGrpSpPr/>
          <p:nvPr/>
        </p:nvGrpSpPr>
        <p:grpSpPr>
          <a:xfrm>
            <a:off x="4115998" y="1726168"/>
            <a:ext cx="1719858" cy="939262"/>
            <a:chOff x="3827759" y="4116614"/>
            <a:chExt cx="1837028" cy="939262"/>
          </a:xfrm>
        </p:grpSpPr>
        <p:sp>
          <p:nvSpPr>
            <p:cNvPr id="34" name="ïslïďê"/>
            <p:cNvSpPr txBox="1"/>
            <p:nvPr/>
          </p:nvSpPr>
          <p:spPr bwMode="auto">
            <a:xfrm>
              <a:off x="3827759" y="4116614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1989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35" name="išḻïḍê"/>
            <p:cNvSpPr/>
            <p:nvPr/>
          </p:nvSpPr>
          <p:spPr bwMode="auto">
            <a:xfrm>
              <a:off x="3827759" y="4586246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第一个商用网络运营商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err="1">
                  <a:solidFill>
                    <a:srgbClr val="000000"/>
                  </a:solidFill>
                </a:rPr>
                <a:t>PSINet</a:t>
              </a:r>
              <a:r>
                <a:rPr lang="zh-CN" altLang="en-US" sz="1200" dirty="0">
                  <a:solidFill>
                    <a:srgbClr val="000000"/>
                  </a:solidFill>
                </a:rPr>
                <a:t>成立</a:t>
              </a:r>
              <a:endParaRPr lang="en-US" altLang="zh-C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iṧľîḓê"/>
          <p:cNvGrpSpPr/>
          <p:nvPr/>
        </p:nvGrpSpPr>
        <p:grpSpPr>
          <a:xfrm>
            <a:off x="6706330" y="2381901"/>
            <a:ext cx="1719858" cy="939262"/>
            <a:chOff x="658970" y="2216929"/>
            <a:chExt cx="1837028" cy="939262"/>
          </a:xfrm>
        </p:grpSpPr>
        <p:sp>
          <p:nvSpPr>
            <p:cNvPr id="37" name="îślïḑe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</a:rPr>
                <a:t>1990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38" name="ïşľíďe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首个网络搜索引擎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Archie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出现</a:t>
              </a:r>
            </a:p>
          </p:txBody>
        </p:sp>
      </p:grpSp>
      <p:grpSp>
        <p:nvGrpSpPr>
          <p:cNvPr id="39" name="ïślïḑê"/>
          <p:cNvGrpSpPr/>
          <p:nvPr/>
        </p:nvGrpSpPr>
        <p:grpSpPr>
          <a:xfrm>
            <a:off x="6706330" y="3693367"/>
            <a:ext cx="1719858" cy="939262"/>
            <a:chOff x="658970" y="2216929"/>
            <a:chExt cx="1837028" cy="939262"/>
          </a:xfrm>
        </p:grpSpPr>
        <p:sp>
          <p:nvSpPr>
            <p:cNvPr id="40" name="îsľiḋé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</a:rPr>
                <a:t>1991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1" name="isliḓé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www</a:t>
              </a:r>
              <a:r>
                <a:rPr lang="zh-CN" altLang="en-US" sz="1200" noProof="0" dirty="0">
                  <a:solidFill>
                    <a:srgbClr val="000000"/>
                  </a:solidFill>
                  <a:latin typeface="+mn-lt"/>
                  <a:ea typeface="+mn-ea"/>
                </a:rPr>
                <a:t>正式向公众开放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42" name="ïslidè"/>
          <p:cNvGrpSpPr/>
          <p:nvPr/>
        </p:nvGrpSpPr>
        <p:grpSpPr>
          <a:xfrm>
            <a:off x="6706330" y="5004832"/>
            <a:ext cx="1719858" cy="939262"/>
            <a:chOff x="658970" y="2216929"/>
            <a:chExt cx="1837028" cy="939262"/>
          </a:xfrm>
        </p:grpSpPr>
        <p:sp>
          <p:nvSpPr>
            <p:cNvPr id="43" name="îSľiḓê"/>
            <p:cNvSpPr txBox="1"/>
            <p:nvPr/>
          </p:nvSpPr>
          <p:spPr bwMode="auto">
            <a:xfrm>
              <a:off x="658970" y="2216929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</a:rPr>
                <a:t>1995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4" name="íŝḻïḓe"/>
            <p:cNvSpPr/>
            <p:nvPr/>
          </p:nvSpPr>
          <p:spPr bwMode="auto">
            <a:xfrm>
              <a:off x="658970" y="2686561"/>
              <a:ext cx="1837028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亚马逊、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eBay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等电商成立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45" name="iŝḷîḋè"/>
          <p:cNvGrpSpPr/>
          <p:nvPr/>
        </p:nvGrpSpPr>
        <p:grpSpPr>
          <a:xfrm>
            <a:off x="9673006" y="4349100"/>
            <a:ext cx="1643574" cy="939262"/>
            <a:chOff x="3827759" y="4116614"/>
            <a:chExt cx="1755547" cy="939262"/>
          </a:xfrm>
        </p:grpSpPr>
        <p:sp>
          <p:nvSpPr>
            <p:cNvPr id="46" name="íṣ1îḓé"/>
            <p:cNvSpPr txBox="1"/>
            <p:nvPr/>
          </p:nvSpPr>
          <p:spPr bwMode="auto">
            <a:xfrm>
              <a:off x="3827759" y="4116614"/>
              <a:ext cx="1755547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2000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7" name="ïşlîḓè"/>
            <p:cNvSpPr/>
            <p:nvPr/>
          </p:nvSpPr>
          <p:spPr bwMode="auto">
            <a:xfrm>
              <a:off x="3827759" y="4586246"/>
              <a:ext cx="1755547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互联网泡沫破裂</a:t>
              </a:r>
            </a:p>
          </p:txBody>
        </p:sp>
      </p:grpSp>
      <p:grpSp>
        <p:nvGrpSpPr>
          <p:cNvPr id="48" name="iŝliḍè"/>
          <p:cNvGrpSpPr/>
          <p:nvPr/>
        </p:nvGrpSpPr>
        <p:grpSpPr>
          <a:xfrm>
            <a:off x="9673007" y="3037634"/>
            <a:ext cx="1643569" cy="939262"/>
            <a:chOff x="3827759" y="4116614"/>
            <a:chExt cx="1755541" cy="939262"/>
          </a:xfrm>
        </p:grpSpPr>
        <p:sp>
          <p:nvSpPr>
            <p:cNvPr id="49" name="iṣľîḓè"/>
            <p:cNvSpPr txBox="1"/>
            <p:nvPr/>
          </p:nvSpPr>
          <p:spPr bwMode="auto">
            <a:xfrm>
              <a:off x="3827759" y="4116614"/>
              <a:ext cx="1755541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2004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0" name="îśľiḑe"/>
            <p:cNvSpPr/>
            <p:nvPr/>
          </p:nvSpPr>
          <p:spPr bwMode="auto">
            <a:xfrm>
              <a:off x="3827759" y="4586246"/>
              <a:ext cx="1755541" cy="4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Facebook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成立，常被称为社交网络元年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51" name="îsļidê"/>
          <p:cNvGrpSpPr/>
          <p:nvPr/>
        </p:nvGrpSpPr>
        <p:grpSpPr>
          <a:xfrm>
            <a:off x="9673006" y="1726168"/>
            <a:ext cx="1643571" cy="1162772"/>
            <a:chOff x="3827759" y="4116614"/>
            <a:chExt cx="1755544" cy="1162772"/>
          </a:xfrm>
        </p:grpSpPr>
        <p:sp>
          <p:nvSpPr>
            <p:cNvPr id="52" name="ïSľïḍê"/>
            <p:cNvSpPr txBox="1"/>
            <p:nvPr/>
          </p:nvSpPr>
          <p:spPr bwMode="auto">
            <a:xfrm>
              <a:off x="3827759" y="4116614"/>
              <a:ext cx="1755544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2014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rPr>
                <a:t>年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" name="îṧḻîdê"/>
            <p:cNvSpPr/>
            <p:nvPr/>
          </p:nvSpPr>
          <p:spPr bwMode="auto">
            <a:xfrm>
              <a:off x="3827759" y="4586246"/>
              <a:ext cx="1755544" cy="69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2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dirty="0">
                  <a:solidFill>
                    <a:srgbClr val="000000"/>
                  </a:solidFill>
                  <a:latin typeface="+mn-lt"/>
                  <a:ea typeface="+mn-ea"/>
                </a:rPr>
                <a:t>以谷歌为首的浏览器联盟强化对</a:t>
              </a:r>
              <a:r>
                <a:rPr lang="en-US" altLang="zh-CN" sz="4800" dirty="0">
                  <a:solidFill>
                    <a:srgbClr val="000000"/>
                  </a:solidFill>
                  <a:latin typeface="+mn-lt"/>
                  <a:ea typeface="+mn-ea"/>
                </a:rPr>
                <a:t>HTTPS</a:t>
              </a:r>
              <a:r>
                <a:rPr lang="zh-CN" altLang="en-US" sz="4800" dirty="0">
                  <a:solidFill>
                    <a:srgbClr val="000000"/>
                  </a:solidFill>
                  <a:latin typeface="+mn-lt"/>
                  <a:ea typeface="+mn-ea"/>
                </a:rPr>
                <a:t>的支持</a:t>
              </a:r>
            </a:p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4" name="recycling_117366"/>
          <p:cNvSpPr>
            <a:spLocks noChangeAspect="1"/>
          </p:cNvSpPr>
          <p:nvPr/>
        </p:nvSpPr>
        <p:spPr bwMode="auto">
          <a:xfrm>
            <a:off x="2963652" y="2564904"/>
            <a:ext cx="329068" cy="360040"/>
          </a:xfrm>
          <a:custGeom>
            <a:avLst/>
            <a:gdLst>
              <a:gd name="connsiteX0" fmla="*/ 433128 w 530815"/>
              <a:gd name="connsiteY0" fmla="*/ 287822 h 580775"/>
              <a:gd name="connsiteX1" fmla="*/ 447432 w 530815"/>
              <a:gd name="connsiteY1" fmla="*/ 299999 h 580775"/>
              <a:gd name="connsiteX2" fmla="*/ 525473 w 530815"/>
              <a:gd name="connsiteY2" fmla="*/ 453586 h 580775"/>
              <a:gd name="connsiteX3" fmla="*/ 523604 w 530815"/>
              <a:gd name="connsiteY3" fmla="*/ 500604 h 580775"/>
              <a:gd name="connsiteX4" fmla="*/ 482404 w 530815"/>
              <a:gd name="connsiteY4" fmla="*/ 523624 h 580775"/>
              <a:gd name="connsiteX5" fmla="*/ 382740 w 530815"/>
              <a:gd name="connsiteY5" fmla="*/ 523624 h 580775"/>
              <a:gd name="connsiteX6" fmla="*/ 397779 w 530815"/>
              <a:gd name="connsiteY6" fmla="*/ 538912 h 580775"/>
              <a:gd name="connsiteX7" fmla="*/ 397779 w 530815"/>
              <a:gd name="connsiteY7" fmla="*/ 573487 h 580775"/>
              <a:gd name="connsiteX8" fmla="*/ 380515 w 530815"/>
              <a:gd name="connsiteY8" fmla="*/ 580775 h 580775"/>
              <a:gd name="connsiteX9" fmla="*/ 363163 w 530815"/>
              <a:gd name="connsiteY9" fmla="*/ 573487 h 580775"/>
              <a:gd name="connsiteX10" fmla="*/ 304522 w 530815"/>
              <a:gd name="connsiteY10" fmla="*/ 515003 h 580775"/>
              <a:gd name="connsiteX11" fmla="*/ 297314 w 530815"/>
              <a:gd name="connsiteY11" fmla="*/ 497671 h 580775"/>
              <a:gd name="connsiteX12" fmla="*/ 304522 w 530815"/>
              <a:gd name="connsiteY12" fmla="*/ 480339 h 580775"/>
              <a:gd name="connsiteX13" fmla="*/ 363163 w 530815"/>
              <a:gd name="connsiteY13" fmla="*/ 421855 h 580775"/>
              <a:gd name="connsiteX14" fmla="*/ 397779 w 530815"/>
              <a:gd name="connsiteY14" fmla="*/ 421855 h 580775"/>
              <a:gd name="connsiteX15" fmla="*/ 397779 w 530815"/>
              <a:gd name="connsiteY15" fmla="*/ 456430 h 580775"/>
              <a:gd name="connsiteX16" fmla="*/ 379537 w 530815"/>
              <a:gd name="connsiteY16" fmla="*/ 474651 h 580775"/>
              <a:gd name="connsiteX17" fmla="*/ 481069 w 530815"/>
              <a:gd name="connsiteY17" fmla="*/ 474651 h 580775"/>
              <a:gd name="connsiteX18" fmla="*/ 403652 w 530815"/>
              <a:gd name="connsiteY18" fmla="*/ 322130 h 580775"/>
              <a:gd name="connsiteX19" fmla="*/ 414419 w 530815"/>
              <a:gd name="connsiteY19" fmla="*/ 289244 h 580775"/>
              <a:gd name="connsiteX20" fmla="*/ 433128 w 530815"/>
              <a:gd name="connsiteY20" fmla="*/ 287822 h 580775"/>
              <a:gd name="connsiteX21" fmla="*/ 106022 w 530815"/>
              <a:gd name="connsiteY21" fmla="*/ 265560 h 580775"/>
              <a:gd name="connsiteX22" fmla="*/ 124711 w 530815"/>
              <a:gd name="connsiteY22" fmla="*/ 266182 h 580775"/>
              <a:gd name="connsiteX23" fmla="*/ 137527 w 530815"/>
              <a:gd name="connsiteY23" fmla="*/ 279866 h 580775"/>
              <a:gd name="connsiteX24" fmla="*/ 166630 w 530815"/>
              <a:gd name="connsiteY24" fmla="*/ 357266 h 580775"/>
              <a:gd name="connsiteX25" fmla="*/ 152301 w 530815"/>
              <a:gd name="connsiteY25" fmla="*/ 388812 h 580775"/>
              <a:gd name="connsiteX26" fmla="*/ 120706 w 530815"/>
              <a:gd name="connsiteY26" fmla="*/ 374417 h 580775"/>
              <a:gd name="connsiteX27" fmla="*/ 112074 w 530815"/>
              <a:gd name="connsiteY27" fmla="*/ 351490 h 580775"/>
              <a:gd name="connsiteX28" fmla="*/ 49508 w 530815"/>
              <a:gd name="connsiteY28" fmla="*/ 474565 h 580775"/>
              <a:gd name="connsiteX29" fmla="*/ 189413 w 530815"/>
              <a:gd name="connsiteY29" fmla="*/ 474565 h 580775"/>
              <a:gd name="connsiteX30" fmla="*/ 213976 w 530815"/>
              <a:gd name="connsiteY30" fmla="*/ 499091 h 580775"/>
              <a:gd name="connsiteX31" fmla="*/ 189413 w 530815"/>
              <a:gd name="connsiteY31" fmla="*/ 523617 h 580775"/>
              <a:gd name="connsiteX32" fmla="*/ 48173 w 530815"/>
              <a:gd name="connsiteY32" fmla="*/ 523617 h 580775"/>
              <a:gd name="connsiteX33" fmla="*/ 7145 w 530815"/>
              <a:gd name="connsiteY33" fmla="*/ 500602 h 580775"/>
              <a:gd name="connsiteX34" fmla="*/ 5277 w 530815"/>
              <a:gd name="connsiteY34" fmla="*/ 453593 h 580775"/>
              <a:gd name="connsiteX35" fmla="*/ 66685 w 530815"/>
              <a:gd name="connsiteY35" fmla="*/ 332473 h 580775"/>
              <a:gd name="connsiteX36" fmla="*/ 45681 w 530815"/>
              <a:gd name="connsiteY36" fmla="*/ 340471 h 580775"/>
              <a:gd name="connsiteX37" fmla="*/ 14176 w 530815"/>
              <a:gd name="connsiteY37" fmla="*/ 326075 h 580775"/>
              <a:gd name="connsiteX38" fmla="*/ 14710 w 530815"/>
              <a:gd name="connsiteY38" fmla="*/ 307414 h 580775"/>
              <a:gd name="connsiteX39" fmla="*/ 28505 w 530815"/>
              <a:gd name="connsiteY39" fmla="*/ 294618 h 580775"/>
              <a:gd name="connsiteX40" fmla="*/ 265882 w 530815"/>
              <a:gd name="connsiteY40" fmla="*/ 6 h 580775"/>
              <a:gd name="connsiteX41" fmla="*/ 308782 w 530815"/>
              <a:gd name="connsiteY41" fmla="*/ 27108 h 580775"/>
              <a:gd name="connsiteX42" fmla="*/ 368860 w 530815"/>
              <a:gd name="connsiteY42" fmla="*/ 145292 h 580775"/>
              <a:gd name="connsiteX43" fmla="*/ 378384 w 530815"/>
              <a:gd name="connsiteY43" fmla="*/ 118723 h 580775"/>
              <a:gd name="connsiteX44" fmla="*/ 409713 w 530815"/>
              <a:gd name="connsiteY44" fmla="*/ 103884 h 580775"/>
              <a:gd name="connsiteX45" fmla="*/ 423598 w 530815"/>
              <a:gd name="connsiteY45" fmla="*/ 116502 h 580775"/>
              <a:gd name="connsiteX46" fmla="*/ 424488 w 530815"/>
              <a:gd name="connsiteY46" fmla="*/ 135162 h 580775"/>
              <a:gd name="connsiteX47" fmla="*/ 396541 w 530815"/>
              <a:gd name="connsiteY47" fmla="*/ 213004 h 580775"/>
              <a:gd name="connsiteX48" fmla="*/ 383902 w 530815"/>
              <a:gd name="connsiteY48" fmla="*/ 226866 h 580775"/>
              <a:gd name="connsiteX49" fmla="*/ 365300 w 530815"/>
              <a:gd name="connsiteY49" fmla="*/ 227844 h 580775"/>
              <a:gd name="connsiteX50" fmla="*/ 287332 w 530815"/>
              <a:gd name="connsiteY50" fmla="*/ 199853 h 580775"/>
              <a:gd name="connsiteX51" fmla="*/ 272824 w 530815"/>
              <a:gd name="connsiteY51" fmla="*/ 167774 h 580775"/>
              <a:gd name="connsiteX52" fmla="*/ 304421 w 530815"/>
              <a:gd name="connsiteY52" fmla="*/ 154001 h 580775"/>
              <a:gd name="connsiteX53" fmla="*/ 321510 w 530815"/>
              <a:gd name="connsiteY53" fmla="*/ 160221 h 580775"/>
              <a:gd name="connsiteX54" fmla="*/ 265348 w 530815"/>
              <a:gd name="connsiteY54" fmla="*/ 49768 h 580775"/>
              <a:gd name="connsiteX55" fmla="*/ 201176 w 530815"/>
              <a:gd name="connsiteY55" fmla="*/ 176216 h 580775"/>
              <a:gd name="connsiteX56" fmla="*/ 168155 w 530815"/>
              <a:gd name="connsiteY56" fmla="*/ 186968 h 580775"/>
              <a:gd name="connsiteX57" fmla="*/ 157386 w 530815"/>
              <a:gd name="connsiteY57" fmla="*/ 154001 h 580775"/>
              <a:gd name="connsiteX58" fmla="*/ 222270 w 530815"/>
              <a:gd name="connsiteY58" fmla="*/ 26397 h 580775"/>
              <a:gd name="connsiteX59" fmla="*/ 265882 w 530815"/>
              <a:gd name="connsiteY59" fmla="*/ 6 h 58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30815" h="580775">
                <a:moveTo>
                  <a:pt x="433128" y="287822"/>
                </a:moveTo>
                <a:cubicBezTo>
                  <a:pt x="439090" y="289755"/>
                  <a:pt x="444318" y="293955"/>
                  <a:pt x="447432" y="299999"/>
                </a:cubicBezTo>
                <a:lnTo>
                  <a:pt x="525473" y="453586"/>
                </a:lnTo>
                <a:cubicBezTo>
                  <a:pt x="533214" y="468607"/>
                  <a:pt x="532502" y="486205"/>
                  <a:pt x="523604" y="500604"/>
                </a:cubicBezTo>
                <a:cubicBezTo>
                  <a:pt x="514705" y="515003"/>
                  <a:pt x="499400" y="523624"/>
                  <a:pt x="482404" y="523624"/>
                </a:cubicBezTo>
                <a:lnTo>
                  <a:pt x="382740" y="523624"/>
                </a:lnTo>
                <a:lnTo>
                  <a:pt x="397779" y="538912"/>
                </a:lnTo>
                <a:cubicBezTo>
                  <a:pt x="407389" y="548511"/>
                  <a:pt x="407389" y="563888"/>
                  <a:pt x="397779" y="573487"/>
                </a:cubicBezTo>
                <a:cubicBezTo>
                  <a:pt x="393062" y="578375"/>
                  <a:pt x="386744" y="580775"/>
                  <a:pt x="380515" y="580775"/>
                </a:cubicBezTo>
                <a:cubicBezTo>
                  <a:pt x="374198" y="580775"/>
                  <a:pt x="367880" y="578287"/>
                  <a:pt x="363163" y="573487"/>
                </a:cubicBezTo>
                <a:lnTo>
                  <a:pt x="304522" y="515003"/>
                </a:lnTo>
                <a:cubicBezTo>
                  <a:pt x="299895" y="510381"/>
                  <a:pt x="297314" y="504159"/>
                  <a:pt x="297314" y="497671"/>
                </a:cubicBezTo>
                <a:cubicBezTo>
                  <a:pt x="297314" y="491183"/>
                  <a:pt x="299895" y="484961"/>
                  <a:pt x="304522" y="480339"/>
                </a:cubicBezTo>
                <a:lnTo>
                  <a:pt x="363163" y="421855"/>
                </a:lnTo>
                <a:cubicBezTo>
                  <a:pt x="372774" y="412256"/>
                  <a:pt x="388168" y="412256"/>
                  <a:pt x="397779" y="421855"/>
                </a:cubicBezTo>
                <a:cubicBezTo>
                  <a:pt x="407389" y="431454"/>
                  <a:pt x="407389" y="446831"/>
                  <a:pt x="397779" y="456430"/>
                </a:cubicBezTo>
                <a:lnTo>
                  <a:pt x="379537" y="474651"/>
                </a:lnTo>
                <a:lnTo>
                  <a:pt x="481069" y="474651"/>
                </a:lnTo>
                <a:lnTo>
                  <a:pt x="403652" y="322130"/>
                </a:lnTo>
                <a:cubicBezTo>
                  <a:pt x="397601" y="310042"/>
                  <a:pt x="402317" y="295377"/>
                  <a:pt x="414419" y="289244"/>
                </a:cubicBezTo>
                <a:cubicBezTo>
                  <a:pt x="420470" y="286222"/>
                  <a:pt x="427166" y="285889"/>
                  <a:pt x="433128" y="287822"/>
                </a:cubicBezTo>
                <a:close/>
                <a:moveTo>
                  <a:pt x="106022" y="265560"/>
                </a:moveTo>
                <a:cubicBezTo>
                  <a:pt x="112074" y="263160"/>
                  <a:pt x="118837" y="263427"/>
                  <a:pt x="124711" y="266182"/>
                </a:cubicBezTo>
                <a:cubicBezTo>
                  <a:pt x="130674" y="268847"/>
                  <a:pt x="135302" y="273824"/>
                  <a:pt x="137527" y="279866"/>
                </a:cubicBezTo>
                <a:lnTo>
                  <a:pt x="166630" y="357266"/>
                </a:lnTo>
                <a:cubicBezTo>
                  <a:pt x="171346" y="369973"/>
                  <a:pt x="164939" y="384014"/>
                  <a:pt x="152301" y="388812"/>
                </a:cubicBezTo>
                <a:cubicBezTo>
                  <a:pt x="139574" y="393522"/>
                  <a:pt x="125423" y="387124"/>
                  <a:pt x="120706" y="374417"/>
                </a:cubicBezTo>
                <a:lnTo>
                  <a:pt x="112074" y="351490"/>
                </a:lnTo>
                <a:lnTo>
                  <a:pt x="49508" y="474565"/>
                </a:lnTo>
                <a:lnTo>
                  <a:pt x="189413" y="474565"/>
                </a:lnTo>
                <a:cubicBezTo>
                  <a:pt x="203030" y="474565"/>
                  <a:pt x="213976" y="485584"/>
                  <a:pt x="213976" y="499091"/>
                </a:cubicBezTo>
                <a:cubicBezTo>
                  <a:pt x="213976" y="512687"/>
                  <a:pt x="202941" y="523617"/>
                  <a:pt x="189413" y="523617"/>
                </a:cubicBezTo>
                <a:lnTo>
                  <a:pt x="48173" y="523617"/>
                </a:lnTo>
                <a:cubicBezTo>
                  <a:pt x="31353" y="523617"/>
                  <a:pt x="15956" y="514998"/>
                  <a:pt x="7145" y="500602"/>
                </a:cubicBezTo>
                <a:cubicBezTo>
                  <a:pt x="-1665" y="486295"/>
                  <a:pt x="-2377" y="468611"/>
                  <a:pt x="5277" y="453593"/>
                </a:cubicBezTo>
                <a:lnTo>
                  <a:pt x="66685" y="332473"/>
                </a:lnTo>
                <a:lnTo>
                  <a:pt x="45681" y="340471"/>
                </a:lnTo>
                <a:cubicBezTo>
                  <a:pt x="33044" y="345181"/>
                  <a:pt x="18893" y="338783"/>
                  <a:pt x="14176" y="326075"/>
                </a:cubicBezTo>
                <a:cubicBezTo>
                  <a:pt x="11773" y="319855"/>
                  <a:pt x="12129" y="313101"/>
                  <a:pt x="14710" y="307414"/>
                </a:cubicBezTo>
                <a:cubicBezTo>
                  <a:pt x="17380" y="301727"/>
                  <a:pt x="22186" y="296928"/>
                  <a:pt x="28505" y="294618"/>
                </a:cubicBezTo>
                <a:close/>
                <a:moveTo>
                  <a:pt x="265882" y="6"/>
                </a:moveTo>
                <a:cubicBezTo>
                  <a:pt x="284128" y="95"/>
                  <a:pt x="300505" y="10936"/>
                  <a:pt x="308782" y="27108"/>
                </a:cubicBezTo>
                <a:lnTo>
                  <a:pt x="368860" y="145292"/>
                </a:lnTo>
                <a:lnTo>
                  <a:pt x="378384" y="118723"/>
                </a:lnTo>
                <a:cubicBezTo>
                  <a:pt x="382834" y="105927"/>
                  <a:pt x="396986" y="99263"/>
                  <a:pt x="409713" y="103884"/>
                </a:cubicBezTo>
                <a:cubicBezTo>
                  <a:pt x="416122" y="106194"/>
                  <a:pt x="420839" y="110815"/>
                  <a:pt x="423598" y="116502"/>
                </a:cubicBezTo>
                <a:cubicBezTo>
                  <a:pt x="426268" y="122189"/>
                  <a:pt x="426802" y="128764"/>
                  <a:pt x="424488" y="135162"/>
                </a:cubicBezTo>
                <a:lnTo>
                  <a:pt x="396541" y="213004"/>
                </a:lnTo>
                <a:cubicBezTo>
                  <a:pt x="394405" y="219224"/>
                  <a:pt x="389865" y="224200"/>
                  <a:pt x="383902" y="226866"/>
                </a:cubicBezTo>
                <a:cubicBezTo>
                  <a:pt x="378117" y="229710"/>
                  <a:pt x="371352" y="230065"/>
                  <a:pt x="365300" y="227844"/>
                </a:cubicBezTo>
                <a:lnTo>
                  <a:pt x="287332" y="199853"/>
                </a:lnTo>
                <a:cubicBezTo>
                  <a:pt x="274248" y="195232"/>
                  <a:pt x="267662" y="180659"/>
                  <a:pt x="272824" y="167774"/>
                </a:cubicBezTo>
                <a:cubicBezTo>
                  <a:pt x="277720" y="155423"/>
                  <a:pt x="291960" y="149558"/>
                  <a:pt x="304421" y="154001"/>
                </a:cubicBezTo>
                <a:lnTo>
                  <a:pt x="321510" y="160221"/>
                </a:lnTo>
                <a:lnTo>
                  <a:pt x="265348" y="49768"/>
                </a:lnTo>
                <a:lnTo>
                  <a:pt x="201176" y="176216"/>
                </a:lnTo>
                <a:cubicBezTo>
                  <a:pt x="195034" y="188301"/>
                  <a:pt x="180260" y="193099"/>
                  <a:pt x="168155" y="186968"/>
                </a:cubicBezTo>
                <a:cubicBezTo>
                  <a:pt x="156050" y="180837"/>
                  <a:pt x="151244" y="166086"/>
                  <a:pt x="157386" y="154001"/>
                </a:cubicBezTo>
                <a:lnTo>
                  <a:pt x="222270" y="26397"/>
                </a:lnTo>
                <a:cubicBezTo>
                  <a:pt x="230636" y="9958"/>
                  <a:pt x="247369" y="-261"/>
                  <a:pt x="26588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5" name="椭圆 54"/>
          <p:cNvSpPr/>
          <p:nvPr/>
        </p:nvSpPr>
        <p:spPr bwMode="auto">
          <a:xfrm>
            <a:off x="2891644" y="3969060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 bwMode="auto">
          <a:xfrm>
            <a:off x="2760328" y="4056407"/>
            <a:ext cx="720080" cy="30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350" dirty="0">
                <a:solidFill>
                  <a:schemeClr val="bg1"/>
                </a:solidFill>
                <a:latin typeface="Impact" panose="020B0806030902050204" pitchFamily="34" charset="0"/>
              </a:rPr>
              <a:t>TCP/IP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2891644" y="5301208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58" name="computers-network-interface-symbol_36181"/>
          <p:cNvSpPr>
            <a:spLocks noChangeAspect="1"/>
          </p:cNvSpPr>
          <p:nvPr/>
        </p:nvSpPr>
        <p:spPr bwMode="auto">
          <a:xfrm>
            <a:off x="2949721" y="5359538"/>
            <a:ext cx="354921" cy="331364"/>
          </a:xfrm>
          <a:custGeom>
            <a:avLst/>
            <a:gdLst>
              <a:gd name="connsiteX0" fmla="*/ 50745 w 599625"/>
              <a:gd name="connsiteY0" fmla="*/ 553465 h 559827"/>
              <a:gd name="connsiteX1" fmla="*/ 183600 w 599625"/>
              <a:gd name="connsiteY1" fmla="*/ 553465 h 559827"/>
              <a:gd name="connsiteX2" fmla="*/ 183600 w 599625"/>
              <a:gd name="connsiteY2" fmla="*/ 559827 h 559827"/>
              <a:gd name="connsiteX3" fmla="*/ 50745 w 599625"/>
              <a:gd name="connsiteY3" fmla="*/ 559827 h 559827"/>
              <a:gd name="connsiteX4" fmla="*/ 413213 w 599625"/>
              <a:gd name="connsiteY4" fmla="*/ 549767 h 559827"/>
              <a:gd name="connsiteX5" fmla="*/ 546068 w 599625"/>
              <a:gd name="connsiteY5" fmla="*/ 549767 h 559827"/>
              <a:gd name="connsiteX6" fmla="*/ 546068 w 599625"/>
              <a:gd name="connsiteY6" fmla="*/ 556129 h 559827"/>
              <a:gd name="connsiteX7" fmla="*/ 413213 w 599625"/>
              <a:gd name="connsiteY7" fmla="*/ 556129 h 559827"/>
              <a:gd name="connsiteX8" fmla="*/ 23981 w 599625"/>
              <a:gd name="connsiteY8" fmla="*/ 388614 h 559827"/>
              <a:gd name="connsiteX9" fmla="*/ 23981 w 599625"/>
              <a:gd name="connsiteY9" fmla="*/ 496290 h 559827"/>
              <a:gd name="connsiteX10" fmla="*/ 212141 w 599625"/>
              <a:gd name="connsiteY10" fmla="*/ 496290 h 559827"/>
              <a:gd name="connsiteX11" fmla="*/ 212141 w 599625"/>
              <a:gd name="connsiteY11" fmla="*/ 388614 h 559827"/>
              <a:gd name="connsiteX12" fmla="*/ 386460 w 599625"/>
              <a:gd name="connsiteY12" fmla="*/ 384916 h 559827"/>
              <a:gd name="connsiteX13" fmla="*/ 386460 w 599625"/>
              <a:gd name="connsiteY13" fmla="*/ 492592 h 559827"/>
              <a:gd name="connsiteX14" fmla="*/ 575633 w 599625"/>
              <a:gd name="connsiteY14" fmla="*/ 492592 h 559827"/>
              <a:gd name="connsiteX15" fmla="*/ 575633 w 599625"/>
              <a:gd name="connsiteY15" fmla="*/ 384916 h 559827"/>
              <a:gd name="connsiteX16" fmla="*/ 0 w 599625"/>
              <a:gd name="connsiteY16" fmla="*/ 364686 h 559827"/>
              <a:gd name="connsiteX17" fmla="*/ 236122 w 599625"/>
              <a:gd name="connsiteY17" fmla="*/ 364686 h 559827"/>
              <a:gd name="connsiteX18" fmla="*/ 236122 w 599625"/>
              <a:gd name="connsiteY18" fmla="*/ 520218 h 559827"/>
              <a:gd name="connsiteX19" fmla="*/ 148498 w 599625"/>
              <a:gd name="connsiteY19" fmla="*/ 520218 h 559827"/>
              <a:gd name="connsiteX20" fmla="*/ 148498 w 599625"/>
              <a:gd name="connsiteY20" fmla="*/ 552429 h 559827"/>
              <a:gd name="connsiteX21" fmla="*/ 84856 w 599625"/>
              <a:gd name="connsiteY21" fmla="*/ 552429 h 559827"/>
              <a:gd name="connsiteX22" fmla="*/ 84856 w 599625"/>
              <a:gd name="connsiteY22" fmla="*/ 520218 h 559827"/>
              <a:gd name="connsiteX23" fmla="*/ 0 w 599625"/>
              <a:gd name="connsiteY23" fmla="*/ 520218 h 559827"/>
              <a:gd name="connsiteX24" fmla="*/ 362468 w 599625"/>
              <a:gd name="connsiteY24" fmla="*/ 360988 h 559827"/>
              <a:gd name="connsiteX25" fmla="*/ 599625 w 599625"/>
              <a:gd name="connsiteY25" fmla="*/ 360988 h 559827"/>
              <a:gd name="connsiteX26" fmla="*/ 599625 w 599625"/>
              <a:gd name="connsiteY26" fmla="*/ 516520 h 559827"/>
              <a:gd name="connsiteX27" fmla="*/ 511960 w 599625"/>
              <a:gd name="connsiteY27" fmla="*/ 516520 h 559827"/>
              <a:gd name="connsiteX28" fmla="*/ 511960 w 599625"/>
              <a:gd name="connsiteY28" fmla="*/ 548731 h 559827"/>
              <a:gd name="connsiteX29" fmla="*/ 447365 w 599625"/>
              <a:gd name="connsiteY29" fmla="*/ 548731 h 559827"/>
              <a:gd name="connsiteX30" fmla="*/ 447365 w 599625"/>
              <a:gd name="connsiteY30" fmla="*/ 516520 h 559827"/>
              <a:gd name="connsiteX31" fmla="*/ 362468 w 599625"/>
              <a:gd name="connsiteY31" fmla="*/ 516520 h 559827"/>
              <a:gd name="connsiteX32" fmla="*/ 288748 w 599625"/>
              <a:gd name="connsiteY32" fmla="*/ 215409 h 559827"/>
              <a:gd name="connsiteX33" fmla="*/ 297971 w 599625"/>
              <a:gd name="connsiteY33" fmla="*/ 215409 h 559827"/>
              <a:gd name="connsiteX34" fmla="*/ 306272 w 599625"/>
              <a:gd name="connsiteY34" fmla="*/ 215409 h 559827"/>
              <a:gd name="connsiteX35" fmla="*/ 306272 w 599625"/>
              <a:gd name="connsiteY35" fmla="*/ 247636 h 559827"/>
              <a:gd name="connsiteX36" fmla="*/ 403112 w 599625"/>
              <a:gd name="connsiteY36" fmla="*/ 247636 h 559827"/>
              <a:gd name="connsiteX37" fmla="*/ 403112 w 599625"/>
              <a:gd name="connsiteY37" fmla="*/ 235666 h 559827"/>
              <a:gd name="connsiteX38" fmla="*/ 503641 w 599625"/>
              <a:gd name="connsiteY38" fmla="*/ 235666 h 559827"/>
              <a:gd name="connsiteX39" fmla="*/ 503641 w 599625"/>
              <a:gd name="connsiteY39" fmla="*/ 245795 h 559827"/>
              <a:gd name="connsiteX40" fmla="*/ 503641 w 599625"/>
              <a:gd name="connsiteY40" fmla="*/ 247636 h 559827"/>
              <a:gd name="connsiteX41" fmla="*/ 573735 w 599625"/>
              <a:gd name="connsiteY41" fmla="*/ 247636 h 559827"/>
              <a:gd name="connsiteX42" fmla="*/ 573735 w 599625"/>
              <a:gd name="connsiteY42" fmla="*/ 264210 h 559827"/>
              <a:gd name="connsiteX43" fmla="*/ 503641 w 599625"/>
              <a:gd name="connsiteY43" fmla="*/ 264210 h 559827"/>
              <a:gd name="connsiteX44" fmla="*/ 503641 w 599625"/>
              <a:gd name="connsiteY44" fmla="*/ 266973 h 559827"/>
              <a:gd name="connsiteX45" fmla="*/ 503641 w 599625"/>
              <a:gd name="connsiteY45" fmla="*/ 278022 h 559827"/>
              <a:gd name="connsiteX46" fmla="*/ 457527 w 599625"/>
              <a:gd name="connsiteY46" fmla="*/ 278022 h 559827"/>
              <a:gd name="connsiteX47" fmla="*/ 457527 w 599625"/>
              <a:gd name="connsiteY47" fmla="*/ 347081 h 559827"/>
              <a:gd name="connsiteX48" fmla="*/ 450149 w 599625"/>
              <a:gd name="connsiteY48" fmla="*/ 347081 h 559827"/>
              <a:gd name="connsiteX49" fmla="*/ 442770 w 599625"/>
              <a:gd name="connsiteY49" fmla="*/ 347081 h 559827"/>
              <a:gd name="connsiteX50" fmla="*/ 442770 w 599625"/>
              <a:gd name="connsiteY50" fmla="*/ 278022 h 559827"/>
              <a:gd name="connsiteX51" fmla="*/ 403112 w 599625"/>
              <a:gd name="connsiteY51" fmla="*/ 278022 h 559827"/>
              <a:gd name="connsiteX52" fmla="*/ 403112 w 599625"/>
              <a:gd name="connsiteY52" fmla="*/ 264210 h 559827"/>
              <a:gd name="connsiteX53" fmla="*/ 192830 w 599625"/>
              <a:gd name="connsiteY53" fmla="*/ 264210 h 559827"/>
              <a:gd name="connsiteX54" fmla="*/ 192830 w 599625"/>
              <a:gd name="connsiteY54" fmla="*/ 277101 h 559827"/>
              <a:gd name="connsiteX55" fmla="*/ 149483 w 599625"/>
              <a:gd name="connsiteY55" fmla="*/ 277101 h 559827"/>
              <a:gd name="connsiteX56" fmla="*/ 149483 w 599625"/>
              <a:gd name="connsiteY56" fmla="*/ 347081 h 559827"/>
              <a:gd name="connsiteX57" fmla="*/ 142105 w 599625"/>
              <a:gd name="connsiteY57" fmla="*/ 347081 h 559827"/>
              <a:gd name="connsiteX58" fmla="*/ 133804 w 599625"/>
              <a:gd name="connsiteY58" fmla="*/ 347081 h 559827"/>
              <a:gd name="connsiteX59" fmla="*/ 133804 w 599625"/>
              <a:gd name="connsiteY59" fmla="*/ 277101 h 559827"/>
              <a:gd name="connsiteX60" fmla="*/ 91379 w 599625"/>
              <a:gd name="connsiteY60" fmla="*/ 277101 h 559827"/>
              <a:gd name="connsiteX61" fmla="*/ 91379 w 599625"/>
              <a:gd name="connsiteY61" fmla="*/ 264210 h 559827"/>
              <a:gd name="connsiteX62" fmla="*/ 13907 w 599625"/>
              <a:gd name="connsiteY62" fmla="*/ 264210 h 559827"/>
              <a:gd name="connsiteX63" fmla="*/ 13907 w 599625"/>
              <a:gd name="connsiteY63" fmla="*/ 247636 h 559827"/>
              <a:gd name="connsiteX64" fmla="*/ 91379 w 599625"/>
              <a:gd name="connsiteY64" fmla="*/ 247636 h 559827"/>
              <a:gd name="connsiteX65" fmla="*/ 91379 w 599625"/>
              <a:gd name="connsiteY65" fmla="*/ 234745 h 559827"/>
              <a:gd name="connsiteX66" fmla="*/ 192830 w 599625"/>
              <a:gd name="connsiteY66" fmla="*/ 234745 h 559827"/>
              <a:gd name="connsiteX67" fmla="*/ 192830 w 599625"/>
              <a:gd name="connsiteY67" fmla="*/ 247636 h 559827"/>
              <a:gd name="connsiteX68" fmla="*/ 288748 w 599625"/>
              <a:gd name="connsiteY68" fmla="*/ 247636 h 559827"/>
              <a:gd name="connsiteX69" fmla="*/ 202961 w 599625"/>
              <a:gd name="connsiteY69" fmla="*/ 23947 h 559827"/>
              <a:gd name="connsiteX70" fmla="*/ 202961 w 599625"/>
              <a:gd name="connsiteY70" fmla="*/ 131708 h 559827"/>
              <a:gd name="connsiteX71" fmla="*/ 392043 w 599625"/>
              <a:gd name="connsiteY71" fmla="*/ 131708 h 559827"/>
              <a:gd name="connsiteX72" fmla="*/ 392043 w 599625"/>
              <a:gd name="connsiteY72" fmla="*/ 23947 h 559827"/>
              <a:gd name="connsiteX73" fmla="*/ 179902 w 599625"/>
              <a:gd name="connsiteY73" fmla="*/ 0 h 559827"/>
              <a:gd name="connsiteX74" fmla="*/ 416024 w 599625"/>
              <a:gd name="connsiteY74" fmla="*/ 0 h 559827"/>
              <a:gd name="connsiteX75" fmla="*/ 416024 w 599625"/>
              <a:gd name="connsiteY75" fmla="*/ 155655 h 559827"/>
              <a:gd name="connsiteX76" fmla="*/ 328400 w 599625"/>
              <a:gd name="connsiteY76" fmla="*/ 155655 h 559827"/>
              <a:gd name="connsiteX77" fmla="*/ 328400 w 599625"/>
              <a:gd name="connsiteY77" fmla="*/ 187891 h 559827"/>
              <a:gd name="connsiteX78" fmla="*/ 362467 w 599625"/>
              <a:gd name="connsiteY78" fmla="*/ 187891 h 559827"/>
              <a:gd name="connsiteX79" fmla="*/ 362467 w 599625"/>
              <a:gd name="connsiteY79" fmla="*/ 194253 h 559827"/>
              <a:gd name="connsiteX80" fmla="*/ 229612 w 599625"/>
              <a:gd name="connsiteY80" fmla="*/ 194253 h 559827"/>
              <a:gd name="connsiteX81" fmla="*/ 229612 w 599625"/>
              <a:gd name="connsiteY81" fmla="*/ 187891 h 559827"/>
              <a:gd name="connsiteX82" fmla="*/ 263836 w 599625"/>
              <a:gd name="connsiteY82" fmla="*/ 187891 h 559827"/>
              <a:gd name="connsiteX83" fmla="*/ 263836 w 599625"/>
              <a:gd name="connsiteY83" fmla="*/ 155655 h 559827"/>
              <a:gd name="connsiteX84" fmla="*/ 179902 w 599625"/>
              <a:gd name="connsiteY84" fmla="*/ 155655 h 55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99625" h="559827">
                <a:moveTo>
                  <a:pt x="50745" y="553465"/>
                </a:moveTo>
                <a:lnTo>
                  <a:pt x="183600" y="553465"/>
                </a:lnTo>
                <a:lnTo>
                  <a:pt x="183600" y="559827"/>
                </a:lnTo>
                <a:lnTo>
                  <a:pt x="50745" y="559827"/>
                </a:lnTo>
                <a:close/>
                <a:moveTo>
                  <a:pt x="413213" y="549767"/>
                </a:moveTo>
                <a:lnTo>
                  <a:pt x="546068" y="549767"/>
                </a:lnTo>
                <a:lnTo>
                  <a:pt x="546068" y="556129"/>
                </a:lnTo>
                <a:lnTo>
                  <a:pt x="413213" y="556129"/>
                </a:lnTo>
                <a:close/>
                <a:moveTo>
                  <a:pt x="23981" y="388614"/>
                </a:moveTo>
                <a:lnTo>
                  <a:pt x="23981" y="496290"/>
                </a:lnTo>
                <a:lnTo>
                  <a:pt x="212141" y="496290"/>
                </a:lnTo>
                <a:lnTo>
                  <a:pt x="212141" y="388614"/>
                </a:lnTo>
                <a:close/>
                <a:moveTo>
                  <a:pt x="386460" y="384916"/>
                </a:moveTo>
                <a:lnTo>
                  <a:pt x="386460" y="492592"/>
                </a:lnTo>
                <a:lnTo>
                  <a:pt x="575633" y="492592"/>
                </a:lnTo>
                <a:lnTo>
                  <a:pt x="575633" y="384916"/>
                </a:lnTo>
                <a:close/>
                <a:moveTo>
                  <a:pt x="0" y="364686"/>
                </a:moveTo>
                <a:lnTo>
                  <a:pt x="236122" y="364686"/>
                </a:lnTo>
                <a:lnTo>
                  <a:pt x="236122" y="520218"/>
                </a:lnTo>
                <a:lnTo>
                  <a:pt x="148498" y="520218"/>
                </a:lnTo>
                <a:lnTo>
                  <a:pt x="148498" y="552429"/>
                </a:lnTo>
                <a:lnTo>
                  <a:pt x="84856" y="552429"/>
                </a:lnTo>
                <a:lnTo>
                  <a:pt x="84856" y="520218"/>
                </a:lnTo>
                <a:lnTo>
                  <a:pt x="0" y="520218"/>
                </a:lnTo>
                <a:close/>
                <a:moveTo>
                  <a:pt x="362468" y="360988"/>
                </a:moveTo>
                <a:lnTo>
                  <a:pt x="599625" y="360988"/>
                </a:lnTo>
                <a:lnTo>
                  <a:pt x="599625" y="516520"/>
                </a:lnTo>
                <a:lnTo>
                  <a:pt x="511960" y="516520"/>
                </a:lnTo>
                <a:lnTo>
                  <a:pt x="511960" y="548731"/>
                </a:lnTo>
                <a:lnTo>
                  <a:pt x="447365" y="548731"/>
                </a:lnTo>
                <a:lnTo>
                  <a:pt x="447365" y="516520"/>
                </a:lnTo>
                <a:lnTo>
                  <a:pt x="362468" y="516520"/>
                </a:lnTo>
                <a:close/>
                <a:moveTo>
                  <a:pt x="288748" y="215409"/>
                </a:moveTo>
                <a:lnTo>
                  <a:pt x="297971" y="215409"/>
                </a:lnTo>
                <a:lnTo>
                  <a:pt x="306272" y="215409"/>
                </a:lnTo>
                <a:lnTo>
                  <a:pt x="306272" y="247636"/>
                </a:lnTo>
                <a:lnTo>
                  <a:pt x="403112" y="247636"/>
                </a:lnTo>
                <a:lnTo>
                  <a:pt x="403112" y="235666"/>
                </a:lnTo>
                <a:lnTo>
                  <a:pt x="503641" y="235666"/>
                </a:lnTo>
                <a:lnTo>
                  <a:pt x="503641" y="245795"/>
                </a:lnTo>
                <a:lnTo>
                  <a:pt x="503641" y="247636"/>
                </a:lnTo>
                <a:lnTo>
                  <a:pt x="573735" y="247636"/>
                </a:lnTo>
                <a:lnTo>
                  <a:pt x="573735" y="264210"/>
                </a:lnTo>
                <a:lnTo>
                  <a:pt x="503641" y="264210"/>
                </a:lnTo>
                <a:lnTo>
                  <a:pt x="503641" y="266973"/>
                </a:lnTo>
                <a:lnTo>
                  <a:pt x="503641" y="278022"/>
                </a:lnTo>
                <a:lnTo>
                  <a:pt x="457527" y="278022"/>
                </a:lnTo>
                <a:lnTo>
                  <a:pt x="457527" y="347081"/>
                </a:lnTo>
                <a:lnTo>
                  <a:pt x="450149" y="347081"/>
                </a:lnTo>
                <a:lnTo>
                  <a:pt x="442770" y="347081"/>
                </a:lnTo>
                <a:lnTo>
                  <a:pt x="442770" y="278022"/>
                </a:lnTo>
                <a:lnTo>
                  <a:pt x="403112" y="278022"/>
                </a:lnTo>
                <a:lnTo>
                  <a:pt x="403112" y="264210"/>
                </a:lnTo>
                <a:lnTo>
                  <a:pt x="192830" y="264210"/>
                </a:lnTo>
                <a:lnTo>
                  <a:pt x="192830" y="277101"/>
                </a:lnTo>
                <a:lnTo>
                  <a:pt x="149483" y="277101"/>
                </a:lnTo>
                <a:lnTo>
                  <a:pt x="149483" y="347081"/>
                </a:lnTo>
                <a:lnTo>
                  <a:pt x="142105" y="347081"/>
                </a:lnTo>
                <a:lnTo>
                  <a:pt x="133804" y="347081"/>
                </a:lnTo>
                <a:lnTo>
                  <a:pt x="133804" y="277101"/>
                </a:lnTo>
                <a:lnTo>
                  <a:pt x="91379" y="277101"/>
                </a:lnTo>
                <a:lnTo>
                  <a:pt x="91379" y="264210"/>
                </a:lnTo>
                <a:lnTo>
                  <a:pt x="13907" y="264210"/>
                </a:lnTo>
                <a:lnTo>
                  <a:pt x="13907" y="247636"/>
                </a:lnTo>
                <a:lnTo>
                  <a:pt x="91379" y="247636"/>
                </a:lnTo>
                <a:lnTo>
                  <a:pt x="91379" y="234745"/>
                </a:lnTo>
                <a:lnTo>
                  <a:pt x="192830" y="234745"/>
                </a:lnTo>
                <a:lnTo>
                  <a:pt x="192830" y="247636"/>
                </a:lnTo>
                <a:lnTo>
                  <a:pt x="288748" y="247636"/>
                </a:lnTo>
                <a:close/>
                <a:moveTo>
                  <a:pt x="202961" y="23947"/>
                </a:moveTo>
                <a:lnTo>
                  <a:pt x="202961" y="131708"/>
                </a:lnTo>
                <a:lnTo>
                  <a:pt x="392043" y="131708"/>
                </a:lnTo>
                <a:lnTo>
                  <a:pt x="392043" y="23947"/>
                </a:lnTo>
                <a:close/>
                <a:moveTo>
                  <a:pt x="179902" y="0"/>
                </a:moveTo>
                <a:lnTo>
                  <a:pt x="416024" y="0"/>
                </a:lnTo>
                <a:lnTo>
                  <a:pt x="416024" y="155655"/>
                </a:lnTo>
                <a:lnTo>
                  <a:pt x="328400" y="155655"/>
                </a:lnTo>
                <a:lnTo>
                  <a:pt x="328400" y="187891"/>
                </a:lnTo>
                <a:lnTo>
                  <a:pt x="362467" y="187891"/>
                </a:lnTo>
                <a:lnTo>
                  <a:pt x="362467" y="194253"/>
                </a:lnTo>
                <a:lnTo>
                  <a:pt x="229612" y="194253"/>
                </a:lnTo>
                <a:lnTo>
                  <a:pt x="229612" y="187891"/>
                </a:lnTo>
                <a:lnTo>
                  <a:pt x="263836" y="187891"/>
                </a:lnTo>
                <a:lnTo>
                  <a:pt x="263836" y="155655"/>
                </a:lnTo>
                <a:lnTo>
                  <a:pt x="179902" y="155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9" name="at-symbol-inside-a-circle_17432"/>
          <p:cNvSpPr>
            <a:spLocks noChangeAspect="1"/>
          </p:cNvSpPr>
          <p:nvPr/>
        </p:nvSpPr>
        <p:spPr bwMode="auto">
          <a:xfrm>
            <a:off x="3575720" y="3392996"/>
            <a:ext cx="468711" cy="468000"/>
          </a:xfrm>
          <a:custGeom>
            <a:avLst/>
            <a:gdLst>
              <a:gd name="connsiteX0" fmla="*/ 315324 w 605098"/>
              <a:gd name="connsiteY0" fmla="*/ 234559 h 604181"/>
              <a:gd name="connsiteX1" fmla="*/ 333490 w 605098"/>
              <a:gd name="connsiteY1" fmla="*/ 237673 h 604181"/>
              <a:gd name="connsiteX2" fmla="*/ 347464 w 605098"/>
              <a:gd name="connsiteY2" fmla="*/ 246478 h 604181"/>
              <a:gd name="connsiteX3" fmla="*/ 334458 w 605098"/>
              <a:gd name="connsiteY3" fmla="*/ 318208 h 604181"/>
              <a:gd name="connsiteX4" fmla="*/ 321559 w 605098"/>
              <a:gd name="connsiteY4" fmla="*/ 337858 h 604181"/>
              <a:gd name="connsiteX5" fmla="*/ 306403 w 605098"/>
              <a:gd name="connsiteY5" fmla="*/ 354502 h 604181"/>
              <a:gd name="connsiteX6" fmla="*/ 290279 w 605098"/>
              <a:gd name="connsiteY6" fmla="*/ 366207 h 604181"/>
              <a:gd name="connsiteX7" fmla="*/ 274693 w 605098"/>
              <a:gd name="connsiteY7" fmla="*/ 370609 h 604181"/>
              <a:gd name="connsiteX8" fmla="*/ 250508 w 605098"/>
              <a:gd name="connsiteY8" fmla="*/ 359764 h 604181"/>
              <a:gd name="connsiteX9" fmla="*/ 243521 w 605098"/>
              <a:gd name="connsiteY9" fmla="*/ 331738 h 604181"/>
              <a:gd name="connsiteX10" fmla="*/ 248681 w 605098"/>
              <a:gd name="connsiteY10" fmla="*/ 297698 h 604181"/>
              <a:gd name="connsiteX11" fmla="*/ 263514 w 605098"/>
              <a:gd name="connsiteY11" fmla="*/ 266236 h 604181"/>
              <a:gd name="connsiteX12" fmla="*/ 286410 w 605098"/>
              <a:gd name="connsiteY12" fmla="*/ 243364 h 604181"/>
              <a:gd name="connsiteX13" fmla="*/ 315324 w 605098"/>
              <a:gd name="connsiteY13" fmla="*/ 234559 h 604181"/>
              <a:gd name="connsiteX14" fmla="*/ 315240 w 605098"/>
              <a:gd name="connsiteY14" fmla="*/ 65294 h 604181"/>
              <a:gd name="connsiteX15" fmla="*/ 219625 w 605098"/>
              <a:gd name="connsiteY15" fmla="*/ 82691 h 604181"/>
              <a:gd name="connsiteX16" fmla="*/ 140035 w 605098"/>
              <a:gd name="connsiteY16" fmla="*/ 132306 h 604181"/>
              <a:gd name="connsiteX17" fmla="*/ 85398 w 605098"/>
              <a:gd name="connsiteY17" fmla="*/ 210164 h 604181"/>
              <a:gd name="connsiteX18" fmla="*/ 65070 w 605098"/>
              <a:gd name="connsiteY18" fmla="*/ 312507 h 604181"/>
              <a:gd name="connsiteX19" fmla="*/ 82816 w 605098"/>
              <a:gd name="connsiteY19" fmla="*/ 410341 h 604181"/>
              <a:gd name="connsiteX20" fmla="*/ 131969 w 605098"/>
              <a:gd name="connsiteY20" fmla="*/ 481326 h 604181"/>
              <a:gd name="connsiteX21" fmla="*/ 206288 w 605098"/>
              <a:gd name="connsiteY21" fmla="*/ 524390 h 604181"/>
              <a:gd name="connsiteX22" fmla="*/ 299645 w 605098"/>
              <a:gd name="connsiteY22" fmla="*/ 538887 h 604181"/>
              <a:gd name="connsiteX23" fmla="*/ 350410 w 605098"/>
              <a:gd name="connsiteY23" fmla="*/ 534699 h 604181"/>
              <a:gd name="connsiteX24" fmla="*/ 393862 w 605098"/>
              <a:gd name="connsiteY24" fmla="*/ 520201 h 604181"/>
              <a:gd name="connsiteX25" fmla="*/ 377729 w 605098"/>
              <a:gd name="connsiteY25" fmla="*/ 470372 h 604181"/>
              <a:gd name="connsiteX26" fmla="*/ 342882 w 605098"/>
              <a:gd name="connsiteY26" fmla="*/ 481219 h 604181"/>
              <a:gd name="connsiteX27" fmla="*/ 308572 w 605098"/>
              <a:gd name="connsiteY27" fmla="*/ 484870 h 604181"/>
              <a:gd name="connsiteX28" fmla="*/ 229197 w 605098"/>
              <a:gd name="connsiteY28" fmla="*/ 472627 h 604181"/>
              <a:gd name="connsiteX29" fmla="*/ 171226 w 605098"/>
              <a:gd name="connsiteY29" fmla="*/ 437940 h 604181"/>
              <a:gd name="connsiteX30" fmla="*/ 135625 w 605098"/>
              <a:gd name="connsiteY30" fmla="*/ 383063 h 604181"/>
              <a:gd name="connsiteX31" fmla="*/ 123364 w 605098"/>
              <a:gd name="connsiteY31" fmla="*/ 310360 h 604181"/>
              <a:gd name="connsiteX32" fmla="*/ 137884 w 605098"/>
              <a:gd name="connsiteY32" fmla="*/ 234327 h 604181"/>
              <a:gd name="connsiteX33" fmla="*/ 178217 w 605098"/>
              <a:gd name="connsiteY33" fmla="*/ 173758 h 604181"/>
              <a:gd name="connsiteX34" fmla="*/ 238877 w 605098"/>
              <a:gd name="connsiteY34" fmla="*/ 133809 h 604181"/>
              <a:gd name="connsiteX35" fmla="*/ 314272 w 605098"/>
              <a:gd name="connsiteY35" fmla="*/ 119311 h 604181"/>
              <a:gd name="connsiteX36" fmla="*/ 380310 w 605098"/>
              <a:gd name="connsiteY36" fmla="*/ 127580 h 604181"/>
              <a:gd name="connsiteX37" fmla="*/ 433657 w 605098"/>
              <a:gd name="connsiteY37" fmla="*/ 153784 h 604181"/>
              <a:gd name="connsiteX38" fmla="*/ 469257 w 605098"/>
              <a:gd name="connsiteY38" fmla="*/ 199210 h 604181"/>
              <a:gd name="connsiteX39" fmla="*/ 482272 w 605098"/>
              <a:gd name="connsiteY39" fmla="*/ 265685 h 604181"/>
              <a:gd name="connsiteX40" fmla="*/ 475818 w 605098"/>
              <a:gd name="connsiteY40" fmla="*/ 312507 h 604181"/>
              <a:gd name="connsiteX41" fmla="*/ 458825 w 605098"/>
              <a:gd name="connsiteY41" fmla="*/ 345154 h 604181"/>
              <a:gd name="connsiteX42" fmla="*/ 435486 w 605098"/>
              <a:gd name="connsiteY42" fmla="*/ 364377 h 604181"/>
              <a:gd name="connsiteX43" fmla="*/ 408920 w 605098"/>
              <a:gd name="connsiteY43" fmla="*/ 370606 h 604181"/>
              <a:gd name="connsiteX44" fmla="*/ 391496 w 605098"/>
              <a:gd name="connsiteY44" fmla="*/ 359759 h 604181"/>
              <a:gd name="connsiteX45" fmla="*/ 391819 w 605098"/>
              <a:gd name="connsiteY45" fmla="*/ 324428 h 604181"/>
              <a:gd name="connsiteX46" fmla="*/ 416771 w 605098"/>
              <a:gd name="connsiteY46" fmla="*/ 183638 h 604181"/>
              <a:gd name="connsiteX47" fmla="*/ 380310 w 605098"/>
              <a:gd name="connsiteY47" fmla="*/ 183638 h 604181"/>
              <a:gd name="connsiteX48" fmla="*/ 364177 w 605098"/>
              <a:gd name="connsiteY48" fmla="*/ 200284 h 604181"/>
              <a:gd name="connsiteX49" fmla="*/ 341268 w 605098"/>
              <a:gd name="connsiteY49" fmla="*/ 186001 h 604181"/>
              <a:gd name="connsiteX50" fmla="*/ 310616 w 605098"/>
              <a:gd name="connsiteY50" fmla="*/ 180524 h 604181"/>
              <a:gd name="connsiteX51" fmla="*/ 260388 w 605098"/>
              <a:gd name="connsiteY51" fmla="*/ 194807 h 604181"/>
              <a:gd name="connsiteX52" fmla="*/ 218765 w 605098"/>
              <a:gd name="connsiteY52" fmla="*/ 232501 h 604181"/>
              <a:gd name="connsiteX53" fmla="*/ 190478 w 605098"/>
              <a:gd name="connsiteY53" fmla="*/ 286197 h 604181"/>
              <a:gd name="connsiteX54" fmla="*/ 180045 w 605098"/>
              <a:gd name="connsiteY54" fmla="*/ 348806 h 604181"/>
              <a:gd name="connsiteX55" fmla="*/ 184993 w 605098"/>
              <a:gd name="connsiteY55" fmla="*/ 379949 h 604181"/>
              <a:gd name="connsiteX56" fmla="*/ 198222 w 605098"/>
              <a:gd name="connsiteY56" fmla="*/ 403897 h 604181"/>
              <a:gd name="connsiteX57" fmla="*/ 218012 w 605098"/>
              <a:gd name="connsiteY57" fmla="*/ 419147 h 604181"/>
              <a:gd name="connsiteX58" fmla="*/ 241996 w 605098"/>
              <a:gd name="connsiteY58" fmla="*/ 424624 h 604181"/>
              <a:gd name="connsiteX59" fmla="*/ 270606 w 605098"/>
              <a:gd name="connsiteY59" fmla="*/ 420006 h 604181"/>
              <a:gd name="connsiteX60" fmla="*/ 294482 w 605098"/>
              <a:gd name="connsiteY60" fmla="*/ 407226 h 604181"/>
              <a:gd name="connsiteX61" fmla="*/ 314487 w 605098"/>
              <a:gd name="connsiteY61" fmla="*/ 388862 h 604181"/>
              <a:gd name="connsiteX62" fmla="*/ 331373 w 605098"/>
              <a:gd name="connsiteY62" fmla="*/ 367492 h 604181"/>
              <a:gd name="connsiteX63" fmla="*/ 333524 w 605098"/>
              <a:gd name="connsiteY63" fmla="*/ 367492 h 604181"/>
              <a:gd name="connsiteX64" fmla="*/ 335568 w 605098"/>
              <a:gd name="connsiteY64" fmla="*/ 394554 h 604181"/>
              <a:gd name="connsiteX65" fmla="*/ 346754 w 605098"/>
              <a:gd name="connsiteY65" fmla="*/ 412166 h 604181"/>
              <a:gd name="connsiteX66" fmla="*/ 365468 w 605098"/>
              <a:gd name="connsiteY66" fmla="*/ 421831 h 604181"/>
              <a:gd name="connsiteX67" fmla="*/ 389668 w 605098"/>
              <a:gd name="connsiteY67" fmla="*/ 424624 h 604181"/>
              <a:gd name="connsiteX68" fmla="*/ 448177 w 605098"/>
              <a:gd name="connsiteY68" fmla="*/ 412166 h 604181"/>
              <a:gd name="connsiteX69" fmla="*/ 496038 w 605098"/>
              <a:gd name="connsiteY69" fmla="*/ 378445 h 604181"/>
              <a:gd name="connsiteX70" fmla="*/ 528305 w 605098"/>
              <a:gd name="connsiteY70" fmla="*/ 328079 h 604181"/>
              <a:gd name="connsiteX71" fmla="*/ 540028 w 605098"/>
              <a:gd name="connsiteY71" fmla="*/ 265685 h 604181"/>
              <a:gd name="connsiteX72" fmla="*/ 522819 w 605098"/>
              <a:gd name="connsiteY72" fmla="*/ 181383 h 604181"/>
              <a:gd name="connsiteX73" fmla="*/ 475496 w 605098"/>
              <a:gd name="connsiteY73" fmla="*/ 118452 h 604181"/>
              <a:gd name="connsiteX74" fmla="*/ 404187 w 605098"/>
              <a:gd name="connsiteY74" fmla="*/ 79040 h 604181"/>
              <a:gd name="connsiteX75" fmla="*/ 315240 w 605098"/>
              <a:gd name="connsiteY75" fmla="*/ 65294 h 604181"/>
              <a:gd name="connsiteX76" fmla="*/ 302549 w 605098"/>
              <a:gd name="connsiteY76" fmla="*/ 0 h 604181"/>
              <a:gd name="connsiteX77" fmla="*/ 605098 w 605098"/>
              <a:gd name="connsiteY77" fmla="*/ 302091 h 604181"/>
              <a:gd name="connsiteX78" fmla="*/ 302549 w 605098"/>
              <a:gd name="connsiteY78" fmla="*/ 604181 h 604181"/>
              <a:gd name="connsiteX79" fmla="*/ 0 w 605098"/>
              <a:gd name="connsiteY79" fmla="*/ 302091 h 604181"/>
              <a:gd name="connsiteX80" fmla="*/ 302549 w 605098"/>
              <a:gd name="connsiteY80" fmla="*/ 0 h 60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5098" h="604181">
                <a:moveTo>
                  <a:pt x="315324" y="234559"/>
                </a:moveTo>
                <a:cubicBezTo>
                  <a:pt x="322526" y="234559"/>
                  <a:pt x="328653" y="235633"/>
                  <a:pt x="333490" y="237673"/>
                </a:cubicBezTo>
                <a:cubicBezTo>
                  <a:pt x="338327" y="239713"/>
                  <a:pt x="342949" y="242720"/>
                  <a:pt x="347464" y="246478"/>
                </a:cubicBezTo>
                <a:lnTo>
                  <a:pt x="334458" y="318208"/>
                </a:lnTo>
                <a:cubicBezTo>
                  <a:pt x="330696" y="325080"/>
                  <a:pt x="326396" y="331738"/>
                  <a:pt x="321559" y="337858"/>
                </a:cubicBezTo>
                <a:cubicBezTo>
                  <a:pt x="316614" y="344086"/>
                  <a:pt x="311670" y="349670"/>
                  <a:pt x="306403" y="354502"/>
                </a:cubicBezTo>
                <a:cubicBezTo>
                  <a:pt x="301243" y="359334"/>
                  <a:pt x="295869" y="363307"/>
                  <a:pt x="290279" y="366207"/>
                </a:cubicBezTo>
                <a:cubicBezTo>
                  <a:pt x="284797" y="369213"/>
                  <a:pt x="279530" y="370609"/>
                  <a:pt x="274693" y="370609"/>
                </a:cubicBezTo>
                <a:cubicBezTo>
                  <a:pt x="263299" y="370609"/>
                  <a:pt x="255237" y="366958"/>
                  <a:pt x="250508" y="359764"/>
                </a:cubicBezTo>
                <a:cubicBezTo>
                  <a:pt x="245886" y="352462"/>
                  <a:pt x="243521" y="343120"/>
                  <a:pt x="243521" y="331738"/>
                </a:cubicBezTo>
                <a:cubicBezTo>
                  <a:pt x="243521" y="320570"/>
                  <a:pt x="245241" y="309295"/>
                  <a:pt x="248681" y="297698"/>
                </a:cubicBezTo>
                <a:cubicBezTo>
                  <a:pt x="252228" y="286101"/>
                  <a:pt x="257172" y="275578"/>
                  <a:pt x="263514" y="266236"/>
                </a:cubicBezTo>
                <a:cubicBezTo>
                  <a:pt x="269964" y="256894"/>
                  <a:pt x="277595" y="249270"/>
                  <a:pt x="286410" y="243364"/>
                </a:cubicBezTo>
                <a:cubicBezTo>
                  <a:pt x="295224" y="237566"/>
                  <a:pt x="304898" y="234559"/>
                  <a:pt x="315324" y="234559"/>
                </a:cubicBezTo>
                <a:close/>
                <a:moveTo>
                  <a:pt x="315240" y="65294"/>
                </a:moveTo>
                <a:cubicBezTo>
                  <a:pt x="281684" y="65294"/>
                  <a:pt x="249740" y="71093"/>
                  <a:pt x="219625" y="82691"/>
                </a:cubicBezTo>
                <a:cubicBezTo>
                  <a:pt x="189402" y="94289"/>
                  <a:pt x="162944" y="110827"/>
                  <a:pt x="140035" y="132306"/>
                </a:cubicBezTo>
                <a:cubicBezTo>
                  <a:pt x="117126" y="153784"/>
                  <a:pt x="98950" y="179665"/>
                  <a:pt x="85398" y="210164"/>
                </a:cubicBezTo>
                <a:cubicBezTo>
                  <a:pt x="71846" y="240663"/>
                  <a:pt x="65070" y="274706"/>
                  <a:pt x="65070" y="312507"/>
                </a:cubicBezTo>
                <a:cubicBezTo>
                  <a:pt x="65070" y="349557"/>
                  <a:pt x="70986" y="382204"/>
                  <a:pt x="82816" y="410341"/>
                </a:cubicBezTo>
                <a:cubicBezTo>
                  <a:pt x="94540" y="438584"/>
                  <a:pt x="110996" y="462210"/>
                  <a:pt x="131969" y="481326"/>
                </a:cubicBezTo>
                <a:cubicBezTo>
                  <a:pt x="152942" y="500334"/>
                  <a:pt x="177679" y="514724"/>
                  <a:pt x="206288" y="524390"/>
                </a:cubicBezTo>
                <a:cubicBezTo>
                  <a:pt x="234898" y="534055"/>
                  <a:pt x="266088" y="538887"/>
                  <a:pt x="299645" y="538887"/>
                </a:cubicBezTo>
                <a:cubicBezTo>
                  <a:pt x="318790" y="538887"/>
                  <a:pt x="335676" y="537491"/>
                  <a:pt x="350410" y="534699"/>
                </a:cubicBezTo>
                <a:cubicBezTo>
                  <a:pt x="365145" y="532014"/>
                  <a:pt x="379665" y="527182"/>
                  <a:pt x="393862" y="520201"/>
                </a:cubicBezTo>
                <a:lnTo>
                  <a:pt x="377729" y="470372"/>
                </a:lnTo>
                <a:cubicBezTo>
                  <a:pt x="367296" y="475205"/>
                  <a:pt x="355681" y="478856"/>
                  <a:pt x="342882" y="481219"/>
                </a:cubicBezTo>
                <a:cubicBezTo>
                  <a:pt x="330083" y="483689"/>
                  <a:pt x="318575" y="484870"/>
                  <a:pt x="308572" y="484870"/>
                </a:cubicBezTo>
                <a:cubicBezTo>
                  <a:pt x="278672" y="484870"/>
                  <a:pt x="252321" y="480789"/>
                  <a:pt x="229197" y="472627"/>
                </a:cubicBezTo>
                <a:cubicBezTo>
                  <a:pt x="206181" y="464573"/>
                  <a:pt x="186821" y="452975"/>
                  <a:pt x="171226" y="437940"/>
                </a:cubicBezTo>
                <a:cubicBezTo>
                  <a:pt x="155630" y="422798"/>
                  <a:pt x="143692" y="404541"/>
                  <a:pt x="135625" y="383063"/>
                </a:cubicBezTo>
                <a:cubicBezTo>
                  <a:pt x="127451" y="361585"/>
                  <a:pt x="123364" y="337422"/>
                  <a:pt x="123364" y="310360"/>
                </a:cubicBezTo>
                <a:cubicBezTo>
                  <a:pt x="123364" y="283082"/>
                  <a:pt x="128204" y="257631"/>
                  <a:pt x="137884" y="234327"/>
                </a:cubicBezTo>
                <a:cubicBezTo>
                  <a:pt x="147671" y="210916"/>
                  <a:pt x="161116" y="190726"/>
                  <a:pt x="178217" y="173758"/>
                </a:cubicBezTo>
                <a:cubicBezTo>
                  <a:pt x="195425" y="156791"/>
                  <a:pt x="215645" y="143474"/>
                  <a:pt x="238877" y="133809"/>
                </a:cubicBezTo>
                <a:cubicBezTo>
                  <a:pt x="262109" y="124144"/>
                  <a:pt x="287169" y="119311"/>
                  <a:pt x="314272" y="119311"/>
                </a:cubicBezTo>
                <a:cubicBezTo>
                  <a:pt x="337827" y="119311"/>
                  <a:pt x="359875" y="121996"/>
                  <a:pt x="380310" y="127580"/>
                </a:cubicBezTo>
                <a:cubicBezTo>
                  <a:pt x="400746" y="133165"/>
                  <a:pt x="418600" y="141863"/>
                  <a:pt x="433657" y="153784"/>
                </a:cubicBezTo>
                <a:cubicBezTo>
                  <a:pt x="448715" y="165704"/>
                  <a:pt x="460546" y="180846"/>
                  <a:pt x="469257" y="199210"/>
                </a:cubicBezTo>
                <a:cubicBezTo>
                  <a:pt x="477969" y="217574"/>
                  <a:pt x="482272" y="239804"/>
                  <a:pt x="482272" y="265685"/>
                </a:cubicBezTo>
                <a:cubicBezTo>
                  <a:pt x="482272" y="283727"/>
                  <a:pt x="480120" y="299298"/>
                  <a:pt x="475818" y="312507"/>
                </a:cubicBezTo>
                <a:cubicBezTo>
                  <a:pt x="471409" y="325609"/>
                  <a:pt x="465816" y="336563"/>
                  <a:pt x="458825" y="345154"/>
                </a:cubicBezTo>
                <a:cubicBezTo>
                  <a:pt x="451941" y="353853"/>
                  <a:pt x="444090" y="360296"/>
                  <a:pt x="435486" y="364377"/>
                </a:cubicBezTo>
                <a:cubicBezTo>
                  <a:pt x="426774" y="368566"/>
                  <a:pt x="417954" y="370606"/>
                  <a:pt x="408920" y="370606"/>
                </a:cubicBezTo>
                <a:cubicBezTo>
                  <a:pt x="399885" y="370606"/>
                  <a:pt x="394077" y="366955"/>
                  <a:pt x="391496" y="359759"/>
                </a:cubicBezTo>
                <a:cubicBezTo>
                  <a:pt x="388915" y="352457"/>
                  <a:pt x="389022" y="340644"/>
                  <a:pt x="391819" y="324428"/>
                </a:cubicBezTo>
                <a:lnTo>
                  <a:pt x="416771" y="183638"/>
                </a:lnTo>
                <a:lnTo>
                  <a:pt x="380310" y="183638"/>
                </a:lnTo>
                <a:lnTo>
                  <a:pt x="364177" y="200284"/>
                </a:lnTo>
                <a:cubicBezTo>
                  <a:pt x="357294" y="194378"/>
                  <a:pt x="349658" y="189652"/>
                  <a:pt x="341268" y="186001"/>
                </a:cubicBezTo>
                <a:cubicBezTo>
                  <a:pt x="332987" y="182350"/>
                  <a:pt x="322769" y="180524"/>
                  <a:pt x="310616" y="180524"/>
                </a:cubicBezTo>
                <a:cubicBezTo>
                  <a:pt x="292977" y="180524"/>
                  <a:pt x="276198" y="185357"/>
                  <a:pt x="260388" y="194807"/>
                </a:cubicBezTo>
                <a:cubicBezTo>
                  <a:pt x="244685" y="204365"/>
                  <a:pt x="230811" y="216930"/>
                  <a:pt x="218765" y="232501"/>
                </a:cubicBezTo>
                <a:cubicBezTo>
                  <a:pt x="206826" y="248073"/>
                  <a:pt x="197361" y="266007"/>
                  <a:pt x="190478" y="286197"/>
                </a:cubicBezTo>
                <a:cubicBezTo>
                  <a:pt x="183487" y="306494"/>
                  <a:pt x="180045" y="327327"/>
                  <a:pt x="180045" y="348806"/>
                </a:cubicBezTo>
                <a:cubicBezTo>
                  <a:pt x="180045" y="360296"/>
                  <a:pt x="181658" y="370606"/>
                  <a:pt x="184993" y="379949"/>
                </a:cubicBezTo>
                <a:cubicBezTo>
                  <a:pt x="188327" y="389292"/>
                  <a:pt x="192737" y="397346"/>
                  <a:pt x="198222" y="403897"/>
                </a:cubicBezTo>
                <a:cubicBezTo>
                  <a:pt x="203815" y="410448"/>
                  <a:pt x="210375" y="415603"/>
                  <a:pt x="218012" y="419147"/>
                </a:cubicBezTo>
                <a:cubicBezTo>
                  <a:pt x="225648" y="422798"/>
                  <a:pt x="233607" y="424624"/>
                  <a:pt x="241996" y="424624"/>
                </a:cubicBezTo>
                <a:cubicBezTo>
                  <a:pt x="252321" y="424624"/>
                  <a:pt x="261894" y="423120"/>
                  <a:pt x="270606" y="420006"/>
                </a:cubicBezTo>
                <a:cubicBezTo>
                  <a:pt x="279210" y="416891"/>
                  <a:pt x="287169" y="412596"/>
                  <a:pt x="294482" y="407226"/>
                </a:cubicBezTo>
                <a:cubicBezTo>
                  <a:pt x="301796" y="401857"/>
                  <a:pt x="308464" y="395735"/>
                  <a:pt x="314487" y="388862"/>
                </a:cubicBezTo>
                <a:cubicBezTo>
                  <a:pt x="320618" y="381882"/>
                  <a:pt x="326211" y="374794"/>
                  <a:pt x="331373" y="367492"/>
                </a:cubicBezTo>
                <a:lnTo>
                  <a:pt x="333524" y="367492"/>
                </a:lnTo>
                <a:cubicBezTo>
                  <a:pt x="332449" y="378231"/>
                  <a:pt x="333094" y="387252"/>
                  <a:pt x="335568" y="394554"/>
                </a:cubicBezTo>
                <a:cubicBezTo>
                  <a:pt x="338042" y="401749"/>
                  <a:pt x="341699" y="407656"/>
                  <a:pt x="346754" y="412166"/>
                </a:cubicBezTo>
                <a:cubicBezTo>
                  <a:pt x="351809" y="416677"/>
                  <a:pt x="358047" y="419898"/>
                  <a:pt x="365468" y="421831"/>
                </a:cubicBezTo>
                <a:cubicBezTo>
                  <a:pt x="372997" y="423657"/>
                  <a:pt x="380956" y="424624"/>
                  <a:pt x="389668" y="424624"/>
                </a:cubicBezTo>
                <a:cubicBezTo>
                  <a:pt x="410426" y="424624"/>
                  <a:pt x="430000" y="420435"/>
                  <a:pt x="448177" y="412166"/>
                </a:cubicBezTo>
                <a:cubicBezTo>
                  <a:pt x="466354" y="403897"/>
                  <a:pt x="482379" y="392621"/>
                  <a:pt x="496038" y="378445"/>
                </a:cubicBezTo>
                <a:cubicBezTo>
                  <a:pt x="509698" y="364270"/>
                  <a:pt x="520453" y="347410"/>
                  <a:pt x="528305" y="328079"/>
                </a:cubicBezTo>
                <a:cubicBezTo>
                  <a:pt x="536048" y="308641"/>
                  <a:pt x="540028" y="287915"/>
                  <a:pt x="540028" y="265685"/>
                </a:cubicBezTo>
                <a:cubicBezTo>
                  <a:pt x="540028" y="234220"/>
                  <a:pt x="534220" y="206083"/>
                  <a:pt x="522819" y="181383"/>
                </a:cubicBezTo>
                <a:cubicBezTo>
                  <a:pt x="511419" y="156576"/>
                  <a:pt x="495608" y="135635"/>
                  <a:pt x="475496" y="118452"/>
                </a:cubicBezTo>
                <a:cubicBezTo>
                  <a:pt x="455383" y="101377"/>
                  <a:pt x="431614" y="88168"/>
                  <a:pt x="404187" y="79040"/>
                </a:cubicBezTo>
                <a:cubicBezTo>
                  <a:pt x="376869" y="69804"/>
                  <a:pt x="347184" y="65294"/>
                  <a:pt x="315240" y="65294"/>
                </a:cubicBezTo>
                <a:close/>
                <a:moveTo>
                  <a:pt x="302549" y="0"/>
                </a:moveTo>
                <a:cubicBezTo>
                  <a:pt x="469688" y="0"/>
                  <a:pt x="605098" y="135205"/>
                  <a:pt x="605098" y="302091"/>
                </a:cubicBezTo>
                <a:cubicBezTo>
                  <a:pt x="605098" y="468869"/>
                  <a:pt x="469688" y="604181"/>
                  <a:pt x="302549" y="604181"/>
                </a:cubicBezTo>
                <a:cubicBezTo>
                  <a:pt x="135410" y="604181"/>
                  <a:pt x="0" y="468869"/>
                  <a:pt x="0" y="302091"/>
                </a:cubicBezTo>
                <a:cubicBezTo>
                  <a:pt x="0" y="135205"/>
                  <a:pt x="135410" y="0"/>
                  <a:pt x="302549" y="0"/>
                </a:cubicBezTo>
                <a:close/>
              </a:path>
            </a:pathLst>
          </a:custGeom>
          <a:solidFill>
            <a:srgbClr val="3ABABA"/>
          </a:solidFill>
          <a:ln>
            <a:noFill/>
          </a:ln>
        </p:spPr>
      </p:sp>
      <p:sp>
        <p:nvSpPr>
          <p:cNvPr id="60" name="椭圆 59"/>
          <p:cNvSpPr/>
          <p:nvPr/>
        </p:nvSpPr>
        <p:spPr bwMode="auto">
          <a:xfrm>
            <a:off x="8436260" y="2636912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1" name="search-with-magnifier-sketch_59612"/>
          <p:cNvSpPr>
            <a:spLocks noChangeAspect="1"/>
          </p:cNvSpPr>
          <p:nvPr/>
        </p:nvSpPr>
        <p:spPr bwMode="auto">
          <a:xfrm>
            <a:off x="8516735" y="2727206"/>
            <a:ext cx="310380" cy="341754"/>
          </a:xfrm>
          <a:custGeom>
            <a:avLst/>
            <a:gdLst>
              <a:gd name="T0" fmla="*/ 1964 w 2684"/>
              <a:gd name="T1" fmla="*/ 1626 h 2960"/>
              <a:gd name="T2" fmla="*/ 322 w 2684"/>
              <a:gd name="T3" fmla="*/ 1790 h 2960"/>
              <a:gd name="T4" fmla="*/ 2234 w 2684"/>
              <a:gd name="T5" fmla="*/ 1937 h 2960"/>
              <a:gd name="T6" fmla="*/ 1739 w 2684"/>
              <a:gd name="T7" fmla="*/ 1513 h 2960"/>
              <a:gd name="T8" fmla="*/ 1842 w 2684"/>
              <a:gd name="T9" fmla="*/ 1634 h 2960"/>
              <a:gd name="T10" fmla="*/ 1873 w 2684"/>
              <a:gd name="T11" fmla="*/ 1666 h 2960"/>
              <a:gd name="T12" fmla="*/ 1885 w 2684"/>
              <a:gd name="T13" fmla="*/ 1675 h 2960"/>
              <a:gd name="T14" fmla="*/ 1472 w 2684"/>
              <a:gd name="T15" fmla="*/ 1532 h 2960"/>
              <a:gd name="T16" fmla="*/ 871 w 2684"/>
              <a:gd name="T17" fmla="*/ 1654 h 2960"/>
              <a:gd name="T18" fmla="*/ 1481 w 2684"/>
              <a:gd name="T19" fmla="*/ 767 h 2960"/>
              <a:gd name="T20" fmla="*/ 1894 w 2684"/>
              <a:gd name="T21" fmla="*/ 1524 h 2960"/>
              <a:gd name="T22" fmla="*/ 1677 w 2684"/>
              <a:gd name="T23" fmla="*/ 1365 h 2960"/>
              <a:gd name="T24" fmla="*/ 1714 w 2684"/>
              <a:gd name="T25" fmla="*/ 1214 h 2960"/>
              <a:gd name="T26" fmla="*/ 1856 w 2684"/>
              <a:gd name="T27" fmla="*/ 1261 h 2960"/>
              <a:gd name="T28" fmla="*/ 1722 w 2684"/>
              <a:gd name="T29" fmla="*/ 1192 h 2960"/>
              <a:gd name="T30" fmla="*/ 1978 w 2684"/>
              <a:gd name="T31" fmla="*/ 1292 h 2960"/>
              <a:gd name="T32" fmla="*/ 1687 w 2684"/>
              <a:gd name="T33" fmla="*/ 931 h 2960"/>
              <a:gd name="T34" fmla="*/ 1823 w 2684"/>
              <a:gd name="T35" fmla="*/ 632 h 2960"/>
              <a:gd name="T36" fmla="*/ 1113 w 2684"/>
              <a:gd name="T37" fmla="*/ 216 h 2960"/>
              <a:gd name="T38" fmla="*/ 1929 w 2684"/>
              <a:gd name="T39" fmla="*/ 858 h 2960"/>
              <a:gd name="T40" fmla="*/ 1956 w 2684"/>
              <a:gd name="T41" fmla="*/ 948 h 2960"/>
              <a:gd name="T42" fmla="*/ 1222 w 2684"/>
              <a:gd name="T43" fmla="*/ 530 h 2960"/>
              <a:gd name="T44" fmla="*/ 1065 w 2684"/>
              <a:gd name="T45" fmla="*/ 514 h 2960"/>
              <a:gd name="T46" fmla="*/ 753 w 2684"/>
              <a:gd name="T47" fmla="*/ 281 h 2960"/>
              <a:gd name="T48" fmla="*/ 794 w 2684"/>
              <a:gd name="T49" fmla="*/ 586 h 2960"/>
              <a:gd name="T50" fmla="*/ 534 w 2684"/>
              <a:gd name="T51" fmla="*/ 416 h 2960"/>
              <a:gd name="T52" fmla="*/ 670 w 2684"/>
              <a:gd name="T53" fmla="*/ 614 h 2960"/>
              <a:gd name="T54" fmla="*/ 446 w 2684"/>
              <a:gd name="T55" fmla="*/ 504 h 2960"/>
              <a:gd name="T56" fmla="*/ 618 w 2684"/>
              <a:gd name="T57" fmla="*/ 726 h 2960"/>
              <a:gd name="T58" fmla="*/ 378 w 2684"/>
              <a:gd name="T59" fmla="*/ 594 h 2960"/>
              <a:gd name="T60" fmla="*/ 529 w 2684"/>
              <a:gd name="T61" fmla="*/ 849 h 2960"/>
              <a:gd name="T62" fmla="*/ 378 w 2684"/>
              <a:gd name="T63" fmla="*/ 594 h 2960"/>
              <a:gd name="T64" fmla="*/ 266 w 2684"/>
              <a:gd name="T65" fmla="*/ 809 h 2960"/>
              <a:gd name="T66" fmla="*/ 454 w 2684"/>
              <a:gd name="T67" fmla="*/ 1083 h 2960"/>
              <a:gd name="T68" fmla="*/ 222 w 2684"/>
              <a:gd name="T69" fmla="*/ 945 h 2960"/>
              <a:gd name="T70" fmla="*/ 459 w 2684"/>
              <a:gd name="T71" fmla="*/ 1228 h 2960"/>
              <a:gd name="T72" fmla="*/ 201 w 2684"/>
              <a:gd name="T73" fmla="*/ 1056 h 2960"/>
              <a:gd name="T74" fmla="*/ 190 w 2684"/>
              <a:gd name="T75" fmla="*/ 1186 h 2960"/>
              <a:gd name="T76" fmla="*/ 520 w 2684"/>
              <a:gd name="T77" fmla="*/ 1721 h 2960"/>
              <a:gd name="T78" fmla="*/ 970 w 2684"/>
              <a:gd name="T79" fmla="*/ 2027 h 2960"/>
              <a:gd name="T80" fmla="*/ 207 w 2684"/>
              <a:gd name="T81" fmla="*/ 1374 h 2960"/>
              <a:gd name="T82" fmla="*/ 1175 w 2684"/>
              <a:gd name="T83" fmla="*/ 2027 h 2960"/>
              <a:gd name="T84" fmla="*/ 1287 w 2684"/>
              <a:gd name="T85" fmla="*/ 2003 h 2960"/>
              <a:gd name="T86" fmla="*/ 1022 w 2684"/>
              <a:gd name="T87" fmla="*/ 1809 h 2960"/>
              <a:gd name="T88" fmla="*/ 1317 w 2684"/>
              <a:gd name="T89" fmla="*/ 1993 h 2960"/>
              <a:gd name="T90" fmla="*/ 1322 w 2684"/>
              <a:gd name="T91" fmla="*/ 1796 h 2960"/>
              <a:gd name="T92" fmla="*/ 1975 w 2684"/>
              <a:gd name="T93" fmla="*/ 2271 h 2960"/>
              <a:gd name="T94" fmla="*/ 1504 w 2684"/>
              <a:gd name="T95" fmla="*/ 1868 h 2960"/>
              <a:gd name="T96" fmla="*/ 2269 w 2684"/>
              <a:gd name="T97" fmla="*/ 2506 h 2960"/>
              <a:gd name="T98" fmla="*/ 1496 w 2684"/>
              <a:gd name="T99" fmla="*/ 1650 h 2960"/>
              <a:gd name="T100" fmla="*/ 1517 w 2684"/>
              <a:gd name="T101" fmla="*/ 1628 h 2960"/>
              <a:gd name="T102" fmla="*/ 2541 w 2684"/>
              <a:gd name="T103" fmla="*/ 2429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4" h="2960">
                <a:moveTo>
                  <a:pt x="2360" y="1949"/>
                </a:moveTo>
                <a:cubicBezTo>
                  <a:pt x="2288" y="1869"/>
                  <a:pt x="2115" y="1666"/>
                  <a:pt x="1974" y="1635"/>
                </a:cubicBezTo>
                <a:cubicBezTo>
                  <a:pt x="1971" y="1631"/>
                  <a:pt x="1968" y="1629"/>
                  <a:pt x="1964" y="1627"/>
                </a:cubicBezTo>
                <a:cubicBezTo>
                  <a:pt x="1964" y="1627"/>
                  <a:pt x="1964" y="1626"/>
                  <a:pt x="1964" y="1626"/>
                </a:cubicBezTo>
                <a:cubicBezTo>
                  <a:pt x="1952" y="1621"/>
                  <a:pt x="1941" y="1617"/>
                  <a:pt x="1929" y="1612"/>
                </a:cubicBezTo>
                <a:cubicBezTo>
                  <a:pt x="2215" y="1244"/>
                  <a:pt x="2008" y="649"/>
                  <a:pt x="1706" y="363"/>
                </a:cubicBezTo>
                <a:cubicBezTo>
                  <a:pt x="1321" y="0"/>
                  <a:pt x="733" y="81"/>
                  <a:pt x="388" y="446"/>
                </a:cubicBezTo>
                <a:cubicBezTo>
                  <a:pt x="63" y="791"/>
                  <a:pt x="0" y="1421"/>
                  <a:pt x="322" y="1790"/>
                </a:cubicBezTo>
                <a:cubicBezTo>
                  <a:pt x="578" y="2083"/>
                  <a:pt x="1228" y="2277"/>
                  <a:pt x="1531" y="1939"/>
                </a:cubicBezTo>
                <a:cubicBezTo>
                  <a:pt x="1750" y="2166"/>
                  <a:pt x="2424" y="2960"/>
                  <a:pt x="2612" y="2485"/>
                </a:cubicBezTo>
                <a:cubicBezTo>
                  <a:pt x="2684" y="2304"/>
                  <a:pt x="2466" y="2068"/>
                  <a:pt x="2360" y="1949"/>
                </a:cubicBezTo>
                <a:close/>
                <a:moveTo>
                  <a:pt x="2234" y="1937"/>
                </a:moveTo>
                <a:cubicBezTo>
                  <a:pt x="2220" y="1927"/>
                  <a:pt x="2206" y="1917"/>
                  <a:pt x="2193" y="1908"/>
                </a:cubicBezTo>
                <a:cubicBezTo>
                  <a:pt x="1999" y="1774"/>
                  <a:pt x="1787" y="1665"/>
                  <a:pt x="1602" y="1518"/>
                </a:cubicBezTo>
                <a:cubicBezTo>
                  <a:pt x="1619" y="1493"/>
                  <a:pt x="1633" y="1466"/>
                  <a:pt x="1647" y="1439"/>
                </a:cubicBezTo>
                <a:cubicBezTo>
                  <a:pt x="1677" y="1465"/>
                  <a:pt x="1708" y="1489"/>
                  <a:pt x="1739" y="1513"/>
                </a:cubicBezTo>
                <a:cubicBezTo>
                  <a:pt x="1774" y="1540"/>
                  <a:pt x="1809" y="1571"/>
                  <a:pt x="1845" y="1598"/>
                </a:cubicBezTo>
                <a:cubicBezTo>
                  <a:pt x="1845" y="1599"/>
                  <a:pt x="1845" y="1600"/>
                  <a:pt x="1845" y="1601"/>
                </a:cubicBezTo>
                <a:cubicBezTo>
                  <a:pt x="1836" y="1609"/>
                  <a:pt x="1836" y="1624"/>
                  <a:pt x="1843" y="1633"/>
                </a:cubicBezTo>
                <a:cubicBezTo>
                  <a:pt x="1843" y="1633"/>
                  <a:pt x="1843" y="1633"/>
                  <a:pt x="1842" y="1634"/>
                </a:cubicBezTo>
                <a:cubicBezTo>
                  <a:pt x="1843" y="1634"/>
                  <a:pt x="1843" y="1634"/>
                  <a:pt x="1844" y="1634"/>
                </a:cubicBezTo>
                <a:cubicBezTo>
                  <a:pt x="1844" y="1635"/>
                  <a:pt x="1846" y="1636"/>
                  <a:pt x="1847" y="1637"/>
                </a:cubicBezTo>
                <a:cubicBezTo>
                  <a:pt x="1849" y="1650"/>
                  <a:pt x="1859" y="1661"/>
                  <a:pt x="1872" y="1666"/>
                </a:cubicBezTo>
                <a:cubicBezTo>
                  <a:pt x="1871" y="1666"/>
                  <a:pt x="1872" y="1666"/>
                  <a:pt x="1873" y="1666"/>
                </a:cubicBezTo>
                <a:cubicBezTo>
                  <a:pt x="1873" y="1666"/>
                  <a:pt x="1873" y="1667"/>
                  <a:pt x="1873" y="1667"/>
                </a:cubicBezTo>
                <a:cubicBezTo>
                  <a:pt x="1873" y="1667"/>
                  <a:pt x="1874" y="1667"/>
                  <a:pt x="1874" y="1667"/>
                </a:cubicBezTo>
                <a:cubicBezTo>
                  <a:pt x="1875" y="1667"/>
                  <a:pt x="1876" y="1668"/>
                  <a:pt x="1878" y="1669"/>
                </a:cubicBezTo>
                <a:cubicBezTo>
                  <a:pt x="1881" y="1671"/>
                  <a:pt x="1882" y="1672"/>
                  <a:pt x="1885" y="1675"/>
                </a:cubicBezTo>
                <a:cubicBezTo>
                  <a:pt x="1889" y="1691"/>
                  <a:pt x="1902" y="1705"/>
                  <a:pt x="1921" y="1707"/>
                </a:cubicBezTo>
                <a:cubicBezTo>
                  <a:pt x="2032" y="1719"/>
                  <a:pt x="2154" y="1855"/>
                  <a:pt x="2234" y="1937"/>
                </a:cubicBezTo>
                <a:close/>
                <a:moveTo>
                  <a:pt x="1487" y="1524"/>
                </a:moveTo>
                <a:cubicBezTo>
                  <a:pt x="1481" y="1524"/>
                  <a:pt x="1476" y="1527"/>
                  <a:pt x="1472" y="1532"/>
                </a:cubicBezTo>
                <a:cubicBezTo>
                  <a:pt x="1464" y="1546"/>
                  <a:pt x="1455" y="1559"/>
                  <a:pt x="1446" y="1572"/>
                </a:cubicBezTo>
                <a:cubicBezTo>
                  <a:pt x="1441" y="1577"/>
                  <a:pt x="1437" y="1582"/>
                  <a:pt x="1432" y="1587"/>
                </a:cubicBezTo>
                <a:cubicBezTo>
                  <a:pt x="1428" y="1591"/>
                  <a:pt x="1425" y="1596"/>
                  <a:pt x="1423" y="1600"/>
                </a:cubicBezTo>
                <a:cubicBezTo>
                  <a:pt x="1279" y="1770"/>
                  <a:pt x="1081" y="1767"/>
                  <a:pt x="871" y="1654"/>
                </a:cubicBezTo>
                <a:cubicBezTo>
                  <a:pt x="594" y="1505"/>
                  <a:pt x="463" y="1193"/>
                  <a:pt x="602" y="905"/>
                </a:cubicBezTo>
                <a:cubicBezTo>
                  <a:pt x="733" y="632"/>
                  <a:pt x="1019" y="543"/>
                  <a:pt x="1280" y="642"/>
                </a:cubicBezTo>
                <a:cubicBezTo>
                  <a:pt x="1308" y="658"/>
                  <a:pt x="1335" y="673"/>
                  <a:pt x="1362" y="689"/>
                </a:cubicBezTo>
                <a:cubicBezTo>
                  <a:pt x="1404" y="713"/>
                  <a:pt x="1443" y="739"/>
                  <a:pt x="1481" y="767"/>
                </a:cubicBezTo>
                <a:cubicBezTo>
                  <a:pt x="1687" y="968"/>
                  <a:pt x="1663" y="1296"/>
                  <a:pt x="1487" y="1524"/>
                </a:cubicBezTo>
                <a:close/>
                <a:moveTo>
                  <a:pt x="1677" y="1365"/>
                </a:moveTo>
                <a:cubicBezTo>
                  <a:pt x="1712" y="1387"/>
                  <a:pt x="1747" y="1410"/>
                  <a:pt x="1781" y="1435"/>
                </a:cubicBezTo>
                <a:cubicBezTo>
                  <a:pt x="1819" y="1462"/>
                  <a:pt x="1854" y="1498"/>
                  <a:pt x="1894" y="1524"/>
                </a:cubicBezTo>
                <a:cubicBezTo>
                  <a:pt x="1885" y="1538"/>
                  <a:pt x="1875" y="1552"/>
                  <a:pt x="1864" y="1565"/>
                </a:cubicBezTo>
                <a:cubicBezTo>
                  <a:pt x="1838" y="1549"/>
                  <a:pt x="1810" y="1534"/>
                  <a:pt x="1785" y="1517"/>
                </a:cubicBezTo>
                <a:cubicBezTo>
                  <a:pt x="1741" y="1487"/>
                  <a:pt x="1697" y="1454"/>
                  <a:pt x="1654" y="1422"/>
                </a:cubicBezTo>
                <a:cubicBezTo>
                  <a:pt x="1662" y="1403"/>
                  <a:pt x="1670" y="1384"/>
                  <a:pt x="1677" y="1365"/>
                </a:cubicBezTo>
                <a:close/>
                <a:moveTo>
                  <a:pt x="1917" y="1484"/>
                </a:moveTo>
                <a:cubicBezTo>
                  <a:pt x="1887" y="1456"/>
                  <a:pt x="1849" y="1434"/>
                  <a:pt x="1816" y="1412"/>
                </a:cubicBezTo>
                <a:cubicBezTo>
                  <a:pt x="1775" y="1383"/>
                  <a:pt x="1732" y="1357"/>
                  <a:pt x="1688" y="1333"/>
                </a:cubicBezTo>
                <a:cubicBezTo>
                  <a:pt x="1700" y="1294"/>
                  <a:pt x="1709" y="1254"/>
                  <a:pt x="1714" y="1214"/>
                </a:cubicBezTo>
                <a:cubicBezTo>
                  <a:pt x="1749" y="1258"/>
                  <a:pt x="1893" y="1342"/>
                  <a:pt x="1960" y="1378"/>
                </a:cubicBezTo>
                <a:cubicBezTo>
                  <a:pt x="1949" y="1415"/>
                  <a:pt x="1935" y="1451"/>
                  <a:pt x="1917" y="1484"/>
                </a:cubicBezTo>
                <a:close/>
                <a:moveTo>
                  <a:pt x="1973" y="1323"/>
                </a:moveTo>
                <a:cubicBezTo>
                  <a:pt x="1935" y="1301"/>
                  <a:pt x="1894" y="1282"/>
                  <a:pt x="1856" y="1261"/>
                </a:cubicBezTo>
                <a:cubicBezTo>
                  <a:pt x="1826" y="1244"/>
                  <a:pt x="1796" y="1227"/>
                  <a:pt x="1765" y="1211"/>
                </a:cubicBezTo>
                <a:cubicBezTo>
                  <a:pt x="1756" y="1206"/>
                  <a:pt x="1746" y="1198"/>
                  <a:pt x="1735" y="1195"/>
                </a:cubicBezTo>
                <a:cubicBezTo>
                  <a:pt x="1730" y="1193"/>
                  <a:pt x="1727" y="1194"/>
                  <a:pt x="1725" y="1196"/>
                </a:cubicBezTo>
                <a:cubicBezTo>
                  <a:pt x="1725" y="1195"/>
                  <a:pt x="1724" y="1193"/>
                  <a:pt x="1722" y="1192"/>
                </a:cubicBezTo>
                <a:cubicBezTo>
                  <a:pt x="1721" y="1191"/>
                  <a:pt x="1719" y="1191"/>
                  <a:pt x="1717" y="1190"/>
                </a:cubicBezTo>
                <a:cubicBezTo>
                  <a:pt x="1717" y="1190"/>
                  <a:pt x="1717" y="1190"/>
                  <a:pt x="1716" y="1190"/>
                </a:cubicBezTo>
                <a:cubicBezTo>
                  <a:pt x="1719" y="1161"/>
                  <a:pt x="1720" y="1131"/>
                  <a:pt x="1719" y="1102"/>
                </a:cubicBezTo>
                <a:cubicBezTo>
                  <a:pt x="1798" y="1174"/>
                  <a:pt x="1890" y="1234"/>
                  <a:pt x="1978" y="1292"/>
                </a:cubicBezTo>
                <a:cubicBezTo>
                  <a:pt x="1977" y="1303"/>
                  <a:pt x="1975" y="1313"/>
                  <a:pt x="1973" y="1323"/>
                </a:cubicBezTo>
                <a:close/>
                <a:moveTo>
                  <a:pt x="1984" y="1237"/>
                </a:moveTo>
                <a:cubicBezTo>
                  <a:pt x="1897" y="1175"/>
                  <a:pt x="1799" y="1132"/>
                  <a:pt x="1716" y="1063"/>
                </a:cubicBezTo>
                <a:cubicBezTo>
                  <a:pt x="1711" y="1018"/>
                  <a:pt x="1702" y="974"/>
                  <a:pt x="1687" y="931"/>
                </a:cubicBezTo>
                <a:cubicBezTo>
                  <a:pt x="1785" y="1015"/>
                  <a:pt x="1882" y="1101"/>
                  <a:pt x="1986" y="1176"/>
                </a:cubicBezTo>
                <a:cubicBezTo>
                  <a:pt x="1986" y="1196"/>
                  <a:pt x="1985" y="1216"/>
                  <a:pt x="1984" y="1237"/>
                </a:cubicBezTo>
                <a:close/>
                <a:moveTo>
                  <a:pt x="1647" y="421"/>
                </a:moveTo>
                <a:cubicBezTo>
                  <a:pt x="1712" y="476"/>
                  <a:pt x="1772" y="548"/>
                  <a:pt x="1823" y="632"/>
                </a:cubicBezTo>
                <a:cubicBezTo>
                  <a:pt x="1726" y="550"/>
                  <a:pt x="1616" y="478"/>
                  <a:pt x="1516" y="406"/>
                </a:cubicBezTo>
                <a:cubicBezTo>
                  <a:pt x="1429" y="342"/>
                  <a:pt x="1330" y="268"/>
                  <a:pt x="1225" y="227"/>
                </a:cubicBezTo>
                <a:cubicBezTo>
                  <a:pt x="1376" y="252"/>
                  <a:pt x="1522" y="317"/>
                  <a:pt x="1647" y="421"/>
                </a:cubicBezTo>
                <a:close/>
                <a:moveTo>
                  <a:pt x="1113" y="216"/>
                </a:moveTo>
                <a:cubicBezTo>
                  <a:pt x="1114" y="218"/>
                  <a:pt x="1116" y="220"/>
                  <a:pt x="1118" y="221"/>
                </a:cubicBezTo>
                <a:cubicBezTo>
                  <a:pt x="1422" y="322"/>
                  <a:pt x="1604" y="616"/>
                  <a:pt x="1884" y="750"/>
                </a:cubicBezTo>
                <a:cubicBezTo>
                  <a:pt x="1885" y="751"/>
                  <a:pt x="1885" y="751"/>
                  <a:pt x="1886" y="751"/>
                </a:cubicBezTo>
                <a:cubicBezTo>
                  <a:pt x="1902" y="786"/>
                  <a:pt x="1916" y="821"/>
                  <a:pt x="1929" y="858"/>
                </a:cubicBezTo>
                <a:cubicBezTo>
                  <a:pt x="1627" y="618"/>
                  <a:pt x="1286" y="434"/>
                  <a:pt x="964" y="223"/>
                </a:cubicBezTo>
                <a:cubicBezTo>
                  <a:pt x="1013" y="216"/>
                  <a:pt x="1063" y="214"/>
                  <a:pt x="1113" y="216"/>
                </a:cubicBezTo>
                <a:close/>
                <a:moveTo>
                  <a:pt x="930" y="228"/>
                </a:moveTo>
                <a:cubicBezTo>
                  <a:pt x="1267" y="475"/>
                  <a:pt x="1619" y="700"/>
                  <a:pt x="1956" y="948"/>
                </a:cubicBezTo>
                <a:cubicBezTo>
                  <a:pt x="1968" y="998"/>
                  <a:pt x="1977" y="1049"/>
                  <a:pt x="1982" y="1099"/>
                </a:cubicBezTo>
                <a:cubicBezTo>
                  <a:pt x="1870" y="1017"/>
                  <a:pt x="1760" y="931"/>
                  <a:pt x="1649" y="845"/>
                </a:cubicBezTo>
                <a:cubicBezTo>
                  <a:pt x="1610" y="773"/>
                  <a:pt x="1556" y="708"/>
                  <a:pt x="1484" y="653"/>
                </a:cubicBezTo>
                <a:cubicBezTo>
                  <a:pt x="1401" y="591"/>
                  <a:pt x="1312" y="551"/>
                  <a:pt x="1222" y="530"/>
                </a:cubicBezTo>
                <a:cubicBezTo>
                  <a:pt x="1080" y="433"/>
                  <a:pt x="933" y="345"/>
                  <a:pt x="777" y="271"/>
                </a:cubicBezTo>
                <a:cubicBezTo>
                  <a:pt x="827" y="252"/>
                  <a:pt x="878" y="237"/>
                  <a:pt x="930" y="228"/>
                </a:cubicBezTo>
                <a:close/>
                <a:moveTo>
                  <a:pt x="753" y="281"/>
                </a:moveTo>
                <a:cubicBezTo>
                  <a:pt x="846" y="368"/>
                  <a:pt x="953" y="445"/>
                  <a:pt x="1065" y="514"/>
                </a:cubicBezTo>
                <a:cubicBezTo>
                  <a:pt x="1023" y="516"/>
                  <a:pt x="982" y="520"/>
                  <a:pt x="942" y="530"/>
                </a:cubicBezTo>
                <a:cubicBezTo>
                  <a:pt x="902" y="499"/>
                  <a:pt x="853" y="476"/>
                  <a:pt x="811" y="450"/>
                </a:cubicBezTo>
                <a:cubicBezTo>
                  <a:pt x="755" y="414"/>
                  <a:pt x="702" y="375"/>
                  <a:pt x="653" y="331"/>
                </a:cubicBezTo>
                <a:cubicBezTo>
                  <a:pt x="685" y="312"/>
                  <a:pt x="719" y="295"/>
                  <a:pt x="753" y="281"/>
                </a:cubicBezTo>
                <a:close/>
                <a:moveTo>
                  <a:pt x="631" y="344"/>
                </a:moveTo>
                <a:cubicBezTo>
                  <a:pt x="676" y="389"/>
                  <a:pt x="726" y="429"/>
                  <a:pt x="777" y="467"/>
                </a:cubicBezTo>
                <a:cubicBezTo>
                  <a:pt x="811" y="493"/>
                  <a:pt x="849" y="523"/>
                  <a:pt x="888" y="545"/>
                </a:cubicBezTo>
                <a:cubicBezTo>
                  <a:pt x="856" y="556"/>
                  <a:pt x="824" y="570"/>
                  <a:pt x="794" y="586"/>
                </a:cubicBezTo>
                <a:cubicBezTo>
                  <a:pt x="763" y="562"/>
                  <a:pt x="730" y="539"/>
                  <a:pt x="700" y="515"/>
                </a:cubicBezTo>
                <a:cubicBezTo>
                  <a:pt x="653" y="476"/>
                  <a:pt x="606" y="436"/>
                  <a:pt x="559" y="396"/>
                </a:cubicBezTo>
                <a:cubicBezTo>
                  <a:pt x="582" y="377"/>
                  <a:pt x="606" y="360"/>
                  <a:pt x="631" y="344"/>
                </a:cubicBezTo>
                <a:close/>
                <a:moveTo>
                  <a:pt x="534" y="416"/>
                </a:moveTo>
                <a:cubicBezTo>
                  <a:pt x="580" y="458"/>
                  <a:pt x="627" y="500"/>
                  <a:pt x="673" y="541"/>
                </a:cubicBezTo>
                <a:cubicBezTo>
                  <a:pt x="699" y="563"/>
                  <a:pt x="724" y="589"/>
                  <a:pt x="752" y="611"/>
                </a:cubicBezTo>
                <a:cubicBezTo>
                  <a:pt x="738" y="620"/>
                  <a:pt x="724" y="629"/>
                  <a:pt x="711" y="640"/>
                </a:cubicBezTo>
                <a:cubicBezTo>
                  <a:pt x="698" y="630"/>
                  <a:pt x="684" y="623"/>
                  <a:pt x="670" y="614"/>
                </a:cubicBezTo>
                <a:cubicBezTo>
                  <a:pt x="641" y="594"/>
                  <a:pt x="613" y="574"/>
                  <a:pt x="585" y="553"/>
                </a:cubicBezTo>
                <a:cubicBezTo>
                  <a:pt x="548" y="526"/>
                  <a:pt x="513" y="498"/>
                  <a:pt x="477" y="471"/>
                </a:cubicBezTo>
                <a:cubicBezTo>
                  <a:pt x="495" y="451"/>
                  <a:pt x="514" y="433"/>
                  <a:pt x="534" y="416"/>
                </a:cubicBezTo>
                <a:close/>
                <a:moveTo>
                  <a:pt x="446" y="504"/>
                </a:moveTo>
                <a:cubicBezTo>
                  <a:pt x="449" y="499"/>
                  <a:pt x="454" y="496"/>
                  <a:pt x="457" y="491"/>
                </a:cubicBezTo>
                <a:cubicBezTo>
                  <a:pt x="488" y="525"/>
                  <a:pt x="525" y="554"/>
                  <a:pt x="561" y="583"/>
                </a:cubicBezTo>
                <a:cubicBezTo>
                  <a:pt x="593" y="609"/>
                  <a:pt x="633" y="649"/>
                  <a:pt x="675" y="670"/>
                </a:cubicBezTo>
                <a:cubicBezTo>
                  <a:pt x="655" y="687"/>
                  <a:pt x="636" y="706"/>
                  <a:pt x="618" y="726"/>
                </a:cubicBezTo>
                <a:cubicBezTo>
                  <a:pt x="617" y="722"/>
                  <a:pt x="615" y="718"/>
                  <a:pt x="610" y="715"/>
                </a:cubicBezTo>
                <a:cubicBezTo>
                  <a:pt x="532" y="674"/>
                  <a:pt x="459" y="630"/>
                  <a:pt x="390" y="576"/>
                </a:cubicBezTo>
                <a:cubicBezTo>
                  <a:pt x="408" y="551"/>
                  <a:pt x="426" y="527"/>
                  <a:pt x="446" y="504"/>
                </a:cubicBezTo>
                <a:close/>
                <a:moveTo>
                  <a:pt x="378" y="594"/>
                </a:moveTo>
                <a:cubicBezTo>
                  <a:pt x="442" y="654"/>
                  <a:pt x="514" y="707"/>
                  <a:pt x="592" y="745"/>
                </a:cubicBezTo>
                <a:cubicBezTo>
                  <a:pt x="595" y="746"/>
                  <a:pt x="597" y="747"/>
                  <a:pt x="599" y="747"/>
                </a:cubicBezTo>
                <a:cubicBezTo>
                  <a:pt x="582" y="769"/>
                  <a:pt x="565" y="791"/>
                  <a:pt x="549" y="815"/>
                </a:cubicBezTo>
                <a:cubicBezTo>
                  <a:pt x="542" y="826"/>
                  <a:pt x="535" y="837"/>
                  <a:pt x="529" y="849"/>
                </a:cubicBezTo>
                <a:cubicBezTo>
                  <a:pt x="505" y="832"/>
                  <a:pt x="479" y="817"/>
                  <a:pt x="455" y="800"/>
                </a:cubicBezTo>
                <a:cubicBezTo>
                  <a:pt x="408" y="767"/>
                  <a:pt x="364" y="730"/>
                  <a:pt x="320" y="694"/>
                </a:cubicBezTo>
                <a:cubicBezTo>
                  <a:pt x="320" y="694"/>
                  <a:pt x="319" y="694"/>
                  <a:pt x="319" y="694"/>
                </a:cubicBezTo>
                <a:cubicBezTo>
                  <a:pt x="337" y="659"/>
                  <a:pt x="357" y="626"/>
                  <a:pt x="378" y="594"/>
                </a:cubicBezTo>
                <a:close/>
                <a:moveTo>
                  <a:pt x="304" y="721"/>
                </a:moveTo>
                <a:cubicBezTo>
                  <a:pt x="367" y="774"/>
                  <a:pt x="436" y="843"/>
                  <a:pt x="512" y="881"/>
                </a:cubicBezTo>
                <a:cubicBezTo>
                  <a:pt x="499" y="908"/>
                  <a:pt x="488" y="934"/>
                  <a:pt x="480" y="961"/>
                </a:cubicBezTo>
                <a:cubicBezTo>
                  <a:pt x="410" y="909"/>
                  <a:pt x="338" y="859"/>
                  <a:pt x="266" y="809"/>
                </a:cubicBezTo>
                <a:cubicBezTo>
                  <a:pt x="277" y="779"/>
                  <a:pt x="290" y="750"/>
                  <a:pt x="304" y="721"/>
                </a:cubicBezTo>
                <a:close/>
                <a:moveTo>
                  <a:pt x="255" y="838"/>
                </a:moveTo>
                <a:cubicBezTo>
                  <a:pt x="324" y="894"/>
                  <a:pt x="393" y="955"/>
                  <a:pt x="469" y="999"/>
                </a:cubicBezTo>
                <a:cubicBezTo>
                  <a:pt x="462" y="1027"/>
                  <a:pt x="457" y="1055"/>
                  <a:pt x="454" y="1083"/>
                </a:cubicBezTo>
                <a:cubicBezTo>
                  <a:pt x="431" y="1043"/>
                  <a:pt x="381" y="1014"/>
                  <a:pt x="345" y="989"/>
                </a:cubicBezTo>
                <a:cubicBezTo>
                  <a:pt x="308" y="964"/>
                  <a:pt x="268" y="943"/>
                  <a:pt x="228" y="925"/>
                </a:cubicBezTo>
                <a:cubicBezTo>
                  <a:pt x="235" y="896"/>
                  <a:pt x="245" y="867"/>
                  <a:pt x="255" y="838"/>
                </a:cubicBezTo>
                <a:close/>
                <a:moveTo>
                  <a:pt x="222" y="945"/>
                </a:moveTo>
                <a:cubicBezTo>
                  <a:pt x="255" y="962"/>
                  <a:pt x="287" y="980"/>
                  <a:pt x="318" y="1001"/>
                </a:cubicBezTo>
                <a:cubicBezTo>
                  <a:pt x="364" y="1032"/>
                  <a:pt x="397" y="1079"/>
                  <a:pt x="443" y="1109"/>
                </a:cubicBezTo>
                <a:cubicBezTo>
                  <a:pt x="446" y="1111"/>
                  <a:pt x="450" y="1111"/>
                  <a:pt x="453" y="1109"/>
                </a:cubicBezTo>
                <a:cubicBezTo>
                  <a:pt x="451" y="1149"/>
                  <a:pt x="453" y="1189"/>
                  <a:pt x="459" y="1228"/>
                </a:cubicBezTo>
                <a:cubicBezTo>
                  <a:pt x="424" y="1200"/>
                  <a:pt x="385" y="1174"/>
                  <a:pt x="352" y="1146"/>
                </a:cubicBezTo>
                <a:cubicBezTo>
                  <a:pt x="303" y="1105"/>
                  <a:pt x="254" y="1064"/>
                  <a:pt x="206" y="1022"/>
                </a:cubicBezTo>
                <a:cubicBezTo>
                  <a:pt x="210" y="996"/>
                  <a:pt x="216" y="970"/>
                  <a:pt x="222" y="945"/>
                </a:cubicBezTo>
                <a:close/>
                <a:moveTo>
                  <a:pt x="201" y="1056"/>
                </a:moveTo>
                <a:cubicBezTo>
                  <a:pt x="243" y="1094"/>
                  <a:pt x="285" y="1133"/>
                  <a:pt x="327" y="1171"/>
                </a:cubicBezTo>
                <a:cubicBezTo>
                  <a:pt x="371" y="1211"/>
                  <a:pt x="420" y="1266"/>
                  <a:pt x="475" y="1295"/>
                </a:cubicBezTo>
                <a:cubicBezTo>
                  <a:pt x="507" y="1408"/>
                  <a:pt x="571" y="1514"/>
                  <a:pt x="658" y="1602"/>
                </a:cubicBezTo>
                <a:cubicBezTo>
                  <a:pt x="503" y="1462"/>
                  <a:pt x="350" y="1320"/>
                  <a:pt x="190" y="1186"/>
                </a:cubicBezTo>
                <a:cubicBezTo>
                  <a:pt x="190" y="1143"/>
                  <a:pt x="194" y="1099"/>
                  <a:pt x="201" y="1056"/>
                </a:cubicBezTo>
                <a:close/>
                <a:moveTo>
                  <a:pt x="352" y="1699"/>
                </a:moveTo>
                <a:cubicBezTo>
                  <a:pt x="296" y="1627"/>
                  <a:pt x="257" y="1549"/>
                  <a:pt x="230" y="1466"/>
                </a:cubicBezTo>
                <a:cubicBezTo>
                  <a:pt x="316" y="1564"/>
                  <a:pt x="441" y="1652"/>
                  <a:pt x="520" y="1721"/>
                </a:cubicBezTo>
                <a:cubicBezTo>
                  <a:pt x="617" y="1806"/>
                  <a:pt x="716" y="1888"/>
                  <a:pt x="817" y="1968"/>
                </a:cubicBezTo>
                <a:cubicBezTo>
                  <a:pt x="832" y="1979"/>
                  <a:pt x="847" y="1993"/>
                  <a:pt x="864" y="2008"/>
                </a:cubicBezTo>
                <a:cubicBezTo>
                  <a:pt x="657" y="1959"/>
                  <a:pt x="463" y="1844"/>
                  <a:pt x="352" y="1699"/>
                </a:cubicBezTo>
                <a:close/>
                <a:moveTo>
                  <a:pt x="970" y="2027"/>
                </a:moveTo>
                <a:cubicBezTo>
                  <a:pt x="925" y="1987"/>
                  <a:pt x="868" y="1953"/>
                  <a:pt x="824" y="1917"/>
                </a:cubicBezTo>
                <a:cubicBezTo>
                  <a:pt x="723" y="1834"/>
                  <a:pt x="624" y="1750"/>
                  <a:pt x="526" y="1664"/>
                </a:cubicBezTo>
                <a:cubicBezTo>
                  <a:pt x="436" y="1585"/>
                  <a:pt x="346" y="1506"/>
                  <a:pt x="260" y="1423"/>
                </a:cubicBezTo>
                <a:cubicBezTo>
                  <a:pt x="252" y="1415"/>
                  <a:pt x="229" y="1395"/>
                  <a:pt x="207" y="1374"/>
                </a:cubicBezTo>
                <a:cubicBezTo>
                  <a:pt x="197" y="1324"/>
                  <a:pt x="191" y="1273"/>
                  <a:pt x="190" y="1221"/>
                </a:cubicBezTo>
                <a:cubicBezTo>
                  <a:pt x="493" y="1497"/>
                  <a:pt x="772" y="1802"/>
                  <a:pt x="1111" y="2033"/>
                </a:cubicBezTo>
                <a:cubicBezTo>
                  <a:pt x="1065" y="2035"/>
                  <a:pt x="1017" y="2033"/>
                  <a:pt x="970" y="2027"/>
                </a:cubicBezTo>
                <a:close/>
                <a:moveTo>
                  <a:pt x="1175" y="2027"/>
                </a:moveTo>
                <a:cubicBezTo>
                  <a:pt x="1020" y="1917"/>
                  <a:pt x="875" y="1794"/>
                  <a:pt x="733" y="1669"/>
                </a:cubicBezTo>
                <a:cubicBezTo>
                  <a:pt x="762" y="1692"/>
                  <a:pt x="792" y="1713"/>
                  <a:pt x="824" y="1733"/>
                </a:cubicBezTo>
                <a:cubicBezTo>
                  <a:pt x="873" y="1762"/>
                  <a:pt x="931" y="1786"/>
                  <a:pt x="993" y="1802"/>
                </a:cubicBezTo>
                <a:cubicBezTo>
                  <a:pt x="1078" y="1885"/>
                  <a:pt x="1186" y="1943"/>
                  <a:pt x="1287" y="2003"/>
                </a:cubicBezTo>
                <a:cubicBezTo>
                  <a:pt x="1251" y="2014"/>
                  <a:pt x="1214" y="2022"/>
                  <a:pt x="1175" y="2027"/>
                </a:cubicBezTo>
                <a:close/>
                <a:moveTo>
                  <a:pt x="1317" y="1993"/>
                </a:moveTo>
                <a:cubicBezTo>
                  <a:pt x="1320" y="1985"/>
                  <a:pt x="1318" y="1975"/>
                  <a:pt x="1309" y="1970"/>
                </a:cubicBezTo>
                <a:cubicBezTo>
                  <a:pt x="1216" y="1910"/>
                  <a:pt x="1111" y="1874"/>
                  <a:pt x="1022" y="1809"/>
                </a:cubicBezTo>
                <a:cubicBezTo>
                  <a:pt x="1072" y="1819"/>
                  <a:pt x="1125" y="1825"/>
                  <a:pt x="1175" y="1823"/>
                </a:cubicBezTo>
                <a:cubicBezTo>
                  <a:pt x="1217" y="1849"/>
                  <a:pt x="1260" y="1874"/>
                  <a:pt x="1302" y="1899"/>
                </a:cubicBezTo>
                <a:cubicBezTo>
                  <a:pt x="1331" y="1917"/>
                  <a:pt x="1361" y="1941"/>
                  <a:pt x="1393" y="1958"/>
                </a:cubicBezTo>
                <a:cubicBezTo>
                  <a:pt x="1369" y="1971"/>
                  <a:pt x="1343" y="1983"/>
                  <a:pt x="1317" y="1993"/>
                </a:cubicBezTo>
                <a:close/>
                <a:moveTo>
                  <a:pt x="1431" y="1935"/>
                </a:moveTo>
                <a:cubicBezTo>
                  <a:pt x="1404" y="1911"/>
                  <a:pt x="1368" y="1896"/>
                  <a:pt x="1336" y="1880"/>
                </a:cubicBezTo>
                <a:cubicBezTo>
                  <a:pt x="1297" y="1860"/>
                  <a:pt x="1258" y="1840"/>
                  <a:pt x="1218" y="1820"/>
                </a:cubicBezTo>
                <a:cubicBezTo>
                  <a:pt x="1255" y="1816"/>
                  <a:pt x="1289" y="1808"/>
                  <a:pt x="1322" y="1796"/>
                </a:cubicBezTo>
                <a:cubicBezTo>
                  <a:pt x="1372" y="1833"/>
                  <a:pt x="1424" y="1869"/>
                  <a:pt x="1477" y="1902"/>
                </a:cubicBezTo>
                <a:cubicBezTo>
                  <a:pt x="1462" y="1914"/>
                  <a:pt x="1447" y="1925"/>
                  <a:pt x="1431" y="1935"/>
                </a:cubicBezTo>
                <a:close/>
                <a:moveTo>
                  <a:pt x="2269" y="2506"/>
                </a:moveTo>
                <a:cubicBezTo>
                  <a:pt x="2158" y="2448"/>
                  <a:pt x="2065" y="2355"/>
                  <a:pt x="1975" y="2271"/>
                </a:cubicBezTo>
                <a:cubicBezTo>
                  <a:pt x="1842" y="2145"/>
                  <a:pt x="1718" y="1984"/>
                  <a:pt x="1555" y="1893"/>
                </a:cubicBezTo>
                <a:cubicBezTo>
                  <a:pt x="1552" y="1875"/>
                  <a:pt x="1533" y="1862"/>
                  <a:pt x="1515" y="1871"/>
                </a:cubicBezTo>
                <a:cubicBezTo>
                  <a:pt x="1514" y="1870"/>
                  <a:pt x="1513" y="1870"/>
                  <a:pt x="1511" y="1869"/>
                </a:cubicBezTo>
                <a:cubicBezTo>
                  <a:pt x="1509" y="1868"/>
                  <a:pt x="1507" y="1868"/>
                  <a:pt x="1504" y="1868"/>
                </a:cubicBezTo>
                <a:cubicBezTo>
                  <a:pt x="1454" y="1840"/>
                  <a:pt x="1404" y="1811"/>
                  <a:pt x="1355" y="1781"/>
                </a:cubicBezTo>
                <a:cubicBezTo>
                  <a:pt x="1376" y="1771"/>
                  <a:pt x="1395" y="1758"/>
                  <a:pt x="1412" y="1743"/>
                </a:cubicBezTo>
                <a:cubicBezTo>
                  <a:pt x="1769" y="1978"/>
                  <a:pt x="2043" y="2320"/>
                  <a:pt x="2410" y="2542"/>
                </a:cubicBezTo>
                <a:cubicBezTo>
                  <a:pt x="2359" y="2540"/>
                  <a:pt x="2304" y="2524"/>
                  <a:pt x="2269" y="2506"/>
                </a:cubicBezTo>
                <a:close/>
                <a:moveTo>
                  <a:pt x="2480" y="2533"/>
                </a:moveTo>
                <a:cubicBezTo>
                  <a:pt x="2094" y="2310"/>
                  <a:pt x="1821" y="1942"/>
                  <a:pt x="1430" y="1726"/>
                </a:cubicBezTo>
                <a:cubicBezTo>
                  <a:pt x="1448" y="1708"/>
                  <a:pt x="1464" y="1686"/>
                  <a:pt x="1477" y="1661"/>
                </a:cubicBezTo>
                <a:cubicBezTo>
                  <a:pt x="1483" y="1660"/>
                  <a:pt x="1490" y="1656"/>
                  <a:pt x="1496" y="1650"/>
                </a:cubicBezTo>
                <a:cubicBezTo>
                  <a:pt x="1498" y="1648"/>
                  <a:pt x="1499" y="1646"/>
                  <a:pt x="1501" y="1645"/>
                </a:cubicBezTo>
                <a:cubicBezTo>
                  <a:pt x="1838" y="1926"/>
                  <a:pt x="2176" y="2224"/>
                  <a:pt x="2534" y="2478"/>
                </a:cubicBezTo>
                <a:cubicBezTo>
                  <a:pt x="2524" y="2506"/>
                  <a:pt x="2505" y="2523"/>
                  <a:pt x="2480" y="2533"/>
                </a:cubicBezTo>
                <a:close/>
                <a:moveTo>
                  <a:pt x="1517" y="1628"/>
                </a:moveTo>
                <a:cubicBezTo>
                  <a:pt x="1542" y="1601"/>
                  <a:pt x="1566" y="1573"/>
                  <a:pt x="1587" y="1543"/>
                </a:cubicBezTo>
                <a:cubicBezTo>
                  <a:pt x="1873" y="1794"/>
                  <a:pt x="2211" y="1965"/>
                  <a:pt x="2477" y="2243"/>
                </a:cubicBezTo>
                <a:cubicBezTo>
                  <a:pt x="2480" y="2247"/>
                  <a:pt x="2485" y="2249"/>
                  <a:pt x="2489" y="2249"/>
                </a:cubicBezTo>
                <a:cubicBezTo>
                  <a:pt x="2520" y="2307"/>
                  <a:pt x="2540" y="2367"/>
                  <a:pt x="2541" y="2429"/>
                </a:cubicBezTo>
                <a:cubicBezTo>
                  <a:pt x="2226" y="2137"/>
                  <a:pt x="1871" y="1869"/>
                  <a:pt x="1517" y="16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2" name="椭圆 61"/>
          <p:cNvSpPr/>
          <p:nvPr/>
        </p:nvSpPr>
        <p:spPr bwMode="auto">
          <a:xfrm>
            <a:off x="8436260" y="3969060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3" name="network_342526"/>
          <p:cNvSpPr>
            <a:spLocks noChangeAspect="1"/>
          </p:cNvSpPr>
          <p:nvPr/>
        </p:nvSpPr>
        <p:spPr bwMode="auto">
          <a:xfrm>
            <a:off x="8508268" y="4049535"/>
            <a:ext cx="327832" cy="327338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09614" h="608697">
                <a:moveTo>
                  <a:pt x="550616" y="510574"/>
                </a:moveTo>
                <a:cubicBezTo>
                  <a:pt x="528953" y="510574"/>
                  <a:pt x="511346" y="528156"/>
                  <a:pt x="511346" y="549787"/>
                </a:cubicBezTo>
                <a:cubicBezTo>
                  <a:pt x="511346" y="571510"/>
                  <a:pt x="528953" y="589091"/>
                  <a:pt x="550616" y="589091"/>
                </a:cubicBezTo>
                <a:cubicBezTo>
                  <a:pt x="572372" y="589091"/>
                  <a:pt x="589979" y="571510"/>
                  <a:pt x="589979" y="549787"/>
                </a:cubicBezTo>
                <a:cubicBezTo>
                  <a:pt x="589979" y="528156"/>
                  <a:pt x="572372" y="510574"/>
                  <a:pt x="550616" y="510574"/>
                </a:cubicBezTo>
                <a:close/>
                <a:moveTo>
                  <a:pt x="383486" y="510574"/>
                </a:moveTo>
                <a:cubicBezTo>
                  <a:pt x="361823" y="510574"/>
                  <a:pt x="344124" y="528156"/>
                  <a:pt x="344124" y="549787"/>
                </a:cubicBezTo>
                <a:cubicBezTo>
                  <a:pt x="344124" y="571510"/>
                  <a:pt x="361823" y="589091"/>
                  <a:pt x="383486" y="589091"/>
                </a:cubicBezTo>
                <a:cubicBezTo>
                  <a:pt x="405149" y="589091"/>
                  <a:pt x="422849" y="571510"/>
                  <a:pt x="422849" y="549787"/>
                </a:cubicBezTo>
                <a:cubicBezTo>
                  <a:pt x="422849" y="528156"/>
                  <a:pt x="405149" y="510574"/>
                  <a:pt x="383486" y="510574"/>
                </a:cubicBezTo>
                <a:close/>
                <a:moveTo>
                  <a:pt x="226128" y="510574"/>
                </a:moveTo>
                <a:cubicBezTo>
                  <a:pt x="204465" y="510574"/>
                  <a:pt x="186857" y="528156"/>
                  <a:pt x="186857" y="549787"/>
                </a:cubicBezTo>
                <a:cubicBezTo>
                  <a:pt x="186857" y="571510"/>
                  <a:pt x="204465" y="589091"/>
                  <a:pt x="226128" y="589091"/>
                </a:cubicBezTo>
                <a:cubicBezTo>
                  <a:pt x="247883" y="589091"/>
                  <a:pt x="265490" y="571510"/>
                  <a:pt x="265490" y="549787"/>
                </a:cubicBezTo>
                <a:cubicBezTo>
                  <a:pt x="265490" y="528156"/>
                  <a:pt x="247883" y="510574"/>
                  <a:pt x="226128" y="510574"/>
                </a:cubicBezTo>
                <a:close/>
                <a:moveTo>
                  <a:pt x="58998" y="510574"/>
                </a:moveTo>
                <a:cubicBezTo>
                  <a:pt x="37335" y="510574"/>
                  <a:pt x="19635" y="528156"/>
                  <a:pt x="19635" y="549787"/>
                </a:cubicBezTo>
                <a:cubicBezTo>
                  <a:pt x="19635" y="571510"/>
                  <a:pt x="37335" y="589091"/>
                  <a:pt x="58998" y="589091"/>
                </a:cubicBezTo>
                <a:cubicBezTo>
                  <a:pt x="80661" y="589091"/>
                  <a:pt x="98361" y="571510"/>
                  <a:pt x="98361" y="549787"/>
                </a:cubicBezTo>
                <a:cubicBezTo>
                  <a:pt x="98361" y="528156"/>
                  <a:pt x="80661" y="510574"/>
                  <a:pt x="58998" y="510574"/>
                </a:cubicBezTo>
                <a:close/>
                <a:moveTo>
                  <a:pt x="294989" y="255235"/>
                </a:moveTo>
                <a:lnTo>
                  <a:pt x="314625" y="255235"/>
                </a:lnTo>
                <a:lnTo>
                  <a:pt x="314625" y="382905"/>
                </a:lnTo>
                <a:lnTo>
                  <a:pt x="560480" y="382905"/>
                </a:lnTo>
                <a:lnTo>
                  <a:pt x="560480" y="491797"/>
                </a:lnTo>
                <a:cubicBezTo>
                  <a:pt x="588319" y="496491"/>
                  <a:pt x="609614" y="520700"/>
                  <a:pt x="609614" y="549787"/>
                </a:cubicBezTo>
                <a:cubicBezTo>
                  <a:pt x="609614" y="582279"/>
                  <a:pt x="583157" y="608697"/>
                  <a:pt x="550616" y="608697"/>
                </a:cubicBezTo>
                <a:cubicBezTo>
                  <a:pt x="518075" y="608697"/>
                  <a:pt x="491618" y="582279"/>
                  <a:pt x="491618" y="549787"/>
                </a:cubicBezTo>
                <a:cubicBezTo>
                  <a:pt x="491618" y="520700"/>
                  <a:pt x="512913" y="496491"/>
                  <a:pt x="540845" y="491797"/>
                </a:cubicBezTo>
                <a:lnTo>
                  <a:pt x="540845" y="402511"/>
                </a:lnTo>
                <a:lnTo>
                  <a:pt x="393350" y="402511"/>
                </a:lnTo>
                <a:lnTo>
                  <a:pt x="393350" y="491797"/>
                </a:lnTo>
                <a:cubicBezTo>
                  <a:pt x="421190" y="496491"/>
                  <a:pt x="442484" y="520700"/>
                  <a:pt x="442484" y="549787"/>
                </a:cubicBezTo>
                <a:cubicBezTo>
                  <a:pt x="442484" y="582279"/>
                  <a:pt x="416027" y="608697"/>
                  <a:pt x="383486" y="608697"/>
                </a:cubicBezTo>
                <a:cubicBezTo>
                  <a:pt x="350945" y="608697"/>
                  <a:pt x="324488" y="582279"/>
                  <a:pt x="324488" y="549787"/>
                </a:cubicBezTo>
                <a:cubicBezTo>
                  <a:pt x="324488" y="520700"/>
                  <a:pt x="345783" y="496491"/>
                  <a:pt x="373623" y="491797"/>
                </a:cubicBezTo>
                <a:lnTo>
                  <a:pt x="373623" y="402511"/>
                </a:lnTo>
                <a:lnTo>
                  <a:pt x="235991" y="402511"/>
                </a:lnTo>
                <a:lnTo>
                  <a:pt x="235991" y="491797"/>
                </a:lnTo>
                <a:cubicBezTo>
                  <a:pt x="263831" y="496491"/>
                  <a:pt x="285126" y="520700"/>
                  <a:pt x="285126" y="549787"/>
                </a:cubicBezTo>
                <a:cubicBezTo>
                  <a:pt x="285126" y="582279"/>
                  <a:pt x="258669" y="608697"/>
                  <a:pt x="226128" y="608697"/>
                </a:cubicBezTo>
                <a:cubicBezTo>
                  <a:pt x="193587" y="608697"/>
                  <a:pt x="167130" y="582279"/>
                  <a:pt x="167130" y="549787"/>
                </a:cubicBezTo>
                <a:cubicBezTo>
                  <a:pt x="167130" y="520700"/>
                  <a:pt x="188424" y="496491"/>
                  <a:pt x="216356" y="491797"/>
                </a:cubicBezTo>
                <a:lnTo>
                  <a:pt x="216356" y="402511"/>
                </a:lnTo>
                <a:lnTo>
                  <a:pt x="68862" y="402511"/>
                </a:lnTo>
                <a:lnTo>
                  <a:pt x="68862" y="491797"/>
                </a:lnTo>
                <a:cubicBezTo>
                  <a:pt x="96701" y="496491"/>
                  <a:pt x="117996" y="520700"/>
                  <a:pt x="117996" y="549787"/>
                </a:cubicBezTo>
                <a:cubicBezTo>
                  <a:pt x="117996" y="582279"/>
                  <a:pt x="91539" y="608697"/>
                  <a:pt x="58998" y="608697"/>
                </a:cubicBezTo>
                <a:cubicBezTo>
                  <a:pt x="26457" y="608697"/>
                  <a:pt x="0" y="582279"/>
                  <a:pt x="0" y="549787"/>
                </a:cubicBezTo>
                <a:cubicBezTo>
                  <a:pt x="0" y="520700"/>
                  <a:pt x="21295" y="496491"/>
                  <a:pt x="49134" y="491797"/>
                </a:cubicBezTo>
                <a:lnTo>
                  <a:pt x="49134" y="382905"/>
                </a:lnTo>
                <a:lnTo>
                  <a:pt x="294989" y="382905"/>
                </a:lnTo>
                <a:close/>
                <a:moveTo>
                  <a:pt x="294963" y="216001"/>
                </a:moveTo>
                <a:lnTo>
                  <a:pt x="314651" y="216001"/>
                </a:lnTo>
                <a:lnTo>
                  <a:pt x="314651" y="235618"/>
                </a:lnTo>
                <a:lnTo>
                  <a:pt x="294963" y="235618"/>
                </a:lnTo>
                <a:close/>
                <a:moveTo>
                  <a:pt x="275346" y="137461"/>
                </a:moveTo>
                <a:lnTo>
                  <a:pt x="294963" y="137461"/>
                </a:lnTo>
                <a:lnTo>
                  <a:pt x="294963" y="157149"/>
                </a:lnTo>
                <a:lnTo>
                  <a:pt x="275346" y="157149"/>
                </a:lnTo>
                <a:close/>
                <a:moveTo>
                  <a:pt x="147482" y="137461"/>
                </a:moveTo>
                <a:lnTo>
                  <a:pt x="167099" y="137461"/>
                </a:lnTo>
                <a:lnTo>
                  <a:pt x="167099" y="157149"/>
                </a:lnTo>
                <a:lnTo>
                  <a:pt x="147482" y="157149"/>
                </a:lnTo>
                <a:close/>
                <a:moveTo>
                  <a:pt x="501455" y="58906"/>
                </a:moveTo>
                <a:cubicBezTo>
                  <a:pt x="485231" y="58906"/>
                  <a:pt x="471958" y="72157"/>
                  <a:pt x="471958" y="88352"/>
                </a:cubicBezTo>
                <a:cubicBezTo>
                  <a:pt x="471958" y="104548"/>
                  <a:pt x="485231" y="117799"/>
                  <a:pt x="501455" y="117799"/>
                </a:cubicBezTo>
                <a:cubicBezTo>
                  <a:pt x="517678" y="117799"/>
                  <a:pt x="530952" y="104548"/>
                  <a:pt x="530952" y="88352"/>
                </a:cubicBezTo>
                <a:cubicBezTo>
                  <a:pt x="530952" y="72157"/>
                  <a:pt x="517678" y="58906"/>
                  <a:pt x="501455" y="58906"/>
                </a:cubicBezTo>
                <a:close/>
                <a:moveTo>
                  <a:pt x="501455" y="39305"/>
                </a:moveTo>
                <a:cubicBezTo>
                  <a:pt x="528555" y="39305"/>
                  <a:pt x="550586" y="61298"/>
                  <a:pt x="550586" y="88352"/>
                </a:cubicBezTo>
                <a:cubicBezTo>
                  <a:pt x="550586" y="98291"/>
                  <a:pt x="547544" y="107585"/>
                  <a:pt x="542382" y="115407"/>
                </a:cubicBezTo>
                <a:lnTo>
                  <a:pt x="577225" y="150099"/>
                </a:lnTo>
                <a:lnTo>
                  <a:pt x="563306" y="163994"/>
                </a:lnTo>
                <a:lnTo>
                  <a:pt x="528555" y="129210"/>
                </a:lnTo>
                <a:cubicBezTo>
                  <a:pt x="520720" y="134363"/>
                  <a:pt x="511410" y="137400"/>
                  <a:pt x="501455" y="137400"/>
                </a:cubicBezTo>
                <a:cubicBezTo>
                  <a:pt x="474355" y="137400"/>
                  <a:pt x="452324" y="115407"/>
                  <a:pt x="452324" y="88352"/>
                </a:cubicBezTo>
                <a:cubicBezTo>
                  <a:pt x="452324" y="61298"/>
                  <a:pt x="474355" y="39305"/>
                  <a:pt x="501455" y="39305"/>
                </a:cubicBezTo>
                <a:close/>
                <a:moveTo>
                  <a:pt x="294963" y="39305"/>
                </a:moveTo>
                <a:lnTo>
                  <a:pt x="314606" y="39305"/>
                </a:lnTo>
                <a:lnTo>
                  <a:pt x="314606" y="48143"/>
                </a:lnTo>
                <a:lnTo>
                  <a:pt x="328993" y="119586"/>
                </a:lnTo>
                <a:lnTo>
                  <a:pt x="335818" y="78525"/>
                </a:lnTo>
                <a:lnTo>
                  <a:pt x="362285" y="78525"/>
                </a:lnTo>
                <a:lnTo>
                  <a:pt x="369202" y="119586"/>
                </a:lnTo>
                <a:lnTo>
                  <a:pt x="383497" y="48143"/>
                </a:lnTo>
                <a:lnTo>
                  <a:pt x="383497" y="39305"/>
                </a:lnTo>
                <a:lnTo>
                  <a:pt x="403140" y="39305"/>
                </a:lnTo>
                <a:lnTo>
                  <a:pt x="402956" y="50997"/>
                </a:lnTo>
                <a:lnTo>
                  <a:pt x="381744" y="157149"/>
                </a:lnTo>
                <a:lnTo>
                  <a:pt x="355461" y="157149"/>
                </a:lnTo>
                <a:lnTo>
                  <a:pt x="349098" y="118666"/>
                </a:lnTo>
                <a:lnTo>
                  <a:pt x="342642" y="157149"/>
                </a:lnTo>
                <a:lnTo>
                  <a:pt x="316451" y="157149"/>
                </a:lnTo>
                <a:lnTo>
                  <a:pt x="294963" y="49064"/>
                </a:lnTo>
                <a:close/>
                <a:moveTo>
                  <a:pt x="167099" y="39305"/>
                </a:moveTo>
                <a:lnTo>
                  <a:pt x="186831" y="39305"/>
                </a:lnTo>
                <a:lnTo>
                  <a:pt x="186831" y="48143"/>
                </a:lnTo>
                <a:lnTo>
                  <a:pt x="201122" y="119586"/>
                </a:lnTo>
                <a:lnTo>
                  <a:pt x="207945" y="78525"/>
                </a:lnTo>
                <a:lnTo>
                  <a:pt x="234500" y="78525"/>
                </a:lnTo>
                <a:lnTo>
                  <a:pt x="241323" y="119586"/>
                </a:lnTo>
                <a:lnTo>
                  <a:pt x="255614" y="48143"/>
                </a:lnTo>
                <a:lnTo>
                  <a:pt x="255614" y="39305"/>
                </a:lnTo>
                <a:lnTo>
                  <a:pt x="275346" y="39305"/>
                </a:lnTo>
                <a:lnTo>
                  <a:pt x="275162" y="50997"/>
                </a:lnTo>
                <a:lnTo>
                  <a:pt x="253863" y="157149"/>
                </a:lnTo>
                <a:lnTo>
                  <a:pt x="227677" y="157149"/>
                </a:lnTo>
                <a:lnTo>
                  <a:pt x="221223" y="118666"/>
                </a:lnTo>
                <a:lnTo>
                  <a:pt x="214768" y="157149"/>
                </a:lnTo>
                <a:lnTo>
                  <a:pt x="188582" y="157149"/>
                </a:lnTo>
                <a:lnTo>
                  <a:pt x="167099" y="49064"/>
                </a:lnTo>
                <a:close/>
                <a:moveTo>
                  <a:pt x="39375" y="39305"/>
                </a:moveTo>
                <a:lnTo>
                  <a:pt x="59006" y="39305"/>
                </a:lnTo>
                <a:lnTo>
                  <a:pt x="59006" y="48143"/>
                </a:lnTo>
                <a:lnTo>
                  <a:pt x="73291" y="119586"/>
                </a:lnTo>
                <a:lnTo>
                  <a:pt x="80203" y="78525"/>
                </a:lnTo>
                <a:lnTo>
                  <a:pt x="106653" y="78525"/>
                </a:lnTo>
                <a:lnTo>
                  <a:pt x="113473" y="119586"/>
                </a:lnTo>
                <a:lnTo>
                  <a:pt x="127851" y="48143"/>
                </a:lnTo>
                <a:lnTo>
                  <a:pt x="127851" y="39305"/>
                </a:lnTo>
                <a:lnTo>
                  <a:pt x="147481" y="39305"/>
                </a:lnTo>
                <a:lnTo>
                  <a:pt x="147297" y="50997"/>
                </a:lnTo>
                <a:lnTo>
                  <a:pt x="126007" y="157149"/>
                </a:lnTo>
                <a:lnTo>
                  <a:pt x="99833" y="157149"/>
                </a:lnTo>
                <a:lnTo>
                  <a:pt x="93382" y="118666"/>
                </a:lnTo>
                <a:lnTo>
                  <a:pt x="87023" y="157149"/>
                </a:lnTo>
                <a:lnTo>
                  <a:pt x="60757" y="157149"/>
                </a:lnTo>
                <a:lnTo>
                  <a:pt x="39375" y="49064"/>
                </a:lnTo>
                <a:close/>
                <a:moveTo>
                  <a:pt x="19635" y="19604"/>
                </a:moveTo>
                <a:lnTo>
                  <a:pt x="19635" y="176709"/>
                </a:lnTo>
                <a:lnTo>
                  <a:pt x="589979" y="176709"/>
                </a:lnTo>
                <a:lnTo>
                  <a:pt x="589979" y="19604"/>
                </a:lnTo>
                <a:close/>
                <a:moveTo>
                  <a:pt x="0" y="0"/>
                </a:moveTo>
                <a:lnTo>
                  <a:pt x="609614" y="0"/>
                </a:lnTo>
                <a:lnTo>
                  <a:pt x="609614" y="196313"/>
                </a:lnTo>
                <a:lnTo>
                  <a:pt x="0" y="196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椭圆 63"/>
          <p:cNvSpPr/>
          <p:nvPr/>
        </p:nvSpPr>
        <p:spPr bwMode="auto">
          <a:xfrm>
            <a:off x="9120336" y="4617132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5" name="link-break_58899"/>
          <p:cNvSpPr>
            <a:spLocks noChangeAspect="1"/>
          </p:cNvSpPr>
          <p:nvPr/>
        </p:nvSpPr>
        <p:spPr bwMode="auto">
          <a:xfrm>
            <a:off x="9192344" y="4689140"/>
            <a:ext cx="324442" cy="324036"/>
          </a:xfrm>
          <a:custGeom>
            <a:avLst/>
            <a:gdLst>
              <a:gd name="connsiteX0" fmla="*/ 378975 w 601109"/>
              <a:gd name="connsiteY0" fmla="*/ 437347 h 600357"/>
              <a:gd name="connsiteX1" fmla="*/ 389120 w 601109"/>
              <a:gd name="connsiteY1" fmla="*/ 444252 h 600357"/>
              <a:gd name="connsiteX2" fmla="*/ 417249 w 601109"/>
              <a:gd name="connsiteY2" fmla="*/ 539543 h 600357"/>
              <a:gd name="connsiteX3" fmla="*/ 415865 w 601109"/>
              <a:gd name="connsiteY3" fmla="*/ 546909 h 600357"/>
              <a:gd name="connsiteX4" fmla="*/ 409410 w 601109"/>
              <a:gd name="connsiteY4" fmla="*/ 551052 h 600357"/>
              <a:gd name="connsiteX5" fmla="*/ 379897 w 601109"/>
              <a:gd name="connsiteY5" fmla="*/ 555195 h 600357"/>
              <a:gd name="connsiteX6" fmla="*/ 378514 w 601109"/>
              <a:gd name="connsiteY6" fmla="*/ 555195 h 600357"/>
              <a:gd name="connsiteX7" fmla="*/ 372519 w 601109"/>
              <a:gd name="connsiteY7" fmla="*/ 552894 h 600357"/>
              <a:gd name="connsiteX8" fmla="*/ 369291 w 601109"/>
              <a:gd name="connsiteY8" fmla="*/ 545988 h 600357"/>
              <a:gd name="connsiteX9" fmla="*/ 371136 w 601109"/>
              <a:gd name="connsiteY9" fmla="*/ 446554 h 600357"/>
              <a:gd name="connsiteX10" fmla="*/ 378975 w 601109"/>
              <a:gd name="connsiteY10" fmla="*/ 437347 h 600357"/>
              <a:gd name="connsiteX11" fmla="*/ 546776 w 601109"/>
              <a:gd name="connsiteY11" fmla="*/ 368773 h 600357"/>
              <a:gd name="connsiteX12" fmla="*/ 553689 w 601109"/>
              <a:gd name="connsiteY12" fmla="*/ 371996 h 600357"/>
              <a:gd name="connsiteX13" fmla="*/ 555993 w 601109"/>
              <a:gd name="connsiteY13" fmla="*/ 379363 h 600357"/>
              <a:gd name="connsiteX14" fmla="*/ 551845 w 601109"/>
              <a:gd name="connsiteY14" fmla="*/ 408830 h 600357"/>
              <a:gd name="connsiteX15" fmla="*/ 547698 w 601109"/>
              <a:gd name="connsiteY15" fmla="*/ 415276 h 600357"/>
              <a:gd name="connsiteX16" fmla="*/ 542628 w 601109"/>
              <a:gd name="connsiteY16" fmla="*/ 417118 h 600357"/>
              <a:gd name="connsiteX17" fmla="*/ 540324 w 601109"/>
              <a:gd name="connsiteY17" fmla="*/ 416657 h 600357"/>
              <a:gd name="connsiteX18" fmla="*/ 444926 w 601109"/>
              <a:gd name="connsiteY18" fmla="*/ 388571 h 600357"/>
              <a:gd name="connsiteX19" fmla="*/ 438013 w 601109"/>
              <a:gd name="connsiteY19" fmla="*/ 378442 h 600357"/>
              <a:gd name="connsiteX20" fmla="*/ 447230 w 601109"/>
              <a:gd name="connsiteY20" fmla="*/ 370614 h 600357"/>
              <a:gd name="connsiteX21" fmla="*/ 133248 w 601109"/>
              <a:gd name="connsiteY21" fmla="*/ 256920 h 600357"/>
              <a:gd name="connsiteX22" fmla="*/ 215778 w 601109"/>
              <a:gd name="connsiteY22" fmla="*/ 265207 h 600357"/>
              <a:gd name="connsiteX23" fmla="*/ 223616 w 601109"/>
              <a:gd name="connsiteY23" fmla="*/ 271192 h 600357"/>
              <a:gd name="connsiteX24" fmla="*/ 221772 w 601109"/>
              <a:gd name="connsiteY24" fmla="*/ 280859 h 600357"/>
              <a:gd name="connsiteX25" fmla="*/ 103278 w 601109"/>
              <a:gd name="connsiteY25" fmla="*/ 399175 h 600357"/>
              <a:gd name="connsiteX26" fmla="*/ 103278 w 601109"/>
              <a:gd name="connsiteY26" fmla="*/ 497234 h 600357"/>
              <a:gd name="connsiteX27" fmla="*/ 152151 w 601109"/>
              <a:gd name="connsiteY27" fmla="*/ 517951 h 600357"/>
              <a:gd name="connsiteX28" fmla="*/ 201485 w 601109"/>
              <a:gd name="connsiteY28" fmla="*/ 497234 h 600357"/>
              <a:gd name="connsiteX29" fmla="*/ 319979 w 601109"/>
              <a:gd name="connsiteY29" fmla="*/ 378918 h 600357"/>
              <a:gd name="connsiteX30" fmla="*/ 329661 w 601109"/>
              <a:gd name="connsiteY30" fmla="*/ 377077 h 600357"/>
              <a:gd name="connsiteX31" fmla="*/ 335655 w 601109"/>
              <a:gd name="connsiteY31" fmla="*/ 384903 h 600357"/>
              <a:gd name="connsiteX32" fmla="*/ 343954 w 601109"/>
              <a:gd name="connsiteY32" fmla="*/ 467310 h 600357"/>
              <a:gd name="connsiteX33" fmla="*/ 341188 w 601109"/>
              <a:gd name="connsiteY33" fmla="*/ 474676 h 600357"/>
              <a:gd name="connsiteX34" fmla="*/ 260040 w 601109"/>
              <a:gd name="connsiteY34" fmla="*/ 555701 h 600357"/>
              <a:gd name="connsiteX35" fmla="*/ 152151 w 601109"/>
              <a:gd name="connsiteY35" fmla="*/ 600357 h 600357"/>
              <a:gd name="connsiteX36" fmla="*/ 44723 w 601109"/>
              <a:gd name="connsiteY36" fmla="*/ 555701 h 600357"/>
              <a:gd name="connsiteX37" fmla="*/ 0 w 601109"/>
              <a:gd name="connsiteY37" fmla="*/ 447975 h 600357"/>
              <a:gd name="connsiteX38" fmla="*/ 44723 w 601109"/>
              <a:gd name="connsiteY38" fmla="*/ 340708 h 600357"/>
              <a:gd name="connsiteX39" fmla="*/ 125871 w 601109"/>
              <a:gd name="connsiteY39" fmla="*/ 259682 h 600357"/>
              <a:gd name="connsiteX40" fmla="*/ 133248 w 601109"/>
              <a:gd name="connsiteY40" fmla="*/ 256920 h 600357"/>
              <a:gd name="connsiteX41" fmla="*/ 60858 w 601109"/>
              <a:gd name="connsiteY41" fmla="*/ 183699 h 600357"/>
              <a:gd name="connsiteX42" fmla="*/ 156316 w 601109"/>
              <a:gd name="connsiteY42" fmla="*/ 211785 h 600357"/>
              <a:gd name="connsiteX43" fmla="*/ 163233 w 601109"/>
              <a:gd name="connsiteY43" fmla="*/ 221915 h 600357"/>
              <a:gd name="connsiteX44" fmla="*/ 154010 w 601109"/>
              <a:gd name="connsiteY44" fmla="*/ 229742 h 600357"/>
              <a:gd name="connsiteX45" fmla="*/ 54402 w 601109"/>
              <a:gd name="connsiteY45" fmla="*/ 231584 h 600357"/>
              <a:gd name="connsiteX46" fmla="*/ 47485 w 601109"/>
              <a:gd name="connsiteY46" fmla="*/ 228361 h 600357"/>
              <a:gd name="connsiteX47" fmla="*/ 45179 w 601109"/>
              <a:gd name="connsiteY47" fmla="*/ 220994 h 600357"/>
              <a:gd name="connsiteX48" fmla="*/ 49329 w 601109"/>
              <a:gd name="connsiteY48" fmla="*/ 191526 h 600357"/>
              <a:gd name="connsiteX49" fmla="*/ 53480 w 601109"/>
              <a:gd name="connsiteY49" fmla="*/ 185080 h 600357"/>
              <a:gd name="connsiteX50" fmla="*/ 60858 w 601109"/>
              <a:gd name="connsiteY50" fmla="*/ 183699 h 600357"/>
              <a:gd name="connsiteX51" fmla="*/ 221274 w 601109"/>
              <a:gd name="connsiteY51" fmla="*/ 45104 h 600357"/>
              <a:gd name="connsiteX52" fmla="*/ 228652 w 601109"/>
              <a:gd name="connsiteY52" fmla="*/ 47406 h 600357"/>
              <a:gd name="connsiteX53" fmla="*/ 231880 w 601109"/>
              <a:gd name="connsiteY53" fmla="*/ 54311 h 600357"/>
              <a:gd name="connsiteX54" fmla="*/ 230035 w 601109"/>
              <a:gd name="connsiteY54" fmla="*/ 153746 h 600357"/>
              <a:gd name="connsiteX55" fmla="*/ 222196 w 601109"/>
              <a:gd name="connsiteY55" fmla="*/ 162953 h 600357"/>
              <a:gd name="connsiteX56" fmla="*/ 220813 w 601109"/>
              <a:gd name="connsiteY56" fmla="*/ 162953 h 600357"/>
              <a:gd name="connsiteX57" fmla="*/ 212051 w 601109"/>
              <a:gd name="connsiteY57" fmla="*/ 156048 h 600357"/>
              <a:gd name="connsiteX58" fmla="*/ 183922 w 601109"/>
              <a:gd name="connsiteY58" fmla="*/ 60756 h 600357"/>
              <a:gd name="connsiteX59" fmla="*/ 185306 w 601109"/>
              <a:gd name="connsiteY59" fmla="*/ 53390 h 600357"/>
              <a:gd name="connsiteX60" fmla="*/ 191761 w 601109"/>
              <a:gd name="connsiteY60" fmla="*/ 49247 h 600357"/>
              <a:gd name="connsiteX61" fmla="*/ 448621 w 601109"/>
              <a:gd name="connsiteY61" fmla="*/ 0 h 600357"/>
              <a:gd name="connsiteX62" fmla="*/ 556504 w 601109"/>
              <a:gd name="connsiteY62" fmla="*/ 44658 h 600357"/>
              <a:gd name="connsiteX63" fmla="*/ 556504 w 601109"/>
              <a:gd name="connsiteY63" fmla="*/ 259661 h 600357"/>
              <a:gd name="connsiteX64" fmla="*/ 475362 w 601109"/>
              <a:gd name="connsiteY64" fmla="*/ 340689 h 600357"/>
              <a:gd name="connsiteX65" fmla="*/ 468907 w 601109"/>
              <a:gd name="connsiteY65" fmla="*/ 343452 h 600357"/>
              <a:gd name="connsiteX66" fmla="*/ 467985 w 601109"/>
              <a:gd name="connsiteY66" fmla="*/ 343452 h 600357"/>
              <a:gd name="connsiteX67" fmla="*/ 385459 w 601109"/>
              <a:gd name="connsiteY67" fmla="*/ 335165 h 600357"/>
              <a:gd name="connsiteX68" fmla="*/ 377622 w 601109"/>
              <a:gd name="connsiteY68" fmla="*/ 329180 h 600357"/>
              <a:gd name="connsiteX69" fmla="*/ 379466 w 601109"/>
              <a:gd name="connsiteY69" fmla="*/ 319511 h 600357"/>
              <a:gd name="connsiteX70" fmla="*/ 497952 w 601109"/>
              <a:gd name="connsiteY70" fmla="*/ 201191 h 600357"/>
              <a:gd name="connsiteX71" fmla="*/ 497952 w 601109"/>
              <a:gd name="connsiteY71" fmla="*/ 103127 h 600357"/>
              <a:gd name="connsiteX72" fmla="*/ 448621 w 601109"/>
              <a:gd name="connsiteY72" fmla="*/ 82410 h 600357"/>
              <a:gd name="connsiteX73" fmla="*/ 399752 w 601109"/>
              <a:gd name="connsiteY73" fmla="*/ 103127 h 600357"/>
              <a:gd name="connsiteX74" fmla="*/ 281265 w 601109"/>
              <a:gd name="connsiteY74" fmla="*/ 221448 h 600357"/>
              <a:gd name="connsiteX75" fmla="*/ 271583 w 601109"/>
              <a:gd name="connsiteY75" fmla="*/ 223290 h 600357"/>
              <a:gd name="connsiteX76" fmla="*/ 265590 w 601109"/>
              <a:gd name="connsiteY76" fmla="*/ 215463 h 600357"/>
              <a:gd name="connsiteX77" fmla="*/ 257291 w 601109"/>
              <a:gd name="connsiteY77" fmla="*/ 133053 h 600357"/>
              <a:gd name="connsiteX78" fmla="*/ 260057 w 601109"/>
              <a:gd name="connsiteY78" fmla="*/ 125687 h 600357"/>
              <a:gd name="connsiteX79" fmla="*/ 341200 w 601109"/>
              <a:gd name="connsiteY79" fmla="*/ 44658 h 600357"/>
              <a:gd name="connsiteX80" fmla="*/ 448621 w 601109"/>
              <a:gd name="connsiteY80" fmla="*/ 0 h 60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1109" h="600357">
                <a:moveTo>
                  <a:pt x="378975" y="437347"/>
                </a:moveTo>
                <a:cubicBezTo>
                  <a:pt x="383586" y="436886"/>
                  <a:pt x="387736" y="439648"/>
                  <a:pt x="389120" y="444252"/>
                </a:cubicBezTo>
                <a:lnTo>
                  <a:pt x="417249" y="539543"/>
                </a:lnTo>
                <a:cubicBezTo>
                  <a:pt x="417710" y="541845"/>
                  <a:pt x="417249" y="544607"/>
                  <a:pt x="415865" y="546909"/>
                </a:cubicBezTo>
                <a:cubicBezTo>
                  <a:pt x="414482" y="549211"/>
                  <a:pt x="412176" y="550592"/>
                  <a:pt x="409410" y="551052"/>
                </a:cubicBezTo>
                <a:lnTo>
                  <a:pt x="379897" y="555195"/>
                </a:lnTo>
                <a:cubicBezTo>
                  <a:pt x="379436" y="555195"/>
                  <a:pt x="378975" y="555195"/>
                  <a:pt x="378514" y="555195"/>
                </a:cubicBezTo>
                <a:cubicBezTo>
                  <a:pt x="376208" y="555195"/>
                  <a:pt x="374363" y="554275"/>
                  <a:pt x="372519" y="552894"/>
                </a:cubicBezTo>
                <a:cubicBezTo>
                  <a:pt x="370674" y="551052"/>
                  <a:pt x="369291" y="548750"/>
                  <a:pt x="369291" y="545988"/>
                </a:cubicBezTo>
                <a:lnTo>
                  <a:pt x="371136" y="446554"/>
                </a:lnTo>
                <a:cubicBezTo>
                  <a:pt x="371136" y="441950"/>
                  <a:pt x="374825" y="438267"/>
                  <a:pt x="378975" y="437347"/>
                </a:cubicBezTo>
                <a:close/>
                <a:moveTo>
                  <a:pt x="546776" y="368773"/>
                </a:moveTo>
                <a:cubicBezTo>
                  <a:pt x="549080" y="368773"/>
                  <a:pt x="551845" y="370154"/>
                  <a:pt x="553689" y="371996"/>
                </a:cubicBezTo>
                <a:cubicBezTo>
                  <a:pt x="555532" y="373837"/>
                  <a:pt x="556454" y="376600"/>
                  <a:pt x="555993" y="379363"/>
                </a:cubicBezTo>
                <a:lnTo>
                  <a:pt x="551845" y="408830"/>
                </a:lnTo>
                <a:cubicBezTo>
                  <a:pt x="551385" y="411593"/>
                  <a:pt x="550002" y="413895"/>
                  <a:pt x="547698" y="415276"/>
                </a:cubicBezTo>
                <a:cubicBezTo>
                  <a:pt x="546315" y="416197"/>
                  <a:pt x="544472" y="417118"/>
                  <a:pt x="542628" y="417118"/>
                </a:cubicBezTo>
                <a:cubicBezTo>
                  <a:pt x="542167" y="417118"/>
                  <a:pt x="541246" y="416657"/>
                  <a:pt x="540324" y="416657"/>
                </a:cubicBezTo>
                <a:lnTo>
                  <a:pt x="444926" y="388571"/>
                </a:lnTo>
                <a:cubicBezTo>
                  <a:pt x="440317" y="387190"/>
                  <a:pt x="437552" y="383046"/>
                  <a:pt x="438013" y="378442"/>
                </a:cubicBezTo>
                <a:cubicBezTo>
                  <a:pt x="438935" y="374298"/>
                  <a:pt x="442621" y="370614"/>
                  <a:pt x="447230" y="370614"/>
                </a:cubicBezTo>
                <a:close/>
                <a:moveTo>
                  <a:pt x="133248" y="256920"/>
                </a:moveTo>
                <a:lnTo>
                  <a:pt x="215778" y="265207"/>
                </a:lnTo>
                <a:cubicBezTo>
                  <a:pt x="219467" y="265207"/>
                  <a:pt x="222694" y="267509"/>
                  <a:pt x="223616" y="271192"/>
                </a:cubicBezTo>
                <a:cubicBezTo>
                  <a:pt x="224999" y="274414"/>
                  <a:pt x="224077" y="278097"/>
                  <a:pt x="221772" y="280859"/>
                </a:cubicBezTo>
                <a:lnTo>
                  <a:pt x="103278" y="399175"/>
                </a:lnTo>
                <a:cubicBezTo>
                  <a:pt x="76076" y="426337"/>
                  <a:pt x="76076" y="470072"/>
                  <a:pt x="103278" y="497234"/>
                </a:cubicBezTo>
                <a:cubicBezTo>
                  <a:pt x="116188" y="510585"/>
                  <a:pt x="133709" y="517951"/>
                  <a:pt x="152151" y="517951"/>
                </a:cubicBezTo>
                <a:cubicBezTo>
                  <a:pt x="171055" y="517951"/>
                  <a:pt x="188575" y="510585"/>
                  <a:pt x="201485" y="497234"/>
                </a:cubicBezTo>
                <a:lnTo>
                  <a:pt x="319979" y="378918"/>
                </a:lnTo>
                <a:cubicBezTo>
                  <a:pt x="322745" y="376617"/>
                  <a:pt x="326433" y="375696"/>
                  <a:pt x="329661" y="377077"/>
                </a:cubicBezTo>
                <a:cubicBezTo>
                  <a:pt x="333349" y="377998"/>
                  <a:pt x="335655" y="381220"/>
                  <a:pt x="335655" y="384903"/>
                </a:cubicBezTo>
                <a:lnTo>
                  <a:pt x="343954" y="467310"/>
                </a:lnTo>
                <a:cubicBezTo>
                  <a:pt x="344415" y="470072"/>
                  <a:pt x="343493" y="472835"/>
                  <a:pt x="341188" y="474676"/>
                </a:cubicBezTo>
                <a:lnTo>
                  <a:pt x="260040" y="555701"/>
                </a:lnTo>
                <a:cubicBezTo>
                  <a:pt x="231454" y="584705"/>
                  <a:pt x="193186" y="600357"/>
                  <a:pt x="152151" y="600357"/>
                </a:cubicBezTo>
                <a:cubicBezTo>
                  <a:pt x="111578" y="600357"/>
                  <a:pt x="73309" y="584705"/>
                  <a:pt x="44723" y="555701"/>
                </a:cubicBezTo>
                <a:cubicBezTo>
                  <a:pt x="15676" y="527158"/>
                  <a:pt x="0" y="488948"/>
                  <a:pt x="0" y="447975"/>
                </a:cubicBezTo>
                <a:cubicBezTo>
                  <a:pt x="0" y="407461"/>
                  <a:pt x="15676" y="369251"/>
                  <a:pt x="44723" y="340708"/>
                </a:cubicBezTo>
                <a:lnTo>
                  <a:pt x="125871" y="259682"/>
                </a:lnTo>
                <a:cubicBezTo>
                  <a:pt x="127715" y="257380"/>
                  <a:pt x="130481" y="256460"/>
                  <a:pt x="133248" y="256920"/>
                </a:cubicBezTo>
                <a:close/>
                <a:moveTo>
                  <a:pt x="60858" y="183699"/>
                </a:moveTo>
                <a:lnTo>
                  <a:pt x="156316" y="211785"/>
                </a:lnTo>
                <a:cubicBezTo>
                  <a:pt x="160927" y="212706"/>
                  <a:pt x="163694" y="217310"/>
                  <a:pt x="163233" y="221915"/>
                </a:cubicBezTo>
                <a:cubicBezTo>
                  <a:pt x="162311" y="226059"/>
                  <a:pt x="158621" y="229742"/>
                  <a:pt x="154010" y="229742"/>
                </a:cubicBezTo>
                <a:lnTo>
                  <a:pt x="54402" y="231584"/>
                </a:lnTo>
                <a:cubicBezTo>
                  <a:pt x="51635" y="231584"/>
                  <a:pt x="49329" y="230202"/>
                  <a:pt x="47485" y="228361"/>
                </a:cubicBezTo>
                <a:cubicBezTo>
                  <a:pt x="45640" y="226519"/>
                  <a:pt x="44718" y="223756"/>
                  <a:pt x="45179" y="220994"/>
                </a:cubicBezTo>
                <a:lnTo>
                  <a:pt x="49329" y="191526"/>
                </a:lnTo>
                <a:cubicBezTo>
                  <a:pt x="49329" y="188764"/>
                  <a:pt x="51174" y="186462"/>
                  <a:pt x="53480" y="185080"/>
                </a:cubicBezTo>
                <a:cubicBezTo>
                  <a:pt x="55324" y="183239"/>
                  <a:pt x="58091" y="183239"/>
                  <a:pt x="60858" y="183699"/>
                </a:cubicBezTo>
                <a:close/>
                <a:moveTo>
                  <a:pt x="221274" y="45104"/>
                </a:moveTo>
                <a:cubicBezTo>
                  <a:pt x="224041" y="44644"/>
                  <a:pt x="226808" y="45564"/>
                  <a:pt x="228652" y="47406"/>
                </a:cubicBezTo>
                <a:cubicBezTo>
                  <a:pt x="230497" y="49247"/>
                  <a:pt x="231880" y="51549"/>
                  <a:pt x="231880" y="54311"/>
                </a:cubicBezTo>
                <a:lnTo>
                  <a:pt x="230035" y="153746"/>
                </a:lnTo>
                <a:cubicBezTo>
                  <a:pt x="230035" y="158349"/>
                  <a:pt x="226346" y="162032"/>
                  <a:pt x="222196" y="162953"/>
                </a:cubicBezTo>
                <a:cubicBezTo>
                  <a:pt x="221735" y="162953"/>
                  <a:pt x="221274" y="162953"/>
                  <a:pt x="220813" y="162953"/>
                </a:cubicBezTo>
                <a:cubicBezTo>
                  <a:pt x="216663" y="162953"/>
                  <a:pt x="212974" y="160191"/>
                  <a:pt x="212051" y="156048"/>
                </a:cubicBezTo>
                <a:lnTo>
                  <a:pt x="183922" y="60756"/>
                </a:lnTo>
                <a:cubicBezTo>
                  <a:pt x="183461" y="58454"/>
                  <a:pt x="183461" y="55692"/>
                  <a:pt x="185306" y="53390"/>
                </a:cubicBezTo>
                <a:cubicBezTo>
                  <a:pt x="186689" y="51089"/>
                  <a:pt x="188995" y="49247"/>
                  <a:pt x="191761" y="49247"/>
                </a:cubicBezTo>
                <a:close/>
                <a:moveTo>
                  <a:pt x="448621" y="0"/>
                </a:moveTo>
                <a:cubicBezTo>
                  <a:pt x="489654" y="0"/>
                  <a:pt x="527920" y="15653"/>
                  <a:pt x="556504" y="44658"/>
                </a:cubicBezTo>
                <a:cubicBezTo>
                  <a:pt x="615978" y="104048"/>
                  <a:pt x="615978" y="200270"/>
                  <a:pt x="556504" y="259661"/>
                </a:cubicBezTo>
                <a:lnTo>
                  <a:pt x="475362" y="340689"/>
                </a:lnTo>
                <a:cubicBezTo>
                  <a:pt x="473517" y="342531"/>
                  <a:pt x="471212" y="343452"/>
                  <a:pt x="468907" y="343452"/>
                </a:cubicBezTo>
                <a:cubicBezTo>
                  <a:pt x="468446" y="343452"/>
                  <a:pt x="468446" y="343452"/>
                  <a:pt x="467985" y="343452"/>
                </a:cubicBezTo>
                <a:lnTo>
                  <a:pt x="385459" y="335165"/>
                </a:lnTo>
                <a:cubicBezTo>
                  <a:pt x="381771" y="335165"/>
                  <a:pt x="378544" y="332402"/>
                  <a:pt x="377622" y="329180"/>
                </a:cubicBezTo>
                <a:cubicBezTo>
                  <a:pt x="376239" y="325957"/>
                  <a:pt x="377161" y="322274"/>
                  <a:pt x="379466" y="319511"/>
                </a:cubicBezTo>
                <a:lnTo>
                  <a:pt x="497952" y="201191"/>
                </a:lnTo>
                <a:cubicBezTo>
                  <a:pt x="525154" y="174028"/>
                  <a:pt x="525154" y="130291"/>
                  <a:pt x="497952" y="103127"/>
                </a:cubicBezTo>
                <a:cubicBezTo>
                  <a:pt x="485043" y="89776"/>
                  <a:pt x="467524" y="82410"/>
                  <a:pt x="448621" y="82410"/>
                </a:cubicBezTo>
                <a:cubicBezTo>
                  <a:pt x="430180" y="82410"/>
                  <a:pt x="412661" y="89776"/>
                  <a:pt x="399752" y="103127"/>
                </a:cubicBezTo>
                <a:lnTo>
                  <a:pt x="281265" y="221448"/>
                </a:lnTo>
                <a:cubicBezTo>
                  <a:pt x="278499" y="223750"/>
                  <a:pt x="274810" y="224671"/>
                  <a:pt x="271583" y="223290"/>
                </a:cubicBezTo>
                <a:cubicBezTo>
                  <a:pt x="267895" y="222369"/>
                  <a:pt x="265590" y="219146"/>
                  <a:pt x="265590" y="215463"/>
                </a:cubicBezTo>
                <a:lnTo>
                  <a:pt x="257291" y="133053"/>
                </a:lnTo>
                <a:cubicBezTo>
                  <a:pt x="256830" y="130291"/>
                  <a:pt x="257752" y="127528"/>
                  <a:pt x="260057" y="125687"/>
                </a:cubicBezTo>
                <a:lnTo>
                  <a:pt x="341200" y="44658"/>
                </a:lnTo>
                <a:cubicBezTo>
                  <a:pt x="369784" y="15653"/>
                  <a:pt x="408050" y="0"/>
                  <a:pt x="4486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6" name="椭圆 65"/>
          <p:cNvSpPr/>
          <p:nvPr/>
        </p:nvSpPr>
        <p:spPr bwMode="auto">
          <a:xfrm>
            <a:off x="8436260" y="5265204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120336" y="3320988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9120336" y="1952836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9" name="laptop_272557"/>
          <p:cNvSpPr>
            <a:spLocks noChangeAspect="1"/>
          </p:cNvSpPr>
          <p:nvPr/>
        </p:nvSpPr>
        <p:spPr bwMode="auto">
          <a:xfrm>
            <a:off x="8516735" y="5378019"/>
            <a:ext cx="326418" cy="255076"/>
          </a:xfrm>
          <a:custGeom>
            <a:avLst/>
            <a:gdLst>
              <a:gd name="connsiteX0" fmla="*/ 39607 w 607639"/>
              <a:gd name="connsiteY0" fmla="*/ 395651 h 474835"/>
              <a:gd name="connsiteX1" fmla="*/ 39607 w 607639"/>
              <a:gd name="connsiteY1" fmla="*/ 415470 h 474835"/>
              <a:gd name="connsiteX2" fmla="*/ 59456 w 607639"/>
              <a:gd name="connsiteY2" fmla="*/ 435199 h 474835"/>
              <a:gd name="connsiteX3" fmla="*/ 548184 w 607639"/>
              <a:gd name="connsiteY3" fmla="*/ 435199 h 474835"/>
              <a:gd name="connsiteX4" fmla="*/ 567943 w 607639"/>
              <a:gd name="connsiteY4" fmla="*/ 415470 h 474835"/>
              <a:gd name="connsiteX5" fmla="*/ 567943 w 607639"/>
              <a:gd name="connsiteY5" fmla="*/ 395651 h 474835"/>
              <a:gd name="connsiteX6" fmla="*/ 548184 w 607639"/>
              <a:gd name="connsiteY6" fmla="*/ 395651 h 474835"/>
              <a:gd name="connsiteX7" fmla="*/ 59456 w 607639"/>
              <a:gd name="connsiteY7" fmla="*/ 395651 h 474835"/>
              <a:gd name="connsiteX8" fmla="*/ 363271 w 607639"/>
              <a:gd name="connsiteY8" fmla="*/ 276969 h 474835"/>
              <a:gd name="connsiteX9" fmla="*/ 383100 w 607639"/>
              <a:gd name="connsiteY9" fmla="*/ 296763 h 474835"/>
              <a:gd name="connsiteX10" fmla="*/ 363271 w 607639"/>
              <a:gd name="connsiteY10" fmla="*/ 316557 h 474835"/>
              <a:gd name="connsiteX11" fmla="*/ 343442 w 607639"/>
              <a:gd name="connsiteY11" fmla="*/ 296763 h 474835"/>
              <a:gd name="connsiteX12" fmla="*/ 363271 w 607639"/>
              <a:gd name="connsiteY12" fmla="*/ 276969 h 474835"/>
              <a:gd name="connsiteX13" fmla="*/ 257564 w 607639"/>
              <a:gd name="connsiteY13" fmla="*/ 276969 h 474835"/>
              <a:gd name="connsiteX14" fmla="*/ 277393 w 607639"/>
              <a:gd name="connsiteY14" fmla="*/ 296763 h 474835"/>
              <a:gd name="connsiteX15" fmla="*/ 257564 w 607639"/>
              <a:gd name="connsiteY15" fmla="*/ 316557 h 474835"/>
              <a:gd name="connsiteX16" fmla="*/ 237735 w 607639"/>
              <a:gd name="connsiteY16" fmla="*/ 296763 h 474835"/>
              <a:gd name="connsiteX17" fmla="*/ 257564 w 607639"/>
              <a:gd name="connsiteY17" fmla="*/ 276969 h 474835"/>
              <a:gd name="connsiteX18" fmla="*/ 251247 w 607639"/>
              <a:gd name="connsiteY18" fmla="*/ 171403 h 474835"/>
              <a:gd name="connsiteX19" fmla="*/ 260861 w 607639"/>
              <a:gd name="connsiteY19" fmla="*/ 224211 h 474835"/>
              <a:gd name="connsiteX20" fmla="*/ 359226 w 607639"/>
              <a:gd name="connsiteY20" fmla="*/ 224211 h 474835"/>
              <a:gd name="connsiteX21" fmla="*/ 366793 w 607639"/>
              <a:gd name="connsiteY21" fmla="*/ 171403 h 474835"/>
              <a:gd name="connsiteX22" fmla="*/ 178252 w 607639"/>
              <a:gd name="connsiteY22" fmla="*/ 79033 h 474835"/>
              <a:gd name="connsiteX23" fmla="*/ 217954 w 607639"/>
              <a:gd name="connsiteY23" fmla="*/ 79033 h 474835"/>
              <a:gd name="connsiteX24" fmla="*/ 237449 w 607639"/>
              <a:gd name="connsiteY24" fmla="*/ 95302 h 474835"/>
              <a:gd name="connsiteX25" fmla="*/ 244037 w 607639"/>
              <a:gd name="connsiteY25" fmla="*/ 131841 h 474835"/>
              <a:gd name="connsiteX26" fmla="*/ 389671 w 607639"/>
              <a:gd name="connsiteY26" fmla="*/ 131841 h 474835"/>
              <a:gd name="connsiteX27" fmla="*/ 404626 w 607639"/>
              <a:gd name="connsiteY27" fmla="*/ 138687 h 474835"/>
              <a:gd name="connsiteX28" fmla="*/ 409255 w 607639"/>
              <a:gd name="connsiteY28" fmla="*/ 154423 h 474835"/>
              <a:gd name="connsiteX29" fmla="*/ 396080 w 607639"/>
              <a:gd name="connsiteY29" fmla="*/ 246793 h 474835"/>
              <a:gd name="connsiteX30" fmla="*/ 376496 w 607639"/>
              <a:gd name="connsiteY30" fmla="*/ 263773 h 474835"/>
              <a:gd name="connsiteX31" fmla="*/ 244393 w 607639"/>
              <a:gd name="connsiteY31" fmla="*/ 263773 h 474835"/>
              <a:gd name="connsiteX32" fmla="*/ 224898 w 607639"/>
              <a:gd name="connsiteY32" fmla="*/ 247504 h 474835"/>
              <a:gd name="connsiteX33" fmla="*/ 208073 w 607639"/>
              <a:gd name="connsiteY33" fmla="*/ 155578 h 474835"/>
              <a:gd name="connsiteX34" fmla="*/ 207984 w 607639"/>
              <a:gd name="connsiteY34" fmla="*/ 154867 h 474835"/>
              <a:gd name="connsiteX35" fmla="*/ 201397 w 607639"/>
              <a:gd name="connsiteY35" fmla="*/ 118684 h 474835"/>
              <a:gd name="connsiteX36" fmla="*/ 178252 w 607639"/>
              <a:gd name="connsiteY36" fmla="*/ 118684 h 474835"/>
              <a:gd name="connsiteX37" fmla="*/ 158490 w 607639"/>
              <a:gd name="connsiteY37" fmla="*/ 98858 h 474835"/>
              <a:gd name="connsiteX38" fmla="*/ 178252 w 607639"/>
              <a:gd name="connsiteY38" fmla="*/ 79033 h 474835"/>
              <a:gd name="connsiteX39" fmla="*/ 79215 w 607639"/>
              <a:gd name="connsiteY39" fmla="*/ 39547 h 474835"/>
              <a:gd name="connsiteX40" fmla="*/ 79215 w 607639"/>
              <a:gd name="connsiteY40" fmla="*/ 356104 h 474835"/>
              <a:gd name="connsiteX41" fmla="*/ 528335 w 607639"/>
              <a:gd name="connsiteY41" fmla="*/ 356104 h 474835"/>
              <a:gd name="connsiteX42" fmla="*/ 528335 w 607639"/>
              <a:gd name="connsiteY42" fmla="*/ 39547 h 474835"/>
              <a:gd name="connsiteX43" fmla="*/ 59456 w 607639"/>
              <a:gd name="connsiteY43" fmla="*/ 0 h 474835"/>
              <a:gd name="connsiteX44" fmla="*/ 548184 w 607639"/>
              <a:gd name="connsiteY44" fmla="*/ 0 h 474835"/>
              <a:gd name="connsiteX45" fmla="*/ 567943 w 607639"/>
              <a:gd name="connsiteY45" fmla="*/ 19818 h 474835"/>
              <a:gd name="connsiteX46" fmla="*/ 567943 w 607639"/>
              <a:gd name="connsiteY46" fmla="*/ 356104 h 474835"/>
              <a:gd name="connsiteX47" fmla="*/ 587791 w 607639"/>
              <a:gd name="connsiteY47" fmla="*/ 356104 h 474835"/>
              <a:gd name="connsiteX48" fmla="*/ 607639 w 607639"/>
              <a:gd name="connsiteY48" fmla="*/ 375922 h 474835"/>
              <a:gd name="connsiteX49" fmla="*/ 607639 w 607639"/>
              <a:gd name="connsiteY49" fmla="*/ 415470 h 474835"/>
              <a:gd name="connsiteX50" fmla="*/ 548184 w 607639"/>
              <a:gd name="connsiteY50" fmla="*/ 474835 h 474835"/>
              <a:gd name="connsiteX51" fmla="*/ 59456 w 607639"/>
              <a:gd name="connsiteY51" fmla="*/ 474835 h 474835"/>
              <a:gd name="connsiteX52" fmla="*/ 0 w 607639"/>
              <a:gd name="connsiteY52" fmla="*/ 415470 h 474835"/>
              <a:gd name="connsiteX53" fmla="*/ 0 w 607639"/>
              <a:gd name="connsiteY53" fmla="*/ 375922 h 474835"/>
              <a:gd name="connsiteX54" fmla="*/ 19848 w 607639"/>
              <a:gd name="connsiteY54" fmla="*/ 356104 h 474835"/>
              <a:gd name="connsiteX55" fmla="*/ 39607 w 607639"/>
              <a:gd name="connsiteY55" fmla="*/ 356104 h 474835"/>
              <a:gd name="connsiteX56" fmla="*/ 39607 w 607639"/>
              <a:gd name="connsiteY56" fmla="*/ 19818 h 474835"/>
              <a:gd name="connsiteX57" fmla="*/ 59456 w 607639"/>
              <a:gd name="connsiteY57" fmla="*/ 0 h 47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9" h="474835">
                <a:moveTo>
                  <a:pt x="39607" y="395651"/>
                </a:moveTo>
                <a:lnTo>
                  <a:pt x="39607" y="415470"/>
                </a:lnTo>
                <a:cubicBezTo>
                  <a:pt x="39607" y="426401"/>
                  <a:pt x="48508" y="435199"/>
                  <a:pt x="59456" y="435199"/>
                </a:cubicBezTo>
                <a:lnTo>
                  <a:pt x="548184" y="435199"/>
                </a:lnTo>
                <a:cubicBezTo>
                  <a:pt x="559131" y="435199"/>
                  <a:pt x="567943" y="426401"/>
                  <a:pt x="567943" y="415470"/>
                </a:cubicBezTo>
                <a:lnTo>
                  <a:pt x="567943" y="395651"/>
                </a:lnTo>
                <a:lnTo>
                  <a:pt x="548184" y="395651"/>
                </a:lnTo>
                <a:lnTo>
                  <a:pt x="59456" y="395651"/>
                </a:lnTo>
                <a:close/>
                <a:moveTo>
                  <a:pt x="363271" y="276969"/>
                </a:moveTo>
                <a:cubicBezTo>
                  <a:pt x="374222" y="276969"/>
                  <a:pt x="383100" y="285831"/>
                  <a:pt x="383100" y="296763"/>
                </a:cubicBezTo>
                <a:cubicBezTo>
                  <a:pt x="383100" y="307695"/>
                  <a:pt x="374222" y="316557"/>
                  <a:pt x="363271" y="316557"/>
                </a:cubicBezTo>
                <a:cubicBezTo>
                  <a:pt x="352320" y="316557"/>
                  <a:pt x="343442" y="307695"/>
                  <a:pt x="343442" y="296763"/>
                </a:cubicBezTo>
                <a:cubicBezTo>
                  <a:pt x="343442" y="285831"/>
                  <a:pt x="352320" y="276969"/>
                  <a:pt x="363271" y="276969"/>
                </a:cubicBezTo>
                <a:close/>
                <a:moveTo>
                  <a:pt x="257564" y="276969"/>
                </a:moveTo>
                <a:cubicBezTo>
                  <a:pt x="268515" y="276969"/>
                  <a:pt x="277393" y="285831"/>
                  <a:pt x="277393" y="296763"/>
                </a:cubicBezTo>
                <a:cubicBezTo>
                  <a:pt x="277393" y="307695"/>
                  <a:pt x="268515" y="316557"/>
                  <a:pt x="257564" y="316557"/>
                </a:cubicBezTo>
                <a:cubicBezTo>
                  <a:pt x="246613" y="316557"/>
                  <a:pt x="237735" y="307695"/>
                  <a:pt x="237735" y="296763"/>
                </a:cubicBezTo>
                <a:cubicBezTo>
                  <a:pt x="237735" y="285831"/>
                  <a:pt x="246613" y="276969"/>
                  <a:pt x="257564" y="276969"/>
                </a:cubicBezTo>
                <a:close/>
                <a:moveTo>
                  <a:pt x="251247" y="171403"/>
                </a:moveTo>
                <a:lnTo>
                  <a:pt x="260861" y="224211"/>
                </a:lnTo>
                <a:lnTo>
                  <a:pt x="359226" y="224211"/>
                </a:lnTo>
                <a:lnTo>
                  <a:pt x="366793" y="171403"/>
                </a:lnTo>
                <a:close/>
                <a:moveTo>
                  <a:pt x="178252" y="79033"/>
                </a:moveTo>
                <a:lnTo>
                  <a:pt x="217954" y="79033"/>
                </a:lnTo>
                <a:cubicBezTo>
                  <a:pt x="227479" y="79033"/>
                  <a:pt x="235669" y="85879"/>
                  <a:pt x="237449" y="95302"/>
                </a:cubicBezTo>
                <a:lnTo>
                  <a:pt x="244037" y="131841"/>
                </a:lnTo>
                <a:lnTo>
                  <a:pt x="389671" y="131841"/>
                </a:lnTo>
                <a:cubicBezTo>
                  <a:pt x="395457" y="131841"/>
                  <a:pt x="400887" y="134331"/>
                  <a:pt x="404626" y="138687"/>
                </a:cubicBezTo>
                <a:cubicBezTo>
                  <a:pt x="408365" y="143043"/>
                  <a:pt x="410056" y="148733"/>
                  <a:pt x="409255" y="154423"/>
                </a:cubicBezTo>
                <a:lnTo>
                  <a:pt x="396080" y="246793"/>
                </a:lnTo>
                <a:cubicBezTo>
                  <a:pt x="394656" y="256572"/>
                  <a:pt x="386288" y="263773"/>
                  <a:pt x="376496" y="263773"/>
                </a:cubicBezTo>
                <a:lnTo>
                  <a:pt x="244393" y="263773"/>
                </a:lnTo>
                <a:cubicBezTo>
                  <a:pt x="234779" y="263773"/>
                  <a:pt x="226589" y="256928"/>
                  <a:pt x="224898" y="247504"/>
                </a:cubicBezTo>
                <a:lnTo>
                  <a:pt x="208073" y="155578"/>
                </a:lnTo>
                <a:cubicBezTo>
                  <a:pt x="208073" y="155312"/>
                  <a:pt x="207984" y="155134"/>
                  <a:pt x="207984" y="154867"/>
                </a:cubicBezTo>
                <a:lnTo>
                  <a:pt x="201397" y="118684"/>
                </a:lnTo>
                <a:lnTo>
                  <a:pt x="178252" y="118684"/>
                </a:lnTo>
                <a:cubicBezTo>
                  <a:pt x="167392" y="118684"/>
                  <a:pt x="158490" y="109793"/>
                  <a:pt x="158490" y="98858"/>
                </a:cubicBezTo>
                <a:cubicBezTo>
                  <a:pt x="158490" y="87923"/>
                  <a:pt x="167392" y="79033"/>
                  <a:pt x="178252" y="79033"/>
                </a:cubicBezTo>
                <a:close/>
                <a:moveTo>
                  <a:pt x="79215" y="39547"/>
                </a:moveTo>
                <a:lnTo>
                  <a:pt x="79215" y="356104"/>
                </a:lnTo>
                <a:lnTo>
                  <a:pt x="528335" y="356104"/>
                </a:lnTo>
                <a:lnTo>
                  <a:pt x="528335" y="39547"/>
                </a:lnTo>
                <a:close/>
                <a:moveTo>
                  <a:pt x="59456" y="0"/>
                </a:moveTo>
                <a:lnTo>
                  <a:pt x="548184" y="0"/>
                </a:lnTo>
                <a:cubicBezTo>
                  <a:pt x="559131" y="0"/>
                  <a:pt x="567943" y="8887"/>
                  <a:pt x="567943" y="19818"/>
                </a:cubicBezTo>
                <a:lnTo>
                  <a:pt x="567943" y="356104"/>
                </a:lnTo>
                <a:lnTo>
                  <a:pt x="587791" y="356104"/>
                </a:lnTo>
                <a:cubicBezTo>
                  <a:pt x="598738" y="356104"/>
                  <a:pt x="607639" y="364991"/>
                  <a:pt x="607639" y="375922"/>
                </a:cubicBezTo>
                <a:lnTo>
                  <a:pt x="607639" y="415470"/>
                </a:lnTo>
                <a:cubicBezTo>
                  <a:pt x="607639" y="448174"/>
                  <a:pt x="580937" y="474835"/>
                  <a:pt x="548184" y="474835"/>
                </a:cubicBezTo>
                <a:lnTo>
                  <a:pt x="59456" y="474835"/>
                </a:lnTo>
                <a:cubicBezTo>
                  <a:pt x="26702" y="474835"/>
                  <a:pt x="0" y="448174"/>
                  <a:pt x="0" y="415470"/>
                </a:cubicBezTo>
                <a:lnTo>
                  <a:pt x="0" y="375922"/>
                </a:lnTo>
                <a:cubicBezTo>
                  <a:pt x="0" y="364991"/>
                  <a:pt x="8901" y="356104"/>
                  <a:pt x="19848" y="356104"/>
                </a:cubicBezTo>
                <a:lnTo>
                  <a:pt x="39607" y="356104"/>
                </a:lnTo>
                <a:lnTo>
                  <a:pt x="39607" y="19818"/>
                </a:lnTo>
                <a:cubicBezTo>
                  <a:pt x="39607" y="8887"/>
                  <a:pt x="48508" y="0"/>
                  <a:pt x="594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0" name="facebook-letter-logo-in-a-square-hand-drawn-outline_35804"/>
          <p:cNvSpPr>
            <a:spLocks noChangeAspect="1"/>
          </p:cNvSpPr>
          <p:nvPr/>
        </p:nvSpPr>
        <p:spPr bwMode="auto">
          <a:xfrm>
            <a:off x="9181741" y="3392996"/>
            <a:ext cx="339258" cy="361430"/>
          </a:xfrm>
          <a:custGeom>
            <a:avLst/>
            <a:gdLst>
              <a:gd name="T0" fmla="*/ 5639 w 5853"/>
              <a:gd name="T1" fmla="*/ 40 h 6245"/>
              <a:gd name="T2" fmla="*/ 181 w 5853"/>
              <a:gd name="T3" fmla="*/ 106 h 6245"/>
              <a:gd name="T4" fmla="*/ 270 w 5853"/>
              <a:gd name="T5" fmla="*/ 6075 h 6245"/>
              <a:gd name="T6" fmla="*/ 480 w 5853"/>
              <a:gd name="T7" fmla="*/ 6245 h 6245"/>
              <a:gd name="T8" fmla="*/ 1687 w 5853"/>
              <a:gd name="T9" fmla="*/ 6147 h 6245"/>
              <a:gd name="T10" fmla="*/ 1764 w 5853"/>
              <a:gd name="T11" fmla="*/ 4075 h 6245"/>
              <a:gd name="T12" fmla="*/ 1764 w 5853"/>
              <a:gd name="T13" fmla="*/ 4029 h 6245"/>
              <a:gd name="T14" fmla="*/ 1146 w 5853"/>
              <a:gd name="T15" fmla="*/ 3836 h 6245"/>
              <a:gd name="T16" fmla="*/ 1549 w 5853"/>
              <a:gd name="T17" fmla="*/ 3609 h 6245"/>
              <a:gd name="T18" fmla="*/ 1764 w 5853"/>
              <a:gd name="T19" fmla="*/ 3438 h 6245"/>
              <a:gd name="T20" fmla="*/ 3128 w 5853"/>
              <a:gd name="T21" fmla="*/ 1182 h 6245"/>
              <a:gd name="T22" fmla="*/ 2157 w 5853"/>
              <a:gd name="T23" fmla="*/ 3324 h 6245"/>
              <a:gd name="T24" fmla="*/ 2344 w 5853"/>
              <a:gd name="T25" fmla="*/ 3518 h 6245"/>
              <a:gd name="T26" fmla="*/ 2764 w 5853"/>
              <a:gd name="T27" fmla="*/ 3791 h 6245"/>
              <a:gd name="T28" fmla="*/ 2316 w 5853"/>
              <a:gd name="T29" fmla="*/ 3866 h 6245"/>
              <a:gd name="T30" fmla="*/ 2242 w 5853"/>
              <a:gd name="T31" fmla="*/ 5961 h 6245"/>
              <a:gd name="T32" fmla="*/ 2435 w 5853"/>
              <a:gd name="T33" fmla="*/ 6132 h 6245"/>
              <a:gd name="T34" fmla="*/ 5729 w 5853"/>
              <a:gd name="T35" fmla="*/ 6033 h 6245"/>
              <a:gd name="T36" fmla="*/ 5787 w 5853"/>
              <a:gd name="T37" fmla="*/ 302 h 6245"/>
              <a:gd name="T38" fmla="*/ 5471 w 5853"/>
              <a:gd name="T39" fmla="*/ 5772 h 6245"/>
              <a:gd name="T40" fmla="*/ 2504 w 5853"/>
              <a:gd name="T41" fmla="*/ 4177 h 6245"/>
              <a:gd name="T42" fmla="*/ 3101 w 5853"/>
              <a:gd name="T43" fmla="*/ 3909 h 6245"/>
              <a:gd name="T44" fmla="*/ 3105 w 5853"/>
              <a:gd name="T45" fmla="*/ 3347 h 6245"/>
              <a:gd name="T46" fmla="*/ 2889 w 5853"/>
              <a:gd name="T47" fmla="*/ 3177 h 6245"/>
              <a:gd name="T48" fmla="*/ 3253 w 5853"/>
              <a:gd name="T49" fmla="*/ 1790 h 6245"/>
              <a:gd name="T50" fmla="*/ 3469 w 5853"/>
              <a:gd name="T51" fmla="*/ 1552 h 6245"/>
              <a:gd name="T52" fmla="*/ 3296 w 5853"/>
              <a:gd name="T53" fmla="*/ 864 h 6245"/>
              <a:gd name="T54" fmla="*/ 1399 w 5853"/>
              <a:gd name="T55" fmla="*/ 1876 h 6245"/>
              <a:gd name="T56" fmla="*/ 890 w 5853"/>
              <a:gd name="T57" fmla="*/ 3365 h 6245"/>
              <a:gd name="T58" fmla="*/ 770 w 5853"/>
              <a:gd name="T59" fmla="*/ 3597 h 6245"/>
              <a:gd name="T60" fmla="*/ 1016 w 5853"/>
              <a:gd name="T61" fmla="*/ 4176 h 6245"/>
              <a:gd name="T62" fmla="*/ 1423 w 5853"/>
              <a:gd name="T63" fmla="*/ 4184 h 6245"/>
              <a:gd name="T64" fmla="*/ 588 w 5853"/>
              <a:gd name="T65" fmla="*/ 5902 h 6245"/>
              <a:gd name="T66" fmla="*/ 5447 w 5853"/>
              <a:gd name="T67" fmla="*/ 378 h 6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53" h="6245">
                <a:moveTo>
                  <a:pt x="5786" y="294"/>
                </a:moveTo>
                <a:cubicBezTo>
                  <a:pt x="5834" y="194"/>
                  <a:pt x="5785" y="44"/>
                  <a:pt x="5639" y="40"/>
                </a:cubicBezTo>
                <a:cubicBezTo>
                  <a:pt x="4018" y="0"/>
                  <a:pt x="1920" y="125"/>
                  <a:pt x="298" y="63"/>
                </a:cubicBezTo>
                <a:cubicBezTo>
                  <a:pt x="247" y="61"/>
                  <a:pt x="209" y="79"/>
                  <a:pt x="181" y="106"/>
                </a:cubicBezTo>
                <a:cubicBezTo>
                  <a:pt x="126" y="128"/>
                  <a:pt x="83" y="178"/>
                  <a:pt x="83" y="256"/>
                </a:cubicBezTo>
                <a:cubicBezTo>
                  <a:pt x="82" y="2185"/>
                  <a:pt x="0" y="4160"/>
                  <a:pt x="270" y="6075"/>
                </a:cubicBezTo>
                <a:cubicBezTo>
                  <a:pt x="279" y="6136"/>
                  <a:pt x="312" y="6172"/>
                  <a:pt x="353" y="6188"/>
                </a:cubicBezTo>
                <a:cubicBezTo>
                  <a:pt x="381" y="6222"/>
                  <a:pt x="423" y="6245"/>
                  <a:pt x="480" y="6245"/>
                </a:cubicBezTo>
                <a:cubicBezTo>
                  <a:pt x="791" y="6243"/>
                  <a:pt x="1238" y="6224"/>
                  <a:pt x="1549" y="6222"/>
                </a:cubicBezTo>
                <a:cubicBezTo>
                  <a:pt x="1615" y="6222"/>
                  <a:pt x="1661" y="6190"/>
                  <a:pt x="1687" y="6147"/>
                </a:cubicBezTo>
                <a:cubicBezTo>
                  <a:pt x="1732" y="6121"/>
                  <a:pt x="1764" y="6074"/>
                  <a:pt x="1764" y="6006"/>
                </a:cubicBezTo>
                <a:lnTo>
                  <a:pt x="1764" y="4075"/>
                </a:lnTo>
                <a:cubicBezTo>
                  <a:pt x="1764" y="4066"/>
                  <a:pt x="1763" y="4059"/>
                  <a:pt x="1762" y="4051"/>
                </a:cubicBezTo>
                <a:cubicBezTo>
                  <a:pt x="1763" y="4043"/>
                  <a:pt x="1764" y="4036"/>
                  <a:pt x="1764" y="4029"/>
                </a:cubicBezTo>
                <a:cubicBezTo>
                  <a:pt x="1764" y="3927"/>
                  <a:pt x="1686" y="3871"/>
                  <a:pt x="1594" y="3859"/>
                </a:cubicBezTo>
                <a:cubicBezTo>
                  <a:pt x="1468" y="3842"/>
                  <a:pt x="1273" y="3838"/>
                  <a:pt x="1146" y="3836"/>
                </a:cubicBezTo>
                <a:cubicBezTo>
                  <a:pt x="1140" y="3796"/>
                  <a:pt x="1132" y="3688"/>
                  <a:pt x="1125" y="3648"/>
                </a:cubicBezTo>
                <a:cubicBezTo>
                  <a:pt x="1240" y="3620"/>
                  <a:pt x="1427" y="3610"/>
                  <a:pt x="1549" y="3609"/>
                </a:cubicBezTo>
                <a:cubicBezTo>
                  <a:pt x="1568" y="3609"/>
                  <a:pt x="1585" y="3605"/>
                  <a:pt x="1601" y="3600"/>
                </a:cubicBezTo>
                <a:cubicBezTo>
                  <a:pt x="1690" y="3605"/>
                  <a:pt x="1778" y="3552"/>
                  <a:pt x="1764" y="3438"/>
                </a:cubicBezTo>
                <a:cubicBezTo>
                  <a:pt x="1701" y="2889"/>
                  <a:pt x="1699" y="2409"/>
                  <a:pt x="1741" y="1858"/>
                </a:cubicBezTo>
                <a:cubicBezTo>
                  <a:pt x="1970" y="1308"/>
                  <a:pt x="2572" y="1112"/>
                  <a:pt x="3128" y="1182"/>
                </a:cubicBezTo>
                <a:lnTo>
                  <a:pt x="3128" y="1450"/>
                </a:lnTo>
                <a:cubicBezTo>
                  <a:pt x="2130" y="1487"/>
                  <a:pt x="1938" y="2467"/>
                  <a:pt x="2157" y="3324"/>
                </a:cubicBezTo>
                <a:cubicBezTo>
                  <a:pt x="2162" y="3346"/>
                  <a:pt x="2171" y="3364"/>
                  <a:pt x="2182" y="3379"/>
                </a:cubicBezTo>
                <a:cubicBezTo>
                  <a:pt x="2194" y="3452"/>
                  <a:pt x="2248" y="3518"/>
                  <a:pt x="2344" y="3518"/>
                </a:cubicBezTo>
                <a:lnTo>
                  <a:pt x="2764" y="3518"/>
                </a:lnTo>
                <a:lnTo>
                  <a:pt x="2764" y="3791"/>
                </a:lnTo>
                <a:cubicBezTo>
                  <a:pt x="2625" y="3863"/>
                  <a:pt x="2479" y="3843"/>
                  <a:pt x="2321" y="3865"/>
                </a:cubicBezTo>
                <a:cubicBezTo>
                  <a:pt x="2319" y="3865"/>
                  <a:pt x="2318" y="3866"/>
                  <a:pt x="2316" y="3866"/>
                </a:cubicBezTo>
                <a:cubicBezTo>
                  <a:pt x="2228" y="3862"/>
                  <a:pt x="2141" y="3916"/>
                  <a:pt x="2151" y="4029"/>
                </a:cubicBezTo>
                <a:cubicBezTo>
                  <a:pt x="2193" y="4513"/>
                  <a:pt x="2219" y="5476"/>
                  <a:pt x="2242" y="5961"/>
                </a:cubicBezTo>
                <a:cubicBezTo>
                  <a:pt x="2246" y="6045"/>
                  <a:pt x="2299" y="6097"/>
                  <a:pt x="2362" y="6116"/>
                </a:cubicBezTo>
                <a:cubicBezTo>
                  <a:pt x="2383" y="6126"/>
                  <a:pt x="2407" y="6132"/>
                  <a:pt x="2435" y="6132"/>
                </a:cubicBezTo>
                <a:cubicBezTo>
                  <a:pt x="3533" y="6132"/>
                  <a:pt x="4496" y="6152"/>
                  <a:pt x="5594" y="6109"/>
                </a:cubicBezTo>
                <a:cubicBezTo>
                  <a:pt x="5658" y="6106"/>
                  <a:pt x="5702" y="6075"/>
                  <a:pt x="5729" y="6033"/>
                </a:cubicBezTo>
                <a:cubicBezTo>
                  <a:pt x="5775" y="6007"/>
                  <a:pt x="5808" y="5961"/>
                  <a:pt x="5810" y="5893"/>
                </a:cubicBezTo>
                <a:cubicBezTo>
                  <a:pt x="5853" y="4029"/>
                  <a:pt x="5789" y="2165"/>
                  <a:pt x="5787" y="302"/>
                </a:cubicBezTo>
                <a:cubicBezTo>
                  <a:pt x="5787" y="299"/>
                  <a:pt x="5787" y="297"/>
                  <a:pt x="5786" y="294"/>
                </a:cubicBezTo>
                <a:close/>
                <a:moveTo>
                  <a:pt x="5471" y="5772"/>
                </a:moveTo>
                <a:cubicBezTo>
                  <a:pt x="4461" y="5807"/>
                  <a:pt x="3586" y="5793"/>
                  <a:pt x="2575" y="5791"/>
                </a:cubicBezTo>
                <a:cubicBezTo>
                  <a:pt x="2556" y="5319"/>
                  <a:pt x="2535" y="4562"/>
                  <a:pt x="2504" y="4177"/>
                </a:cubicBezTo>
                <a:cubicBezTo>
                  <a:pt x="2686" y="4140"/>
                  <a:pt x="2861" y="4137"/>
                  <a:pt x="3021" y="4040"/>
                </a:cubicBezTo>
                <a:cubicBezTo>
                  <a:pt x="3076" y="4007"/>
                  <a:pt x="3099" y="3958"/>
                  <a:pt x="3101" y="3909"/>
                </a:cubicBezTo>
                <a:cubicBezTo>
                  <a:pt x="3104" y="3897"/>
                  <a:pt x="3105" y="3884"/>
                  <a:pt x="3105" y="3870"/>
                </a:cubicBezTo>
                <a:lnTo>
                  <a:pt x="3105" y="3347"/>
                </a:lnTo>
                <a:cubicBezTo>
                  <a:pt x="3105" y="3237"/>
                  <a:pt x="3019" y="3182"/>
                  <a:pt x="2934" y="3182"/>
                </a:cubicBezTo>
                <a:cubicBezTo>
                  <a:pt x="2920" y="3179"/>
                  <a:pt x="2906" y="3177"/>
                  <a:pt x="2889" y="3177"/>
                </a:cubicBezTo>
                <a:lnTo>
                  <a:pt x="2472" y="3177"/>
                </a:lnTo>
                <a:cubicBezTo>
                  <a:pt x="2318" y="2515"/>
                  <a:pt x="2405" y="1757"/>
                  <a:pt x="3253" y="1790"/>
                </a:cubicBezTo>
                <a:cubicBezTo>
                  <a:pt x="3340" y="1794"/>
                  <a:pt x="3391" y="1743"/>
                  <a:pt x="3410" y="1680"/>
                </a:cubicBezTo>
                <a:cubicBezTo>
                  <a:pt x="3445" y="1652"/>
                  <a:pt x="3469" y="1610"/>
                  <a:pt x="3469" y="1552"/>
                </a:cubicBezTo>
                <a:lnTo>
                  <a:pt x="3469" y="1029"/>
                </a:lnTo>
                <a:cubicBezTo>
                  <a:pt x="3469" y="918"/>
                  <a:pt x="3382" y="863"/>
                  <a:pt x="3296" y="864"/>
                </a:cubicBezTo>
                <a:cubicBezTo>
                  <a:pt x="2506" y="731"/>
                  <a:pt x="1718" y="1008"/>
                  <a:pt x="1407" y="1779"/>
                </a:cubicBezTo>
                <a:cubicBezTo>
                  <a:pt x="1392" y="1815"/>
                  <a:pt x="1391" y="1848"/>
                  <a:pt x="1399" y="1876"/>
                </a:cubicBezTo>
                <a:cubicBezTo>
                  <a:pt x="1363" y="2365"/>
                  <a:pt x="1361" y="2785"/>
                  <a:pt x="1407" y="3273"/>
                </a:cubicBezTo>
                <a:cubicBezTo>
                  <a:pt x="1253" y="3282"/>
                  <a:pt x="1032" y="3307"/>
                  <a:pt x="890" y="3365"/>
                </a:cubicBezTo>
                <a:cubicBezTo>
                  <a:pt x="810" y="3397"/>
                  <a:pt x="753" y="3466"/>
                  <a:pt x="767" y="3554"/>
                </a:cubicBezTo>
                <a:cubicBezTo>
                  <a:pt x="767" y="3568"/>
                  <a:pt x="768" y="3583"/>
                  <a:pt x="770" y="3597"/>
                </a:cubicBezTo>
                <a:cubicBezTo>
                  <a:pt x="796" y="3725"/>
                  <a:pt x="817" y="3923"/>
                  <a:pt x="839" y="4052"/>
                </a:cubicBezTo>
                <a:cubicBezTo>
                  <a:pt x="852" y="4132"/>
                  <a:pt x="939" y="4180"/>
                  <a:pt x="1016" y="4176"/>
                </a:cubicBezTo>
                <a:cubicBezTo>
                  <a:pt x="1019" y="4176"/>
                  <a:pt x="1022" y="4177"/>
                  <a:pt x="1026" y="4177"/>
                </a:cubicBezTo>
                <a:cubicBezTo>
                  <a:pt x="1136" y="4177"/>
                  <a:pt x="1314" y="4178"/>
                  <a:pt x="1423" y="4184"/>
                </a:cubicBezTo>
                <a:lnTo>
                  <a:pt x="1423" y="5884"/>
                </a:lnTo>
                <a:cubicBezTo>
                  <a:pt x="1190" y="5888"/>
                  <a:pt x="821" y="5898"/>
                  <a:pt x="588" y="5902"/>
                </a:cubicBezTo>
                <a:cubicBezTo>
                  <a:pt x="344" y="4095"/>
                  <a:pt x="418" y="2228"/>
                  <a:pt x="423" y="408"/>
                </a:cubicBezTo>
                <a:cubicBezTo>
                  <a:pt x="1963" y="457"/>
                  <a:pt x="3930" y="351"/>
                  <a:pt x="5447" y="378"/>
                </a:cubicBezTo>
                <a:cubicBezTo>
                  <a:pt x="5450" y="2176"/>
                  <a:pt x="5508" y="3974"/>
                  <a:pt x="5471" y="5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1" name="closed-padlock_15247"/>
          <p:cNvSpPr>
            <a:spLocks noChangeAspect="1"/>
          </p:cNvSpPr>
          <p:nvPr/>
        </p:nvSpPr>
        <p:spPr bwMode="auto">
          <a:xfrm>
            <a:off x="9200642" y="1986456"/>
            <a:ext cx="302910" cy="398428"/>
          </a:xfrm>
          <a:custGeom>
            <a:avLst/>
            <a:gdLst>
              <a:gd name="T0" fmla="*/ 472 w 517"/>
              <a:gd name="T1" fmla="*/ 283 h 681"/>
              <a:gd name="T2" fmla="*/ 472 w 517"/>
              <a:gd name="T3" fmla="*/ 211 h 681"/>
              <a:gd name="T4" fmla="*/ 261 w 517"/>
              <a:gd name="T5" fmla="*/ 0 h 681"/>
              <a:gd name="T6" fmla="*/ 256 w 517"/>
              <a:gd name="T7" fmla="*/ 0 h 681"/>
              <a:gd name="T8" fmla="*/ 45 w 517"/>
              <a:gd name="T9" fmla="*/ 211 h 681"/>
              <a:gd name="T10" fmla="*/ 45 w 517"/>
              <a:gd name="T11" fmla="*/ 283 h 681"/>
              <a:gd name="T12" fmla="*/ 0 w 517"/>
              <a:gd name="T13" fmla="*/ 331 h 681"/>
              <a:gd name="T14" fmla="*/ 0 w 517"/>
              <a:gd name="T15" fmla="*/ 614 h 681"/>
              <a:gd name="T16" fmla="*/ 49 w 517"/>
              <a:gd name="T17" fmla="*/ 663 h 681"/>
              <a:gd name="T18" fmla="*/ 258 w 517"/>
              <a:gd name="T19" fmla="*/ 681 h 681"/>
              <a:gd name="T20" fmla="*/ 468 w 517"/>
              <a:gd name="T21" fmla="*/ 663 h 681"/>
              <a:gd name="T22" fmla="*/ 517 w 517"/>
              <a:gd name="T23" fmla="*/ 614 h 681"/>
              <a:gd name="T24" fmla="*/ 517 w 517"/>
              <a:gd name="T25" fmla="*/ 331 h 681"/>
              <a:gd name="T26" fmla="*/ 472 w 517"/>
              <a:gd name="T27" fmla="*/ 283 h 681"/>
              <a:gd name="T28" fmla="*/ 275 w 517"/>
              <a:gd name="T29" fmla="*/ 508 h 681"/>
              <a:gd name="T30" fmla="*/ 275 w 517"/>
              <a:gd name="T31" fmla="*/ 544 h 681"/>
              <a:gd name="T32" fmla="*/ 258 w 517"/>
              <a:gd name="T33" fmla="*/ 561 h 681"/>
              <a:gd name="T34" fmla="*/ 242 w 517"/>
              <a:gd name="T35" fmla="*/ 544 h 681"/>
              <a:gd name="T36" fmla="*/ 242 w 517"/>
              <a:gd name="T37" fmla="*/ 508 h 681"/>
              <a:gd name="T38" fmla="*/ 219 w 517"/>
              <a:gd name="T39" fmla="*/ 473 h 681"/>
              <a:gd name="T40" fmla="*/ 258 w 517"/>
              <a:gd name="T41" fmla="*/ 434 h 681"/>
              <a:gd name="T42" fmla="*/ 298 w 517"/>
              <a:gd name="T43" fmla="*/ 473 h 681"/>
              <a:gd name="T44" fmla="*/ 275 w 517"/>
              <a:gd name="T45" fmla="*/ 508 h 681"/>
              <a:gd name="T46" fmla="*/ 438 w 517"/>
              <a:gd name="T47" fmla="*/ 278 h 681"/>
              <a:gd name="T48" fmla="*/ 258 w 517"/>
              <a:gd name="T49" fmla="*/ 265 h 681"/>
              <a:gd name="T50" fmla="*/ 79 w 517"/>
              <a:gd name="T51" fmla="*/ 278 h 681"/>
              <a:gd name="T52" fmla="*/ 79 w 517"/>
              <a:gd name="T53" fmla="*/ 211 h 681"/>
              <a:gd name="T54" fmla="*/ 256 w 517"/>
              <a:gd name="T55" fmla="*/ 33 h 681"/>
              <a:gd name="T56" fmla="*/ 261 w 517"/>
              <a:gd name="T57" fmla="*/ 33 h 681"/>
              <a:gd name="T58" fmla="*/ 438 w 517"/>
              <a:gd name="T59" fmla="*/ 211 h 681"/>
              <a:gd name="T60" fmla="*/ 438 w 517"/>
              <a:gd name="T61" fmla="*/ 278 h 681"/>
              <a:gd name="T62" fmla="*/ 438 w 517"/>
              <a:gd name="T63" fmla="*/ 27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7" h="681">
                <a:moveTo>
                  <a:pt x="472" y="283"/>
                </a:moveTo>
                <a:lnTo>
                  <a:pt x="472" y="211"/>
                </a:lnTo>
                <a:cubicBezTo>
                  <a:pt x="472" y="95"/>
                  <a:pt x="377" y="0"/>
                  <a:pt x="261" y="0"/>
                </a:cubicBezTo>
                <a:lnTo>
                  <a:pt x="256" y="0"/>
                </a:lnTo>
                <a:cubicBezTo>
                  <a:pt x="140" y="0"/>
                  <a:pt x="45" y="95"/>
                  <a:pt x="45" y="211"/>
                </a:cubicBezTo>
                <a:lnTo>
                  <a:pt x="45" y="283"/>
                </a:lnTo>
                <a:cubicBezTo>
                  <a:pt x="19" y="292"/>
                  <a:pt x="0" y="305"/>
                  <a:pt x="0" y="331"/>
                </a:cubicBezTo>
                <a:lnTo>
                  <a:pt x="0" y="614"/>
                </a:lnTo>
                <a:cubicBezTo>
                  <a:pt x="0" y="641"/>
                  <a:pt x="22" y="655"/>
                  <a:pt x="49" y="663"/>
                </a:cubicBezTo>
                <a:cubicBezTo>
                  <a:pt x="49" y="663"/>
                  <a:pt x="177" y="681"/>
                  <a:pt x="258" y="681"/>
                </a:cubicBezTo>
                <a:cubicBezTo>
                  <a:pt x="340" y="681"/>
                  <a:pt x="468" y="663"/>
                  <a:pt x="468" y="663"/>
                </a:cubicBezTo>
                <a:cubicBezTo>
                  <a:pt x="495" y="655"/>
                  <a:pt x="517" y="641"/>
                  <a:pt x="517" y="614"/>
                </a:cubicBezTo>
                <a:lnTo>
                  <a:pt x="517" y="331"/>
                </a:lnTo>
                <a:cubicBezTo>
                  <a:pt x="517" y="305"/>
                  <a:pt x="497" y="292"/>
                  <a:pt x="472" y="283"/>
                </a:cubicBezTo>
                <a:close/>
                <a:moveTo>
                  <a:pt x="275" y="508"/>
                </a:moveTo>
                <a:lnTo>
                  <a:pt x="275" y="544"/>
                </a:lnTo>
                <a:cubicBezTo>
                  <a:pt x="275" y="553"/>
                  <a:pt x="268" y="561"/>
                  <a:pt x="258" y="561"/>
                </a:cubicBezTo>
                <a:cubicBezTo>
                  <a:pt x="249" y="561"/>
                  <a:pt x="242" y="553"/>
                  <a:pt x="242" y="544"/>
                </a:cubicBezTo>
                <a:lnTo>
                  <a:pt x="242" y="508"/>
                </a:lnTo>
                <a:cubicBezTo>
                  <a:pt x="228" y="502"/>
                  <a:pt x="219" y="489"/>
                  <a:pt x="219" y="473"/>
                </a:cubicBezTo>
                <a:cubicBezTo>
                  <a:pt x="219" y="451"/>
                  <a:pt x="237" y="434"/>
                  <a:pt x="258" y="434"/>
                </a:cubicBezTo>
                <a:cubicBezTo>
                  <a:pt x="280" y="434"/>
                  <a:pt x="298" y="451"/>
                  <a:pt x="298" y="473"/>
                </a:cubicBezTo>
                <a:cubicBezTo>
                  <a:pt x="298" y="489"/>
                  <a:pt x="288" y="502"/>
                  <a:pt x="275" y="508"/>
                </a:cubicBezTo>
                <a:close/>
                <a:moveTo>
                  <a:pt x="438" y="278"/>
                </a:moveTo>
                <a:cubicBezTo>
                  <a:pt x="394" y="273"/>
                  <a:pt x="311" y="265"/>
                  <a:pt x="258" y="265"/>
                </a:cubicBezTo>
                <a:cubicBezTo>
                  <a:pt x="200" y="265"/>
                  <a:pt x="121" y="273"/>
                  <a:pt x="79" y="278"/>
                </a:cubicBezTo>
                <a:lnTo>
                  <a:pt x="79" y="211"/>
                </a:lnTo>
                <a:cubicBezTo>
                  <a:pt x="79" y="113"/>
                  <a:pt x="158" y="33"/>
                  <a:pt x="256" y="33"/>
                </a:cubicBezTo>
                <a:lnTo>
                  <a:pt x="261" y="33"/>
                </a:lnTo>
                <a:cubicBezTo>
                  <a:pt x="359" y="33"/>
                  <a:pt x="438" y="113"/>
                  <a:pt x="438" y="211"/>
                </a:cubicBezTo>
                <a:lnTo>
                  <a:pt x="438" y="278"/>
                </a:lnTo>
                <a:lnTo>
                  <a:pt x="438" y="2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2" name="laptop_302365"/>
          <p:cNvSpPr>
            <a:spLocks noChangeAspect="1"/>
          </p:cNvSpPr>
          <p:nvPr/>
        </p:nvSpPr>
        <p:spPr bwMode="auto">
          <a:xfrm>
            <a:off x="9198717" y="2143462"/>
            <a:ext cx="295036" cy="216026"/>
          </a:xfrm>
          <a:custGeom>
            <a:avLst/>
            <a:gdLst>
              <a:gd name="connsiteX0" fmla="*/ 20293 w 607639"/>
              <a:gd name="connsiteY0" fmla="*/ 404476 h 444915"/>
              <a:gd name="connsiteX1" fmla="*/ 20293 w 607639"/>
              <a:gd name="connsiteY1" fmla="*/ 424740 h 444915"/>
              <a:gd name="connsiteX2" fmla="*/ 587346 w 607639"/>
              <a:gd name="connsiteY2" fmla="*/ 424740 h 444915"/>
              <a:gd name="connsiteX3" fmla="*/ 587346 w 607639"/>
              <a:gd name="connsiteY3" fmla="*/ 404476 h 444915"/>
              <a:gd name="connsiteX4" fmla="*/ 369639 w 607639"/>
              <a:gd name="connsiteY4" fmla="*/ 404476 h 444915"/>
              <a:gd name="connsiteX5" fmla="*/ 349345 w 607639"/>
              <a:gd name="connsiteY5" fmla="*/ 414608 h 444915"/>
              <a:gd name="connsiteX6" fmla="*/ 268351 w 607639"/>
              <a:gd name="connsiteY6" fmla="*/ 414608 h 444915"/>
              <a:gd name="connsiteX7" fmla="*/ 248146 w 607639"/>
              <a:gd name="connsiteY7" fmla="*/ 404476 h 444915"/>
              <a:gd name="connsiteX8" fmla="*/ 445567 w 607639"/>
              <a:gd name="connsiteY8" fmla="*/ 171887 h 444915"/>
              <a:gd name="connsiteX9" fmla="*/ 445567 w 607639"/>
              <a:gd name="connsiteY9" fmla="*/ 197211 h 444915"/>
              <a:gd name="connsiteX10" fmla="*/ 457758 w 607639"/>
              <a:gd name="connsiteY10" fmla="*/ 197211 h 444915"/>
              <a:gd name="connsiteX11" fmla="*/ 469859 w 607639"/>
              <a:gd name="connsiteY11" fmla="*/ 185038 h 444915"/>
              <a:gd name="connsiteX12" fmla="*/ 457758 w 607639"/>
              <a:gd name="connsiteY12" fmla="*/ 171887 h 444915"/>
              <a:gd name="connsiteX13" fmla="*/ 435423 w 607639"/>
              <a:gd name="connsiteY13" fmla="*/ 151716 h 444915"/>
              <a:gd name="connsiteX14" fmla="*/ 457758 w 607639"/>
              <a:gd name="connsiteY14" fmla="*/ 151716 h 444915"/>
              <a:gd name="connsiteX15" fmla="*/ 490147 w 607639"/>
              <a:gd name="connsiteY15" fmla="*/ 184060 h 444915"/>
              <a:gd name="connsiteX16" fmla="*/ 457758 w 607639"/>
              <a:gd name="connsiteY16" fmla="*/ 216405 h 444915"/>
              <a:gd name="connsiteX17" fmla="*/ 445567 w 607639"/>
              <a:gd name="connsiteY17" fmla="*/ 216405 h 444915"/>
              <a:gd name="connsiteX18" fmla="*/ 445567 w 607639"/>
              <a:gd name="connsiteY18" fmla="*/ 242706 h 444915"/>
              <a:gd name="connsiteX19" fmla="*/ 435423 w 607639"/>
              <a:gd name="connsiteY19" fmla="*/ 252836 h 444915"/>
              <a:gd name="connsiteX20" fmla="*/ 425368 w 607639"/>
              <a:gd name="connsiteY20" fmla="*/ 242706 h 444915"/>
              <a:gd name="connsiteX21" fmla="*/ 425368 w 607639"/>
              <a:gd name="connsiteY21" fmla="*/ 161846 h 444915"/>
              <a:gd name="connsiteX22" fmla="*/ 435423 w 607639"/>
              <a:gd name="connsiteY22" fmla="*/ 151716 h 444915"/>
              <a:gd name="connsiteX23" fmla="*/ 334184 w 607639"/>
              <a:gd name="connsiteY23" fmla="*/ 151716 h 444915"/>
              <a:gd name="connsiteX24" fmla="*/ 394896 w 607639"/>
              <a:gd name="connsiteY24" fmla="*/ 151716 h 444915"/>
              <a:gd name="connsiteX25" fmla="*/ 405045 w 607639"/>
              <a:gd name="connsiteY25" fmla="*/ 161846 h 444915"/>
              <a:gd name="connsiteX26" fmla="*/ 394896 w 607639"/>
              <a:gd name="connsiteY26" fmla="*/ 171887 h 444915"/>
              <a:gd name="connsiteX27" fmla="*/ 374689 w 607639"/>
              <a:gd name="connsiteY27" fmla="*/ 171887 h 444915"/>
              <a:gd name="connsiteX28" fmla="*/ 374689 w 607639"/>
              <a:gd name="connsiteY28" fmla="*/ 242706 h 444915"/>
              <a:gd name="connsiteX29" fmla="*/ 364540 w 607639"/>
              <a:gd name="connsiteY29" fmla="*/ 252836 h 444915"/>
              <a:gd name="connsiteX30" fmla="*/ 354392 w 607639"/>
              <a:gd name="connsiteY30" fmla="*/ 242706 h 444915"/>
              <a:gd name="connsiteX31" fmla="*/ 354392 w 607639"/>
              <a:gd name="connsiteY31" fmla="*/ 171887 h 444915"/>
              <a:gd name="connsiteX32" fmla="*/ 334184 w 607639"/>
              <a:gd name="connsiteY32" fmla="*/ 171887 h 444915"/>
              <a:gd name="connsiteX33" fmla="*/ 324036 w 607639"/>
              <a:gd name="connsiteY33" fmla="*/ 161846 h 444915"/>
              <a:gd name="connsiteX34" fmla="*/ 334184 w 607639"/>
              <a:gd name="connsiteY34" fmla="*/ 151716 h 444915"/>
              <a:gd name="connsiteX35" fmla="*/ 232923 w 607639"/>
              <a:gd name="connsiteY35" fmla="*/ 151716 h 444915"/>
              <a:gd name="connsiteX36" fmla="*/ 293724 w 607639"/>
              <a:gd name="connsiteY36" fmla="*/ 151716 h 444915"/>
              <a:gd name="connsiteX37" fmla="*/ 303784 w 607639"/>
              <a:gd name="connsiteY37" fmla="*/ 161846 h 444915"/>
              <a:gd name="connsiteX38" fmla="*/ 293724 w 607639"/>
              <a:gd name="connsiteY38" fmla="*/ 171887 h 444915"/>
              <a:gd name="connsiteX39" fmla="*/ 273428 w 607639"/>
              <a:gd name="connsiteY39" fmla="*/ 171887 h 444915"/>
              <a:gd name="connsiteX40" fmla="*/ 273428 w 607639"/>
              <a:gd name="connsiteY40" fmla="*/ 242706 h 444915"/>
              <a:gd name="connsiteX41" fmla="*/ 263279 w 607639"/>
              <a:gd name="connsiteY41" fmla="*/ 252836 h 444915"/>
              <a:gd name="connsiteX42" fmla="*/ 253131 w 607639"/>
              <a:gd name="connsiteY42" fmla="*/ 242706 h 444915"/>
              <a:gd name="connsiteX43" fmla="*/ 253131 w 607639"/>
              <a:gd name="connsiteY43" fmla="*/ 171887 h 444915"/>
              <a:gd name="connsiteX44" fmla="*/ 232923 w 607639"/>
              <a:gd name="connsiteY44" fmla="*/ 171887 h 444915"/>
              <a:gd name="connsiteX45" fmla="*/ 222775 w 607639"/>
              <a:gd name="connsiteY45" fmla="*/ 161846 h 444915"/>
              <a:gd name="connsiteX46" fmla="*/ 232923 w 607639"/>
              <a:gd name="connsiteY46" fmla="*/ 151716 h 444915"/>
              <a:gd name="connsiteX47" fmla="*/ 131660 w 607639"/>
              <a:gd name="connsiteY47" fmla="*/ 151716 h 444915"/>
              <a:gd name="connsiteX48" fmla="*/ 141806 w 607639"/>
              <a:gd name="connsiteY48" fmla="*/ 161846 h 444915"/>
              <a:gd name="connsiteX49" fmla="*/ 141806 w 607639"/>
              <a:gd name="connsiteY49" fmla="*/ 192146 h 444915"/>
              <a:gd name="connsiteX50" fmla="*/ 182302 w 607639"/>
              <a:gd name="connsiteY50" fmla="*/ 192146 h 444915"/>
              <a:gd name="connsiteX51" fmla="*/ 182302 w 607639"/>
              <a:gd name="connsiteY51" fmla="*/ 161846 h 444915"/>
              <a:gd name="connsiteX52" fmla="*/ 192448 w 607639"/>
              <a:gd name="connsiteY52" fmla="*/ 151716 h 444915"/>
              <a:gd name="connsiteX53" fmla="*/ 202594 w 607639"/>
              <a:gd name="connsiteY53" fmla="*/ 161846 h 444915"/>
              <a:gd name="connsiteX54" fmla="*/ 202594 w 607639"/>
              <a:gd name="connsiteY54" fmla="*/ 242706 h 444915"/>
              <a:gd name="connsiteX55" fmla="*/ 192448 w 607639"/>
              <a:gd name="connsiteY55" fmla="*/ 252836 h 444915"/>
              <a:gd name="connsiteX56" fmla="*/ 182302 w 607639"/>
              <a:gd name="connsiteY56" fmla="*/ 242706 h 444915"/>
              <a:gd name="connsiteX57" fmla="*/ 182302 w 607639"/>
              <a:gd name="connsiteY57" fmla="*/ 212406 h 444915"/>
              <a:gd name="connsiteX58" fmla="*/ 141806 w 607639"/>
              <a:gd name="connsiteY58" fmla="*/ 212406 h 444915"/>
              <a:gd name="connsiteX59" fmla="*/ 141806 w 607639"/>
              <a:gd name="connsiteY59" fmla="*/ 242706 h 444915"/>
              <a:gd name="connsiteX60" fmla="*/ 131660 w 607639"/>
              <a:gd name="connsiteY60" fmla="*/ 252836 h 444915"/>
              <a:gd name="connsiteX61" fmla="*/ 121514 w 607639"/>
              <a:gd name="connsiteY61" fmla="*/ 242706 h 444915"/>
              <a:gd name="connsiteX62" fmla="*/ 121514 w 607639"/>
              <a:gd name="connsiteY62" fmla="*/ 161846 h 444915"/>
              <a:gd name="connsiteX63" fmla="*/ 131660 w 607639"/>
              <a:gd name="connsiteY63" fmla="*/ 151716 h 444915"/>
              <a:gd name="connsiteX64" fmla="*/ 80961 w 607639"/>
              <a:gd name="connsiteY64" fmla="*/ 60698 h 444915"/>
              <a:gd name="connsiteX65" fmla="*/ 80961 w 607639"/>
              <a:gd name="connsiteY65" fmla="*/ 343871 h 444915"/>
              <a:gd name="connsiteX66" fmla="*/ 526519 w 607639"/>
              <a:gd name="connsiteY66" fmla="*/ 343871 h 444915"/>
              <a:gd name="connsiteX67" fmla="*/ 526519 w 607639"/>
              <a:gd name="connsiteY67" fmla="*/ 60698 h 444915"/>
              <a:gd name="connsiteX68" fmla="*/ 70814 w 607639"/>
              <a:gd name="connsiteY68" fmla="*/ 40434 h 444915"/>
              <a:gd name="connsiteX69" fmla="*/ 536666 w 607639"/>
              <a:gd name="connsiteY69" fmla="*/ 40434 h 444915"/>
              <a:gd name="connsiteX70" fmla="*/ 546812 w 607639"/>
              <a:gd name="connsiteY70" fmla="*/ 50566 h 444915"/>
              <a:gd name="connsiteX71" fmla="*/ 546812 w 607639"/>
              <a:gd name="connsiteY71" fmla="*/ 353915 h 444915"/>
              <a:gd name="connsiteX72" fmla="*/ 536666 w 607639"/>
              <a:gd name="connsiteY72" fmla="*/ 364047 h 444915"/>
              <a:gd name="connsiteX73" fmla="*/ 70814 w 607639"/>
              <a:gd name="connsiteY73" fmla="*/ 364047 h 444915"/>
              <a:gd name="connsiteX74" fmla="*/ 60757 w 607639"/>
              <a:gd name="connsiteY74" fmla="*/ 353915 h 444915"/>
              <a:gd name="connsiteX75" fmla="*/ 60757 w 607639"/>
              <a:gd name="connsiteY75" fmla="*/ 50566 h 444915"/>
              <a:gd name="connsiteX76" fmla="*/ 70814 w 607639"/>
              <a:gd name="connsiteY76" fmla="*/ 40434 h 444915"/>
              <a:gd name="connsiteX77" fmla="*/ 60790 w 607639"/>
              <a:gd name="connsiteY77" fmla="*/ 20264 h 444915"/>
              <a:gd name="connsiteX78" fmla="*/ 40497 w 607639"/>
              <a:gd name="connsiteY78" fmla="*/ 40438 h 444915"/>
              <a:gd name="connsiteX79" fmla="*/ 40497 w 607639"/>
              <a:gd name="connsiteY79" fmla="*/ 384302 h 444915"/>
              <a:gd name="connsiteX80" fmla="*/ 261230 w 607639"/>
              <a:gd name="connsiteY80" fmla="*/ 384302 h 444915"/>
              <a:gd name="connsiteX81" fmla="*/ 263277 w 607639"/>
              <a:gd name="connsiteY81" fmla="*/ 391323 h 444915"/>
              <a:gd name="connsiteX82" fmla="*/ 265057 w 607639"/>
              <a:gd name="connsiteY82" fmla="*/ 393634 h 444915"/>
              <a:gd name="connsiteX83" fmla="*/ 268351 w 607639"/>
              <a:gd name="connsiteY83" fmla="*/ 394433 h 444915"/>
              <a:gd name="connsiteX84" fmla="*/ 349345 w 607639"/>
              <a:gd name="connsiteY84" fmla="*/ 394433 h 444915"/>
              <a:gd name="connsiteX85" fmla="*/ 353974 w 607639"/>
              <a:gd name="connsiteY85" fmla="*/ 391767 h 444915"/>
              <a:gd name="connsiteX86" fmla="*/ 354419 w 607639"/>
              <a:gd name="connsiteY86" fmla="*/ 391323 h 444915"/>
              <a:gd name="connsiteX87" fmla="*/ 356466 w 607639"/>
              <a:gd name="connsiteY87" fmla="*/ 384302 h 444915"/>
              <a:gd name="connsiteX88" fmla="*/ 567142 w 607639"/>
              <a:gd name="connsiteY88" fmla="*/ 384302 h 444915"/>
              <a:gd name="connsiteX89" fmla="*/ 567142 w 607639"/>
              <a:gd name="connsiteY89" fmla="*/ 40438 h 444915"/>
              <a:gd name="connsiteX90" fmla="*/ 546849 w 607639"/>
              <a:gd name="connsiteY90" fmla="*/ 20264 h 444915"/>
              <a:gd name="connsiteX91" fmla="*/ 60790 w 607639"/>
              <a:gd name="connsiteY91" fmla="*/ 0 h 444915"/>
              <a:gd name="connsiteX92" fmla="*/ 546849 w 607639"/>
              <a:gd name="connsiteY92" fmla="*/ 0 h 444915"/>
              <a:gd name="connsiteX93" fmla="*/ 587346 w 607639"/>
              <a:gd name="connsiteY93" fmla="*/ 40438 h 444915"/>
              <a:gd name="connsiteX94" fmla="*/ 587346 w 607639"/>
              <a:gd name="connsiteY94" fmla="*/ 384302 h 444915"/>
              <a:gd name="connsiteX95" fmla="*/ 591440 w 607639"/>
              <a:gd name="connsiteY95" fmla="*/ 384302 h 444915"/>
              <a:gd name="connsiteX96" fmla="*/ 607639 w 607639"/>
              <a:gd name="connsiteY96" fmla="*/ 400477 h 444915"/>
              <a:gd name="connsiteX97" fmla="*/ 607639 w 607639"/>
              <a:gd name="connsiteY97" fmla="*/ 428740 h 444915"/>
              <a:gd name="connsiteX98" fmla="*/ 591440 w 607639"/>
              <a:gd name="connsiteY98" fmla="*/ 444915 h 444915"/>
              <a:gd name="connsiteX99" fmla="*/ 16199 w 607639"/>
              <a:gd name="connsiteY99" fmla="*/ 444915 h 444915"/>
              <a:gd name="connsiteX100" fmla="*/ 0 w 607639"/>
              <a:gd name="connsiteY100" fmla="*/ 428740 h 444915"/>
              <a:gd name="connsiteX101" fmla="*/ 0 w 607639"/>
              <a:gd name="connsiteY101" fmla="*/ 400477 h 444915"/>
              <a:gd name="connsiteX102" fmla="*/ 16199 w 607639"/>
              <a:gd name="connsiteY102" fmla="*/ 384302 h 444915"/>
              <a:gd name="connsiteX103" fmla="*/ 20293 w 607639"/>
              <a:gd name="connsiteY103" fmla="*/ 384302 h 444915"/>
              <a:gd name="connsiteX104" fmla="*/ 20293 w 607639"/>
              <a:gd name="connsiteY104" fmla="*/ 40438 h 444915"/>
              <a:gd name="connsiteX105" fmla="*/ 60790 w 607639"/>
              <a:gd name="connsiteY105" fmla="*/ 0 h 44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07639" h="444915">
                <a:moveTo>
                  <a:pt x="20293" y="404476"/>
                </a:moveTo>
                <a:lnTo>
                  <a:pt x="20293" y="424740"/>
                </a:lnTo>
                <a:lnTo>
                  <a:pt x="587346" y="424740"/>
                </a:lnTo>
                <a:lnTo>
                  <a:pt x="587346" y="404476"/>
                </a:lnTo>
                <a:lnTo>
                  <a:pt x="369639" y="404476"/>
                </a:lnTo>
                <a:cubicBezTo>
                  <a:pt x="364565" y="410609"/>
                  <a:pt x="357445" y="414608"/>
                  <a:pt x="349345" y="414608"/>
                </a:cubicBezTo>
                <a:lnTo>
                  <a:pt x="268351" y="414608"/>
                </a:lnTo>
                <a:cubicBezTo>
                  <a:pt x="260251" y="414608"/>
                  <a:pt x="253131" y="410609"/>
                  <a:pt x="248146" y="404476"/>
                </a:cubicBezTo>
                <a:close/>
                <a:moveTo>
                  <a:pt x="445567" y="171887"/>
                </a:moveTo>
                <a:lnTo>
                  <a:pt x="445567" y="197211"/>
                </a:lnTo>
                <a:lnTo>
                  <a:pt x="457758" y="197211"/>
                </a:lnTo>
                <a:cubicBezTo>
                  <a:pt x="464787" y="197211"/>
                  <a:pt x="469859" y="191169"/>
                  <a:pt x="469859" y="185038"/>
                </a:cubicBezTo>
                <a:cubicBezTo>
                  <a:pt x="469859" y="178996"/>
                  <a:pt x="464787" y="171887"/>
                  <a:pt x="457758" y="171887"/>
                </a:cubicBezTo>
                <a:close/>
                <a:moveTo>
                  <a:pt x="435423" y="151716"/>
                </a:moveTo>
                <a:lnTo>
                  <a:pt x="457758" y="151716"/>
                </a:lnTo>
                <a:cubicBezTo>
                  <a:pt x="475999" y="151716"/>
                  <a:pt x="490147" y="166911"/>
                  <a:pt x="490147" y="184060"/>
                </a:cubicBezTo>
                <a:cubicBezTo>
                  <a:pt x="490147" y="201210"/>
                  <a:pt x="474931" y="216405"/>
                  <a:pt x="457758" y="216405"/>
                </a:cubicBezTo>
                <a:lnTo>
                  <a:pt x="445567" y="216405"/>
                </a:lnTo>
                <a:lnTo>
                  <a:pt x="445567" y="242706"/>
                </a:lnTo>
                <a:cubicBezTo>
                  <a:pt x="445567" y="248749"/>
                  <a:pt x="441563" y="252836"/>
                  <a:pt x="435423" y="252836"/>
                </a:cubicBezTo>
                <a:cubicBezTo>
                  <a:pt x="429372" y="252836"/>
                  <a:pt x="425368" y="248749"/>
                  <a:pt x="425368" y="242706"/>
                </a:cubicBezTo>
                <a:lnTo>
                  <a:pt x="425368" y="161846"/>
                </a:lnTo>
                <a:cubicBezTo>
                  <a:pt x="425368" y="155715"/>
                  <a:pt x="429372" y="151716"/>
                  <a:pt x="435423" y="151716"/>
                </a:cubicBezTo>
                <a:close/>
                <a:moveTo>
                  <a:pt x="334184" y="151716"/>
                </a:moveTo>
                <a:lnTo>
                  <a:pt x="394896" y="151716"/>
                </a:lnTo>
                <a:cubicBezTo>
                  <a:pt x="401039" y="151716"/>
                  <a:pt x="405045" y="155715"/>
                  <a:pt x="405045" y="161846"/>
                </a:cubicBezTo>
                <a:cubicBezTo>
                  <a:pt x="405045" y="167888"/>
                  <a:pt x="401039" y="171887"/>
                  <a:pt x="394896" y="171887"/>
                </a:cubicBezTo>
                <a:lnTo>
                  <a:pt x="374689" y="171887"/>
                </a:lnTo>
                <a:lnTo>
                  <a:pt x="374689" y="242706"/>
                </a:lnTo>
                <a:cubicBezTo>
                  <a:pt x="374689" y="248749"/>
                  <a:pt x="370594" y="252836"/>
                  <a:pt x="364540" y="252836"/>
                </a:cubicBezTo>
                <a:cubicBezTo>
                  <a:pt x="358487" y="252836"/>
                  <a:pt x="354392" y="248749"/>
                  <a:pt x="354392" y="242706"/>
                </a:cubicBezTo>
                <a:lnTo>
                  <a:pt x="354392" y="171887"/>
                </a:lnTo>
                <a:lnTo>
                  <a:pt x="334184" y="171887"/>
                </a:lnTo>
                <a:cubicBezTo>
                  <a:pt x="328042" y="171887"/>
                  <a:pt x="324036" y="167888"/>
                  <a:pt x="324036" y="161846"/>
                </a:cubicBezTo>
                <a:cubicBezTo>
                  <a:pt x="324036" y="155715"/>
                  <a:pt x="328042" y="151716"/>
                  <a:pt x="334184" y="151716"/>
                </a:cubicBezTo>
                <a:close/>
                <a:moveTo>
                  <a:pt x="232923" y="151716"/>
                </a:moveTo>
                <a:lnTo>
                  <a:pt x="293724" y="151716"/>
                </a:lnTo>
                <a:cubicBezTo>
                  <a:pt x="299778" y="151716"/>
                  <a:pt x="303784" y="155715"/>
                  <a:pt x="303784" y="161846"/>
                </a:cubicBezTo>
                <a:cubicBezTo>
                  <a:pt x="303784" y="167888"/>
                  <a:pt x="299778" y="171887"/>
                  <a:pt x="293724" y="171887"/>
                </a:cubicBezTo>
                <a:lnTo>
                  <a:pt x="273428" y="171887"/>
                </a:lnTo>
                <a:lnTo>
                  <a:pt x="273428" y="242706"/>
                </a:lnTo>
                <a:cubicBezTo>
                  <a:pt x="273428" y="248749"/>
                  <a:pt x="269333" y="252836"/>
                  <a:pt x="263279" y="252836"/>
                </a:cubicBezTo>
                <a:cubicBezTo>
                  <a:pt x="257226" y="252836"/>
                  <a:pt x="253131" y="248749"/>
                  <a:pt x="253131" y="242706"/>
                </a:cubicBezTo>
                <a:lnTo>
                  <a:pt x="253131" y="171887"/>
                </a:lnTo>
                <a:lnTo>
                  <a:pt x="232923" y="171887"/>
                </a:lnTo>
                <a:cubicBezTo>
                  <a:pt x="226870" y="171887"/>
                  <a:pt x="222775" y="167888"/>
                  <a:pt x="222775" y="161846"/>
                </a:cubicBezTo>
                <a:cubicBezTo>
                  <a:pt x="222775" y="155715"/>
                  <a:pt x="226870" y="151716"/>
                  <a:pt x="232923" y="151716"/>
                </a:cubicBezTo>
                <a:close/>
                <a:moveTo>
                  <a:pt x="131660" y="151716"/>
                </a:moveTo>
                <a:cubicBezTo>
                  <a:pt x="137712" y="151716"/>
                  <a:pt x="141806" y="155715"/>
                  <a:pt x="141806" y="161846"/>
                </a:cubicBezTo>
                <a:lnTo>
                  <a:pt x="141806" y="192146"/>
                </a:lnTo>
                <a:lnTo>
                  <a:pt x="182302" y="192146"/>
                </a:lnTo>
                <a:lnTo>
                  <a:pt x="182302" y="161846"/>
                </a:lnTo>
                <a:cubicBezTo>
                  <a:pt x="182302" y="155715"/>
                  <a:pt x="186396" y="151716"/>
                  <a:pt x="192448" y="151716"/>
                </a:cubicBezTo>
                <a:cubicBezTo>
                  <a:pt x="198500" y="151716"/>
                  <a:pt x="202594" y="155715"/>
                  <a:pt x="202594" y="161846"/>
                </a:cubicBezTo>
                <a:lnTo>
                  <a:pt x="202594" y="242706"/>
                </a:lnTo>
                <a:cubicBezTo>
                  <a:pt x="202594" y="248749"/>
                  <a:pt x="198500" y="252836"/>
                  <a:pt x="192448" y="252836"/>
                </a:cubicBezTo>
                <a:cubicBezTo>
                  <a:pt x="186396" y="252836"/>
                  <a:pt x="182302" y="248749"/>
                  <a:pt x="182302" y="242706"/>
                </a:cubicBezTo>
                <a:lnTo>
                  <a:pt x="182302" y="212406"/>
                </a:lnTo>
                <a:lnTo>
                  <a:pt x="141806" y="212406"/>
                </a:lnTo>
                <a:lnTo>
                  <a:pt x="141806" y="242706"/>
                </a:lnTo>
                <a:cubicBezTo>
                  <a:pt x="141806" y="248749"/>
                  <a:pt x="137712" y="252836"/>
                  <a:pt x="131660" y="252836"/>
                </a:cubicBezTo>
                <a:cubicBezTo>
                  <a:pt x="125608" y="252836"/>
                  <a:pt x="121514" y="248749"/>
                  <a:pt x="121514" y="242706"/>
                </a:cubicBezTo>
                <a:lnTo>
                  <a:pt x="121514" y="161846"/>
                </a:lnTo>
                <a:cubicBezTo>
                  <a:pt x="121514" y="155715"/>
                  <a:pt x="125608" y="151716"/>
                  <a:pt x="131660" y="151716"/>
                </a:cubicBezTo>
                <a:close/>
                <a:moveTo>
                  <a:pt x="80961" y="60698"/>
                </a:moveTo>
                <a:lnTo>
                  <a:pt x="80961" y="343871"/>
                </a:lnTo>
                <a:lnTo>
                  <a:pt x="526519" y="343871"/>
                </a:lnTo>
                <a:lnTo>
                  <a:pt x="526519" y="60698"/>
                </a:lnTo>
                <a:close/>
                <a:moveTo>
                  <a:pt x="70814" y="40434"/>
                </a:moveTo>
                <a:lnTo>
                  <a:pt x="536666" y="40434"/>
                </a:lnTo>
                <a:cubicBezTo>
                  <a:pt x="542718" y="40434"/>
                  <a:pt x="546812" y="44522"/>
                  <a:pt x="546812" y="50566"/>
                </a:cubicBezTo>
                <a:lnTo>
                  <a:pt x="546812" y="353915"/>
                </a:lnTo>
                <a:cubicBezTo>
                  <a:pt x="546812" y="360048"/>
                  <a:pt x="542718" y="364047"/>
                  <a:pt x="536666" y="364047"/>
                </a:cubicBezTo>
                <a:lnTo>
                  <a:pt x="70814" y="364047"/>
                </a:lnTo>
                <a:cubicBezTo>
                  <a:pt x="64762" y="364047"/>
                  <a:pt x="60757" y="360048"/>
                  <a:pt x="60757" y="353915"/>
                </a:cubicBezTo>
                <a:lnTo>
                  <a:pt x="60757" y="50566"/>
                </a:lnTo>
                <a:cubicBezTo>
                  <a:pt x="60757" y="44522"/>
                  <a:pt x="64762" y="40434"/>
                  <a:pt x="70814" y="40434"/>
                </a:cubicBezTo>
                <a:close/>
                <a:moveTo>
                  <a:pt x="60790" y="20264"/>
                </a:moveTo>
                <a:cubicBezTo>
                  <a:pt x="49665" y="20264"/>
                  <a:pt x="40497" y="29329"/>
                  <a:pt x="40497" y="40438"/>
                </a:cubicBezTo>
                <a:lnTo>
                  <a:pt x="40497" y="384302"/>
                </a:lnTo>
                <a:lnTo>
                  <a:pt x="261230" y="384302"/>
                </a:lnTo>
                <a:lnTo>
                  <a:pt x="263277" y="391323"/>
                </a:lnTo>
                <a:cubicBezTo>
                  <a:pt x="263811" y="392389"/>
                  <a:pt x="264345" y="393100"/>
                  <a:pt x="265057" y="393634"/>
                </a:cubicBezTo>
                <a:cubicBezTo>
                  <a:pt x="265859" y="394167"/>
                  <a:pt x="266838" y="394433"/>
                  <a:pt x="268351" y="394433"/>
                </a:cubicBezTo>
                <a:lnTo>
                  <a:pt x="349345" y="394433"/>
                </a:lnTo>
                <a:cubicBezTo>
                  <a:pt x="351126" y="394433"/>
                  <a:pt x="352906" y="392834"/>
                  <a:pt x="353974" y="391767"/>
                </a:cubicBezTo>
                <a:cubicBezTo>
                  <a:pt x="354152" y="391589"/>
                  <a:pt x="354330" y="391501"/>
                  <a:pt x="354419" y="391323"/>
                </a:cubicBezTo>
                <a:lnTo>
                  <a:pt x="356466" y="384302"/>
                </a:lnTo>
                <a:lnTo>
                  <a:pt x="567142" y="384302"/>
                </a:lnTo>
                <a:lnTo>
                  <a:pt x="567142" y="40438"/>
                </a:lnTo>
                <a:cubicBezTo>
                  <a:pt x="567142" y="29329"/>
                  <a:pt x="557974" y="20264"/>
                  <a:pt x="546849" y="20264"/>
                </a:cubicBezTo>
                <a:close/>
                <a:moveTo>
                  <a:pt x="60790" y="0"/>
                </a:moveTo>
                <a:lnTo>
                  <a:pt x="546849" y="0"/>
                </a:lnTo>
                <a:cubicBezTo>
                  <a:pt x="569100" y="0"/>
                  <a:pt x="587346" y="18219"/>
                  <a:pt x="587346" y="40438"/>
                </a:cubicBezTo>
                <a:lnTo>
                  <a:pt x="587346" y="384302"/>
                </a:lnTo>
                <a:lnTo>
                  <a:pt x="591440" y="384302"/>
                </a:lnTo>
                <a:cubicBezTo>
                  <a:pt x="600519" y="384302"/>
                  <a:pt x="607639" y="391323"/>
                  <a:pt x="607639" y="400477"/>
                </a:cubicBezTo>
                <a:lnTo>
                  <a:pt x="607639" y="428740"/>
                </a:lnTo>
                <a:cubicBezTo>
                  <a:pt x="607639" y="437894"/>
                  <a:pt x="600519" y="444915"/>
                  <a:pt x="591440" y="444915"/>
                </a:cubicBezTo>
                <a:lnTo>
                  <a:pt x="16199" y="444915"/>
                </a:lnTo>
                <a:cubicBezTo>
                  <a:pt x="7120" y="444915"/>
                  <a:pt x="0" y="437894"/>
                  <a:pt x="0" y="428740"/>
                </a:cubicBezTo>
                <a:lnTo>
                  <a:pt x="0" y="400477"/>
                </a:lnTo>
                <a:cubicBezTo>
                  <a:pt x="0" y="391323"/>
                  <a:pt x="7120" y="384302"/>
                  <a:pt x="16199" y="384302"/>
                </a:cubicBezTo>
                <a:lnTo>
                  <a:pt x="20293" y="384302"/>
                </a:lnTo>
                <a:lnTo>
                  <a:pt x="20293" y="40438"/>
                </a:lnTo>
                <a:cubicBezTo>
                  <a:pt x="20293" y="18219"/>
                  <a:pt x="38450" y="0"/>
                  <a:pt x="60790" y="0"/>
                </a:cubicBezTo>
                <a:close/>
              </a:path>
            </a:pathLst>
          </a:custGeom>
          <a:solidFill>
            <a:srgbClr val="3ABABA"/>
          </a:solidFill>
          <a:ln>
            <a:noFill/>
          </a:ln>
        </p:spPr>
      </p:sp>
      <p:sp>
        <p:nvSpPr>
          <p:cNvPr id="73" name="web-hosting_48641"/>
          <p:cNvSpPr>
            <a:spLocks noChangeAspect="1"/>
          </p:cNvSpPr>
          <p:nvPr/>
        </p:nvSpPr>
        <p:spPr bwMode="auto">
          <a:xfrm>
            <a:off x="3572892" y="2035040"/>
            <a:ext cx="468000" cy="457856"/>
          </a:xfrm>
          <a:custGeom>
            <a:avLst/>
            <a:gdLst>
              <a:gd name="connsiteX0" fmla="*/ 533447 w 608922"/>
              <a:gd name="connsiteY0" fmla="*/ 500727 h 595724"/>
              <a:gd name="connsiteX1" fmla="*/ 367665 w 608922"/>
              <a:gd name="connsiteY1" fmla="*/ 595724 h 595724"/>
              <a:gd name="connsiteX2" fmla="*/ 430173 w 608922"/>
              <a:gd name="connsiteY2" fmla="*/ 512941 h 595724"/>
              <a:gd name="connsiteX3" fmla="*/ 454633 w 608922"/>
              <a:gd name="connsiteY3" fmla="*/ 514977 h 595724"/>
              <a:gd name="connsiteX4" fmla="*/ 533447 w 608922"/>
              <a:gd name="connsiteY4" fmla="*/ 500727 h 595724"/>
              <a:gd name="connsiteX5" fmla="*/ 78856 w 608922"/>
              <a:gd name="connsiteY5" fmla="*/ 500727 h 595724"/>
              <a:gd name="connsiteX6" fmla="*/ 156300 w 608922"/>
              <a:gd name="connsiteY6" fmla="*/ 514977 h 595724"/>
              <a:gd name="connsiteX7" fmla="*/ 180756 w 608922"/>
              <a:gd name="connsiteY7" fmla="*/ 512941 h 595724"/>
              <a:gd name="connsiteX8" fmla="*/ 245292 w 608922"/>
              <a:gd name="connsiteY8" fmla="*/ 595724 h 595724"/>
              <a:gd name="connsiteX9" fmla="*/ 78856 w 608922"/>
              <a:gd name="connsiteY9" fmla="*/ 500727 h 595724"/>
              <a:gd name="connsiteX10" fmla="*/ 304406 w 608922"/>
              <a:gd name="connsiteY10" fmla="*/ 482403 h 595724"/>
              <a:gd name="connsiteX11" fmla="*/ 395477 w 608922"/>
              <a:gd name="connsiteY11" fmla="*/ 508848 h 595724"/>
              <a:gd name="connsiteX12" fmla="*/ 304406 w 608922"/>
              <a:gd name="connsiteY12" fmla="*/ 585471 h 595724"/>
              <a:gd name="connsiteX13" fmla="*/ 213335 w 608922"/>
              <a:gd name="connsiteY13" fmla="*/ 508848 h 595724"/>
              <a:gd name="connsiteX14" fmla="*/ 304406 w 608922"/>
              <a:gd name="connsiteY14" fmla="*/ 482403 h 595724"/>
              <a:gd name="connsiteX15" fmla="*/ 428089 w 608922"/>
              <a:gd name="connsiteY15" fmla="*/ 415218 h 595724"/>
              <a:gd name="connsiteX16" fmla="*/ 409744 w 608922"/>
              <a:gd name="connsiteY16" fmla="*/ 478368 h 595724"/>
              <a:gd name="connsiteX17" fmla="*/ 345198 w 608922"/>
              <a:gd name="connsiteY17" fmla="*/ 464108 h 595724"/>
              <a:gd name="connsiteX18" fmla="*/ 387323 w 608922"/>
              <a:gd name="connsiteY18" fmla="*/ 441700 h 595724"/>
              <a:gd name="connsiteX19" fmla="*/ 428089 w 608922"/>
              <a:gd name="connsiteY19" fmla="*/ 415218 h 595724"/>
              <a:gd name="connsiteX20" fmla="*/ 180724 w 608922"/>
              <a:gd name="connsiteY20" fmla="*/ 415218 h 595724"/>
              <a:gd name="connsiteX21" fmla="*/ 221490 w 608922"/>
              <a:gd name="connsiteY21" fmla="*/ 441700 h 595724"/>
              <a:gd name="connsiteX22" fmla="*/ 263615 w 608922"/>
              <a:gd name="connsiteY22" fmla="*/ 464108 h 595724"/>
              <a:gd name="connsiteX23" fmla="*/ 199069 w 608922"/>
              <a:gd name="connsiteY23" fmla="*/ 478368 h 595724"/>
              <a:gd name="connsiteX24" fmla="*/ 180724 w 608922"/>
              <a:gd name="connsiteY24" fmla="*/ 415218 h 595724"/>
              <a:gd name="connsiteX25" fmla="*/ 531407 w 608922"/>
              <a:gd name="connsiteY25" fmla="*/ 322293 h 595724"/>
              <a:gd name="connsiteX26" fmla="*/ 553825 w 608922"/>
              <a:gd name="connsiteY26" fmla="*/ 441725 h 595724"/>
              <a:gd name="connsiteX27" fmla="*/ 450569 w 608922"/>
              <a:gd name="connsiteY27" fmla="*/ 482440 h 595724"/>
              <a:gd name="connsiteX28" fmla="*/ 438341 w 608922"/>
              <a:gd name="connsiteY28" fmla="*/ 482440 h 595724"/>
              <a:gd name="connsiteX29" fmla="*/ 462796 w 608922"/>
              <a:gd name="connsiteY29" fmla="*/ 388795 h 595724"/>
              <a:gd name="connsiteX30" fmla="*/ 531407 w 608922"/>
              <a:gd name="connsiteY30" fmla="*/ 322293 h 595724"/>
              <a:gd name="connsiteX31" fmla="*/ 73394 w 608922"/>
              <a:gd name="connsiteY31" fmla="*/ 322293 h 595724"/>
              <a:gd name="connsiteX32" fmla="*/ 141987 w 608922"/>
              <a:gd name="connsiteY32" fmla="*/ 388795 h 595724"/>
              <a:gd name="connsiteX33" fmla="*/ 166436 w 608922"/>
              <a:gd name="connsiteY33" fmla="*/ 482440 h 595724"/>
              <a:gd name="connsiteX34" fmla="*/ 154211 w 608922"/>
              <a:gd name="connsiteY34" fmla="*/ 482440 h 595724"/>
              <a:gd name="connsiteX35" fmla="*/ 53020 w 608922"/>
              <a:gd name="connsiteY35" fmla="*/ 441725 h 595724"/>
              <a:gd name="connsiteX36" fmla="*/ 73394 w 608922"/>
              <a:gd name="connsiteY36" fmla="*/ 322293 h 595724"/>
              <a:gd name="connsiteX37" fmla="*/ 470952 w 608922"/>
              <a:gd name="connsiteY37" fmla="*/ 249000 h 595724"/>
              <a:gd name="connsiteX38" fmla="*/ 515779 w 608922"/>
              <a:gd name="connsiteY38" fmla="*/ 297862 h 595724"/>
              <a:gd name="connsiteX39" fmla="*/ 470952 w 608922"/>
              <a:gd name="connsiteY39" fmla="*/ 346724 h 595724"/>
              <a:gd name="connsiteX40" fmla="*/ 472990 w 608922"/>
              <a:gd name="connsiteY40" fmla="*/ 297862 h 595724"/>
              <a:gd name="connsiteX41" fmla="*/ 470952 w 608922"/>
              <a:gd name="connsiteY41" fmla="*/ 249000 h 595724"/>
              <a:gd name="connsiteX42" fmla="*/ 137970 w 608922"/>
              <a:gd name="connsiteY42" fmla="*/ 249000 h 595724"/>
              <a:gd name="connsiteX43" fmla="*/ 135932 w 608922"/>
              <a:gd name="connsiteY43" fmla="*/ 297862 h 595724"/>
              <a:gd name="connsiteX44" fmla="*/ 137970 w 608922"/>
              <a:gd name="connsiteY44" fmla="*/ 346724 h 595724"/>
              <a:gd name="connsiteX45" fmla="*/ 93143 w 608922"/>
              <a:gd name="connsiteY45" fmla="*/ 297862 h 595724"/>
              <a:gd name="connsiteX46" fmla="*/ 137970 w 608922"/>
              <a:gd name="connsiteY46" fmla="*/ 249000 h 595724"/>
              <a:gd name="connsiteX47" fmla="*/ 592593 w 608922"/>
              <a:gd name="connsiteY47" fmla="*/ 202865 h 595724"/>
              <a:gd name="connsiteX48" fmla="*/ 608922 w 608922"/>
              <a:gd name="connsiteY48" fmla="*/ 297863 h 595724"/>
              <a:gd name="connsiteX49" fmla="*/ 592593 w 608922"/>
              <a:gd name="connsiteY49" fmla="*/ 392860 h 595724"/>
              <a:gd name="connsiteX50" fmla="*/ 551771 w 608922"/>
              <a:gd name="connsiteY50" fmla="*/ 297863 h 595724"/>
              <a:gd name="connsiteX51" fmla="*/ 555853 w 608922"/>
              <a:gd name="connsiteY51" fmla="*/ 291756 h 595724"/>
              <a:gd name="connsiteX52" fmla="*/ 592593 w 608922"/>
              <a:gd name="connsiteY52" fmla="*/ 202865 h 595724"/>
              <a:gd name="connsiteX53" fmla="*/ 14280 w 608922"/>
              <a:gd name="connsiteY53" fmla="*/ 202865 h 595724"/>
              <a:gd name="connsiteX54" fmla="*/ 50999 w 608922"/>
              <a:gd name="connsiteY54" fmla="*/ 291756 h 595724"/>
              <a:gd name="connsiteX55" fmla="*/ 55079 w 608922"/>
              <a:gd name="connsiteY55" fmla="*/ 297863 h 595724"/>
              <a:gd name="connsiteX56" fmla="*/ 50999 w 608922"/>
              <a:gd name="connsiteY56" fmla="*/ 303970 h 595724"/>
              <a:gd name="connsiteX57" fmla="*/ 16320 w 608922"/>
              <a:gd name="connsiteY57" fmla="*/ 392860 h 595724"/>
              <a:gd name="connsiteX58" fmla="*/ 0 w 608922"/>
              <a:gd name="connsiteY58" fmla="*/ 297863 h 595724"/>
              <a:gd name="connsiteX59" fmla="*/ 14280 w 608922"/>
              <a:gd name="connsiteY59" fmla="*/ 202865 h 595724"/>
              <a:gd name="connsiteX60" fmla="*/ 304406 w 608922"/>
              <a:gd name="connsiteY60" fmla="*/ 141787 h 595724"/>
              <a:gd name="connsiteX61" fmla="*/ 373731 w 608922"/>
              <a:gd name="connsiteY61" fmla="*/ 176387 h 595724"/>
              <a:gd name="connsiteX62" fmla="*/ 436259 w 608922"/>
              <a:gd name="connsiteY62" fmla="*/ 218449 h 595724"/>
              <a:gd name="connsiteX63" fmla="*/ 442376 w 608922"/>
              <a:gd name="connsiteY63" fmla="*/ 295790 h 595724"/>
              <a:gd name="connsiteX64" fmla="*/ 436259 w 608922"/>
              <a:gd name="connsiteY64" fmla="*/ 372452 h 595724"/>
              <a:gd name="connsiteX65" fmla="*/ 373731 w 608922"/>
              <a:gd name="connsiteY65" fmla="*/ 415192 h 595724"/>
              <a:gd name="connsiteX66" fmla="*/ 304406 w 608922"/>
              <a:gd name="connsiteY66" fmla="*/ 449792 h 595724"/>
              <a:gd name="connsiteX67" fmla="*/ 235081 w 608922"/>
              <a:gd name="connsiteY67" fmla="*/ 415192 h 595724"/>
              <a:gd name="connsiteX68" fmla="*/ 172553 w 608922"/>
              <a:gd name="connsiteY68" fmla="*/ 372452 h 595724"/>
              <a:gd name="connsiteX69" fmla="*/ 166436 w 608922"/>
              <a:gd name="connsiteY69" fmla="*/ 295790 h 595724"/>
              <a:gd name="connsiteX70" fmla="*/ 172553 w 608922"/>
              <a:gd name="connsiteY70" fmla="*/ 218449 h 595724"/>
              <a:gd name="connsiteX71" fmla="*/ 235081 w 608922"/>
              <a:gd name="connsiteY71" fmla="*/ 176387 h 595724"/>
              <a:gd name="connsiteX72" fmla="*/ 304406 w 608922"/>
              <a:gd name="connsiteY72" fmla="*/ 141787 h 595724"/>
              <a:gd name="connsiteX73" fmla="*/ 199069 w 608922"/>
              <a:gd name="connsiteY73" fmla="*/ 117356 h 595724"/>
              <a:gd name="connsiteX74" fmla="*/ 263615 w 608922"/>
              <a:gd name="connsiteY74" fmla="*/ 131616 h 595724"/>
              <a:gd name="connsiteX75" fmla="*/ 221490 w 608922"/>
              <a:gd name="connsiteY75" fmla="*/ 154024 h 595724"/>
              <a:gd name="connsiteX76" fmla="*/ 180724 w 608922"/>
              <a:gd name="connsiteY76" fmla="*/ 180506 h 595724"/>
              <a:gd name="connsiteX77" fmla="*/ 199069 w 608922"/>
              <a:gd name="connsiteY77" fmla="*/ 117356 h 595724"/>
              <a:gd name="connsiteX78" fmla="*/ 409744 w 608922"/>
              <a:gd name="connsiteY78" fmla="*/ 115393 h 595724"/>
              <a:gd name="connsiteX79" fmla="*/ 428089 w 608922"/>
              <a:gd name="connsiteY79" fmla="*/ 180506 h 595724"/>
              <a:gd name="connsiteX80" fmla="*/ 387323 w 608922"/>
              <a:gd name="connsiteY80" fmla="*/ 154054 h 595724"/>
              <a:gd name="connsiteX81" fmla="*/ 345198 w 608922"/>
              <a:gd name="connsiteY81" fmla="*/ 129636 h 595724"/>
              <a:gd name="connsiteX82" fmla="*/ 409744 w 608922"/>
              <a:gd name="connsiteY82" fmla="*/ 115393 h 595724"/>
              <a:gd name="connsiteX83" fmla="*/ 442376 w 608922"/>
              <a:gd name="connsiteY83" fmla="*/ 113284 h 595724"/>
              <a:gd name="connsiteX84" fmla="*/ 454611 w 608922"/>
              <a:gd name="connsiteY84" fmla="*/ 113284 h 595724"/>
              <a:gd name="connsiteX85" fmla="*/ 555886 w 608922"/>
              <a:gd name="connsiteY85" fmla="*/ 153999 h 595724"/>
              <a:gd name="connsiteX86" fmla="*/ 535495 w 608922"/>
              <a:gd name="connsiteY86" fmla="*/ 273431 h 595724"/>
              <a:gd name="connsiteX87" fmla="*/ 466845 w 608922"/>
              <a:gd name="connsiteY87" fmla="*/ 206929 h 595724"/>
              <a:gd name="connsiteX88" fmla="*/ 442376 w 608922"/>
              <a:gd name="connsiteY88" fmla="*/ 113284 h 595724"/>
              <a:gd name="connsiteX89" fmla="*/ 156277 w 608922"/>
              <a:gd name="connsiteY89" fmla="*/ 111248 h 595724"/>
              <a:gd name="connsiteX90" fmla="*/ 168509 w 608922"/>
              <a:gd name="connsiteY90" fmla="*/ 111248 h 595724"/>
              <a:gd name="connsiteX91" fmla="*/ 144046 w 608922"/>
              <a:gd name="connsiteY91" fmla="*/ 204872 h 595724"/>
              <a:gd name="connsiteX92" fmla="*/ 75414 w 608922"/>
              <a:gd name="connsiteY92" fmla="*/ 271358 h 595724"/>
              <a:gd name="connsiteX93" fmla="*/ 55028 w 608922"/>
              <a:gd name="connsiteY93" fmla="*/ 151954 h 595724"/>
              <a:gd name="connsiteX94" fmla="*/ 156277 w 608922"/>
              <a:gd name="connsiteY94" fmla="*/ 111248 h 595724"/>
              <a:gd name="connsiteX95" fmla="*/ 304406 w 608922"/>
              <a:gd name="connsiteY95" fmla="*/ 10143 h 595724"/>
              <a:gd name="connsiteX96" fmla="*/ 395477 w 608922"/>
              <a:gd name="connsiteY96" fmla="*/ 86847 h 595724"/>
              <a:gd name="connsiteX97" fmla="*/ 304406 w 608922"/>
              <a:gd name="connsiteY97" fmla="*/ 113320 h 595724"/>
              <a:gd name="connsiteX98" fmla="*/ 213335 w 608922"/>
              <a:gd name="connsiteY98" fmla="*/ 86847 h 595724"/>
              <a:gd name="connsiteX99" fmla="*/ 304406 w 608922"/>
              <a:gd name="connsiteY99" fmla="*/ 10143 h 595724"/>
              <a:gd name="connsiteX100" fmla="*/ 363521 w 608922"/>
              <a:gd name="connsiteY100" fmla="*/ 0 h 595724"/>
              <a:gd name="connsiteX101" fmla="*/ 530067 w 608922"/>
              <a:gd name="connsiteY101" fmla="*/ 94997 h 595724"/>
              <a:gd name="connsiteX102" fmla="*/ 452572 w 608922"/>
              <a:gd name="connsiteY102" fmla="*/ 80747 h 595724"/>
              <a:gd name="connsiteX103" fmla="*/ 428100 w 608922"/>
              <a:gd name="connsiteY103" fmla="*/ 82783 h 595724"/>
              <a:gd name="connsiteX104" fmla="*/ 363521 w 608922"/>
              <a:gd name="connsiteY104" fmla="*/ 0 h 595724"/>
              <a:gd name="connsiteX105" fmla="*/ 241256 w 608922"/>
              <a:gd name="connsiteY105" fmla="*/ 0 h 595724"/>
              <a:gd name="connsiteX106" fmla="*/ 178748 w 608922"/>
              <a:gd name="connsiteY106" fmla="*/ 82783 h 595724"/>
              <a:gd name="connsiteX107" fmla="*/ 154288 w 608922"/>
              <a:gd name="connsiteY107" fmla="*/ 80747 h 595724"/>
              <a:gd name="connsiteX108" fmla="*/ 75474 w 608922"/>
              <a:gd name="connsiteY108" fmla="*/ 94997 h 595724"/>
              <a:gd name="connsiteX109" fmla="*/ 241256 w 608922"/>
              <a:gd name="connsiteY109" fmla="*/ 0 h 59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08922" h="595724">
                <a:moveTo>
                  <a:pt x="533447" y="500727"/>
                </a:moveTo>
                <a:cubicBezTo>
                  <a:pt x="491322" y="546869"/>
                  <a:pt x="432211" y="581475"/>
                  <a:pt x="367665" y="595724"/>
                </a:cubicBezTo>
                <a:cubicBezTo>
                  <a:pt x="391445" y="577403"/>
                  <a:pt x="411828" y="548904"/>
                  <a:pt x="430173" y="512941"/>
                </a:cubicBezTo>
                <a:cubicBezTo>
                  <a:pt x="438326" y="514977"/>
                  <a:pt x="446479" y="514977"/>
                  <a:pt x="454633" y="514977"/>
                </a:cubicBezTo>
                <a:cubicBezTo>
                  <a:pt x="483169" y="514977"/>
                  <a:pt x="509667" y="508870"/>
                  <a:pt x="533447" y="500727"/>
                </a:cubicBezTo>
                <a:close/>
                <a:moveTo>
                  <a:pt x="78856" y="500727"/>
                </a:moveTo>
                <a:cubicBezTo>
                  <a:pt x="99236" y="510905"/>
                  <a:pt x="125730" y="514977"/>
                  <a:pt x="156300" y="514977"/>
                </a:cubicBezTo>
                <a:cubicBezTo>
                  <a:pt x="164452" y="514977"/>
                  <a:pt x="172604" y="512941"/>
                  <a:pt x="180756" y="512941"/>
                </a:cubicBezTo>
                <a:cubicBezTo>
                  <a:pt x="197060" y="548904"/>
                  <a:pt x="219477" y="577403"/>
                  <a:pt x="245292" y="595724"/>
                </a:cubicBezTo>
                <a:cubicBezTo>
                  <a:pt x="180756" y="583510"/>
                  <a:pt x="121654" y="548904"/>
                  <a:pt x="78856" y="500727"/>
                </a:cubicBezTo>
                <a:close/>
                <a:moveTo>
                  <a:pt x="304406" y="482403"/>
                </a:moveTo>
                <a:cubicBezTo>
                  <a:pt x="334990" y="494609"/>
                  <a:pt x="367612" y="504780"/>
                  <a:pt x="395477" y="508848"/>
                </a:cubicBezTo>
                <a:cubicBezTo>
                  <a:pt x="371690" y="554958"/>
                  <a:pt x="339067" y="585471"/>
                  <a:pt x="304406" y="585471"/>
                </a:cubicBezTo>
                <a:cubicBezTo>
                  <a:pt x="269745" y="585471"/>
                  <a:pt x="237122" y="556992"/>
                  <a:pt x="213335" y="508848"/>
                </a:cubicBezTo>
                <a:cubicBezTo>
                  <a:pt x="241200" y="502745"/>
                  <a:pt x="273822" y="494609"/>
                  <a:pt x="304406" y="482403"/>
                </a:cubicBezTo>
                <a:close/>
                <a:moveTo>
                  <a:pt x="428089" y="415218"/>
                </a:moveTo>
                <a:cubicBezTo>
                  <a:pt x="424012" y="437626"/>
                  <a:pt x="417897" y="460034"/>
                  <a:pt x="409744" y="478368"/>
                </a:cubicBezTo>
                <a:cubicBezTo>
                  <a:pt x="389361" y="476331"/>
                  <a:pt x="367619" y="470220"/>
                  <a:pt x="345198" y="464108"/>
                </a:cubicBezTo>
                <a:cubicBezTo>
                  <a:pt x="359466" y="457997"/>
                  <a:pt x="373734" y="449849"/>
                  <a:pt x="387323" y="441700"/>
                </a:cubicBezTo>
                <a:cubicBezTo>
                  <a:pt x="401591" y="433552"/>
                  <a:pt x="415859" y="425404"/>
                  <a:pt x="428089" y="415218"/>
                </a:cubicBezTo>
                <a:close/>
                <a:moveTo>
                  <a:pt x="180724" y="415218"/>
                </a:moveTo>
                <a:cubicBezTo>
                  <a:pt x="192954" y="425404"/>
                  <a:pt x="207222" y="433552"/>
                  <a:pt x="221490" y="441700"/>
                </a:cubicBezTo>
                <a:cubicBezTo>
                  <a:pt x="235079" y="449849"/>
                  <a:pt x="249347" y="457997"/>
                  <a:pt x="263615" y="464108"/>
                </a:cubicBezTo>
                <a:cubicBezTo>
                  <a:pt x="241194" y="470220"/>
                  <a:pt x="219452" y="474294"/>
                  <a:pt x="199069" y="478368"/>
                </a:cubicBezTo>
                <a:cubicBezTo>
                  <a:pt x="192954" y="460034"/>
                  <a:pt x="184801" y="437626"/>
                  <a:pt x="180724" y="415218"/>
                </a:cubicBezTo>
                <a:close/>
                <a:moveTo>
                  <a:pt x="531407" y="322293"/>
                </a:moveTo>
                <a:cubicBezTo>
                  <a:pt x="561976" y="369116"/>
                  <a:pt x="572166" y="411188"/>
                  <a:pt x="553825" y="441725"/>
                </a:cubicBezTo>
                <a:cubicBezTo>
                  <a:pt x="539559" y="468190"/>
                  <a:pt x="503555" y="484476"/>
                  <a:pt x="450569" y="482440"/>
                </a:cubicBezTo>
                <a:lnTo>
                  <a:pt x="438341" y="482440"/>
                </a:lnTo>
                <a:cubicBezTo>
                  <a:pt x="448531" y="453940"/>
                  <a:pt x="456682" y="423403"/>
                  <a:pt x="462796" y="388795"/>
                </a:cubicBezTo>
                <a:cubicBezTo>
                  <a:pt x="489290" y="369116"/>
                  <a:pt x="511707" y="344687"/>
                  <a:pt x="531407" y="322293"/>
                </a:cubicBezTo>
                <a:close/>
                <a:moveTo>
                  <a:pt x="73394" y="322293"/>
                </a:moveTo>
                <a:cubicBezTo>
                  <a:pt x="93089" y="344687"/>
                  <a:pt x="115501" y="369116"/>
                  <a:pt x="141987" y="388795"/>
                </a:cubicBezTo>
                <a:cubicBezTo>
                  <a:pt x="148099" y="423403"/>
                  <a:pt x="156249" y="453940"/>
                  <a:pt x="166436" y="482440"/>
                </a:cubicBezTo>
                <a:cubicBezTo>
                  <a:pt x="162361" y="484476"/>
                  <a:pt x="158286" y="484476"/>
                  <a:pt x="154211" y="482440"/>
                </a:cubicBezTo>
                <a:cubicBezTo>
                  <a:pt x="103276" y="482440"/>
                  <a:pt x="69319" y="468190"/>
                  <a:pt x="53020" y="441725"/>
                </a:cubicBezTo>
                <a:cubicBezTo>
                  <a:pt x="34683" y="411188"/>
                  <a:pt x="42833" y="368437"/>
                  <a:pt x="73394" y="322293"/>
                </a:cubicBezTo>
                <a:close/>
                <a:moveTo>
                  <a:pt x="470952" y="249000"/>
                </a:moveTo>
                <a:cubicBezTo>
                  <a:pt x="487253" y="265287"/>
                  <a:pt x="503553" y="281575"/>
                  <a:pt x="515779" y="297862"/>
                </a:cubicBezTo>
                <a:cubicBezTo>
                  <a:pt x="501516" y="314149"/>
                  <a:pt x="487253" y="330437"/>
                  <a:pt x="470952" y="346724"/>
                </a:cubicBezTo>
                <a:cubicBezTo>
                  <a:pt x="472990" y="330437"/>
                  <a:pt x="472990" y="314149"/>
                  <a:pt x="472990" y="297862"/>
                </a:cubicBezTo>
                <a:cubicBezTo>
                  <a:pt x="472990" y="281575"/>
                  <a:pt x="472990" y="265287"/>
                  <a:pt x="470952" y="249000"/>
                </a:cubicBezTo>
                <a:close/>
                <a:moveTo>
                  <a:pt x="137970" y="249000"/>
                </a:moveTo>
                <a:cubicBezTo>
                  <a:pt x="135932" y="265287"/>
                  <a:pt x="135932" y="281575"/>
                  <a:pt x="135932" y="297862"/>
                </a:cubicBezTo>
                <a:cubicBezTo>
                  <a:pt x="135932" y="314149"/>
                  <a:pt x="135932" y="330437"/>
                  <a:pt x="137970" y="346724"/>
                </a:cubicBezTo>
                <a:cubicBezTo>
                  <a:pt x="121669" y="330437"/>
                  <a:pt x="105369" y="314149"/>
                  <a:pt x="93143" y="297862"/>
                </a:cubicBezTo>
                <a:cubicBezTo>
                  <a:pt x="107406" y="281575"/>
                  <a:pt x="121669" y="265287"/>
                  <a:pt x="137970" y="249000"/>
                </a:cubicBezTo>
                <a:close/>
                <a:moveTo>
                  <a:pt x="592593" y="202865"/>
                </a:moveTo>
                <a:cubicBezTo>
                  <a:pt x="602799" y="232721"/>
                  <a:pt x="608922" y="263256"/>
                  <a:pt x="608922" y="297863"/>
                </a:cubicBezTo>
                <a:cubicBezTo>
                  <a:pt x="608922" y="330433"/>
                  <a:pt x="602799" y="363004"/>
                  <a:pt x="592593" y="392860"/>
                </a:cubicBezTo>
                <a:cubicBezTo>
                  <a:pt x="588511" y="365039"/>
                  <a:pt x="574223" y="330433"/>
                  <a:pt x="551771" y="297863"/>
                </a:cubicBezTo>
                <a:cubicBezTo>
                  <a:pt x="553812" y="295827"/>
                  <a:pt x="553812" y="293791"/>
                  <a:pt x="555853" y="291756"/>
                </a:cubicBezTo>
                <a:cubicBezTo>
                  <a:pt x="578305" y="261221"/>
                  <a:pt x="590552" y="230686"/>
                  <a:pt x="592593" y="202865"/>
                </a:cubicBezTo>
                <a:close/>
                <a:moveTo>
                  <a:pt x="14280" y="202865"/>
                </a:moveTo>
                <a:cubicBezTo>
                  <a:pt x="18360" y="228650"/>
                  <a:pt x="30599" y="259185"/>
                  <a:pt x="50999" y="291756"/>
                </a:cubicBezTo>
                <a:cubicBezTo>
                  <a:pt x="53039" y="293791"/>
                  <a:pt x="53039" y="295827"/>
                  <a:pt x="55079" y="297863"/>
                </a:cubicBezTo>
                <a:cubicBezTo>
                  <a:pt x="53039" y="299898"/>
                  <a:pt x="53039" y="301934"/>
                  <a:pt x="50999" y="303970"/>
                </a:cubicBezTo>
                <a:cubicBezTo>
                  <a:pt x="30599" y="336540"/>
                  <a:pt x="18360" y="367075"/>
                  <a:pt x="16320" y="392860"/>
                </a:cubicBezTo>
                <a:cubicBezTo>
                  <a:pt x="6120" y="363004"/>
                  <a:pt x="0" y="332469"/>
                  <a:pt x="0" y="297863"/>
                </a:cubicBezTo>
                <a:cubicBezTo>
                  <a:pt x="0" y="263256"/>
                  <a:pt x="6120" y="232721"/>
                  <a:pt x="14280" y="202865"/>
                </a:cubicBezTo>
                <a:close/>
                <a:moveTo>
                  <a:pt x="304406" y="141787"/>
                </a:moveTo>
                <a:cubicBezTo>
                  <a:pt x="328874" y="151963"/>
                  <a:pt x="351302" y="164175"/>
                  <a:pt x="373731" y="176387"/>
                </a:cubicBezTo>
                <a:cubicBezTo>
                  <a:pt x="395480" y="190633"/>
                  <a:pt x="415869" y="204881"/>
                  <a:pt x="436259" y="218449"/>
                </a:cubicBezTo>
                <a:cubicBezTo>
                  <a:pt x="440337" y="244908"/>
                  <a:pt x="442376" y="269331"/>
                  <a:pt x="442376" y="295790"/>
                </a:cubicBezTo>
                <a:cubicBezTo>
                  <a:pt x="442376" y="322248"/>
                  <a:pt x="440337" y="348707"/>
                  <a:pt x="436259" y="372452"/>
                </a:cubicBezTo>
                <a:cubicBezTo>
                  <a:pt x="417908" y="388734"/>
                  <a:pt x="395480" y="402981"/>
                  <a:pt x="373731" y="415192"/>
                </a:cubicBezTo>
                <a:cubicBezTo>
                  <a:pt x="351302" y="429439"/>
                  <a:pt x="326835" y="439616"/>
                  <a:pt x="304406" y="449792"/>
                </a:cubicBezTo>
                <a:cubicBezTo>
                  <a:pt x="281977" y="439616"/>
                  <a:pt x="257510" y="429439"/>
                  <a:pt x="235081" y="415192"/>
                </a:cubicBezTo>
                <a:cubicBezTo>
                  <a:pt x="213332" y="400946"/>
                  <a:pt x="192943" y="386699"/>
                  <a:pt x="172553" y="372452"/>
                </a:cubicBezTo>
                <a:cubicBezTo>
                  <a:pt x="168475" y="348707"/>
                  <a:pt x="166436" y="322248"/>
                  <a:pt x="166436" y="295790"/>
                </a:cubicBezTo>
                <a:cubicBezTo>
                  <a:pt x="166436" y="269331"/>
                  <a:pt x="168475" y="242872"/>
                  <a:pt x="172553" y="218449"/>
                </a:cubicBezTo>
                <a:cubicBezTo>
                  <a:pt x="190904" y="202845"/>
                  <a:pt x="213332" y="188598"/>
                  <a:pt x="235081" y="176387"/>
                </a:cubicBezTo>
                <a:cubicBezTo>
                  <a:pt x="257510" y="162140"/>
                  <a:pt x="281977" y="151963"/>
                  <a:pt x="304406" y="141787"/>
                </a:cubicBezTo>
                <a:close/>
                <a:moveTo>
                  <a:pt x="199069" y="117356"/>
                </a:moveTo>
                <a:cubicBezTo>
                  <a:pt x="219452" y="119393"/>
                  <a:pt x="241194" y="125504"/>
                  <a:pt x="263615" y="131616"/>
                </a:cubicBezTo>
                <a:cubicBezTo>
                  <a:pt x="249347" y="137727"/>
                  <a:pt x="235079" y="145875"/>
                  <a:pt x="221490" y="154024"/>
                </a:cubicBezTo>
                <a:cubicBezTo>
                  <a:pt x="207222" y="162172"/>
                  <a:pt x="192954" y="170320"/>
                  <a:pt x="180724" y="180506"/>
                </a:cubicBezTo>
                <a:cubicBezTo>
                  <a:pt x="184801" y="158098"/>
                  <a:pt x="190916" y="135690"/>
                  <a:pt x="199069" y="117356"/>
                </a:cubicBezTo>
                <a:close/>
                <a:moveTo>
                  <a:pt x="409744" y="115393"/>
                </a:moveTo>
                <a:cubicBezTo>
                  <a:pt x="417897" y="135741"/>
                  <a:pt x="424012" y="156088"/>
                  <a:pt x="428089" y="180506"/>
                </a:cubicBezTo>
                <a:cubicBezTo>
                  <a:pt x="415859" y="170332"/>
                  <a:pt x="401591" y="162193"/>
                  <a:pt x="387323" y="154054"/>
                </a:cubicBezTo>
                <a:cubicBezTo>
                  <a:pt x="373734" y="145915"/>
                  <a:pt x="359466" y="137775"/>
                  <a:pt x="345198" y="129636"/>
                </a:cubicBezTo>
                <a:cubicBezTo>
                  <a:pt x="367619" y="123532"/>
                  <a:pt x="389361" y="119462"/>
                  <a:pt x="409744" y="115393"/>
                </a:cubicBezTo>
                <a:close/>
                <a:moveTo>
                  <a:pt x="442376" y="113284"/>
                </a:moveTo>
                <a:cubicBezTo>
                  <a:pt x="446454" y="111248"/>
                  <a:pt x="450532" y="111248"/>
                  <a:pt x="454611" y="113284"/>
                </a:cubicBezTo>
                <a:cubicBezTo>
                  <a:pt x="505588" y="113284"/>
                  <a:pt x="539573" y="127534"/>
                  <a:pt x="555886" y="153999"/>
                </a:cubicBezTo>
                <a:cubicBezTo>
                  <a:pt x="574238" y="184536"/>
                  <a:pt x="566082" y="227287"/>
                  <a:pt x="535495" y="273431"/>
                </a:cubicBezTo>
                <a:cubicBezTo>
                  <a:pt x="517823" y="251038"/>
                  <a:pt x="493354" y="228644"/>
                  <a:pt x="466845" y="206929"/>
                </a:cubicBezTo>
                <a:cubicBezTo>
                  <a:pt x="460728" y="172321"/>
                  <a:pt x="452572" y="141784"/>
                  <a:pt x="442376" y="113284"/>
                </a:cubicBezTo>
                <a:close/>
                <a:moveTo>
                  <a:pt x="156277" y="111248"/>
                </a:moveTo>
                <a:lnTo>
                  <a:pt x="168509" y="111248"/>
                </a:lnTo>
                <a:cubicBezTo>
                  <a:pt x="156277" y="139742"/>
                  <a:pt x="150162" y="170271"/>
                  <a:pt x="144046" y="204872"/>
                </a:cubicBezTo>
                <a:cubicBezTo>
                  <a:pt x="117544" y="226582"/>
                  <a:pt x="95120" y="248970"/>
                  <a:pt x="75414" y="271358"/>
                </a:cubicBezTo>
                <a:cubicBezTo>
                  <a:pt x="44835" y="222511"/>
                  <a:pt x="38719" y="180448"/>
                  <a:pt x="55028" y="151954"/>
                </a:cubicBezTo>
                <a:cubicBezTo>
                  <a:pt x="71336" y="125495"/>
                  <a:pt x="107351" y="111248"/>
                  <a:pt x="156277" y="111248"/>
                </a:cubicBezTo>
                <a:close/>
                <a:moveTo>
                  <a:pt x="304406" y="10143"/>
                </a:moveTo>
                <a:cubicBezTo>
                  <a:pt x="339067" y="10143"/>
                  <a:pt x="371690" y="38652"/>
                  <a:pt x="395477" y="86847"/>
                </a:cubicBezTo>
                <a:cubicBezTo>
                  <a:pt x="367612" y="92956"/>
                  <a:pt x="334990" y="101102"/>
                  <a:pt x="304406" y="113320"/>
                </a:cubicBezTo>
                <a:cubicBezTo>
                  <a:pt x="273822" y="101102"/>
                  <a:pt x="241200" y="90920"/>
                  <a:pt x="213335" y="86847"/>
                </a:cubicBezTo>
                <a:cubicBezTo>
                  <a:pt x="237122" y="40689"/>
                  <a:pt x="269745" y="10143"/>
                  <a:pt x="304406" y="10143"/>
                </a:cubicBezTo>
                <a:close/>
                <a:moveTo>
                  <a:pt x="363521" y="0"/>
                </a:moveTo>
                <a:cubicBezTo>
                  <a:pt x="428100" y="12214"/>
                  <a:pt x="487241" y="46820"/>
                  <a:pt x="530067" y="94997"/>
                </a:cubicBezTo>
                <a:cubicBezTo>
                  <a:pt x="509674" y="84819"/>
                  <a:pt x="483162" y="80747"/>
                  <a:pt x="452572" y="80747"/>
                </a:cubicBezTo>
                <a:cubicBezTo>
                  <a:pt x="444415" y="80747"/>
                  <a:pt x="436257" y="82783"/>
                  <a:pt x="428100" y="82783"/>
                </a:cubicBezTo>
                <a:cubicBezTo>
                  <a:pt x="411785" y="46820"/>
                  <a:pt x="389353" y="18321"/>
                  <a:pt x="363521" y="0"/>
                </a:cubicBezTo>
                <a:close/>
                <a:moveTo>
                  <a:pt x="241256" y="0"/>
                </a:moveTo>
                <a:cubicBezTo>
                  <a:pt x="217476" y="18321"/>
                  <a:pt x="197093" y="46820"/>
                  <a:pt x="178748" y="82783"/>
                </a:cubicBezTo>
                <a:cubicBezTo>
                  <a:pt x="170595" y="80747"/>
                  <a:pt x="162442" y="80747"/>
                  <a:pt x="154288" y="80747"/>
                </a:cubicBezTo>
                <a:cubicBezTo>
                  <a:pt x="125752" y="80747"/>
                  <a:pt x="99254" y="86854"/>
                  <a:pt x="75474" y="94997"/>
                </a:cubicBezTo>
                <a:cubicBezTo>
                  <a:pt x="117599" y="48855"/>
                  <a:pt x="176710" y="14249"/>
                  <a:pt x="241256" y="0"/>
                </a:cubicBezTo>
                <a:close/>
              </a:path>
            </a:pathLst>
          </a:custGeom>
          <a:solidFill>
            <a:srgbClr val="3ABABA"/>
          </a:solidFill>
          <a:ln>
            <a:noFill/>
          </a:ln>
        </p:spPr>
      </p:sp>
      <p:sp>
        <p:nvSpPr>
          <p:cNvPr id="74" name="椭圆 73"/>
          <p:cNvSpPr/>
          <p:nvPr/>
        </p:nvSpPr>
        <p:spPr bwMode="auto">
          <a:xfrm>
            <a:off x="3575720" y="4653136"/>
            <a:ext cx="468052" cy="468052"/>
          </a:xfrm>
          <a:prstGeom prst="ellipse">
            <a:avLst/>
          </a:prstGeom>
          <a:solidFill>
            <a:srgbClr val="3ABABA"/>
          </a:solidFill>
          <a:ln w="9525" cap="flat" cmpd="sng" algn="ctr">
            <a:solidFill>
              <a:srgbClr val="3ABAB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647728" y="4703979"/>
            <a:ext cx="318560" cy="370248"/>
            <a:chOff x="5663952" y="2708920"/>
            <a:chExt cx="609685" cy="557998"/>
          </a:xfrm>
        </p:grpSpPr>
        <p:sp>
          <p:nvSpPr>
            <p:cNvPr id="76" name="domain_287696"/>
            <p:cNvSpPr>
              <a:spLocks noChangeAspect="1"/>
            </p:cNvSpPr>
            <p:nvPr/>
          </p:nvSpPr>
          <p:spPr bwMode="auto">
            <a:xfrm>
              <a:off x="5663952" y="2708920"/>
              <a:ext cx="609685" cy="55799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  <a:gd name="connsiteX68" fmla="*/ 325000 h 606722"/>
                <a:gd name="connsiteY68" fmla="*/ 325000 h 606722"/>
                <a:gd name="connsiteX69" fmla="*/ 325000 h 606722"/>
                <a:gd name="connsiteY69" fmla="*/ 325000 h 606722"/>
                <a:gd name="connsiteX70" fmla="*/ 325000 h 606722"/>
                <a:gd name="connsiteY70" fmla="*/ 325000 h 606722"/>
                <a:gd name="connsiteX71" fmla="*/ 325000 h 606722"/>
                <a:gd name="connsiteY71" fmla="*/ 325000 h 606722"/>
                <a:gd name="connsiteX72" fmla="*/ 325000 h 606722"/>
                <a:gd name="connsiteY72" fmla="*/ 325000 h 606722"/>
                <a:gd name="connsiteX73" fmla="*/ 325000 h 606722"/>
                <a:gd name="connsiteY73" fmla="*/ 325000 h 606722"/>
                <a:gd name="connsiteX74" fmla="*/ 325000 h 606722"/>
                <a:gd name="connsiteY74" fmla="*/ 325000 h 606722"/>
                <a:gd name="connsiteX75" fmla="*/ 325000 h 606722"/>
                <a:gd name="connsiteY75" fmla="*/ 325000 h 606722"/>
                <a:gd name="connsiteX76" fmla="*/ 325000 h 606722"/>
                <a:gd name="connsiteY76" fmla="*/ 325000 h 606722"/>
                <a:gd name="connsiteX77" fmla="*/ 325000 h 606722"/>
                <a:gd name="connsiteY77" fmla="*/ 325000 h 606722"/>
                <a:gd name="connsiteX78" fmla="*/ 325000 h 606722"/>
                <a:gd name="connsiteY78" fmla="*/ 325000 h 606722"/>
                <a:gd name="connsiteX79" fmla="*/ 325000 h 606722"/>
                <a:gd name="connsiteY79" fmla="*/ 325000 h 606722"/>
                <a:gd name="connsiteX80" fmla="*/ 325000 h 606722"/>
                <a:gd name="connsiteY80" fmla="*/ 325000 h 606722"/>
                <a:gd name="connsiteX81" fmla="*/ 325000 h 606722"/>
                <a:gd name="connsiteY81" fmla="*/ 325000 h 606722"/>
                <a:gd name="connsiteX82" fmla="*/ 325000 h 606722"/>
                <a:gd name="connsiteY82" fmla="*/ 325000 h 606722"/>
                <a:gd name="connsiteX83" fmla="*/ 325000 h 606722"/>
                <a:gd name="connsiteY83" fmla="*/ 325000 h 606722"/>
                <a:gd name="connsiteX84" fmla="*/ 325000 h 606722"/>
                <a:gd name="connsiteY84" fmla="*/ 325000 h 606722"/>
                <a:gd name="connsiteX85" fmla="*/ 325000 h 606722"/>
                <a:gd name="connsiteY85" fmla="*/ 325000 h 606722"/>
                <a:gd name="connsiteX86" fmla="*/ 325000 h 606722"/>
                <a:gd name="connsiteY86" fmla="*/ 325000 h 606722"/>
                <a:gd name="connsiteX87" fmla="*/ 325000 h 606722"/>
                <a:gd name="connsiteY87" fmla="*/ 325000 h 606722"/>
                <a:gd name="connsiteX88" fmla="*/ 325000 h 606722"/>
                <a:gd name="connsiteY88" fmla="*/ 325000 h 606722"/>
                <a:gd name="connsiteX89" fmla="*/ 325000 h 606722"/>
                <a:gd name="connsiteY89" fmla="*/ 325000 h 606722"/>
                <a:gd name="connsiteX90" fmla="*/ 325000 h 606722"/>
                <a:gd name="connsiteY90" fmla="*/ 325000 h 606722"/>
                <a:gd name="connsiteX91" fmla="*/ 325000 h 606722"/>
                <a:gd name="connsiteY91" fmla="*/ 325000 h 606722"/>
                <a:gd name="connsiteX92" fmla="*/ 325000 h 606722"/>
                <a:gd name="connsiteY92" fmla="*/ 325000 h 606722"/>
                <a:gd name="connsiteX93" fmla="*/ 325000 h 606722"/>
                <a:gd name="connsiteY93" fmla="*/ 325000 h 606722"/>
                <a:gd name="connsiteX94" fmla="*/ 325000 h 606722"/>
                <a:gd name="connsiteY94" fmla="*/ 325000 h 606722"/>
                <a:gd name="connsiteX95" fmla="*/ 325000 h 606722"/>
                <a:gd name="connsiteY95" fmla="*/ 325000 h 606722"/>
                <a:gd name="connsiteX96" fmla="*/ 325000 h 606722"/>
                <a:gd name="connsiteY96" fmla="*/ 325000 h 606722"/>
                <a:gd name="connsiteX97" fmla="*/ 325000 h 606722"/>
                <a:gd name="connsiteY97" fmla="*/ 325000 h 606722"/>
                <a:gd name="connsiteX98" fmla="*/ 325000 h 606722"/>
                <a:gd name="connsiteY98" fmla="*/ 325000 h 606722"/>
                <a:gd name="connsiteX99" fmla="*/ 325000 h 606722"/>
                <a:gd name="connsiteY99" fmla="*/ 325000 h 606722"/>
                <a:gd name="connsiteX100" fmla="*/ 325000 h 606722"/>
                <a:gd name="connsiteY100" fmla="*/ 325000 h 606722"/>
                <a:gd name="connsiteX101" fmla="*/ 325000 h 606722"/>
                <a:gd name="connsiteY101" fmla="*/ 325000 h 606722"/>
                <a:gd name="connsiteX102" fmla="*/ 325000 h 606722"/>
                <a:gd name="connsiteY102" fmla="*/ 325000 h 606722"/>
                <a:gd name="connsiteX103" fmla="*/ 325000 h 606722"/>
                <a:gd name="connsiteY103" fmla="*/ 325000 h 606722"/>
                <a:gd name="connsiteX104" fmla="*/ 325000 h 606722"/>
                <a:gd name="connsiteY104" fmla="*/ 325000 h 606722"/>
                <a:gd name="connsiteX105" fmla="*/ 325000 h 606722"/>
                <a:gd name="connsiteY105" fmla="*/ 325000 h 606722"/>
                <a:gd name="connsiteX106" fmla="*/ 325000 h 606722"/>
                <a:gd name="connsiteY106" fmla="*/ 325000 h 606722"/>
                <a:gd name="connsiteX107" fmla="*/ 325000 h 606722"/>
                <a:gd name="connsiteY107" fmla="*/ 325000 h 606722"/>
                <a:gd name="connsiteX108" fmla="*/ 325000 h 606722"/>
                <a:gd name="connsiteY108" fmla="*/ 325000 h 606722"/>
                <a:gd name="connsiteX109" fmla="*/ 325000 h 606722"/>
                <a:gd name="connsiteY109" fmla="*/ 325000 h 606722"/>
                <a:gd name="connsiteX110" fmla="*/ 325000 h 606722"/>
                <a:gd name="connsiteY110" fmla="*/ 325000 h 606722"/>
                <a:gd name="connsiteX111" fmla="*/ 325000 h 606722"/>
                <a:gd name="connsiteY111" fmla="*/ 325000 h 606722"/>
                <a:gd name="connsiteX112" fmla="*/ 325000 h 606722"/>
                <a:gd name="connsiteY112" fmla="*/ 325000 h 606722"/>
                <a:gd name="connsiteX113" fmla="*/ 325000 h 606722"/>
                <a:gd name="connsiteY113" fmla="*/ 325000 h 606722"/>
                <a:gd name="connsiteX114" fmla="*/ 325000 h 606722"/>
                <a:gd name="connsiteY114" fmla="*/ 325000 h 606722"/>
                <a:gd name="connsiteX115" fmla="*/ 325000 h 606722"/>
                <a:gd name="connsiteY115" fmla="*/ 325000 h 606722"/>
                <a:gd name="connsiteX116" fmla="*/ 325000 h 606722"/>
                <a:gd name="connsiteY116" fmla="*/ 325000 h 606722"/>
                <a:gd name="connsiteX117" fmla="*/ 325000 h 606722"/>
                <a:gd name="connsiteY117" fmla="*/ 325000 h 606722"/>
                <a:gd name="connsiteX118" fmla="*/ 325000 h 606722"/>
                <a:gd name="connsiteY118" fmla="*/ 325000 h 606722"/>
                <a:gd name="connsiteX119" fmla="*/ 325000 h 606722"/>
                <a:gd name="connsiteY119" fmla="*/ 325000 h 606722"/>
                <a:gd name="connsiteX120" fmla="*/ 325000 h 606722"/>
                <a:gd name="connsiteY120" fmla="*/ 325000 h 606722"/>
                <a:gd name="connsiteX121" fmla="*/ 325000 h 606722"/>
                <a:gd name="connsiteY121" fmla="*/ 325000 h 606722"/>
                <a:gd name="connsiteX122" fmla="*/ 325000 h 606722"/>
                <a:gd name="connsiteY122" fmla="*/ 325000 h 606722"/>
                <a:gd name="connsiteX123" fmla="*/ 325000 h 606722"/>
                <a:gd name="connsiteY123" fmla="*/ 325000 h 606722"/>
                <a:gd name="connsiteX124" fmla="*/ 325000 h 606722"/>
                <a:gd name="connsiteY124" fmla="*/ 325000 h 606722"/>
                <a:gd name="connsiteX125" fmla="*/ 325000 h 606722"/>
                <a:gd name="connsiteY125" fmla="*/ 325000 h 606722"/>
                <a:gd name="connsiteX126" fmla="*/ 325000 h 606722"/>
                <a:gd name="connsiteY126" fmla="*/ 325000 h 606722"/>
                <a:gd name="connsiteX127" fmla="*/ 325000 h 606722"/>
                <a:gd name="connsiteY127" fmla="*/ 325000 h 606722"/>
                <a:gd name="connsiteX128" fmla="*/ 325000 h 606722"/>
                <a:gd name="connsiteY128" fmla="*/ 325000 h 606722"/>
                <a:gd name="connsiteX129" fmla="*/ 325000 h 606722"/>
                <a:gd name="connsiteY129" fmla="*/ 325000 h 606722"/>
                <a:gd name="connsiteX130" fmla="*/ 325000 h 606722"/>
                <a:gd name="connsiteY130" fmla="*/ 325000 h 606722"/>
                <a:gd name="connsiteX131" fmla="*/ 325000 h 606722"/>
                <a:gd name="connsiteY131" fmla="*/ 325000 h 606722"/>
                <a:gd name="connsiteX132" fmla="*/ 325000 h 606722"/>
                <a:gd name="connsiteY132" fmla="*/ 325000 h 606722"/>
                <a:gd name="connsiteX133" fmla="*/ 325000 h 606722"/>
                <a:gd name="connsiteY133" fmla="*/ 325000 h 606722"/>
                <a:gd name="connsiteX134" fmla="*/ 325000 h 606722"/>
                <a:gd name="connsiteY134" fmla="*/ 325000 h 606722"/>
                <a:gd name="connsiteX135" fmla="*/ 325000 h 606722"/>
                <a:gd name="connsiteY135" fmla="*/ 325000 h 606722"/>
                <a:gd name="connsiteX136" fmla="*/ 325000 h 606722"/>
                <a:gd name="connsiteY136" fmla="*/ 325000 h 606722"/>
                <a:gd name="connsiteX137" fmla="*/ 325000 h 606722"/>
                <a:gd name="connsiteY137" fmla="*/ 325000 h 606722"/>
                <a:gd name="connsiteX138" fmla="*/ 325000 h 606722"/>
                <a:gd name="connsiteY138" fmla="*/ 325000 h 606722"/>
                <a:gd name="connsiteX139" fmla="*/ 325000 h 606722"/>
                <a:gd name="connsiteY139" fmla="*/ 325000 h 606722"/>
                <a:gd name="connsiteX140" fmla="*/ 325000 h 606722"/>
                <a:gd name="connsiteY140" fmla="*/ 325000 h 606722"/>
                <a:gd name="connsiteX141" fmla="*/ 325000 h 606722"/>
                <a:gd name="connsiteY141" fmla="*/ 325000 h 606722"/>
                <a:gd name="connsiteX142" fmla="*/ 325000 h 606722"/>
                <a:gd name="connsiteY142" fmla="*/ 325000 h 606722"/>
                <a:gd name="connsiteX143" fmla="*/ 325000 h 606722"/>
                <a:gd name="connsiteY143" fmla="*/ 325000 h 606722"/>
                <a:gd name="connsiteX144" fmla="*/ 325000 h 606722"/>
                <a:gd name="connsiteY144" fmla="*/ 325000 h 606722"/>
                <a:gd name="connsiteX145" fmla="*/ 325000 h 606722"/>
                <a:gd name="connsiteY145" fmla="*/ 325000 h 606722"/>
                <a:gd name="connsiteX146" fmla="*/ 325000 h 606722"/>
                <a:gd name="connsiteY146" fmla="*/ 325000 h 606722"/>
                <a:gd name="connsiteX147" fmla="*/ 325000 h 606722"/>
                <a:gd name="connsiteY147" fmla="*/ 325000 h 606722"/>
                <a:gd name="connsiteX148" fmla="*/ 325000 h 606722"/>
                <a:gd name="connsiteY148" fmla="*/ 325000 h 606722"/>
                <a:gd name="connsiteX149" fmla="*/ 325000 h 606722"/>
                <a:gd name="connsiteY149" fmla="*/ 325000 h 606722"/>
                <a:gd name="connsiteX150" fmla="*/ 325000 h 606722"/>
                <a:gd name="connsiteY150" fmla="*/ 325000 h 606722"/>
                <a:gd name="connsiteX151" fmla="*/ 325000 h 606722"/>
                <a:gd name="connsiteY151" fmla="*/ 325000 h 606722"/>
                <a:gd name="connsiteX152" fmla="*/ 325000 h 606722"/>
                <a:gd name="connsiteY152" fmla="*/ 325000 h 606722"/>
                <a:gd name="connsiteX153" fmla="*/ 325000 h 606722"/>
                <a:gd name="connsiteY153" fmla="*/ 325000 h 606722"/>
                <a:gd name="connsiteX154" fmla="*/ 325000 h 606722"/>
                <a:gd name="connsiteY154" fmla="*/ 325000 h 606722"/>
                <a:gd name="connsiteX155" fmla="*/ 325000 h 606722"/>
                <a:gd name="connsiteY155" fmla="*/ 325000 h 606722"/>
                <a:gd name="connsiteX156" fmla="*/ 325000 h 606722"/>
                <a:gd name="connsiteY156" fmla="*/ 325000 h 606722"/>
                <a:gd name="connsiteX157" fmla="*/ 325000 h 606722"/>
                <a:gd name="connsiteY157" fmla="*/ 325000 h 606722"/>
                <a:gd name="connsiteX158" fmla="*/ 325000 h 606722"/>
                <a:gd name="connsiteY158" fmla="*/ 325000 h 606722"/>
                <a:gd name="connsiteX159" fmla="*/ 325000 h 606722"/>
                <a:gd name="connsiteY159" fmla="*/ 325000 h 606722"/>
                <a:gd name="connsiteX160" fmla="*/ 325000 h 606722"/>
                <a:gd name="connsiteY160" fmla="*/ 325000 h 606722"/>
                <a:gd name="connsiteX161" fmla="*/ 325000 h 606722"/>
                <a:gd name="connsiteY161" fmla="*/ 325000 h 606722"/>
                <a:gd name="connsiteX162" fmla="*/ 325000 h 606722"/>
                <a:gd name="connsiteY162" fmla="*/ 325000 h 606722"/>
                <a:gd name="connsiteX163" fmla="*/ 325000 h 606722"/>
                <a:gd name="connsiteY163" fmla="*/ 325000 h 606722"/>
                <a:gd name="connsiteX164" fmla="*/ 325000 h 606722"/>
                <a:gd name="connsiteY164" fmla="*/ 325000 h 606722"/>
                <a:gd name="connsiteX165" fmla="*/ 325000 h 606722"/>
                <a:gd name="connsiteY165" fmla="*/ 325000 h 606722"/>
                <a:gd name="connsiteX166" fmla="*/ 325000 h 606722"/>
                <a:gd name="connsiteY166" fmla="*/ 325000 h 606722"/>
                <a:gd name="connsiteX167" fmla="*/ 325000 h 606722"/>
                <a:gd name="connsiteY167" fmla="*/ 325000 h 606722"/>
                <a:gd name="connsiteX168" fmla="*/ 325000 h 606722"/>
                <a:gd name="connsiteY168" fmla="*/ 325000 h 606722"/>
                <a:gd name="connsiteX169" fmla="*/ 325000 h 606722"/>
                <a:gd name="connsiteY169" fmla="*/ 325000 h 606722"/>
                <a:gd name="connsiteX170" fmla="*/ 325000 h 606722"/>
                <a:gd name="connsiteY170" fmla="*/ 325000 h 606722"/>
                <a:gd name="connsiteX171" fmla="*/ 325000 h 606722"/>
                <a:gd name="connsiteY171" fmla="*/ 325000 h 606722"/>
                <a:gd name="connsiteX172" fmla="*/ 325000 h 606722"/>
                <a:gd name="connsiteY172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07639" h="556126">
                  <a:moveTo>
                    <a:pt x="234172" y="404544"/>
                  </a:moveTo>
                  <a:cubicBezTo>
                    <a:pt x="220201" y="404544"/>
                    <a:pt x="208901" y="415829"/>
                    <a:pt x="208901" y="429779"/>
                  </a:cubicBezTo>
                  <a:cubicBezTo>
                    <a:pt x="208901" y="443730"/>
                    <a:pt x="220201" y="455015"/>
                    <a:pt x="234172" y="455015"/>
                  </a:cubicBezTo>
                  <a:cubicBezTo>
                    <a:pt x="248142" y="455015"/>
                    <a:pt x="259531" y="443730"/>
                    <a:pt x="259531" y="429779"/>
                  </a:cubicBezTo>
                  <a:cubicBezTo>
                    <a:pt x="259531" y="415829"/>
                    <a:pt x="248142" y="404544"/>
                    <a:pt x="234172" y="404544"/>
                  </a:cubicBezTo>
                  <a:close/>
                  <a:moveTo>
                    <a:pt x="468933" y="394072"/>
                  </a:moveTo>
                  <a:cubicBezTo>
                    <a:pt x="473917" y="389098"/>
                    <a:pt x="481927" y="389098"/>
                    <a:pt x="486822" y="394072"/>
                  </a:cubicBezTo>
                  <a:lnTo>
                    <a:pt x="486911" y="394072"/>
                  </a:lnTo>
                  <a:lnTo>
                    <a:pt x="504799" y="411926"/>
                  </a:lnTo>
                  <a:lnTo>
                    <a:pt x="522688" y="394072"/>
                  </a:lnTo>
                  <a:cubicBezTo>
                    <a:pt x="527583" y="389098"/>
                    <a:pt x="535592" y="389098"/>
                    <a:pt x="540576" y="394072"/>
                  </a:cubicBezTo>
                  <a:cubicBezTo>
                    <a:pt x="545471" y="398958"/>
                    <a:pt x="545471" y="406952"/>
                    <a:pt x="540576" y="411926"/>
                  </a:cubicBezTo>
                  <a:lnTo>
                    <a:pt x="522688" y="429779"/>
                  </a:lnTo>
                  <a:lnTo>
                    <a:pt x="540576" y="447633"/>
                  </a:lnTo>
                  <a:cubicBezTo>
                    <a:pt x="545471" y="452607"/>
                    <a:pt x="545471" y="460601"/>
                    <a:pt x="540576" y="465486"/>
                  </a:cubicBezTo>
                  <a:cubicBezTo>
                    <a:pt x="535592" y="470460"/>
                    <a:pt x="527583" y="470460"/>
                    <a:pt x="522688" y="465486"/>
                  </a:cubicBezTo>
                  <a:lnTo>
                    <a:pt x="504799" y="447633"/>
                  </a:lnTo>
                  <a:lnTo>
                    <a:pt x="486911" y="465486"/>
                  </a:lnTo>
                  <a:cubicBezTo>
                    <a:pt x="486911" y="465486"/>
                    <a:pt x="486822" y="465486"/>
                    <a:pt x="486822" y="465486"/>
                  </a:cubicBezTo>
                  <a:cubicBezTo>
                    <a:pt x="481927" y="470460"/>
                    <a:pt x="473917" y="470460"/>
                    <a:pt x="468933" y="465486"/>
                  </a:cubicBezTo>
                  <a:cubicBezTo>
                    <a:pt x="464038" y="460601"/>
                    <a:pt x="464038" y="452607"/>
                    <a:pt x="468933" y="447633"/>
                  </a:cubicBezTo>
                  <a:lnTo>
                    <a:pt x="486822" y="429779"/>
                  </a:lnTo>
                  <a:lnTo>
                    <a:pt x="468933" y="411926"/>
                  </a:lnTo>
                  <a:cubicBezTo>
                    <a:pt x="464038" y="406952"/>
                    <a:pt x="464038" y="398958"/>
                    <a:pt x="468933" y="394072"/>
                  </a:cubicBezTo>
                  <a:close/>
                  <a:moveTo>
                    <a:pt x="310077" y="379219"/>
                  </a:moveTo>
                  <a:cubicBezTo>
                    <a:pt x="313639" y="379219"/>
                    <a:pt x="316756" y="380641"/>
                    <a:pt x="319071" y="382951"/>
                  </a:cubicBezTo>
                  <a:lnTo>
                    <a:pt x="348099" y="411919"/>
                  </a:lnTo>
                  <a:lnTo>
                    <a:pt x="377127" y="382951"/>
                  </a:lnTo>
                  <a:cubicBezTo>
                    <a:pt x="379443" y="380641"/>
                    <a:pt x="382559" y="379219"/>
                    <a:pt x="386121" y="379219"/>
                  </a:cubicBezTo>
                  <a:cubicBezTo>
                    <a:pt x="393066" y="379219"/>
                    <a:pt x="398765" y="384906"/>
                    <a:pt x="398765" y="391837"/>
                  </a:cubicBezTo>
                  <a:lnTo>
                    <a:pt x="398765" y="467721"/>
                  </a:lnTo>
                  <a:cubicBezTo>
                    <a:pt x="398765" y="474652"/>
                    <a:pt x="393066" y="480339"/>
                    <a:pt x="386121" y="480339"/>
                  </a:cubicBezTo>
                  <a:cubicBezTo>
                    <a:pt x="379086" y="480339"/>
                    <a:pt x="373388" y="474652"/>
                    <a:pt x="373388" y="467721"/>
                  </a:cubicBezTo>
                  <a:lnTo>
                    <a:pt x="373388" y="422404"/>
                  </a:lnTo>
                  <a:lnTo>
                    <a:pt x="357093" y="438754"/>
                  </a:lnTo>
                  <a:cubicBezTo>
                    <a:pt x="354777" y="440975"/>
                    <a:pt x="351572" y="442397"/>
                    <a:pt x="348099" y="442397"/>
                  </a:cubicBezTo>
                  <a:cubicBezTo>
                    <a:pt x="344626" y="442397"/>
                    <a:pt x="341421" y="440975"/>
                    <a:pt x="339106" y="438754"/>
                  </a:cubicBezTo>
                  <a:lnTo>
                    <a:pt x="322811" y="422404"/>
                  </a:lnTo>
                  <a:lnTo>
                    <a:pt x="322811" y="467721"/>
                  </a:lnTo>
                  <a:cubicBezTo>
                    <a:pt x="322811" y="474652"/>
                    <a:pt x="317112" y="480339"/>
                    <a:pt x="310077" y="480339"/>
                  </a:cubicBezTo>
                  <a:cubicBezTo>
                    <a:pt x="303132" y="480339"/>
                    <a:pt x="297433" y="474652"/>
                    <a:pt x="297433" y="467721"/>
                  </a:cubicBezTo>
                  <a:lnTo>
                    <a:pt x="297433" y="391837"/>
                  </a:lnTo>
                  <a:cubicBezTo>
                    <a:pt x="297433" y="384906"/>
                    <a:pt x="303132" y="379219"/>
                    <a:pt x="310077" y="379219"/>
                  </a:cubicBezTo>
                  <a:close/>
                  <a:moveTo>
                    <a:pt x="234172" y="379219"/>
                  </a:moveTo>
                  <a:cubicBezTo>
                    <a:pt x="262112" y="379219"/>
                    <a:pt x="284802" y="401878"/>
                    <a:pt x="284802" y="429779"/>
                  </a:cubicBezTo>
                  <a:cubicBezTo>
                    <a:pt x="284802" y="457681"/>
                    <a:pt x="262112" y="480339"/>
                    <a:pt x="234172" y="480339"/>
                  </a:cubicBezTo>
                  <a:cubicBezTo>
                    <a:pt x="206231" y="480339"/>
                    <a:pt x="183541" y="457681"/>
                    <a:pt x="183541" y="429779"/>
                  </a:cubicBezTo>
                  <a:cubicBezTo>
                    <a:pt x="183541" y="401878"/>
                    <a:pt x="206231" y="379219"/>
                    <a:pt x="234172" y="379219"/>
                  </a:cubicBezTo>
                  <a:close/>
                  <a:moveTo>
                    <a:pt x="120234" y="379219"/>
                  </a:moveTo>
                  <a:cubicBezTo>
                    <a:pt x="143826" y="379219"/>
                    <a:pt x="163678" y="395302"/>
                    <a:pt x="169287" y="417161"/>
                  </a:cubicBezTo>
                  <a:lnTo>
                    <a:pt x="142134" y="417161"/>
                  </a:lnTo>
                  <a:cubicBezTo>
                    <a:pt x="137772" y="409609"/>
                    <a:pt x="129582" y="404544"/>
                    <a:pt x="120234" y="404544"/>
                  </a:cubicBezTo>
                  <a:cubicBezTo>
                    <a:pt x="106257" y="404544"/>
                    <a:pt x="94950" y="415829"/>
                    <a:pt x="94950" y="429779"/>
                  </a:cubicBezTo>
                  <a:cubicBezTo>
                    <a:pt x="94950" y="443730"/>
                    <a:pt x="106257" y="455015"/>
                    <a:pt x="120234" y="455015"/>
                  </a:cubicBezTo>
                  <a:cubicBezTo>
                    <a:pt x="129582" y="455015"/>
                    <a:pt x="137772" y="449950"/>
                    <a:pt x="142134" y="442397"/>
                  </a:cubicBezTo>
                  <a:lnTo>
                    <a:pt x="169287" y="442397"/>
                  </a:lnTo>
                  <a:cubicBezTo>
                    <a:pt x="163678" y="464256"/>
                    <a:pt x="143826" y="480339"/>
                    <a:pt x="120234" y="480339"/>
                  </a:cubicBezTo>
                  <a:cubicBezTo>
                    <a:pt x="92280" y="480339"/>
                    <a:pt x="69578" y="457681"/>
                    <a:pt x="69578" y="429779"/>
                  </a:cubicBezTo>
                  <a:cubicBezTo>
                    <a:pt x="69578" y="401878"/>
                    <a:pt x="92280" y="379219"/>
                    <a:pt x="120234" y="379219"/>
                  </a:cubicBezTo>
                  <a:close/>
                  <a:moveTo>
                    <a:pt x="535374" y="243963"/>
                  </a:moveTo>
                  <a:cubicBezTo>
                    <a:pt x="540357" y="239076"/>
                    <a:pt x="548366" y="239076"/>
                    <a:pt x="553261" y="243963"/>
                  </a:cubicBezTo>
                  <a:cubicBezTo>
                    <a:pt x="558244" y="248938"/>
                    <a:pt x="558244" y="256934"/>
                    <a:pt x="553261" y="261909"/>
                  </a:cubicBezTo>
                  <a:lnTo>
                    <a:pt x="499600" y="315481"/>
                  </a:lnTo>
                  <a:cubicBezTo>
                    <a:pt x="494617" y="320367"/>
                    <a:pt x="486608" y="320367"/>
                    <a:pt x="481713" y="315481"/>
                  </a:cubicBezTo>
                  <a:lnTo>
                    <a:pt x="454838" y="288650"/>
                  </a:lnTo>
                  <a:cubicBezTo>
                    <a:pt x="449855" y="283764"/>
                    <a:pt x="449855" y="275768"/>
                    <a:pt x="454838" y="270793"/>
                  </a:cubicBezTo>
                  <a:cubicBezTo>
                    <a:pt x="459733" y="265907"/>
                    <a:pt x="467742" y="265907"/>
                    <a:pt x="472725" y="270793"/>
                  </a:cubicBezTo>
                  <a:lnTo>
                    <a:pt x="490612" y="288650"/>
                  </a:lnTo>
                  <a:close/>
                  <a:moveTo>
                    <a:pt x="291158" y="227503"/>
                  </a:moveTo>
                  <a:lnTo>
                    <a:pt x="354427" y="227503"/>
                  </a:lnTo>
                  <a:cubicBezTo>
                    <a:pt x="361457" y="227503"/>
                    <a:pt x="367152" y="233190"/>
                    <a:pt x="367152" y="240210"/>
                  </a:cubicBezTo>
                  <a:cubicBezTo>
                    <a:pt x="367152" y="247141"/>
                    <a:pt x="361457" y="252828"/>
                    <a:pt x="354427" y="252828"/>
                  </a:cubicBezTo>
                  <a:lnTo>
                    <a:pt x="335473" y="252828"/>
                  </a:lnTo>
                  <a:lnTo>
                    <a:pt x="335473" y="316005"/>
                  </a:lnTo>
                  <a:cubicBezTo>
                    <a:pt x="335473" y="323025"/>
                    <a:pt x="329778" y="328623"/>
                    <a:pt x="322837" y="328623"/>
                  </a:cubicBezTo>
                  <a:cubicBezTo>
                    <a:pt x="315807" y="328623"/>
                    <a:pt x="310112" y="323025"/>
                    <a:pt x="310112" y="316005"/>
                  </a:cubicBezTo>
                  <a:lnTo>
                    <a:pt x="310112" y="252828"/>
                  </a:lnTo>
                  <a:lnTo>
                    <a:pt x="291158" y="252828"/>
                  </a:lnTo>
                  <a:cubicBezTo>
                    <a:pt x="284217" y="252828"/>
                    <a:pt x="278522" y="247141"/>
                    <a:pt x="278522" y="240210"/>
                  </a:cubicBezTo>
                  <a:cubicBezTo>
                    <a:pt x="278522" y="233190"/>
                    <a:pt x="284217" y="227503"/>
                    <a:pt x="291158" y="227503"/>
                  </a:cubicBezTo>
                  <a:close/>
                  <a:moveTo>
                    <a:pt x="202547" y="227503"/>
                  </a:moveTo>
                  <a:lnTo>
                    <a:pt x="253094" y="227503"/>
                  </a:lnTo>
                  <a:cubicBezTo>
                    <a:pt x="260125" y="227503"/>
                    <a:pt x="265820" y="233190"/>
                    <a:pt x="265820" y="240210"/>
                  </a:cubicBezTo>
                  <a:cubicBezTo>
                    <a:pt x="265820" y="247141"/>
                    <a:pt x="260125" y="252828"/>
                    <a:pt x="253094" y="252828"/>
                  </a:cubicBezTo>
                  <a:lnTo>
                    <a:pt x="215184" y="252828"/>
                  </a:lnTo>
                  <a:lnTo>
                    <a:pt x="215184" y="265445"/>
                  </a:lnTo>
                  <a:lnTo>
                    <a:pt x="240457" y="265445"/>
                  </a:lnTo>
                  <a:cubicBezTo>
                    <a:pt x="247488" y="265445"/>
                    <a:pt x="253094" y="271132"/>
                    <a:pt x="253094" y="278063"/>
                  </a:cubicBezTo>
                  <a:cubicBezTo>
                    <a:pt x="253094" y="285083"/>
                    <a:pt x="247488" y="290770"/>
                    <a:pt x="240457" y="290770"/>
                  </a:cubicBezTo>
                  <a:lnTo>
                    <a:pt x="215184" y="290770"/>
                  </a:lnTo>
                  <a:lnTo>
                    <a:pt x="215184" y="303388"/>
                  </a:lnTo>
                  <a:lnTo>
                    <a:pt x="253094" y="303388"/>
                  </a:lnTo>
                  <a:cubicBezTo>
                    <a:pt x="260125" y="303388"/>
                    <a:pt x="265820" y="309075"/>
                    <a:pt x="265820" y="316005"/>
                  </a:cubicBezTo>
                  <a:cubicBezTo>
                    <a:pt x="265820" y="323025"/>
                    <a:pt x="260125" y="328623"/>
                    <a:pt x="253094" y="328623"/>
                  </a:cubicBezTo>
                  <a:lnTo>
                    <a:pt x="202547" y="328623"/>
                  </a:lnTo>
                  <a:cubicBezTo>
                    <a:pt x="195517" y="328623"/>
                    <a:pt x="189821" y="323025"/>
                    <a:pt x="189821" y="316005"/>
                  </a:cubicBezTo>
                  <a:lnTo>
                    <a:pt x="189821" y="240210"/>
                  </a:lnTo>
                  <a:cubicBezTo>
                    <a:pt x="189821" y="233190"/>
                    <a:pt x="195517" y="227503"/>
                    <a:pt x="202547" y="227503"/>
                  </a:cubicBezTo>
                  <a:close/>
                  <a:moveTo>
                    <a:pt x="88653" y="227503"/>
                  </a:moveTo>
                  <a:cubicBezTo>
                    <a:pt x="92479" y="227503"/>
                    <a:pt x="96039" y="229280"/>
                    <a:pt x="98353" y="232124"/>
                  </a:cubicBezTo>
                  <a:lnTo>
                    <a:pt x="139197" y="281084"/>
                  </a:lnTo>
                  <a:lnTo>
                    <a:pt x="139197" y="240210"/>
                  </a:lnTo>
                  <a:cubicBezTo>
                    <a:pt x="139197" y="233190"/>
                    <a:pt x="144892" y="227503"/>
                    <a:pt x="151922" y="227503"/>
                  </a:cubicBezTo>
                  <a:cubicBezTo>
                    <a:pt x="158863" y="227503"/>
                    <a:pt x="164558" y="233190"/>
                    <a:pt x="164558" y="240210"/>
                  </a:cubicBezTo>
                  <a:lnTo>
                    <a:pt x="164558" y="316005"/>
                  </a:lnTo>
                  <a:cubicBezTo>
                    <a:pt x="164558" y="323025"/>
                    <a:pt x="158863" y="328623"/>
                    <a:pt x="151922" y="328623"/>
                  </a:cubicBezTo>
                  <a:cubicBezTo>
                    <a:pt x="148007" y="328623"/>
                    <a:pt x="144536" y="326846"/>
                    <a:pt x="142134" y="324092"/>
                  </a:cubicBezTo>
                  <a:lnTo>
                    <a:pt x="101289" y="275042"/>
                  </a:lnTo>
                  <a:lnTo>
                    <a:pt x="101289" y="316005"/>
                  </a:lnTo>
                  <a:cubicBezTo>
                    <a:pt x="101289" y="323025"/>
                    <a:pt x="95594" y="328623"/>
                    <a:pt x="88653" y="328623"/>
                  </a:cubicBezTo>
                  <a:cubicBezTo>
                    <a:pt x="81623" y="328623"/>
                    <a:pt x="75928" y="323025"/>
                    <a:pt x="75928" y="316005"/>
                  </a:cubicBezTo>
                  <a:lnTo>
                    <a:pt x="75928" y="240210"/>
                  </a:lnTo>
                  <a:cubicBezTo>
                    <a:pt x="75928" y="233190"/>
                    <a:pt x="81623" y="227503"/>
                    <a:pt x="88653" y="227503"/>
                  </a:cubicBezTo>
                  <a:close/>
                  <a:moveTo>
                    <a:pt x="25278" y="177022"/>
                  </a:moveTo>
                  <a:lnTo>
                    <a:pt x="25278" y="530888"/>
                  </a:lnTo>
                  <a:lnTo>
                    <a:pt x="582273" y="530888"/>
                  </a:lnTo>
                  <a:lnTo>
                    <a:pt x="582273" y="411007"/>
                  </a:lnTo>
                  <a:lnTo>
                    <a:pt x="582273" y="177022"/>
                  </a:lnTo>
                  <a:close/>
                  <a:moveTo>
                    <a:pt x="493685" y="101120"/>
                  </a:moveTo>
                  <a:lnTo>
                    <a:pt x="544333" y="101120"/>
                  </a:lnTo>
                  <a:cubicBezTo>
                    <a:pt x="551276" y="101120"/>
                    <a:pt x="556973" y="106809"/>
                    <a:pt x="556973" y="113742"/>
                  </a:cubicBezTo>
                  <a:cubicBezTo>
                    <a:pt x="556973" y="120764"/>
                    <a:pt x="551276" y="126453"/>
                    <a:pt x="544333" y="126453"/>
                  </a:cubicBezTo>
                  <a:lnTo>
                    <a:pt x="493685" y="126453"/>
                  </a:lnTo>
                  <a:cubicBezTo>
                    <a:pt x="486653" y="126453"/>
                    <a:pt x="481045" y="120764"/>
                    <a:pt x="481045" y="113742"/>
                  </a:cubicBezTo>
                  <a:cubicBezTo>
                    <a:pt x="481045" y="106809"/>
                    <a:pt x="486653" y="101120"/>
                    <a:pt x="493685" y="101120"/>
                  </a:cubicBezTo>
                  <a:close/>
                  <a:moveTo>
                    <a:pt x="63304" y="101120"/>
                  </a:moveTo>
                  <a:lnTo>
                    <a:pt x="443074" y="101120"/>
                  </a:lnTo>
                  <a:cubicBezTo>
                    <a:pt x="450016" y="101120"/>
                    <a:pt x="455712" y="106809"/>
                    <a:pt x="455712" y="113742"/>
                  </a:cubicBezTo>
                  <a:cubicBezTo>
                    <a:pt x="455712" y="120764"/>
                    <a:pt x="450016" y="126453"/>
                    <a:pt x="443074" y="126453"/>
                  </a:cubicBezTo>
                  <a:lnTo>
                    <a:pt x="63304" y="126453"/>
                  </a:lnTo>
                  <a:cubicBezTo>
                    <a:pt x="56362" y="126453"/>
                    <a:pt x="50666" y="120764"/>
                    <a:pt x="50666" y="113742"/>
                  </a:cubicBezTo>
                  <a:cubicBezTo>
                    <a:pt x="50666" y="106809"/>
                    <a:pt x="56362" y="101120"/>
                    <a:pt x="63304" y="101120"/>
                  </a:cubicBezTo>
                  <a:close/>
                  <a:moveTo>
                    <a:pt x="25278" y="75892"/>
                  </a:moveTo>
                  <a:lnTo>
                    <a:pt x="25278" y="151695"/>
                  </a:lnTo>
                  <a:lnTo>
                    <a:pt x="582273" y="151695"/>
                  </a:lnTo>
                  <a:lnTo>
                    <a:pt x="582273" y="75892"/>
                  </a:lnTo>
                  <a:close/>
                  <a:moveTo>
                    <a:pt x="126560" y="25333"/>
                  </a:moveTo>
                  <a:cubicBezTo>
                    <a:pt x="133556" y="25333"/>
                    <a:pt x="139227" y="30972"/>
                    <a:pt x="139227" y="37929"/>
                  </a:cubicBezTo>
                  <a:cubicBezTo>
                    <a:pt x="139227" y="44886"/>
                    <a:pt x="133556" y="50525"/>
                    <a:pt x="126560" y="50525"/>
                  </a:cubicBezTo>
                  <a:cubicBezTo>
                    <a:pt x="119564" y="50525"/>
                    <a:pt x="113893" y="44886"/>
                    <a:pt x="113893" y="37929"/>
                  </a:cubicBezTo>
                  <a:cubicBezTo>
                    <a:pt x="113893" y="30972"/>
                    <a:pt x="119564" y="25333"/>
                    <a:pt x="126560" y="25333"/>
                  </a:cubicBezTo>
                  <a:close/>
                  <a:moveTo>
                    <a:pt x="88595" y="25333"/>
                  </a:moveTo>
                  <a:cubicBezTo>
                    <a:pt x="95591" y="25333"/>
                    <a:pt x="101262" y="30972"/>
                    <a:pt x="101262" y="37929"/>
                  </a:cubicBezTo>
                  <a:cubicBezTo>
                    <a:pt x="101262" y="44886"/>
                    <a:pt x="95591" y="50525"/>
                    <a:pt x="88595" y="50525"/>
                  </a:cubicBezTo>
                  <a:cubicBezTo>
                    <a:pt x="81599" y="50525"/>
                    <a:pt x="75928" y="44886"/>
                    <a:pt x="75928" y="37929"/>
                  </a:cubicBezTo>
                  <a:cubicBezTo>
                    <a:pt x="75928" y="30972"/>
                    <a:pt x="81599" y="25333"/>
                    <a:pt x="88595" y="25333"/>
                  </a:cubicBezTo>
                  <a:close/>
                  <a:moveTo>
                    <a:pt x="50666" y="25333"/>
                  </a:moveTo>
                  <a:cubicBezTo>
                    <a:pt x="57642" y="25333"/>
                    <a:pt x="63297" y="30972"/>
                    <a:pt x="63297" y="37929"/>
                  </a:cubicBezTo>
                  <a:cubicBezTo>
                    <a:pt x="63297" y="44886"/>
                    <a:pt x="57642" y="50525"/>
                    <a:pt x="50666" y="50525"/>
                  </a:cubicBezTo>
                  <a:cubicBezTo>
                    <a:pt x="43690" y="50525"/>
                    <a:pt x="38035" y="44886"/>
                    <a:pt x="38035" y="37929"/>
                  </a:cubicBezTo>
                  <a:cubicBezTo>
                    <a:pt x="38035" y="30972"/>
                    <a:pt x="43690" y="25333"/>
                    <a:pt x="50666" y="25333"/>
                  </a:cubicBezTo>
                  <a:close/>
                  <a:moveTo>
                    <a:pt x="25278" y="25327"/>
                  </a:moveTo>
                  <a:lnTo>
                    <a:pt x="25278" y="50565"/>
                  </a:lnTo>
                  <a:lnTo>
                    <a:pt x="50644" y="50565"/>
                  </a:lnTo>
                  <a:lnTo>
                    <a:pt x="88649" y="50565"/>
                  </a:lnTo>
                  <a:lnTo>
                    <a:pt x="126566" y="50565"/>
                  </a:lnTo>
                  <a:lnTo>
                    <a:pt x="582273" y="50565"/>
                  </a:lnTo>
                  <a:lnTo>
                    <a:pt x="582273" y="25327"/>
                  </a:lnTo>
                  <a:lnTo>
                    <a:pt x="126566" y="25327"/>
                  </a:lnTo>
                  <a:lnTo>
                    <a:pt x="88649" y="25327"/>
                  </a:lnTo>
                  <a:lnTo>
                    <a:pt x="50644" y="25327"/>
                  </a:lnTo>
                  <a:close/>
                  <a:moveTo>
                    <a:pt x="25278" y="0"/>
                  </a:moveTo>
                  <a:lnTo>
                    <a:pt x="582273" y="0"/>
                  </a:lnTo>
                  <a:cubicBezTo>
                    <a:pt x="596246" y="0"/>
                    <a:pt x="607639" y="11375"/>
                    <a:pt x="607639" y="25327"/>
                  </a:cubicBezTo>
                  <a:lnTo>
                    <a:pt x="607639" y="50565"/>
                  </a:lnTo>
                  <a:lnTo>
                    <a:pt x="607639" y="61407"/>
                  </a:lnTo>
                  <a:lnTo>
                    <a:pt x="607639" y="411007"/>
                  </a:lnTo>
                  <a:lnTo>
                    <a:pt x="607639" y="556126"/>
                  </a:lnTo>
                  <a:lnTo>
                    <a:pt x="0" y="556126"/>
                  </a:lnTo>
                  <a:lnTo>
                    <a:pt x="0" y="61407"/>
                  </a:lnTo>
                  <a:lnTo>
                    <a:pt x="0" y="50565"/>
                  </a:lnTo>
                  <a:lnTo>
                    <a:pt x="0" y="25327"/>
                  </a:lnTo>
                  <a:cubicBezTo>
                    <a:pt x="0" y="11375"/>
                    <a:pt x="11304" y="0"/>
                    <a:pt x="25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499" y="3077405"/>
              <a:ext cx="111813" cy="11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124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云计算的发展</a:t>
            </a:r>
            <a:endParaRPr lang="en-US" dirty="0"/>
          </a:p>
        </p:txBody>
      </p:sp>
      <p:grpSp>
        <p:nvGrpSpPr>
          <p:cNvPr id="3" name="24935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3387"/>
            <a:ext cx="10845800" cy="4710326"/>
            <a:chOff x="673100" y="1283387"/>
            <a:chExt cx="10845800" cy="4710326"/>
          </a:xfrm>
        </p:grpSpPr>
        <p:sp>
          <p:nvSpPr>
            <p:cNvPr id="4" name="ísḻíḑe">
              <a:extLst>
                <a:ext uri="{FF2B5EF4-FFF2-40B4-BE49-F238E27FC236}">
                  <a16:creationId xmlns:a16="http://schemas.microsoft.com/office/drawing/2014/main" id="{E799FD96-C630-4938-91F1-120C07447FE1}"/>
                </a:ext>
              </a:extLst>
            </p:cNvPr>
            <p:cNvSpPr/>
            <p:nvPr/>
          </p:nvSpPr>
          <p:spPr>
            <a:xfrm flipV="1">
              <a:off x="673100" y="1690905"/>
              <a:ext cx="10845800" cy="4302808"/>
            </a:xfrm>
            <a:prstGeom prst="donut">
              <a:avLst>
                <a:gd name="adj" fmla="val 10299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iṧḷiḋê"/>
            <p:cNvGrpSpPr/>
            <p:nvPr/>
          </p:nvGrpSpPr>
          <p:grpSpPr>
            <a:xfrm>
              <a:off x="5667374" y="1819169"/>
              <a:ext cx="857252" cy="857250"/>
              <a:chOff x="2247899" y="2114550"/>
              <a:chExt cx="857252" cy="857250"/>
            </a:xfrm>
          </p:grpSpPr>
          <p:sp>
            <p:nvSpPr>
              <p:cNvPr id="27" name="íṥḷîḍè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247899" y="2114550"/>
                <a:ext cx="857252" cy="857250"/>
              </a:xfrm>
              <a:prstGeom prst="ellipse">
                <a:avLst/>
              </a:prstGeom>
              <a:solidFill>
                <a:srgbClr val="3ABABA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ïṣḷïḋê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447473" y="2305051"/>
                <a:ext cx="458104" cy="476248"/>
              </a:xfrm>
              <a:custGeom>
                <a:avLst/>
                <a:gdLst>
                  <a:gd name="connsiteX0" fmla="*/ 466115 w 584423"/>
                  <a:gd name="connsiteY0" fmla="*/ 268189 h 607568"/>
                  <a:gd name="connsiteX1" fmla="*/ 479022 w 584423"/>
                  <a:gd name="connsiteY1" fmla="*/ 270337 h 607568"/>
                  <a:gd name="connsiteX2" fmla="*/ 502991 w 584423"/>
                  <a:gd name="connsiteY2" fmla="*/ 288288 h 607568"/>
                  <a:gd name="connsiteX3" fmla="*/ 527113 w 584423"/>
                  <a:gd name="connsiteY3" fmla="*/ 270337 h 607568"/>
                  <a:gd name="connsiteX4" fmla="*/ 539866 w 584423"/>
                  <a:gd name="connsiteY4" fmla="*/ 268189 h 607568"/>
                  <a:gd name="connsiteX5" fmla="*/ 552004 w 584423"/>
                  <a:gd name="connsiteY5" fmla="*/ 271871 h 607568"/>
                  <a:gd name="connsiteX6" fmla="*/ 584423 w 584423"/>
                  <a:gd name="connsiteY6" fmla="*/ 316826 h 607568"/>
                  <a:gd name="connsiteX7" fmla="*/ 584423 w 584423"/>
                  <a:gd name="connsiteY7" fmla="*/ 389092 h 607568"/>
                  <a:gd name="connsiteX8" fmla="*/ 582118 w 584423"/>
                  <a:gd name="connsiteY8" fmla="*/ 396917 h 607568"/>
                  <a:gd name="connsiteX9" fmla="*/ 557842 w 584423"/>
                  <a:gd name="connsiteY9" fmla="*/ 433894 h 607568"/>
                  <a:gd name="connsiteX10" fmla="*/ 557842 w 584423"/>
                  <a:gd name="connsiteY10" fmla="*/ 530708 h 607568"/>
                  <a:gd name="connsiteX11" fmla="*/ 543553 w 584423"/>
                  <a:gd name="connsiteY11" fmla="*/ 544977 h 607568"/>
                  <a:gd name="connsiteX12" fmla="*/ 462428 w 584423"/>
                  <a:gd name="connsiteY12" fmla="*/ 544977 h 607568"/>
                  <a:gd name="connsiteX13" fmla="*/ 448139 w 584423"/>
                  <a:gd name="connsiteY13" fmla="*/ 530708 h 607568"/>
                  <a:gd name="connsiteX14" fmla="*/ 448139 w 584423"/>
                  <a:gd name="connsiteY14" fmla="*/ 433894 h 607568"/>
                  <a:gd name="connsiteX15" fmla="*/ 423863 w 584423"/>
                  <a:gd name="connsiteY15" fmla="*/ 396917 h 607568"/>
                  <a:gd name="connsiteX16" fmla="*/ 421558 w 584423"/>
                  <a:gd name="connsiteY16" fmla="*/ 389092 h 607568"/>
                  <a:gd name="connsiteX17" fmla="*/ 421558 w 584423"/>
                  <a:gd name="connsiteY17" fmla="*/ 316826 h 607568"/>
                  <a:gd name="connsiteX18" fmla="*/ 453977 w 584423"/>
                  <a:gd name="connsiteY18" fmla="*/ 271871 h 607568"/>
                  <a:gd name="connsiteX19" fmla="*/ 466115 w 584423"/>
                  <a:gd name="connsiteY19" fmla="*/ 268189 h 607568"/>
                  <a:gd name="connsiteX20" fmla="*/ 44557 w 584423"/>
                  <a:gd name="connsiteY20" fmla="*/ 268189 h 607568"/>
                  <a:gd name="connsiteX21" fmla="*/ 57310 w 584423"/>
                  <a:gd name="connsiteY21" fmla="*/ 270337 h 607568"/>
                  <a:gd name="connsiteX22" fmla="*/ 81432 w 584423"/>
                  <a:gd name="connsiteY22" fmla="*/ 288288 h 607568"/>
                  <a:gd name="connsiteX23" fmla="*/ 105401 w 584423"/>
                  <a:gd name="connsiteY23" fmla="*/ 270337 h 607568"/>
                  <a:gd name="connsiteX24" fmla="*/ 118308 w 584423"/>
                  <a:gd name="connsiteY24" fmla="*/ 268189 h 607568"/>
                  <a:gd name="connsiteX25" fmla="*/ 130446 w 584423"/>
                  <a:gd name="connsiteY25" fmla="*/ 271871 h 607568"/>
                  <a:gd name="connsiteX26" fmla="*/ 162865 w 584423"/>
                  <a:gd name="connsiteY26" fmla="*/ 316826 h 607568"/>
                  <a:gd name="connsiteX27" fmla="*/ 162865 w 584423"/>
                  <a:gd name="connsiteY27" fmla="*/ 389092 h 607568"/>
                  <a:gd name="connsiteX28" fmla="*/ 160560 w 584423"/>
                  <a:gd name="connsiteY28" fmla="*/ 396917 h 607568"/>
                  <a:gd name="connsiteX29" fmla="*/ 136284 w 584423"/>
                  <a:gd name="connsiteY29" fmla="*/ 433894 h 607568"/>
                  <a:gd name="connsiteX30" fmla="*/ 136284 w 584423"/>
                  <a:gd name="connsiteY30" fmla="*/ 530708 h 607568"/>
                  <a:gd name="connsiteX31" fmla="*/ 121995 w 584423"/>
                  <a:gd name="connsiteY31" fmla="*/ 544977 h 607568"/>
                  <a:gd name="connsiteX32" fmla="*/ 40870 w 584423"/>
                  <a:gd name="connsiteY32" fmla="*/ 544977 h 607568"/>
                  <a:gd name="connsiteX33" fmla="*/ 26581 w 584423"/>
                  <a:gd name="connsiteY33" fmla="*/ 530708 h 607568"/>
                  <a:gd name="connsiteX34" fmla="*/ 26581 w 584423"/>
                  <a:gd name="connsiteY34" fmla="*/ 433894 h 607568"/>
                  <a:gd name="connsiteX35" fmla="*/ 2305 w 584423"/>
                  <a:gd name="connsiteY35" fmla="*/ 396917 h 607568"/>
                  <a:gd name="connsiteX36" fmla="*/ 0 w 584423"/>
                  <a:gd name="connsiteY36" fmla="*/ 389092 h 607568"/>
                  <a:gd name="connsiteX37" fmla="*/ 0 w 584423"/>
                  <a:gd name="connsiteY37" fmla="*/ 316826 h 607568"/>
                  <a:gd name="connsiteX38" fmla="*/ 32419 w 584423"/>
                  <a:gd name="connsiteY38" fmla="*/ 271871 h 607568"/>
                  <a:gd name="connsiteX39" fmla="*/ 44557 w 584423"/>
                  <a:gd name="connsiteY39" fmla="*/ 268189 h 607568"/>
                  <a:gd name="connsiteX40" fmla="*/ 283757 w 584423"/>
                  <a:gd name="connsiteY40" fmla="*/ 227644 h 607568"/>
                  <a:gd name="connsiteX41" fmla="*/ 300667 w 584423"/>
                  <a:gd name="connsiteY41" fmla="*/ 227644 h 607568"/>
                  <a:gd name="connsiteX42" fmla="*/ 306663 w 584423"/>
                  <a:gd name="connsiteY42" fmla="*/ 230253 h 607568"/>
                  <a:gd name="connsiteX43" fmla="*/ 307739 w 584423"/>
                  <a:gd name="connsiteY43" fmla="*/ 239459 h 607568"/>
                  <a:gd name="connsiteX44" fmla="*/ 298669 w 584423"/>
                  <a:gd name="connsiteY44" fmla="*/ 252962 h 607568"/>
                  <a:gd name="connsiteX45" fmla="*/ 302973 w 584423"/>
                  <a:gd name="connsiteY45" fmla="*/ 288561 h 607568"/>
                  <a:gd name="connsiteX46" fmla="*/ 294672 w 584423"/>
                  <a:gd name="connsiteY46" fmla="*/ 310810 h 607568"/>
                  <a:gd name="connsiteX47" fmla="*/ 289752 w 584423"/>
                  <a:gd name="connsiteY47" fmla="*/ 310810 h 607568"/>
                  <a:gd name="connsiteX48" fmla="*/ 281451 w 584423"/>
                  <a:gd name="connsiteY48" fmla="*/ 288561 h 607568"/>
                  <a:gd name="connsiteX49" fmla="*/ 285755 w 584423"/>
                  <a:gd name="connsiteY49" fmla="*/ 252962 h 607568"/>
                  <a:gd name="connsiteX50" fmla="*/ 276685 w 584423"/>
                  <a:gd name="connsiteY50" fmla="*/ 239459 h 607568"/>
                  <a:gd name="connsiteX51" fmla="*/ 277761 w 584423"/>
                  <a:gd name="connsiteY51" fmla="*/ 230253 h 607568"/>
                  <a:gd name="connsiteX52" fmla="*/ 283757 w 584423"/>
                  <a:gd name="connsiteY52" fmla="*/ 227644 h 607568"/>
                  <a:gd name="connsiteX53" fmla="*/ 243694 w 584423"/>
                  <a:gd name="connsiteY53" fmla="*/ 226776 h 607568"/>
                  <a:gd name="connsiteX54" fmla="*/ 248918 w 584423"/>
                  <a:gd name="connsiteY54" fmla="*/ 230304 h 607568"/>
                  <a:gd name="connsiteX55" fmla="*/ 285947 w 584423"/>
                  <a:gd name="connsiteY55" fmla="*/ 331870 h 607568"/>
                  <a:gd name="connsiteX56" fmla="*/ 298546 w 584423"/>
                  <a:gd name="connsiteY56" fmla="*/ 331870 h 607568"/>
                  <a:gd name="connsiteX57" fmla="*/ 335575 w 584423"/>
                  <a:gd name="connsiteY57" fmla="*/ 230304 h 607568"/>
                  <a:gd name="connsiteX58" fmla="*/ 342336 w 584423"/>
                  <a:gd name="connsiteY58" fmla="*/ 226929 h 607568"/>
                  <a:gd name="connsiteX59" fmla="*/ 360005 w 584423"/>
                  <a:gd name="connsiteY59" fmla="*/ 232299 h 607568"/>
                  <a:gd name="connsiteX60" fmla="*/ 360005 w 584423"/>
                  <a:gd name="connsiteY60" fmla="*/ 232452 h 607568"/>
                  <a:gd name="connsiteX61" fmla="*/ 397495 w 584423"/>
                  <a:gd name="connsiteY61" fmla="*/ 284002 h 607568"/>
                  <a:gd name="connsiteX62" fmla="*/ 397495 w 584423"/>
                  <a:gd name="connsiteY62" fmla="*/ 391704 h 607568"/>
                  <a:gd name="connsiteX63" fmla="*/ 396573 w 584423"/>
                  <a:gd name="connsiteY63" fmla="*/ 394619 h 607568"/>
                  <a:gd name="connsiteX64" fmla="*/ 358008 w 584423"/>
                  <a:gd name="connsiteY64" fmla="*/ 453379 h 607568"/>
                  <a:gd name="connsiteX65" fmla="*/ 358008 w 584423"/>
                  <a:gd name="connsiteY65" fmla="*/ 602045 h 607568"/>
                  <a:gd name="connsiteX66" fmla="*/ 352476 w 584423"/>
                  <a:gd name="connsiteY66" fmla="*/ 607568 h 607568"/>
                  <a:gd name="connsiteX67" fmla="*/ 232017 w 584423"/>
                  <a:gd name="connsiteY67" fmla="*/ 607568 h 607568"/>
                  <a:gd name="connsiteX68" fmla="*/ 226485 w 584423"/>
                  <a:gd name="connsiteY68" fmla="*/ 602045 h 607568"/>
                  <a:gd name="connsiteX69" fmla="*/ 226485 w 584423"/>
                  <a:gd name="connsiteY69" fmla="*/ 453379 h 607568"/>
                  <a:gd name="connsiteX70" fmla="*/ 187920 w 584423"/>
                  <a:gd name="connsiteY70" fmla="*/ 394619 h 607568"/>
                  <a:gd name="connsiteX71" fmla="*/ 186998 w 584423"/>
                  <a:gd name="connsiteY71" fmla="*/ 391704 h 607568"/>
                  <a:gd name="connsiteX72" fmla="*/ 186998 w 584423"/>
                  <a:gd name="connsiteY72" fmla="*/ 284309 h 607568"/>
                  <a:gd name="connsiteX73" fmla="*/ 224488 w 584423"/>
                  <a:gd name="connsiteY73" fmla="*/ 232299 h 607568"/>
                  <a:gd name="connsiteX74" fmla="*/ 243694 w 584423"/>
                  <a:gd name="connsiteY74" fmla="*/ 226776 h 607568"/>
                  <a:gd name="connsiteX75" fmla="*/ 503026 w 584423"/>
                  <a:gd name="connsiteY75" fmla="*/ 160466 h 607568"/>
                  <a:gd name="connsiteX76" fmla="*/ 550975 w 584423"/>
                  <a:gd name="connsiteY76" fmla="*/ 208274 h 607568"/>
                  <a:gd name="connsiteX77" fmla="*/ 503026 w 584423"/>
                  <a:gd name="connsiteY77" fmla="*/ 256082 h 607568"/>
                  <a:gd name="connsiteX78" fmla="*/ 455077 w 584423"/>
                  <a:gd name="connsiteY78" fmla="*/ 208274 h 607568"/>
                  <a:gd name="connsiteX79" fmla="*/ 503026 w 584423"/>
                  <a:gd name="connsiteY79" fmla="*/ 160466 h 607568"/>
                  <a:gd name="connsiteX80" fmla="*/ 81397 w 584423"/>
                  <a:gd name="connsiteY80" fmla="*/ 160466 h 607568"/>
                  <a:gd name="connsiteX81" fmla="*/ 129346 w 584423"/>
                  <a:gd name="connsiteY81" fmla="*/ 208274 h 607568"/>
                  <a:gd name="connsiteX82" fmla="*/ 81397 w 584423"/>
                  <a:gd name="connsiteY82" fmla="*/ 256082 h 607568"/>
                  <a:gd name="connsiteX83" fmla="*/ 33448 w 584423"/>
                  <a:gd name="connsiteY83" fmla="*/ 208274 h 607568"/>
                  <a:gd name="connsiteX84" fmla="*/ 81397 w 584423"/>
                  <a:gd name="connsiteY84" fmla="*/ 160466 h 607568"/>
                  <a:gd name="connsiteX85" fmla="*/ 292212 w 584423"/>
                  <a:gd name="connsiteY85" fmla="*/ 79174 h 607568"/>
                  <a:gd name="connsiteX86" fmla="*/ 353957 w 584423"/>
                  <a:gd name="connsiteY86" fmla="*/ 140848 h 607568"/>
                  <a:gd name="connsiteX87" fmla="*/ 292212 w 584423"/>
                  <a:gd name="connsiteY87" fmla="*/ 202522 h 607568"/>
                  <a:gd name="connsiteX88" fmla="*/ 230467 w 584423"/>
                  <a:gd name="connsiteY88" fmla="*/ 140848 h 607568"/>
                  <a:gd name="connsiteX89" fmla="*/ 292212 w 584423"/>
                  <a:gd name="connsiteY89" fmla="*/ 79174 h 607568"/>
                  <a:gd name="connsiteX90" fmla="*/ 292212 w 584423"/>
                  <a:gd name="connsiteY90" fmla="*/ 0 h 607568"/>
                  <a:gd name="connsiteX91" fmla="*/ 504683 w 584423"/>
                  <a:gd name="connsiteY91" fmla="*/ 105068 h 607568"/>
                  <a:gd name="connsiteX92" fmla="*/ 501764 w 584423"/>
                  <a:gd name="connsiteY92" fmla="*/ 126542 h 607568"/>
                  <a:gd name="connsiteX93" fmla="*/ 492546 w 584423"/>
                  <a:gd name="connsiteY93" fmla="*/ 129610 h 607568"/>
                  <a:gd name="connsiteX94" fmla="*/ 480409 w 584423"/>
                  <a:gd name="connsiteY94" fmla="*/ 123628 h 607568"/>
                  <a:gd name="connsiteX95" fmla="*/ 292212 w 584423"/>
                  <a:gd name="connsiteY95" fmla="*/ 30677 h 607568"/>
                  <a:gd name="connsiteX96" fmla="*/ 104014 w 584423"/>
                  <a:gd name="connsiteY96" fmla="*/ 123628 h 607568"/>
                  <a:gd name="connsiteX97" fmla="*/ 82659 w 584423"/>
                  <a:gd name="connsiteY97" fmla="*/ 126542 h 607568"/>
                  <a:gd name="connsiteX98" fmla="*/ 79740 w 584423"/>
                  <a:gd name="connsiteY98" fmla="*/ 105068 h 607568"/>
                  <a:gd name="connsiteX99" fmla="*/ 292212 w 584423"/>
                  <a:gd name="connsiteY99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84423" h="607568">
                    <a:moveTo>
                      <a:pt x="466115" y="268189"/>
                    </a:moveTo>
                    <a:cubicBezTo>
                      <a:pt x="470571" y="266808"/>
                      <a:pt x="475334" y="267575"/>
                      <a:pt x="479022" y="270337"/>
                    </a:cubicBezTo>
                    <a:lnTo>
                      <a:pt x="502991" y="288288"/>
                    </a:lnTo>
                    <a:lnTo>
                      <a:pt x="527113" y="270337"/>
                    </a:lnTo>
                    <a:cubicBezTo>
                      <a:pt x="530647" y="267575"/>
                      <a:pt x="535410" y="266808"/>
                      <a:pt x="539866" y="268189"/>
                    </a:cubicBezTo>
                    <a:cubicBezTo>
                      <a:pt x="539866" y="268189"/>
                      <a:pt x="551850" y="271871"/>
                      <a:pt x="552004" y="271871"/>
                    </a:cubicBezTo>
                    <a:cubicBezTo>
                      <a:pt x="571363" y="278315"/>
                      <a:pt x="584423" y="296420"/>
                      <a:pt x="584423" y="316826"/>
                    </a:cubicBezTo>
                    <a:lnTo>
                      <a:pt x="584423" y="389092"/>
                    </a:lnTo>
                    <a:cubicBezTo>
                      <a:pt x="584423" y="391854"/>
                      <a:pt x="583655" y="394615"/>
                      <a:pt x="582118" y="396917"/>
                    </a:cubicBezTo>
                    <a:lnTo>
                      <a:pt x="557842" y="433894"/>
                    </a:lnTo>
                    <a:lnTo>
                      <a:pt x="557842" y="530708"/>
                    </a:lnTo>
                    <a:cubicBezTo>
                      <a:pt x="557842" y="538686"/>
                      <a:pt x="551389" y="544977"/>
                      <a:pt x="543553" y="544977"/>
                    </a:cubicBezTo>
                    <a:lnTo>
                      <a:pt x="462428" y="544977"/>
                    </a:lnTo>
                    <a:cubicBezTo>
                      <a:pt x="454592" y="544977"/>
                      <a:pt x="448139" y="538686"/>
                      <a:pt x="448139" y="530708"/>
                    </a:cubicBezTo>
                    <a:lnTo>
                      <a:pt x="448139" y="433894"/>
                    </a:lnTo>
                    <a:lnTo>
                      <a:pt x="423863" y="396917"/>
                    </a:lnTo>
                    <a:cubicBezTo>
                      <a:pt x="422326" y="394615"/>
                      <a:pt x="421558" y="391854"/>
                      <a:pt x="421558" y="389092"/>
                    </a:cubicBezTo>
                    <a:lnTo>
                      <a:pt x="421558" y="316826"/>
                    </a:lnTo>
                    <a:cubicBezTo>
                      <a:pt x="421558" y="296420"/>
                      <a:pt x="434618" y="278315"/>
                      <a:pt x="453977" y="271871"/>
                    </a:cubicBezTo>
                    <a:cubicBezTo>
                      <a:pt x="454131" y="271871"/>
                      <a:pt x="466115" y="268189"/>
                      <a:pt x="466115" y="268189"/>
                    </a:cubicBezTo>
                    <a:close/>
                    <a:moveTo>
                      <a:pt x="44557" y="268189"/>
                    </a:moveTo>
                    <a:cubicBezTo>
                      <a:pt x="49013" y="266808"/>
                      <a:pt x="53776" y="267575"/>
                      <a:pt x="57310" y="270337"/>
                    </a:cubicBezTo>
                    <a:lnTo>
                      <a:pt x="81432" y="288288"/>
                    </a:lnTo>
                    <a:lnTo>
                      <a:pt x="105401" y="270337"/>
                    </a:lnTo>
                    <a:cubicBezTo>
                      <a:pt x="109089" y="267575"/>
                      <a:pt x="113852" y="266808"/>
                      <a:pt x="118308" y="268189"/>
                    </a:cubicBezTo>
                    <a:cubicBezTo>
                      <a:pt x="118308" y="268189"/>
                      <a:pt x="130292" y="271871"/>
                      <a:pt x="130446" y="271871"/>
                    </a:cubicBezTo>
                    <a:cubicBezTo>
                      <a:pt x="149805" y="278315"/>
                      <a:pt x="162865" y="296420"/>
                      <a:pt x="162865" y="316826"/>
                    </a:cubicBezTo>
                    <a:lnTo>
                      <a:pt x="162865" y="389092"/>
                    </a:lnTo>
                    <a:cubicBezTo>
                      <a:pt x="162865" y="391854"/>
                      <a:pt x="162097" y="394615"/>
                      <a:pt x="160560" y="396917"/>
                    </a:cubicBezTo>
                    <a:lnTo>
                      <a:pt x="136284" y="433894"/>
                    </a:lnTo>
                    <a:lnTo>
                      <a:pt x="136284" y="530708"/>
                    </a:lnTo>
                    <a:cubicBezTo>
                      <a:pt x="136284" y="538686"/>
                      <a:pt x="129831" y="544977"/>
                      <a:pt x="121995" y="544977"/>
                    </a:cubicBezTo>
                    <a:lnTo>
                      <a:pt x="40870" y="544977"/>
                    </a:lnTo>
                    <a:cubicBezTo>
                      <a:pt x="33034" y="544977"/>
                      <a:pt x="26581" y="538686"/>
                      <a:pt x="26581" y="530708"/>
                    </a:cubicBezTo>
                    <a:lnTo>
                      <a:pt x="26581" y="433894"/>
                    </a:lnTo>
                    <a:lnTo>
                      <a:pt x="2305" y="396917"/>
                    </a:lnTo>
                    <a:cubicBezTo>
                      <a:pt x="768" y="394615"/>
                      <a:pt x="0" y="391854"/>
                      <a:pt x="0" y="389092"/>
                    </a:cubicBezTo>
                    <a:lnTo>
                      <a:pt x="0" y="316826"/>
                    </a:lnTo>
                    <a:cubicBezTo>
                      <a:pt x="0" y="296420"/>
                      <a:pt x="13060" y="278315"/>
                      <a:pt x="32419" y="271871"/>
                    </a:cubicBezTo>
                    <a:cubicBezTo>
                      <a:pt x="32573" y="271871"/>
                      <a:pt x="44557" y="268189"/>
                      <a:pt x="44557" y="268189"/>
                    </a:cubicBezTo>
                    <a:close/>
                    <a:moveTo>
                      <a:pt x="283757" y="227644"/>
                    </a:moveTo>
                    <a:lnTo>
                      <a:pt x="300667" y="227644"/>
                    </a:lnTo>
                    <a:cubicBezTo>
                      <a:pt x="302973" y="227644"/>
                      <a:pt x="305126" y="228565"/>
                      <a:pt x="306663" y="230253"/>
                    </a:cubicBezTo>
                    <a:cubicBezTo>
                      <a:pt x="309123" y="232861"/>
                      <a:pt x="309430" y="236544"/>
                      <a:pt x="307739" y="239459"/>
                    </a:cubicBezTo>
                    <a:lnTo>
                      <a:pt x="298669" y="252962"/>
                    </a:lnTo>
                    <a:lnTo>
                      <a:pt x="302973" y="288561"/>
                    </a:lnTo>
                    <a:lnTo>
                      <a:pt x="294672" y="310810"/>
                    </a:lnTo>
                    <a:cubicBezTo>
                      <a:pt x="293749" y="312958"/>
                      <a:pt x="290675" y="312958"/>
                      <a:pt x="289752" y="310810"/>
                    </a:cubicBezTo>
                    <a:lnTo>
                      <a:pt x="281451" y="288561"/>
                    </a:lnTo>
                    <a:lnTo>
                      <a:pt x="285755" y="252962"/>
                    </a:lnTo>
                    <a:lnTo>
                      <a:pt x="276685" y="239459"/>
                    </a:lnTo>
                    <a:cubicBezTo>
                      <a:pt x="274994" y="236544"/>
                      <a:pt x="275302" y="232861"/>
                      <a:pt x="277761" y="230253"/>
                    </a:cubicBezTo>
                    <a:cubicBezTo>
                      <a:pt x="279299" y="228565"/>
                      <a:pt x="281451" y="227644"/>
                      <a:pt x="283757" y="227644"/>
                    </a:cubicBezTo>
                    <a:close/>
                    <a:moveTo>
                      <a:pt x="243694" y="226776"/>
                    </a:moveTo>
                    <a:cubicBezTo>
                      <a:pt x="245999" y="226776"/>
                      <a:pt x="248150" y="228157"/>
                      <a:pt x="248918" y="230304"/>
                    </a:cubicBezTo>
                    <a:lnTo>
                      <a:pt x="285947" y="331870"/>
                    </a:lnTo>
                    <a:cubicBezTo>
                      <a:pt x="288098" y="337700"/>
                      <a:pt x="296395" y="337700"/>
                      <a:pt x="298546" y="331870"/>
                    </a:cubicBezTo>
                    <a:lnTo>
                      <a:pt x="335575" y="230304"/>
                    </a:lnTo>
                    <a:cubicBezTo>
                      <a:pt x="336651" y="227543"/>
                      <a:pt x="339570" y="226162"/>
                      <a:pt x="342336" y="226929"/>
                    </a:cubicBezTo>
                    <a:lnTo>
                      <a:pt x="360005" y="232299"/>
                    </a:lnTo>
                    <a:lnTo>
                      <a:pt x="360005" y="232452"/>
                    </a:lnTo>
                    <a:cubicBezTo>
                      <a:pt x="382438" y="239663"/>
                      <a:pt x="397495" y="260528"/>
                      <a:pt x="397495" y="284002"/>
                    </a:cubicBezTo>
                    <a:lnTo>
                      <a:pt x="397495" y="391704"/>
                    </a:lnTo>
                    <a:cubicBezTo>
                      <a:pt x="397495" y="392778"/>
                      <a:pt x="397188" y="393852"/>
                      <a:pt x="396573" y="394619"/>
                    </a:cubicBezTo>
                    <a:lnTo>
                      <a:pt x="358008" y="453379"/>
                    </a:lnTo>
                    <a:lnTo>
                      <a:pt x="358008" y="602045"/>
                    </a:lnTo>
                    <a:cubicBezTo>
                      <a:pt x="358008" y="605113"/>
                      <a:pt x="355549" y="607568"/>
                      <a:pt x="352476" y="607568"/>
                    </a:cubicBezTo>
                    <a:lnTo>
                      <a:pt x="232017" y="607568"/>
                    </a:lnTo>
                    <a:cubicBezTo>
                      <a:pt x="228944" y="607568"/>
                      <a:pt x="226485" y="605113"/>
                      <a:pt x="226485" y="602045"/>
                    </a:cubicBezTo>
                    <a:lnTo>
                      <a:pt x="226485" y="453379"/>
                    </a:lnTo>
                    <a:lnTo>
                      <a:pt x="187920" y="394619"/>
                    </a:lnTo>
                    <a:cubicBezTo>
                      <a:pt x="187305" y="393852"/>
                      <a:pt x="186998" y="392778"/>
                      <a:pt x="186998" y="391704"/>
                    </a:cubicBezTo>
                    <a:lnTo>
                      <a:pt x="186998" y="284309"/>
                    </a:lnTo>
                    <a:cubicBezTo>
                      <a:pt x="186998" y="260682"/>
                      <a:pt x="202055" y="239817"/>
                      <a:pt x="224488" y="232299"/>
                    </a:cubicBezTo>
                    <a:cubicBezTo>
                      <a:pt x="224488" y="232299"/>
                      <a:pt x="243233" y="226776"/>
                      <a:pt x="243694" y="226776"/>
                    </a:cubicBezTo>
                    <a:close/>
                    <a:moveTo>
                      <a:pt x="503026" y="160466"/>
                    </a:moveTo>
                    <a:cubicBezTo>
                      <a:pt x="529508" y="160466"/>
                      <a:pt x="550975" y="181870"/>
                      <a:pt x="550975" y="208274"/>
                    </a:cubicBezTo>
                    <a:cubicBezTo>
                      <a:pt x="550975" y="234678"/>
                      <a:pt x="529508" y="256082"/>
                      <a:pt x="503026" y="256082"/>
                    </a:cubicBezTo>
                    <a:cubicBezTo>
                      <a:pt x="476544" y="256082"/>
                      <a:pt x="455077" y="234678"/>
                      <a:pt x="455077" y="208274"/>
                    </a:cubicBezTo>
                    <a:cubicBezTo>
                      <a:pt x="455077" y="181870"/>
                      <a:pt x="476544" y="160466"/>
                      <a:pt x="503026" y="160466"/>
                    </a:cubicBezTo>
                    <a:close/>
                    <a:moveTo>
                      <a:pt x="81397" y="160466"/>
                    </a:moveTo>
                    <a:cubicBezTo>
                      <a:pt x="107879" y="160466"/>
                      <a:pt x="129346" y="181870"/>
                      <a:pt x="129346" y="208274"/>
                    </a:cubicBezTo>
                    <a:cubicBezTo>
                      <a:pt x="129346" y="234678"/>
                      <a:pt x="107879" y="256082"/>
                      <a:pt x="81397" y="256082"/>
                    </a:cubicBezTo>
                    <a:cubicBezTo>
                      <a:pt x="54915" y="256082"/>
                      <a:pt x="33448" y="234678"/>
                      <a:pt x="33448" y="208274"/>
                    </a:cubicBezTo>
                    <a:cubicBezTo>
                      <a:pt x="33448" y="181870"/>
                      <a:pt x="54915" y="160466"/>
                      <a:pt x="81397" y="160466"/>
                    </a:cubicBezTo>
                    <a:close/>
                    <a:moveTo>
                      <a:pt x="292212" y="79174"/>
                    </a:moveTo>
                    <a:cubicBezTo>
                      <a:pt x="326313" y="79174"/>
                      <a:pt x="353957" y="106786"/>
                      <a:pt x="353957" y="140848"/>
                    </a:cubicBezTo>
                    <a:cubicBezTo>
                      <a:pt x="353957" y="174910"/>
                      <a:pt x="326313" y="202522"/>
                      <a:pt x="292212" y="202522"/>
                    </a:cubicBezTo>
                    <a:cubicBezTo>
                      <a:pt x="258111" y="202522"/>
                      <a:pt x="230467" y="174910"/>
                      <a:pt x="230467" y="140848"/>
                    </a:cubicBezTo>
                    <a:cubicBezTo>
                      <a:pt x="230467" y="106786"/>
                      <a:pt x="258111" y="79174"/>
                      <a:pt x="292212" y="79174"/>
                    </a:cubicBezTo>
                    <a:close/>
                    <a:moveTo>
                      <a:pt x="292212" y="0"/>
                    </a:moveTo>
                    <a:cubicBezTo>
                      <a:pt x="376247" y="0"/>
                      <a:pt x="453677" y="38346"/>
                      <a:pt x="504683" y="105068"/>
                    </a:cubicBezTo>
                    <a:cubicBezTo>
                      <a:pt x="509906" y="111817"/>
                      <a:pt x="508523" y="121481"/>
                      <a:pt x="501764" y="126542"/>
                    </a:cubicBezTo>
                    <a:cubicBezTo>
                      <a:pt x="498998" y="128690"/>
                      <a:pt x="495772" y="129610"/>
                      <a:pt x="492546" y="129610"/>
                    </a:cubicBezTo>
                    <a:cubicBezTo>
                      <a:pt x="487937" y="129610"/>
                      <a:pt x="483328" y="127616"/>
                      <a:pt x="480409" y="123628"/>
                    </a:cubicBezTo>
                    <a:cubicBezTo>
                      <a:pt x="435088" y="64575"/>
                      <a:pt x="366569" y="30677"/>
                      <a:pt x="292212" y="30677"/>
                    </a:cubicBezTo>
                    <a:cubicBezTo>
                      <a:pt x="217854" y="30677"/>
                      <a:pt x="149335" y="64575"/>
                      <a:pt x="104014" y="123628"/>
                    </a:cubicBezTo>
                    <a:cubicBezTo>
                      <a:pt x="98944" y="130377"/>
                      <a:pt x="89265" y="131604"/>
                      <a:pt x="82659" y="126542"/>
                    </a:cubicBezTo>
                    <a:cubicBezTo>
                      <a:pt x="75900" y="121481"/>
                      <a:pt x="74517" y="111817"/>
                      <a:pt x="79740" y="105068"/>
                    </a:cubicBezTo>
                    <a:cubicBezTo>
                      <a:pt x="130746" y="38346"/>
                      <a:pt x="208176" y="0"/>
                      <a:pt x="2922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" name="îṣ1idé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5555940" y="1283387"/>
              <a:ext cx="1097747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u="sng" dirty="0">
                  <a:latin typeface="+mn-lt"/>
                  <a:ea typeface="+mn-ea"/>
                </a:rPr>
                <a:t>云计算</a:t>
              </a:r>
              <a:r>
                <a:rPr lang="en-US" altLang="zh-CN" sz="1400" b="1" u="sng" dirty="0">
                  <a:latin typeface="+mn-lt"/>
                  <a:ea typeface="+mn-ea"/>
                </a:rPr>
                <a:t>2.0</a:t>
              </a:r>
            </a:p>
          </p:txBody>
        </p:sp>
        <p:cxnSp>
          <p:nvCxnSpPr>
            <p:cNvPr id="7" name="直接连接符 6"/>
            <p:cNvCxnSpPr>
              <a:stCxn id="27" idx="4"/>
              <a:endCxn id="10" idx="2"/>
            </p:cNvCxnSpPr>
            <p:nvPr/>
          </p:nvCxnSpPr>
          <p:spPr>
            <a:xfrm>
              <a:off x="6096000" y="2676419"/>
              <a:ext cx="0" cy="278078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ṧḻiḋ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4498181" y="3456478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OpenStack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VMware     AWS</a:t>
              </a:r>
            </a:p>
          </p:txBody>
        </p:sp>
        <p:sp>
          <p:nvSpPr>
            <p:cNvPr id="9" name="îṥḷíďê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4498181" y="2866920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+mn-lt"/>
                  <a:ea typeface="+mn-ea"/>
                </a:rPr>
                <a:t>软件定义与整合</a:t>
              </a:r>
              <a:endParaRPr lang="en-US" altLang="zh-CN" dirty="0">
                <a:latin typeface="+mn-lt"/>
                <a:ea typeface="+mn-ea"/>
              </a:endParaRPr>
            </a:p>
          </p:txBody>
        </p:sp>
        <p:sp>
          <p:nvSpPr>
            <p:cNvPr id="10" name="ïṥ1íḍè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4498181" y="4513168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基础设施云化</a:t>
              </a:r>
              <a:endParaRPr lang="en-US" altLang="zh-CN" sz="1100" dirty="0"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资源服务标准化、自动化</a:t>
              </a:r>
              <a:endParaRPr lang="en-US" altLang="zh-CN" sz="1100" dirty="0">
                <a:latin typeface="+mn-lt"/>
                <a:ea typeface="+mn-ea"/>
              </a:endParaRPr>
            </a:p>
          </p:txBody>
        </p:sp>
        <p:grpSp>
          <p:nvGrpSpPr>
            <p:cNvPr id="11" name="ïṡļiḋe"/>
            <p:cNvGrpSpPr/>
            <p:nvPr/>
          </p:nvGrpSpPr>
          <p:grpSpPr>
            <a:xfrm>
              <a:off x="2141218" y="2291185"/>
              <a:ext cx="857252" cy="857250"/>
              <a:chOff x="2247899" y="2114550"/>
              <a:chExt cx="857252" cy="857250"/>
            </a:xfrm>
          </p:grpSpPr>
          <p:sp>
            <p:nvSpPr>
              <p:cNvPr id="25" name="ïş1ïdé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247899" y="2114550"/>
                <a:ext cx="857252" cy="8572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ïšľíḍè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447473" y="2305051"/>
                <a:ext cx="458104" cy="476248"/>
              </a:xfrm>
              <a:custGeom>
                <a:avLst/>
                <a:gdLst>
                  <a:gd name="connsiteX0" fmla="*/ 466115 w 584423"/>
                  <a:gd name="connsiteY0" fmla="*/ 268189 h 607568"/>
                  <a:gd name="connsiteX1" fmla="*/ 479022 w 584423"/>
                  <a:gd name="connsiteY1" fmla="*/ 270337 h 607568"/>
                  <a:gd name="connsiteX2" fmla="*/ 502991 w 584423"/>
                  <a:gd name="connsiteY2" fmla="*/ 288288 h 607568"/>
                  <a:gd name="connsiteX3" fmla="*/ 527113 w 584423"/>
                  <a:gd name="connsiteY3" fmla="*/ 270337 h 607568"/>
                  <a:gd name="connsiteX4" fmla="*/ 539866 w 584423"/>
                  <a:gd name="connsiteY4" fmla="*/ 268189 h 607568"/>
                  <a:gd name="connsiteX5" fmla="*/ 552004 w 584423"/>
                  <a:gd name="connsiteY5" fmla="*/ 271871 h 607568"/>
                  <a:gd name="connsiteX6" fmla="*/ 584423 w 584423"/>
                  <a:gd name="connsiteY6" fmla="*/ 316826 h 607568"/>
                  <a:gd name="connsiteX7" fmla="*/ 584423 w 584423"/>
                  <a:gd name="connsiteY7" fmla="*/ 389092 h 607568"/>
                  <a:gd name="connsiteX8" fmla="*/ 582118 w 584423"/>
                  <a:gd name="connsiteY8" fmla="*/ 396917 h 607568"/>
                  <a:gd name="connsiteX9" fmla="*/ 557842 w 584423"/>
                  <a:gd name="connsiteY9" fmla="*/ 433894 h 607568"/>
                  <a:gd name="connsiteX10" fmla="*/ 557842 w 584423"/>
                  <a:gd name="connsiteY10" fmla="*/ 530708 h 607568"/>
                  <a:gd name="connsiteX11" fmla="*/ 543553 w 584423"/>
                  <a:gd name="connsiteY11" fmla="*/ 544977 h 607568"/>
                  <a:gd name="connsiteX12" fmla="*/ 462428 w 584423"/>
                  <a:gd name="connsiteY12" fmla="*/ 544977 h 607568"/>
                  <a:gd name="connsiteX13" fmla="*/ 448139 w 584423"/>
                  <a:gd name="connsiteY13" fmla="*/ 530708 h 607568"/>
                  <a:gd name="connsiteX14" fmla="*/ 448139 w 584423"/>
                  <a:gd name="connsiteY14" fmla="*/ 433894 h 607568"/>
                  <a:gd name="connsiteX15" fmla="*/ 423863 w 584423"/>
                  <a:gd name="connsiteY15" fmla="*/ 396917 h 607568"/>
                  <a:gd name="connsiteX16" fmla="*/ 421558 w 584423"/>
                  <a:gd name="connsiteY16" fmla="*/ 389092 h 607568"/>
                  <a:gd name="connsiteX17" fmla="*/ 421558 w 584423"/>
                  <a:gd name="connsiteY17" fmla="*/ 316826 h 607568"/>
                  <a:gd name="connsiteX18" fmla="*/ 453977 w 584423"/>
                  <a:gd name="connsiteY18" fmla="*/ 271871 h 607568"/>
                  <a:gd name="connsiteX19" fmla="*/ 466115 w 584423"/>
                  <a:gd name="connsiteY19" fmla="*/ 268189 h 607568"/>
                  <a:gd name="connsiteX20" fmla="*/ 44557 w 584423"/>
                  <a:gd name="connsiteY20" fmla="*/ 268189 h 607568"/>
                  <a:gd name="connsiteX21" fmla="*/ 57310 w 584423"/>
                  <a:gd name="connsiteY21" fmla="*/ 270337 h 607568"/>
                  <a:gd name="connsiteX22" fmla="*/ 81432 w 584423"/>
                  <a:gd name="connsiteY22" fmla="*/ 288288 h 607568"/>
                  <a:gd name="connsiteX23" fmla="*/ 105401 w 584423"/>
                  <a:gd name="connsiteY23" fmla="*/ 270337 h 607568"/>
                  <a:gd name="connsiteX24" fmla="*/ 118308 w 584423"/>
                  <a:gd name="connsiteY24" fmla="*/ 268189 h 607568"/>
                  <a:gd name="connsiteX25" fmla="*/ 130446 w 584423"/>
                  <a:gd name="connsiteY25" fmla="*/ 271871 h 607568"/>
                  <a:gd name="connsiteX26" fmla="*/ 162865 w 584423"/>
                  <a:gd name="connsiteY26" fmla="*/ 316826 h 607568"/>
                  <a:gd name="connsiteX27" fmla="*/ 162865 w 584423"/>
                  <a:gd name="connsiteY27" fmla="*/ 389092 h 607568"/>
                  <a:gd name="connsiteX28" fmla="*/ 160560 w 584423"/>
                  <a:gd name="connsiteY28" fmla="*/ 396917 h 607568"/>
                  <a:gd name="connsiteX29" fmla="*/ 136284 w 584423"/>
                  <a:gd name="connsiteY29" fmla="*/ 433894 h 607568"/>
                  <a:gd name="connsiteX30" fmla="*/ 136284 w 584423"/>
                  <a:gd name="connsiteY30" fmla="*/ 530708 h 607568"/>
                  <a:gd name="connsiteX31" fmla="*/ 121995 w 584423"/>
                  <a:gd name="connsiteY31" fmla="*/ 544977 h 607568"/>
                  <a:gd name="connsiteX32" fmla="*/ 40870 w 584423"/>
                  <a:gd name="connsiteY32" fmla="*/ 544977 h 607568"/>
                  <a:gd name="connsiteX33" fmla="*/ 26581 w 584423"/>
                  <a:gd name="connsiteY33" fmla="*/ 530708 h 607568"/>
                  <a:gd name="connsiteX34" fmla="*/ 26581 w 584423"/>
                  <a:gd name="connsiteY34" fmla="*/ 433894 h 607568"/>
                  <a:gd name="connsiteX35" fmla="*/ 2305 w 584423"/>
                  <a:gd name="connsiteY35" fmla="*/ 396917 h 607568"/>
                  <a:gd name="connsiteX36" fmla="*/ 0 w 584423"/>
                  <a:gd name="connsiteY36" fmla="*/ 389092 h 607568"/>
                  <a:gd name="connsiteX37" fmla="*/ 0 w 584423"/>
                  <a:gd name="connsiteY37" fmla="*/ 316826 h 607568"/>
                  <a:gd name="connsiteX38" fmla="*/ 32419 w 584423"/>
                  <a:gd name="connsiteY38" fmla="*/ 271871 h 607568"/>
                  <a:gd name="connsiteX39" fmla="*/ 44557 w 584423"/>
                  <a:gd name="connsiteY39" fmla="*/ 268189 h 607568"/>
                  <a:gd name="connsiteX40" fmla="*/ 283757 w 584423"/>
                  <a:gd name="connsiteY40" fmla="*/ 227644 h 607568"/>
                  <a:gd name="connsiteX41" fmla="*/ 300667 w 584423"/>
                  <a:gd name="connsiteY41" fmla="*/ 227644 h 607568"/>
                  <a:gd name="connsiteX42" fmla="*/ 306663 w 584423"/>
                  <a:gd name="connsiteY42" fmla="*/ 230253 h 607568"/>
                  <a:gd name="connsiteX43" fmla="*/ 307739 w 584423"/>
                  <a:gd name="connsiteY43" fmla="*/ 239459 h 607568"/>
                  <a:gd name="connsiteX44" fmla="*/ 298669 w 584423"/>
                  <a:gd name="connsiteY44" fmla="*/ 252962 h 607568"/>
                  <a:gd name="connsiteX45" fmla="*/ 302973 w 584423"/>
                  <a:gd name="connsiteY45" fmla="*/ 288561 h 607568"/>
                  <a:gd name="connsiteX46" fmla="*/ 294672 w 584423"/>
                  <a:gd name="connsiteY46" fmla="*/ 310810 h 607568"/>
                  <a:gd name="connsiteX47" fmla="*/ 289752 w 584423"/>
                  <a:gd name="connsiteY47" fmla="*/ 310810 h 607568"/>
                  <a:gd name="connsiteX48" fmla="*/ 281451 w 584423"/>
                  <a:gd name="connsiteY48" fmla="*/ 288561 h 607568"/>
                  <a:gd name="connsiteX49" fmla="*/ 285755 w 584423"/>
                  <a:gd name="connsiteY49" fmla="*/ 252962 h 607568"/>
                  <a:gd name="connsiteX50" fmla="*/ 276685 w 584423"/>
                  <a:gd name="connsiteY50" fmla="*/ 239459 h 607568"/>
                  <a:gd name="connsiteX51" fmla="*/ 277761 w 584423"/>
                  <a:gd name="connsiteY51" fmla="*/ 230253 h 607568"/>
                  <a:gd name="connsiteX52" fmla="*/ 283757 w 584423"/>
                  <a:gd name="connsiteY52" fmla="*/ 227644 h 607568"/>
                  <a:gd name="connsiteX53" fmla="*/ 243694 w 584423"/>
                  <a:gd name="connsiteY53" fmla="*/ 226776 h 607568"/>
                  <a:gd name="connsiteX54" fmla="*/ 248918 w 584423"/>
                  <a:gd name="connsiteY54" fmla="*/ 230304 h 607568"/>
                  <a:gd name="connsiteX55" fmla="*/ 285947 w 584423"/>
                  <a:gd name="connsiteY55" fmla="*/ 331870 h 607568"/>
                  <a:gd name="connsiteX56" fmla="*/ 298546 w 584423"/>
                  <a:gd name="connsiteY56" fmla="*/ 331870 h 607568"/>
                  <a:gd name="connsiteX57" fmla="*/ 335575 w 584423"/>
                  <a:gd name="connsiteY57" fmla="*/ 230304 h 607568"/>
                  <a:gd name="connsiteX58" fmla="*/ 342336 w 584423"/>
                  <a:gd name="connsiteY58" fmla="*/ 226929 h 607568"/>
                  <a:gd name="connsiteX59" fmla="*/ 360005 w 584423"/>
                  <a:gd name="connsiteY59" fmla="*/ 232299 h 607568"/>
                  <a:gd name="connsiteX60" fmla="*/ 360005 w 584423"/>
                  <a:gd name="connsiteY60" fmla="*/ 232452 h 607568"/>
                  <a:gd name="connsiteX61" fmla="*/ 397495 w 584423"/>
                  <a:gd name="connsiteY61" fmla="*/ 284002 h 607568"/>
                  <a:gd name="connsiteX62" fmla="*/ 397495 w 584423"/>
                  <a:gd name="connsiteY62" fmla="*/ 391704 h 607568"/>
                  <a:gd name="connsiteX63" fmla="*/ 396573 w 584423"/>
                  <a:gd name="connsiteY63" fmla="*/ 394619 h 607568"/>
                  <a:gd name="connsiteX64" fmla="*/ 358008 w 584423"/>
                  <a:gd name="connsiteY64" fmla="*/ 453379 h 607568"/>
                  <a:gd name="connsiteX65" fmla="*/ 358008 w 584423"/>
                  <a:gd name="connsiteY65" fmla="*/ 602045 h 607568"/>
                  <a:gd name="connsiteX66" fmla="*/ 352476 w 584423"/>
                  <a:gd name="connsiteY66" fmla="*/ 607568 h 607568"/>
                  <a:gd name="connsiteX67" fmla="*/ 232017 w 584423"/>
                  <a:gd name="connsiteY67" fmla="*/ 607568 h 607568"/>
                  <a:gd name="connsiteX68" fmla="*/ 226485 w 584423"/>
                  <a:gd name="connsiteY68" fmla="*/ 602045 h 607568"/>
                  <a:gd name="connsiteX69" fmla="*/ 226485 w 584423"/>
                  <a:gd name="connsiteY69" fmla="*/ 453379 h 607568"/>
                  <a:gd name="connsiteX70" fmla="*/ 187920 w 584423"/>
                  <a:gd name="connsiteY70" fmla="*/ 394619 h 607568"/>
                  <a:gd name="connsiteX71" fmla="*/ 186998 w 584423"/>
                  <a:gd name="connsiteY71" fmla="*/ 391704 h 607568"/>
                  <a:gd name="connsiteX72" fmla="*/ 186998 w 584423"/>
                  <a:gd name="connsiteY72" fmla="*/ 284309 h 607568"/>
                  <a:gd name="connsiteX73" fmla="*/ 224488 w 584423"/>
                  <a:gd name="connsiteY73" fmla="*/ 232299 h 607568"/>
                  <a:gd name="connsiteX74" fmla="*/ 243694 w 584423"/>
                  <a:gd name="connsiteY74" fmla="*/ 226776 h 607568"/>
                  <a:gd name="connsiteX75" fmla="*/ 503026 w 584423"/>
                  <a:gd name="connsiteY75" fmla="*/ 160466 h 607568"/>
                  <a:gd name="connsiteX76" fmla="*/ 550975 w 584423"/>
                  <a:gd name="connsiteY76" fmla="*/ 208274 h 607568"/>
                  <a:gd name="connsiteX77" fmla="*/ 503026 w 584423"/>
                  <a:gd name="connsiteY77" fmla="*/ 256082 h 607568"/>
                  <a:gd name="connsiteX78" fmla="*/ 455077 w 584423"/>
                  <a:gd name="connsiteY78" fmla="*/ 208274 h 607568"/>
                  <a:gd name="connsiteX79" fmla="*/ 503026 w 584423"/>
                  <a:gd name="connsiteY79" fmla="*/ 160466 h 607568"/>
                  <a:gd name="connsiteX80" fmla="*/ 81397 w 584423"/>
                  <a:gd name="connsiteY80" fmla="*/ 160466 h 607568"/>
                  <a:gd name="connsiteX81" fmla="*/ 129346 w 584423"/>
                  <a:gd name="connsiteY81" fmla="*/ 208274 h 607568"/>
                  <a:gd name="connsiteX82" fmla="*/ 81397 w 584423"/>
                  <a:gd name="connsiteY82" fmla="*/ 256082 h 607568"/>
                  <a:gd name="connsiteX83" fmla="*/ 33448 w 584423"/>
                  <a:gd name="connsiteY83" fmla="*/ 208274 h 607568"/>
                  <a:gd name="connsiteX84" fmla="*/ 81397 w 584423"/>
                  <a:gd name="connsiteY84" fmla="*/ 160466 h 607568"/>
                  <a:gd name="connsiteX85" fmla="*/ 292212 w 584423"/>
                  <a:gd name="connsiteY85" fmla="*/ 79174 h 607568"/>
                  <a:gd name="connsiteX86" fmla="*/ 353957 w 584423"/>
                  <a:gd name="connsiteY86" fmla="*/ 140848 h 607568"/>
                  <a:gd name="connsiteX87" fmla="*/ 292212 w 584423"/>
                  <a:gd name="connsiteY87" fmla="*/ 202522 h 607568"/>
                  <a:gd name="connsiteX88" fmla="*/ 230467 w 584423"/>
                  <a:gd name="connsiteY88" fmla="*/ 140848 h 607568"/>
                  <a:gd name="connsiteX89" fmla="*/ 292212 w 584423"/>
                  <a:gd name="connsiteY89" fmla="*/ 79174 h 607568"/>
                  <a:gd name="connsiteX90" fmla="*/ 292212 w 584423"/>
                  <a:gd name="connsiteY90" fmla="*/ 0 h 607568"/>
                  <a:gd name="connsiteX91" fmla="*/ 504683 w 584423"/>
                  <a:gd name="connsiteY91" fmla="*/ 105068 h 607568"/>
                  <a:gd name="connsiteX92" fmla="*/ 501764 w 584423"/>
                  <a:gd name="connsiteY92" fmla="*/ 126542 h 607568"/>
                  <a:gd name="connsiteX93" fmla="*/ 492546 w 584423"/>
                  <a:gd name="connsiteY93" fmla="*/ 129610 h 607568"/>
                  <a:gd name="connsiteX94" fmla="*/ 480409 w 584423"/>
                  <a:gd name="connsiteY94" fmla="*/ 123628 h 607568"/>
                  <a:gd name="connsiteX95" fmla="*/ 292212 w 584423"/>
                  <a:gd name="connsiteY95" fmla="*/ 30677 h 607568"/>
                  <a:gd name="connsiteX96" fmla="*/ 104014 w 584423"/>
                  <a:gd name="connsiteY96" fmla="*/ 123628 h 607568"/>
                  <a:gd name="connsiteX97" fmla="*/ 82659 w 584423"/>
                  <a:gd name="connsiteY97" fmla="*/ 126542 h 607568"/>
                  <a:gd name="connsiteX98" fmla="*/ 79740 w 584423"/>
                  <a:gd name="connsiteY98" fmla="*/ 105068 h 607568"/>
                  <a:gd name="connsiteX99" fmla="*/ 292212 w 584423"/>
                  <a:gd name="connsiteY99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84423" h="607568">
                    <a:moveTo>
                      <a:pt x="466115" y="268189"/>
                    </a:moveTo>
                    <a:cubicBezTo>
                      <a:pt x="470571" y="266808"/>
                      <a:pt x="475334" y="267575"/>
                      <a:pt x="479022" y="270337"/>
                    </a:cubicBezTo>
                    <a:lnTo>
                      <a:pt x="502991" y="288288"/>
                    </a:lnTo>
                    <a:lnTo>
                      <a:pt x="527113" y="270337"/>
                    </a:lnTo>
                    <a:cubicBezTo>
                      <a:pt x="530647" y="267575"/>
                      <a:pt x="535410" y="266808"/>
                      <a:pt x="539866" y="268189"/>
                    </a:cubicBezTo>
                    <a:cubicBezTo>
                      <a:pt x="539866" y="268189"/>
                      <a:pt x="551850" y="271871"/>
                      <a:pt x="552004" y="271871"/>
                    </a:cubicBezTo>
                    <a:cubicBezTo>
                      <a:pt x="571363" y="278315"/>
                      <a:pt x="584423" y="296420"/>
                      <a:pt x="584423" y="316826"/>
                    </a:cubicBezTo>
                    <a:lnTo>
                      <a:pt x="584423" y="389092"/>
                    </a:lnTo>
                    <a:cubicBezTo>
                      <a:pt x="584423" y="391854"/>
                      <a:pt x="583655" y="394615"/>
                      <a:pt x="582118" y="396917"/>
                    </a:cubicBezTo>
                    <a:lnTo>
                      <a:pt x="557842" y="433894"/>
                    </a:lnTo>
                    <a:lnTo>
                      <a:pt x="557842" y="530708"/>
                    </a:lnTo>
                    <a:cubicBezTo>
                      <a:pt x="557842" y="538686"/>
                      <a:pt x="551389" y="544977"/>
                      <a:pt x="543553" y="544977"/>
                    </a:cubicBezTo>
                    <a:lnTo>
                      <a:pt x="462428" y="544977"/>
                    </a:lnTo>
                    <a:cubicBezTo>
                      <a:pt x="454592" y="544977"/>
                      <a:pt x="448139" y="538686"/>
                      <a:pt x="448139" y="530708"/>
                    </a:cubicBezTo>
                    <a:lnTo>
                      <a:pt x="448139" y="433894"/>
                    </a:lnTo>
                    <a:lnTo>
                      <a:pt x="423863" y="396917"/>
                    </a:lnTo>
                    <a:cubicBezTo>
                      <a:pt x="422326" y="394615"/>
                      <a:pt x="421558" y="391854"/>
                      <a:pt x="421558" y="389092"/>
                    </a:cubicBezTo>
                    <a:lnTo>
                      <a:pt x="421558" y="316826"/>
                    </a:lnTo>
                    <a:cubicBezTo>
                      <a:pt x="421558" y="296420"/>
                      <a:pt x="434618" y="278315"/>
                      <a:pt x="453977" y="271871"/>
                    </a:cubicBezTo>
                    <a:cubicBezTo>
                      <a:pt x="454131" y="271871"/>
                      <a:pt x="466115" y="268189"/>
                      <a:pt x="466115" y="268189"/>
                    </a:cubicBezTo>
                    <a:close/>
                    <a:moveTo>
                      <a:pt x="44557" y="268189"/>
                    </a:moveTo>
                    <a:cubicBezTo>
                      <a:pt x="49013" y="266808"/>
                      <a:pt x="53776" y="267575"/>
                      <a:pt x="57310" y="270337"/>
                    </a:cubicBezTo>
                    <a:lnTo>
                      <a:pt x="81432" y="288288"/>
                    </a:lnTo>
                    <a:lnTo>
                      <a:pt x="105401" y="270337"/>
                    </a:lnTo>
                    <a:cubicBezTo>
                      <a:pt x="109089" y="267575"/>
                      <a:pt x="113852" y="266808"/>
                      <a:pt x="118308" y="268189"/>
                    </a:cubicBezTo>
                    <a:cubicBezTo>
                      <a:pt x="118308" y="268189"/>
                      <a:pt x="130292" y="271871"/>
                      <a:pt x="130446" y="271871"/>
                    </a:cubicBezTo>
                    <a:cubicBezTo>
                      <a:pt x="149805" y="278315"/>
                      <a:pt x="162865" y="296420"/>
                      <a:pt x="162865" y="316826"/>
                    </a:cubicBezTo>
                    <a:lnTo>
                      <a:pt x="162865" y="389092"/>
                    </a:lnTo>
                    <a:cubicBezTo>
                      <a:pt x="162865" y="391854"/>
                      <a:pt x="162097" y="394615"/>
                      <a:pt x="160560" y="396917"/>
                    </a:cubicBezTo>
                    <a:lnTo>
                      <a:pt x="136284" y="433894"/>
                    </a:lnTo>
                    <a:lnTo>
                      <a:pt x="136284" y="530708"/>
                    </a:lnTo>
                    <a:cubicBezTo>
                      <a:pt x="136284" y="538686"/>
                      <a:pt x="129831" y="544977"/>
                      <a:pt x="121995" y="544977"/>
                    </a:cubicBezTo>
                    <a:lnTo>
                      <a:pt x="40870" y="544977"/>
                    </a:lnTo>
                    <a:cubicBezTo>
                      <a:pt x="33034" y="544977"/>
                      <a:pt x="26581" y="538686"/>
                      <a:pt x="26581" y="530708"/>
                    </a:cubicBezTo>
                    <a:lnTo>
                      <a:pt x="26581" y="433894"/>
                    </a:lnTo>
                    <a:lnTo>
                      <a:pt x="2305" y="396917"/>
                    </a:lnTo>
                    <a:cubicBezTo>
                      <a:pt x="768" y="394615"/>
                      <a:pt x="0" y="391854"/>
                      <a:pt x="0" y="389092"/>
                    </a:cubicBezTo>
                    <a:lnTo>
                      <a:pt x="0" y="316826"/>
                    </a:lnTo>
                    <a:cubicBezTo>
                      <a:pt x="0" y="296420"/>
                      <a:pt x="13060" y="278315"/>
                      <a:pt x="32419" y="271871"/>
                    </a:cubicBezTo>
                    <a:cubicBezTo>
                      <a:pt x="32573" y="271871"/>
                      <a:pt x="44557" y="268189"/>
                      <a:pt x="44557" y="268189"/>
                    </a:cubicBezTo>
                    <a:close/>
                    <a:moveTo>
                      <a:pt x="283757" y="227644"/>
                    </a:moveTo>
                    <a:lnTo>
                      <a:pt x="300667" y="227644"/>
                    </a:lnTo>
                    <a:cubicBezTo>
                      <a:pt x="302973" y="227644"/>
                      <a:pt x="305126" y="228565"/>
                      <a:pt x="306663" y="230253"/>
                    </a:cubicBezTo>
                    <a:cubicBezTo>
                      <a:pt x="309123" y="232861"/>
                      <a:pt x="309430" y="236544"/>
                      <a:pt x="307739" y="239459"/>
                    </a:cubicBezTo>
                    <a:lnTo>
                      <a:pt x="298669" y="252962"/>
                    </a:lnTo>
                    <a:lnTo>
                      <a:pt x="302973" y="288561"/>
                    </a:lnTo>
                    <a:lnTo>
                      <a:pt x="294672" y="310810"/>
                    </a:lnTo>
                    <a:cubicBezTo>
                      <a:pt x="293749" y="312958"/>
                      <a:pt x="290675" y="312958"/>
                      <a:pt x="289752" y="310810"/>
                    </a:cubicBezTo>
                    <a:lnTo>
                      <a:pt x="281451" y="288561"/>
                    </a:lnTo>
                    <a:lnTo>
                      <a:pt x="285755" y="252962"/>
                    </a:lnTo>
                    <a:lnTo>
                      <a:pt x="276685" y="239459"/>
                    </a:lnTo>
                    <a:cubicBezTo>
                      <a:pt x="274994" y="236544"/>
                      <a:pt x="275302" y="232861"/>
                      <a:pt x="277761" y="230253"/>
                    </a:cubicBezTo>
                    <a:cubicBezTo>
                      <a:pt x="279299" y="228565"/>
                      <a:pt x="281451" y="227644"/>
                      <a:pt x="283757" y="227644"/>
                    </a:cubicBezTo>
                    <a:close/>
                    <a:moveTo>
                      <a:pt x="243694" y="226776"/>
                    </a:moveTo>
                    <a:cubicBezTo>
                      <a:pt x="245999" y="226776"/>
                      <a:pt x="248150" y="228157"/>
                      <a:pt x="248918" y="230304"/>
                    </a:cubicBezTo>
                    <a:lnTo>
                      <a:pt x="285947" y="331870"/>
                    </a:lnTo>
                    <a:cubicBezTo>
                      <a:pt x="288098" y="337700"/>
                      <a:pt x="296395" y="337700"/>
                      <a:pt x="298546" y="331870"/>
                    </a:cubicBezTo>
                    <a:lnTo>
                      <a:pt x="335575" y="230304"/>
                    </a:lnTo>
                    <a:cubicBezTo>
                      <a:pt x="336651" y="227543"/>
                      <a:pt x="339570" y="226162"/>
                      <a:pt x="342336" y="226929"/>
                    </a:cubicBezTo>
                    <a:lnTo>
                      <a:pt x="360005" y="232299"/>
                    </a:lnTo>
                    <a:lnTo>
                      <a:pt x="360005" y="232452"/>
                    </a:lnTo>
                    <a:cubicBezTo>
                      <a:pt x="382438" y="239663"/>
                      <a:pt x="397495" y="260528"/>
                      <a:pt x="397495" y="284002"/>
                    </a:cubicBezTo>
                    <a:lnTo>
                      <a:pt x="397495" y="391704"/>
                    </a:lnTo>
                    <a:cubicBezTo>
                      <a:pt x="397495" y="392778"/>
                      <a:pt x="397188" y="393852"/>
                      <a:pt x="396573" y="394619"/>
                    </a:cubicBezTo>
                    <a:lnTo>
                      <a:pt x="358008" y="453379"/>
                    </a:lnTo>
                    <a:lnTo>
                      <a:pt x="358008" y="602045"/>
                    </a:lnTo>
                    <a:cubicBezTo>
                      <a:pt x="358008" y="605113"/>
                      <a:pt x="355549" y="607568"/>
                      <a:pt x="352476" y="607568"/>
                    </a:cubicBezTo>
                    <a:lnTo>
                      <a:pt x="232017" y="607568"/>
                    </a:lnTo>
                    <a:cubicBezTo>
                      <a:pt x="228944" y="607568"/>
                      <a:pt x="226485" y="605113"/>
                      <a:pt x="226485" y="602045"/>
                    </a:cubicBezTo>
                    <a:lnTo>
                      <a:pt x="226485" y="453379"/>
                    </a:lnTo>
                    <a:lnTo>
                      <a:pt x="187920" y="394619"/>
                    </a:lnTo>
                    <a:cubicBezTo>
                      <a:pt x="187305" y="393852"/>
                      <a:pt x="186998" y="392778"/>
                      <a:pt x="186998" y="391704"/>
                    </a:cubicBezTo>
                    <a:lnTo>
                      <a:pt x="186998" y="284309"/>
                    </a:lnTo>
                    <a:cubicBezTo>
                      <a:pt x="186998" y="260682"/>
                      <a:pt x="202055" y="239817"/>
                      <a:pt x="224488" y="232299"/>
                    </a:cubicBezTo>
                    <a:cubicBezTo>
                      <a:pt x="224488" y="232299"/>
                      <a:pt x="243233" y="226776"/>
                      <a:pt x="243694" y="226776"/>
                    </a:cubicBezTo>
                    <a:close/>
                    <a:moveTo>
                      <a:pt x="503026" y="160466"/>
                    </a:moveTo>
                    <a:cubicBezTo>
                      <a:pt x="529508" y="160466"/>
                      <a:pt x="550975" y="181870"/>
                      <a:pt x="550975" y="208274"/>
                    </a:cubicBezTo>
                    <a:cubicBezTo>
                      <a:pt x="550975" y="234678"/>
                      <a:pt x="529508" y="256082"/>
                      <a:pt x="503026" y="256082"/>
                    </a:cubicBezTo>
                    <a:cubicBezTo>
                      <a:pt x="476544" y="256082"/>
                      <a:pt x="455077" y="234678"/>
                      <a:pt x="455077" y="208274"/>
                    </a:cubicBezTo>
                    <a:cubicBezTo>
                      <a:pt x="455077" y="181870"/>
                      <a:pt x="476544" y="160466"/>
                      <a:pt x="503026" y="160466"/>
                    </a:cubicBezTo>
                    <a:close/>
                    <a:moveTo>
                      <a:pt x="81397" y="160466"/>
                    </a:moveTo>
                    <a:cubicBezTo>
                      <a:pt x="107879" y="160466"/>
                      <a:pt x="129346" y="181870"/>
                      <a:pt x="129346" y="208274"/>
                    </a:cubicBezTo>
                    <a:cubicBezTo>
                      <a:pt x="129346" y="234678"/>
                      <a:pt x="107879" y="256082"/>
                      <a:pt x="81397" y="256082"/>
                    </a:cubicBezTo>
                    <a:cubicBezTo>
                      <a:pt x="54915" y="256082"/>
                      <a:pt x="33448" y="234678"/>
                      <a:pt x="33448" y="208274"/>
                    </a:cubicBezTo>
                    <a:cubicBezTo>
                      <a:pt x="33448" y="181870"/>
                      <a:pt x="54915" y="160466"/>
                      <a:pt x="81397" y="160466"/>
                    </a:cubicBezTo>
                    <a:close/>
                    <a:moveTo>
                      <a:pt x="292212" y="79174"/>
                    </a:moveTo>
                    <a:cubicBezTo>
                      <a:pt x="326313" y="79174"/>
                      <a:pt x="353957" y="106786"/>
                      <a:pt x="353957" y="140848"/>
                    </a:cubicBezTo>
                    <a:cubicBezTo>
                      <a:pt x="353957" y="174910"/>
                      <a:pt x="326313" y="202522"/>
                      <a:pt x="292212" y="202522"/>
                    </a:cubicBezTo>
                    <a:cubicBezTo>
                      <a:pt x="258111" y="202522"/>
                      <a:pt x="230467" y="174910"/>
                      <a:pt x="230467" y="140848"/>
                    </a:cubicBezTo>
                    <a:cubicBezTo>
                      <a:pt x="230467" y="106786"/>
                      <a:pt x="258111" y="79174"/>
                      <a:pt x="292212" y="79174"/>
                    </a:cubicBezTo>
                    <a:close/>
                    <a:moveTo>
                      <a:pt x="292212" y="0"/>
                    </a:moveTo>
                    <a:cubicBezTo>
                      <a:pt x="376247" y="0"/>
                      <a:pt x="453677" y="38346"/>
                      <a:pt x="504683" y="105068"/>
                    </a:cubicBezTo>
                    <a:cubicBezTo>
                      <a:pt x="509906" y="111817"/>
                      <a:pt x="508523" y="121481"/>
                      <a:pt x="501764" y="126542"/>
                    </a:cubicBezTo>
                    <a:cubicBezTo>
                      <a:pt x="498998" y="128690"/>
                      <a:pt x="495772" y="129610"/>
                      <a:pt x="492546" y="129610"/>
                    </a:cubicBezTo>
                    <a:cubicBezTo>
                      <a:pt x="487937" y="129610"/>
                      <a:pt x="483328" y="127616"/>
                      <a:pt x="480409" y="123628"/>
                    </a:cubicBezTo>
                    <a:cubicBezTo>
                      <a:pt x="435088" y="64575"/>
                      <a:pt x="366569" y="30677"/>
                      <a:pt x="292212" y="30677"/>
                    </a:cubicBezTo>
                    <a:cubicBezTo>
                      <a:pt x="217854" y="30677"/>
                      <a:pt x="149335" y="64575"/>
                      <a:pt x="104014" y="123628"/>
                    </a:cubicBezTo>
                    <a:cubicBezTo>
                      <a:pt x="98944" y="130377"/>
                      <a:pt x="89265" y="131604"/>
                      <a:pt x="82659" y="126542"/>
                    </a:cubicBezTo>
                    <a:cubicBezTo>
                      <a:pt x="75900" y="121481"/>
                      <a:pt x="74517" y="111817"/>
                      <a:pt x="79740" y="105068"/>
                    </a:cubicBezTo>
                    <a:cubicBezTo>
                      <a:pt x="130746" y="38346"/>
                      <a:pt x="208176" y="0"/>
                      <a:pt x="2922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íṡ1íḋé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2079692" y="1755403"/>
              <a:ext cx="1027976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u="sng" dirty="0">
                  <a:latin typeface="+mn-lt"/>
                  <a:ea typeface="+mn-ea"/>
                </a:rPr>
                <a:t>云计算</a:t>
              </a:r>
              <a:r>
                <a:rPr lang="en-US" altLang="zh-CN" sz="1400" b="1" u="sng" dirty="0">
                  <a:latin typeface="+mn-lt"/>
                  <a:ea typeface="+mn-ea"/>
                </a:rPr>
                <a:t>1.0</a:t>
              </a:r>
            </a:p>
          </p:txBody>
        </p:sp>
        <p:cxnSp>
          <p:nvCxnSpPr>
            <p:cNvPr id="13" name="直接连接符 12"/>
            <p:cNvCxnSpPr>
              <a:stCxn id="25" idx="4"/>
              <a:endCxn id="16" idx="2"/>
            </p:cNvCxnSpPr>
            <p:nvPr/>
          </p:nvCxnSpPr>
          <p:spPr>
            <a:xfrm>
              <a:off x="2569844" y="3148435"/>
              <a:ext cx="0" cy="278078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ľïď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972025" y="3928494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Hyper-v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XEN    KVM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VMware ESX</a:t>
              </a:r>
            </a:p>
          </p:txBody>
        </p:sp>
        <p:sp>
          <p:nvSpPr>
            <p:cNvPr id="15" name="îṩḷïďé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972025" y="3338936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+mn-lt"/>
                  <a:ea typeface="+mn-ea"/>
                </a:rPr>
                <a:t>计算虚拟化</a:t>
              </a:r>
              <a:endParaRPr lang="en-US" altLang="zh-CN" dirty="0">
                <a:latin typeface="+mn-lt"/>
                <a:ea typeface="+mn-ea"/>
              </a:endParaRPr>
            </a:p>
          </p:txBody>
        </p:sp>
        <p:sp>
          <p:nvSpPr>
            <p:cNvPr id="16" name="ï$lîde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972025" y="4985184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虚拟化</a:t>
              </a:r>
              <a:endParaRPr lang="en-US" altLang="zh-CN" sz="1100" dirty="0"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更好的资源利用率</a:t>
              </a:r>
              <a:endParaRPr lang="en-US" altLang="zh-CN" sz="1100" dirty="0">
                <a:latin typeface="+mn-lt"/>
                <a:ea typeface="+mn-ea"/>
              </a:endParaRPr>
            </a:p>
          </p:txBody>
        </p:sp>
        <p:grpSp>
          <p:nvGrpSpPr>
            <p:cNvPr id="17" name="íṣḻïḓê"/>
            <p:cNvGrpSpPr/>
            <p:nvPr/>
          </p:nvGrpSpPr>
          <p:grpSpPr>
            <a:xfrm>
              <a:off x="9193530" y="2291185"/>
              <a:ext cx="857252" cy="857250"/>
              <a:chOff x="2247899" y="2114550"/>
              <a:chExt cx="857252" cy="857250"/>
            </a:xfrm>
          </p:grpSpPr>
          <p:sp>
            <p:nvSpPr>
              <p:cNvPr id="23" name="íṩḷíḍè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247899" y="2114550"/>
                <a:ext cx="857252" cy="8572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îs1iďé">
                <a:extLst>
                  <a:ext uri="{FF2B5EF4-FFF2-40B4-BE49-F238E27FC236}">
                    <a16:creationId xmlns:a16="http://schemas.microsoft.com/office/drawing/2014/main" id="{B2382F01-0CD5-47C3-A142-3237306D1EA8}"/>
                  </a:ext>
                </a:extLst>
              </p:cNvPr>
              <p:cNvSpPr/>
              <p:nvPr/>
            </p:nvSpPr>
            <p:spPr>
              <a:xfrm>
                <a:off x="2447473" y="2305051"/>
                <a:ext cx="458104" cy="476248"/>
              </a:xfrm>
              <a:custGeom>
                <a:avLst/>
                <a:gdLst>
                  <a:gd name="connsiteX0" fmla="*/ 466115 w 584423"/>
                  <a:gd name="connsiteY0" fmla="*/ 268189 h 607568"/>
                  <a:gd name="connsiteX1" fmla="*/ 479022 w 584423"/>
                  <a:gd name="connsiteY1" fmla="*/ 270337 h 607568"/>
                  <a:gd name="connsiteX2" fmla="*/ 502991 w 584423"/>
                  <a:gd name="connsiteY2" fmla="*/ 288288 h 607568"/>
                  <a:gd name="connsiteX3" fmla="*/ 527113 w 584423"/>
                  <a:gd name="connsiteY3" fmla="*/ 270337 h 607568"/>
                  <a:gd name="connsiteX4" fmla="*/ 539866 w 584423"/>
                  <a:gd name="connsiteY4" fmla="*/ 268189 h 607568"/>
                  <a:gd name="connsiteX5" fmla="*/ 552004 w 584423"/>
                  <a:gd name="connsiteY5" fmla="*/ 271871 h 607568"/>
                  <a:gd name="connsiteX6" fmla="*/ 584423 w 584423"/>
                  <a:gd name="connsiteY6" fmla="*/ 316826 h 607568"/>
                  <a:gd name="connsiteX7" fmla="*/ 584423 w 584423"/>
                  <a:gd name="connsiteY7" fmla="*/ 389092 h 607568"/>
                  <a:gd name="connsiteX8" fmla="*/ 582118 w 584423"/>
                  <a:gd name="connsiteY8" fmla="*/ 396917 h 607568"/>
                  <a:gd name="connsiteX9" fmla="*/ 557842 w 584423"/>
                  <a:gd name="connsiteY9" fmla="*/ 433894 h 607568"/>
                  <a:gd name="connsiteX10" fmla="*/ 557842 w 584423"/>
                  <a:gd name="connsiteY10" fmla="*/ 530708 h 607568"/>
                  <a:gd name="connsiteX11" fmla="*/ 543553 w 584423"/>
                  <a:gd name="connsiteY11" fmla="*/ 544977 h 607568"/>
                  <a:gd name="connsiteX12" fmla="*/ 462428 w 584423"/>
                  <a:gd name="connsiteY12" fmla="*/ 544977 h 607568"/>
                  <a:gd name="connsiteX13" fmla="*/ 448139 w 584423"/>
                  <a:gd name="connsiteY13" fmla="*/ 530708 h 607568"/>
                  <a:gd name="connsiteX14" fmla="*/ 448139 w 584423"/>
                  <a:gd name="connsiteY14" fmla="*/ 433894 h 607568"/>
                  <a:gd name="connsiteX15" fmla="*/ 423863 w 584423"/>
                  <a:gd name="connsiteY15" fmla="*/ 396917 h 607568"/>
                  <a:gd name="connsiteX16" fmla="*/ 421558 w 584423"/>
                  <a:gd name="connsiteY16" fmla="*/ 389092 h 607568"/>
                  <a:gd name="connsiteX17" fmla="*/ 421558 w 584423"/>
                  <a:gd name="connsiteY17" fmla="*/ 316826 h 607568"/>
                  <a:gd name="connsiteX18" fmla="*/ 453977 w 584423"/>
                  <a:gd name="connsiteY18" fmla="*/ 271871 h 607568"/>
                  <a:gd name="connsiteX19" fmla="*/ 466115 w 584423"/>
                  <a:gd name="connsiteY19" fmla="*/ 268189 h 607568"/>
                  <a:gd name="connsiteX20" fmla="*/ 44557 w 584423"/>
                  <a:gd name="connsiteY20" fmla="*/ 268189 h 607568"/>
                  <a:gd name="connsiteX21" fmla="*/ 57310 w 584423"/>
                  <a:gd name="connsiteY21" fmla="*/ 270337 h 607568"/>
                  <a:gd name="connsiteX22" fmla="*/ 81432 w 584423"/>
                  <a:gd name="connsiteY22" fmla="*/ 288288 h 607568"/>
                  <a:gd name="connsiteX23" fmla="*/ 105401 w 584423"/>
                  <a:gd name="connsiteY23" fmla="*/ 270337 h 607568"/>
                  <a:gd name="connsiteX24" fmla="*/ 118308 w 584423"/>
                  <a:gd name="connsiteY24" fmla="*/ 268189 h 607568"/>
                  <a:gd name="connsiteX25" fmla="*/ 130446 w 584423"/>
                  <a:gd name="connsiteY25" fmla="*/ 271871 h 607568"/>
                  <a:gd name="connsiteX26" fmla="*/ 162865 w 584423"/>
                  <a:gd name="connsiteY26" fmla="*/ 316826 h 607568"/>
                  <a:gd name="connsiteX27" fmla="*/ 162865 w 584423"/>
                  <a:gd name="connsiteY27" fmla="*/ 389092 h 607568"/>
                  <a:gd name="connsiteX28" fmla="*/ 160560 w 584423"/>
                  <a:gd name="connsiteY28" fmla="*/ 396917 h 607568"/>
                  <a:gd name="connsiteX29" fmla="*/ 136284 w 584423"/>
                  <a:gd name="connsiteY29" fmla="*/ 433894 h 607568"/>
                  <a:gd name="connsiteX30" fmla="*/ 136284 w 584423"/>
                  <a:gd name="connsiteY30" fmla="*/ 530708 h 607568"/>
                  <a:gd name="connsiteX31" fmla="*/ 121995 w 584423"/>
                  <a:gd name="connsiteY31" fmla="*/ 544977 h 607568"/>
                  <a:gd name="connsiteX32" fmla="*/ 40870 w 584423"/>
                  <a:gd name="connsiteY32" fmla="*/ 544977 h 607568"/>
                  <a:gd name="connsiteX33" fmla="*/ 26581 w 584423"/>
                  <a:gd name="connsiteY33" fmla="*/ 530708 h 607568"/>
                  <a:gd name="connsiteX34" fmla="*/ 26581 w 584423"/>
                  <a:gd name="connsiteY34" fmla="*/ 433894 h 607568"/>
                  <a:gd name="connsiteX35" fmla="*/ 2305 w 584423"/>
                  <a:gd name="connsiteY35" fmla="*/ 396917 h 607568"/>
                  <a:gd name="connsiteX36" fmla="*/ 0 w 584423"/>
                  <a:gd name="connsiteY36" fmla="*/ 389092 h 607568"/>
                  <a:gd name="connsiteX37" fmla="*/ 0 w 584423"/>
                  <a:gd name="connsiteY37" fmla="*/ 316826 h 607568"/>
                  <a:gd name="connsiteX38" fmla="*/ 32419 w 584423"/>
                  <a:gd name="connsiteY38" fmla="*/ 271871 h 607568"/>
                  <a:gd name="connsiteX39" fmla="*/ 44557 w 584423"/>
                  <a:gd name="connsiteY39" fmla="*/ 268189 h 607568"/>
                  <a:gd name="connsiteX40" fmla="*/ 283757 w 584423"/>
                  <a:gd name="connsiteY40" fmla="*/ 227644 h 607568"/>
                  <a:gd name="connsiteX41" fmla="*/ 300667 w 584423"/>
                  <a:gd name="connsiteY41" fmla="*/ 227644 h 607568"/>
                  <a:gd name="connsiteX42" fmla="*/ 306663 w 584423"/>
                  <a:gd name="connsiteY42" fmla="*/ 230253 h 607568"/>
                  <a:gd name="connsiteX43" fmla="*/ 307739 w 584423"/>
                  <a:gd name="connsiteY43" fmla="*/ 239459 h 607568"/>
                  <a:gd name="connsiteX44" fmla="*/ 298669 w 584423"/>
                  <a:gd name="connsiteY44" fmla="*/ 252962 h 607568"/>
                  <a:gd name="connsiteX45" fmla="*/ 302973 w 584423"/>
                  <a:gd name="connsiteY45" fmla="*/ 288561 h 607568"/>
                  <a:gd name="connsiteX46" fmla="*/ 294672 w 584423"/>
                  <a:gd name="connsiteY46" fmla="*/ 310810 h 607568"/>
                  <a:gd name="connsiteX47" fmla="*/ 289752 w 584423"/>
                  <a:gd name="connsiteY47" fmla="*/ 310810 h 607568"/>
                  <a:gd name="connsiteX48" fmla="*/ 281451 w 584423"/>
                  <a:gd name="connsiteY48" fmla="*/ 288561 h 607568"/>
                  <a:gd name="connsiteX49" fmla="*/ 285755 w 584423"/>
                  <a:gd name="connsiteY49" fmla="*/ 252962 h 607568"/>
                  <a:gd name="connsiteX50" fmla="*/ 276685 w 584423"/>
                  <a:gd name="connsiteY50" fmla="*/ 239459 h 607568"/>
                  <a:gd name="connsiteX51" fmla="*/ 277761 w 584423"/>
                  <a:gd name="connsiteY51" fmla="*/ 230253 h 607568"/>
                  <a:gd name="connsiteX52" fmla="*/ 283757 w 584423"/>
                  <a:gd name="connsiteY52" fmla="*/ 227644 h 607568"/>
                  <a:gd name="connsiteX53" fmla="*/ 243694 w 584423"/>
                  <a:gd name="connsiteY53" fmla="*/ 226776 h 607568"/>
                  <a:gd name="connsiteX54" fmla="*/ 248918 w 584423"/>
                  <a:gd name="connsiteY54" fmla="*/ 230304 h 607568"/>
                  <a:gd name="connsiteX55" fmla="*/ 285947 w 584423"/>
                  <a:gd name="connsiteY55" fmla="*/ 331870 h 607568"/>
                  <a:gd name="connsiteX56" fmla="*/ 298546 w 584423"/>
                  <a:gd name="connsiteY56" fmla="*/ 331870 h 607568"/>
                  <a:gd name="connsiteX57" fmla="*/ 335575 w 584423"/>
                  <a:gd name="connsiteY57" fmla="*/ 230304 h 607568"/>
                  <a:gd name="connsiteX58" fmla="*/ 342336 w 584423"/>
                  <a:gd name="connsiteY58" fmla="*/ 226929 h 607568"/>
                  <a:gd name="connsiteX59" fmla="*/ 360005 w 584423"/>
                  <a:gd name="connsiteY59" fmla="*/ 232299 h 607568"/>
                  <a:gd name="connsiteX60" fmla="*/ 360005 w 584423"/>
                  <a:gd name="connsiteY60" fmla="*/ 232452 h 607568"/>
                  <a:gd name="connsiteX61" fmla="*/ 397495 w 584423"/>
                  <a:gd name="connsiteY61" fmla="*/ 284002 h 607568"/>
                  <a:gd name="connsiteX62" fmla="*/ 397495 w 584423"/>
                  <a:gd name="connsiteY62" fmla="*/ 391704 h 607568"/>
                  <a:gd name="connsiteX63" fmla="*/ 396573 w 584423"/>
                  <a:gd name="connsiteY63" fmla="*/ 394619 h 607568"/>
                  <a:gd name="connsiteX64" fmla="*/ 358008 w 584423"/>
                  <a:gd name="connsiteY64" fmla="*/ 453379 h 607568"/>
                  <a:gd name="connsiteX65" fmla="*/ 358008 w 584423"/>
                  <a:gd name="connsiteY65" fmla="*/ 602045 h 607568"/>
                  <a:gd name="connsiteX66" fmla="*/ 352476 w 584423"/>
                  <a:gd name="connsiteY66" fmla="*/ 607568 h 607568"/>
                  <a:gd name="connsiteX67" fmla="*/ 232017 w 584423"/>
                  <a:gd name="connsiteY67" fmla="*/ 607568 h 607568"/>
                  <a:gd name="connsiteX68" fmla="*/ 226485 w 584423"/>
                  <a:gd name="connsiteY68" fmla="*/ 602045 h 607568"/>
                  <a:gd name="connsiteX69" fmla="*/ 226485 w 584423"/>
                  <a:gd name="connsiteY69" fmla="*/ 453379 h 607568"/>
                  <a:gd name="connsiteX70" fmla="*/ 187920 w 584423"/>
                  <a:gd name="connsiteY70" fmla="*/ 394619 h 607568"/>
                  <a:gd name="connsiteX71" fmla="*/ 186998 w 584423"/>
                  <a:gd name="connsiteY71" fmla="*/ 391704 h 607568"/>
                  <a:gd name="connsiteX72" fmla="*/ 186998 w 584423"/>
                  <a:gd name="connsiteY72" fmla="*/ 284309 h 607568"/>
                  <a:gd name="connsiteX73" fmla="*/ 224488 w 584423"/>
                  <a:gd name="connsiteY73" fmla="*/ 232299 h 607568"/>
                  <a:gd name="connsiteX74" fmla="*/ 243694 w 584423"/>
                  <a:gd name="connsiteY74" fmla="*/ 226776 h 607568"/>
                  <a:gd name="connsiteX75" fmla="*/ 503026 w 584423"/>
                  <a:gd name="connsiteY75" fmla="*/ 160466 h 607568"/>
                  <a:gd name="connsiteX76" fmla="*/ 550975 w 584423"/>
                  <a:gd name="connsiteY76" fmla="*/ 208274 h 607568"/>
                  <a:gd name="connsiteX77" fmla="*/ 503026 w 584423"/>
                  <a:gd name="connsiteY77" fmla="*/ 256082 h 607568"/>
                  <a:gd name="connsiteX78" fmla="*/ 455077 w 584423"/>
                  <a:gd name="connsiteY78" fmla="*/ 208274 h 607568"/>
                  <a:gd name="connsiteX79" fmla="*/ 503026 w 584423"/>
                  <a:gd name="connsiteY79" fmla="*/ 160466 h 607568"/>
                  <a:gd name="connsiteX80" fmla="*/ 81397 w 584423"/>
                  <a:gd name="connsiteY80" fmla="*/ 160466 h 607568"/>
                  <a:gd name="connsiteX81" fmla="*/ 129346 w 584423"/>
                  <a:gd name="connsiteY81" fmla="*/ 208274 h 607568"/>
                  <a:gd name="connsiteX82" fmla="*/ 81397 w 584423"/>
                  <a:gd name="connsiteY82" fmla="*/ 256082 h 607568"/>
                  <a:gd name="connsiteX83" fmla="*/ 33448 w 584423"/>
                  <a:gd name="connsiteY83" fmla="*/ 208274 h 607568"/>
                  <a:gd name="connsiteX84" fmla="*/ 81397 w 584423"/>
                  <a:gd name="connsiteY84" fmla="*/ 160466 h 607568"/>
                  <a:gd name="connsiteX85" fmla="*/ 292212 w 584423"/>
                  <a:gd name="connsiteY85" fmla="*/ 79174 h 607568"/>
                  <a:gd name="connsiteX86" fmla="*/ 353957 w 584423"/>
                  <a:gd name="connsiteY86" fmla="*/ 140848 h 607568"/>
                  <a:gd name="connsiteX87" fmla="*/ 292212 w 584423"/>
                  <a:gd name="connsiteY87" fmla="*/ 202522 h 607568"/>
                  <a:gd name="connsiteX88" fmla="*/ 230467 w 584423"/>
                  <a:gd name="connsiteY88" fmla="*/ 140848 h 607568"/>
                  <a:gd name="connsiteX89" fmla="*/ 292212 w 584423"/>
                  <a:gd name="connsiteY89" fmla="*/ 79174 h 607568"/>
                  <a:gd name="connsiteX90" fmla="*/ 292212 w 584423"/>
                  <a:gd name="connsiteY90" fmla="*/ 0 h 607568"/>
                  <a:gd name="connsiteX91" fmla="*/ 504683 w 584423"/>
                  <a:gd name="connsiteY91" fmla="*/ 105068 h 607568"/>
                  <a:gd name="connsiteX92" fmla="*/ 501764 w 584423"/>
                  <a:gd name="connsiteY92" fmla="*/ 126542 h 607568"/>
                  <a:gd name="connsiteX93" fmla="*/ 492546 w 584423"/>
                  <a:gd name="connsiteY93" fmla="*/ 129610 h 607568"/>
                  <a:gd name="connsiteX94" fmla="*/ 480409 w 584423"/>
                  <a:gd name="connsiteY94" fmla="*/ 123628 h 607568"/>
                  <a:gd name="connsiteX95" fmla="*/ 292212 w 584423"/>
                  <a:gd name="connsiteY95" fmla="*/ 30677 h 607568"/>
                  <a:gd name="connsiteX96" fmla="*/ 104014 w 584423"/>
                  <a:gd name="connsiteY96" fmla="*/ 123628 h 607568"/>
                  <a:gd name="connsiteX97" fmla="*/ 82659 w 584423"/>
                  <a:gd name="connsiteY97" fmla="*/ 126542 h 607568"/>
                  <a:gd name="connsiteX98" fmla="*/ 79740 w 584423"/>
                  <a:gd name="connsiteY98" fmla="*/ 105068 h 607568"/>
                  <a:gd name="connsiteX99" fmla="*/ 292212 w 584423"/>
                  <a:gd name="connsiteY99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84423" h="607568">
                    <a:moveTo>
                      <a:pt x="466115" y="268189"/>
                    </a:moveTo>
                    <a:cubicBezTo>
                      <a:pt x="470571" y="266808"/>
                      <a:pt x="475334" y="267575"/>
                      <a:pt x="479022" y="270337"/>
                    </a:cubicBezTo>
                    <a:lnTo>
                      <a:pt x="502991" y="288288"/>
                    </a:lnTo>
                    <a:lnTo>
                      <a:pt x="527113" y="270337"/>
                    </a:lnTo>
                    <a:cubicBezTo>
                      <a:pt x="530647" y="267575"/>
                      <a:pt x="535410" y="266808"/>
                      <a:pt x="539866" y="268189"/>
                    </a:cubicBezTo>
                    <a:cubicBezTo>
                      <a:pt x="539866" y="268189"/>
                      <a:pt x="551850" y="271871"/>
                      <a:pt x="552004" y="271871"/>
                    </a:cubicBezTo>
                    <a:cubicBezTo>
                      <a:pt x="571363" y="278315"/>
                      <a:pt x="584423" y="296420"/>
                      <a:pt x="584423" y="316826"/>
                    </a:cubicBezTo>
                    <a:lnTo>
                      <a:pt x="584423" y="389092"/>
                    </a:lnTo>
                    <a:cubicBezTo>
                      <a:pt x="584423" y="391854"/>
                      <a:pt x="583655" y="394615"/>
                      <a:pt x="582118" y="396917"/>
                    </a:cubicBezTo>
                    <a:lnTo>
                      <a:pt x="557842" y="433894"/>
                    </a:lnTo>
                    <a:lnTo>
                      <a:pt x="557842" y="530708"/>
                    </a:lnTo>
                    <a:cubicBezTo>
                      <a:pt x="557842" y="538686"/>
                      <a:pt x="551389" y="544977"/>
                      <a:pt x="543553" y="544977"/>
                    </a:cubicBezTo>
                    <a:lnTo>
                      <a:pt x="462428" y="544977"/>
                    </a:lnTo>
                    <a:cubicBezTo>
                      <a:pt x="454592" y="544977"/>
                      <a:pt x="448139" y="538686"/>
                      <a:pt x="448139" y="530708"/>
                    </a:cubicBezTo>
                    <a:lnTo>
                      <a:pt x="448139" y="433894"/>
                    </a:lnTo>
                    <a:lnTo>
                      <a:pt x="423863" y="396917"/>
                    </a:lnTo>
                    <a:cubicBezTo>
                      <a:pt x="422326" y="394615"/>
                      <a:pt x="421558" y="391854"/>
                      <a:pt x="421558" y="389092"/>
                    </a:cubicBezTo>
                    <a:lnTo>
                      <a:pt x="421558" y="316826"/>
                    </a:lnTo>
                    <a:cubicBezTo>
                      <a:pt x="421558" y="296420"/>
                      <a:pt x="434618" y="278315"/>
                      <a:pt x="453977" y="271871"/>
                    </a:cubicBezTo>
                    <a:cubicBezTo>
                      <a:pt x="454131" y="271871"/>
                      <a:pt x="466115" y="268189"/>
                      <a:pt x="466115" y="268189"/>
                    </a:cubicBezTo>
                    <a:close/>
                    <a:moveTo>
                      <a:pt x="44557" y="268189"/>
                    </a:moveTo>
                    <a:cubicBezTo>
                      <a:pt x="49013" y="266808"/>
                      <a:pt x="53776" y="267575"/>
                      <a:pt x="57310" y="270337"/>
                    </a:cubicBezTo>
                    <a:lnTo>
                      <a:pt x="81432" y="288288"/>
                    </a:lnTo>
                    <a:lnTo>
                      <a:pt x="105401" y="270337"/>
                    </a:lnTo>
                    <a:cubicBezTo>
                      <a:pt x="109089" y="267575"/>
                      <a:pt x="113852" y="266808"/>
                      <a:pt x="118308" y="268189"/>
                    </a:cubicBezTo>
                    <a:cubicBezTo>
                      <a:pt x="118308" y="268189"/>
                      <a:pt x="130292" y="271871"/>
                      <a:pt x="130446" y="271871"/>
                    </a:cubicBezTo>
                    <a:cubicBezTo>
                      <a:pt x="149805" y="278315"/>
                      <a:pt x="162865" y="296420"/>
                      <a:pt x="162865" y="316826"/>
                    </a:cubicBezTo>
                    <a:lnTo>
                      <a:pt x="162865" y="389092"/>
                    </a:lnTo>
                    <a:cubicBezTo>
                      <a:pt x="162865" y="391854"/>
                      <a:pt x="162097" y="394615"/>
                      <a:pt x="160560" y="396917"/>
                    </a:cubicBezTo>
                    <a:lnTo>
                      <a:pt x="136284" y="433894"/>
                    </a:lnTo>
                    <a:lnTo>
                      <a:pt x="136284" y="530708"/>
                    </a:lnTo>
                    <a:cubicBezTo>
                      <a:pt x="136284" y="538686"/>
                      <a:pt x="129831" y="544977"/>
                      <a:pt x="121995" y="544977"/>
                    </a:cubicBezTo>
                    <a:lnTo>
                      <a:pt x="40870" y="544977"/>
                    </a:lnTo>
                    <a:cubicBezTo>
                      <a:pt x="33034" y="544977"/>
                      <a:pt x="26581" y="538686"/>
                      <a:pt x="26581" y="530708"/>
                    </a:cubicBezTo>
                    <a:lnTo>
                      <a:pt x="26581" y="433894"/>
                    </a:lnTo>
                    <a:lnTo>
                      <a:pt x="2305" y="396917"/>
                    </a:lnTo>
                    <a:cubicBezTo>
                      <a:pt x="768" y="394615"/>
                      <a:pt x="0" y="391854"/>
                      <a:pt x="0" y="389092"/>
                    </a:cubicBezTo>
                    <a:lnTo>
                      <a:pt x="0" y="316826"/>
                    </a:lnTo>
                    <a:cubicBezTo>
                      <a:pt x="0" y="296420"/>
                      <a:pt x="13060" y="278315"/>
                      <a:pt x="32419" y="271871"/>
                    </a:cubicBezTo>
                    <a:cubicBezTo>
                      <a:pt x="32573" y="271871"/>
                      <a:pt x="44557" y="268189"/>
                      <a:pt x="44557" y="268189"/>
                    </a:cubicBezTo>
                    <a:close/>
                    <a:moveTo>
                      <a:pt x="283757" y="227644"/>
                    </a:moveTo>
                    <a:lnTo>
                      <a:pt x="300667" y="227644"/>
                    </a:lnTo>
                    <a:cubicBezTo>
                      <a:pt x="302973" y="227644"/>
                      <a:pt x="305126" y="228565"/>
                      <a:pt x="306663" y="230253"/>
                    </a:cubicBezTo>
                    <a:cubicBezTo>
                      <a:pt x="309123" y="232861"/>
                      <a:pt x="309430" y="236544"/>
                      <a:pt x="307739" y="239459"/>
                    </a:cubicBezTo>
                    <a:lnTo>
                      <a:pt x="298669" y="252962"/>
                    </a:lnTo>
                    <a:lnTo>
                      <a:pt x="302973" y="288561"/>
                    </a:lnTo>
                    <a:lnTo>
                      <a:pt x="294672" y="310810"/>
                    </a:lnTo>
                    <a:cubicBezTo>
                      <a:pt x="293749" y="312958"/>
                      <a:pt x="290675" y="312958"/>
                      <a:pt x="289752" y="310810"/>
                    </a:cubicBezTo>
                    <a:lnTo>
                      <a:pt x="281451" y="288561"/>
                    </a:lnTo>
                    <a:lnTo>
                      <a:pt x="285755" y="252962"/>
                    </a:lnTo>
                    <a:lnTo>
                      <a:pt x="276685" y="239459"/>
                    </a:lnTo>
                    <a:cubicBezTo>
                      <a:pt x="274994" y="236544"/>
                      <a:pt x="275302" y="232861"/>
                      <a:pt x="277761" y="230253"/>
                    </a:cubicBezTo>
                    <a:cubicBezTo>
                      <a:pt x="279299" y="228565"/>
                      <a:pt x="281451" y="227644"/>
                      <a:pt x="283757" y="227644"/>
                    </a:cubicBezTo>
                    <a:close/>
                    <a:moveTo>
                      <a:pt x="243694" y="226776"/>
                    </a:moveTo>
                    <a:cubicBezTo>
                      <a:pt x="245999" y="226776"/>
                      <a:pt x="248150" y="228157"/>
                      <a:pt x="248918" y="230304"/>
                    </a:cubicBezTo>
                    <a:lnTo>
                      <a:pt x="285947" y="331870"/>
                    </a:lnTo>
                    <a:cubicBezTo>
                      <a:pt x="288098" y="337700"/>
                      <a:pt x="296395" y="337700"/>
                      <a:pt x="298546" y="331870"/>
                    </a:cubicBezTo>
                    <a:lnTo>
                      <a:pt x="335575" y="230304"/>
                    </a:lnTo>
                    <a:cubicBezTo>
                      <a:pt x="336651" y="227543"/>
                      <a:pt x="339570" y="226162"/>
                      <a:pt x="342336" y="226929"/>
                    </a:cubicBezTo>
                    <a:lnTo>
                      <a:pt x="360005" y="232299"/>
                    </a:lnTo>
                    <a:lnTo>
                      <a:pt x="360005" y="232452"/>
                    </a:lnTo>
                    <a:cubicBezTo>
                      <a:pt x="382438" y="239663"/>
                      <a:pt x="397495" y="260528"/>
                      <a:pt x="397495" y="284002"/>
                    </a:cubicBezTo>
                    <a:lnTo>
                      <a:pt x="397495" y="391704"/>
                    </a:lnTo>
                    <a:cubicBezTo>
                      <a:pt x="397495" y="392778"/>
                      <a:pt x="397188" y="393852"/>
                      <a:pt x="396573" y="394619"/>
                    </a:cubicBezTo>
                    <a:lnTo>
                      <a:pt x="358008" y="453379"/>
                    </a:lnTo>
                    <a:lnTo>
                      <a:pt x="358008" y="602045"/>
                    </a:lnTo>
                    <a:cubicBezTo>
                      <a:pt x="358008" y="605113"/>
                      <a:pt x="355549" y="607568"/>
                      <a:pt x="352476" y="607568"/>
                    </a:cubicBezTo>
                    <a:lnTo>
                      <a:pt x="232017" y="607568"/>
                    </a:lnTo>
                    <a:cubicBezTo>
                      <a:pt x="228944" y="607568"/>
                      <a:pt x="226485" y="605113"/>
                      <a:pt x="226485" y="602045"/>
                    </a:cubicBezTo>
                    <a:lnTo>
                      <a:pt x="226485" y="453379"/>
                    </a:lnTo>
                    <a:lnTo>
                      <a:pt x="187920" y="394619"/>
                    </a:lnTo>
                    <a:cubicBezTo>
                      <a:pt x="187305" y="393852"/>
                      <a:pt x="186998" y="392778"/>
                      <a:pt x="186998" y="391704"/>
                    </a:cubicBezTo>
                    <a:lnTo>
                      <a:pt x="186998" y="284309"/>
                    </a:lnTo>
                    <a:cubicBezTo>
                      <a:pt x="186998" y="260682"/>
                      <a:pt x="202055" y="239817"/>
                      <a:pt x="224488" y="232299"/>
                    </a:cubicBezTo>
                    <a:cubicBezTo>
                      <a:pt x="224488" y="232299"/>
                      <a:pt x="243233" y="226776"/>
                      <a:pt x="243694" y="226776"/>
                    </a:cubicBezTo>
                    <a:close/>
                    <a:moveTo>
                      <a:pt x="503026" y="160466"/>
                    </a:moveTo>
                    <a:cubicBezTo>
                      <a:pt x="529508" y="160466"/>
                      <a:pt x="550975" y="181870"/>
                      <a:pt x="550975" y="208274"/>
                    </a:cubicBezTo>
                    <a:cubicBezTo>
                      <a:pt x="550975" y="234678"/>
                      <a:pt x="529508" y="256082"/>
                      <a:pt x="503026" y="256082"/>
                    </a:cubicBezTo>
                    <a:cubicBezTo>
                      <a:pt x="476544" y="256082"/>
                      <a:pt x="455077" y="234678"/>
                      <a:pt x="455077" y="208274"/>
                    </a:cubicBezTo>
                    <a:cubicBezTo>
                      <a:pt x="455077" y="181870"/>
                      <a:pt x="476544" y="160466"/>
                      <a:pt x="503026" y="160466"/>
                    </a:cubicBezTo>
                    <a:close/>
                    <a:moveTo>
                      <a:pt x="81397" y="160466"/>
                    </a:moveTo>
                    <a:cubicBezTo>
                      <a:pt x="107879" y="160466"/>
                      <a:pt x="129346" y="181870"/>
                      <a:pt x="129346" y="208274"/>
                    </a:cubicBezTo>
                    <a:cubicBezTo>
                      <a:pt x="129346" y="234678"/>
                      <a:pt x="107879" y="256082"/>
                      <a:pt x="81397" y="256082"/>
                    </a:cubicBezTo>
                    <a:cubicBezTo>
                      <a:pt x="54915" y="256082"/>
                      <a:pt x="33448" y="234678"/>
                      <a:pt x="33448" y="208274"/>
                    </a:cubicBezTo>
                    <a:cubicBezTo>
                      <a:pt x="33448" y="181870"/>
                      <a:pt x="54915" y="160466"/>
                      <a:pt x="81397" y="160466"/>
                    </a:cubicBezTo>
                    <a:close/>
                    <a:moveTo>
                      <a:pt x="292212" y="79174"/>
                    </a:moveTo>
                    <a:cubicBezTo>
                      <a:pt x="326313" y="79174"/>
                      <a:pt x="353957" y="106786"/>
                      <a:pt x="353957" y="140848"/>
                    </a:cubicBezTo>
                    <a:cubicBezTo>
                      <a:pt x="353957" y="174910"/>
                      <a:pt x="326313" y="202522"/>
                      <a:pt x="292212" y="202522"/>
                    </a:cubicBezTo>
                    <a:cubicBezTo>
                      <a:pt x="258111" y="202522"/>
                      <a:pt x="230467" y="174910"/>
                      <a:pt x="230467" y="140848"/>
                    </a:cubicBezTo>
                    <a:cubicBezTo>
                      <a:pt x="230467" y="106786"/>
                      <a:pt x="258111" y="79174"/>
                      <a:pt x="292212" y="79174"/>
                    </a:cubicBezTo>
                    <a:close/>
                    <a:moveTo>
                      <a:pt x="292212" y="0"/>
                    </a:moveTo>
                    <a:cubicBezTo>
                      <a:pt x="376247" y="0"/>
                      <a:pt x="453677" y="38346"/>
                      <a:pt x="504683" y="105068"/>
                    </a:cubicBezTo>
                    <a:cubicBezTo>
                      <a:pt x="509906" y="111817"/>
                      <a:pt x="508523" y="121481"/>
                      <a:pt x="501764" y="126542"/>
                    </a:cubicBezTo>
                    <a:cubicBezTo>
                      <a:pt x="498998" y="128690"/>
                      <a:pt x="495772" y="129610"/>
                      <a:pt x="492546" y="129610"/>
                    </a:cubicBezTo>
                    <a:cubicBezTo>
                      <a:pt x="487937" y="129610"/>
                      <a:pt x="483328" y="127616"/>
                      <a:pt x="480409" y="123628"/>
                    </a:cubicBezTo>
                    <a:cubicBezTo>
                      <a:pt x="435088" y="64575"/>
                      <a:pt x="366569" y="30677"/>
                      <a:pt x="292212" y="30677"/>
                    </a:cubicBezTo>
                    <a:cubicBezTo>
                      <a:pt x="217854" y="30677"/>
                      <a:pt x="149335" y="64575"/>
                      <a:pt x="104014" y="123628"/>
                    </a:cubicBezTo>
                    <a:cubicBezTo>
                      <a:pt x="98944" y="130377"/>
                      <a:pt x="89265" y="131604"/>
                      <a:pt x="82659" y="126542"/>
                    </a:cubicBezTo>
                    <a:cubicBezTo>
                      <a:pt x="75900" y="121481"/>
                      <a:pt x="74517" y="111817"/>
                      <a:pt x="79740" y="105068"/>
                    </a:cubicBezTo>
                    <a:cubicBezTo>
                      <a:pt x="130746" y="38346"/>
                      <a:pt x="208176" y="0"/>
                      <a:pt x="2922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" name="îṣlíḋè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9120336" y="1755403"/>
              <a:ext cx="1063979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u="sng" dirty="0">
                  <a:latin typeface="+mn-lt"/>
                  <a:ea typeface="+mn-ea"/>
                </a:rPr>
                <a:t>云计算</a:t>
              </a:r>
              <a:r>
                <a:rPr lang="en-US" altLang="zh-CN" sz="1400" b="1" u="sng" dirty="0">
                  <a:latin typeface="+mn-lt"/>
                  <a:ea typeface="+mn-ea"/>
                </a:rPr>
                <a:t>3.0</a:t>
              </a:r>
            </a:p>
          </p:txBody>
        </p:sp>
        <p:cxnSp>
          <p:nvCxnSpPr>
            <p:cNvPr id="19" name="直接连接符 18"/>
            <p:cNvCxnSpPr>
              <a:stCxn id="23" idx="4"/>
              <a:endCxn id="22" idx="2"/>
            </p:cNvCxnSpPr>
            <p:nvPr/>
          </p:nvCxnSpPr>
          <p:spPr>
            <a:xfrm>
              <a:off x="9622156" y="3148435"/>
              <a:ext cx="0" cy="278078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ï$1iḋé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8024337" y="3928494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 err="1">
                  <a:latin typeface="+mn-lt"/>
                  <a:ea typeface="+mn-ea"/>
                </a:rPr>
                <a:t>Docker</a:t>
              </a:r>
              <a:endParaRPr lang="en-US" altLang="zh-CN" sz="1100" dirty="0"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 err="1">
                  <a:latin typeface="+mn-lt"/>
                  <a:ea typeface="+mn-ea"/>
                </a:rPr>
                <a:t>CoreOS</a:t>
              </a:r>
              <a:endParaRPr lang="en-US" altLang="zh-CN" sz="1100" dirty="0"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</a:rPr>
                <a:t>Cloud Foundry</a:t>
              </a:r>
            </a:p>
          </p:txBody>
        </p:sp>
        <p:sp>
          <p:nvSpPr>
            <p:cNvPr id="21" name="ïš1îḑè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8024337" y="3338936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+mn-lt"/>
                  <a:ea typeface="+mn-ea"/>
                </a:rPr>
                <a:t>云原生与重构业务</a:t>
              </a:r>
              <a:endParaRPr lang="en-US" altLang="zh-CN" dirty="0">
                <a:latin typeface="+mn-lt"/>
                <a:ea typeface="+mn-ea"/>
              </a:endParaRPr>
            </a:p>
          </p:txBody>
        </p:sp>
        <p:sp>
          <p:nvSpPr>
            <p:cNvPr id="22" name="íṥlïď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8024337" y="4985184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应用云化</a:t>
              </a:r>
              <a:endParaRPr lang="en-US" altLang="zh-CN" sz="1100" dirty="0"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+mn-lt"/>
                  <a:ea typeface="+mn-ea"/>
                </a:rPr>
                <a:t>敏捷应用开发与生命周期管理</a:t>
              </a:r>
              <a:endParaRPr lang="en-US" altLang="zh-CN" sz="110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83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云计算就在身边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云计算的优势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云计算的起源和发展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云计算的模式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8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云计算的部署模式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7488" y="1632848"/>
            <a:ext cx="9541060" cy="3992396"/>
            <a:chOff x="1487488" y="1632848"/>
            <a:chExt cx="9541060" cy="3992396"/>
          </a:xfrm>
        </p:grpSpPr>
        <p:grpSp>
          <p:nvGrpSpPr>
            <p:cNvPr id="5" name="组合 4"/>
            <p:cNvGrpSpPr/>
            <p:nvPr/>
          </p:nvGrpSpPr>
          <p:grpSpPr>
            <a:xfrm>
              <a:off x="6023992" y="2528900"/>
              <a:ext cx="3708412" cy="2572308"/>
              <a:chOff x="6059996" y="4149080"/>
              <a:chExt cx="3708412" cy="2572308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4149080"/>
                <a:ext cx="3672408" cy="981075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996" y="5121188"/>
                <a:ext cx="3562350" cy="1600200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1955217" y="1632848"/>
              <a:ext cx="2592612" cy="1688140"/>
              <a:chOff x="1955217" y="1632848"/>
              <a:chExt cx="2592612" cy="1688140"/>
            </a:xfrm>
          </p:grpSpPr>
          <p:sp>
            <p:nvSpPr>
              <p:cNvPr id="11" name="云形 10"/>
              <p:cNvSpPr/>
              <p:nvPr/>
            </p:nvSpPr>
            <p:spPr>
              <a:xfrm>
                <a:off x="1955217" y="1632848"/>
                <a:ext cx="2592612" cy="1688140"/>
              </a:xfrm>
              <a:prstGeom prst="cloud">
                <a:avLst/>
              </a:prstGeom>
              <a:solidFill>
                <a:srgbClr val="3ABAB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2317481" y="2267581"/>
                <a:ext cx="1775531" cy="369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1800" b="1" dirty="0">
                    <a:latin typeface="+mn-lt"/>
                    <a:ea typeface="+mn-ea"/>
                  </a:rPr>
                  <a:t>公有云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955217" y="3937104"/>
              <a:ext cx="2592612" cy="1688140"/>
              <a:chOff x="1955217" y="1632848"/>
              <a:chExt cx="2592612" cy="1688140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1955217" y="1632848"/>
                <a:ext cx="2592612" cy="1688140"/>
              </a:xfrm>
              <a:prstGeom prst="cloud">
                <a:avLst/>
              </a:prstGeom>
              <a:solidFill>
                <a:srgbClr val="99CCCC"/>
              </a:solidFill>
              <a:ln w="19050">
                <a:solidFill>
                  <a:srgbClr val="92D05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15"/>
              <p:cNvSpPr txBox="1"/>
              <p:nvPr/>
            </p:nvSpPr>
            <p:spPr>
              <a:xfrm>
                <a:off x="2317481" y="2267581"/>
                <a:ext cx="1775531" cy="369331"/>
              </a:xfrm>
              <a:prstGeom prst="rect">
                <a:avLst/>
              </a:prstGeom>
              <a:solidFill>
                <a:srgbClr val="99CCC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私有云</a:t>
                </a:r>
              </a:p>
            </p:txBody>
          </p:sp>
        </p:grpSp>
        <p:sp>
          <p:nvSpPr>
            <p:cNvPr id="8" name="右箭头 7"/>
            <p:cNvSpPr/>
            <p:nvPr/>
          </p:nvSpPr>
          <p:spPr bwMode="auto">
            <a:xfrm>
              <a:off x="1487488" y="3356992"/>
              <a:ext cx="9541060" cy="576064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企业防火墙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81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云计算的部署模式</a:t>
            </a:r>
            <a:endParaRPr lang="en-US" dirty="0"/>
          </a:p>
        </p:txBody>
      </p:sp>
      <p:sp>
        <p:nvSpPr>
          <p:cNvPr id="3" name="云形 2"/>
          <p:cNvSpPr/>
          <p:nvPr/>
        </p:nvSpPr>
        <p:spPr>
          <a:xfrm>
            <a:off x="5303912" y="1808820"/>
            <a:ext cx="2016548" cy="1542736"/>
          </a:xfrm>
          <a:prstGeom prst="cloud">
            <a:avLst/>
          </a:prstGeom>
          <a:noFill/>
          <a:ln w="19050">
            <a:solidFill>
              <a:srgbClr val="3ABAB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8292244" y="1808820"/>
            <a:ext cx="2016548" cy="1542736"/>
          </a:xfrm>
          <a:prstGeom prst="cloud">
            <a:avLst/>
          </a:prstGeom>
          <a:noFill/>
          <a:ln w="19050">
            <a:solidFill>
              <a:srgbClr val="3ABAB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2207568" y="1808820"/>
            <a:ext cx="2016548" cy="1542736"/>
          </a:xfrm>
          <a:prstGeom prst="cloud">
            <a:avLst/>
          </a:prstGeom>
          <a:noFill/>
          <a:ln w="19050">
            <a:solidFill>
              <a:srgbClr val="3ABAB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43572" y="2007988"/>
            <a:ext cx="2064316" cy="1421012"/>
            <a:chOff x="3191764" y="1681659"/>
            <a:chExt cx="6272928" cy="3115838"/>
          </a:xfrm>
        </p:grpSpPr>
        <p:grpSp>
          <p:nvGrpSpPr>
            <p:cNvPr id="7" name="îšļïḋé">
              <a:extLst>
                <a:ext uri="{FF2B5EF4-FFF2-40B4-BE49-F238E27FC236}">
                  <a16:creationId xmlns:a16="http://schemas.microsoft.com/office/drawing/2014/main" id="{0AE56D0D-136A-42E9-B076-940C8DED2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7625" y="2193232"/>
              <a:ext cx="1498621" cy="1947279"/>
              <a:chOff x="4489" y="496"/>
              <a:chExt cx="1453" cy="1888"/>
            </a:xfrm>
          </p:grpSpPr>
          <p:sp>
            <p:nvSpPr>
              <p:cNvPr id="272" name="îšḻîḋe">
                <a:extLst>
                  <a:ext uri="{FF2B5EF4-FFF2-40B4-BE49-F238E27FC236}">
                    <a16:creationId xmlns:a16="http://schemas.microsoft.com/office/drawing/2014/main" id="{0D16D2D5-E99B-4292-91D7-BC4FCD021245}"/>
                  </a:ext>
                </a:extLst>
              </p:cNvPr>
              <p:cNvSpPr/>
              <p:nvPr/>
            </p:nvSpPr>
            <p:spPr bwMode="auto">
              <a:xfrm>
                <a:off x="4846" y="643"/>
                <a:ext cx="740" cy="1495"/>
              </a:xfrm>
              <a:prstGeom prst="rect">
                <a:avLst/>
              </a:pr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îḓé">
                <a:extLst>
                  <a:ext uri="{FF2B5EF4-FFF2-40B4-BE49-F238E27FC236}">
                    <a16:creationId xmlns:a16="http://schemas.microsoft.com/office/drawing/2014/main" id="{6A9CACBD-0C69-491B-954C-9C04A0230A41}"/>
                  </a:ext>
                </a:extLst>
              </p:cNvPr>
              <p:cNvSpPr/>
              <p:nvPr/>
            </p:nvSpPr>
            <p:spPr bwMode="auto">
              <a:xfrm>
                <a:off x="4898" y="919"/>
                <a:ext cx="213" cy="247"/>
              </a:xfrm>
              <a:custGeom>
                <a:avLst/>
                <a:gdLst>
                  <a:gd name="T0" fmla="*/ 0 w 700"/>
                  <a:gd name="T1" fmla="*/ 796 h 813"/>
                  <a:gd name="T2" fmla="*/ 17 w 700"/>
                  <a:gd name="T3" fmla="*/ 813 h 813"/>
                  <a:gd name="T4" fmla="*/ 683 w 700"/>
                  <a:gd name="T5" fmla="*/ 813 h 813"/>
                  <a:gd name="T6" fmla="*/ 700 w 700"/>
                  <a:gd name="T7" fmla="*/ 796 h 813"/>
                  <a:gd name="T8" fmla="*/ 700 w 700"/>
                  <a:gd name="T9" fmla="*/ 17 h 813"/>
                  <a:gd name="T10" fmla="*/ 683 w 700"/>
                  <a:gd name="T11" fmla="*/ 0 h 813"/>
                  <a:gd name="T12" fmla="*/ 17 w 700"/>
                  <a:gd name="T13" fmla="*/ 0 h 813"/>
                  <a:gd name="T14" fmla="*/ 0 w 700"/>
                  <a:gd name="T15" fmla="*/ 17 h 813"/>
                  <a:gd name="T16" fmla="*/ 0 w 700"/>
                  <a:gd name="T17" fmla="*/ 796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3">
                    <a:moveTo>
                      <a:pt x="0" y="796"/>
                    </a:moveTo>
                    <a:cubicBezTo>
                      <a:pt x="0" y="806"/>
                      <a:pt x="8" y="813"/>
                      <a:pt x="17" y="813"/>
                    </a:cubicBezTo>
                    <a:cubicBezTo>
                      <a:pt x="683" y="813"/>
                      <a:pt x="683" y="813"/>
                      <a:pt x="683" y="813"/>
                    </a:cubicBezTo>
                    <a:cubicBezTo>
                      <a:pt x="692" y="813"/>
                      <a:pt x="700" y="806"/>
                      <a:pt x="700" y="796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7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lnTo>
                      <a:pt x="0" y="796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$1ïḑê">
                <a:extLst>
                  <a:ext uri="{FF2B5EF4-FFF2-40B4-BE49-F238E27FC236}">
                    <a16:creationId xmlns:a16="http://schemas.microsoft.com/office/drawing/2014/main" id="{8C1D9DCB-1541-4B66-AD9F-B6A4660EA884}"/>
                  </a:ext>
                </a:extLst>
              </p:cNvPr>
              <p:cNvSpPr/>
              <p:nvPr/>
            </p:nvSpPr>
            <p:spPr bwMode="auto">
              <a:xfrm>
                <a:off x="5088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iṧḻîḋê">
                <a:extLst>
                  <a:ext uri="{FF2B5EF4-FFF2-40B4-BE49-F238E27FC236}">
                    <a16:creationId xmlns:a16="http://schemas.microsoft.com/office/drawing/2014/main" id="{07596712-AF2D-4FA6-AF5D-953C85238AB7}"/>
                  </a:ext>
                </a:extLst>
              </p:cNvPr>
              <p:cNvSpPr/>
              <p:nvPr/>
            </p:nvSpPr>
            <p:spPr bwMode="auto">
              <a:xfrm>
                <a:off x="5066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îSliḍè">
                <a:extLst>
                  <a:ext uri="{FF2B5EF4-FFF2-40B4-BE49-F238E27FC236}">
                    <a16:creationId xmlns:a16="http://schemas.microsoft.com/office/drawing/2014/main" id="{57B1304B-B98A-408E-858E-87414E668D3C}"/>
                  </a:ext>
                </a:extLst>
              </p:cNvPr>
              <p:cNvSpPr/>
              <p:nvPr/>
            </p:nvSpPr>
            <p:spPr bwMode="auto">
              <a:xfrm>
                <a:off x="5043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ş1îḍê">
                <a:extLst>
                  <a:ext uri="{FF2B5EF4-FFF2-40B4-BE49-F238E27FC236}">
                    <a16:creationId xmlns:a16="http://schemas.microsoft.com/office/drawing/2014/main" id="{31554769-085A-4923-A4CF-88C738C1F1DA}"/>
                  </a:ext>
                </a:extLst>
              </p:cNvPr>
              <p:cNvSpPr/>
              <p:nvPr/>
            </p:nvSpPr>
            <p:spPr bwMode="auto">
              <a:xfrm>
                <a:off x="5021" y="930"/>
                <a:ext cx="13" cy="223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îSļïdè">
                <a:extLst>
                  <a:ext uri="{FF2B5EF4-FFF2-40B4-BE49-F238E27FC236}">
                    <a16:creationId xmlns:a16="http://schemas.microsoft.com/office/drawing/2014/main" id="{7256F054-DED5-439C-A087-F80D63830B16}"/>
                  </a:ext>
                </a:extLst>
              </p:cNvPr>
              <p:cNvSpPr/>
              <p:nvPr/>
            </p:nvSpPr>
            <p:spPr bwMode="auto">
              <a:xfrm>
                <a:off x="4998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ṣľiďe">
                <a:extLst>
                  <a:ext uri="{FF2B5EF4-FFF2-40B4-BE49-F238E27FC236}">
                    <a16:creationId xmlns:a16="http://schemas.microsoft.com/office/drawing/2014/main" id="{1086AB2A-206F-4BC1-A787-297678071FB4}"/>
                  </a:ext>
                </a:extLst>
              </p:cNvPr>
              <p:cNvSpPr/>
              <p:nvPr/>
            </p:nvSpPr>
            <p:spPr bwMode="auto">
              <a:xfrm>
                <a:off x="4975" y="930"/>
                <a:ext cx="14" cy="223"/>
              </a:xfrm>
              <a:custGeom>
                <a:avLst/>
                <a:gdLst>
                  <a:gd name="T0" fmla="*/ 0 w 45"/>
                  <a:gd name="T1" fmla="*/ 712 h 735"/>
                  <a:gd name="T2" fmla="*/ 23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3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ïṧ1ide">
                <a:extLst>
                  <a:ext uri="{FF2B5EF4-FFF2-40B4-BE49-F238E27FC236}">
                    <a16:creationId xmlns:a16="http://schemas.microsoft.com/office/drawing/2014/main" id="{986F36EB-DEE3-4CDF-A901-6173DB650069}"/>
                  </a:ext>
                </a:extLst>
              </p:cNvPr>
              <p:cNvSpPr/>
              <p:nvPr/>
            </p:nvSpPr>
            <p:spPr bwMode="auto">
              <a:xfrm>
                <a:off x="4952" y="932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šļidè">
                <a:extLst>
                  <a:ext uri="{FF2B5EF4-FFF2-40B4-BE49-F238E27FC236}">
                    <a16:creationId xmlns:a16="http://schemas.microsoft.com/office/drawing/2014/main" id="{AB8FAB59-9BCF-4F84-8D46-86B4FCFE2251}"/>
                  </a:ext>
                </a:extLst>
              </p:cNvPr>
              <p:cNvSpPr/>
              <p:nvPr/>
            </p:nvSpPr>
            <p:spPr bwMode="auto">
              <a:xfrm>
                <a:off x="4930" y="932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ṣḻïdé">
                <a:extLst>
                  <a:ext uri="{FF2B5EF4-FFF2-40B4-BE49-F238E27FC236}">
                    <a16:creationId xmlns:a16="http://schemas.microsoft.com/office/drawing/2014/main" id="{64CB40F0-901B-419A-9B09-BB41800B889C}"/>
                  </a:ext>
                </a:extLst>
              </p:cNvPr>
              <p:cNvSpPr/>
              <p:nvPr/>
            </p:nvSpPr>
            <p:spPr bwMode="auto">
              <a:xfrm>
                <a:off x="4907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îṧḷíḋé">
                <a:extLst>
                  <a:ext uri="{FF2B5EF4-FFF2-40B4-BE49-F238E27FC236}">
                    <a16:creationId xmlns:a16="http://schemas.microsoft.com/office/drawing/2014/main" id="{F918EE5F-2A54-445C-BFE9-1C1CF474B3DF}"/>
                  </a:ext>
                </a:extLst>
              </p:cNvPr>
              <p:cNvSpPr/>
              <p:nvPr/>
            </p:nvSpPr>
            <p:spPr bwMode="auto">
              <a:xfrm>
                <a:off x="5111" y="918"/>
                <a:ext cx="213" cy="247"/>
              </a:xfrm>
              <a:custGeom>
                <a:avLst/>
                <a:gdLst>
                  <a:gd name="T0" fmla="*/ 0 w 700"/>
                  <a:gd name="T1" fmla="*/ 797 h 814"/>
                  <a:gd name="T2" fmla="*/ 17 w 700"/>
                  <a:gd name="T3" fmla="*/ 814 h 814"/>
                  <a:gd name="T4" fmla="*/ 683 w 700"/>
                  <a:gd name="T5" fmla="*/ 814 h 814"/>
                  <a:gd name="T6" fmla="*/ 700 w 700"/>
                  <a:gd name="T7" fmla="*/ 797 h 814"/>
                  <a:gd name="T8" fmla="*/ 700 w 700"/>
                  <a:gd name="T9" fmla="*/ 17 h 814"/>
                  <a:gd name="T10" fmla="*/ 683 w 700"/>
                  <a:gd name="T11" fmla="*/ 0 h 814"/>
                  <a:gd name="T12" fmla="*/ 17 w 700"/>
                  <a:gd name="T13" fmla="*/ 0 h 814"/>
                  <a:gd name="T14" fmla="*/ 0 w 700"/>
                  <a:gd name="T15" fmla="*/ 17 h 814"/>
                  <a:gd name="T16" fmla="*/ 0 w 700"/>
                  <a:gd name="T17" fmla="*/ 79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4">
                    <a:moveTo>
                      <a:pt x="0" y="797"/>
                    </a:moveTo>
                    <a:cubicBezTo>
                      <a:pt x="0" y="806"/>
                      <a:pt x="8" y="814"/>
                      <a:pt x="17" y="814"/>
                    </a:cubicBezTo>
                    <a:cubicBezTo>
                      <a:pt x="683" y="814"/>
                      <a:pt x="683" y="814"/>
                      <a:pt x="683" y="814"/>
                    </a:cubicBezTo>
                    <a:cubicBezTo>
                      <a:pt x="692" y="814"/>
                      <a:pt x="700" y="806"/>
                      <a:pt x="700" y="797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8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sḷîdé">
                <a:extLst>
                  <a:ext uri="{FF2B5EF4-FFF2-40B4-BE49-F238E27FC236}">
                    <a16:creationId xmlns:a16="http://schemas.microsoft.com/office/drawing/2014/main" id="{619B8577-8E33-4CFA-B2CB-7D9B51BB9FF2}"/>
                  </a:ext>
                </a:extLst>
              </p:cNvPr>
              <p:cNvSpPr/>
              <p:nvPr/>
            </p:nvSpPr>
            <p:spPr bwMode="auto">
              <a:xfrm>
                <a:off x="5301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íṥ1iḋé">
                <a:extLst>
                  <a:ext uri="{FF2B5EF4-FFF2-40B4-BE49-F238E27FC236}">
                    <a16:creationId xmlns:a16="http://schemas.microsoft.com/office/drawing/2014/main" id="{FBD5F4E7-19F2-4923-8A95-E5CFA4F894FA}"/>
                  </a:ext>
                </a:extLst>
              </p:cNvPr>
              <p:cNvSpPr/>
              <p:nvPr/>
            </p:nvSpPr>
            <p:spPr bwMode="auto">
              <a:xfrm>
                <a:off x="5278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ṡḻïḋé">
                <a:extLst>
                  <a:ext uri="{FF2B5EF4-FFF2-40B4-BE49-F238E27FC236}">
                    <a16:creationId xmlns:a16="http://schemas.microsoft.com/office/drawing/2014/main" id="{E1084A05-D13B-4141-B147-6712F8C2C7BF}"/>
                  </a:ext>
                </a:extLst>
              </p:cNvPr>
              <p:cNvSpPr/>
              <p:nvPr/>
            </p:nvSpPr>
            <p:spPr bwMode="auto">
              <a:xfrm>
                <a:off x="5256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íṥ1iḋè">
                <a:extLst>
                  <a:ext uri="{FF2B5EF4-FFF2-40B4-BE49-F238E27FC236}">
                    <a16:creationId xmlns:a16="http://schemas.microsoft.com/office/drawing/2014/main" id="{B587E367-94E2-4635-8581-5FA4FA09A5C8}"/>
                  </a:ext>
                </a:extLst>
              </p:cNvPr>
              <p:cNvSpPr/>
              <p:nvPr/>
            </p:nvSpPr>
            <p:spPr bwMode="auto">
              <a:xfrm>
                <a:off x="5233" y="929"/>
                <a:ext cx="14" cy="223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íṣļîḍe">
                <a:extLst>
                  <a:ext uri="{FF2B5EF4-FFF2-40B4-BE49-F238E27FC236}">
                    <a16:creationId xmlns:a16="http://schemas.microsoft.com/office/drawing/2014/main" id="{82D75CEC-0FCA-41AC-8A83-243637C8BE25}"/>
                  </a:ext>
                </a:extLst>
              </p:cNvPr>
              <p:cNvSpPr/>
              <p:nvPr/>
            </p:nvSpPr>
            <p:spPr bwMode="auto">
              <a:xfrm>
                <a:off x="5211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ṥļíďe">
                <a:extLst>
                  <a:ext uri="{FF2B5EF4-FFF2-40B4-BE49-F238E27FC236}">
                    <a16:creationId xmlns:a16="http://schemas.microsoft.com/office/drawing/2014/main" id="{A391C258-CF2F-4C5A-BB70-40C10D639875}"/>
                  </a:ext>
                </a:extLst>
              </p:cNvPr>
              <p:cNvSpPr/>
              <p:nvPr/>
            </p:nvSpPr>
            <p:spPr bwMode="auto">
              <a:xfrm>
                <a:off x="5188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íṥḷïḑè">
                <a:extLst>
                  <a:ext uri="{FF2B5EF4-FFF2-40B4-BE49-F238E27FC236}">
                    <a16:creationId xmlns:a16="http://schemas.microsoft.com/office/drawing/2014/main" id="{D77A2E09-B0BC-4D0A-824C-206E4219DBFA}"/>
                  </a:ext>
                </a:extLst>
              </p:cNvPr>
              <p:cNvSpPr/>
              <p:nvPr/>
            </p:nvSpPr>
            <p:spPr bwMode="auto">
              <a:xfrm>
                <a:off x="5165" y="93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2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2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iṣľíḓé">
                <a:extLst>
                  <a:ext uri="{FF2B5EF4-FFF2-40B4-BE49-F238E27FC236}">
                    <a16:creationId xmlns:a16="http://schemas.microsoft.com/office/drawing/2014/main" id="{CB11DA6B-6631-428E-BDFD-73FDA306B309}"/>
                  </a:ext>
                </a:extLst>
              </p:cNvPr>
              <p:cNvSpPr/>
              <p:nvPr/>
            </p:nvSpPr>
            <p:spPr bwMode="auto">
              <a:xfrm>
                <a:off x="5143" y="93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2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2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ïṧľidé">
                <a:extLst>
                  <a:ext uri="{FF2B5EF4-FFF2-40B4-BE49-F238E27FC236}">
                    <a16:creationId xmlns:a16="http://schemas.microsoft.com/office/drawing/2014/main" id="{BDC88274-43EE-4CA7-B2F6-BEC42CF70861}"/>
                  </a:ext>
                </a:extLst>
              </p:cNvPr>
              <p:cNvSpPr/>
              <p:nvPr/>
            </p:nvSpPr>
            <p:spPr bwMode="auto">
              <a:xfrm>
                <a:off x="5120" y="929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îsḻíḋè">
                <a:extLst>
                  <a:ext uri="{FF2B5EF4-FFF2-40B4-BE49-F238E27FC236}">
                    <a16:creationId xmlns:a16="http://schemas.microsoft.com/office/drawing/2014/main" id="{AA1B1FC2-A435-49BB-BABB-807FD6F87410}"/>
                  </a:ext>
                </a:extLst>
              </p:cNvPr>
              <p:cNvSpPr/>
              <p:nvPr/>
            </p:nvSpPr>
            <p:spPr bwMode="auto">
              <a:xfrm>
                <a:off x="5324" y="917"/>
                <a:ext cx="213" cy="247"/>
              </a:xfrm>
              <a:custGeom>
                <a:avLst/>
                <a:gdLst>
                  <a:gd name="T0" fmla="*/ 0 w 700"/>
                  <a:gd name="T1" fmla="*/ 797 h 814"/>
                  <a:gd name="T2" fmla="*/ 17 w 700"/>
                  <a:gd name="T3" fmla="*/ 814 h 814"/>
                  <a:gd name="T4" fmla="*/ 683 w 700"/>
                  <a:gd name="T5" fmla="*/ 814 h 814"/>
                  <a:gd name="T6" fmla="*/ 700 w 700"/>
                  <a:gd name="T7" fmla="*/ 797 h 814"/>
                  <a:gd name="T8" fmla="*/ 700 w 700"/>
                  <a:gd name="T9" fmla="*/ 17 h 814"/>
                  <a:gd name="T10" fmla="*/ 683 w 700"/>
                  <a:gd name="T11" fmla="*/ 0 h 814"/>
                  <a:gd name="T12" fmla="*/ 17 w 700"/>
                  <a:gd name="T13" fmla="*/ 0 h 814"/>
                  <a:gd name="T14" fmla="*/ 0 w 700"/>
                  <a:gd name="T15" fmla="*/ 17 h 814"/>
                  <a:gd name="T16" fmla="*/ 0 w 700"/>
                  <a:gd name="T17" fmla="*/ 79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4">
                    <a:moveTo>
                      <a:pt x="0" y="797"/>
                    </a:moveTo>
                    <a:cubicBezTo>
                      <a:pt x="0" y="806"/>
                      <a:pt x="8" y="814"/>
                      <a:pt x="17" y="814"/>
                    </a:cubicBezTo>
                    <a:cubicBezTo>
                      <a:pt x="683" y="814"/>
                      <a:pt x="683" y="814"/>
                      <a:pt x="683" y="814"/>
                    </a:cubicBezTo>
                    <a:cubicBezTo>
                      <a:pt x="692" y="814"/>
                      <a:pt x="700" y="806"/>
                      <a:pt x="700" y="797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8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iṧ1ïďé">
                <a:extLst>
                  <a:ext uri="{FF2B5EF4-FFF2-40B4-BE49-F238E27FC236}">
                    <a16:creationId xmlns:a16="http://schemas.microsoft.com/office/drawing/2014/main" id="{F0AE3476-873D-403A-9E98-1D1FCCF9199C}"/>
                  </a:ext>
                </a:extLst>
              </p:cNvPr>
              <p:cNvSpPr/>
              <p:nvPr/>
            </p:nvSpPr>
            <p:spPr bwMode="auto">
              <a:xfrm>
                <a:off x="5514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ṧļïḋê">
                <a:extLst>
                  <a:ext uri="{FF2B5EF4-FFF2-40B4-BE49-F238E27FC236}">
                    <a16:creationId xmlns:a16="http://schemas.microsoft.com/office/drawing/2014/main" id="{EFDA670A-3060-499B-B1BF-13E1EFFDD1AB}"/>
                  </a:ext>
                </a:extLst>
              </p:cNvPr>
              <p:cNvSpPr/>
              <p:nvPr/>
            </p:nvSpPr>
            <p:spPr bwMode="auto">
              <a:xfrm>
                <a:off x="5491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îṡḻîdé">
                <a:extLst>
                  <a:ext uri="{FF2B5EF4-FFF2-40B4-BE49-F238E27FC236}">
                    <a16:creationId xmlns:a16="http://schemas.microsoft.com/office/drawing/2014/main" id="{4FE60A30-F731-4817-A904-0966B35F43BD}"/>
                  </a:ext>
                </a:extLst>
              </p:cNvPr>
              <p:cNvSpPr/>
              <p:nvPr/>
            </p:nvSpPr>
            <p:spPr bwMode="auto">
              <a:xfrm>
                <a:off x="5469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ïsḷïďé">
                <a:extLst>
                  <a:ext uri="{FF2B5EF4-FFF2-40B4-BE49-F238E27FC236}">
                    <a16:creationId xmlns:a16="http://schemas.microsoft.com/office/drawing/2014/main" id="{C6BDAD7B-54F1-4A32-927D-50E57D179739}"/>
                  </a:ext>
                </a:extLst>
              </p:cNvPr>
              <p:cNvSpPr/>
              <p:nvPr/>
            </p:nvSpPr>
            <p:spPr bwMode="auto">
              <a:xfrm>
                <a:off x="5446" y="928"/>
                <a:ext cx="14" cy="223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sľiḓé">
                <a:extLst>
                  <a:ext uri="{FF2B5EF4-FFF2-40B4-BE49-F238E27FC236}">
                    <a16:creationId xmlns:a16="http://schemas.microsoft.com/office/drawing/2014/main" id="{8FFEE278-D11B-43E9-96CC-FC426F7EE0D1}"/>
                  </a:ext>
                </a:extLst>
              </p:cNvPr>
              <p:cNvSpPr/>
              <p:nvPr/>
            </p:nvSpPr>
            <p:spPr bwMode="auto">
              <a:xfrm>
                <a:off x="5424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$líḓê">
                <a:extLst>
                  <a:ext uri="{FF2B5EF4-FFF2-40B4-BE49-F238E27FC236}">
                    <a16:creationId xmlns:a16="http://schemas.microsoft.com/office/drawing/2014/main" id="{EA16A947-13D3-4979-A7DA-4B8EF4F4CC37}"/>
                  </a:ext>
                </a:extLst>
              </p:cNvPr>
              <p:cNvSpPr/>
              <p:nvPr/>
            </p:nvSpPr>
            <p:spPr bwMode="auto">
              <a:xfrm>
                <a:off x="5401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í$ḷïḋe">
                <a:extLst>
                  <a:ext uri="{FF2B5EF4-FFF2-40B4-BE49-F238E27FC236}">
                    <a16:creationId xmlns:a16="http://schemas.microsoft.com/office/drawing/2014/main" id="{CAFB760D-F109-464E-9C41-8DF5C8878402}"/>
                  </a:ext>
                </a:extLst>
              </p:cNvPr>
              <p:cNvSpPr/>
              <p:nvPr/>
            </p:nvSpPr>
            <p:spPr bwMode="auto">
              <a:xfrm>
                <a:off x="5378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Sľîḍé">
                <a:extLst>
                  <a:ext uri="{FF2B5EF4-FFF2-40B4-BE49-F238E27FC236}">
                    <a16:creationId xmlns:a16="http://schemas.microsoft.com/office/drawing/2014/main" id="{D277CD31-0FE4-4F92-B75A-5E8E1A9D8972}"/>
                  </a:ext>
                </a:extLst>
              </p:cNvPr>
              <p:cNvSpPr/>
              <p:nvPr/>
            </p:nvSpPr>
            <p:spPr bwMode="auto">
              <a:xfrm>
                <a:off x="5356" y="93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îs1íḋe">
                <a:extLst>
                  <a:ext uri="{FF2B5EF4-FFF2-40B4-BE49-F238E27FC236}">
                    <a16:creationId xmlns:a16="http://schemas.microsoft.com/office/drawing/2014/main" id="{E2B53BE7-6A8C-429B-91B2-A65190AECDF1}"/>
                  </a:ext>
                </a:extLst>
              </p:cNvPr>
              <p:cNvSpPr/>
              <p:nvPr/>
            </p:nvSpPr>
            <p:spPr bwMode="auto">
              <a:xfrm>
                <a:off x="5333" y="928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śḻíḋé">
                <a:extLst>
                  <a:ext uri="{FF2B5EF4-FFF2-40B4-BE49-F238E27FC236}">
                    <a16:creationId xmlns:a16="http://schemas.microsoft.com/office/drawing/2014/main" id="{DC66A093-38B9-4092-AEA8-8CE6887E38F6}"/>
                  </a:ext>
                </a:extLst>
              </p:cNvPr>
              <p:cNvSpPr/>
              <p:nvPr/>
            </p:nvSpPr>
            <p:spPr bwMode="auto">
              <a:xfrm>
                <a:off x="4985" y="1167"/>
                <a:ext cx="247" cy="212"/>
              </a:xfrm>
              <a:custGeom>
                <a:avLst/>
                <a:gdLst>
                  <a:gd name="T0" fmla="*/ 17 w 814"/>
                  <a:gd name="T1" fmla="*/ 0 h 700"/>
                  <a:gd name="T2" fmla="*/ 0 w 814"/>
                  <a:gd name="T3" fmla="*/ 17 h 700"/>
                  <a:gd name="T4" fmla="*/ 0 w 814"/>
                  <a:gd name="T5" fmla="*/ 683 h 700"/>
                  <a:gd name="T6" fmla="*/ 17 w 814"/>
                  <a:gd name="T7" fmla="*/ 700 h 700"/>
                  <a:gd name="T8" fmla="*/ 797 w 814"/>
                  <a:gd name="T9" fmla="*/ 700 h 700"/>
                  <a:gd name="T10" fmla="*/ 814 w 814"/>
                  <a:gd name="T11" fmla="*/ 683 h 700"/>
                  <a:gd name="T12" fmla="*/ 814 w 814"/>
                  <a:gd name="T13" fmla="*/ 17 h 700"/>
                  <a:gd name="T14" fmla="*/ 797 w 814"/>
                  <a:gd name="T15" fmla="*/ 0 h 700"/>
                  <a:gd name="T16" fmla="*/ 17 w 814"/>
                  <a:gd name="T17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700">
                    <a:moveTo>
                      <a:pt x="17" y="0"/>
                    </a:moveTo>
                    <a:cubicBezTo>
                      <a:pt x="8" y="0"/>
                      <a:pt x="0" y="7"/>
                      <a:pt x="0" y="17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92"/>
                      <a:pt x="8" y="700"/>
                      <a:pt x="17" y="700"/>
                    </a:cubicBezTo>
                    <a:cubicBezTo>
                      <a:pt x="797" y="700"/>
                      <a:pt x="797" y="700"/>
                      <a:pt x="797" y="700"/>
                    </a:cubicBezTo>
                    <a:cubicBezTo>
                      <a:pt x="806" y="700"/>
                      <a:pt x="814" y="692"/>
                      <a:pt x="814" y="683"/>
                    </a:cubicBezTo>
                    <a:cubicBezTo>
                      <a:pt x="814" y="17"/>
                      <a:pt x="814" y="17"/>
                      <a:pt x="814" y="17"/>
                    </a:cubicBezTo>
                    <a:cubicBezTo>
                      <a:pt x="814" y="7"/>
                      <a:pt x="806" y="0"/>
                      <a:pt x="797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iSḻïḓe">
                <a:extLst>
                  <a:ext uri="{FF2B5EF4-FFF2-40B4-BE49-F238E27FC236}">
                    <a16:creationId xmlns:a16="http://schemas.microsoft.com/office/drawing/2014/main" id="{B5863160-F1AA-4514-8483-4E786254B594}"/>
                  </a:ext>
                </a:extLst>
              </p:cNvPr>
              <p:cNvSpPr/>
              <p:nvPr/>
            </p:nvSpPr>
            <p:spPr bwMode="auto">
              <a:xfrm>
                <a:off x="4998" y="1356"/>
                <a:ext cx="223" cy="14"/>
              </a:xfrm>
              <a:custGeom>
                <a:avLst/>
                <a:gdLst>
                  <a:gd name="T0" fmla="*/ 22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2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2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íṡļidê">
                <a:extLst>
                  <a:ext uri="{FF2B5EF4-FFF2-40B4-BE49-F238E27FC236}">
                    <a16:creationId xmlns:a16="http://schemas.microsoft.com/office/drawing/2014/main" id="{1E05A319-BE5B-4294-9BDB-1D92E78E1008}"/>
                  </a:ext>
                </a:extLst>
              </p:cNvPr>
              <p:cNvSpPr/>
              <p:nvPr/>
            </p:nvSpPr>
            <p:spPr bwMode="auto">
              <a:xfrm>
                <a:off x="4998" y="1334"/>
                <a:ext cx="223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ïsḻïḑê">
                <a:extLst>
                  <a:ext uri="{FF2B5EF4-FFF2-40B4-BE49-F238E27FC236}">
                    <a16:creationId xmlns:a16="http://schemas.microsoft.com/office/drawing/2014/main" id="{4217C92C-2D1D-4045-845B-81E3D5E650A0}"/>
                  </a:ext>
                </a:extLst>
              </p:cNvPr>
              <p:cNvSpPr/>
              <p:nvPr/>
            </p:nvSpPr>
            <p:spPr bwMode="auto">
              <a:xfrm>
                <a:off x="4998" y="1311"/>
                <a:ext cx="223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sļîḍé">
                <a:extLst>
                  <a:ext uri="{FF2B5EF4-FFF2-40B4-BE49-F238E27FC236}">
                    <a16:creationId xmlns:a16="http://schemas.microsoft.com/office/drawing/2014/main" id="{D49C629C-7CDE-4E98-A875-246A0BB81B13}"/>
                  </a:ext>
                </a:extLst>
              </p:cNvPr>
              <p:cNvSpPr/>
              <p:nvPr/>
            </p:nvSpPr>
            <p:spPr bwMode="auto">
              <a:xfrm>
                <a:off x="4998" y="1288"/>
                <a:ext cx="223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îŝḻiḓé">
                <a:extLst>
                  <a:ext uri="{FF2B5EF4-FFF2-40B4-BE49-F238E27FC236}">
                    <a16:creationId xmlns:a16="http://schemas.microsoft.com/office/drawing/2014/main" id="{809787FB-E402-408C-8F1E-39B57566ADBB}"/>
                  </a:ext>
                </a:extLst>
              </p:cNvPr>
              <p:cNvSpPr/>
              <p:nvPr/>
            </p:nvSpPr>
            <p:spPr bwMode="auto">
              <a:xfrm>
                <a:off x="4998" y="1266"/>
                <a:ext cx="223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ïšḻiḑe">
                <a:extLst>
                  <a:ext uri="{FF2B5EF4-FFF2-40B4-BE49-F238E27FC236}">
                    <a16:creationId xmlns:a16="http://schemas.microsoft.com/office/drawing/2014/main" id="{55DD13B1-7720-44E0-9B8D-35CF80BC5385}"/>
                  </a:ext>
                </a:extLst>
              </p:cNvPr>
              <p:cNvSpPr/>
              <p:nvPr/>
            </p:nvSpPr>
            <p:spPr bwMode="auto">
              <a:xfrm>
                <a:off x="4998" y="1244"/>
                <a:ext cx="223" cy="13"/>
              </a:xfrm>
              <a:custGeom>
                <a:avLst/>
                <a:gdLst>
                  <a:gd name="T0" fmla="*/ 22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2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2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iṡlíḋe">
                <a:extLst>
                  <a:ext uri="{FF2B5EF4-FFF2-40B4-BE49-F238E27FC236}">
                    <a16:creationId xmlns:a16="http://schemas.microsoft.com/office/drawing/2014/main" id="{E810234B-AF84-4952-A71E-BBEA9FF44302}"/>
                  </a:ext>
                </a:extLst>
              </p:cNvPr>
              <p:cNvSpPr/>
              <p:nvPr/>
            </p:nvSpPr>
            <p:spPr bwMode="auto">
              <a:xfrm>
                <a:off x="4996" y="1221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iṩḻiḑe">
                <a:extLst>
                  <a:ext uri="{FF2B5EF4-FFF2-40B4-BE49-F238E27FC236}">
                    <a16:creationId xmlns:a16="http://schemas.microsoft.com/office/drawing/2014/main" id="{FEC1542F-FD0C-4754-9FF8-87192FBA61A8}"/>
                  </a:ext>
                </a:extLst>
              </p:cNvPr>
              <p:cNvSpPr/>
              <p:nvPr/>
            </p:nvSpPr>
            <p:spPr bwMode="auto">
              <a:xfrm>
                <a:off x="4996" y="1198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šļiḋe">
                <a:extLst>
                  <a:ext uri="{FF2B5EF4-FFF2-40B4-BE49-F238E27FC236}">
                    <a16:creationId xmlns:a16="http://schemas.microsoft.com/office/drawing/2014/main" id="{DC4C35FA-4F01-48E3-8682-449ABC0CCC54}"/>
                  </a:ext>
                </a:extLst>
              </p:cNvPr>
              <p:cNvSpPr/>
              <p:nvPr/>
            </p:nvSpPr>
            <p:spPr bwMode="auto">
              <a:xfrm>
                <a:off x="4998" y="1175"/>
                <a:ext cx="223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iṥļidê">
                <a:extLst>
                  <a:ext uri="{FF2B5EF4-FFF2-40B4-BE49-F238E27FC236}">
                    <a16:creationId xmlns:a16="http://schemas.microsoft.com/office/drawing/2014/main" id="{5E8E9F69-60DD-4AE2-A133-34E7212A59CB}"/>
                  </a:ext>
                </a:extLst>
              </p:cNvPr>
              <p:cNvSpPr/>
              <p:nvPr/>
            </p:nvSpPr>
            <p:spPr bwMode="auto">
              <a:xfrm>
                <a:off x="4736" y="1167"/>
                <a:ext cx="248" cy="212"/>
              </a:xfrm>
              <a:custGeom>
                <a:avLst/>
                <a:gdLst>
                  <a:gd name="T0" fmla="*/ 17 w 814"/>
                  <a:gd name="T1" fmla="*/ 0 h 700"/>
                  <a:gd name="T2" fmla="*/ 0 w 814"/>
                  <a:gd name="T3" fmla="*/ 17 h 700"/>
                  <a:gd name="T4" fmla="*/ 0 w 814"/>
                  <a:gd name="T5" fmla="*/ 683 h 700"/>
                  <a:gd name="T6" fmla="*/ 17 w 814"/>
                  <a:gd name="T7" fmla="*/ 700 h 700"/>
                  <a:gd name="T8" fmla="*/ 797 w 814"/>
                  <a:gd name="T9" fmla="*/ 700 h 700"/>
                  <a:gd name="T10" fmla="*/ 814 w 814"/>
                  <a:gd name="T11" fmla="*/ 683 h 700"/>
                  <a:gd name="T12" fmla="*/ 814 w 814"/>
                  <a:gd name="T13" fmla="*/ 17 h 700"/>
                  <a:gd name="T14" fmla="*/ 797 w 814"/>
                  <a:gd name="T15" fmla="*/ 0 h 700"/>
                  <a:gd name="T16" fmla="*/ 17 w 814"/>
                  <a:gd name="T17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700">
                    <a:moveTo>
                      <a:pt x="17" y="0"/>
                    </a:moveTo>
                    <a:cubicBezTo>
                      <a:pt x="8" y="0"/>
                      <a:pt x="0" y="7"/>
                      <a:pt x="0" y="17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92"/>
                      <a:pt x="8" y="700"/>
                      <a:pt x="17" y="700"/>
                    </a:cubicBezTo>
                    <a:cubicBezTo>
                      <a:pt x="797" y="700"/>
                      <a:pt x="797" y="700"/>
                      <a:pt x="797" y="700"/>
                    </a:cubicBezTo>
                    <a:cubicBezTo>
                      <a:pt x="806" y="700"/>
                      <a:pt x="814" y="692"/>
                      <a:pt x="814" y="683"/>
                    </a:cubicBezTo>
                    <a:cubicBezTo>
                      <a:pt x="814" y="17"/>
                      <a:pt x="814" y="17"/>
                      <a:pt x="814" y="17"/>
                    </a:cubicBezTo>
                    <a:cubicBezTo>
                      <a:pt x="814" y="7"/>
                      <a:pt x="806" y="0"/>
                      <a:pt x="797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i$ḷïḍe">
                <a:extLst>
                  <a:ext uri="{FF2B5EF4-FFF2-40B4-BE49-F238E27FC236}">
                    <a16:creationId xmlns:a16="http://schemas.microsoft.com/office/drawing/2014/main" id="{195715E3-A75D-412B-B295-2A777C63AD74}"/>
                  </a:ext>
                </a:extLst>
              </p:cNvPr>
              <p:cNvSpPr/>
              <p:nvPr/>
            </p:nvSpPr>
            <p:spPr bwMode="auto">
              <a:xfrm>
                <a:off x="4749" y="1356"/>
                <a:ext cx="224" cy="14"/>
              </a:xfrm>
              <a:custGeom>
                <a:avLst/>
                <a:gdLst>
                  <a:gd name="T0" fmla="*/ 22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2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2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ïṧļîḓe">
                <a:extLst>
                  <a:ext uri="{FF2B5EF4-FFF2-40B4-BE49-F238E27FC236}">
                    <a16:creationId xmlns:a16="http://schemas.microsoft.com/office/drawing/2014/main" id="{282A067A-D426-4C3A-9BF1-763AC727E541}"/>
                  </a:ext>
                </a:extLst>
              </p:cNvPr>
              <p:cNvSpPr/>
              <p:nvPr/>
            </p:nvSpPr>
            <p:spPr bwMode="auto">
              <a:xfrm>
                <a:off x="4749" y="1334"/>
                <a:ext cx="224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îŝḻîḍê">
                <a:extLst>
                  <a:ext uri="{FF2B5EF4-FFF2-40B4-BE49-F238E27FC236}">
                    <a16:creationId xmlns:a16="http://schemas.microsoft.com/office/drawing/2014/main" id="{61C51B68-C575-4692-B01B-A5B5CE70B93A}"/>
                  </a:ext>
                </a:extLst>
              </p:cNvPr>
              <p:cNvSpPr/>
              <p:nvPr/>
            </p:nvSpPr>
            <p:spPr bwMode="auto">
              <a:xfrm>
                <a:off x="4749" y="1311"/>
                <a:ext cx="224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ṥlïdê">
                <a:extLst>
                  <a:ext uri="{FF2B5EF4-FFF2-40B4-BE49-F238E27FC236}">
                    <a16:creationId xmlns:a16="http://schemas.microsoft.com/office/drawing/2014/main" id="{CF16F210-FB0B-4426-B4BC-77FC0BAFCDA4}"/>
                  </a:ext>
                </a:extLst>
              </p:cNvPr>
              <p:cNvSpPr/>
              <p:nvPr/>
            </p:nvSpPr>
            <p:spPr bwMode="auto">
              <a:xfrm>
                <a:off x="4749" y="1288"/>
                <a:ext cx="224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ïṣļïďe">
                <a:extLst>
                  <a:ext uri="{FF2B5EF4-FFF2-40B4-BE49-F238E27FC236}">
                    <a16:creationId xmlns:a16="http://schemas.microsoft.com/office/drawing/2014/main" id="{AD50F3E8-E189-4F05-AC85-BA3DC8817DC6}"/>
                  </a:ext>
                </a:extLst>
              </p:cNvPr>
              <p:cNvSpPr/>
              <p:nvPr/>
            </p:nvSpPr>
            <p:spPr bwMode="auto">
              <a:xfrm>
                <a:off x="4749" y="1266"/>
                <a:ext cx="224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îšľíḋê">
                <a:extLst>
                  <a:ext uri="{FF2B5EF4-FFF2-40B4-BE49-F238E27FC236}">
                    <a16:creationId xmlns:a16="http://schemas.microsoft.com/office/drawing/2014/main" id="{A5EDA049-7FD4-4317-A1FA-3840A46A9CD3}"/>
                  </a:ext>
                </a:extLst>
              </p:cNvPr>
              <p:cNvSpPr/>
              <p:nvPr/>
            </p:nvSpPr>
            <p:spPr bwMode="auto">
              <a:xfrm>
                <a:off x="4749" y="1244"/>
                <a:ext cx="224" cy="13"/>
              </a:xfrm>
              <a:custGeom>
                <a:avLst/>
                <a:gdLst>
                  <a:gd name="T0" fmla="*/ 22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2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2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í$1îḋé">
                <a:extLst>
                  <a:ext uri="{FF2B5EF4-FFF2-40B4-BE49-F238E27FC236}">
                    <a16:creationId xmlns:a16="http://schemas.microsoft.com/office/drawing/2014/main" id="{67986CC7-8430-42E3-92F4-8BE576B450DE}"/>
                  </a:ext>
                </a:extLst>
              </p:cNvPr>
              <p:cNvSpPr/>
              <p:nvPr/>
            </p:nvSpPr>
            <p:spPr bwMode="auto">
              <a:xfrm>
                <a:off x="4747" y="1221"/>
                <a:ext cx="224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îṥ1íḑé">
                <a:extLst>
                  <a:ext uri="{FF2B5EF4-FFF2-40B4-BE49-F238E27FC236}">
                    <a16:creationId xmlns:a16="http://schemas.microsoft.com/office/drawing/2014/main" id="{5868857E-E90B-4B57-93AA-E894B1EEB9FC}"/>
                  </a:ext>
                </a:extLst>
              </p:cNvPr>
              <p:cNvSpPr/>
              <p:nvPr/>
            </p:nvSpPr>
            <p:spPr bwMode="auto">
              <a:xfrm>
                <a:off x="4747" y="1198"/>
                <a:ext cx="224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iṣ1îḍé">
                <a:extLst>
                  <a:ext uri="{FF2B5EF4-FFF2-40B4-BE49-F238E27FC236}">
                    <a16:creationId xmlns:a16="http://schemas.microsoft.com/office/drawing/2014/main" id="{ABB00795-902F-41FB-A15D-221E41DB527E}"/>
                  </a:ext>
                </a:extLst>
              </p:cNvPr>
              <p:cNvSpPr/>
              <p:nvPr/>
            </p:nvSpPr>
            <p:spPr bwMode="auto">
              <a:xfrm>
                <a:off x="4749" y="1175"/>
                <a:ext cx="224" cy="14"/>
              </a:xfrm>
              <a:custGeom>
                <a:avLst/>
                <a:gdLst>
                  <a:gd name="T0" fmla="*/ 22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2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2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2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2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ïślïdê">
                <a:extLst>
                  <a:ext uri="{FF2B5EF4-FFF2-40B4-BE49-F238E27FC236}">
                    <a16:creationId xmlns:a16="http://schemas.microsoft.com/office/drawing/2014/main" id="{9C307CDD-B8E2-4DBC-8CCF-9F8876941511}"/>
                  </a:ext>
                </a:extLst>
              </p:cNvPr>
              <p:cNvSpPr/>
              <p:nvPr/>
            </p:nvSpPr>
            <p:spPr bwMode="auto">
              <a:xfrm>
                <a:off x="4593" y="1381"/>
                <a:ext cx="213" cy="247"/>
              </a:xfrm>
              <a:custGeom>
                <a:avLst/>
                <a:gdLst>
                  <a:gd name="T0" fmla="*/ 0 w 700"/>
                  <a:gd name="T1" fmla="*/ 796 h 813"/>
                  <a:gd name="T2" fmla="*/ 17 w 700"/>
                  <a:gd name="T3" fmla="*/ 813 h 813"/>
                  <a:gd name="T4" fmla="*/ 683 w 700"/>
                  <a:gd name="T5" fmla="*/ 813 h 813"/>
                  <a:gd name="T6" fmla="*/ 700 w 700"/>
                  <a:gd name="T7" fmla="*/ 796 h 813"/>
                  <a:gd name="T8" fmla="*/ 700 w 700"/>
                  <a:gd name="T9" fmla="*/ 17 h 813"/>
                  <a:gd name="T10" fmla="*/ 683 w 700"/>
                  <a:gd name="T11" fmla="*/ 0 h 813"/>
                  <a:gd name="T12" fmla="*/ 17 w 700"/>
                  <a:gd name="T13" fmla="*/ 0 h 813"/>
                  <a:gd name="T14" fmla="*/ 0 w 700"/>
                  <a:gd name="T15" fmla="*/ 17 h 813"/>
                  <a:gd name="T16" fmla="*/ 0 w 700"/>
                  <a:gd name="T17" fmla="*/ 796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3">
                    <a:moveTo>
                      <a:pt x="0" y="796"/>
                    </a:moveTo>
                    <a:cubicBezTo>
                      <a:pt x="0" y="806"/>
                      <a:pt x="7" y="813"/>
                      <a:pt x="17" y="813"/>
                    </a:cubicBezTo>
                    <a:cubicBezTo>
                      <a:pt x="683" y="813"/>
                      <a:pt x="683" y="813"/>
                      <a:pt x="683" y="813"/>
                    </a:cubicBezTo>
                    <a:cubicBezTo>
                      <a:pt x="692" y="813"/>
                      <a:pt x="700" y="806"/>
                      <a:pt x="700" y="796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7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lnTo>
                      <a:pt x="0" y="796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îSḻídê">
                <a:extLst>
                  <a:ext uri="{FF2B5EF4-FFF2-40B4-BE49-F238E27FC236}">
                    <a16:creationId xmlns:a16="http://schemas.microsoft.com/office/drawing/2014/main" id="{C9820EDF-BE81-42B6-855A-925B6794A22D}"/>
                  </a:ext>
                </a:extLst>
              </p:cNvPr>
              <p:cNvSpPr/>
              <p:nvPr/>
            </p:nvSpPr>
            <p:spPr bwMode="auto">
              <a:xfrm>
                <a:off x="4783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ïśľïdè">
                <a:extLst>
                  <a:ext uri="{FF2B5EF4-FFF2-40B4-BE49-F238E27FC236}">
                    <a16:creationId xmlns:a16="http://schemas.microsoft.com/office/drawing/2014/main" id="{143E9722-363F-424A-A1E3-7B31BD7A8394}"/>
                  </a:ext>
                </a:extLst>
              </p:cNvPr>
              <p:cNvSpPr/>
              <p:nvPr/>
            </p:nvSpPr>
            <p:spPr bwMode="auto">
              <a:xfrm>
                <a:off x="4760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ïSľíḋè">
                <a:extLst>
                  <a:ext uri="{FF2B5EF4-FFF2-40B4-BE49-F238E27FC236}">
                    <a16:creationId xmlns:a16="http://schemas.microsoft.com/office/drawing/2014/main" id="{8456ED30-7EEB-475D-A6FC-F24801EF8954}"/>
                  </a:ext>
                </a:extLst>
              </p:cNvPr>
              <p:cNvSpPr/>
              <p:nvPr/>
            </p:nvSpPr>
            <p:spPr bwMode="auto">
              <a:xfrm>
                <a:off x="4738" y="1392"/>
                <a:ext cx="13" cy="224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ṥ1ïḑè">
                <a:extLst>
                  <a:ext uri="{FF2B5EF4-FFF2-40B4-BE49-F238E27FC236}">
                    <a16:creationId xmlns:a16="http://schemas.microsoft.com/office/drawing/2014/main" id="{D8B58F4A-9B04-4C80-9FFE-D8AA72AB0111}"/>
                  </a:ext>
                </a:extLst>
              </p:cNvPr>
              <p:cNvSpPr/>
              <p:nvPr/>
            </p:nvSpPr>
            <p:spPr bwMode="auto">
              <a:xfrm>
                <a:off x="4715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işľïḍê">
                <a:extLst>
                  <a:ext uri="{FF2B5EF4-FFF2-40B4-BE49-F238E27FC236}">
                    <a16:creationId xmlns:a16="http://schemas.microsoft.com/office/drawing/2014/main" id="{D8ADBDD5-F7BF-46D0-9727-12FEA05DB74F}"/>
                  </a:ext>
                </a:extLst>
              </p:cNvPr>
              <p:cNvSpPr/>
              <p:nvPr/>
            </p:nvSpPr>
            <p:spPr bwMode="auto">
              <a:xfrm>
                <a:off x="4692" y="1392"/>
                <a:ext cx="14" cy="224"/>
              </a:xfrm>
              <a:custGeom>
                <a:avLst/>
                <a:gdLst>
                  <a:gd name="T0" fmla="*/ 0 w 45"/>
                  <a:gd name="T1" fmla="*/ 712 h 735"/>
                  <a:gd name="T2" fmla="*/ 23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3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îṥlide">
                <a:extLst>
                  <a:ext uri="{FF2B5EF4-FFF2-40B4-BE49-F238E27FC236}">
                    <a16:creationId xmlns:a16="http://schemas.microsoft.com/office/drawing/2014/main" id="{4016F80A-D89A-4304-B668-8AC55D6B365A}"/>
                  </a:ext>
                </a:extLst>
              </p:cNvPr>
              <p:cNvSpPr/>
              <p:nvPr/>
            </p:nvSpPr>
            <p:spPr bwMode="auto">
              <a:xfrm>
                <a:off x="4670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ïSļiḍè">
                <a:extLst>
                  <a:ext uri="{FF2B5EF4-FFF2-40B4-BE49-F238E27FC236}">
                    <a16:creationId xmlns:a16="http://schemas.microsoft.com/office/drawing/2014/main" id="{E1640281-0479-4368-B61D-D5B33F437CD3}"/>
                  </a:ext>
                </a:extLst>
              </p:cNvPr>
              <p:cNvSpPr/>
              <p:nvPr/>
            </p:nvSpPr>
            <p:spPr bwMode="auto">
              <a:xfrm>
                <a:off x="4647" y="1394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i$ľîḓè">
                <a:extLst>
                  <a:ext uri="{FF2B5EF4-FFF2-40B4-BE49-F238E27FC236}">
                    <a16:creationId xmlns:a16="http://schemas.microsoft.com/office/drawing/2014/main" id="{40065891-B898-4502-B4CE-5E750CA3D0E6}"/>
                  </a:ext>
                </a:extLst>
              </p:cNvPr>
              <p:cNvSpPr/>
              <p:nvPr/>
            </p:nvSpPr>
            <p:spPr bwMode="auto">
              <a:xfrm>
                <a:off x="4624" y="1394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iṡ1îdé">
                <a:extLst>
                  <a:ext uri="{FF2B5EF4-FFF2-40B4-BE49-F238E27FC236}">
                    <a16:creationId xmlns:a16="http://schemas.microsoft.com/office/drawing/2014/main" id="{2822C725-020D-44A0-811D-25E8ED88E99E}"/>
                  </a:ext>
                </a:extLst>
              </p:cNvPr>
              <p:cNvSpPr/>
              <p:nvPr/>
            </p:nvSpPr>
            <p:spPr bwMode="auto">
              <a:xfrm>
                <a:off x="4602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îṣľîḍe">
                <a:extLst>
                  <a:ext uri="{FF2B5EF4-FFF2-40B4-BE49-F238E27FC236}">
                    <a16:creationId xmlns:a16="http://schemas.microsoft.com/office/drawing/2014/main" id="{A2377EE6-7F7A-4CF3-A2BB-11CD9841D674}"/>
                  </a:ext>
                </a:extLst>
              </p:cNvPr>
              <p:cNvSpPr/>
              <p:nvPr/>
            </p:nvSpPr>
            <p:spPr bwMode="auto">
              <a:xfrm>
                <a:off x="4806" y="1380"/>
                <a:ext cx="213" cy="247"/>
              </a:xfrm>
              <a:custGeom>
                <a:avLst/>
                <a:gdLst>
                  <a:gd name="T0" fmla="*/ 0 w 700"/>
                  <a:gd name="T1" fmla="*/ 797 h 814"/>
                  <a:gd name="T2" fmla="*/ 17 w 700"/>
                  <a:gd name="T3" fmla="*/ 814 h 814"/>
                  <a:gd name="T4" fmla="*/ 683 w 700"/>
                  <a:gd name="T5" fmla="*/ 814 h 814"/>
                  <a:gd name="T6" fmla="*/ 700 w 700"/>
                  <a:gd name="T7" fmla="*/ 797 h 814"/>
                  <a:gd name="T8" fmla="*/ 700 w 700"/>
                  <a:gd name="T9" fmla="*/ 17 h 814"/>
                  <a:gd name="T10" fmla="*/ 683 w 700"/>
                  <a:gd name="T11" fmla="*/ 0 h 814"/>
                  <a:gd name="T12" fmla="*/ 17 w 700"/>
                  <a:gd name="T13" fmla="*/ 0 h 814"/>
                  <a:gd name="T14" fmla="*/ 0 w 700"/>
                  <a:gd name="T15" fmla="*/ 17 h 814"/>
                  <a:gd name="T16" fmla="*/ 0 w 700"/>
                  <a:gd name="T17" fmla="*/ 79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4">
                    <a:moveTo>
                      <a:pt x="0" y="797"/>
                    </a:moveTo>
                    <a:cubicBezTo>
                      <a:pt x="0" y="806"/>
                      <a:pt x="7" y="814"/>
                      <a:pt x="17" y="814"/>
                    </a:cubicBezTo>
                    <a:cubicBezTo>
                      <a:pt x="683" y="814"/>
                      <a:pt x="683" y="814"/>
                      <a:pt x="683" y="814"/>
                    </a:cubicBezTo>
                    <a:cubicBezTo>
                      <a:pt x="692" y="814"/>
                      <a:pt x="700" y="806"/>
                      <a:pt x="700" y="797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8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îSḷîḋé">
                <a:extLst>
                  <a:ext uri="{FF2B5EF4-FFF2-40B4-BE49-F238E27FC236}">
                    <a16:creationId xmlns:a16="http://schemas.microsoft.com/office/drawing/2014/main" id="{B4302FF7-6C35-4249-A01C-D64A936C7FA6}"/>
                  </a:ext>
                </a:extLst>
              </p:cNvPr>
              <p:cNvSpPr/>
              <p:nvPr/>
            </p:nvSpPr>
            <p:spPr bwMode="auto">
              <a:xfrm>
                <a:off x="4996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ŝḻiḑe">
                <a:extLst>
                  <a:ext uri="{FF2B5EF4-FFF2-40B4-BE49-F238E27FC236}">
                    <a16:creationId xmlns:a16="http://schemas.microsoft.com/office/drawing/2014/main" id="{F475B772-9B13-44E3-93BD-7AE60B19A0F5}"/>
                  </a:ext>
                </a:extLst>
              </p:cNvPr>
              <p:cNvSpPr/>
              <p:nvPr/>
            </p:nvSpPr>
            <p:spPr bwMode="auto">
              <a:xfrm>
                <a:off x="4973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ïṥ1îďè">
                <a:extLst>
                  <a:ext uri="{FF2B5EF4-FFF2-40B4-BE49-F238E27FC236}">
                    <a16:creationId xmlns:a16="http://schemas.microsoft.com/office/drawing/2014/main" id="{1F1FE59C-DBFA-49DF-BF04-E3F16F72C17F}"/>
                  </a:ext>
                </a:extLst>
              </p:cNvPr>
              <p:cNvSpPr/>
              <p:nvPr/>
            </p:nvSpPr>
            <p:spPr bwMode="auto">
              <a:xfrm>
                <a:off x="4951" y="1391"/>
                <a:ext cx="13" cy="223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ïślïḓe">
                <a:extLst>
                  <a:ext uri="{FF2B5EF4-FFF2-40B4-BE49-F238E27FC236}">
                    <a16:creationId xmlns:a16="http://schemas.microsoft.com/office/drawing/2014/main" id="{35BD68FD-F5C2-45DE-9F19-E7410D6CB5C7}"/>
                  </a:ext>
                </a:extLst>
              </p:cNvPr>
              <p:cNvSpPr/>
              <p:nvPr/>
            </p:nvSpPr>
            <p:spPr bwMode="auto">
              <a:xfrm>
                <a:off x="4928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ïSľîḍè">
                <a:extLst>
                  <a:ext uri="{FF2B5EF4-FFF2-40B4-BE49-F238E27FC236}">
                    <a16:creationId xmlns:a16="http://schemas.microsoft.com/office/drawing/2014/main" id="{D939D07E-41C0-43C0-89E4-5E2A93A7353E}"/>
                  </a:ext>
                </a:extLst>
              </p:cNvPr>
              <p:cNvSpPr/>
              <p:nvPr/>
            </p:nvSpPr>
            <p:spPr bwMode="auto">
              <a:xfrm>
                <a:off x="4905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îśļíḑè">
                <a:extLst>
                  <a:ext uri="{FF2B5EF4-FFF2-40B4-BE49-F238E27FC236}">
                    <a16:creationId xmlns:a16="http://schemas.microsoft.com/office/drawing/2014/main" id="{287FC282-3A31-4E87-AA4C-1983B655E115}"/>
                  </a:ext>
                </a:extLst>
              </p:cNvPr>
              <p:cNvSpPr/>
              <p:nvPr/>
            </p:nvSpPr>
            <p:spPr bwMode="auto">
              <a:xfrm>
                <a:off x="4883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ṣ1ïḑê">
                <a:extLst>
                  <a:ext uri="{FF2B5EF4-FFF2-40B4-BE49-F238E27FC236}">
                    <a16:creationId xmlns:a16="http://schemas.microsoft.com/office/drawing/2014/main" id="{7F847BB3-9038-419D-88D6-D6880D647EF5}"/>
                  </a:ext>
                </a:extLst>
              </p:cNvPr>
              <p:cNvSpPr/>
              <p:nvPr/>
            </p:nvSpPr>
            <p:spPr bwMode="auto">
              <a:xfrm>
                <a:off x="4860" y="1393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2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2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îşḷïḓé">
                <a:extLst>
                  <a:ext uri="{FF2B5EF4-FFF2-40B4-BE49-F238E27FC236}">
                    <a16:creationId xmlns:a16="http://schemas.microsoft.com/office/drawing/2014/main" id="{57981312-3A4B-4E01-9B39-4AB697C37CD0}"/>
                  </a:ext>
                </a:extLst>
              </p:cNvPr>
              <p:cNvSpPr/>
              <p:nvPr/>
            </p:nvSpPr>
            <p:spPr bwMode="auto">
              <a:xfrm>
                <a:off x="4837" y="1393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2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2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íSḷïḓe">
                <a:extLst>
                  <a:ext uri="{FF2B5EF4-FFF2-40B4-BE49-F238E27FC236}">
                    <a16:creationId xmlns:a16="http://schemas.microsoft.com/office/drawing/2014/main" id="{F20EB765-92EA-4651-990D-46CD0F4903C1}"/>
                  </a:ext>
                </a:extLst>
              </p:cNvPr>
              <p:cNvSpPr/>
              <p:nvPr/>
            </p:nvSpPr>
            <p:spPr bwMode="auto">
              <a:xfrm>
                <a:off x="4815" y="1391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ṣľîḑe">
                <a:extLst>
                  <a:ext uri="{FF2B5EF4-FFF2-40B4-BE49-F238E27FC236}">
                    <a16:creationId xmlns:a16="http://schemas.microsoft.com/office/drawing/2014/main" id="{4B956673-471A-4994-9B52-B41CB1F31A79}"/>
                  </a:ext>
                </a:extLst>
              </p:cNvPr>
              <p:cNvSpPr/>
              <p:nvPr/>
            </p:nvSpPr>
            <p:spPr bwMode="auto">
              <a:xfrm>
                <a:off x="5019" y="1379"/>
                <a:ext cx="213" cy="247"/>
              </a:xfrm>
              <a:custGeom>
                <a:avLst/>
                <a:gdLst>
                  <a:gd name="T0" fmla="*/ 0 w 700"/>
                  <a:gd name="T1" fmla="*/ 797 h 814"/>
                  <a:gd name="T2" fmla="*/ 17 w 700"/>
                  <a:gd name="T3" fmla="*/ 814 h 814"/>
                  <a:gd name="T4" fmla="*/ 683 w 700"/>
                  <a:gd name="T5" fmla="*/ 814 h 814"/>
                  <a:gd name="T6" fmla="*/ 700 w 700"/>
                  <a:gd name="T7" fmla="*/ 797 h 814"/>
                  <a:gd name="T8" fmla="*/ 700 w 700"/>
                  <a:gd name="T9" fmla="*/ 17 h 814"/>
                  <a:gd name="T10" fmla="*/ 683 w 700"/>
                  <a:gd name="T11" fmla="*/ 0 h 814"/>
                  <a:gd name="T12" fmla="*/ 17 w 700"/>
                  <a:gd name="T13" fmla="*/ 0 h 814"/>
                  <a:gd name="T14" fmla="*/ 0 w 700"/>
                  <a:gd name="T15" fmla="*/ 17 h 814"/>
                  <a:gd name="T16" fmla="*/ 0 w 700"/>
                  <a:gd name="T17" fmla="*/ 79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4">
                    <a:moveTo>
                      <a:pt x="0" y="797"/>
                    </a:moveTo>
                    <a:cubicBezTo>
                      <a:pt x="0" y="806"/>
                      <a:pt x="7" y="814"/>
                      <a:pt x="17" y="814"/>
                    </a:cubicBezTo>
                    <a:cubicBezTo>
                      <a:pt x="683" y="814"/>
                      <a:pt x="683" y="814"/>
                      <a:pt x="683" y="814"/>
                    </a:cubicBezTo>
                    <a:cubicBezTo>
                      <a:pt x="692" y="814"/>
                      <a:pt x="700" y="806"/>
                      <a:pt x="700" y="797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8"/>
                      <a:pt x="692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iṩlíḍè">
                <a:extLst>
                  <a:ext uri="{FF2B5EF4-FFF2-40B4-BE49-F238E27FC236}">
                    <a16:creationId xmlns:a16="http://schemas.microsoft.com/office/drawing/2014/main" id="{059C98E2-E9FF-4748-AFC7-54B3FD04BA50}"/>
                  </a:ext>
                </a:extLst>
              </p:cNvPr>
              <p:cNvSpPr/>
              <p:nvPr/>
            </p:nvSpPr>
            <p:spPr bwMode="auto">
              <a:xfrm>
                <a:off x="5209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îṥḻîdè">
                <a:extLst>
                  <a:ext uri="{FF2B5EF4-FFF2-40B4-BE49-F238E27FC236}">
                    <a16:creationId xmlns:a16="http://schemas.microsoft.com/office/drawing/2014/main" id="{283EE19D-C760-44CC-B9AB-251916A38B85}"/>
                  </a:ext>
                </a:extLst>
              </p:cNvPr>
              <p:cNvSpPr/>
              <p:nvPr/>
            </p:nvSpPr>
            <p:spPr bwMode="auto">
              <a:xfrm>
                <a:off x="5186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íşļíḋê">
                <a:extLst>
                  <a:ext uri="{FF2B5EF4-FFF2-40B4-BE49-F238E27FC236}">
                    <a16:creationId xmlns:a16="http://schemas.microsoft.com/office/drawing/2014/main" id="{A1BEA556-E769-438C-B9FB-A19C572E08C8}"/>
                  </a:ext>
                </a:extLst>
              </p:cNvPr>
              <p:cNvSpPr/>
              <p:nvPr/>
            </p:nvSpPr>
            <p:spPr bwMode="auto">
              <a:xfrm>
                <a:off x="5164" y="1390"/>
                <a:ext cx="13" cy="223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í$lïḋè">
                <a:extLst>
                  <a:ext uri="{FF2B5EF4-FFF2-40B4-BE49-F238E27FC236}">
                    <a16:creationId xmlns:a16="http://schemas.microsoft.com/office/drawing/2014/main" id="{74618846-2777-4DB7-BC54-CA23B90EB26F}"/>
                  </a:ext>
                </a:extLst>
              </p:cNvPr>
              <p:cNvSpPr/>
              <p:nvPr/>
            </p:nvSpPr>
            <p:spPr bwMode="auto">
              <a:xfrm>
                <a:off x="5141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îṧļîḓê">
                <a:extLst>
                  <a:ext uri="{FF2B5EF4-FFF2-40B4-BE49-F238E27FC236}">
                    <a16:creationId xmlns:a16="http://schemas.microsoft.com/office/drawing/2014/main" id="{BF74930F-C537-4FA3-868B-932BA0A9D25C}"/>
                  </a:ext>
                </a:extLst>
              </p:cNvPr>
              <p:cNvSpPr/>
              <p:nvPr/>
            </p:nvSpPr>
            <p:spPr bwMode="auto">
              <a:xfrm>
                <a:off x="5118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iš1ïḑe">
                <a:extLst>
                  <a:ext uri="{FF2B5EF4-FFF2-40B4-BE49-F238E27FC236}">
                    <a16:creationId xmlns:a16="http://schemas.microsoft.com/office/drawing/2014/main" id="{6CD34E7A-9E03-4EC3-8211-BA8972226147}"/>
                  </a:ext>
                </a:extLst>
              </p:cNvPr>
              <p:cNvSpPr/>
              <p:nvPr/>
            </p:nvSpPr>
            <p:spPr bwMode="auto">
              <a:xfrm>
                <a:off x="5095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îsľíḋe">
                <a:extLst>
                  <a:ext uri="{FF2B5EF4-FFF2-40B4-BE49-F238E27FC236}">
                    <a16:creationId xmlns:a16="http://schemas.microsoft.com/office/drawing/2014/main" id="{A0179743-21ED-4E42-87F1-714A7EE7AF85}"/>
                  </a:ext>
                </a:extLst>
              </p:cNvPr>
              <p:cNvSpPr/>
              <p:nvPr/>
            </p:nvSpPr>
            <p:spPr bwMode="auto">
              <a:xfrm>
                <a:off x="5073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îṧḻíḑé">
                <a:extLst>
                  <a:ext uri="{FF2B5EF4-FFF2-40B4-BE49-F238E27FC236}">
                    <a16:creationId xmlns:a16="http://schemas.microsoft.com/office/drawing/2014/main" id="{938F37FB-A3F8-4669-82B0-980D61963378}"/>
                  </a:ext>
                </a:extLst>
              </p:cNvPr>
              <p:cNvSpPr/>
              <p:nvPr/>
            </p:nvSpPr>
            <p:spPr bwMode="auto">
              <a:xfrm>
                <a:off x="5050" y="1392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íṩlîḋè">
                <a:extLst>
                  <a:ext uri="{FF2B5EF4-FFF2-40B4-BE49-F238E27FC236}">
                    <a16:creationId xmlns:a16="http://schemas.microsoft.com/office/drawing/2014/main" id="{4447A430-98DB-4563-8C76-3DCF5F4E79F2}"/>
                  </a:ext>
                </a:extLst>
              </p:cNvPr>
              <p:cNvSpPr/>
              <p:nvPr/>
            </p:nvSpPr>
            <p:spPr bwMode="auto">
              <a:xfrm>
                <a:off x="5028" y="1390"/>
                <a:ext cx="14" cy="223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ïṡlïḓé">
                <a:extLst>
                  <a:ext uri="{FF2B5EF4-FFF2-40B4-BE49-F238E27FC236}">
                    <a16:creationId xmlns:a16="http://schemas.microsoft.com/office/drawing/2014/main" id="{9F5D78E3-8D6F-4AA0-B57F-4A4385E0ECD3}"/>
                  </a:ext>
                </a:extLst>
              </p:cNvPr>
              <p:cNvSpPr/>
              <p:nvPr/>
            </p:nvSpPr>
            <p:spPr bwMode="auto">
              <a:xfrm>
                <a:off x="5482" y="1164"/>
                <a:ext cx="247" cy="213"/>
              </a:xfrm>
              <a:custGeom>
                <a:avLst/>
                <a:gdLst>
                  <a:gd name="T0" fmla="*/ 17 w 814"/>
                  <a:gd name="T1" fmla="*/ 0 h 700"/>
                  <a:gd name="T2" fmla="*/ 0 w 814"/>
                  <a:gd name="T3" fmla="*/ 17 h 700"/>
                  <a:gd name="T4" fmla="*/ 0 w 814"/>
                  <a:gd name="T5" fmla="*/ 683 h 700"/>
                  <a:gd name="T6" fmla="*/ 17 w 814"/>
                  <a:gd name="T7" fmla="*/ 700 h 700"/>
                  <a:gd name="T8" fmla="*/ 797 w 814"/>
                  <a:gd name="T9" fmla="*/ 700 h 700"/>
                  <a:gd name="T10" fmla="*/ 814 w 814"/>
                  <a:gd name="T11" fmla="*/ 683 h 700"/>
                  <a:gd name="T12" fmla="*/ 814 w 814"/>
                  <a:gd name="T13" fmla="*/ 17 h 700"/>
                  <a:gd name="T14" fmla="*/ 797 w 814"/>
                  <a:gd name="T15" fmla="*/ 0 h 700"/>
                  <a:gd name="T16" fmla="*/ 17 w 814"/>
                  <a:gd name="T17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700">
                    <a:moveTo>
                      <a:pt x="17" y="0"/>
                    </a:moveTo>
                    <a:cubicBezTo>
                      <a:pt x="8" y="0"/>
                      <a:pt x="0" y="7"/>
                      <a:pt x="0" y="17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92"/>
                      <a:pt x="8" y="700"/>
                      <a:pt x="17" y="700"/>
                    </a:cubicBezTo>
                    <a:cubicBezTo>
                      <a:pt x="797" y="700"/>
                      <a:pt x="797" y="700"/>
                      <a:pt x="797" y="700"/>
                    </a:cubicBezTo>
                    <a:cubicBezTo>
                      <a:pt x="806" y="700"/>
                      <a:pt x="814" y="692"/>
                      <a:pt x="814" y="683"/>
                    </a:cubicBezTo>
                    <a:cubicBezTo>
                      <a:pt x="814" y="17"/>
                      <a:pt x="814" y="17"/>
                      <a:pt x="814" y="17"/>
                    </a:cubicBezTo>
                    <a:cubicBezTo>
                      <a:pt x="814" y="7"/>
                      <a:pt x="806" y="0"/>
                      <a:pt x="797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ïSḻïḑe">
                <a:extLst>
                  <a:ext uri="{FF2B5EF4-FFF2-40B4-BE49-F238E27FC236}">
                    <a16:creationId xmlns:a16="http://schemas.microsoft.com/office/drawing/2014/main" id="{9F8D02DB-7E22-4178-A97E-31D01FF84424}"/>
                  </a:ext>
                </a:extLst>
              </p:cNvPr>
              <p:cNvSpPr/>
              <p:nvPr/>
            </p:nvSpPr>
            <p:spPr bwMode="auto">
              <a:xfrm>
                <a:off x="5495" y="1353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iṣľíḑe">
                <a:extLst>
                  <a:ext uri="{FF2B5EF4-FFF2-40B4-BE49-F238E27FC236}">
                    <a16:creationId xmlns:a16="http://schemas.microsoft.com/office/drawing/2014/main" id="{6A1D8DFE-D0F6-4545-B0B6-E07BEA4D1A6F}"/>
                  </a:ext>
                </a:extLst>
              </p:cNvPr>
              <p:cNvSpPr/>
              <p:nvPr/>
            </p:nvSpPr>
            <p:spPr bwMode="auto">
              <a:xfrm>
                <a:off x="5495" y="1331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íşḻiḋè">
                <a:extLst>
                  <a:ext uri="{FF2B5EF4-FFF2-40B4-BE49-F238E27FC236}">
                    <a16:creationId xmlns:a16="http://schemas.microsoft.com/office/drawing/2014/main" id="{AF1F9832-739B-4A64-AD04-A4879CDC4E13}"/>
                  </a:ext>
                </a:extLst>
              </p:cNvPr>
              <p:cNvSpPr/>
              <p:nvPr/>
            </p:nvSpPr>
            <p:spPr bwMode="auto">
              <a:xfrm>
                <a:off x="5495" y="1308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í$1ïde">
                <a:extLst>
                  <a:ext uri="{FF2B5EF4-FFF2-40B4-BE49-F238E27FC236}">
                    <a16:creationId xmlns:a16="http://schemas.microsoft.com/office/drawing/2014/main" id="{6881CE1A-7449-4CC5-98B7-E36CD5D93958}"/>
                  </a:ext>
                </a:extLst>
              </p:cNvPr>
              <p:cNvSpPr/>
              <p:nvPr/>
            </p:nvSpPr>
            <p:spPr bwMode="auto">
              <a:xfrm>
                <a:off x="5495" y="1286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îṩļîďè">
                <a:extLst>
                  <a:ext uri="{FF2B5EF4-FFF2-40B4-BE49-F238E27FC236}">
                    <a16:creationId xmlns:a16="http://schemas.microsoft.com/office/drawing/2014/main" id="{A04DCAF5-DFE8-4507-9CB0-B1A651C26074}"/>
                  </a:ext>
                </a:extLst>
              </p:cNvPr>
              <p:cNvSpPr/>
              <p:nvPr/>
            </p:nvSpPr>
            <p:spPr bwMode="auto">
              <a:xfrm>
                <a:off x="5495" y="1263"/>
                <a:ext cx="223" cy="14"/>
              </a:xfrm>
              <a:custGeom>
                <a:avLst/>
                <a:gdLst>
                  <a:gd name="T0" fmla="*/ 23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3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3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3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3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išľîḑe">
                <a:extLst>
                  <a:ext uri="{FF2B5EF4-FFF2-40B4-BE49-F238E27FC236}">
                    <a16:creationId xmlns:a16="http://schemas.microsoft.com/office/drawing/2014/main" id="{63F33E85-B9D8-4E43-ACB2-639AA31CDA75}"/>
                  </a:ext>
                </a:extLst>
              </p:cNvPr>
              <p:cNvSpPr/>
              <p:nvPr/>
            </p:nvSpPr>
            <p:spPr bwMode="auto">
              <a:xfrm>
                <a:off x="5495" y="1240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íṣlîḋê">
                <a:extLst>
                  <a:ext uri="{FF2B5EF4-FFF2-40B4-BE49-F238E27FC236}">
                    <a16:creationId xmlns:a16="http://schemas.microsoft.com/office/drawing/2014/main" id="{24A4110A-6545-4919-8361-B8561DE22552}"/>
                  </a:ext>
                </a:extLst>
              </p:cNvPr>
              <p:cNvSpPr/>
              <p:nvPr/>
            </p:nvSpPr>
            <p:spPr bwMode="auto">
              <a:xfrm>
                <a:off x="5493" y="1218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3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3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3" y="46"/>
                      <a:pt x="713" y="46"/>
                      <a:pt x="713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3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íSḷiḋè">
                <a:extLst>
                  <a:ext uri="{FF2B5EF4-FFF2-40B4-BE49-F238E27FC236}">
                    <a16:creationId xmlns:a16="http://schemas.microsoft.com/office/drawing/2014/main" id="{3CD5BD3B-53E0-4A2D-9753-541974CE6AE5}"/>
                  </a:ext>
                </a:extLst>
              </p:cNvPr>
              <p:cNvSpPr/>
              <p:nvPr/>
            </p:nvSpPr>
            <p:spPr bwMode="auto">
              <a:xfrm>
                <a:off x="5493" y="1195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3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3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3" y="46"/>
                      <a:pt x="713" y="46"/>
                      <a:pt x="713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3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íš1ïḍé">
                <a:extLst>
                  <a:ext uri="{FF2B5EF4-FFF2-40B4-BE49-F238E27FC236}">
                    <a16:creationId xmlns:a16="http://schemas.microsoft.com/office/drawing/2014/main" id="{D934EF31-3185-4935-ABFB-7AC299D36074}"/>
                  </a:ext>
                </a:extLst>
              </p:cNvPr>
              <p:cNvSpPr/>
              <p:nvPr/>
            </p:nvSpPr>
            <p:spPr bwMode="auto">
              <a:xfrm>
                <a:off x="5495" y="1173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îSḻîḋe">
                <a:extLst>
                  <a:ext uri="{FF2B5EF4-FFF2-40B4-BE49-F238E27FC236}">
                    <a16:creationId xmlns:a16="http://schemas.microsoft.com/office/drawing/2014/main" id="{678749CE-E53A-4706-8ED2-7E2396B2A588}"/>
                  </a:ext>
                </a:extLst>
              </p:cNvPr>
              <p:cNvSpPr/>
              <p:nvPr/>
            </p:nvSpPr>
            <p:spPr bwMode="auto">
              <a:xfrm>
                <a:off x="5233" y="1164"/>
                <a:ext cx="248" cy="213"/>
              </a:xfrm>
              <a:custGeom>
                <a:avLst/>
                <a:gdLst>
                  <a:gd name="T0" fmla="*/ 17 w 814"/>
                  <a:gd name="T1" fmla="*/ 0 h 700"/>
                  <a:gd name="T2" fmla="*/ 0 w 814"/>
                  <a:gd name="T3" fmla="*/ 17 h 700"/>
                  <a:gd name="T4" fmla="*/ 0 w 814"/>
                  <a:gd name="T5" fmla="*/ 683 h 700"/>
                  <a:gd name="T6" fmla="*/ 17 w 814"/>
                  <a:gd name="T7" fmla="*/ 700 h 700"/>
                  <a:gd name="T8" fmla="*/ 797 w 814"/>
                  <a:gd name="T9" fmla="*/ 700 h 700"/>
                  <a:gd name="T10" fmla="*/ 814 w 814"/>
                  <a:gd name="T11" fmla="*/ 683 h 700"/>
                  <a:gd name="T12" fmla="*/ 814 w 814"/>
                  <a:gd name="T13" fmla="*/ 17 h 700"/>
                  <a:gd name="T14" fmla="*/ 797 w 814"/>
                  <a:gd name="T15" fmla="*/ 0 h 700"/>
                  <a:gd name="T16" fmla="*/ 17 w 814"/>
                  <a:gd name="T17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700">
                    <a:moveTo>
                      <a:pt x="17" y="0"/>
                    </a:moveTo>
                    <a:cubicBezTo>
                      <a:pt x="8" y="0"/>
                      <a:pt x="0" y="7"/>
                      <a:pt x="0" y="17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92"/>
                      <a:pt x="8" y="700"/>
                      <a:pt x="17" y="700"/>
                    </a:cubicBezTo>
                    <a:cubicBezTo>
                      <a:pt x="797" y="700"/>
                      <a:pt x="797" y="700"/>
                      <a:pt x="797" y="700"/>
                    </a:cubicBezTo>
                    <a:cubicBezTo>
                      <a:pt x="806" y="700"/>
                      <a:pt x="814" y="692"/>
                      <a:pt x="814" y="683"/>
                    </a:cubicBezTo>
                    <a:cubicBezTo>
                      <a:pt x="814" y="17"/>
                      <a:pt x="814" y="17"/>
                      <a:pt x="814" y="17"/>
                    </a:cubicBezTo>
                    <a:cubicBezTo>
                      <a:pt x="814" y="7"/>
                      <a:pt x="806" y="0"/>
                      <a:pt x="797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îṥḷiḍé">
                <a:extLst>
                  <a:ext uri="{FF2B5EF4-FFF2-40B4-BE49-F238E27FC236}">
                    <a16:creationId xmlns:a16="http://schemas.microsoft.com/office/drawing/2014/main" id="{83380982-56AF-4D06-8D8C-B2320644EFAE}"/>
                  </a:ext>
                </a:extLst>
              </p:cNvPr>
              <p:cNvSpPr/>
              <p:nvPr/>
            </p:nvSpPr>
            <p:spPr bwMode="auto">
              <a:xfrm>
                <a:off x="5247" y="1353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ïṥlïḓé">
                <a:extLst>
                  <a:ext uri="{FF2B5EF4-FFF2-40B4-BE49-F238E27FC236}">
                    <a16:creationId xmlns:a16="http://schemas.microsoft.com/office/drawing/2014/main" id="{E413DFAC-BAA4-41EF-A33B-3CA080DC8A53}"/>
                  </a:ext>
                </a:extLst>
              </p:cNvPr>
              <p:cNvSpPr/>
              <p:nvPr/>
            </p:nvSpPr>
            <p:spPr bwMode="auto">
              <a:xfrm>
                <a:off x="5247" y="1331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iŝḻiḍe">
                <a:extLst>
                  <a:ext uri="{FF2B5EF4-FFF2-40B4-BE49-F238E27FC236}">
                    <a16:creationId xmlns:a16="http://schemas.microsoft.com/office/drawing/2014/main" id="{2615178F-C635-4475-9ADC-6639A4E959F6}"/>
                  </a:ext>
                </a:extLst>
              </p:cNvPr>
              <p:cNvSpPr/>
              <p:nvPr/>
            </p:nvSpPr>
            <p:spPr bwMode="auto">
              <a:xfrm>
                <a:off x="5247" y="1308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íṣlíḋe">
                <a:extLst>
                  <a:ext uri="{FF2B5EF4-FFF2-40B4-BE49-F238E27FC236}">
                    <a16:creationId xmlns:a16="http://schemas.microsoft.com/office/drawing/2014/main" id="{7800B286-F8CE-4D2D-BA8C-61D330507CD2}"/>
                  </a:ext>
                </a:extLst>
              </p:cNvPr>
              <p:cNvSpPr/>
              <p:nvPr/>
            </p:nvSpPr>
            <p:spPr bwMode="auto">
              <a:xfrm>
                <a:off x="5247" y="1286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i$ļïḋé">
                <a:extLst>
                  <a:ext uri="{FF2B5EF4-FFF2-40B4-BE49-F238E27FC236}">
                    <a16:creationId xmlns:a16="http://schemas.microsoft.com/office/drawing/2014/main" id="{60E6E13D-1105-4425-9FDE-4716C2C36A58}"/>
                  </a:ext>
                </a:extLst>
              </p:cNvPr>
              <p:cNvSpPr/>
              <p:nvPr/>
            </p:nvSpPr>
            <p:spPr bwMode="auto">
              <a:xfrm>
                <a:off x="5247" y="1263"/>
                <a:ext cx="223" cy="14"/>
              </a:xfrm>
              <a:custGeom>
                <a:avLst/>
                <a:gdLst>
                  <a:gd name="T0" fmla="*/ 23 w 735"/>
                  <a:gd name="T1" fmla="*/ 0 h 45"/>
                  <a:gd name="T2" fmla="*/ 0 w 735"/>
                  <a:gd name="T3" fmla="*/ 22 h 45"/>
                  <a:gd name="T4" fmla="*/ 0 w 735"/>
                  <a:gd name="T5" fmla="*/ 23 h 45"/>
                  <a:gd name="T6" fmla="*/ 23 w 735"/>
                  <a:gd name="T7" fmla="*/ 45 h 45"/>
                  <a:gd name="T8" fmla="*/ 712 w 735"/>
                  <a:gd name="T9" fmla="*/ 45 h 45"/>
                  <a:gd name="T10" fmla="*/ 735 w 735"/>
                  <a:gd name="T11" fmla="*/ 23 h 45"/>
                  <a:gd name="T12" fmla="*/ 735 w 735"/>
                  <a:gd name="T13" fmla="*/ 22 h 45"/>
                  <a:gd name="T14" fmla="*/ 712 w 735"/>
                  <a:gd name="T15" fmla="*/ 0 h 45"/>
                  <a:gd name="T16" fmla="*/ 23 w 73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5">
                    <a:moveTo>
                      <a:pt x="23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5"/>
                      <a:pt x="23" y="45"/>
                    </a:cubicBezTo>
                    <a:cubicBezTo>
                      <a:pt x="712" y="45"/>
                      <a:pt x="712" y="45"/>
                      <a:pt x="712" y="45"/>
                    </a:cubicBezTo>
                    <a:cubicBezTo>
                      <a:pt x="725" y="45"/>
                      <a:pt x="735" y="35"/>
                      <a:pt x="735" y="23"/>
                    </a:cubicBezTo>
                    <a:cubicBezTo>
                      <a:pt x="735" y="22"/>
                      <a:pt x="735" y="22"/>
                      <a:pt x="735" y="22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iṧľidé">
                <a:extLst>
                  <a:ext uri="{FF2B5EF4-FFF2-40B4-BE49-F238E27FC236}">
                    <a16:creationId xmlns:a16="http://schemas.microsoft.com/office/drawing/2014/main" id="{6ECF49CB-74B9-4A7E-B416-E2B9EE50B447}"/>
                  </a:ext>
                </a:extLst>
              </p:cNvPr>
              <p:cNvSpPr/>
              <p:nvPr/>
            </p:nvSpPr>
            <p:spPr bwMode="auto">
              <a:xfrm>
                <a:off x="5247" y="1240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íśļiḋé">
                <a:extLst>
                  <a:ext uri="{FF2B5EF4-FFF2-40B4-BE49-F238E27FC236}">
                    <a16:creationId xmlns:a16="http://schemas.microsoft.com/office/drawing/2014/main" id="{DDBBD489-411C-445F-B9D0-EDB546475B1F}"/>
                  </a:ext>
                </a:extLst>
              </p:cNvPr>
              <p:cNvSpPr/>
              <p:nvPr/>
            </p:nvSpPr>
            <p:spPr bwMode="auto">
              <a:xfrm>
                <a:off x="5244" y="1218"/>
                <a:ext cx="224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3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3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713" y="46"/>
                      <a:pt x="713" y="46"/>
                      <a:pt x="713" y="46"/>
                    </a:cubicBezTo>
                    <a:cubicBezTo>
                      <a:pt x="725" y="46"/>
                      <a:pt x="735" y="35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3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iṥ1îḓé">
                <a:extLst>
                  <a:ext uri="{FF2B5EF4-FFF2-40B4-BE49-F238E27FC236}">
                    <a16:creationId xmlns:a16="http://schemas.microsoft.com/office/drawing/2014/main" id="{453F79EA-69F9-4EC8-91D0-3819B2119092}"/>
                  </a:ext>
                </a:extLst>
              </p:cNvPr>
              <p:cNvSpPr/>
              <p:nvPr/>
            </p:nvSpPr>
            <p:spPr bwMode="auto">
              <a:xfrm>
                <a:off x="5244" y="1195"/>
                <a:ext cx="224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3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3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3" y="46"/>
                      <a:pt x="713" y="46"/>
                      <a:pt x="713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1"/>
                      <a:pt x="725" y="0"/>
                      <a:pt x="713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îṡļïḋé">
                <a:extLst>
                  <a:ext uri="{FF2B5EF4-FFF2-40B4-BE49-F238E27FC236}">
                    <a16:creationId xmlns:a16="http://schemas.microsoft.com/office/drawing/2014/main" id="{6FFE4EDF-EBB1-49E3-970F-AAA18615F867}"/>
                  </a:ext>
                </a:extLst>
              </p:cNvPr>
              <p:cNvSpPr/>
              <p:nvPr/>
            </p:nvSpPr>
            <p:spPr bwMode="auto">
              <a:xfrm>
                <a:off x="5247" y="1173"/>
                <a:ext cx="223" cy="14"/>
              </a:xfrm>
              <a:custGeom>
                <a:avLst/>
                <a:gdLst>
                  <a:gd name="T0" fmla="*/ 23 w 735"/>
                  <a:gd name="T1" fmla="*/ 0 h 46"/>
                  <a:gd name="T2" fmla="*/ 0 w 735"/>
                  <a:gd name="T3" fmla="*/ 23 h 46"/>
                  <a:gd name="T4" fmla="*/ 0 w 735"/>
                  <a:gd name="T5" fmla="*/ 23 h 46"/>
                  <a:gd name="T6" fmla="*/ 23 w 735"/>
                  <a:gd name="T7" fmla="*/ 46 h 46"/>
                  <a:gd name="T8" fmla="*/ 712 w 735"/>
                  <a:gd name="T9" fmla="*/ 46 h 46"/>
                  <a:gd name="T10" fmla="*/ 735 w 735"/>
                  <a:gd name="T11" fmla="*/ 23 h 46"/>
                  <a:gd name="T12" fmla="*/ 735 w 735"/>
                  <a:gd name="T13" fmla="*/ 23 h 46"/>
                  <a:gd name="T14" fmla="*/ 712 w 735"/>
                  <a:gd name="T15" fmla="*/ 0 h 46"/>
                  <a:gd name="T16" fmla="*/ 23 w 73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5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712" y="46"/>
                      <a:pt x="712" y="46"/>
                      <a:pt x="712" y="46"/>
                    </a:cubicBezTo>
                    <a:cubicBezTo>
                      <a:pt x="725" y="46"/>
                      <a:pt x="735" y="36"/>
                      <a:pt x="735" y="23"/>
                    </a:cubicBezTo>
                    <a:cubicBezTo>
                      <a:pt x="735" y="23"/>
                      <a:pt x="735" y="23"/>
                      <a:pt x="735" y="23"/>
                    </a:cubicBezTo>
                    <a:cubicBezTo>
                      <a:pt x="735" y="10"/>
                      <a:pt x="725" y="0"/>
                      <a:pt x="712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ïślîďe">
                <a:extLst>
                  <a:ext uri="{FF2B5EF4-FFF2-40B4-BE49-F238E27FC236}">
                    <a16:creationId xmlns:a16="http://schemas.microsoft.com/office/drawing/2014/main" id="{6072FC00-1112-4F9F-8215-CD4A4D6B8200}"/>
                  </a:ext>
                </a:extLst>
              </p:cNvPr>
              <p:cNvSpPr/>
              <p:nvPr/>
            </p:nvSpPr>
            <p:spPr bwMode="auto">
              <a:xfrm>
                <a:off x="4578" y="496"/>
                <a:ext cx="1273" cy="147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işľîḓê">
                <a:extLst>
                  <a:ext uri="{FF2B5EF4-FFF2-40B4-BE49-F238E27FC236}">
                    <a16:creationId xmlns:a16="http://schemas.microsoft.com/office/drawing/2014/main" id="{F2DAE4F2-54AC-4B17-AA22-EFF673C0F38C}"/>
                  </a:ext>
                </a:extLst>
              </p:cNvPr>
              <p:cNvSpPr/>
              <p:nvPr/>
            </p:nvSpPr>
            <p:spPr bwMode="auto">
              <a:xfrm>
                <a:off x="5209" y="1378"/>
                <a:ext cx="213" cy="248"/>
              </a:xfrm>
              <a:custGeom>
                <a:avLst/>
                <a:gdLst>
                  <a:gd name="T0" fmla="*/ 0 w 700"/>
                  <a:gd name="T1" fmla="*/ 797 h 814"/>
                  <a:gd name="T2" fmla="*/ 17 w 700"/>
                  <a:gd name="T3" fmla="*/ 814 h 814"/>
                  <a:gd name="T4" fmla="*/ 683 w 700"/>
                  <a:gd name="T5" fmla="*/ 814 h 814"/>
                  <a:gd name="T6" fmla="*/ 700 w 700"/>
                  <a:gd name="T7" fmla="*/ 797 h 814"/>
                  <a:gd name="T8" fmla="*/ 700 w 700"/>
                  <a:gd name="T9" fmla="*/ 17 h 814"/>
                  <a:gd name="T10" fmla="*/ 683 w 700"/>
                  <a:gd name="T11" fmla="*/ 0 h 814"/>
                  <a:gd name="T12" fmla="*/ 17 w 700"/>
                  <a:gd name="T13" fmla="*/ 0 h 814"/>
                  <a:gd name="T14" fmla="*/ 0 w 700"/>
                  <a:gd name="T15" fmla="*/ 17 h 814"/>
                  <a:gd name="T16" fmla="*/ 0 w 700"/>
                  <a:gd name="T17" fmla="*/ 79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4">
                    <a:moveTo>
                      <a:pt x="0" y="797"/>
                    </a:moveTo>
                    <a:cubicBezTo>
                      <a:pt x="0" y="806"/>
                      <a:pt x="8" y="814"/>
                      <a:pt x="17" y="814"/>
                    </a:cubicBezTo>
                    <a:cubicBezTo>
                      <a:pt x="683" y="814"/>
                      <a:pt x="683" y="814"/>
                      <a:pt x="683" y="814"/>
                    </a:cubicBezTo>
                    <a:cubicBezTo>
                      <a:pt x="693" y="814"/>
                      <a:pt x="700" y="806"/>
                      <a:pt x="700" y="797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8"/>
                      <a:pt x="693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iSļíďe">
                <a:extLst>
                  <a:ext uri="{FF2B5EF4-FFF2-40B4-BE49-F238E27FC236}">
                    <a16:creationId xmlns:a16="http://schemas.microsoft.com/office/drawing/2014/main" id="{CBCC6DF9-71C2-4EAE-87A2-A4D907DD2BE5}"/>
                  </a:ext>
                </a:extLst>
              </p:cNvPr>
              <p:cNvSpPr/>
              <p:nvPr/>
            </p:nvSpPr>
            <p:spPr bwMode="auto">
              <a:xfrm>
                <a:off x="5399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íślíḋé">
                <a:extLst>
                  <a:ext uri="{FF2B5EF4-FFF2-40B4-BE49-F238E27FC236}">
                    <a16:creationId xmlns:a16="http://schemas.microsoft.com/office/drawing/2014/main" id="{B7192E7F-0F4A-4D72-B4EB-F1D6889EA1BC}"/>
                  </a:ext>
                </a:extLst>
              </p:cNvPr>
              <p:cNvSpPr/>
              <p:nvPr/>
            </p:nvSpPr>
            <p:spPr bwMode="auto">
              <a:xfrm>
                <a:off x="5377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ïṣļïḋê">
                <a:extLst>
                  <a:ext uri="{FF2B5EF4-FFF2-40B4-BE49-F238E27FC236}">
                    <a16:creationId xmlns:a16="http://schemas.microsoft.com/office/drawing/2014/main" id="{6D812AC9-8847-49F3-9D00-89208AFAE7F3}"/>
                  </a:ext>
                </a:extLst>
              </p:cNvPr>
              <p:cNvSpPr/>
              <p:nvPr/>
            </p:nvSpPr>
            <p:spPr bwMode="auto">
              <a:xfrm>
                <a:off x="5354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i$ļîḋê">
                <a:extLst>
                  <a:ext uri="{FF2B5EF4-FFF2-40B4-BE49-F238E27FC236}">
                    <a16:creationId xmlns:a16="http://schemas.microsoft.com/office/drawing/2014/main" id="{9A2F09F0-7674-4338-B525-5CAB2262F5EC}"/>
                  </a:ext>
                </a:extLst>
              </p:cNvPr>
              <p:cNvSpPr/>
              <p:nvPr/>
            </p:nvSpPr>
            <p:spPr bwMode="auto">
              <a:xfrm>
                <a:off x="5332" y="1389"/>
                <a:ext cx="13" cy="223"/>
              </a:xfrm>
              <a:custGeom>
                <a:avLst/>
                <a:gdLst>
                  <a:gd name="T0" fmla="*/ 0 w 45"/>
                  <a:gd name="T1" fmla="*/ 713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3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3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1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íṥľíďè">
                <a:extLst>
                  <a:ext uri="{FF2B5EF4-FFF2-40B4-BE49-F238E27FC236}">
                    <a16:creationId xmlns:a16="http://schemas.microsoft.com/office/drawing/2014/main" id="{6FF0EC5B-53A5-41A6-8AC4-E0404E5CFF6F}"/>
                  </a:ext>
                </a:extLst>
              </p:cNvPr>
              <p:cNvSpPr/>
              <p:nvPr/>
            </p:nvSpPr>
            <p:spPr bwMode="auto">
              <a:xfrm>
                <a:off x="5309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íṡḻiḋé">
                <a:extLst>
                  <a:ext uri="{FF2B5EF4-FFF2-40B4-BE49-F238E27FC236}">
                    <a16:creationId xmlns:a16="http://schemas.microsoft.com/office/drawing/2014/main" id="{B667F5BA-5C96-4DD9-800D-77F25D40D87E}"/>
                  </a:ext>
                </a:extLst>
              </p:cNvPr>
              <p:cNvSpPr/>
              <p:nvPr/>
            </p:nvSpPr>
            <p:spPr bwMode="auto">
              <a:xfrm>
                <a:off x="5286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iśľíḑê">
                <a:extLst>
                  <a:ext uri="{FF2B5EF4-FFF2-40B4-BE49-F238E27FC236}">
                    <a16:creationId xmlns:a16="http://schemas.microsoft.com/office/drawing/2014/main" id="{B0A3F882-478C-49DD-A2A0-A87C1224D1C6}"/>
                  </a:ext>
                </a:extLst>
              </p:cNvPr>
              <p:cNvSpPr/>
              <p:nvPr/>
            </p:nvSpPr>
            <p:spPr bwMode="auto">
              <a:xfrm>
                <a:off x="5264" y="1391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íṩ1íďe">
                <a:extLst>
                  <a:ext uri="{FF2B5EF4-FFF2-40B4-BE49-F238E27FC236}">
                    <a16:creationId xmlns:a16="http://schemas.microsoft.com/office/drawing/2014/main" id="{3BF58DA7-83CF-4C45-8CCD-C2F8902AA44D}"/>
                  </a:ext>
                </a:extLst>
              </p:cNvPr>
              <p:cNvSpPr/>
              <p:nvPr/>
            </p:nvSpPr>
            <p:spPr bwMode="auto">
              <a:xfrm>
                <a:off x="5241" y="1391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îṡḷîḓè">
                <a:extLst>
                  <a:ext uri="{FF2B5EF4-FFF2-40B4-BE49-F238E27FC236}">
                    <a16:creationId xmlns:a16="http://schemas.microsoft.com/office/drawing/2014/main" id="{DEC4FD98-E025-4780-92D5-E810B1BB070B}"/>
                  </a:ext>
                </a:extLst>
              </p:cNvPr>
              <p:cNvSpPr/>
              <p:nvPr/>
            </p:nvSpPr>
            <p:spPr bwMode="auto">
              <a:xfrm>
                <a:off x="5219" y="1389"/>
                <a:ext cx="13" cy="223"/>
              </a:xfrm>
              <a:custGeom>
                <a:avLst/>
                <a:gdLst>
                  <a:gd name="T0" fmla="*/ 0 w 45"/>
                  <a:gd name="T1" fmla="*/ 713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3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3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1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íṥḻîḓè">
                <a:extLst>
                  <a:ext uri="{FF2B5EF4-FFF2-40B4-BE49-F238E27FC236}">
                    <a16:creationId xmlns:a16="http://schemas.microsoft.com/office/drawing/2014/main" id="{4D53CE37-D754-4951-B816-BF65FD26A0FF}"/>
                  </a:ext>
                </a:extLst>
              </p:cNvPr>
              <p:cNvSpPr/>
              <p:nvPr/>
            </p:nvSpPr>
            <p:spPr bwMode="auto">
              <a:xfrm>
                <a:off x="5422" y="1377"/>
                <a:ext cx="213" cy="247"/>
              </a:xfrm>
              <a:custGeom>
                <a:avLst/>
                <a:gdLst>
                  <a:gd name="T0" fmla="*/ 0 w 700"/>
                  <a:gd name="T1" fmla="*/ 796 h 813"/>
                  <a:gd name="T2" fmla="*/ 17 w 700"/>
                  <a:gd name="T3" fmla="*/ 813 h 813"/>
                  <a:gd name="T4" fmla="*/ 683 w 700"/>
                  <a:gd name="T5" fmla="*/ 813 h 813"/>
                  <a:gd name="T6" fmla="*/ 700 w 700"/>
                  <a:gd name="T7" fmla="*/ 796 h 813"/>
                  <a:gd name="T8" fmla="*/ 700 w 700"/>
                  <a:gd name="T9" fmla="*/ 17 h 813"/>
                  <a:gd name="T10" fmla="*/ 683 w 700"/>
                  <a:gd name="T11" fmla="*/ 0 h 813"/>
                  <a:gd name="T12" fmla="*/ 17 w 700"/>
                  <a:gd name="T13" fmla="*/ 0 h 813"/>
                  <a:gd name="T14" fmla="*/ 0 w 700"/>
                  <a:gd name="T15" fmla="*/ 17 h 813"/>
                  <a:gd name="T16" fmla="*/ 0 w 700"/>
                  <a:gd name="T17" fmla="*/ 796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3">
                    <a:moveTo>
                      <a:pt x="0" y="796"/>
                    </a:moveTo>
                    <a:cubicBezTo>
                      <a:pt x="0" y="806"/>
                      <a:pt x="8" y="813"/>
                      <a:pt x="17" y="813"/>
                    </a:cubicBezTo>
                    <a:cubicBezTo>
                      <a:pt x="683" y="813"/>
                      <a:pt x="683" y="813"/>
                      <a:pt x="683" y="813"/>
                    </a:cubicBezTo>
                    <a:cubicBezTo>
                      <a:pt x="693" y="813"/>
                      <a:pt x="700" y="806"/>
                      <a:pt x="700" y="796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7"/>
                      <a:pt x="693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lnTo>
                      <a:pt x="0" y="796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îşľiḋê">
                <a:extLst>
                  <a:ext uri="{FF2B5EF4-FFF2-40B4-BE49-F238E27FC236}">
                    <a16:creationId xmlns:a16="http://schemas.microsoft.com/office/drawing/2014/main" id="{F618F866-9649-493B-9DF0-59C449419794}"/>
                  </a:ext>
                </a:extLst>
              </p:cNvPr>
              <p:cNvSpPr/>
              <p:nvPr/>
            </p:nvSpPr>
            <p:spPr bwMode="auto">
              <a:xfrm>
                <a:off x="5612" y="1388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ïṣľïďê">
                <a:extLst>
                  <a:ext uri="{FF2B5EF4-FFF2-40B4-BE49-F238E27FC236}">
                    <a16:creationId xmlns:a16="http://schemas.microsoft.com/office/drawing/2014/main" id="{A3BFEFA5-4C0D-4C1A-9B96-1F48C30F7065}"/>
                  </a:ext>
                </a:extLst>
              </p:cNvPr>
              <p:cNvSpPr/>
              <p:nvPr/>
            </p:nvSpPr>
            <p:spPr bwMode="auto">
              <a:xfrm>
                <a:off x="5590" y="1388"/>
                <a:ext cx="14" cy="224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2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2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2" y="735"/>
                      <a:pt x="22" y="735"/>
                      <a:pt x="22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íṥḷîḍé">
                <a:extLst>
                  <a:ext uri="{FF2B5EF4-FFF2-40B4-BE49-F238E27FC236}">
                    <a16:creationId xmlns:a16="http://schemas.microsoft.com/office/drawing/2014/main" id="{1B97FF8E-BF49-4C21-BD05-6093256E4893}"/>
                  </a:ext>
                </a:extLst>
              </p:cNvPr>
              <p:cNvSpPr/>
              <p:nvPr/>
            </p:nvSpPr>
            <p:spPr bwMode="auto">
              <a:xfrm>
                <a:off x="5567" y="1388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ïşļiḓé">
                <a:extLst>
                  <a:ext uri="{FF2B5EF4-FFF2-40B4-BE49-F238E27FC236}">
                    <a16:creationId xmlns:a16="http://schemas.microsoft.com/office/drawing/2014/main" id="{650B0B1D-830A-4331-ABE9-798F7BE51E03}"/>
                  </a:ext>
                </a:extLst>
              </p:cNvPr>
              <p:cNvSpPr/>
              <p:nvPr/>
            </p:nvSpPr>
            <p:spPr bwMode="auto">
              <a:xfrm>
                <a:off x="5545" y="1388"/>
                <a:ext cx="13" cy="224"/>
              </a:xfrm>
              <a:custGeom>
                <a:avLst/>
                <a:gdLst>
                  <a:gd name="T0" fmla="*/ 0 w 45"/>
                  <a:gd name="T1" fmla="*/ 712 h 735"/>
                  <a:gd name="T2" fmla="*/ 23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3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îŝḷíďê">
                <a:extLst>
                  <a:ext uri="{FF2B5EF4-FFF2-40B4-BE49-F238E27FC236}">
                    <a16:creationId xmlns:a16="http://schemas.microsoft.com/office/drawing/2014/main" id="{C6DA0D27-8957-4886-A146-5B43D6533CA1}"/>
                  </a:ext>
                </a:extLst>
              </p:cNvPr>
              <p:cNvSpPr/>
              <p:nvPr/>
            </p:nvSpPr>
            <p:spPr bwMode="auto">
              <a:xfrm>
                <a:off x="5522" y="1388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ïśļiḓé">
                <a:extLst>
                  <a:ext uri="{FF2B5EF4-FFF2-40B4-BE49-F238E27FC236}">
                    <a16:creationId xmlns:a16="http://schemas.microsoft.com/office/drawing/2014/main" id="{C1E2008B-3518-4773-9236-D38CC0635B76}"/>
                  </a:ext>
                </a:extLst>
              </p:cNvPr>
              <p:cNvSpPr/>
              <p:nvPr/>
            </p:nvSpPr>
            <p:spPr bwMode="auto">
              <a:xfrm>
                <a:off x="5499" y="1388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íśliḑe">
                <a:extLst>
                  <a:ext uri="{FF2B5EF4-FFF2-40B4-BE49-F238E27FC236}">
                    <a16:creationId xmlns:a16="http://schemas.microsoft.com/office/drawing/2014/main" id="{DBEF3316-E208-4531-8BDA-545DB4421BD2}"/>
                  </a:ext>
                </a:extLst>
              </p:cNvPr>
              <p:cNvSpPr/>
              <p:nvPr/>
            </p:nvSpPr>
            <p:spPr bwMode="auto">
              <a:xfrm>
                <a:off x="5476" y="1390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ïŝľïḋe">
                <a:extLst>
                  <a:ext uri="{FF2B5EF4-FFF2-40B4-BE49-F238E27FC236}">
                    <a16:creationId xmlns:a16="http://schemas.microsoft.com/office/drawing/2014/main" id="{8EF01FC0-15C1-44BB-B660-0BE67C72226C}"/>
                  </a:ext>
                </a:extLst>
              </p:cNvPr>
              <p:cNvSpPr/>
              <p:nvPr/>
            </p:nvSpPr>
            <p:spPr bwMode="auto">
              <a:xfrm>
                <a:off x="5454" y="1390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îṣ1iďê">
                <a:extLst>
                  <a:ext uri="{FF2B5EF4-FFF2-40B4-BE49-F238E27FC236}">
                    <a16:creationId xmlns:a16="http://schemas.microsoft.com/office/drawing/2014/main" id="{8A59C575-318F-42B0-A8DA-515992779B5E}"/>
                  </a:ext>
                </a:extLst>
              </p:cNvPr>
              <p:cNvSpPr/>
              <p:nvPr/>
            </p:nvSpPr>
            <p:spPr bwMode="auto">
              <a:xfrm>
                <a:off x="5431" y="1388"/>
                <a:ext cx="14" cy="224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îṥ1ïḍè">
                <a:extLst>
                  <a:ext uri="{FF2B5EF4-FFF2-40B4-BE49-F238E27FC236}">
                    <a16:creationId xmlns:a16="http://schemas.microsoft.com/office/drawing/2014/main" id="{9E376CA2-FDED-43FB-8704-E557DB341140}"/>
                  </a:ext>
                </a:extLst>
              </p:cNvPr>
              <p:cNvSpPr/>
              <p:nvPr/>
            </p:nvSpPr>
            <p:spPr bwMode="auto">
              <a:xfrm>
                <a:off x="5635" y="1377"/>
                <a:ext cx="213" cy="246"/>
              </a:xfrm>
              <a:custGeom>
                <a:avLst/>
                <a:gdLst>
                  <a:gd name="T0" fmla="*/ 0 w 700"/>
                  <a:gd name="T1" fmla="*/ 796 h 813"/>
                  <a:gd name="T2" fmla="*/ 17 w 700"/>
                  <a:gd name="T3" fmla="*/ 813 h 813"/>
                  <a:gd name="T4" fmla="*/ 683 w 700"/>
                  <a:gd name="T5" fmla="*/ 813 h 813"/>
                  <a:gd name="T6" fmla="*/ 700 w 700"/>
                  <a:gd name="T7" fmla="*/ 796 h 813"/>
                  <a:gd name="T8" fmla="*/ 700 w 700"/>
                  <a:gd name="T9" fmla="*/ 17 h 813"/>
                  <a:gd name="T10" fmla="*/ 683 w 700"/>
                  <a:gd name="T11" fmla="*/ 0 h 813"/>
                  <a:gd name="T12" fmla="*/ 17 w 700"/>
                  <a:gd name="T13" fmla="*/ 0 h 813"/>
                  <a:gd name="T14" fmla="*/ 0 w 700"/>
                  <a:gd name="T15" fmla="*/ 17 h 813"/>
                  <a:gd name="T16" fmla="*/ 0 w 700"/>
                  <a:gd name="T17" fmla="*/ 796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0" h="813">
                    <a:moveTo>
                      <a:pt x="0" y="796"/>
                    </a:moveTo>
                    <a:cubicBezTo>
                      <a:pt x="0" y="806"/>
                      <a:pt x="8" y="813"/>
                      <a:pt x="17" y="813"/>
                    </a:cubicBezTo>
                    <a:cubicBezTo>
                      <a:pt x="683" y="813"/>
                      <a:pt x="683" y="813"/>
                      <a:pt x="683" y="813"/>
                    </a:cubicBezTo>
                    <a:cubicBezTo>
                      <a:pt x="693" y="813"/>
                      <a:pt x="700" y="806"/>
                      <a:pt x="700" y="796"/>
                    </a:cubicBezTo>
                    <a:cubicBezTo>
                      <a:pt x="700" y="17"/>
                      <a:pt x="700" y="17"/>
                      <a:pt x="700" y="17"/>
                    </a:cubicBezTo>
                    <a:cubicBezTo>
                      <a:pt x="700" y="7"/>
                      <a:pt x="693" y="0"/>
                      <a:pt x="68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lnTo>
                      <a:pt x="0" y="796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iṩḷîdé">
                <a:extLst>
                  <a:ext uri="{FF2B5EF4-FFF2-40B4-BE49-F238E27FC236}">
                    <a16:creationId xmlns:a16="http://schemas.microsoft.com/office/drawing/2014/main" id="{EFA4BAA1-502D-4D03-A172-F4B766CCFC4A}"/>
                  </a:ext>
                </a:extLst>
              </p:cNvPr>
              <p:cNvSpPr/>
              <p:nvPr/>
            </p:nvSpPr>
            <p:spPr bwMode="auto">
              <a:xfrm>
                <a:off x="5825" y="1387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í$ḷiḋe">
                <a:extLst>
                  <a:ext uri="{FF2B5EF4-FFF2-40B4-BE49-F238E27FC236}">
                    <a16:creationId xmlns:a16="http://schemas.microsoft.com/office/drawing/2014/main" id="{B40DF4AB-836E-4A95-ABAF-FD8AFB2FD8F5}"/>
                  </a:ext>
                </a:extLst>
              </p:cNvPr>
              <p:cNvSpPr/>
              <p:nvPr/>
            </p:nvSpPr>
            <p:spPr bwMode="auto">
              <a:xfrm>
                <a:off x="5803" y="1387"/>
                <a:ext cx="13" cy="224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íṥľíḋe">
                <a:extLst>
                  <a:ext uri="{FF2B5EF4-FFF2-40B4-BE49-F238E27FC236}">
                    <a16:creationId xmlns:a16="http://schemas.microsoft.com/office/drawing/2014/main" id="{1CD40F26-3552-4E93-9304-B658E8799192}"/>
                  </a:ext>
                </a:extLst>
              </p:cNvPr>
              <p:cNvSpPr/>
              <p:nvPr/>
            </p:nvSpPr>
            <p:spPr bwMode="auto">
              <a:xfrm>
                <a:off x="5780" y="1387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iṧľîḓè">
                <a:extLst>
                  <a:ext uri="{FF2B5EF4-FFF2-40B4-BE49-F238E27FC236}">
                    <a16:creationId xmlns:a16="http://schemas.microsoft.com/office/drawing/2014/main" id="{A027C5AE-26F5-45B4-B2C8-83208376665D}"/>
                  </a:ext>
                </a:extLst>
              </p:cNvPr>
              <p:cNvSpPr/>
              <p:nvPr/>
            </p:nvSpPr>
            <p:spPr bwMode="auto">
              <a:xfrm>
                <a:off x="5757" y="1387"/>
                <a:ext cx="14" cy="224"/>
              </a:xfrm>
              <a:custGeom>
                <a:avLst/>
                <a:gdLst>
                  <a:gd name="T0" fmla="*/ 0 w 45"/>
                  <a:gd name="T1" fmla="*/ 712 h 735"/>
                  <a:gd name="T2" fmla="*/ 23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3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îŝľïḍe">
                <a:extLst>
                  <a:ext uri="{FF2B5EF4-FFF2-40B4-BE49-F238E27FC236}">
                    <a16:creationId xmlns:a16="http://schemas.microsoft.com/office/drawing/2014/main" id="{8F0394FD-8664-4B9D-8F34-E0BE35F93360}"/>
                  </a:ext>
                </a:extLst>
              </p:cNvPr>
              <p:cNvSpPr/>
              <p:nvPr/>
            </p:nvSpPr>
            <p:spPr bwMode="auto">
              <a:xfrm>
                <a:off x="5735" y="1387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íṥḻïde">
                <a:extLst>
                  <a:ext uri="{FF2B5EF4-FFF2-40B4-BE49-F238E27FC236}">
                    <a16:creationId xmlns:a16="http://schemas.microsoft.com/office/drawing/2014/main" id="{84E337C5-E5C2-4099-B5B6-147161AA73F8}"/>
                  </a:ext>
                </a:extLst>
              </p:cNvPr>
              <p:cNvSpPr/>
              <p:nvPr/>
            </p:nvSpPr>
            <p:spPr bwMode="auto">
              <a:xfrm>
                <a:off x="5712" y="1387"/>
                <a:ext cx="14" cy="224"/>
              </a:xfrm>
              <a:custGeom>
                <a:avLst/>
                <a:gdLst>
                  <a:gd name="T0" fmla="*/ 0 w 46"/>
                  <a:gd name="T1" fmla="*/ 712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2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2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6" y="725"/>
                      <a:pt x="46" y="712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íśļïḍe">
                <a:extLst>
                  <a:ext uri="{FF2B5EF4-FFF2-40B4-BE49-F238E27FC236}">
                    <a16:creationId xmlns:a16="http://schemas.microsoft.com/office/drawing/2014/main" id="{ED313F10-F3D9-44C6-BB25-4D28E4D2EF22}"/>
                  </a:ext>
                </a:extLst>
              </p:cNvPr>
              <p:cNvSpPr/>
              <p:nvPr/>
            </p:nvSpPr>
            <p:spPr bwMode="auto">
              <a:xfrm>
                <a:off x="5689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1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íṥľiḑè">
                <a:extLst>
                  <a:ext uri="{FF2B5EF4-FFF2-40B4-BE49-F238E27FC236}">
                    <a16:creationId xmlns:a16="http://schemas.microsoft.com/office/drawing/2014/main" id="{EC74D899-173B-48CB-BB2F-A4CDD76E8C0C}"/>
                  </a:ext>
                </a:extLst>
              </p:cNvPr>
              <p:cNvSpPr/>
              <p:nvPr/>
            </p:nvSpPr>
            <p:spPr bwMode="auto">
              <a:xfrm>
                <a:off x="5667" y="1389"/>
                <a:ext cx="14" cy="223"/>
              </a:xfrm>
              <a:custGeom>
                <a:avLst/>
                <a:gdLst>
                  <a:gd name="T0" fmla="*/ 0 w 46"/>
                  <a:gd name="T1" fmla="*/ 713 h 735"/>
                  <a:gd name="T2" fmla="*/ 23 w 46"/>
                  <a:gd name="T3" fmla="*/ 735 h 735"/>
                  <a:gd name="T4" fmla="*/ 23 w 46"/>
                  <a:gd name="T5" fmla="*/ 735 h 735"/>
                  <a:gd name="T6" fmla="*/ 46 w 46"/>
                  <a:gd name="T7" fmla="*/ 713 h 735"/>
                  <a:gd name="T8" fmla="*/ 46 w 46"/>
                  <a:gd name="T9" fmla="*/ 23 h 735"/>
                  <a:gd name="T10" fmla="*/ 23 w 46"/>
                  <a:gd name="T11" fmla="*/ 0 h 735"/>
                  <a:gd name="T12" fmla="*/ 23 w 46"/>
                  <a:gd name="T13" fmla="*/ 0 h 735"/>
                  <a:gd name="T14" fmla="*/ 0 w 46"/>
                  <a:gd name="T15" fmla="*/ 23 h 735"/>
                  <a:gd name="T16" fmla="*/ 0 w 46"/>
                  <a:gd name="T17" fmla="*/ 7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35">
                    <a:moveTo>
                      <a:pt x="0" y="713"/>
                    </a:moveTo>
                    <a:cubicBezTo>
                      <a:pt x="0" y="725"/>
                      <a:pt x="10" y="735"/>
                      <a:pt x="23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6" y="735"/>
                      <a:pt x="46" y="725"/>
                      <a:pt x="46" y="71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1"/>
                      <a:pt x="3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lnTo>
                      <a:pt x="0" y="71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íśliďé">
                <a:extLst>
                  <a:ext uri="{FF2B5EF4-FFF2-40B4-BE49-F238E27FC236}">
                    <a16:creationId xmlns:a16="http://schemas.microsoft.com/office/drawing/2014/main" id="{EFC916D1-FE73-4A82-9738-1BF7F9CEBBA5}"/>
                  </a:ext>
                </a:extLst>
              </p:cNvPr>
              <p:cNvSpPr/>
              <p:nvPr/>
            </p:nvSpPr>
            <p:spPr bwMode="auto">
              <a:xfrm>
                <a:off x="5644" y="1387"/>
                <a:ext cx="14" cy="224"/>
              </a:xfrm>
              <a:custGeom>
                <a:avLst/>
                <a:gdLst>
                  <a:gd name="T0" fmla="*/ 0 w 45"/>
                  <a:gd name="T1" fmla="*/ 712 h 735"/>
                  <a:gd name="T2" fmla="*/ 22 w 45"/>
                  <a:gd name="T3" fmla="*/ 735 h 735"/>
                  <a:gd name="T4" fmla="*/ 23 w 45"/>
                  <a:gd name="T5" fmla="*/ 735 h 735"/>
                  <a:gd name="T6" fmla="*/ 45 w 45"/>
                  <a:gd name="T7" fmla="*/ 712 h 735"/>
                  <a:gd name="T8" fmla="*/ 45 w 45"/>
                  <a:gd name="T9" fmla="*/ 23 h 735"/>
                  <a:gd name="T10" fmla="*/ 23 w 45"/>
                  <a:gd name="T11" fmla="*/ 0 h 735"/>
                  <a:gd name="T12" fmla="*/ 22 w 45"/>
                  <a:gd name="T13" fmla="*/ 0 h 735"/>
                  <a:gd name="T14" fmla="*/ 0 w 45"/>
                  <a:gd name="T15" fmla="*/ 23 h 735"/>
                  <a:gd name="T16" fmla="*/ 0 w 45"/>
                  <a:gd name="T17" fmla="*/ 712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35">
                    <a:moveTo>
                      <a:pt x="0" y="712"/>
                    </a:moveTo>
                    <a:cubicBezTo>
                      <a:pt x="0" y="725"/>
                      <a:pt x="10" y="735"/>
                      <a:pt x="22" y="735"/>
                    </a:cubicBezTo>
                    <a:cubicBezTo>
                      <a:pt x="23" y="735"/>
                      <a:pt x="23" y="735"/>
                      <a:pt x="23" y="735"/>
                    </a:cubicBezTo>
                    <a:cubicBezTo>
                      <a:pt x="35" y="735"/>
                      <a:pt x="45" y="725"/>
                      <a:pt x="45" y="71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35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iŝḷîďè">
                <a:extLst>
                  <a:ext uri="{FF2B5EF4-FFF2-40B4-BE49-F238E27FC236}">
                    <a16:creationId xmlns:a16="http://schemas.microsoft.com/office/drawing/2014/main" id="{CD21F13D-BE51-447F-BDE4-58E780AF9344}"/>
                  </a:ext>
                </a:extLst>
              </p:cNvPr>
              <p:cNvSpPr/>
              <p:nvPr/>
            </p:nvSpPr>
            <p:spPr bwMode="auto">
              <a:xfrm>
                <a:off x="5201" y="1172"/>
                <a:ext cx="30" cy="771"/>
              </a:xfrm>
              <a:prstGeom prst="rect">
                <a:avLst/>
              </a:pr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iṣḷîḓê">
                <a:extLst>
                  <a:ext uri="{FF2B5EF4-FFF2-40B4-BE49-F238E27FC236}">
                    <a16:creationId xmlns:a16="http://schemas.microsoft.com/office/drawing/2014/main" id="{C2BD8DE9-4944-4E1C-8212-99805FEDCAC8}"/>
                  </a:ext>
                </a:extLst>
              </p:cNvPr>
              <p:cNvSpPr/>
              <p:nvPr/>
            </p:nvSpPr>
            <p:spPr bwMode="auto">
              <a:xfrm>
                <a:off x="5179" y="1155"/>
                <a:ext cx="73" cy="27"/>
              </a:xfrm>
              <a:custGeom>
                <a:avLst/>
                <a:gdLst>
                  <a:gd name="T0" fmla="*/ 0 w 239"/>
                  <a:gd name="T1" fmla="*/ 45 h 88"/>
                  <a:gd name="T2" fmla="*/ 44 w 239"/>
                  <a:gd name="T3" fmla="*/ 88 h 88"/>
                  <a:gd name="T4" fmla="*/ 196 w 239"/>
                  <a:gd name="T5" fmla="*/ 88 h 88"/>
                  <a:gd name="T6" fmla="*/ 239 w 239"/>
                  <a:gd name="T7" fmla="*/ 45 h 88"/>
                  <a:gd name="T8" fmla="*/ 239 w 239"/>
                  <a:gd name="T9" fmla="*/ 43 h 88"/>
                  <a:gd name="T10" fmla="*/ 196 w 239"/>
                  <a:gd name="T11" fmla="*/ 0 h 88"/>
                  <a:gd name="T12" fmla="*/ 44 w 239"/>
                  <a:gd name="T13" fmla="*/ 0 h 88"/>
                  <a:gd name="T14" fmla="*/ 0 w 239"/>
                  <a:gd name="T15" fmla="*/ 43 h 88"/>
                  <a:gd name="T16" fmla="*/ 0 w 239"/>
                  <a:gd name="T17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88">
                    <a:moveTo>
                      <a:pt x="0" y="45"/>
                    </a:moveTo>
                    <a:cubicBezTo>
                      <a:pt x="0" y="69"/>
                      <a:pt x="20" y="88"/>
                      <a:pt x="44" y="88"/>
                    </a:cubicBezTo>
                    <a:cubicBezTo>
                      <a:pt x="196" y="88"/>
                      <a:pt x="196" y="88"/>
                      <a:pt x="196" y="88"/>
                    </a:cubicBezTo>
                    <a:cubicBezTo>
                      <a:pt x="219" y="88"/>
                      <a:pt x="239" y="69"/>
                      <a:pt x="239" y="45"/>
                    </a:cubicBezTo>
                    <a:cubicBezTo>
                      <a:pt x="239" y="43"/>
                      <a:pt x="239" y="43"/>
                      <a:pt x="239" y="43"/>
                    </a:cubicBezTo>
                    <a:cubicBezTo>
                      <a:pt x="239" y="19"/>
                      <a:pt x="219" y="0"/>
                      <a:pt x="19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3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iṣļiďe">
                <a:extLst>
                  <a:ext uri="{FF2B5EF4-FFF2-40B4-BE49-F238E27FC236}">
                    <a16:creationId xmlns:a16="http://schemas.microsoft.com/office/drawing/2014/main" id="{6AAF1A66-758A-4901-ABDF-8A5E68B5B4F0}"/>
                  </a:ext>
                </a:extLst>
              </p:cNvPr>
              <p:cNvSpPr/>
              <p:nvPr/>
            </p:nvSpPr>
            <p:spPr bwMode="auto">
              <a:xfrm>
                <a:off x="4489" y="1473"/>
                <a:ext cx="727" cy="282"/>
              </a:xfrm>
              <a:custGeom>
                <a:avLst/>
                <a:gdLst>
                  <a:gd name="T0" fmla="*/ 2390 w 2393"/>
                  <a:gd name="T1" fmla="*/ 377 h 929"/>
                  <a:gd name="T2" fmla="*/ 34 w 2393"/>
                  <a:gd name="T3" fmla="*/ 929 h 929"/>
                  <a:gd name="T4" fmla="*/ 1 w 2393"/>
                  <a:gd name="T5" fmla="*/ 583 h 929"/>
                  <a:gd name="T6" fmla="*/ 0 w 2393"/>
                  <a:gd name="T7" fmla="*/ 583 h 929"/>
                  <a:gd name="T8" fmla="*/ 0 w 2393"/>
                  <a:gd name="T9" fmla="*/ 583 h 929"/>
                  <a:gd name="T10" fmla="*/ 0 w 2393"/>
                  <a:gd name="T11" fmla="*/ 583 h 929"/>
                  <a:gd name="T12" fmla="*/ 2390 w 2393"/>
                  <a:gd name="T13" fmla="*/ 13 h 929"/>
                  <a:gd name="T14" fmla="*/ 2393 w 2393"/>
                  <a:gd name="T15" fmla="*/ 13 h 929"/>
                  <a:gd name="T16" fmla="*/ 2393 w 2393"/>
                  <a:gd name="T17" fmla="*/ 377 h 929"/>
                  <a:gd name="T18" fmla="*/ 2390 w 2393"/>
                  <a:gd name="T19" fmla="*/ 377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93" h="929">
                    <a:moveTo>
                      <a:pt x="2390" y="377"/>
                    </a:moveTo>
                    <a:cubicBezTo>
                      <a:pt x="1669" y="365"/>
                      <a:pt x="851" y="497"/>
                      <a:pt x="34" y="929"/>
                    </a:cubicBezTo>
                    <a:cubicBezTo>
                      <a:pt x="15" y="723"/>
                      <a:pt x="1" y="591"/>
                      <a:pt x="1" y="583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828" y="136"/>
                      <a:pt x="1660" y="0"/>
                      <a:pt x="2390" y="13"/>
                    </a:cubicBezTo>
                    <a:cubicBezTo>
                      <a:pt x="2391" y="13"/>
                      <a:pt x="2388" y="13"/>
                      <a:pt x="2393" y="13"/>
                    </a:cubicBezTo>
                    <a:cubicBezTo>
                      <a:pt x="2393" y="377"/>
                      <a:pt x="2393" y="377"/>
                      <a:pt x="2393" y="377"/>
                    </a:cubicBezTo>
                    <a:cubicBezTo>
                      <a:pt x="2388" y="377"/>
                      <a:pt x="2391" y="377"/>
                      <a:pt x="2390" y="377"/>
                    </a:cubicBez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íSľide">
                <a:extLst>
                  <a:ext uri="{FF2B5EF4-FFF2-40B4-BE49-F238E27FC236}">
                    <a16:creationId xmlns:a16="http://schemas.microsoft.com/office/drawing/2014/main" id="{0A414F79-3CF3-42D2-8D4C-0FB70C82B1EE}"/>
                  </a:ext>
                </a:extLst>
              </p:cNvPr>
              <p:cNvSpPr/>
              <p:nvPr/>
            </p:nvSpPr>
            <p:spPr bwMode="auto">
              <a:xfrm>
                <a:off x="4499" y="1584"/>
                <a:ext cx="717" cy="666"/>
              </a:xfrm>
              <a:custGeom>
                <a:avLst/>
                <a:gdLst>
                  <a:gd name="T0" fmla="*/ 2356 w 2359"/>
                  <a:gd name="T1" fmla="*/ 12 h 2195"/>
                  <a:gd name="T2" fmla="*/ 2359 w 2359"/>
                  <a:gd name="T3" fmla="*/ 12 h 2195"/>
                  <a:gd name="T4" fmla="*/ 2359 w 2359"/>
                  <a:gd name="T5" fmla="*/ 2195 h 2195"/>
                  <a:gd name="T6" fmla="*/ 109 w 2359"/>
                  <a:gd name="T7" fmla="*/ 2195 h 2195"/>
                  <a:gd name="T8" fmla="*/ 0 w 2359"/>
                  <a:gd name="T9" fmla="*/ 564 h 2195"/>
                  <a:gd name="T10" fmla="*/ 2356 w 2359"/>
                  <a:gd name="T11" fmla="*/ 12 h 2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9" h="2195">
                    <a:moveTo>
                      <a:pt x="2356" y="12"/>
                    </a:moveTo>
                    <a:cubicBezTo>
                      <a:pt x="2357" y="12"/>
                      <a:pt x="2354" y="12"/>
                      <a:pt x="2359" y="12"/>
                    </a:cubicBezTo>
                    <a:cubicBezTo>
                      <a:pt x="2359" y="2195"/>
                      <a:pt x="2359" y="2195"/>
                      <a:pt x="2359" y="2195"/>
                    </a:cubicBezTo>
                    <a:cubicBezTo>
                      <a:pt x="109" y="2195"/>
                      <a:pt x="109" y="2195"/>
                      <a:pt x="109" y="2195"/>
                    </a:cubicBezTo>
                    <a:cubicBezTo>
                      <a:pt x="89" y="1602"/>
                      <a:pt x="36" y="951"/>
                      <a:pt x="0" y="564"/>
                    </a:cubicBezTo>
                    <a:cubicBezTo>
                      <a:pt x="817" y="132"/>
                      <a:pt x="1635" y="0"/>
                      <a:pt x="2356" y="12"/>
                    </a:cubicBezTo>
                    <a:close/>
                  </a:path>
                </a:pathLst>
              </a:custGeom>
              <a:solidFill>
                <a:srgbClr val="324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ïṥ1ïḋe">
                <a:extLst>
                  <a:ext uri="{FF2B5EF4-FFF2-40B4-BE49-F238E27FC236}">
                    <a16:creationId xmlns:a16="http://schemas.microsoft.com/office/drawing/2014/main" id="{F3AB801F-1E7C-4551-976F-A77645934152}"/>
                  </a:ext>
                </a:extLst>
              </p:cNvPr>
              <p:cNvSpPr/>
              <p:nvPr/>
            </p:nvSpPr>
            <p:spPr bwMode="auto">
              <a:xfrm>
                <a:off x="4532" y="2250"/>
                <a:ext cx="684" cy="134"/>
              </a:xfrm>
              <a:custGeom>
                <a:avLst/>
                <a:gdLst>
                  <a:gd name="T0" fmla="*/ 2250 w 2250"/>
                  <a:gd name="T1" fmla="*/ 0 h 439"/>
                  <a:gd name="T2" fmla="*/ 2250 w 2250"/>
                  <a:gd name="T3" fmla="*/ 439 h 439"/>
                  <a:gd name="T4" fmla="*/ 1292 w 2250"/>
                  <a:gd name="T5" fmla="*/ 439 h 439"/>
                  <a:gd name="T6" fmla="*/ 8 w 2250"/>
                  <a:gd name="T7" fmla="*/ 439 h 439"/>
                  <a:gd name="T8" fmla="*/ 0 w 2250"/>
                  <a:gd name="T9" fmla="*/ 0 h 439"/>
                  <a:gd name="T10" fmla="*/ 2250 w 2250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0" h="439">
                    <a:moveTo>
                      <a:pt x="2250" y="0"/>
                    </a:moveTo>
                    <a:cubicBezTo>
                      <a:pt x="2250" y="439"/>
                      <a:pt x="2250" y="439"/>
                      <a:pt x="2250" y="439"/>
                    </a:cubicBezTo>
                    <a:cubicBezTo>
                      <a:pt x="1292" y="439"/>
                      <a:pt x="1292" y="439"/>
                      <a:pt x="1292" y="439"/>
                    </a:cubicBezTo>
                    <a:cubicBezTo>
                      <a:pt x="8" y="439"/>
                      <a:pt x="8" y="439"/>
                      <a:pt x="8" y="439"/>
                    </a:cubicBezTo>
                    <a:cubicBezTo>
                      <a:pt x="8" y="300"/>
                      <a:pt x="5" y="152"/>
                      <a:pt x="0" y="0"/>
                    </a:cubicBez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9827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ïṩļiḑè">
                <a:extLst>
                  <a:ext uri="{FF2B5EF4-FFF2-40B4-BE49-F238E27FC236}">
                    <a16:creationId xmlns:a16="http://schemas.microsoft.com/office/drawing/2014/main" id="{1EFBE6B1-AAC9-4EBD-9D31-3390DDAF6267}"/>
                  </a:ext>
                </a:extLst>
              </p:cNvPr>
              <p:cNvSpPr/>
              <p:nvPr/>
            </p:nvSpPr>
            <p:spPr bwMode="auto">
              <a:xfrm>
                <a:off x="5801" y="1592"/>
                <a:ext cx="141" cy="163"/>
              </a:xfrm>
              <a:custGeom>
                <a:avLst/>
                <a:gdLst>
                  <a:gd name="T0" fmla="*/ 1 w 461"/>
                  <a:gd name="T1" fmla="*/ 338 h 538"/>
                  <a:gd name="T2" fmla="*/ 0 w 461"/>
                  <a:gd name="T3" fmla="*/ 338 h 538"/>
                  <a:gd name="T4" fmla="*/ 1 w 461"/>
                  <a:gd name="T5" fmla="*/ 338 h 538"/>
                  <a:gd name="T6" fmla="*/ 2 w 461"/>
                  <a:gd name="T7" fmla="*/ 338 h 538"/>
                  <a:gd name="T8" fmla="*/ 63 w 461"/>
                  <a:gd name="T9" fmla="*/ 0 h 538"/>
                  <a:gd name="T10" fmla="*/ 461 w 461"/>
                  <a:gd name="T11" fmla="*/ 192 h 538"/>
                  <a:gd name="T12" fmla="*/ 461 w 461"/>
                  <a:gd name="T13" fmla="*/ 192 h 538"/>
                  <a:gd name="T14" fmla="*/ 461 w 461"/>
                  <a:gd name="T15" fmla="*/ 192 h 538"/>
                  <a:gd name="T16" fmla="*/ 461 w 461"/>
                  <a:gd name="T17" fmla="*/ 192 h 538"/>
                  <a:gd name="T18" fmla="*/ 428 w 461"/>
                  <a:gd name="T19" fmla="*/ 538 h 538"/>
                  <a:gd name="T20" fmla="*/ 1 w 461"/>
                  <a:gd name="T21" fmla="*/ 339 h 538"/>
                  <a:gd name="T22" fmla="*/ 1 w 461"/>
                  <a:gd name="T23" fmla="*/ 3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1" h="538">
                    <a:moveTo>
                      <a:pt x="1" y="338"/>
                    </a:moveTo>
                    <a:cubicBezTo>
                      <a:pt x="1" y="338"/>
                      <a:pt x="1" y="338"/>
                      <a:pt x="0" y="338"/>
                    </a:cubicBezTo>
                    <a:cubicBezTo>
                      <a:pt x="1" y="338"/>
                      <a:pt x="1" y="338"/>
                      <a:pt x="1" y="338"/>
                    </a:cubicBezTo>
                    <a:cubicBezTo>
                      <a:pt x="1" y="338"/>
                      <a:pt x="1" y="338"/>
                      <a:pt x="2" y="338"/>
                    </a:cubicBezTo>
                    <a:cubicBezTo>
                      <a:pt x="23" y="210"/>
                      <a:pt x="44" y="98"/>
                      <a:pt x="63" y="0"/>
                    </a:cubicBezTo>
                    <a:cubicBezTo>
                      <a:pt x="196" y="57"/>
                      <a:pt x="329" y="120"/>
                      <a:pt x="461" y="192"/>
                    </a:cubicBezTo>
                    <a:cubicBezTo>
                      <a:pt x="461" y="192"/>
                      <a:pt x="461" y="192"/>
                      <a:pt x="461" y="192"/>
                    </a:cubicBezTo>
                    <a:cubicBezTo>
                      <a:pt x="461" y="192"/>
                      <a:pt x="461" y="192"/>
                      <a:pt x="461" y="192"/>
                    </a:cubicBezTo>
                    <a:cubicBezTo>
                      <a:pt x="461" y="192"/>
                      <a:pt x="461" y="192"/>
                      <a:pt x="461" y="192"/>
                    </a:cubicBezTo>
                    <a:cubicBezTo>
                      <a:pt x="460" y="200"/>
                      <a:pt x="447" y="332"/>
                      <a:pt x="428" y="538"/>
                    </a:cubicBezTo>
                    <a:cubicBezTo>
                      <a:pt x="286" y="463"/>
                      <a:pt x="143" y="397"/>
                      <a:pt x="1" y="339"/>
                    </a:cubicBezTo>
                    <a:cubicBezTo>
                      <a:pt x="1" y="339"/>
                      <a:pt x="1" y="339"/>
                      <a:pt x="1" y="338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îşlíḓê">
                <a:extLst>
                  <a:ext uri="{FF2B5EF4-FFF2-40B4-BE49-F238E27FC236}">
                    <a16:creationId xmlns:a16="http://schemas.microsoft.com/office/drawing/2014/main" id="{403BC736-79BF-48AC-81DB-0A5518EF6DD1}"/>
                  </a:ext>
                </a:extLst>
              </p:cNvPr>
              <p:cNvSpPr/>
              <p:nvPr/>
            </p:nvSpPr>
            <p:spPr bwMode="auto">
              <a:xfrm>
                <a:off x="5216" y="1474"/>
                <a:ext cx="605" cy="220"/>
              </a:xfrm>
              <a:custGeom>
                <a:avLst/>
                <a:gdLst>
                  <a:gd name="T0" fmla="*/ 1925 w 1988"/>
                  <a:gd name="T1" fmla="*/ 727 h 727"/>
                  <a:gd name="T2" fmla="*/ 84 w 1988"/>
                  <a:gd name="T3" fmla="*/ 375 h 727"/>
                  <a:gd name="T4" fmla="*/ 0 w 1988"/>
                  <a:gd name="T5" fmla="*/ 375 h 727"/>
                  <a:gd name="T6" fmla="*/ 0 w 1988"/>
                  <a:gd name="T7" fmla="*/ 11 h 727"/>
                  <a:gd name="T8" fmla="*/ 1988 w 1988"/>
                  <a:gd name="T9" fmla="*/ 389 h 727"/>
                  <a:gd name="T10" fmla="*/ 1987 w 1988"/>
                  <a:gd name="T11" fmla="*/ 389 h 727"/>
                  <a:gd name="T12" fmla="*/ 1987 w 1988"/>
                  <a:gd name="T13" fmla="*/ 389 h 727"/>
                  <a:gd name="T14" fmla="*/ 1925 w 1988"/>
                  <a:gd name="T15" fmla="*/ 727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8" h="727">
                    <a:moveTo>
                      <a:pt x="1925" y="727"/>
                    </a:moveTo>
                    <a:cubicBezTo>
                      <a:pt x="1285" y="466"/>
                      <a:pt x="655" y="374"/>
                      <a:pt x="84" y="375"/>
                    </a:cubicBezTo>
                    <a:cubicBezTo>
                      <a:pt x="56" y="375"/>
                      <a:pt x="28" y="375"/>
                      <a:pt x="0" y="37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12" y="0"/>
                      <a:pt x="1295" y="94"/>
                      <a:pt x="1988" y="389"/>
                    </a:cubicBezTo>
                    <a:cubicBezTo>
                      <a:pt x="1987" y="389"/>
                      <a:pt x="1987" y="389"/>
                      <a:pt x="1987" y="389"/>
                    </a:cubicBezTo>
                    <a:cubicBezTo>
                      <a:pt x="1987" y="389"/>
                      <a:pt x="1987" y="389"/>
                      <a:pt x="1987" y="389"/>
                    </a:cubicBezTo>
                    <a:cubicBezTo>
                      <a:pt x="1967" y="486"/>
                      <a:pt x="1946" y="599"/>
                      <a:pt x="1925" y="727"/>
                    </a:cubicBez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íšḻîďe">
                <a:extLst>
                  <a:ext uri="{FF2B5EF4-FFF2-40B4-BE49-F238E27FC236}">
                    <a16:creationId xmlns:a16="http://schemas.microsoft.com/office/drawing/2014/main" id="{F9B1B402-4FC1-41E7-8A9A-F8F7E8FC448C}"/>
                  </a:ext>
                </a:extLst>
              </p:cNvPr>
              <p:cNvSpPr/>
              <p:nvPr/>
            </p:nvSpPr>
            <p:spPr bwMode="auto">
              <a:xfrm>
                <a:off x="5802" y="1592"/>
                <a:ext cx="19" cy="102"/>
              </a:xfrm>
              <a:custGeom>
                <a:avLst/>
                <a:gdLst>
                  <a:gd name="T0" fmla="*/ 0 w 62"/>
                  <a:gd name="T1" fmla="*/ 338 h 338"/>
                  <a:gd name="T2" fmla="*/ 62 w 62"/>
                  <a:gd name="T3" fmla="*/ 0 h 338"/>
                  <a:gd name="T4" fmla="*/ 62 w 62"/>
                  <a:gd name="T5" fmla="*/ 0 h 338"/>
                  <a:gd name="T6" fmla="*/ 1 w 62"/>
                  <a:gd name="T7" fmla="*/ 338 h 338"/>
                  <a:gd name="T8" fmla="*/ 0 w 62"/>
                  <a:gd name="T9" fmla="*/ 33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38">
                    <a:moveTo>
                      <a:pt x="0" y="338"/>
                    </a:moveTo>
                    <a:cubicBezTo>
                      <a:pt x="21" y="210"/>
                      <a:pt x="42" y="97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98"/>
                      <a:pt x="22" y="210"/>
                      <a:pt x="1" y="338"/>
                    </a:cubicBezTo>
                    <a:cubicBezTo>
                      <a:pt x="0" y="338"/>
                      <a:pt x="0" y="338"/>
                      <a:pt x="0" y="338"/>
                    </a:cubicBez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ïślíḑê">
                <a:extLst>
                  <a:ext uri="{FF2B5EF4-FFF2-40B4-BE49-F238E27FC236}">
                    <a16:creationId xmlns:a16="http://schemas.microsoft.com/office/drawing/2014/main" id="{D48BDE77-C990-462D-8248-870ED5CA3F68}"/>
                  </a:ext>
                </a:extLst>
              </p:cNvPr>
              <p:cNvSpPr/>
              <p:nvPr/>
            </p:nvSpPr>
            <p:spPr bwMode="auto">
              <a:xfrm>
                <a:off x="5745" y="2250"/>
                <a:ext cx="153" cy="134"/>
              </a:xfrm>
              <a:custGeom>
                <a:avLst/>
                <a:gdLst>
                  <a:gd name="T0" fmla="*/ 504 w 504"/>
                  <a:gd name="T1" fmla="*/ 0 h 439"/>
                  <a:gd name="T2" fmla="*/ 496 w 504"/>
                  <a:gd name="T3" fmla="*/ 439 h 439"/>
                  <a:gd name="T4" fmla="*/ 0 w 504"/>
                  <a:gd name="T5" fmla="*/ 439 h 439"/>
                  <a:gd name="T6" fmla="*/ 12 w 504"/>
                  <a:gd name="T7" fmla="*/ 0 h 439"/>
                  <a:gd name="T8" fmla="*/ 504 w 504"/>
                  <a:gd name="T9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" h="439">
                    <a:moveTo>
                      <a:pt x="504" y="0"/>
                    </a:moveTo>
                    <a:cubicBezTo>
                      <a:pt x="499" y="152"/>
                      <a:pt x="496" y="300"/>
                      <a:pt x="496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3" y="287"/>
                      <a:pt x="7" y="141"/>
                      <a:pt x="12" y="0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AC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íšļîḑè">
                <a:extLst>
                  <a:ext uri="{FF2B5EF4-FFF2-40B4-BE49-F238E27FC236}">
                    <a16:creationId xmlns:a16="http://schemas.microsoft.com/office/drawing/2014/main" id="{459BDB2F-F0E7-44A6-B685-01F61A6699A4}"/>
                  </a:ext>
                </a:extLst>
              </p:cNvPr>
              <p:cNvSpPr/>
              <p:nvPr/>
            </p:nvSpPr>
            <p:spPr bwMode="auto">
              <a:xfrm>
                <a:off x="5749" y="1695"/>
                <a:ext cx="183" cy="555"/>
              </a:xfrm>
              <a:custGeom>
                <a:avLst/>
                <a:gdLst>
                  <a:gd name="T0" fmla="*/ 174 w 601"/>
                  <a:gd name="T1" fmla="*/ 0 h 1830"/>
                  <a:gd name="T2" fmla="*/ 601 w 601"/>
                  <a:gd name="T3" fmla="*/ 199 h 1830"/>
                  <a:gd name="T4" fmla="*/ 492 w 601"/>
                  <a:gd name="T5" fmla="*/ 1830 h 1830"/>
                  <a:gd name="T6" fmla="*/ 0 w 601"/>
                  <a:gd name="T7" fmla="*/ 1830 h 1830"/>
                  <a:gd name="T8" fmla="*/ 174 w 601"/>
                  <a:gd name="T9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1830">
                    <a:moveTo>
                      <a:pt x="174" y="0"/>
                    </a:moveTo>
                    <a:cubicBezTo>
                      <a:pt x="316" y="58"/>
                      <a:pt x="459" y="124"/>
                      <a:pt x="601" y="199"/>
                    </a:cubicBezTo>
                    <a:cubicBezTo>
                      <a:pt x="565" y="586"/>
                      <a:pt x="512" y="1237"/>
                      <a:pt x="492" y="1830"/>
                    </a:cubicBezTo>
                    <a:cubicBezTo>
                      <a:pt x="0" y="1830"/>
                      <a:pt x="0" y="1830"/>
                      <a:pt x="0" y="1830"/>
                    </a:cubicBezTo>
                    <a:cubicBezTo>
                      <a:pt x="30" y="1042"/>
                      <a:pt x="103" y="433"/>
                      <a:pt x="174" y="0"/>
                    </a:cubicBezTo>
                    <a:close/>
                  </a:path>
                </a:pathLst>
              </a:custGeom>
              <a:solidFill>
                <a:srgbClr val="5679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íślîḑe">
                <a:extLst>
                  <a:ext uri="{FF2B5EF4-FFF2-40B4-BE49-F238E27FC236}">
                    <a16:creationId xmlns:a16="http://schemas.microsoft.com/office/drawing/2014/main" id="{E6E350BE-32EE-44F9-8466-CCE05858BACA}"/>
                  </a:ext>
                </a:extLst>
              </p:cNvPr>
              <p:cNvSpPr/>
              <p:nvPr/>
            </p:nvSpPr>
            <p:spPr bwMode="auto">
              <a:xfrm>
                <a:off x="5216" y="2250"/>
                <a:ext cx="533" cy="134"/>
              </a:xfrm>
              <a:custGeom>
                <a:avLst/>
                <a:gdLst>
                  <a:gd name="T0" fmla="*/ 1751 w 1751"/>
                  <a:gd name="T1" fmla="*/ 0 h 439"/>
                  <a:gd name="T2" fmla="*/ 1739 w 1751"/>
                  <a:gd name="T3" fmla="*/ 439 h 439"/>
                  <a:gd name="T4" fmla="*/ 951 w 1751"/>
                  <a:gd name="T5" fmla="*/ 439 h 439"/>
                  <a:gd name="T6" fmla="*/ 0 w 1751"/>
                  <a:gd name="T7" fmla="*/ 439 h 439"/>
                  <a:gd name="T8" fmla="*/ 0 w 1751"/>
                  <a:gd name="T9" fmla="*/ 0 h 439"/>
                  <a:gd name="T10" fmla="*/ 1751 w 1751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1" h="439">
                    <a:moveTo>
                      <a:pt x="1751" y="0"/>
                    </a:moveTo>
                    <a:cubicBezTo>
                      <a:pt x="1746" y="141"/>
                      <a:pt x="1742" y="287"/>
                      <a:pt x="1739" y="439"/>
                    </a:cubicBezTo>
                    <a:cubicBezTo>
                      <a:pt x="951" y="439"/>
                      <a:pt x="951" y="439"/>
                      <a:pt x="951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A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iSḻiḑe">
                <a:extLst>
                  <a:ext uri="{FF2B5EF4-FFF2-40B4-BE49-F238E27FC236}">
                    <a16:creationId xmlns:a16="http://schemas.microsoft.com/office/drawing/2014/main" id="{ADA6F1A6-3E15-4D6C-B7CB-CAA55C57E02E}"/>
                  </a:ext>
                </a:extLst>
              </p:cNvPr>
              <p:cNvSpPr/>
              <p:nvPr/>
            </p:nvSpPr>
            <p:spPr bwMode="auto">
              <a:xfrm>
                <a:off x="5216" y="1587"/>
                <a:ext cx="585" cy="663"/>
              </a:xfrm>
              <a:custGeom>
                <a:avLst/>
                <a:gdLst>
                  <a:gd name="T0" fmla="*/ 84 w 1924"/>
                  <a:gd name="T1" fmla="*/ 1 h 2184"/>
                  <a:gd name="T2" fmla="*/ 1924 w 1924"/>
                  <a:gd name="T3" fmla="*/ 353 h 2184"/>
                  <a:gd name="T4" fmla="*/ 1924 w 1924"/>
                  <a:gd name="T5" fmla="*/ 353 h 2184"/>
                  <a:gd name="T6" fmla="*/ 1751 w 1924"/>
                  <a:gd name="T7" fmla="*/ 2184 h 2184"/>
                  <a:gd name="T8" fmla="*/ 0 w 1924"/>
                  <a:gd name="T9" fmla="*/ 2184 h 2184"/>
                  <a:gd name="T10" fmla="*/ 0 w 1924"/>
                  <a:gd name="T11" fmla="*/ 1 h 2184"/>
                  <a:gd name="T12" fmla="*/ 84 w 1924"/>
                  <a:gd name="T13" fmla="*/ 1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4" h="2184">
                    <a:moveTo>
                      <a:pt x="84" y="1"/>
                    </a:moveTo>
                    <a:cubicBezTo>
                      <a:pt x="655" y="0"/>
                      <a:pt x="1285" y="92"/>
                      <a:pt x="1924" y="353"/>
                    </a:cubicBezTo>
                    <a:cubicBezTo>
                      <a:pt x="1924" y="353"/>
                      <a:pt x="1924" y="353"/>
                      <a:pt x="1924" y="353"/>
                    </a:cubicBezTo>
                    <a:cubicBezTo>
                      <a:pt x="1853" y="786"/>
                      <a:pt x="1780" y="1396"/>
                      <a:pt x="1751" y="2184"/>
                    </a:cubicBezTo>
                    <a:cubicBezTo>
                      <a:pt x="0" y="2184"/>
                      <a:pt x="0" y="2184"/>
                      <a:pt x="0" y="218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8" y="1"/>
                      <a:pt x="56" y="1"/>
                      <a:pt x="84" y="1"/>
                    </a:cubicBezTo>
                    <a:close/>
                  </a:path>
                </a:pathLst>
              </a:cu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î$lîďè">
                <a:extLst>
                  <a:ext uri="{FF2B5EF4-FFF2-40B4-BE49-F238E27FC236}">
                    <a16:creationId xmlns:a16="http://schemas.microsoft.com/office/drawing/2014/main" id="{CD27E3A6-7B66-491E-AF14-0796AD60C7E5}"/>
                  </a:ext>
                </a:extLst>
              </p:cNvPr>
              <p:cNvSpPr/>
              <p:nvPr/>
            </p:nvSpPr>
            <p:spPr bwMode="auto">
              <a:xfrm>
                <a:off x="5801" y="169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íṡļide">
                <a:extLst>
                  <a:ext uri="{FF2B5EF4-FFF2-40B4-BE49-F238E27FC236}">
                    <a16:creationId xmlns:a16="http://schemas.microsoft.com/office/drawing/2014/main" id="{C4DBD3D6-775F-49D9-9FB3-046CDDBF0B59}"/>
                  </a:ext>
                </a:extLst>
              </p:cNvPr>
              <p:cNvSpPr/>
              <p:nvPr/>
            </p:nvSpPr>
            <p:spPr bwMode="auto">
              <a:xfrm>
                <a:off x="5216" y="1588"/>
                <a:ext cx="26" cy="0"/>
              </a:xfrm>
              <a:custGeom>
                <a:avLst/>
                <a:gdLst>
                  <a:gd name="T0" fmla="*/ 84 w 84"/>
                  <a:gd name="T1" fmla="*/ 0 w 84"/>
                  <a:gd name="T2" fmla="*/ 84 w 8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4">
                    <a:moveTo>
                      <a:pt x="84" y="0"/>
                    </a:moveTo>
                    <a:cubicBezTo>
                      <a:pt x="56" y="0"/>
                      <a:pt x="28" y="0"/>
                      <a:pt x="0" y="0"/>
                    </a:cubicBezTo>
                    <a:cubicBezTo>
                      <a:pt x="28" y="0"/>
                      <a:pt x="56" y="0"/>
                      <a:pt x="84" y="0"/>
                    </a:cubicBezTo>
                    <a:close/>
                  </a:path>
                </a:pathLst>
              </a:cu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ïŝḻïḓê">
                <a:extLst>
                  <a:ext uri="{FF2B5EF4-FFF2-40B4-BE49-F238E27FC236}">
                    <a16:creationId xmlns:a16="http://schemas.microsoft.com/office/drawing/2014/main" id="{7BA66BED-4894-475E-9DDE-88ABC7E3BB46}"/>
                  </a:ext>
                </a:extLst>
              </p:cNvPr>
              <p:cNvSpPr/>
              <p:nvPr/>
            </p:nvSpPr>
            <p:spPr bwMode="auto">
              <a:xfrm>
                <a:off x="5749" y="1694"/>
                <a:ext cx="53" cy="556"/>
              </a:xfrm>
              <a:custGeom>
                <a:avLst/>
                <a:gdLst>
                  <a:gd name="T0" fmla="*/ 174 w 174"/>
                  <a:gd name="T1" fmla="*/ 1 h 1831"/>
                  <a:gd name="T2" fmla="*/ 0 w 174"/>
                  <a:gd name="T3" fmla="*/ 1831 h 1831"/>
                  <a:gd name="T4" fmla="*/ 0 w 174"/>
                  <a:gd name="T5" fmla="*/ 1831 h 1831"/>
                  <a:gd name="T6" fmla="*/ 173 w 174"/>
                  <a:gd name="T7" fmla="*/ 0 h 1831"/>
                  <a:gd name="T8" fmla="*/ 174 w 174"/>
                  <a:gd name="T9" fmla="*/ 1 h 1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831">
                    <a:moveTo>
                      <a:pt x="174" y="1"/>
                    </a:moveTo>
                    <a:cubicBezTo>
                      <a:pt x="103" y="434"/>
                      <a:pt x="30" y="1043"/>
                      <a:pt x="0" y="1831"/>
                    </a:cubicBezTo>
                    <a:cubicBezTo>
                      <a:pt x="0" y="1831"/>
                      <a:pt x="0" y="1831"/>
                      <a:pt x="0" y="1831"/>
                    </a:cubicBezTo>
                    <a:cubicBezTo>
                      <a:pt x="29" y="1043"/>
                      <a:pt x="102" y="433"/>
                      <a:pt x="173" y="0"/>
                    </a:cubicBezTo>
                    <a:cubicBezTo>
                      <a:pt x="174" y="1"/>
                      <a:pt x="174" y="1"/>
                      <a:pt x="174" y="1"/>
                    </a:cubicBezTo>
                    <a:close/>
                  </a:path>
                </a:pathLst>
              </a:cu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ïSľïďé">
                <a:extLst>
                  <a:ext uri="{FF2B5EF4-FFF2-40B4-BE49-F238E27FC236}">
                    <a16:creationId xmlns:a16="http://schemas.microsoft.com/office/drawing/2014/main" id="{1682FA96-EBC5-480F-8733-EA8A246A34FE}"/>
                  </a:ext>
                </a:extLst>
              </p:cNvPr>
              <p:cNvSpPr/>
              <p:nvPr/>
            </p:nvSpPr>
            <p:spPr bwMode="auto">
              <a:xfrm>
                <a:off x="5745" y="2250"/>
                <a:ext cx="4" cy="134"/>
              </a:xfrm>
              <a:custGeom>
                <a:avLst/>
                <a:gdLst>
                  <a:gd name="T0" fmla="*/ 12 w 12"/>
                  <a:gd name="T1" fmla="*/ 0 h 439"/>
                  <a:gd name="T2" fmla="*/ 0 w 12"/>
                  <a:gd name="T3" fmla="*/ 439 h 439"/>
                  <a:gd name="T4" fmla="*/ 12 w 12"/>
                  <a:gd name="T5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39">
                    <a:moveTo>
                      <a:pt x="12" y="0"/>
                    </a:moveTo>
                    <a:cubicBezTo>
                      <a:pt x="7" y="141"/>
                      <a:pt x="3" y="287"/>
                      <a:pt x="0" y="439"/>
                    </a:cubicBezTo>
                    <a:cubicBezTo>
                      <a:pt x="3" y="287"/>
                      <a:pt x="7" y="141"/>
                      <a:pt x="12" y="0"/>
                    </a:cubicBezTo>
                    <a:close/>
                  </a:path>
                </a:pathLst>
              </a:custGeom>
              <a:solidFill>
                <a:srgbClr val="9827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íŝlîḍê">
                <a:extLst>
                  <a:ext uri="{FF2B5EF4-FFF2-40B4-BE49-F238E27FC236}">
                    <a16:creationId xmlns:a16="http://schemas.microsoft.com/office/drawing/2014/main" id="{299995A0-0876-43D1-8AC1-F5C13BC1CD0E}"/>
                  </a:ext>
                </a:extLst>
              </p:cNvPr>
              <p:cNvSpPr/>
              <p:nvPr/>
            </p:nvSpPr>
            <p:spPr bwMode="auto">
              <a:xfrm>
                <a:off x="5307" y="1695"/>
                <a:ext cx="277" cy="278"/>
              </a:xfrm>
              <a:custGeom>
                <a:avLst/>
                <a:gdLst>
                  <a:gd name="T0" fmla="*/ 277 w 277"/>
                  <a:gd name="T1" fmla="*/ 38 h 278"/>
                  <a:gd name="T2" fmla="*/ 43 w 277"/>
                  <a:gd name="T3" fmla="*/ 0 h 278"/>
                  <a:gd name="T4" fmla="*/ 0 w 277"/>
                  <a:gd name="T5" fmla="*/ 278 h 278"/>
                  <a:gd name="T6" fmla="*/ 182 w 277"/>
                  <a:gd name="T7" fmla="*/ 278 h 278"/>
                  <a:gd name="T8" fmla="*/ 277 w 277"/>
                  <a:gd name="T9" fmla="*/ 42 h 278"/>
                  <a:gd name="T10" fmla="*/ 277 w 277"/>
                  <a:gd name="T11" fmla="*/ 3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7" h="278">
                    <a:moveTo>
                      <a:pt x="277" y="38"/>
                    </a:moveTo>
                    <a:lnTo>
                      <a:pt x="43" y="0"/>
                    </a:lnTo>
                    <a:lnTo>
                      <a:pt x="0" y="278"/>
                    </a:lnTo>
                    <a:lnTo>
                      <a:pt x="182" y="278"/>
                    </a:lnTo>
                    <a:lnTo>
                      <a:pt x="277" y="42"/>
                    </a:lnTo>
                    <a:lnTo>
                      <a:pt x="277" y="38"/>
                    </a:lnTo>
                    <a:close/>
                  </a:path>
                </a:pathLst>
              </a:custGeom>
              <a:solidFill>
                <a:srgbClr val="2A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iŝļíḑè">
                <a:extLst>
                  <a:ext uri="{FF2B5EF4-FFF2-40B4-BE49-F238E27FC236}">
                    <a16:creationId xmlns:a16="http://schemas.microsoft.com/office/drawing/2014/main" id="{45A56811-9ABC-41EB-A075-55A36D32432F}"/>
                  </a:ext>
                </a:extLst>
              </p:cNvPr>
              <p:cNvSpPr/>
              <p:nvPr/>
            </p:nvSpPr>
            <p:spPr bwMode="auto">
              <a:xfrm>
                <a:off x="5307" y="1695"/>
                <a:ext cx="277" cy="278"/>
              </a:xfrm>
              <a:custGeom>
                <a:avLst/>
                <a:gdLst>
                  <a:gd name="T0" fmla="*/ 277 w 277"/>
                  <a:gd name="T1" fmla="*/ 38 h 278"/>
                  <a:gd name="T2" fmla="*/ 43 w 277"/>
                  <a:gd name="T3" fmla="*/ 0 h 278"/>
                  <a:gd name="T4" fmla="*/ 0 w 277"/>
                  <a:gd name="T5" fmla="*/ 278 h 278"/>
                  <a:gd name="T6" fmla="*/ 182 w 277"/>
                  <a:gd name="T7" fmla="*/ 278 h 278"/>
                  <a:gd name="T8" fmla="*/ 277 w 277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78">
                    <a:moveTo>
                      <a:pt x="277" y="38"/>
                    </a:moveTo>
                    <a:lnTo>
                      <a:pt x="43" y="0"/>
                    </a:lnTo>
                    <a:lnTo>
                      <a:pt x="0" y="278"/>
                    </a:lnTo>
                    <a:lnTo>
                      <a:pt x="182" y="278"/>
                    </a:lnTo>
                    <a:lnTo>
                      <a:pt x="277" y="4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îṧ1íḋe">
                <a:extLst>
                  <a:ext uri="{FF2B5EF4-FFF2-40B4-BE49-F238E27FC236}">
                    <a16:creationId xmlns:a16="http://schemas.microsoft.com/office/drawing/2014/main" id="{219BC06E-0C68-4841-A6B0-59BE4A10165A}"/>
                  </a:ext>
                </a:extLst>
              </p:cNvPr>
              <p:cNvSpPr/>
              <p:nvPr/>
            </p:nvSpPr>
            <p:spPr bwMode="auto">
              <a:xfrm>
                <a:off x="4847" y="1695"/>
                <a:ext cx="277" cy="278"/>
              </a:xfrm>
              <a:custGeom>
                <a:avLst/>
                <a:gdLst>
                  <a:gd name="T0" fmla="*/ 0 w 277"/>
                  <a:gd name="T1" fmla="*/ 38 h 278"/>
                  <a:gd name="T2" fmla="*/ 234 w 277"/>
                  <a:gd name="T3" fmla="*/ 0 h 278"/>
                  <a:gd name="T4" fmla="*/ 277 w 277"/>
                  <a:gd name="T5" fmla="*/ 278 h 278"/>
                  <a:gd name="T6" fmla="*/ 95 w 277"/>
                  <a:gd name="T7" fmla="*/ 278 h 278"/>
                  <a:gd name="T8" fmla="*/ 0 w 277"/>
                  <a:gd name="T9" fmla="*/ 42 h 278"/>
                  <a:gd name="T10" fmla="*/ 0 w 277"/>
                  <a:gd name="T11" fmla="*/ 3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7" h="278">
                    <a:moveTo>
                      <a:pt x="0" y="38"/>
                    </a:moveTo>
                    <a:lnTo>
                      <a:pt x="234" y="0"/>
                    </a:lnTo>
                    <a:lnTo>
                      <a:pt x="277" y="278"/>
                    </a:lnTo>
                    <a:lnTo>
                      <a:pt x="95" y="278"/>
                    </a:lnTo>
                    <a:lnTo>
                      <a:pt x="0" y="42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A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ïṡliḓê">
                <a:extLst>
                  <a:ext uri="{FF2B5EF4-FFF2-40B4-BE49-F238E27FC236}">
                    <a16:creationId xmlns:a16="http://schemas.microsoft.com/office/drawing/2014/main" id="{C71A2858-DEB6-4989-9118-CE8CCF094665}"/>
                  </a:ext>
                </a:extLst>
              </p:cNvPr>
              <p:cNvSpPr/>
              <p:nvPr/>
            </p:nvSpPr>
            <p:spPr bwMode="auto">
              <a:xfrm>
                <a:off x="4847" y="1695"/>
                <a:ext cx="277" cy="278"/>
              </a:xfrm>
              <a:custGeom>
                <a:avLst/>
                <a:gdLst>
                  <a:gd name="T0" fmla="*/ 0 w 277"/>
                  <a:gd name="T1" fmla="*/ 38 h 278"/>
                  <a:gd name="T2" fmla="*/ 234 w 277"/>
                  <a:gd name="T3" fmla="*/ 0 h 278"/>
                  <a:gd name="T4" fmla="*/ 277 w 277"/>
                  <a:gd name="T5" fmla="*/ 278 h 278"/>
                  <a:gd name="T6" fmla="*/ 95 w 277"/>
                  <a:gd name="T7" fmla="*/ 278 h 278"/>
                  <a:gd name="T8" fmla="*/ 0 w 277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78">
                    <a:moveTo>
                      <a:pt x="0" y="38"/>
                    </a:moveTo>
                    <a:lnTo>
                      <a:pt x="234" y="0"/>
                    </a:lnTo>
                    <a:lnTo>
                      <a:pt x="277" y="278"/>
                    </a:lnTo>
                    <a:lnTo>
                      <a:pt x="95" y="278"/>
                    </a:lnTo>
                    <a:lnTo>
                      <a:pt x="0" y="4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íṡliḍé">
                <a:extLst>
                  <a:ext uri="{FF2B5EF4-FFF2-40B4-BE49-F238E27FC236}">
                    <a16:creationId xmlns:a16="http://schemas.microsoft.com/office/drawing/2014/main" id="{7C280060-B759-4033-8BE7-D6369961F4DE}"/>
                  </a:ext>
                </a:extLst>
              </p:cNvPr>
              <p:cNvSpPr/>
              <p:nvPr/>
            </p:nvSpPr>
            <p:spPr bwMode="auto">
              <a:xfrm>
                <a:off x="4965" y="1760"/>
                <a:ext cx="54" cy="54"/>
              </a:xfrm>
              <a:custGeom>
                <a:avLst/>
                <a:gdLst>
                  <a:gd name="T0" fmla="*/ 10 w 178"/>
                  <a:gd name="T1" fmla="*/ 106 h 177"/>
                  <a:gd name="T2" fmla="*/ 106 w 178"/>
                  <a:gd name="T3" fmla="*/ 168 h 177"/>
                  <a:gd name="T4" fmla="*/ 168 w 178"/>
                  <a:gd name="T5" fmla="*/ 71 h 177"/>
                  <a:gd name="T6" fmla="*/ 71 w 178"/>
                  <a:gd name="T7" fmla="*/ 10 h 177"/>
                  <a:gd name="T8" fmla="*/ 10 w 178"/>
                  <a:gd name="T9" fmla="*/ 106 h 177"/>
                  <a:gd name="T10" fmla="*/ 45 w 178"/>
                  <a:gd name="T11" fmla="*/ 98 h 177"/>
                  <a:gd name="T12" fmla="*/ 79 w 178"/>
                  <a:gd name="T13" fmla="*/ 45 h 177"/>
                  <a:gd name="T14" fmla="*/ 133 w 178"/>
                  <a:gd name="T15" fmla="*/ 79 h 177"/>
                  <a:gd name="T16" fmla="*/ 99 w 178"/>
                  <a:gd name="T17" fmla="*/ 132 h 177"/>
                  <a:gd name="T18" fmla="*/ 45 w 178"/>
                  <a:gd name="T19" fmla="*/ 9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77">
                    <a:moveTo>
                      <a:pt x="10" y="106"/>
                    </a:moveTo>
                    <a:cubicBezTo>
                      <a:pt x="20" y="150"/>
                      <a:pt x="63" y="177"/>
                      <a:pt x="106" y="168"/>
                    </a:cubicBezTo>
                    <a:cubicBezTo>
                      <a:pt x="150" y="158"/>
                      <a:pt x="178" y="115"/>
                      <a:pt x="168" y="71"/>
                    </a:cubicBezTo>
                    <a:cubicBezTo>
                      <a:pt x="158" y="28"/>
                      <a:pt x="115" y="0"/>
                      <a:pt x="71" y="10"/>
                    </a:cubicBezTo>
                    <a:cubicBezTo>
                      <a:pt x="28" y="19"/>
                      <a:pt x="0" y="63"/>
                      <a:pt x="10" y="106"/>
                    </a:cubicBezTo>
                    <a:close/>
                    <a:moveTo>
                      <a:pt x="45" y="98"/>
                    </a:moveTo>
                    <a:cubicBezTo>
                      <a:pt x="40" y="74"/>
                      <a:pt x="55" y="50"/>
                      <a:pt x="79" y="45"/>
                    </a:cubicBezTo>
                    <a:cubicBezTo>
                      <a:pt x="103" y="40"/>
                      <a:pt x="127" y="55"/>
                      <a:pt x="133" y="79"/>
                    </a:cubicBezTo>
                    <a:cubicBezTo>
                      <a:pt x="138" y="103"/>
                      <a:pt x="123" y="127"/>
                      <a:pt x="99" y="132"/>
                    </a:cubicBezTo>
                    <a:cubicBezTo>
                      <a:pt x="74" y="138"/>
                      <a:pt x="51" y="123"/>
                      <a:pt x="45" y="98"/>
                    </a:cubicBez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îṧlîde">
                <a:extLst>
                  <a:ext uri="{FF2B5EF4-FFF2-40B4-BE49-F238E27FC236}">
                    <a16:creationId xmlns:a16="http://schemas.microsoft.com/office/drawing/2014/main" id="{EEEBA9FF-5E6B-4212-B952-0F4F32261042}"/>
                  </a:ext>
                </a:extLst>
              </p:cNvPr>
              <p:cNvSpPr/>
              <p:nvPr/>
            </p:nvSpPr>
            <p:spPr bwMode="auto">
              <a:xfrm>
                <a:off x="4988" y="1804"/>
                <a:ext cx="40" cy="115"/>
              </a:xfrm>
              <a:custGeom>
                <a:avLst/>
                <a:gdLst>
                  <a:gd name="T0" fmla="*/ 25 w 40"/>
                  <a:gd name="T1" fmla="*/ 115 h 115"/>
                  <a:gd name="T2" fmla="*/ 40 w 40"/>
                  <a:gd name="T3" fmla="*/ 111 h 115"/>
                  <a:gd name="T4" fmla="*/ 16 w 40"/>
                  <a:gd name="T5" fmla="*/ 0 h 115"/>
                  <a:gd name="T6" fmla="*/ 0 w 40"/>
                  <a:gd name="T7" fmla="*/ 4 h 115"/>
                  <a:gd name="T8" fmla="*/ 25 w 40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5">
                    <a:moveTo>
                      <a:pt x="25" y="115"/>
                    </a:moveTo>
                    <a:lnTo>
                      <a:pt x="40" y="111"/>
                    </a:lnTo>
                    <a:lnTo>
                      <a:pt x="16" y="0"/>
                    </a:lnTo>
                    <a:lnTo>
                      <a:pt x="0" y="4"/>
                    </a:lnTo>
                    <a:lnTo>
                      <a:pt x="25" y="115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ïṣ1ïdè">
                <a:extLst>
                  <a:ext uri="{FF2B5EF4-FFF2-40B4-BE49-F238E27FC236}">
                    <a16:creationId xmlns:a16="http://schemas.microsoft.com/office/drawing/2014/main" id="{73B688B8-97CA-4B4A-9476-0D7C1E30AAED}"/>
                  </a:ext>
                </a:extLst>
              </p:cNvPr>
              <p:cNvSpPr/>
              <p:nvPr/>
            </p:nvSpPr>
            <p:spPr bwMode="auto">
              <a:xfrm>
                <a:off x="5018" y="1831"/>
                <a:ext cx="61" cy="94"/>
              </a:xfrm>
              <a:custGeom>
                <a:avLst/>
                <a:gdLst>
                  <a:gd name="T0" fmla="*/ 6 w 199"/>
                  <a:gd name="T1" fmla="*/ 308 h 308"/>
                  <a:gd name="T2" fmla="*/ 158 w 199"/>
                  <a:gd name="T3" fmla="*/ 203 h 308"/>
                  <a:gd name="T4" fmla="*/ 139 w 199"/>
                  <a:gd name="T5" fmla="*/ 0 h 308"/>
                  <a:gd name="T6" fmla="*/ 113 w 199"/>
                  <a:gd name="T7" fmla="*/ 14 h 308"/>
                  <a:gd name="T8" fmla="*/ 126 w 199"/>
                  <a:gd name="T9" fmla="*/ 7 h 308"/>
                  <a:gd name="T10" fmla="*/ 113 w 199"/>
                  <a:gd name="T11" fmla="*/ 14 h 308"/>
                  <a:gd name="T12" fmla="*/ 131 w 199"/>
                  <a:gd name="T13" fmla="*/ 191 h 308"/>
                  <a:gd name="T14" fmla="*/ 0 w 199"/>
                  <a:gd name="T15" fmla="*/ 279 h 308"/>
                  <a:gd name="T16" fmla="*/ 6 w 199"/>
                  <a:gd name="T17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308">
                    <a:moveTo>
                      <a:pt x="6" y="308"/>
                    </a:moveTo>
                    <a:cubicBezTo>
                      <a:pt x="84" y="290"/>
                      <a:pt x="135" y="255"/>
                      <a:pt x="158" y="203"/>
                    </a:cubicBezTo>
                    <a:cubicBezTo>
                      <a:pt x="199" y="112"/>
                      <a:pt x="141" y="5"/>
                      <a:pt x="139" y="0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4" y="15"/>
                      <a:pt x="166" y="114"/>
                      <a:pt x="131" y="191"/>
                    </a:cubicBezTo>
                    <a:cubicBezTo>
                      <a:pt x="112" y="234"/>
                      <a:pt x="68" y="264"/>
                      <a:pt x="0" y="279"/>
                    </a:cubicBezTo>
                    <a:lnTo>
                      <a:pt x="6" y="308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íṥ1íḋê">
                <a:extLst>
                  <a:ext uri="{FF2B5EF4-FFF2-40B4-BE49-F238E27FC236}">
                    <a16:creationId xmlns:a16="http://schemas.microsoft.com/office/drawing/2014/main" id="{BF446E9D-31A7-4EA6-A9BB-CA82BC0685C5}"/>
                  </a:ext>
                </a:extLst>
              </p:cNvPr>
              <p:cNvSpPr/>
              <p:nvPr/>
            </p:nvSpPr>
            <p:spPr bwMode="auto">
              <a:xfrm>
                <a:off x="4946" y="1856"/>
                <a:ext cx="78" cy="73"/>
              </a:xfrm>
              <a:custGeom>
                <a:avLst/>
                <a:gdLst>
                  <a:gd name="T0" fmla="*/ 258 w 258"/>
                  <a:gd name="T1" fmla="*/ 223 h 240"/>
                  <a:gd name="T2" fmla="*/ 76 w 258"/>
                  <a:gd name="T3" fmla="*/ 192 h 240"/>
                  <a:gd name="T4" fmla="*/ 8 w 258"/>
                  <a:gd name="T5" fmla="*/ 0 h 240"/>
                  <a:gd name="T6" fmla="*/ 37 w 258"/>
                  <a:gd name="T7" fmla="*/ 2 h 240"/>
                  <a:gd name="T8" fmla="*/ 22 w 258"/>
                  <a:gd name="T9" fmla="*/ 1 h 240"/>
                  <a:gd name="T10" fmla="*/ 37 w 258"/>
                  <a:gd name="T11" fmla="*/ 2 h 240"/>
                  <a:gd name="T12" fmla="*/ 95 w 258"/>
                  <a:gd name="T13" fmla="*/ 170 h 240"/>
                  <a:gd name="T14" fmla="*/ 251 w 258"/>
                  <a:gd name="T15" fmla="*/ 194 h 240"/>
                  <a:gd name="T16" fmla="*/ 258 w 258"/>
                  <a:gd name="T17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240">
                    <a:moveTo>
                      <a:pt x="258" y="223"/>
                    </a:moveTo>
                    <a:cubicBezTo>
                      <a:pt x="180" y="240"/>
                      <a:pt x="119" y="229"/>
                      <a:pt x="76" y="192"/>
                    </a:cubicBezTo>
                    <a:cubicBezTo>
                      <a:pt x="0" y="127"/>
                      <a:pt x="7" y="5"/>
                      <a:pt x="8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3"/>
                      <a:pt x="31" y="115"/>
                      <a:pt x="95" y="170"/>
                    </a:cubicBezTo>
                    <a:cubicBezTo>
                      <a:pt x="131" y="201"/>
                      <a:pt x="183" y="209"/>
                      <a:pt x="251" y="194"/>
                    </a:cubicBezTo>
                    <a:lnTo>
                      <a:pt x="258" y="223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îṩḷidé">
                <a:extLst>
                  <a:ext uri="{FF2B5EF4-FFF2-40B4-BE49-F238E27FC236}">
                    <a16:creationId xmlns:a16="http://schemas.microsoft.com/office/drawing/2014/main" id="{115F0A6E-CA7E-4223-B0B0-D207041730FE}"/>
                  </a:ext>
                </a:extLst>
              </p:cNvPr>
              <p:cNvSpPr/>
              <p:nvPr/>
            </p:nvSpPr>
            <p:spPr bwMode="auto">
              <a:xfrm>
                <a:off x="5012" y="1918"/>
                <a:ext cx="18" cy="17"/>
              </a:xfrm>
              <a:custGeom>
                <a:avLst/>
                <a:gdLst>
                  <a:gd name="T0" fmla="*/ 9 w 18"/>
                  <a:gd name="T1" fmla="*/ 2 h 17"/>
                  <a:gd name="T2" fmla="*/ 0 w 18"/>
                  <a:gd name="T3" fmla="*/ 4 h 17"/>
                  <a:gd name="T4" fmla="*/ 6 w 18"/>
                  <a:gd name="T5" fmla="*/ 11 h 17"/>
                  <a:gd name="T6" fmla="*/ 13 w 18"/>
                  <a:gd name="T7" fmla="*/ 17 h 17"/>
                  <a:gd name="T8" fmla="*/ 15 w 18"/>
                  <a:gd name="T9" fmla="*/ 8 h 17"/>
                  <a:gd name="T10" fmla="*/ 18 w 18"/>
                  <a:gd name="T11" fmla="*/ 0 h 17"/>
                  <a:gd name="T12" fmla="*/ 9 w 18"/>
                  <a:gd name="T1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7">
                    <a:moveTo>
                      <a:pt x="9" y="2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3" y="17"/>
                    </a:lnTo>
                    <a:lnTo>
                      <a:pt x="15" y="8"/>
                    </a:lnTo>
                    <a:lnTo>
                      <a:pt x="18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í$ḻíḋê">
                <a:extLst>
                  <a:ext uri="{FF2B5EF4-FFF2-40B4-BE49-F238E27FC236}">
                    <a16:creationId xmlns:a16="http://schemas.microsoft.com/office/drawing/2014/main" id="{1566F9A2-E95F-460E-896F-B2B358E03D1C}"/>
                  </a:ext>
                </a:extLst>
              </p:cNvPr>
              <p:cNvSpPr/>
              <p:nvPr/>
            </p:nvSpPr>
            <p:spPr bwMode="auto">
              <a:xfrm>
                <a:off x="5050" y="1823"/>
                <a:ext cx="14" cy="16"/>
              </a:xfrm>
              <a:custGeom>
                <a:avLst/>
                <a:gdLst>
                  <a:gd name="T0" fmla="*/ 7 w 14"/>
                  <a:gd name="T1" fmla="*/ 12 h 16"/>
                  <a:gd name="T2" fmla="*/ 14 w 14"/>
                  <a:gd name="T3" fmla="*/ 8 h 16"/>
                  <a:gd name="T4" fmla="*/ 7 w 14"/>
                  <a:gd name="T5" fmla="*/ 4 h 16"/>
                  <a:gd name="T6" fmla="*/ 0 w 14"/>
                  <a:gd name="T7" fmla="*/ 0 h 16"/>
                  <a:gd name="T8" fmla="*/ 1 w 14"/>
                  <a:gd name="T9" fmla="*/ 8 h 16"/>
                  <a:gd name="T10" fmla="*/ 1 w 14"/>
                  <a:gd name="T11" fmla="*/ 16 h 16"/>
                  <a:gd name="T12" fmla="*/ 7 w 14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6">
                    <a:moveTo>
                      <a:pt x="7" y="12"/>
                    </a:moveTo>
                    <a:lnTo>
                      <a:pt x="14" y="8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1" y="16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îṧliḑé">
                <a:extLst>
                  <a:ext uri="{FF2B5EF4-FFF2-40B4-BE49-F238E27FC236}">
                    <a16:creationId xmlns:a16="http://schemas.microsoft.com/office/drawing/2014/main" id="{54E61209-0033-4185-A4BB-9B4432AF017E}"/>
                  </a:ext>
                </a:extLst>
              </p:cNvPr>
              <p:cNvSpPr/>
              <p:nvPr/>
            </p:nvSpPr>
            <p:spPr bwMode="auto">
              <a:xfrm>
                <a:off x="4945" y="1844"/>
                <a:ext cx="15" cy="15"/>
              </a:xfrm>
              <a:custGeom>
                <a:avLst/>
                <a:gdLst>
                  <a:gd name="T0" fmla="*/ 7 w 15"/>
                  <a:gd name="T1" fmla="*/ 14 h 15"/>
                  <a:gd name="T2" fmla="*/ 0 w 15"/>
                  <a:gd name="T3" fmla="*/ 13 h 15"/>
                  <a:gd name="T4" fmla="*/ 4 w 15"/>
                  <a:gd name="T5" fmla="*/ 7 h 15"/>
                  <a:gd name="T6" fmla="*/ 9 w 15"/>
                  <a:gd name="T7" fmla="*/ 0 h 15"/>
                  <a:gd name="T8" fmla="*/ 12 w 15"/>
                  <a:gd name="T9" fmla="*/ 8 h 15"/>
                  <a:gd name="T10" fmla="*/ 15 w 15"/>
                  <a:gd name="T11" fmla="*/ 15 h 15"/>
                  <a:gd name="T12" fmla="*/ 7 w 15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5">
                    <a:moveTo>
                      <a:pt x="7" y="14"/>
                    </a:moveTo>
                    <a:lnTo>
                      <a:pt x="0" y="13"/>
                    </a:lnTo>
                    <a:lnTo>
                      <a:pt x="4" y="7"/>
                    </a:lnTo>
                    <a:lnTo>
                      <a:pt x="9" y="0"/>
                    </a:lnTo>
                    <a:lnTo>
                      <a:pt x="12" y="8"/>
                    </a:lnTo>
                    <a:lnTo>
                      <a:pt x="15" y="15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iṧļïḋé">
                <a:extLst>
                  <a:ext uri="{FF2B5EF4-FFF2-40B4-BE49-F238E27FC236}">
                    <a16:creationId xmlns:a16="http://schemas.microsoft.com/office/drawing/2014/main" id="{EE681B63-03B6-4220-98B2-3452C1F21E5B}"/>
                  </a:ext>
                </a:extLst>
              </p:cNvPr>
              <p:cNvSpPr/>
              <p:nvPr/>
            </p:nvSpPr>
            <p:spPr bwMode="auto">
              <a:xfrm>
                <a:off x="5409" y="1760"/>
                <a:ext cx="54" cy="54"/>
              </a:xfrm>
              <a:custGeom>
                <a:avLst/>
                <a:gdLst>
                  <a:gd name="T0" fmla="*/ 106 w 177"/>
                  <a:gd name="T1" fmla="*/ 10 h 177"/>
                  <a:gd name="T2" fmla="*/ 10 w 177"/>
                  <a:gd name="T3" fmla="*/ 71 h 177"/>
                  <a:gd name="T4" fmla="*/ 71 w 177"/>
                  <a:gd name="T5" fmla="*/ 168 h 177"/>
                  <a:gd name="T6" fmla="*/ 168 w 177"/>
                  <a:gd name="T7" fmla="*/ 106 h 177"/>
                  <a:gd name="T8" fmla="*/ 106 w 177"/>
                  <a:gd name="T9" fmla="*/ 10 h 177"/>
                  <a:gd name="T10" fmla="*/ 79 w 177"/>
                  <a:gd name="T11" fmla="*/ 132 h 177"/>
                  <a:gd name="T12" fmla="*/ 45 w 177"/>
                  <a:gd name="T13" fmla="*/ 79 h 177"/>
                  <a:gd name="T14" fmla="*/ 98 w 177"/>
                  <a:gd name="T15" fmla="*/ 45 h 177"/>
                  <a:gd name="T16" fmla="*/ 132 w 177"/>
                  <a:gd name="T17" fmla="*/ 98 h 177"/>
                  <a:gd name="T18" fmla="*/ 79 w 177"/>
                  <a:gd name="T19" fmla="*/ 13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7">
                    <a:moveTo>
                      <a:pt x="106" y="10"/>
                    </a:moveTo>
                    <a:cubicBezTo>
                      <a:pt x="63" y="0"/>
                      <a:pt x="19" y="28"/>
                      <a:pt x="10" y="71"/>
                    </a:cubicBezTo>
                    <a:cubicBezTo>
                      <a:pt x="0" y="115"/>
                      <a:pt x="27" y="158"/>
                      <a:pt x="71" y="168"/>
                    </a:cubicBezTo>
                    <a:cubicBezTo>
                      <a:pt x="115" y="177"/>
                      <a:pt x="158" y="150"/>
                      <a:pt x="168" y="106"/>
                    </a:cubicBezTo>
                    <a:cubicBezTo>
                      <a:pt x="177" y="63"/>
                      <a:pt x="150" y="19"/>
                      <a:pt x="106" y="10"/>
                    </a:cubicBezTo>
                    <a:close/>
                    <a:moveTo>
                      <a:pt x="79" y="132"/>
                    </a:moveTo>
                    <a:cubicBezTo>
                      <a:pt x="55" y="127"/>
                      <a:pt x="39" y="103"/>
                      <a:pt x="45" y="79"/>
                    </a:cubicBezTo>
                    <a:cubicBezTo>
                      <a:pt x="50" y="55"/>
                      <a:pt x="74" y="40"/>
                      <a:pt x="98" y="45"/>
                    </a:cubicBezTo>
                    <a:cubicBezTo>
                      <a:pt x="122" y="50"/>
                      <a:pt x="138" y="74"/>
                      <a:pt x="132" y="98"/>
                    </a:cubicBezTo>
                    <a:cubicBezTo>
                      <a:pt x="127" y="123"/>
                      <a:pt x="103" y="138"/>
                      <a:pt x="79" y="132"/>
                    </a:cubicBez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iSľïďè">
                <a:extLst>
                  <a:ext uri="{FF2B5EF4-FFF2-40B4-BE49-F238E27FC236}">
                    <a16:creationId xmlns:a16="http://schemas.microsoft.com/office/drawing/2014/main" id="{8F40C5AC-ADFD-4F51-BE61-845937513426}"/>
                  </a:ext>
                </a:extLst>
              </p:cNvPr>
              <p:cNvSpPr/>
              <p:nvPr/>
            </p:nvSpPr>
            <p:spPr bwMode="auto">
              <a:xfrm>
                <a:off x="5399" y="1804"/>
                <a:ext cx="40" cy="115"/>
              </a:xfrm>
              <a:custGeom>
                <a:avLst/>
                <a:gdLst>
                  <a:gd name="T0" fmla="*/ 16 w 40"/>
                  <a:gd name="T1" fmla="*/ 115 h 115"/>
                  <a:gd name="T2" fmla="*/ 0 w 40"/>
                  <a:gd name="T3" fmla="*/ 111 h 115"/>
                  <a:gd name="T4" fmla="*/ 25 w 40"/>
                  <a:gd name="T5" fmla="*/ 0 h 115"/>
                  <a:gd name="T6" fmla="*/ 40 w 40"/>
                  <a:gd name="T7" fmla="*/ 4 h 115"/>
                  <a:gd name="T8" fmla="*/ 16 w 40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5">
                    <a:moveTo>
                      <a:pt x="16" y="115"/>
                    </a:moveTo>
                    <a:lnTo>
                      <a:pt x="0" y="111"/>
                    </a:lnTo>
                    <a:lnTo>
                      <a:pt x="25" y="0"/>
                    </a:lnTo>
                    <a:lnTo>
                      <a:pt x="40" y="4"/>
                    </a:lnTo>
                    <a:lnTo>
                      <a:pt x="16" y="115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îš1íḑê">
                <a:extLst>
                  <a:ext uri="{FF2B5EF4-FFF2-40B4-BE49-F238E27FC236}">
                    <a16:creationId xmlns:a16="http://schemas.microsoft.com/office/drawing/2014/main" id="{5E6464EC-613D-4B60-A446-6811105B8078}"/>
                  </a:ext>
                </a:extLst>
              </p:cNvPr>
              <p:cNvSpPr/>
              <p:nvPr/>
            </p:nvSpPr>
            <p:spPr bwMode="auto">
              <a:xfrm>
                <a:off x="5349" y="1831"/>
                <a:ext cx="61" cy="94"/>
              </a:xfrm>
              <a:custGeom>
                <a:avLst/>
                <a:gdLst>
                  <a:gd name="T0" fmla="*/ 193 w 200"/>
                  <a:gd name="T1" fmla="*/ 308 h 308"/>
                  <a:gd name="T2" fmla="*/ 41 w 200"/>
                  <a:gd name="T3" fmla="*/ 203 h 308"/>
                  <a:gd name="T4" fmla="*/ 61 w 200"/>
                  <a:gd name="T5" fmla="*/ 0 h 308"/>
                  <a:gd name="T6" fmla="*/ 86 w 200"/>
                  <a:gd name="T7" fmla="*/ 14 h 308"/>
                  <a:gd name="T8" fmla="*/ 73 w 200"/>
                  <a:gd name="T9" fmla="*/ 7 h 308"/>
                  <a:gd name="T10" fmla="*/ 86 w 200"/>
                  <a:gd name="T11" fmla="*/ 14 h 308"/>
                  <a:gd name="T12" fmla="*/ 68 w 200"/>
                  <a:gd name="T13" fmla="*/ 191 h 308"/>
                  <a:gd name="T14" fmla="*/ 200 w 200"/>
                  <a:gd name="T15" fmla="*/ 279 h 308"/>
                  <a:gd name="T16" fmla="*/ 193 w 200"/>
                  <a:gd name="T17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308">
                    <a:moveTo>
                      <a:pt x="193" y="308"/>
                    </a:moveTo>
                    <a:cubicBezTo>
                      <a:pt x="116" y="290"/>
                      <a:pt x="65" y="255"/>
                      <a:pt x="41" y="203"/>
                    </a:cubicBezTo>
                    <a:cubicBezTo>
                      <a:pt x="0" y="112"/>
                      <a:pt x="58" y="5"/>
                      <a:pt x="61" y="0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6" y="15"/>
                      <a:pt x="33" y="114"/>
                      <a:pt x="68" y="191"/>
                    </a:cubicBezTo>
                    <a:cubicBezTo>
                      <a:pt x="88" y="234"/>
                      <a:pt x="131" y="264"/>
                      <a:pt x="200" y="279"/>
                    </a:cubicBezTo>
                    <a:lnTo>
                      <a:pt x="193" y="308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ïṩḷïḍê">
                <a:extLst>
                  <a:ext uri="{FF2B5EF4-FFF2-40B4-BE49-F238E27FC236}">
                    <a16:creationId xmlns:a16="http://schemas.microsoft.com/office/drawing/2014/main" id="{5C376754-7EF1-4819-8B46-B0288994A6AB}"/>
                  </a:ext>
                </a:extLst>
              </p:cNvPr>
              <p:cNvSpPr/>
              <p:nvPr/>
            </p:nvSpPr>
            <p:spPr bwMode="auto">
              <a:xfrm>
                <a:off x="5403" y="1856"/>
                <a:ext cx="79" cy="73"/>
              </a:xfrm>
              <a:custGeom>
                <a:avLst/>
                <a:gdLst>
                  <a:gd name="T0" fmla="*/ 0 w 257"/>
                  <a:gd name="T1" fmla="*/ 223 h 240"/>
                  <a:gd name="T2" fmla="*/ 182 w 257"/>
                  <a:gd name="T3" fmla="*/ 192 h 240"/>
                  <a:gd name="T4" fmla="*/ 250 w 257"/>
                  <a:gd name="T5" fmla="*/ 0 h 240"/>
                  <a:gd name="T6" fmla="*/ 220 w 257"/>
                  <a:gd name="T7" fmla="*/ 2 h 240"/>
                  <a:gd name="T8" fmla="*/ 235 w 257"/>
                  <a:gd name="T9" fmla="*/ 1 h 240"/>
                  <a:gd name="T10" fmla="*/ 220 w 257"/>
                  <a:gd name="T11" fmla="*/ 2 h 240"/>
                  <a:gd name="T12" fmla="*/ 162 w 257"/>
                  <a:gd name="T13" fmla="*/ 170 h 240"/>
                  <a:gd name="T14" fmla="*/ 6 w 257"/>
                  <a:gd name="T15" fmla="*/ 194 h 240"/>
                  <a:gd name="T16" fmla="*/ 0 w 257"/>
                  <a:gd name="T17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40">
                    <a:moveTo>
                      <a:pt x="0" y="223"/>
                    </a:moveTo>
                    <a:cubicBezTo>
                      <a:pt x="77" y="240"/>
                      <a:pt x="138" y="229"/>
                      <a:pt x="182" y="192"/>
                    </a:cubicBezTo>
                    <a:cubicBezTo>
                      <a:pt x="257" y="127"/>
                      <a:pt x="250" y="5"/>
                      <a:pt x="250" y="0"/>
                    </a:cubicBezTo>
                    <a:cubicBezTo>
                      <a:pt x="220" y="2"/>
                      <a:pt x="220" y="2"/>
                      <a:pt x="220" y="2"/>
                    </a:cubicBezTo>
                    <a:cubicBezTo>
                      <a:pt x="235" y="1"/>
                      <a:pt x="235" y="1"/>
                      <a:pt x="235" y="1"/>
                    </a:cubicBezTo>
                    <a:cubicBezTo>
                      <a:pt x="220" y="2"/>
                      <a:pt x="220" y="2"/>
                      <a:pt x="220" y="2"/>
                    </a:cubicBezTo>
                    <a:cubicBezTo>
                      <a:pt x="220" y="3"/>
                      <a:pt x="227" y="115"/>
                      <a:pt x="162" y="170"/>
                    </a:cubicBezTo>
                    <a:cubicBezTo>
                      <a:pt x="126" y="201"/>
                      <a:pt x="75" y="209"/>
                      <a:pt x="6" y="194"/>
                    </a:cubicBez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íṣliḋe">
                <a:extLst>
                  <a:ext uri="{FF2B5EF4-FFF2-40B4-BE49-F238E27FC236}">
                    <a16:creationId xmlns:a16="http://schemas.microsoft.com/office/drawing/2014/main" id="{EF4A5DBD-3CF3-431C-BF2E-8AFD63ED7697}"/>
                  </a:ext>
                </a:extLst>
              </p:cNvPr>
              <p:cNvSpPr/>
              <p:nvPr/>
            </p:nvSpPr>
            <p:spPr bwMode="auto">
              <a:xfrm>
                <a:off x="5398" y="1918"/>
                <a:ext cx="17" cy="17"/>
              </a:xfrm>
              <a:custGeom>
                <a:avLst/>
                <a:gdLst>
                  <a:gd name="T0" fmla="*/ 8 w 17"/>
                  <a:gd name="T1" fmla="*/ 2 h 17"/>
                  <a:gd name="T2" fmla="*/ 17 w 17"/>
                  <a:gd name="T3" fmla="*/ 4 h 17"/>
                  <a:gd name="T4" fmla="*/ 11 w 17"/>
                  <a:gd name="T5" fmla="*/ 11 h 17"/>
                  <a:gd name="T6" fmla="*/ 5 w 17"/>
                  <a:gd name="T7" fmla="*/ 17 h 17"/>
                  <a:gd name="T8" fmla="*/ 2 w 17"/>
                  <a:gd name="T9" fmla="*/ 8 h 17"/>
                  <a:gd name="T10" fmla="*/ 0 w 17"/>
                  <a:gd name="T11" fmla="*/ 0 h 17"/>
                  <a:gd name="T12" fmla="*/ 8 w 17"/>
                  <a:gd name="T1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2"/>
                    </a:moveTo>
                    <a:lnTo>
                      <a:pt x="17" y="4"/>
                    </a:lnTo>
                    <a:lnTo>
                      <a:pt x="11" y="11"/>
                    </a:lnTo>
                    <a:lnTo>
                      <a:pt x="5" y="17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iṡḻíḍè">
                <a:extLst>
                  <a:ext uri="{FF2B5EF4-FFF2-40B4-BE49-F238E27FC236}">
                    <a16:creationId xmlns:a16="http://schemas.microsoft.com/office/drawing/2014/main" id="{8A3FCFF3-0D5B-4C6E-ACEE-F90C9A278385}"/>
                  </a:ext>
                </a:extLst>
              </p:cNvPr>
              <p:cNvSpPr/>
              <p:nvPr/>
            </p:nvSpPr>
            <p:spPr bwMode="auto">
              <a:xfrm>
                <a:off x="5363" y="1823"/>
                <a:ext cx="14" cy="16"/>
              </a:xfrm>
              <a:custGeom>
                <a:avLst/>
                <a:gdLst>
                  <a:gd name="T0" fmla="*/ 7 w 14"/>
                  <a:gd name="T1" fmla="*/ 12 h 16"/>
                  <a:gd name="T2" fmla="*/ 0 w 14"/>
                  <a:gd name="T3" fmla="*/ 8 h 16"/>
                  <a:gd name="T4" fmla="*/ 7 w 14"/>
                  <a:gd name="T5" fmla="*/ 4 h 16"/>
                  <a:gd name="T6" fmla="*/ 14 w 14"/>
                  <a:gd name="T7" fmla="*/ 0 h 16"/>
                  <a:gd name="T8" fmla="*/ 14 w 14"/>
                  <a:gd name="T9" fmla="*/ 8 h 16"/>
                  <a:gd name="T10" fmla="*/ 14 w 14"/>
                  <a:gd name="T11" fmla="*/ 16 h 16"/>
                  <a:gd name="T12" fmla="*/ 7 w 14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6">
                    <a:moveTo>
                      <a:pt x="7" y="12"/>
                    </a:moveTo>
                    <a:lnTo>
                      <a:pt x="0" y="8"/>
                    </a:lnTo>
                    <a:lnTo>
                      <a:pt x="7" y="4"/>
                    </a:lnTo>
                    <a:lnTo>
                      <a:pt x="14" y="0"/>
                    </a:lnTo>
                    <a:lnTo>
                      <a:pt x="14" y="8"/>
                    </a:lnTo>
                    <a:lnTo>
                      <a:pt x="14" y="16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íṧliďê">
                <a:extLst>
                  <a:ext uri="{FF2B5EF4-FFF2-40B4-BE49-F238E27FC236}">
                    <a16:creationId xmlns:a16="http://schemas.microsoft.com/office/drawing/2014/main" id="{31357C98-9BB4-4982-B6B4-A262E6D070F2}"/>
                  </a:ext>
                </a:extLst>
              </p:cNvPr>
              <p:cNvSpPr/>
              <p:nvPr/>
            </p:nvSpPr>
            <p:spPr bwMode="auto">
              <a:xfrm>
                <a:off x="5467" y="1844"/>
                <a:ext cx="16" cy="15"/>
              </a:xfrm>
              <a:custGeom>
                <a:avLst/>
                <a:gdLst>
                  <a:gd name="T0" fmla="*/ 8 w 16"/>
                  <a:gd name="T1" fmla="*/ 14 h 15"/>
                  <a:gd name="T2" fmla="*/ 16 w 16"/>
                  <a:gd name="T3" fmla="*/ 13 h 15"/>
                  <a:gd name="T4" fmla="*/ 11 w 16"/>
                  <a:gd name="T5" fmla="*/ 7 h 15"/>
                  <a:gd name="T6" fmla="*/ 7 w 16"/>
                  <a:gd name="T7" fmla="*/ 0 h 15"/>
                  <a:gd name="T8" fmla="*/ 3 w 16"/>
                  <a:gd name="T9" fmla="*/ 8 h 15"/>
                  <a:gd name="T10" fmla="*/ 0 w 16"/>
                  <a:gd name="T11" fmla="*/ 15 h 15"/>
                  <a:gd name="T12" fmla="*/ 8 w 16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8" y="14"/>
                    </a:moveTo>
                    <a:lnTo>
                      <a:pt x="16" y="13"/>
                    </a:lnTo>
                    <a:lnTo>
                      <a:pt x="11" y="7"/>
                    </a:lnTo>
                    <a:lnTo>
                      <a:pt x="7" y="0"/>
                    </a:lnTo>
                    <a:lnTo>
                      <a:pt x="3" y="8"/>
                    </a:lnTo>
                    <a:lnTo>
                      <a:pt x="0" y="15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EAE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iṩľîḑè">
                <a:extLst>
                  <a:ext uri="{FF2B5EF4-FFF2-40B4-BE49-F238E27FC236}">
                    <a16:creationId xmlns:a16="http://schemas.microsoft.com/office/drawing/2014/main" id="{5D4BFC30-F942-447D-A1A9-131F0D410099}"/>
                  </a:ext>
                </a:extLst>
              </p:cNvPr>
              <p:cNvSpPr/>
              <p:nvPr/>
            </p:nvSpPr>
            <p:spPr bwMode="auto">
              <a:xfrm>
                <a:off x="4608" y="514"/>
                <a:ext cx="1222" cy="108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ï$líḋe">
                <a:extLst>
                  <a:ext uri="{FF2B5EF4-FFF2-40B4-BE49-F238E27FC236}">
                    <a16:creationId xmlns:a16="http://schemas.microsoft.com/office/drawing/2014/main" id="{2768C29C-F72D-4FE3-BC08-9DA737BC1F4D}"/>
                  </a:ext>
                </a:extLst>
              </p:cNvPr>
              <p:cNvSpPr/>
              <p:nvPr/>
            </p:nvSpPr>
            <p:spPr bwMode="auto">
              <a:xfrm>
                <a:off x="5773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ïśľïḑé">
                <a:extLst>
                  <a:ext uri="{FF2B5EF4-FFF2-40B4-BE49-F238E27FC236}">
                    <a16:creationId xmlns:a16="http://schemas.microsoft.com/office/drawing/2014/main" id="{5B0F52FC-1C91-4F34-8265-17B2F495DDFE}"/>
                  </a:ext>
                </a:extLst>
              </p:cNvPr>
              <p:cNvSpPr/>
              <p:nvPr/>
            </p:nvSpPr>
            <p:spPr bwMode="auto">
              <a:xfrm>
                <a:off x="5719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í$ḷiḓè">
                <a:extLst>
                  <a:ext uri="{FF2B5EF4-FFF2-40B4-BE49-F238E27FC236}">
                    <a16:creationId xmlns:a16="http://schemas.microsoft.com/office/drawing/2014/main" id="{032C0C12-4DDD-4E69-A0B6-BDB9D1CAEC59}"/>
                  </a:ext>
                </a:extLst>
              </p:cNvPr>
              <p:cNvSpPr/>
              <p:nvPr/>
            </p:nvSpPr>
            <p:spPr bwMode="auto">
              <a:xfrm>
                <a:off x="5665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íśľîďé">
                <a:extLst>
                  <a:ext uri="{FF2B5EF4-FFF2-40B4-BE49-F238E27FC236}">
                    <a16:creationId xmlns:a16="http://schemas.microsoft.com/office/drawing/2014/main" id="{B99FDC52-E0EA-4595-B9CC-EF48B17DE8B2}"/>
                  </a:ext>
                </a:extLst>
              </p:cNvPr>
              <p:cNvSpPr/>
              <p:nvPr/>
            </p:nvSpPr>
            <p:spPr bwMode="auto">
              <a:xfrm>
                <a:off x="5611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ïṥļïḑê">
                <a:extLst>
                  <a:ext uri="{FF2B5EF4-FFF2-40B4-BE49-F238E27FC236}">
                    <a16:creationId xmlns:a16="http://schemas.microsoft.com/office/drawing/2014/main" id="{370F692A-5527-4E3B-81FF-56272CEA18D1}"/>
                  </a:ext>
                </a:extLst>
              </p:cNvPr>
              <p:cNvSpPr/>
              <p:nvPr/>
            </p:nvSpPr>
            <p:spPr bwMode="auto">
              <a:xfrm>
                <a:off x="5557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îṣḻïde">
                <a:extLst>
                  <a:ext uri="{FF2B5EF4-FFF2-40B4-BE49-F238E27FC236}">
                    <a16:creationId xmlns:a16="http://schemas.microsoft.com/office/drawing/2014/main" id="{D53C0351-8D08-4BDD-90AE-99A4751A0BA6}"/>
                  </a:ext>
                </a:extLst>
              </p:cNvPr>
              <p:cNvSpPr/>
              <p:nvPr/>
            </p:nvSpPr>
            <p:spPr bwMode="auto">
              <a:xfrm>
                <a:off x="5503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ïṧ1ïḍe">
                <a:extLst>
                  <a:ext uri="{FF2B5EF4-FFF2-40B4-BE49-F238E27FC236}">
                    <a16:creationId xmlns:a16="http://schemas.microsoft.com/office/drawing/2014/main" id="{B5541847-B862-4F9D-9C2B-C1A28BD9C253}"/>
                  </a:ext>
                </a:extLst>
              </p:cNvPr>
              <p:cNvSpPr/>
              <p:nvPr/>
            </p:nvSpPr>
            <p:spPr bwMode="auto">
              <a:xfrm>
                <a:off x="5449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iṣlíďé">
                <a:extLst>
                  <a:ext uri="{FF2B5EF4-FFF2-40B4-BE49-F238E27FC236}">
                    <a16:creationId xmlns:a16="http://schemas.microsoft.com/office/drawing/2014/main" id="{735927D5-CCBB-4C8B-9AA1-19A802B06F42}"/>
                  </a:ext>
                </a:extLst>
              </p:cNvPr>
              <p:cNvSpPr/>
              <p:nvPr/>
            </p:nvSpPr>
            <p:spPr bwMode="auto">
              <a:xfrm>
                <a:off x="5396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iSļïḋè">
                <a:extLst>
                  <a:ext uri="{FF2B5EF4-FFF2-40B4-BE49-F238E27FC236}">
                    <a16:creationId xmlns:a16="http://schemas.microsoft.com/office/drawing/2014/main" id="{669BC576-DE84-420E-92EF-4C21583EF87A}"/>
                  </a:ext>
                </a:extLst>
              </p:cNvPr>
              <p:cNvSpPr/>
              <p:nvPr/>
            </p:nvSpPr>
            <p:spPr bwMode="auto">
              <a:xfrm>
                <a:off x="5341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ï$lîḑé">
                <a:extLst>
                  <a:ext uri="{FF2B5EF4-FFF2-40B4-BE49-F238E27FC236}">
                    <a16:creationId xmlns:a16="http://schemas.microsoft.com/office/drawing/2014/main" id="{EDB48F93-4CE9-48ED-9ABB-5271E5662EA8}"/>
                  </a:ext>
                </a:extLst>
              </p:cNvPr>
              <p:cNvSpPr/>
              <p:nvPr/>
            </p:nvSpPr>
            <p:spPr bwMode="auto">
              <a:xfrm>
                <a:off x="5288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îsḷíḋê">
                <a:extLst>
                  <a:ext uri="{FF2B5EF4-FFF2-40B4-BE49-F238E27FC236}">
                    <a16:creationId xmlns:a16="http://schemas.microsoft.com/office/drawing/2014/main" id="{5BEF8C56-F157-404A-B501-C214E191B8AA}"/>
                  </a:ext>
                </a:extLst>
              </p:cNvPr>
              <p:cNvSpPr/>
              <p:nvPr/>
            </p:nvSpPr>
            <p:spPr bwMode="auto">
              <a:xfrm>
                <a:off x="5233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îṡ1îḋe">
                <a:extLst>
                  <a:ext uri="{FF2B5EF4-FFF2-40B4-BE49-F238E27FC236}">
                    <a16:creationId xmlns:a16="http://schemas.microsoft.com/office/drawing/2014/main" id="{A93BDD3A-E218-49FF-AE7E-F0A77D895213}"/>
                  </a:ext>
                </a:extLst>
              </p:cNvPr>
              <p:cNvSpPr/>
              <p:nvPr/>
            </p:nvSpPr>
            <p:spPr bwMode="auto">
              <a:xfrm>
                <a:off x="5179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íṣḷíḑè">
                <a:extLst>
                  <a:ext uri="{FF2B5EF4-FFF2-40B4-BE49-F238E27FC236}">
                    <a16:creationId xmlns:a16="http://schemas.microsoft.com/office/drawing/2014/main" id="{5480D936-030D-4B69-BA1C-BB5F04ECFFF0}"/>
                  </a:ext>
                </a:extLst>
              </p:cNvPr>
              <p:cNvSpPr/>
              <p:nvPr/>
            </p:nvSpPr>
            <p:spPr bwMode="auto">
              <a:xfrm>
                <a:off x="5126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íśļïḑé">
                <a:extLst>
                  <a:ext uri="{FF2B5EF4-FFF2-40B4-BE49-F238E27FC236}">
                    <a16:creationId xmlns:a16="http://schemas.microsoft.com/office/drawing/2014/main" id="{EF1D0DD3-AB85-466D-B1EE-144F5B1EC32B}"/>
                  </a:ext>
                </a:extLst>
              </p:cNvPr>
              <p:cNvSpPr/>
              <p:nvPr/>
            </p:nvSpPr>
            <p:spPr bwMode="auto">
              <a:xfrm>
                <a:off x="5071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íṣľîďê">
                <a:extLst>
                  <a:ext uri="{FF2B5EF4-FFF2-40B4-BE49-F238E27FC236}">
                    <a16:creationId xmlns:a16="http://schemas.microsoft.com/office/drawing/2014/main" id="{1593C20F-73CC-41ED-AD2B-C18EDA1DC556}"/>
                  </a:ext>
                </a:extLst>
              </p:cNvPr>
              <p:cNvSpPr/>
              <p:nvPr/>
            </p:nvSpPr>
            <p:spPr bwMode="auto">
              <a:xfrm>
                <a:off x="5018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ïṡlídè">
                <a:extLst>
                  <a:ext uri="{FF2B5EF4-FFF2-40B4-BE49-F238E27FC236}">
                    <a16:creationId xmlns:a16="http://schemas.microsoft.com/office/drawing/2014/main" id="{CCBF95B0-3851-48ED-B6CE-930456132F30}"/>
                  </a:ext>
                </a:extLst>
              </p:cNvPr>
              <p:cNvSpPr/>
              <p:nvPr/>
            </p:nvSpPr>
            <p:spPr bwMode="auto">
              <a:xfrm>
                <a:off x="4963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íṥľiḓé">
                <a:extLst>
                  <a:ext uri="{FF2B5EF4-FFF2-40B4-BE49-F238E27FC236}">
                    <a16:creationId xmlns:a16="http://schemas.microsoft.com/office/drawing/2014/main" id="{50FA04A5-5D89-4279-9481-D605B3EC4E55}"/>
                  </a:ext>
                </a:extLst>
              </p:cNvPr>
              <p:cNvSpPr/>
              <p:nvPr/>
            </p:nvSpPr>
            <p:spPr bwMode="auto">
              <a:xfrm>
                <a:off x="4910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îṩḻîḑé">
                <a:extLst>
                  <a:ext uri="{FF2B5EF4-FFF2-40B4-BE49-F238E27FC236}">
                    <a16:creationId xmlns:a16="http://schemas.microsoft.com/office/drawing/2014/main" id="{46B49926-0B8D-4F3B-AF0D-38C27C546813}"/>
                  </a:ext>
                </a:extLst>
              </p:cNvPr>
              <p:cNvSpPr/>
              <p:nvPr/>
            </p:nvSpPr>
            <p:spPr bwMode="auto">
              <a:xfrm>
                <a:off x="4855" y="503"/>
                <a:ext cx="25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îṩļïdè">
                <a:extLst>
                  <a:ext uri="{FF2B5EF4-FFF2-40B4-BE49-F238E27FC236}">
                    <a16:creationId xmlns:a16="http://schemas.microsoft.com/office/drawing/2014/main" id="{51D8EDE4-F153-4F70-8BBC-9CAC2336CF93}"/>
                  </a:ext>
                </a:extLst>
              </p:cNvPr>
              <p:cNvSpPr/>
              <p:nvPr/>
            </p:nvSpPr>
            <p:spPr bwMode="auto">
              <a:xfrm>
                <a:off x="4802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iŝļiḋé">
                <a:extLst>
                  <a:ext uri="{FF2B5EF4-FFF2-40B4-BE49-F238E27FC236}">
                    <a16:creationId xmlns:a16="http://schemas.microsoft.com/office/drawing/2014/main" id="{54ACC183-5BED-44D0-92BA-71D12CCC4F30}"/>
                  </a:ext>
                </a:extLst>
              </p:cNvPr>
              <p:cNvSpPr/>
              <p:nvPr/>
            </p:nvSpPr>
            <p:spPr bwMode="auto">
              <a:xfrm>
                <a:off x="4748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îsľiďê">
                <a:extLst>
                  <a:ext uri="{FF2B5EF4-FFF2-40B4-BE49-F238E27FC236}">
                    <a16:creationId xmlns:a16="http://schemas.microsoft.com/office/drawing/2014/main" id="{23530250-2B4A-4B23-B120-A7E566A2C996}"/>
                  </a:ext>
                </a:extLst>
              </p:cNvPr>
              <p:cNvSpPr/>
              <p:nvPr/>
            </p:nvSpPr>
            <p:spPr bwMode="auto">
              <a:xfrm>
                <a:off x="4694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ïşľíde">
                <a:extLst>
                  <a:ext uri="{FF2B5EF4-FFF2-40B4-BE49-F238E27FC236}">
                    <a16:creationId xmlns:a16="http://schemas.microsoft.com/office/drawing/2014/main" id="{D0B9DC77-DA43-4FEC-8E96-3EA4055D4DB4}"/>
                  </a:ext>
                </a:extLst>
              </p:cNvPr>
              <p:cNvSpPr/>
              <p:nvPr/>
            </p:nvSpPr>
            <p:spPr bwMode="auto">
              <a:xfrm>
                <a:off x="4640" y="503"/>
                <a:ext cx="24" cy="132"/>
              </a:xfrm>
              <a:prstGeom prst="rect">
                <a:avLst/>
              </a:prstGeom>
              <a:solidFill>
                <a:srgbClr val="E1D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iśļiḋe">
                <a:extLst>
                  <a:ext uri="{FF2B5EF4-FFF2-40B4-BE49-F238E27FC236}">
                    <a16:creationId xmlns:a16="http://schemas.microsoft.com/office/drawing/2014/main" id="{EAB03A86-8509-4BFA-B1DF-69625130670E}"/>
                  </a:ext>
                </a:extLst>
              </p:cNvPr>
              <p:cNvSpPr/>
              <p:nvPr/>
            </p:nvSpPr>
            <p:spPr bwMode="auto">
              <a:xfrm>
                <a:off x="5500" y="677"/>
                <a:ext cx="45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îŝ1ïdé">
                <a:extLst>
                  <a:ext uri="{FF2B5EF4-FFF2-40B4-BE49-F238E27FC236}">
                    <a16:creationId xmlns:a16="http://schemas.microsoft.com/office/drawing/2014/main" id="{6D8FF7E7-B40C-46E2-B7FE-402CCBFAA7A8}"/>
                  </a:ext>
                </a:extLst>
              </p:cNvPr>
              <p:cNvSpPr/>
              <p:nvPr/>
            </p:nvSpPr>
            <p:spPr bwMode="auto">
              <a:xfrm>
                <a:off x="5447" y="677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íşlïḍè">
                <a:extLst>
                  <a:ext uri="{FF2B5EF4-FFF2-40B4-BE49-F238E27FC236}">
                    <a16:creationId xmlns:a16="http://schemas.microsoft.com/office/drawing/2014/main" id="{BFC9AB31-03AE-4317-B204-6A392A0003FF}"/>
                  </a:ext>
                </a:extLst>
              </p:cNvPr>
              <p:cNvSpPr/>
              <p:nvPr/>
            </p:nvSpPr>
            <p:spPr bwMode="auto">
              <a:xfrm>
                <a:off x="4941" y="677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ïsľîḓé">
                <a:extLst>
                  <a:ext uri="{FF2B5EF4-FFF2-40B4-BE49-F238E27FC236}">
                    <a16:creationId xmlns:a16="http://schemas.microsoft.com/office/drawing/2014/main" id="{96F3C90B-57F8-4B03-A197-1AB535A992A2}"/>
                  </a:ext>
                </a:extLst>
              </p:cNvPr>
              <p:cNvSpPr/>
              <p:nvPr/>
            </p:nvSpPr>
            <p:spPr bwMode="auto">
              <a:xfrm>
                <a:off x="4887" y="677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íṡļiḓé">
                <a:extLst>
                  <a:ext uri="{FF2B5EF4-FFF2-40B4-BE49-F238E27FC236}">
                    <a16:creationId xmlns:a16="http://schemas.microsoft.com/office/drawing/2014/main" id="{3A21F1CA-406F-4367-B76D-FE6155575696}"/>
                  </a:ext>
                </a:extLst>
              </p:cNvPr>
              <p:cNvSpPr/>
              <p:nvPr/>
            </p:nvSpPr>
            <p:spPr bwMode="auto">
              <a:xfrm>
                <a:off x="5221" y="677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iSľíďê">
                <a:extLst>
                  <a:ext uri="{FF2B5EF4-FFF2-40B4-BE49-F238E27FC236}">
                    <a16:creationId xmlns:a16="http://schemas.microsoft.com/office/drawing/2014/main" id="{76698D09-0D3D-49E4-A9EB-49D270C44A64}"/>
                  </a:ext>
                </a:extLst>
              </p:cNvPr>
              <p:cNvSpPr/>
              <p:nvPr/>
            </p:nvSpPr>
            <p:spPr bwMode="auto">
              <a:xfrm>
                <a:off x="5167" y="677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îSľíḑè">
                <a:extLst>
                  <a:ext uri="{FF2B5EF4-FFF2-40B4-BE49-F238E27FC236}">
                    <a16:creationId xmlns:a16="http://schemas.microsoft.com/office/drawing/2014/main" id="{E91B0C6A-8E1A-48B8-BCC7-98BBC493452F}"/>
                  </a:ext>
                </a:extLst>
              </p:cNvPr>
              <p:cNvSpPr/>
              <p:nvPr/>
            </p:nvSpPr>
            <p:spPr bwMode="auto">
              <a:xfrm>
                <a:off x="5500" y="819"/>
                <a:ext cx="45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îŝḻïďe">
                <a:extLst>
                  <a:ext uri="{FF2B5EF4-FFF2-40B4-BE49-F238E27FC236}">
                    <a16:creationId xmlns:a16="http://schemas.microsoft.com/office/drawing/2014/main" id="{5A5E12DB-34C7-4491-ABA5-50A4842CD7F6}"/>
                  </a:ext>
                </a:extLst>
              </p:cNvPr>
              <p:cNvSpPr/>
              <p:nvPr/>
            </p:nvSpPr>
            <p:spPr bwMode="auto">
              <a:xfrm>
                <a:off x="5447" y="819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îšļiḓê">
                <a:extLst>
                  <a:ext uri="{FF2B5EF4-FFF2-40B4-BE49-F238E27FC236}">
                    <a16:creationId xmlns:a16="http://schemas.microsoft.com/office/drawing/2014/main" id="{F3F73B1D-A4E1-4905-A77B-4B3A614A8758}"/>
                  </a:ext>
                </a:extLst>
              </p:cNvPr>
              <p:cNvSpPr/>
              <p:nvPr/>
            </p:nvSpPr>
            <p:spPr bwMode="auto">
              <a:xfrm>
                <a:off x="4941" y="819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îśļïḓê">
                <a:extLst>
                  <a:ext uri="{FF2B5EF4-FFF2-40B4-BE49-F238E27FC236}">
                    <a16:creationId xmlns:a16="http://schemas.microsoft.com/office/drawing/2014/main" id="{A8235B00-7D00-474C-8967-706B3E1DFF4E}"/>
                  </a:ext>
                </a:extLst>
              </p:cNvPr>
              <p:cNvSpPr/>
              <p:nvPr/>
            </p:nvSpPr>
            <p:spPr bwMode="auto">
              <a:xfrm>
                <a:off x="4887" y="819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îṥḻíḑe">
                <a:extLst>
                  <a:ext uri="{FF2B5EF4-FFF2-40B4-BE49-F238E27FC236}">
                    <a16:creationId xmlns:a16="http://schemas.microsoft.com/office/drawing/2014/main" id="{DD9546DB-44FC-4045-AB87-9313D8D134AD}"/>
                  </a:ext>
                </a:extLst>
              </p:cNvPr>
              <p:cNvSpPr/>
              <p:nvPr/>
            </p:nvSpPr>
            <p:spPr bwMode="auto">
              <a:xfrm>
                <a:off x="5221" y="819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šḷïdê">
              <a:extLst>
                <a:ext uri="{FF2B5EF4-FFF2-40B4-BE49-F238E27FC236}">
                  <a16:creationId xmlns:a16="http://schemas.microsoft.com/office/drawing/2014/main" id="{A4400956-2DF6-4D6F-A055-4F4AE3E41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764" y="1681659"/>
              <a:ext cx="6272928" cy="3115838"/>
              <a:chOff x="799" y="0"/>
              <a:chExt cx="6082" cy="3021"/>
            </a:xfrm>
          </p:grpSpPr>
          <p:sp>
            <p:nvSpPr>
              <p:cNvPr id="72" name="iš1íḋè">
                <a:extLst>
                  <a:ext uri="{FF2B5EF4-FFF2-40B4-BE49-F238E27FC236}">
                    <a16:creationId xmlns:a16="http://schemas.microsoft.com/office/drawing/2014/main" id="{5D7FBD94-B4D3-4E0E-A88E-6A4E1F7F51D5}"/>
                  </a:ext>
                </a:extLst>
              </p:cNvPr>
              <p:cNvSpPr/>
              <p:nvPr/>
            </p:nvSpPr>
            <p:spPr bwMode="auto">
              <a:xfrm>
                <a:off x="5167" y="819"/>
                <a:ext cx="44" cy="80"/>
              </a:xfrm>
              <a:prstGeom prst="rect">
                <a:avLst/>
              </a:prstGeom>
              <a:solidFill>
                <a:srgbClr val="44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śļïdê">
                <a:extLst>
                  <a:ext uri="{FF2B5EF4-FFF2-40B4-BE49-F238E27FC236}">
                    <a16:creationId xmlns:a16="http://schemas.microsoft.com/office/drawing/2014/main" id="{CFF6B876-EC7C-41F2-A0CC-F0157A2BBAEB}"/>
                  </a:ext>
                </a:extLst>
              </p:cNvPr>
              <p:cNvSpPr/>
              <p:nvPr/>
            </p:nvSpPr>
            <p:spPr bwMode="auto">
              <a:xfrm>
                <a:off x="2581" y="1681"/>
                <a:ext cx="469" cy="250"/>
              </a:xfrm>
              <a:custGeom>
                <a:avLst/>
                <a:gdLst>
                  <a:gd name="T0" fmla="*/ 0 w 1542"/>
                  <a:gd name="T1" fmla="*/ 797 h 821"/>
                  <a:gd name="T2" fmla="*/ 24 w 1542"/>
                  <a:gd name="T3" fmla="*/ 821 h 821"/>
                  <a:gd name="T4" fmla="*/ 1518 w 1542"/>
                  <a:gd name="T5" fmla="*/ 821 h 821"/>
                  <a:gd name="T6" fmla="*/ 1542 w 1542"/>
                  <a:gd name="T7" fmla="*/ 797 h 821"/>
                  <a:gd name="T8" fmla="*/ 1542 w 1542"/>
                  <a:gd name="T9" fmla="*/ 24 h 821"/>
                  <a:gd name="T10" fmla="*/ 1518 w 1542"/>
                  <a:gd name="T11" fmla="*/ 0 h 821"/>
                  <a:gd name="T12" fmla="*/ 24 w 1542"/>
                  <a:gd name="T13" fmla="*/ 0 h 821"/>
                  <a:gd name="T14" fmla="*/ 0 w 1542"/>
                  <a:gd name="T15" fmla="*/ 24 h 821"/>
                  <a:gd name="T16" fmla="*/ 0 w 1542"/>
                  <a:gd name="T17" fmla="*/ 797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2" h="821">
                    <a:moveTo>
                      <a:pt x="0" y="797"/>
                    </a:moveTo>
                    <a:cubicBezTo>
                      <a:pt x="0" y="811"/>
                      <a:pt x="10" y="821"/>
                      <a:pt x="24" y="821"/>
                    </a:cubicBezTo>
                    <a:cubicBezTo>
                      <a:pt x="1518" y="821"/>
                      <a:pt x="1518" y="821"/>
                      <a:pt x="1518" y="821"/>
                    </a:cubicBezTo>
                    <a:cubicBezTo>
                      <a:pt x="1531" y="821"/>
                      <a:pt x="1542" y="811"/>
                      <a:pt x="1542" y="797"/>
                    </a:cubicBezTo>
                    <a:cubicBezTo>
                      <a:pt x="1542" y="24"/>
                      <a:pt x="1542" y="24"/>
                      <a:pt x="1542" y="24"/>
                    </a:cubicBezTo>
                    <a:cubicBezTo>
                      <a:pt x="1542" y="11"/>
                      <a:pt x="1531" y="0"/>
                      <a:pt x="151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ṡļíḍê">
                <a:extLst>
                  <a:ext uri="{FF2B5EF4-FFF2-40B4-BE49-F238E27FC236}">
                    <a16:creationId xmlns:a16="http://schemas.microsoft.com/office/drawing/2014/main" id="{500F5F91-5B7C-4731-BD52-F1AB2F8B9306}"/>
                  </a:ext>
                </a:extLst>
              </p:cNvPr>
              <p:cNvSpPr/>
              <p:nvPr/>
            </p:nvSpPr>
            <p:spPr bwMode="auto">
              <a:xfrm>
                <a:off x="2996" y="1699"/>
                <a:ext cx="30" cy="216"/>
              </a:xfrm>
              <a:custGeom>
                <a:avLst/>
                <a:gdLst>
                  <a:gd name="T0" fmla="*/ 0 w 97"/>
                  <a:gd name="T1" fmla="*/ 663 h 711"/>
                  <a:gd name="T2" fmla="*/ 49 w 97"/>
                  <a:gd name="T3" fmla="*/ 711 h 711"/>
                  <a:gd name="T4" fmla="*/ 49 w 97"/>
                  <a:gd name="T5" fmla="*/ 711 h 711"/>
                  <a:gd name="T6" fmla="*/ 97 w 97"/>
                  <a:gd name="T7" fmla="*/ 663 h 711"/>
                  <a:gd name="T8" fmla="*/ 97 w 97"/>
                  <a:gd name="T9" fmla="*/ 48 h 711"/>
                  <a:gd name="T10" fmla="*/ 49 w 97"/>
                  <a:gd name="T11" fmla="*/ 0 h 711"/>
                  <a:gd name="T12" fmla="*/ 49 w 97"/>
                  <a:gd name="T13" fmla="*/ 0 h 711"/>
                  <a:gd name="T14" fmla="*/ 0 w 97"/>
                  <a:gd name="T15" fmla="*/ 48 h 711"/>
                  <a:gd name="T16" fmla="*/ 0 w 97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711">
                    <a:moveTo>
                      <a:pt x="0" y="663"/>
                    </a:moveTo>
                    <a:cubicBezTo>
                      <a:pt x="0" y="689"/>
                      <a:pt x="22" y="711"/>
                      <a:pt x="49" y="711"/>
                    </a:cubicBezTo>
                    <a:cubicBezTo>
                      <a:pt x="49" y="711"/>
                      <a:pt x="49" y="711"/>
                      <a:pt x="49" y="711"/>
                    </a:cubicBezTo>
                    <a:cubicBezTo>
                      <a:pt x="75" y="711"/>
                      <a:pt x="97" y="689"/>
                      <a:pt x="97" y="663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21"/>
                      <a:pt x="75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sľíḓé">
                <a:extLst>
                  <a:ext uri="{FF2B5EF4-FFF2-40B4-BE49-F238E27FC236}">
                    <a16:creationId xmlns:a16="http://schemas.microsoft.com/office/drawing/2014/main" id="{17DF8CC5-26A8-4E59-AF6C-951C7E752B9F}"/>
                  </a:ext>
                </a:extLst>
              </p:cNvPr>
              <p:cNvSpPr/>
              <p:nvPr/>
            </p:nvSpPr>
            <p:spPr bwMode="auto">
              <a:xfrm>
                <a:off x="2672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šlîďe">
                <a:extLst>
                  <a:ext uri="{FF2B5EF4-FFF2-40B4-BE49-F238E27FC236}">
                    <a16:creationId xmlns:a16="http://schemas.microsoft.com/office/drawing/2014/main" id="{50FEA3D9-2A39-4222-BA31-2C909017DF52}"/>
                  </a:ext>
                </a:extLst>
              </p:cNvPr>
              <p:cNvSpPr/>
              <p:nvPr/>
            </p:nvSpPr>
            <p:spPr bwMode="auto">
              <a:xfrm>
                <a:off x="2736" y="1699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$1ïḓê">
                <a:extLst>
                  <a:ext uri="{FF2B5EF4-FFF2-40B4-BE49-F238E27FC236}">
                    <a16:creationId xmlns:a16="http://schemas.microsoft.com/office/drawing/2014/main" id="{FE7536CD-A819-4E5C-AE24-54F045597173}"/>
                  </a:ext>
                </a:extLst>
              </p:cNvPr>
              <p:cNvSpPr/>
              <p:nvPr/>
            </p:nvSpPr>
            <p:spPr bwMode="auto">
              <a:xfrm>
                <a:off x="2801" y="1699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$ļidè">
                <a:extLst>
                  <a:ext uri="{FF2B5EF4-FFF2-40B4-BE49-F238E27FC236}">
                    <a16:creationId xmlns:a16="http://schemas.microsoft.com/office/drawing/2014/main" id="{CEE783C0-5E54-4DBA-AF5B-3E1820D0E32A}"/>
                  </a:ext>
                </a:extLst>
              </p:cNvPr>
              <p:cNvSpPr/>
              <p:nvPr/>
            </p:nvSpPr>
            <p:spPr bwMode="auto">
              <a:xfrm>
                <a:off x="2866" y="1699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ṧlîdè">
                <a:extLst>
                  <a:ext uri="{FF2B5EF4-FFF2-40B4-BE49-F238E27FC236}">
                    <a16:creationId xmlns:a16="http://schemas.microsoft.com/office/drawing/2014/main" id="{4E50E2BD-FCEA-49E1-822E-B6E185373146}"/>
                  </a:ext>
                </a:extLst>
              </p:cNvPr>
              <p:cNvSpPr/>
              <p:nvPr/>
            </p:nvSpPr>
            <p:spPr bwMode="auto">
              <a:xfrm>
                <a:off x="2932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1ïḋé">
                <a:extLst>
                  <a:ext uri="{FF2B5EF4-FFF2-40B4-BE49-F238E27FC236}">
                    <a16:creationId xmlns:a16="http://schemas.microsoft.com/office/drawing/2014/main" id="{060A44F5-3DD2-473D-A60F-2B72921C3287}"/>
                  </a:ext>
                </a:extLst>
              </p:cNvPr>
              <p:cNvSpPr/>
              <p:nvPr/>
            </p:nvSpPr>
            <p:spPr bwMode="auto">
              <a:xfrm>
                <a:off x="2606" y="1699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ŝlídè">
                <a:extLst>
                  <a:ext uri="{FF2B5EF4-FFF2-40B4-BE49-F238E27FC236}">
                    <a16:creationId xmlns:a16="http://schemas.microsoft.com/office/drawing/2014/main" id="{3BEBF34C-63F6-439F-A980-A5BF0DFA4CFD}"/>
                  </a:ext>
                </a:extLst>
              </p:cNvPr>
              <p:cNvSpPr/>
              <p:nvPr/>
            </p:nvSpPr>
            <p:spPr bwMode="auto">
              <a:xfrm>
                <a:off x="2581" y="1429"/>
                <a:ext cx="469" cy="249"/>
              </a:xfrm>
              <a:custGeom>
                <a:avLst/>
                <a:gdLst>
                  <a:gd name="T0" fmla="*/ 0 w 1542"/>
                  <a:gd name="T1" fmla="*/ 797 h 821"/>
                  <a:gd name="T2" fmla="*/ 24 w 1542"/>
                  <a:gd name="T3" fmla="*/ 821 h 821"/>
                  <a:gd name="T4" fmla="*/ 1518 w 1542"/>
                  <a:gd name="T5" fmla="*/ 821 h 821"/>
                  <a:gd name="T6" fmla="*/ 1542 w 1542"/>
                  <a:gd name="T7" fmla="*/ 797 h 821"/>
                  <a:gd name="T8" fmla="*/ 1542 w 1542"/>
                  <a:gd name="T9" fmla="*/ 24 h 821"/>
                  <a:gd name="T10" fmla="*/ 1518 w 1542"/>
                  <a:gd name="T11" fmla="*/ 0 h 821"/>
                  <a:gd name="T12" fmla="*/ 24 w 1542"/>
                  <a:gd name="T13" fmla="*/ 0 h 821"/>
                  <a:gd name="T14" fmla="*/ 0 w 1542"/>
                  <a:gd name="T15" fmla="*/ 24 h 821"/>
                  <a:gd name="T16" fmla="*/ 0 w 1542"/>
                  <a:gd name="T17" fmla="*/ 797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2" h="821">
                    <a:moveTo>
                      <a:pt x="0" y="797"/>
                    </a:moveTo>
                    <a:cubicBezTo>
                      <a:pt x="0" y="811"/>
                      <a:pt x="10" y="821"/>
                      <a:pt x="24" y="821"/>
                    </a:cubicBezTo>
                    <a:cubicBezTo>
                      <a:pt x="1518" y="821"/>
                      <a:pt x="1518" y="821"/>
                      <a:pt x="1518" y="821"/>
                    </a:cubicBezTo>
                    <a:cubicBezTo>
                      <a:pt x="1531" y="821"/>
                      <a:pt x="1542" y="811"/>
                      <a:pt x="1542" y="797"/>
                    </a:cubicBezTo>
                    <a:cubicBezTo>
                      <a:pt x="1542" y="24"/>
                      <a:pt x="1542" y="24"/>
                      <a:pt x="1542" y="24"/>
                    </a:cubicBezTo>
                    <a:cubicBezTo>
                      <a:pt x="1542" y="11"/>
                      <a:pt x="1531" y="0"/>
                      <a:pt x="151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ľíḋê">
                <a:extLst>
                  <a:ext uri="{FF2B5EF4-FFF2-40B4-BE49-F238E27FC236}">
                    <a16:creationId xmlns:a16="http://schemas.microsoft.com/office/drawing/2014/main" id="{0A5039B6-1E95-4996-9188-A5BCECC93F2D}"/>
                  </a:ext>
                </a:extLst>
              </p:cNvPr>
              <p:cNvSpPr/>
              <p:nvPr/>
            </p:nvSpPr>
            <p:spPr bwMode="auto">
              <a:xfrm>
                <a:off x="2996" y="1447"/>
                <a:ext cx="30" cy="216"/>
              </a:xfrm>
              <a:custGeom>
                <a:avLst/>
                <a:gdLst>
                  <a:gd name="T0" fmla="*/ 0 w 97"/>
                  <a:gd name="T1" fmla="*/ 663 h 711"/>
                  <a:gd name="T2" fmla="*/ 49 w 97"/>
                  <a:gd name="T3" fmla="*/ 711 h 711"/>
                  <a:gd name="T4" fmla="*/ 49 w 97"/>
                  <a:gd name="T5" fmla="*/ 711 h 711"/>
                  <a:gd name="T6" fmla="*/ 97 w 97"/>
                  <a:gd name="T7" fmla="*/ 663 h 711"/>
                  <a:gd name="T8" fmla="*/ 97 w 97"/>
                  <a:gd name="T9" fmla="*/ 48 h 711"/>
                  <a:gd name="T10" fmla="*/ 49 w 97"/>
                  <a:gd name="T11" fmla="*/ 0 h 711"/>
                  <a:gd name="T12" fmla="*/ 49 w 97"/>
                  <a:gd name="T13" fmla="*/ 0 h 711"/>
                  <a:gd name="T14" fmla="*/ 0 w 97"/>
                  <a:gd name="T15" fmla="*/ 48 h 711"/>
                  <a:gd name="T16" fmla="*/ 0 w 97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711">
                    <a:moveTo>
                      <a:pt x="0" y="663"/>
                    </a:moveTo>
                    <a:cubicBezTo>
                      <a:pt x="0" y="689"/>
                      <a:pt x="22" y="711"/>
                      <a:pt x="49" y="711"/>
                    </a:cubicBezTo>
                    <a:cubicBezTo>
                      <a:pt x="49" y="711"/>
                      <a:pt x="49" y="711"/>
                      <a:pt x="49" y="711"/>
                    </a:cubicBezTo>
                    <a:cubicBezTo>
                      <a:pt x="75" y="711"/>
                      <a:pt x="97" y="689"/>
                      <a:pt x="97" y="663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21"/>
                      <a:pt x="75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šḷîḑe">
                <a:extLst>
                  <a:ext uri="{FF2B5EF4-FFF2-40B4-BE49-F238E27FC236}">
                    <a16:creationId xmlns:a16="http://schemas.microsoft.com/office/drawing/2014/main" id="{F71BA28C-25C2-49A6-ACC2-35A541075912}"/>
                  </a:ext>
                </a:extLst>
              </p:cNvPr>
              <p:cNvSpPr/>
              <p:nvPr/>
            </p:nvSpPr>
            <p:spPr bwMode="auto">
              <a:xfrm>
                <a:off x="2672" y="1447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š1ïďê">
                <a:extLst>
                  <a:ext uri="{FF2B5EF4-FFF2-40B4-BE49-F238E27FC236}">
                    <a16:creationId xmlns:a16="http://schemas.microsoft.com/office/drawing/2014/main" id="{688B5720-BE2C-42B7-9E93-4E49DF1F3935}"/>
                  </a:ext>
                </a:extLst>
              </p:cNvPr>
              <p:cNvSpPr/>
              <p:nvPr/>
            </p:nvSpPr>
            <p:spPr bwMode="auto">
              <a:xfrm>
                <a:off x="2736" y="1447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ṣḷïḍê">
                <a:extLst>
                  <a:ext uri="{FF2B5EF4-FFF2-40B4-BE49-F238E27FC236}">
                    <a16:creationId xmlns:a16="http://schemas.microsoft.com/office/drawing/2014/main" id="{C7480055-A5B1-4273-BB8C-15F8D2426C00}"/>
                  </a:ext>
                </a:extLst>
              </p:cNvPr>
              <p:cNvSpPr/>
              <p:nvPr/>
            </p:nvSpPr>
            <p:spPr bwMode="auto">
              <a:xfrm>
                <a:off x="2801" y="1447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ṣḻîde">
                <a:extLst>
                  <a:ext uri="{FF2B5EF4-FFF2-40B4-BE49-F238E27FC236}">
                    <a16:creationId xmlns:a16="http://schemas.microsoft.com/office/drawing/2014/main" id="{FFA7BA5D-5E54-44A5-B396-A67CD3214FB4}"/>
                  </a:ext>
                </a:extLst>
              </p:cNvPr>
              <p:cNvSpPr/>
              <p:nvPr/>
            </p:nvSpPr>
            <p:spPr bwMode="auto">
              <a:xfrm>
                <a:off x="2866" y="1447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ṩ1ídê">
                <a:extLst>
                  <a:ext uri="{FF2B5EF4-FFF2-40B4-BE49-F238E27FC236}">
                    <a16:creationId xmlns:a16="http://schemas.microsoft.com/office/drawing/2014/main" id="{9D49AE97-CF4A-4749-92AE-90337D05C800}"/>
                  </a:ext>
                </a:extLst>
              </p:cNvPr>
              <p:cNvSpPr/>
              <p:nvPr/>
            </p:nvSpPr>
            <p:spPr bwMode="auto">
              <a:xfrm>
                <a:off x="2932" y="1447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íḓè">
                <a:extLst>
                  <a:ext uri="{FF2B5EF4-FFF2-40B4-BE49-F238E27FC236}">
                    <a16:creationId xmlns:a16="http://schemas.microsoft.com/office/drawing/2014/main" id="{99ABC82E-3EB4-4020-BD4A-30BD5D17B1E0}"/>
                  </a:ext>
                </a:extLst>
              </p:cNvPr>
              <p:cNvSpPr/>
              <p:nvPr/>
            </p:nvSpPr>
            <p:spPr bwMode="auto">
              <a:xfrm>
                <a:off x="2606" y="1447"/>
                <a:ext cx="30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ṣļïḑè">
                <a:extLst>
                  <a:ext uri="{FF2B5EF4-FFF2-40B4-BE49-F238E27FC236}">
                    <a16:creationId xmlns:a16="http://schemas.microsoft.com/office/drawing/2014/main" id="{74B931E9-559A-494D-B9F1-9AAC73B588AD}"/>
                  </a:ext>
                </a:extLst>
              </p:cNvPr>
              <p:cNvSpPr/>
              <p:nvPr/>
            </p:nvSpPr>
            <p:spPr bwMode="auto">
              <a:xfrm>
                <a:off x="2323" y="1676"/>
                <a:ext cx="251" cy="251"/>
              </a:xfrm>
              <a:custGeom>
                <a:avLst/>
                <a:gdLst>
                  <a:gd name="T0" fmla="*/ 0 w 826"/>
                  <a:gd name="T1" fmla="*/ 777 h 827"/>
                  <a:gd name="T2" fmla="*/ 49 w 826"/>
                  <a:gd name="T3" fmla="*/ 827 h 827"/>
                  <a:gd name="T4" fmla="*/ 777 w 826"/>
                  <a:gd name="T5" fmla="*/ 827 h 827"/>
                  <a:gd name="T6" fmla="*/ 826 w 826"/>
                  <a:gd name="T7" fmla="*/ 777 h 827"/>
                  <a:gd name="T8" fmla="*/ 826 w 826"/>
                  <a:gd name="T9" fmla="*/ 50 h 827"/>
                  <a:gd name="T10" fmla="*/ 777 w 826"/>
                  <a:gd name="T11" fmla="*/ 0 h 827"/>
                  <a:gd name="T12" fmla="*/ 49 w 826"/>
                  <a:gd name="T13" fmla="*/ 0 h 827"/>
                  <a:gd name="T14" fmla="*/ 0 w 826"/>
                  <a:gd name="T15" fmla="*/ 50 h 827"/>
                  <a:gd name="T16" fmla="*/ 0 w 826"/>
                  <a:gd name="T17" fmla="*/ 77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6" h="827">
                    <a:moveTo>
                      <a:pt x="0" y="777"/>
                    </a:moveTo>
                    <a:cubicBezTo>
                      <a:pt x="0" y="805"/>
                      <a:pt x="22" y="827"/>
                      <a:pt x="49" y="827"/>
                    </a:cubicBezTo>
                    <a:cubicBezTo>
                      <a:pt x="777" y="827"/>
                      <a:pt x="777" y="827"/>
                      <a:pt x="777" y="827"/>
                    </a:cubicBezTo>
                    <a:cubicBezTo>
                      <a:pt x="804" y="827"/>
                      <a:pt x="826" y="805"/>
                      <a:pt x="826" y="777"/>
                    </a:cubicBezTo>
                    <a:cubicBezTo>
                      <a:pt x="826" y="50"/>
                      <a:pt x="826" y="50"/>
                      <a:pt x="826" y="50"/>
                    </a:cubicBezTo>
                    <a:cubicBezTo>
                      <a:pt x="826" y="23"/>
                      <a:pt x="804" y="0"/>
                      <a:pt x="77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3"/>
                      <a:pt x="0" y="50"/>
                    </a:cubicBez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ṧḷídé">
                <a:extLst>
                  <a:ext uri="{FF2B5EF4-FFF2-40B4-BE49-F238E27FC236}">
                    <a16:creationId xmlns:a16="http://schemas.microsoft.com/office/drawing/2014/main" id="{A58B02C1-48EF-4167-8542-D31D9AFA4087}"/>
                  </a:ext>
                </a:extLst>
              </p:cNvPr>
              <p:cNvSpPr/>
              <p:nvPr/>
            </p:nvSpPr>
            <p:spPr bwMode="auto">
              <a:xfrm>
                <a:off x="2340" y="1757"/>
                <a:ext cx="217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sḻîḑé">
                <a:extLst>
                  <a:ext uri="{FF2B5EF4-FFF2-40B4-BE49-F238E27FC236}">
                    <a16:creationId xmlns:a16="http://schemas.microsoft.com/office/drawing/2014/main" id="{946F5472-00E8-4C70-83C3-62ABD852C12D}"/>
                  </a:ext>
                </a:extLst>
              </p:cNvPr>
              <p:cNvSpPr/>
              <p:nvPr/>
            </p:nvSpPr>
            <p:spPr bwMode="auto">
              <a:xfrm>
                <a:off x="2340" y="1817"/>
                <a:ext cx="217" cy="30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śḷîďe">
                <a:extLst>
                  <a:ext uri="{FF2B5EF4-FFF2-40B4-BE49-F238E27FC236}">
                    <a16:creationId xmlns:a16="http://schemas.microsoft.com/office/drawing/2014/main" id="{D60FD600-DF88-40F8-9ADF-8EBF787A6FC6}"/>
                  </a:ext>
                </a:extLst>
              </p:cNvPr>
              <p:cNvSpPr/>
              <p:nvPr/>
            </p:nvSpPr>
            <p:spPr bwMode="auto">
              <a:xfrm>
                <a:off x="2340" y="1878"/>
                <a:ext cx="217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Sḷídê">
                <a:extLst>
                  <a:ext uri="{FF2B5EF4-FFF2-40B4-BE49-F238E27FC236}">
                    <a16:creationId xmlns:a16="http://schemas.microsoft.com/office/drawing/2014/main" id="{5DBEAB5D-1D97-438E-A02D-DB5D7308DE23}"/>
                  </a:ext>
                </a:extLst>
              </p:cNvPr>
              <p:cNvSpPr/>
              <p:nvPr/>
            </p:nvSpPr>
            <p:spPr bwMode="auto">
              <a:xfrm>
                <a:off x="2340" y="1697"/>
                <a:ext cx="217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ḷíḋé">
                <a:extLst>
                  <a:ext uri="{FF2B5EF4-FFF2-40B4-BE49-F238E27FC236}">
                    <a16:creationId xmlns:a16="http://schemas.microsoft.com/office/drawing/2014/main" id="{E0C8F0EF-9263-4599-B5B6-E68CA157DB83}"/>
                  </a:ext>
                </a:extLst>
              </p:cNvPr>
              <p:cNvSpPr/>
              <p:nvPr/>
            </p:nvSpPr>
            <p:spPr bwMode="auto">
              <a:xfrm>
                <a:off x="2505" y="1674"/>
                <a:ext cx="6" cy="257"/>
              </a:xfrm>
              <a:custGeom>
                <a:avLst/>
                <a:gdLst>
                  <a:gd name="T0" fmla="*/ 0 w 21"/>
                  <a:gd name="T1" fmla="*/ 835 h 845"/>
                  <a:gd name="T2" fmla="*/ 10 w 21"/>
                  <a:gd name="T3" fmla="*/ 845 h 845"/>
                  <a:gd name="T4" fmla="*/ 10 w 21"/>
                  <a:gd name="T5" fmla="*/ 845 h 845"/>
                  <a:gd name="T6" fmla="*/ 21 w 21"/>
                  <a:gd name="T7" fmla="*/ 835 h 845"/>
                  <a:gd name="T8" fmla="*/ 21 w 21"/>
                  <a:gd name="T9" fmla="*/ 11 h 845"/>
                  <a:gd name="T10" fmla="*/ 10 w 21"/>
                  <a:gd name="T11" fmla="*/ 0 h 845"/>
                  <a:gd name="T12" fmla="*/ 10 w 21"/>
                  <a:gd name="T13" fmla="*/ 0 h 845"/>
                  <a:gd name="T14" fmla="*/ 0 w 21"/>
                  <a:gd name="T15" fmla="*/ 11 h 845"/>
                  <a:gd name="T16" fmla="*/ 0 w 21"/>
                  <a:gd name="T17" fmla="*/ 83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45">
                    <a:moveTo>
                      <a:pt x="0" y="835"/>
                    </a:moveTo>
                    <a:cubicBezTo>
                      <a:pt x="0" y="841"/>
                      <a:pt x="4" y="845"/>
                      <a:pt x="10" y="845"/>
                    </a:cubicBezTo>
                    <a:cubicBezTo>
                      <a:pt x="10" y="845"/>
                      <a:pt x="10" y="845"/>
                      <a:pt x="10" y="845"/>
                    </a:cubicBezTo>
                    <a:cubicBezTo>
                      <a:pt x="16" y="845"/>
                      <a:pt x="21" y="841"/>
                      <a:pt x="21" y="8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lnTo>
                      <a:pt x="0" y="835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ş1ídè">
                <a:extLst>
                  <a:ext uri="{FF2B5EF4-FFF2-40B4-BE49-F238E27FC236}">
                    <a16:creationId xmlns:a16="http://schemas.microsoft.com/office/drawing/2014/main" id="{A26751E7-F50F-4343-827C-0A6B99566F82}"/>
                  </a:ext>
                </a:extLst>
              </p:cNvPr>
              <p:cNvSpPr/>
              <p:nvPr/>
            </p:nvSpPr>
            <p:spPr bwMode="auto">
              <a:xfrm>
                <a:off x="2445" y="1674"/>
                <a:ext cx="6" cy="257"/>
              </a:xfrm>
              <a:custGeom>
                <a:avLst/>
                <a:gdLst>
                  <a:gd name="T0" fmla="*/ 0 w 21"/>
                  <a:gd name="T1" fmla="*/ 835 h 845"/>
                  <a:gd name="T2" fmla="*/ 10 w 21"/>
                  <a:gd name="T3" fmla="*/ 845 h 845"/>
                  <a:gd name="T4" fmla="*/ 10 w 21"/>
                  <a:gd name="T5" fmla="*/ 845 h 845"/>
                  <a:gd name="T6" fmla="*/ 21 w 21"/>
                  <a:gd name="T7" fmla="*/ 835 h 845"/>
                  <a:gd name="T8" fmla="*/ 21 w 21"/>
                  <a:gd name="T9" fmla="*/ 11 h 845"/>
                  <a:gd name="T10" fmla="*/ 10 w 21"/>
                  <a:gd name="T11" fmla="*/ 0 h 845"/>
                  <a:gd name="T12" fmla="*/ 10 w 21"/>
                  <a:gd name="T13" fmla="*/ 0 h 845"/>
                  <a:gd name="T14" fmla="*/ 0 w 21"/>
                  <a:gd name="T15" fmla="*/ 11 h 845"/>
                  <a:gd name="T16" fmla="*/ 0 w 21"/>
                  <a:gd name="T17" fmla="*/ 83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45">
                    <a:moveTo>
                      <a:pt x="0" y="835"/>
                    </a:moveTo>
                    <a:cubicBezTo>
                      <a:pt x="0" y="841"/>
                      <a:pt x="4" y="845"/>
                      <a:pt x="10" y="845"/>
                    </a:cubicBezTo>
                    <a:cubicBezTo>
                      <a:pt x="10" y="845"/>
                      <a:pt x="10" y="845"/>
                      <a:pt x="10" y="845"/>
                    </a:cubicBezTo>
                    <a:cubicBezTo>
                      <a:pt x="16" y="845"/>
                      <a:pt x="21" y="841"/>
                      <a:pt x="21" y="8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lnTo>
                      <a:pt x="0" y="835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ṡlîḑê">
                <a:extLst>
                  <a:ext uri="{FF2B5EF4-FFF2-40B4-BE49-F238E27FC236}">
                    <a16:creationId xmlns:a16="http://schemas.microsoft.com/office/drawing/2014/main" id="{F5294AD4-78D0-4878-936C-7A48BFB03792}"/>
                  </a:ext>
                </a:extLst>
              </p:cNvPr>
              <p:cNvSpPr/>
              <p:nvPr/>
            </p:nvSpPr>
            <p:spPr bwMode="auto">
              <a:xfrm>
                <a:off x="2443" y="1706"/>
                <a:ext cx="70" cy="7"/>
              </a:xfrm>
              <a:custGeom>
                <a:avLst/>
                <a:gdLst>
                  <a:gd name="T0" fmla="*/ 0 w 233"/>
                  <a:gd name="T1" fmla="*/ 11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1 h 21"/>
                  <a:gd name="T8" fmla="*/ 233 w 233"/>
                  <a:gd name="T9" fmla="*/ 11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1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$ľïḋé">
                <a:extLst>
                  <a:ext uri="{FF2B5EF4-FFF2-40B4-BE49-F238E27FC236}">
                    <a16:creationId xmlns:a16="http://schemas.microsoft.com/office/drawing/2014/main" id="{034CC180-914C-44ED-873C-C4AF67D0DE2A}"/>
                  </a:ext>
                </a:extLst>
              </p:cNvPr>
              <p:cNvSpPr/>
              <p:nvPr/>
            </p:nvSpPr>
            <p:spPr bwMode="auto">
              <a:xfrm>
                <a:off x="2443" y="1744"/>
                <a:ext cx="70" cy="7"/>
              </a:xfrm>
              <a:custGeom>
                <a:avLst/>
                <a:gdLst>
                  <a:gd name="T0" fmla="*/ 0 w 233"/>
                  <a:gd name="T1" fmla="*/ 11 h 22"/>
                  <a:gd name="T2" fmla="*/ 11 w 233"/>
                  <a:gd name="T3" fmla="*/ 22 h 22"/>
                  <a:gd name="T4" fmla="*/ 222 w 233"/>
                  <a:gd name="T5" fmla="*/ 22 h 22"/>
                  <a:gd name="T6" fmla="*/ 233 w 233"/>
                  <a:gd name="T7" fmla="*/ 11 h 22"/>
                  <a:gd name="T8" fmla="*/ 233 w 233"/>
                  <a:gd name="T9" fmla="*/ 11 h 22"/>
                  <a:gd name="T10" fmla="*/ 222 w 233"/>
                  <a:gd name="T11" fmla="*/ 0 h 22"/>
                  <a:gd name="T12" fmla="*/ 11 w 233"/>
                  <a:gd name="T13" fmla="*/ 0 h 22"/>
                  <a:gd name="T14" fmla="*/ 0 w 23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28" y="22"/>
                      <a:pt x="233" y="17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Sḷîḓé">
                <a:extLst>
                  <a:ext uri="{FF2B5EF4-FFF2-40B4-BE49-F238E27FC236}">
                    <a16:creationId xmlns:a16="http://schemas.microsoft.com/office/drawing/2014/main" id="{99329D49-91F7-4E0D-85C5-AAF1E5188B59}"/>
                  </a:ext>
                </a:extLst>
              </p:cNvPr>
              <p:cNvSpPr/>
              <p:nvPr/>
            </p:nvSpPr>
            <p:spPr bwMode="auto">
              <a:xfrm>
                <a:off x="2443" y="1782"/>
                <a:ext cx="70" cy="6"/>
              </a:xfrm>
              <a:custGeom>
                <a:avLst/>
                <a:gdLst>
                  <a:gd name="T0" fmla="*/ 0 w 233"/>
                  <a:gd name="T1" fmla="*/ 10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0 h 21"/>
                  <a:gd name="T8" fmla="*/ 233 w 233"/>
                  <a:gd name="T9" fmla="*/ 10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0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0"/>
                    </a:cubicBezTo>
                    <a:cubicBezTo>
                      <a:pt x="233" y="10"/>
                      <a:pt x="233" y="10"/>
                      <a:pt x="233" y="10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$ḷîďe">
                <a:extLst>
                  <a:ext uri="{FF2B5EF4-FFF2-40B4-BE49-F238E27FC236}">
                    <a16:creationId xmlns:a16="http://schemas.microsoft.com/office/drawing/2014/main" id="{C3052B6D-42F5-4C06-8A8D-7FCE32D5543C}"/>
                  </a:ext>
                </a:extLst>
              </p:cNvPr>
              <p:cNvSpPr/>
              <p:nvPr/>
            </p:nvSpPr>
            <p:spPr bwMode="auto">
              <a:xfrm>
                <a:off x="2443" y="1820"/>
                <a:ext cx="70" cy="7"/>
              </a:xfrm>
              <a:custGeom>
                <a:avLst/>
                <a:gdLst>
                  <a:gd name="T0" fmla="*/ 0 w 233"/>
                  <a:gd name="T1" fmla="*/ 10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0 h 21"/>
                  <a:gd name="T8" fmla="*/ 233 w 233"/>
                  <a:gd name="T9" fmla="*/ 10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0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0"/>
                    </a:cubicBezTo>
                    <a:cubicBezTo>
                      <a:pt x="233" y="10"/>
                      <a:pt x="233" y="10"/>
                      <a:pt x="233" y="10"/>
                    </a:cubicBezTo>
                    <a:cubicBezTo>
                      <a:pt x="233" y="4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śḻiḑé">
                <a:extLst>
                  <a:ext uri="{FF2B5EF4-FFF2-40B4-BE49-F238E27FC236}">
                    <a16:creationId xmlns:a16="http://schemas.microsoft.com/office/drawing/2014/main" id="{587EC162-0B88-4DBB-B8A4-1E1B780DD0BD}"/>
                  </a:ext>
                </a:extLst>
              </p:cNvPr>
              <p:cNvSpPr/>
              <p:nvPr/>
            </p:nvSpPr>
            <p:spPr bwMode="auto">
              <a:xfrm>
                <a:off x="2443" y="1858"/>
                <a:ext cx="70" cy="7"/>
              </a:xfrm>
              <a:custGeom>
                <a:avLst/>
                <a:gdLst>
                  <a:gd name="T0" fmla="*/ 0 w 233"/>
                  <a:gd name="T1" fmla="*/ 11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1 h 21"/>
                  <a:gd name="T8" fmla="*/ 233 w 233"/>
                  <a:gd name="T9" fmla="*/ 11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1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ṥlíḋè">
                <a:extLst>
                  <a:ext uri="{FF2B5EF4-FFF2-40B4-BE49-F238E27FC236}">
                    <a16:creationId xmlns:a16="http://schemas.microsoft.com/office/drawing/2014/main" id="{0949F9D5-8510-40C4-A100-14E8505A7C41}"/>
                  </a:ext>
                </a:extLst>
              </p:cNvPr>
              <p:cNvSpPr/>
              <p:nvPr/>
            </p:nvSpPr>
            <p:spPr bwMode="auto">
              <a:xfrm>
                <a:off x="2443" y="1896"/>
                <a:ext cx="70" cy="6"/>
              </a:xfrm>
              <a:custGeom>
                <a:avLst/>
                <a:gdLst>
                  <a:gd name="T0" fmla="*/ 0 w 233"/>
                  <a:gd name="T1" fmla="*/ 11 h 22"/>
                  <a:gd name="T2" fmla="*/ 11 w 233"/>
                  <a:gd name="T3" fmla="*/ 22 h 22"/>
                  <a:gd name="T4" fmla="*/ 222 w 233"/>
                  <a:gd name="T5" fmla="*/ 22 h 22"/>
                  <a:gd name="T6" fmla="*/ 233 w 233"/>
                  <a:gd name="T7" fmla="*/ 11 h 22"/>
                  <a:gd name="T8" fmla="*/ 233 w 233"/>
                  <a:gd name="T9" fmla="*/ 11 h 22"/>
                  <a:gd name="T10" fmla="*/ 222 w 233"/>
                  <a:gd name="T11" fmla="*/ 0 h 22"/>
                  <a:gd name="T12" fmla="*/ 11 w 233"/>
                  <a:gd name="T13" fmla="*/ 0 h 22"/>
                  <a:gd name="T14" fmla="*/ 0 w 23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28" y="22"/>
                      <a:pt x="233" y="17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ê">
                <a:extLst>
                  <a:ext uri="{FF2B5EF4-FFF2-40B4-BE49-F238E27FC236}">
                    <a16:creationId xmlns:a16="http://schemas.microsoft.com/office/drawing/2014/main" id="{674DA281-9DFA-4455-B73A-50E893C116C6}"/>
                  </a:ext>
                </a:extLst>
              </p:cNvPr>
              <p:cNvSpPr/>
              <p:nvPr/>
            </p:nvSpPr>
            <p:spPr bwMode="auto">
              <a:xfrm>
                <a:off x="2086" y="1691"/>
                <a:ext cx="236" cy="236"/>
              </a:xfrm>
              <a:custGeom>
                <a:avLst/>
                <a:gdLst>
                  <a:gd name="T0" fmla="*/ 0 w 779"/>
                  <a:gd name="T1" fmla="*/ 733 h 779"/>
                  <a:gd name="T2" fmla="*/ 46 w 779"/>
                  <a:gd name="T3" fmla="*/ 779 h 779"/>
                  <a:gd name="T4" fmla="*/ 732 w 779"/>
                  <a:gd name="T5" fmla="*/ 779 h 779"/>
                  <a:gd name="T6" fmla="*/ 779 w 779"/>
                  <a:gd name="T7" fmla="*/ 733 h 779"/>
                  <a:gd name="T8" fmla="*/ 779 w 779"/>
                  <a:gd name="T9" fmla="*/ 47 h 779"/>
                  <a:gd name="T10" fmla="*/ 732 w 779"/>
                  <a:gd name="T11" fmla="*/ 0 h 779"/>
                  <a:gd name="T12" fmla="*/ 46 w 779"/>
                  <a:gd name="T13" fmla="*/ 0 h 779"/>
                  <a:gd name="T14" fmla="*/ 0 w 779"/>
                  <a:gd name="T15" fmla="*/ 47 h 779"/>
                  <a:gd name="T16" fmla="*/ 0 w 779"/>
                  <a:gd name="T17" fmla="*/ 733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9" h="779">
                    <a:moveTo>
                      <a:pt x="0" y="733"/>
                    </a:moveTo>
                    <a:cubicBezTo>
                      <a:pt x="0" y="759"/>
                      <a:pt x="21" y="779"/>
                      <a:pt x="46" y="779"/>
                    </a:cubicBezTo>
                    <a:cubicBezTo>
                      <a:pt x="732" y="779"/>
                      <a:pt x="732" y="779"/>
                      <a:pt x="732" y="779"/>
                    </a:cubicBezTo>
                    <a:cubicBezTo>
                      <a:pt x="758" y="779"/>
                      <a:pt x="779" y="759"/>
                      <a:pt x="779" y="733"/>
                    </a:cubicBezTo>
                    <a:cubicBezTo>
                      <a:pt x="779" y="47"/>
                      <a:pt x="779" y="47"/>
                      <a:pt x="779" y="47"/>
                    </a:cubicBezTo>
                    <a:cubicBezTo>
                      <a:pt x="779" y="21"/>
                      <a:pt x="758" y="0"/>
                      <a:pt x="73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7"/>
                    </a:cubicBezTo>
                    <a:lnTo>
                      <a:pt x="0" y="733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ļiďe">
                <a:extLst>
                  <a:ext uri="{FF2B5EF4-FFF2-40B4-BE49-F238E27FC236}">
                    <a16:creationId xmlns:a16="http://schemas.microsoft.com/office/drawing/2014/main" id="{00C84C21-68DD-40C4-BFE6-559B16AB0133}"/>
                  </a:ext>
                </a:extLst>
              </p:cNvPr>
              <p:cNvSpPr/>
              <p:nvPr/>
            </p:nvSpPr>
            <p:spPr bwMode="auto">
              <a:xfrm>
                <a:off x="2102" y="1767"/>
                <a:ext cx="204" cy="27"/>
              </a:xfrm>
              <a:custGeom>
                <a:avLst/>
                <a:gdLst>
                  <a:gd name="T0" fmla="*/ 45 w 670"/>
                  <a:gd name="T1" fmla="*/ 0 h 90"/>
                  <a:gd name="T2" fmla="*/ 0 w 670"/>
                  <a:gd name="T3" fmla="*/ 45 h 90"/>
                  <a:gd name="T4" fmla="*/ 0 w 670"/>
                  <a:gd name="T5" fmla="*/ 45 h 90"/>
                  <a:gd name="T6" fmla="*/ 45 w 670"/>
                  <a:gd name="T7" fmla="*/ 90 h 90"/>
                  <a:gd name="T8" fmla="*/ 625 w 670"/>
                  <a:gd name="T9" fmla="*/ 90 h 90"/>
                  <a:gd name="T10" fmla="*/ 670 w 670"/>
                  <a:gd name="T11" fmla="*/ 45 h 90"/>
                  <a:gd name="T12" fmla="*/ 670 w 670"/>
                  <a:gd name="T13" fmla="*/ 45 h 90"/>
                  <a:gd name="T14" fmla="*/ 625 w 670"/>
                  <a:gd name="T15" fmla="*/ 0 h 90"/>
                  <a:gd name="T16" fmla="*/ 45 w 670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90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625" y="90"/>
                      <a:pt x="625" y="90"/>
                      <a:pt x="625" y="90"/>
                    </a:cubicBezTo>
                    <a:cubicBezTo>
                      <a:pt x="650" y="90"/>
                      <a:pt x="670" y="70"/>
                      <a:pt x="670" y="45"/>
                    </a:cubicBezTo>
                    <a:cubicBezTo>
                      <a:pt x="670" y="45"/>
                      <a:pt x="670" y="45"/>
                      <a:pt x="670" y="45"/>
                    </a:cubicBezTo>
                    <a:cubicBezTo>
                      <a:pt x="670" y="20"/>
                      <a:pt x="650" y="0"/>
                      <a:pt x="625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ṣlíḓê">
                <a:extLst>
                  <a:ext uri="{FF2B5EF4-FFF2-40B4-BE49-F238E27FC236}">
                    <a16:creationId xmlns:a16="http://schemas.microsoft.com/office/drawing/2014/main" id="{18AF74E2-C13B-4934-A87B-D337B86DBC50}"/>
                  </a:ext>
                </a:extLst>
              </p:cNvPr>
              <p:cNvSpPr/>
              <p:nvPr/>
            </p:nvSpPr>
            <p:spPr bwMode="auto">
              <a:xfrm>
                <a:off x="2102" y="1824"/>
                <a:ext cx="204" cy="27"/>
              </a:xfrm>
              <a:custGeom>
                <a:avLst/>
                <a:gdLst>
                  <a:gd name="T0" fmla="*/ 45 w 670"/>
                  <a:gd name="T1" fmla="*/ 0 h 91"/>
                  <a:gd name="T2" fmla="*/ 0 w 670"/>
                  <a:gd name="T3" fmla="*/ 45 h 91"/>
                  <a:gd name="T4" fmla="*/ 0 w 670"/>
                  <a:gd name="T5" fmla="*/ 45 h 91"/>
                  <a:gd name="T6" fmla="*/ 45 w 670"/>
                  <a:gd name="T7" fmla="*/ 91 h 91"/>
                  <a:gd name="T8" fmla="*/ 625 w 670"/>
                  <a:gd name="T9" fmla="*/ 91 h 91"/>
                  <a:gd name="T10" fmla="*/ 670 w 670"/>
                  <a:gd name="T11" fmla="*/ 45 h 91"/>
                  <a:gd name="T12" fmla="*/ 670 w 670"/>
                  <a:gd name="T13" fmla="*/ 45 h 91"/>
                  <a:gd name="T14" fmla="*/ 625 w 670"/>
                  <a:gd name="T15" fmla="*/ 0 h 91"/>
                  <a:gd name="T16" fmla="*/ 45 w 670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91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0"/>
                      <a:pt x="20" y="91"/>
                      <a:pt x="45" y="91"/>
                    </a:cubicBezTo>
                    <a:cubicBezTo>
                      <a:pt x="625" y="91"/>
                      <a:pt x="625" y="91"/>
                      <a:pt x="625" y="91"/>
                    </a:cubicBezTo>
                    <a:cubicBezTo>
                      <a:pt x="650" y="91"/>
                      <a:pt x="670" y="70"/>
                      <a:pt x="670" y="45"/>
                    </a:cubicBezTo>
                    <a:cubicBezTo>
                      <a:pt x="670" y="45"/>
                      <a:pt x="670" y="45"/>
                      <a:pt x="670" y="45"/>
                    </a:cubicBezTo>
                    <a:cubicBezTo>
                      <a:pt x="670" y="20"/>
                      <a:pt x="650" y="0"/>
                      <a:pt x="625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ḓè">
                <a:extLst>
                  <a:ext uri="{FF2B5EF4-FFF2-40B4-BE49-F238E27FC236}">
                    <a16:creationId xmlns:a16="http://schemas.microsoft.com/office/drawing/2014/main" id="{0351290A-2EE1-4AD5-A867-47D9E1CD08D3}"/>
                  </a:ext>
                </a:extLst>
              </p:cNvPr>
              <p:cNvSpPr/>
              <p:nvPr/>
            </p:nvSpPr>
            <p:spPr bwMode="auto">
              <a:xfrm>
                <a:off x="2102" y="1881"/>
                <a:ext cx="204" cy="27"/>
              </a:xfrm>
              <a:custGeom>
                <a:avLst/>
                <a:gdLst>
                  <a:gd name="T0" fmla="*/ 45 w 670"/>
                  <a:gd name="T1" fmla="*/ 0 h 90"/>
                  <a:gd name="T2" fmla="*/ 0 w 670"/>
                  <a:gd name="T3" fmla="*/ 45 h 90"/>
                  <a:gd name="T4" fmla="*/ 0 w 670"/>
                  <a:gd name="T5" fmla="*/ 45 h 90"/>
                  <a:gd name="T6" fmla="*/ 45 w 670"/>
                  <a:gd name="T7" fmla="*/ 90 h 90"/>
                  <a:gd name="T8" fmla="*/ 625 w 670"/>
                  <a:gd name="T9" fmla="*/ 90 h 90"/>
                  <a:gd name="T10" fmla="*/ 670 w 670"/>
                  <a:gd name="T11" fmla="*/ 45 h 90"/>
                  <a:gd name="T12" fmla="*/ 670 w 670"/>
                  <a:gd name="T13" fmla="*/ 45 h 90"/>
                  <a:gd name="T14" fmla="*/ 625 w 670"/>
                  <a:gd name="T15" fmla="*/ 0 h 90"/>
                  <a:gd name="T16" fmla="*/ 45 w 670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90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625" y="90"/>
                      <a:pt x="625" y="90"/>
                      <a:pt x="625" y="90"/>
                    </a:cubicBezTo>
                    <a:cubicBezTo>
                      <a:pt x="650" y="90"/>
                      <a:pt x="670" y="70"/>
                      <a:pt x="670" y="45"/>
                    </a:cubicBezTo>
                    <a:cubicBezTo>
                      <a:pt x="670" y="45"/>
                      <a:pt x="670" y="45"/>
                      <a:pt x="670" y="45"/>
                    </a:cubicBezTo>
                    <a:cubicBezTo>
                      <a:pt x="670" y="20"/>
                      <a:pt x="650" y="0"/>
                      <a:pt x="625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ṣḷîḋé">
                <a:extLst>
                  <a:ext uri="{FF2B5EF4-FFF2-40B4-BE49-F238E27FC236}">
                    <a16:creationId xmlns:a16="http://schemas.microsoft.com/office/drawing/2014/main" id="{FC9D54EC-F2F0-4775-94A3-48C9FC17FB7A}"/>
                  </a:ext>
                </a:extLst>
              </p:cNvPr>
              <p:cNvSpPr/>
              <p:nvPr/>
            </p:nvSpPr>
            <p:spPr bwMode="auto">
              <a:xfrm>
                <a:off x="2102" y="1710"/>
                <a:ext cx="204" cy="28"/>
              </a:xfrm>
              <a:custGeom>
                <a:avLst/>
                <a:gdLst>
                  <a:gd name="T0" fmla="*/ 45 w 670"/>
                  <a:gd name="T1" fmla="*/ 0 h 91"/>
                  <a:gd name="T2" fmla="*/ 0 w 670"/>
                  <a:gd name="T3" fmla="*/ 45 h 91"/>
                  <a:gd name="T4" fmla="*/ 0 w 670"/>
                  <a:gd name="T5" fmla="*/ 45 h 91"/>
                  <a:gd name="T6" fmla="*/ 45 w 670"/>
                  <a:gd name="T7" fmla="*/ 91 h 91"/>
                  <a:gd name="T8" fmla="*/ 625 w 670"/>
                  <a:gd name="T9" fmla="*/ 91 h 91"/>
                  <a:gd name="T10" fmla="*/ 670 w 670"/>
                  <a:gd name="T11" fmla="*/ 45 h 91"/>
                  <a:gd name="T12" fmla="*/ 670 w 670"/>
                  <a:gd name="T13" fmla="*/ 45 h 91"/>
                  <a:gd name="T14" fmla="*/ 625 w 670"/>
                  <a:gd name="T15" fmla="*/ 0 h 91"/>
                  <a:gd name="T16" fmla="*/ 45 w 670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91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0"/>
                      <a:pt x="20" y="91"/>
                      <a:pt x="45" y="91"/>
                    </a:cubicBezTo>
                    <a:cubicBezTo>
                      <a:pt x="625" y="91"/>
                      <a:pt x="625" y="91"/>
                      <a:pt x="625" y="91"/>
                    </a:cubicBezTo>
                    <a:cubicBezTo>
                      <a:pt x="650" y="91"/>
                      <a:pt x="670" y="70"/>
                      <a:pt x="670" y="45"/>
                    </a:cubicBezTo>
                    <a:cubicBezTo>
                      <a:pt x="670" y="45"/>
                      <a:pt x="670" y="45"/>
                      <a:pt x="670" y="45"/>
                    </a:cubicBezTo>
                    <a:cubicBezTo>
                      <a:pt x="670" y="20"/>
                      <a:pt x="650" y="0"/>
                      <a:pt x="625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ḷiḓe">
                <a:extLst>
                  <a:ext uri="{FF2B5EF4-FFF2-40B4-BE49-F238E27FC236}">
                    <a16:creationId xmlns:a16="http://schemas.microsoft.com/office/drawing/2014/main" id="{6479FA66-82D8-4AC9-BDB4-8480B871A34E}"/>
                  </a:ext>
                </a:extLst>
              </p:cNvPr>
              <p:cNvSpPr/>
              <p:nvPr/>
            </p:nvSpPr>
            <p:spPr bwMode="auto">
              <a:xfrm>
                <a:off x="2257" y="1689"/>
                <a:ext cx="6" cy="242"/>
              </a:xfrm>
              <a:custGeom>
                <a:avLst/>
                <a:gdLst>
                  <a:gd name="T0" fmla="*/ 0 w 20"/>
                  <a:gd name="T1" fmla="*/ 786 h 796"/>
                  <a:gd name="T2" fmla="*/ 10 w 20"/>
                  <a:gd name="T3" fmla="*/ 796 h 796"/>
                  <a:gd name="T4" fmla="*/ 10 w 20"/>
                  <a:gd name="T5" fmla="*/ 796 h 796"/>
                  <a:gd name="T6" fmla="*/ 20 w 20"/>
                  <a:gd name="T7" fmla="*/ 786 h 796"/>
                  <a:gd name="T8" fmla="*/ 20 w 20"/>
                  <a:gd name="T9" fmla="*/ 10 h 796"/>
                  <a:gd name="T10" fmla="*/ 10 w 20"/>
                  <a:gd name="T11" fmla="*/ 0 h 796"/>
                  <a:gd name="T12" fmla="*/ 10 w 20"/>
                  <a:gd name="T13" fmla="*/ 0 h 796"/>
                  <a:gd name="T14" fmla="*/ 0 w 20"/>
                  <a:gd name="T15" fmla="*/ 10 h 796"/>
                  <a:gd name="T16" fmla="*/ 0 w 20"/>
                  <a:gd name="T17" fmla="*/ 78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796">
                    <a:moveTo>
                      <a:pt x="0" y="786"/>
                    </a:moveTo>
                    <a:cubicBezTo>
                      <a:pt x="0" y="792"/>
                      <a:pt x="5" y="796"/>
                      <a:pt x="10" y="796"/>
                    </a:cubicBezTo>
                    <a:cubicBezTo>
                      <a:pt x="10" y="796"/>
                      <a:pt x="10" y="796"/>
                      <a:pt x="10" y="796"/>
                    </a:cubicBezTo>
                    <a:cubicBezTo>
                      <a:pt x="16" y="796"/>
                      <a:pt x="20" y="792"/>
                      <a:pt x="20" y="786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lnTo>
                      <a:pt x="0" y="786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ṧḷïdè">
                <a:extLst>
                  <a:ext uri="{FF2B5EF4-FFF2-40B4-BE49-F238E27FC236}">
                    <a16:creationId xmlns:a16="http://schemas.microsoft.com/office/drawing/2014/main" id="{3D32DFD6-C570-463D-A9C8-F61EF235B868}"/>
                  </a:ext>
                </a:extLst>
              </p:cNvPr>
              <p:cNvSpPr/>
              <p:nvPr/>
            </p:nvSpPr>
            <p:spPr bwMode="auto">
              <a:xfrm>
                <a:off x="2201" y="1689"/>
                <a:ext cx="6" cy="242"/>
              </a:xfrm>
              <a:custGeom>
                <a:avLst/>
                <a:gdLst>
                  <a:gd name="T0" fmla="*/ 0 w 20"/>
                  <a:gd name="T1" fmla="*/ 786 h 796"/>
                  <a:gd name="T2" fmla="*/ 10 w 20"/>
                  <a:gd name="T3" fmla="*/ 796 h 796"/>
                  <a:gd name="T4" fmla="*/ 10 w 20"/>
                  <a:gd name="T5" fmla="*/ 796 h 796"/>
                  <a:gd name="T6" fmla="*/ 20 w 20"/>
                  <a:gd name="T7" fmla="*/ 786 h 796"/>
                  <a:gd name="T8" fmla="*/ 20 w 20"/>
                  <a:gd name="T9" fmla="*/ 10 h 796"/>
                  <a:gd name="T10" fmla="*/ 10 w 20"/>
                  <a:gd name="T11" fmla="*/ 0 h 796"/>
                  <a:gd name="T12" fmla="*/ 10 w 20"/>
                  <a:gd name="T13" fmla="*/ 0 h 796"/>
                  <a:gd name="T14" fmla="*/ 0 w 20"/>
                  <a:gd name="T15" fmla="*/ 10 h 796"/>
                  <a:gd name="T16" fmla="*/ 0 w 20"/>
                  <a:gd name="T17" fmla="*/ 78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796">
                    <a:moveTo>
                      <a:pt x="0" y="786"/>
                    </a:moveTo>
                    <a:cubicBezTo>
                      <a:pt x="0" y="792"/>
                      <a:pt x="5" y="796"/>
                      <a:pt x="10" y="796"/>
                    </a:cubicBezTo>
                    <a:cubicBezTo>
                      <a:pt x="10" y="796"/>
                      <a:pt x="10" y="796"/>
                      <a:pt x="10" y="796"/>
                    </a:cubicBezTo>
                    <a:cubicBezTo>
                      <a:pt x="16" y="796"/>
                      <a:pt x="20" y="792"/>
                      <a:pt x="20" y="786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lnTo>
                      <a:pt x="0" y="786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ṥľïḋê">
                <a:extLst>
                  <a:ext uri="{FF2B5EF4-FFF2-40B4-BE49-F238E27FC236}">
                    <a16:creationId xmlns:a16="http://schemas.microsoft.com/office/drawing/2014/main" id="{962BC005-AE49-4861-8FF3-A63C085FF614}"/>
                  </a:ext>
                </a:extLst>
              </p:cNvPr>
              <p:cNvSpPr/>
              <p:nvPr/>
            </p:nvSpPr>
            <p:spPr bwMode="auto">
              <a:xfrm>
                <a:off x="2199" y="1719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6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6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5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$ḷíḓé">
                <a:extLst>
                  <a:ext uri="{FF2B5EF4-FFF2-40B4-BE49-F238E27FC236}">
                    <a16:creationId xmlns:a16="http://schemas.microsoft.com/office/drawing/2014/main" id="{7358A022-2D75-4E86-BF50-7627AE586C67}"/>
                  </a:ext>
                </a:extLst>
              </p:cNvPr>
              <p:cNvSpPr/>
              <p:nvPr/>
            </p:nvSpPr>
            <p:spPr bwMode="auto">
              <a:xfrm>
                <a:off x="2199" y="1755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5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4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ḷiďê">
                <a:extLst>
                  <a:ext uri="{FF2B5EF4-FFF2-40B4-BE49-F238E27FC236}">
                    <a16:creationId xmlns:a16="http://schemas.microsoft.com/office/drawing/2014/main" id="{07DF0DC4-8EE2-4C65-AC40-77161828942E}"/>
                  </a:ext>
                </a:extLst>
              </p:cNvPr>
              <p:cNvSpPr/>
              <p:nvPr/>
            </p:nvSpPr>
            <p:spPr bwMode="auto">
              <a:xfrm>
                <a:off x="2199" y="1790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5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4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šlïďê">
                <a:extLst>
                  <a:ext uri="{FF2B5EF4-FFF2-40B4-BE49-F238E27FC236}">
                    <a16:creationId xmlns:a16="http://schemas.microsoft.com/office/drawing/2014/main" id="{C34BCBCB-7095-41AF-9102-0231DAC367F2}"/>
                  </a:ext>
                </a:extLst>
              </p:cNvPr>
              <p:cNvSpPr/>
              <p:nvPr/>
            </p:nvSpPr>
            <p:spPr bwMode="auto">
              <a:xfrm>
                <a:off x="2199" y="1827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6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6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5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ŝḷïḋe">
                <a:extLst>
                  <a:ext uri="{FF2B5EF4-FFF2-40B4-BE49-F238E27FC236}">
                    <a16:creationId xmlns:a16="http://schemas.microsoft.com/office/drawing/2014/main" id="{38B576F8-5EEF-440B-B335-6052E78BAD72}"/>
                  </a:ext>
                </a:extLst>
              </p:cNvPr>
              <p:cNvSpPr/>
              <p:nvPr/>
            </p:nvSpPr>
            <p:spPr bwMode="auto">
              <a:xfrm>
                <a:off x="2199" y="1862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5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4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šļïḑe">
                <a:extLst>
                  <a:ext uri="{FF2B5EF4-FFF2-40B4-BE49-F238E27FC236}">
                    <a16:creationId xmlns:a16="http://schemas.microsoft.com/office/drawing/2014/main" id="{9DD262EF-2C51-46D0-8DD7-5E31AB7DEC94}"/>
                  </a:ext>
                </a:extLst>
              </p:cNvPr>
              <p:cNvSpPr/>
              <p:nvPr/>
            </p:nvSpPr>
            <p:spPr bwMode="auto">
              <a:xfrm>
                <a:off x="2199" y="1898"/>
                <a:ext cx="66" cy="6"/>
              </a:xfrm>
              <a:custGeom>
                <a:avLst/>
                <a:gdLst>
                  <a:gd name="T0" fmla="*/ 0 w 219"/>
                  <a:gd name="T1" fmla="*/ 10 h 20"/>
                  <a:gd name="T2" fmla="*/ 10 w 219"/>
                  <a:gd name="T3" fmla="*/ 20 h 20"/>
                  <a:gd name="T4" fmla="*/ 209 w 219"/>
                  <a:gd name="T5" fmla="*/ 20 h 20"/>
                  <a:gd name="T6" fmla="*/ 219 w 219"/>
                  <a:gd name="T7" fmla="*/ 10 h 20"/>
                  <a:gd name="T8" fmla="*/ 219 w 219"/>
                  <a:gd name="T9" fmla="*/ 10 h 20"/>
                  <a:gd name="T10" fmla="*/ 209 w 219"/>
                  <a:gd name="T11" fmla="*/ 0 h 20"/>
                  <a:gd name="T12" fmla="*/ 10 w 219"/>
                  <a:gd name="T13" fmla="*/ 0 h 20"/>
                  <a:gd name="T14" fmla="*/ 0 w 219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0">
                    <a:moveTo>
                      <a:pt x="0" y="10"/>
                    </a:moveTo>
                    <a:cubicBezTo>
                      <a:pt x="0" y="15"/>
                      <a:pt x="4" y="20"/>
                      <a:pt x="10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14" y="20"/>
                      <a:pt x="219" y="1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9" y="4"/>
                      <a:pt x="214" y="0"/>
                      <a:pt x="20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$ľïḋe">
                <a:extLst>
                  <a:ext uri="{FF2B5EF4-FFF2-40B4-BE49-F238E27FC236}">
                    <a16:creationId xmlns:a16="http://schemas.microsoft.com/office/drawing/2014/main" id="{00CEBD6E-6185-4A68-AE76-10C9F65F103A}"/>
                  </a:ext>
                </a:extLst>
              </p:cNvPr>
              <p:cNvSpPr/>
              <p:nvPr/>
            </p:nvSpPr>
            <p:spPr bwMode="auto">
              <a:xfrm>
                <a:off x="2321" y="1424"/>
                <a:ext cx="251" cy="251"/>
              </a:xfrm>
              <a:custGeom>
                <a:avLst/>
                <a:gdLst>
                  <a:gd name="T0" fmla="*/ 0 w 826"/>
                  <a:gd name="T1" fmla="*/ 776 h 826"/>
                  <a:gd name="T2" fmla="*/ 49 w 826"/>
                  <a:gd name="T3" fmla="*/ 826 h 826"/>
                  <a:gd name="T4" fmla="*/ 777 w 826"/>
                  <a:gd name="T5" fmla="*/ 826 h 826"/>
                  <a:gd name="T6" fmla="*/ 826 w 826"/>
                  <a:gd name="T7" fmla="*/ 776 h 826"/>
                  <a:gd name="T8" fmla="*/ 826 w 826"/>
                  <a:gd name="T9" fmla="*/ 49 h 826"/>
                  <a:gd name="T10" fmla="*/ 777 w 826"/>
                  <a:gd name="T11" fmla="*/ 0 h 826"/>
                  <a:gd name="T12" fmla="*/ 49 w 826"/>
                  <a:gd name="T13" fmla="*/ 0 h 826"/>
                  <a:gd name="T14" fmla="*/ 0 w 826"/>
                  <a:gd name="T15" fmla="*/ 49 h 826"/>
                  <a:gd name="T16" fmla="*/ 0 w 826"/>
                  <a:gd name="T17" fmla="*/ 77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6" h="826">
                    <a:moveTo>
                      <a:pt x="0" y="776"/>
                    </a:moveTo>
                    <a:cubicBezTo>
                      <a:pt x="0" y="804"/>
                      <a:pt x="22" y="826"/>
                      <a:pt x="49" y="826"/>
                    </a:cubicBezTo>
                    <a:cubicBezTo>
                      <a:pt x="777" y="826"/>
                      <a:pt x="777" y="826"/>
                      <a:pt x="777" y="826"/>
                    </a:cubicBezTo>
                    <a:cubicBezTo>
                      <a:pt x="804" y="826"/>
                      <a:pt x="826" y="804"/>
                      <a:pt x="826" y="776"/>
                    </a:cubicBezTo>
                    <a:cubicBezTo>
                      <a:pt x="826" y="49"/>
                      <a:pt x="826" y="49"/>
                      <a:pt x="826" y="49"/>
                    </a:cubicBezTo>
                    <a:cubicBezTo>
                      <a:pt x="826" y="22"/>
                      <a:pt x="804" y="0"/>
                      <a:pt x="77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lnTo>
                      <a:pt x="0" y="776"/>
                    </a:lnTo>
                    <a:close/>
                  </a:path>
                </a:pathLst>
              </a:custGeom>
              <a:solidFill>
                <a:srgbClr val="9C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şliḋè">
                <a:extLst>
                  <a:ext uri="{FF2B5EF4-FFF2-40B4-BE49-F238E27FC236}">
                    <a16:creationId xmlns:a16="http://schemas.microsoft.com/office/drawing/2014/main" id="{8572E013-F610-40AA-A71F-43B0C436A62B}"/>
                  </a:ext>
                </a:extLst>
              </p:cNvPr>
              <p:cNvSpPr/>
              <p:nvPr/>
            </p:nvSpPr>
            <p:spPr bwMode="auto">
              <a:xfrm>
                <a:off x="2338" y="1505"/>
                <a:ext cx="216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2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ḻïḑè">
                <a:extLst>
                  <a:ext uri="{FF2B5EF4-FFF2-40B4-BE49-F238E27FC236}">
                    <a16:creationId xmlns:a16="http://schemas.microsoft.com/office/drawing/2014/main" id="{5A82C11C-5E76-48A3-8139-94ACAE2345CA}"/>
                  </a:ext>
                </a:extLst>
              </p:cNvPr>
              <p:cNvSpPr/>
              <p:nvPr/>
            </p:nvSpPr>
            <p:spPr bwMode="auto">
              <a:xfrm>
                <a:off x="2338" y="1565"/>
                <a:ext cx="216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2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ṥḷîḍè">
                <a:extLst>
                  <a:ext uri="{FF2B5EF4-FFF2-40B4-BE49-F238E27FC236}">
                    <a16:creationId xmlns:a16="http://schemas.microsoft.com/office/drawing/2014/main" id="{B2E961EA-EFE0-48A5-BF14-24DA724F160E}"/>
                  </a:ext>
                </a:extLst>
              </p:cNvPr>
              <p:cNvSpPr/>
              <p:nvPr/>
            </p:nvSpPr>
            <p:spPr bwMode="auto">
              <a:xfrm>
                <a:off x="2338" y="1626"/>
                <a:ext cx="216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4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2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ṩḻïdê">
                <a:extLst>
                  <a:ext uri="{FF2B5EF4-FFF2-40B4-BE49-F238E27FC236}">
                    <a16:creationId xmlns:a16="http://schemas.microsoft.com/office/drawing/2014/main" id="{8647C9F8-F9D3-4320-B8DA-45E01AA6A857}"/>
                  </a:ext>
                </a:extLst>
              </p:cNvPr>
              <p:cNvSpPr/>
              <p:nvPr/>
            </p:nvSpPr>
            <p:spPr bwMode="auto">
              <a:xfrm>
                <a:off x="2338" y="1444"/>
                <a:ext cx="216" cy="29"/>
              </a:xfrm>
              <a:custGeom>
                <a:avLst/>
                <a:gdLst>
                  <a:gd name="T0" fmla="*/ 48 w 711"/>
                  <a:gd name="T1" fmla="*/ 0 h 96"/>
                  <a:gd name="T2" fmla="*/ 0 w 711"/>
                  <a:gd name="T3" fmla="*/ 48 h 96"/>
                  <a:gd name="T4" fmla="*/ 0 w 711"/>
                  <a:gd name="T5" fmla="*/ 48 h 96"/>
                  <a:gd name="T6" fmla="*/ 48 w 711"/>
                  <a:gd name="T7" fmla="*/ 96 h 96"/>
                  <a:gd name="T8" fmla="*/ 663 w 711"/>
                  <a:gd name="T9" fmla="*/ 96 h 96"/>
                  <a:gd name="T10" fmla="*/ 711 w 711"/>
                  <a:gd name="T11" fmla="*/ 48 h 96"/>
                  <a:gd name="T12" fmla="*/ 711 w 711"/>
                  <a:gd name="T13" fmla="*/ 48 h 96"/>
                  <a:gd name="T14" fmla="*/ 663 w 711"/>
                  <a:gd name="T15" fmla="*/ 0 h 96"/>
                  <a:gd name="T16" fmla="*/ 48 w 711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96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663" y="96"/>
                      <a:pt x="663" y="96"/>
                      <a:pt x="663" y="96"/>
                    </a:cubicBezTo>
                    <a:cubicBezTo>
                      <a:pt x="689" y="96"/>
                      <a:pt x="711" y="75"/>
                      <a:pt x="711" y="48"/>
                    </a:cubicBezTo>
                    <a:cubicBezTo>
                      <a:pt x="711" y="48"/>
                      <a:pt x="711" y="48"/>
                      <a:pt x="711" y="48"/>
                    </a:cubicBezTo>
                    <a:cubicBezTo>
                      <a:pt x="711" y="21"/>
                      <a:pt x="689" y="0"/>
                      <a:pt x="66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2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sḻîḍé">
                <a:extLst>
                  <a:ext uri="{FF2B5EF4-FFF2-40B4-BE49-F238E27FC236}">
                    <a16:creationId xmlns:a16="http://schemas.microsoft.com/office/drawing/2014/main" id="{8E8D3A46-462F-4B44-8A86-74B155A9B7A5}"/>
                  </a:ext>
                </a:extLst>
              </p:cNvPr>
              <p:cNvSpPr/>
              <p:nvPr/>
            </p:nvSpPr>
            <p:spPr bwMode="auto">
              <a:xfrm>
                <a:off x="2503" y="1422"/>
                <a:ext cx="6" cy="256"/>
              </a:xfrm>
              <a:custGeom>
                <a:avLst/>
                <a:gdLst>
                  <a:gd name="T0" fmla="*/ 0 w 21"/>
                  <a:gd name="T1" fmla="*/ 835 h 845"/>
                  <a:gd name="T2" fmla="*/ 10 w 21"/>
                  <a:gd name="T3" fmla="*/ 845 h 845"/>
                  <a:gd name="T4" fmla="*/ 10 w 21"/>
                  <a:gd name="T5" fmla="*/ 845 h 845"/>
                  <a:gd name="T6" fmla="*/ 21 w 21"/>
                  <a:gd name="T7" fmla="*/ 835 h 845"/>
                  <a:gd name="T8" fmla="*/ 21 w 21"/>
                  <a:gd name="T9" fmla="*/ 11 h 845"/>
                  <a:gd name="T10" fmla="*/ 10 w 21"/>
                  <a:gd name="T11" fmla="*/ 0 h 845"/>
                  <a:gd name="T12" fmla="*/ 10 w 21"/>
                  <a:gd name="T13" fmla="*/ 0 h 845"/>
                  <a:gd name="T14" fmla="*/ 0 w 21"/>
                  <a:gd name="T15" fmla="*/ 11 h 845"/>
                  <a:gd name="T16" fmla="*/ 0 w 21"/>
                  <a:gd name="T17" fmla="*/ 83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45">
                    <a:moveTo>
                      <a:pt x="0" y="835"/>
                    </a:moveTo>
                    <a:cubicBezTo>
                      <a:pt x="0" y="841"/>
                      <a:pt x="4" y="845"/>
                      <a:pt x="10" y="845"/>
                    </a:cubicBezTo>
                    <a:cubicBezTo>
                      <a:pt x="10" y="845"/>
                      <a:pt x="10" y="845"/>
                      <a:pt x="10" y="845"/>
                    </a:cubicBezTo>
                    <a:cubicBezTo>
                      <a:pt x="16" y="845"/>
                      <a:pt x="21" y="841"/>
                      <a:pt x="21" y="8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lnTo>
                      <a:pt x="0" y="835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ṡļiďê">
                <a:extLst>
                  <a:ext uri="{FF2B5EF4-FFF2-40B4-BE49-F238E27FC236}">
                    <a16:creationId xmlns:a16="http://schemas.microsoft.com/office/drawing/2014/main" id="{486E4812-7949-4CAB-BA96-4D89F80D4238}"/>
                  </a:ext>
                </a:extLst>
              </p:cNvPr>
              <p:cNvSpPr/>
              <p:nvPr/>
            </p:nvSpPr>
            <p:spPr bwMode="auto">
              <a:xfrm>
                <a:off x="2443" y="1422"/>
                <a:ext cx="6" cy="256"/>
              </a:xfrm>
              <a:custGeom>
                <a:avLst/>
                <a:gdLst>
                  <a:gd name="T0" fmla="*/ 0 w 22"/>
                  <a:gd name="T1" fmla="*/ 835 h 845"/>
                  <a:gd name="T2" fmla="*/ 11 w 22"/>
                  <a:gd name="T3" fmla="*/ 845 h 845"/>
                  <a:gd name="T4" fmla="*/ 11 w 22"/>
                  <a:gd name="T5" fmla="*/ 845 h 845"/>
                  <a:gd name="T6" fmla="*/ 22 w 22"/>
                  <a:gd name="T7" fmla="*/ 835 h 845"/>
                  <a:gd name="T8" fmla="*/ 22 w 22"/>
                  <a:gd name="T9" fmla="*/ 11 h 845"/>
                  <a:gd name="T10" fmla="*/ 11 w 22"/>
                  <a:gd name="T11" fmla="*/ 0 h 845"/>
                  <a:gd name="T12" fmla="*/ 11 w 22"/>
                  <a:gd name="T13" fmla="*/ 0 h 845"/>
                  <a:gd name="T14" fmla="*/ 0 w 22"/>
                  <a:gd name="T15" fmla="*/ 11 h 845"/>
                  <a:gd name="T16" fmla="*/ 0 w 22"/>
                  <a:gd name="T17" fmla="*/ 83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845">
                    <a:moveTo>
                      <a:pt x="0" y="835"/>
                    </a:moveTo>
                    <a:cubicBezTo>
                      <a:pt x="0" y="841"/>
                      <a:pt x="5" y="845"/>
                      <a:pt x="11" y="845"/>
                    </a:cubicBezTo>
                    <a:cubicBezTo>
                      <a:pt x="11" y="845"/>
                      <a:pt x="11" y="845"/>
                      <a:pt x="11" y="845"/>
                    </a:cubicBezTo>
                    <a:cubicBezTo>
                      <a:pt x="17" y="845"/>
                      <a:pt x="22" y="841"/>
                      <a:pt x="22" y="835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835"/>
                    </a:ln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ļîḑè">
                <a:extLst>
                  <a:ext uri="{FF2B5EF4-FFF2-40B4-BE49-F238E27FC236}">
                    <a16:creationId xmlns:a16="http://schemas.microsoft.com/office/drawing/2014/main" id="{C4FC2D4D-490E-493E-9BCF-C0038C2C3EE7}"/>
                  </a:ext>
                </a:extLst>
              </p:cNvPr>
              <p:cNvSpPr/>
              <p:nvPr/>
            </p:nvSpPr>
            <p:spPr bwMode="auto">
              <a:xfrm>
                <a:off x="2440" y="1454"/>
                <a:ext cx="71" cy="6"/>
              </a:xfrm>
              <a:custGeom>
                <a:avLst/>
                <a:gdLst>
                  <a:gd name="T0" fmla="*/ 0 w 233"/>
                  <a:gd name="T1" fmla="*/ 11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1 h 21"/>
                  <a:gd name="T8" fmla="*/ 233 w 233"/>
                  <a:gd name="T9" fmla="*/ 11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1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ṡlíḓe">
                <a:extLst>
                  <a:ext uri="{FF2B5EF4-FFF2-40B4-BE49-F238E27FC236}">
                    <a16:creationId xmlns:a16="http://schemas.microsoft.com/office/drawing/2014/main" id="{D7F31CED-5887-4B55-A6FC-DCB52271726C}"/>
                  </a:ext>
                </a:extLst>
              </p:cNvPr>
              <p:cNvSpPr/>
              <p:nvPr/>
            </p:nvSpPr>
            <p:spPr bwMode="auto">
              <a:xfrm>
                <a:off x="2440" y="1492"/>
                <a:ext cx="71" cy="6"/>
              </a:xfrm>
              <a:custGeom>
                <a:avLst/>
                <a:gdLst>
                  <a:gd name="T0" fmla="*/ 0 w 233"/>
                  <a:gd name="T1" fmla="*/ 10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0 h 21"/>
                  <a:gd name="T8" fmla="*/ 233 w 233"/>
                  <a:gd name="T9" fmla="*/ 10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0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0"/>
                    </a:cubicBezTo>
                    <a:cubicBezTo>
                      <a:pt x="233" y="10"/>
                      <a:pt x="233" y="10"/>
                      <a:pt x="233" y="10"/>
                    </a:cubicBezTo>
                    <a:cubicBezTo>
                      <a:pt x="233" y="4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î$ḷïḓê">
                <a:extLst>
                  <a:ext uri="{FF2B5EF4-FFF2-40B4-BE49-F238E27FC236}">
                    <a16:creationId xmlns:a16="http://schemas.microsoft.com/office/drawing/2014/main" id="{07BAC6B0-10AE-4CD9-8044-69BAE177B58B}"/>
                  </a:ext>
                </a:extLst>
              </p:cNvPr>
              <p:cNvSpPr/>
              <p:nvPr/>
            </p:nvSpPr>
            <p:spPr bwMode="auto">
              <a:xfrm>
                <a:off x="2440" y="1530"/>
                <a:ext cx="71" cy="6"/>
              </a:xfrm>
              <a:custGeom>
                <a:avLst/>
                <a:gdLst>
                  <a:gd name="T0" fmla="*/ 0 w 233"/>
                  <a:gd name="T1" fmla="*/ 10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0 h 21"/>
                  <a:gd name="T8" fmla="*/ 233 w 233"/>
                  <a:gd name="T9" fmla="*/ 10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0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0"/>
                    </a:cubicBezTo>
                    <a:cubicBezTo>
                      <a:pt x="233" y="10"/>
                      <a:pt x="233" y="10"/>
                      <a:pt x="233" y="10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de">
                <a:extLst>
                  <a:ext uri="{FF2B5EF4-FFF2-40B4-BE49-F238E27FC236}">
                    <a16:creationId xmlns:a16="http://schemas.microsoft.com/office/drawing/2014/main" id="{59E5C0C4-4093-416B-BB31-E0A1444EB898}"/>
                  </a:ext>
                </a:extLst>
              </p:cNvPr>
              <p:cNvSpPr/>
              <p:nvPr/>
            </p:nvSpPr>
            <p:spPr bwMode="auto">
              <a:xfrm>
                <a:off x="2440" y="1568"/>
                <a:ext cx="71" cy="7"/>
              </a:xfrm>
              <a:custGeom>
                <a:avLst/>
                <a:gdLst>
                  <a:gd name="T0" fmla="*/ 0 w 233"/>
                  <a:gd name="T1" fmla="*/ 10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0 h 21"/>
                  <a:gd name="T8" fmla="*/ 233 w 233"/>
                  <a:gd name="T9" fmla="*/ 10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0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0"/>
                    </a:cubicBezTo>
                    <a:cubicBezTo>
                      <a:pt x="233" y="10"/>
                      <a:pt x="233" y="10"/>
                      <a:pt x="233" y="10"/>
                    </a:cubicBezTo>
                    <a:cubicBezTo>
                      <a:pt x="233" y="4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ṧļíḋe">
                <a:extLst>
                  <a:ext uri="{FF2B5EF4-FFF2-40B4-BE49-F238E27FC236}">
                    <a16:creationId xmlns:a16="http://schemas.microsoft.com/office/drawing/2014/main" id="{BB873244-C126-482B-9B93-099DEFEC43E9}"/>
                  </a:ext>
                </a:extLst>
              </p:cNvPr>
              <p:cNvSpPr/>
              <p:nvPr/>
            </p:nvSpPr>
            <p:spPr bwMode="auto">
              <a:xfrm>
                <a:off x="2440" y="1606"/>
                <a:ext cx="71" cy="6"/>
              </a:xfrm>
              <a:custGeom>
                <a:avLst/>
                <a:gdLst>
                  <a:gd name="T0" fmla="*/ 0 w 233"/>
                  <a:gd name="T1" fmla="*/ 11 h 21"/>
                  <a:gd name="T2" fmla="*/ 11 w 233"/>
                  <a:gd name="T3" fmla="*/ 21 h 21"/>
                  <a:gd name="T4" fmla="*/ 222 w 233"/>
                  <a:gd name="T5" fmla="*/ 21 h 21"/>
                  <a:gd name="T6" fmla="*/ 233 w 233"/>
                  <a:gd name="T7" fmla="*/ 11 h 21"/>
                  <a:gd name="T8" fmla="*/ 233 w 233"/>
                  <a:gd name="T9" fmla="*/ 11 h 21"/>
                  <a:gd name="T10" fmla="*/ 222 w 233"/>
                  <a:gd name="T11" fmla="*/ 0 h 21"/>
                  <a:gd name="T12" fmla="*/ 11 w 233"/>
                  <a:gd name="T13" fmla="*/ 0 h 21"/>
                  <a:gd name="T14" fmla="*/ 0 w 233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">
                    <a:moveTo>
                      <a:pt x="0" y="11"/>
                    </a:moveTo>
                    <a:cubicBezTo>
                      <a:pt x="0" y="16"/>
                      <a:pt x="5" y="21"/>
                      <a:pt x="11" y="21"/>
                    </a:cubicBezTo>
                    <a:cubicBezTo>
                      <a:pt x="222" y="21"/>
                      <a:pt x="222" y="21"/>
                      <a:pt x="222" y="21"/>
                    </a:cubicBezTo>
                    <a:cubicBezTo>
                      <a:pt x="228" y="21"/>
                      <a:pt x="233" y="16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Sļïdè">
                <a:extLst>
                  <a:ext uri="{FF2B5EF4-FFF2-40B4-BE49-F238E27FC236}">
                    <a16:creationId xmlns:a16="http://schemas.microsoft.com/office/drawing/2014/main" id="{D9B8B708-A3D5-4F30-8B1B-03FFF606FE89}"/>
                  </a:ext>
                </a:extLst>
              </p:cNvPr>
              <p:cNvSpPr/>
              <p:nvPr/>
            </p:nvSpPr>
            <p:spPr bwMode="auto">
              <a:xfrm>
                <a:off x="2440" y="1643"/>
                <a:ext cx="71" cy="7"/>
              </a:xfrm>
              <a:custGeom>
                <a:avLst/>
                <a:gdLst>
                  <a:gd name="T0" fmla="*/ 0 w 233"/>
                  <a:gd name="T1" fmla="*/ 11 h 22"/>
                  <a:gd name="T2" fmla="*/ 11 w 233"/>
                  <a:gd name="T3" fmla="*/ 22 h 22"/>
                  <a:gd name="T4" fmla="*/ 222 w 233"/>
                  <a:gd name="T5" fmla="*/ 22 h 22"/>
                  <a:gd name="T6" fmla="*/ 233 w 233"/>
                  <a:gd name="T7" fmla="*/ 11 h 22"/>
                  <a:gd name="T8" fmla="*/ 233 w 233"/>
                  <a:gd name="T9" fmla="*/ 11 h 22"/>
                  <a:gd name="T10" fmla="*/ 222 w 233"/>
                  <a:gd name="T11" fmla="*/ 0 h 22"/>
                  <a:gd name="T12" fmla="*/ 11 w 233"/>
                  <a:gd name="T13" fmla="*/ 0 h 22"/>
                  <a:gd name="T14" fmla="*/ 0 w 23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28" y="22"/>
                      <a:pt x="233" y="17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FCE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ṩḻíḓé">
                <a:extLst>
                  <a:ext uri="{FF2B5EF4-FFF2-40B4-BE49-F238E27FC236}">
                    <a16:creationId xmlns:a16="http://schemas.microsoft.com/office/drawing/2014/main" id="{37E0F02E-FA87-4D5F-ADDE-50E805E8238E}"/>
                  </a:ext>
                </a:extLst>
              </p:cNvPr>
              <p:cNvSpPr/>
              <p:nvPr/>
            </p:nvSpPr>
            <p:spPr bwMode="auto">
              <a:xfrm>
                <a:off x="3056" y="1681"/>
                <a:ext cx="469" cy="250"/>
              </a:xfrm>
              <a:custGeom>
                <a:avLst/>
                <a:gdLst>
                  <a:gd name="T0" fmla="*/ 0 w 1542"/>
                  <a:gd name="T1" fmla="*/ 797 h 821"/>
                  <a:gd name="T2" fmla="*/ 24 w 1542"/>
                  <a:gd name="T3" fmla="*/ 821 h 821"/>
                  <a:gd name="T4" fmla="*/ 1518 w 1542"/>
                  <a:gd name="T5" fmla="*/ 821 h 821"/>
                  <a:gd name="T6" fmla="*/ 1542 w 1542"/>
                  <a:gd name="T7" fmla="*/ 797 h 821"/>
                  <a:gd name="T8" fmla="*/ 1542 w 1542"/>
                  <a:gd name="T9" fmla="*/ 24 h 821"/>
                  <a:gd name="T10" fmla="*/ 1518 w 1542"/>
                  <a:gd name="T11" fmla="*/ 0 h 821"/>
                  <a:gd name="T12" fmla="*/ 24 w 1542"/>
                  <a:gd name="T13" fmla="*/ 0 h 821"/>
                  <a:gd name="T14" fmla="*/ 0 w 1542"/>
                  <a:gd name="T15" fmla="*/ 24 h 821"/>
                  <a:gd name="T16" fmla="*/ 0 w 1542"/>
                  <a:gd name="T17" fmla="*/ 797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2" h="821">
                    <a:moveTo>
                      <a:pt x="0" y="797"/>
                    </a:moveTo>
                    <a:cubicBezTo>
                      <a:pt x="0" y="811"/>
                      <a:pt x="10" y="821"/>
                      <a:pt x="24" y="821"/>
                    </a:cubicBezTo>
                    <a:cubicBezTo>
                      <a:pt x="1518" y="821"/>
                      <a:pt x="1518" y="821"/>
                      <a:pt x="1518" y="821"/>
                    </a:cubicBezTo>
                    <a:cubicBezTo>
                      <a:pt x="1531" y="821"/>
                      <a:pt x="1542" y="811"/>
                      <a:pt x="1542" y="797"/>
                    </a:cubicBezTo>
                    <a:cubicBezTo>
                      <a:pt x="1542" y="24"/>
                      <a:pt x="1542" y="24"/>
                      <a:pt x="1542" y="24"/>
                    </a:cubicBezTo>
                    <a:cubicBezTo>
                      <a:pt x="1542" y="11"/>
                      <a:pt x="1531" y="0"/>
                      <a:pt x="151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E54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šľïde">
                <a:extLst>
                  <a:ext uri="{FF2B5EF4-FFF2-40B4-BE49-F238E27FC236}">
                    <a16:creationId xmlns:a16="http://schemas.microsoft.com/office/drawing/2014/main" id="{B98BE3BC-A57D-4E01-9AEB-1D309EA5A700}"/>
                  </a:ext>
                </a:extLst>
              </p:cNvPr>
              <p:cNvSpPr/>
              <p:nvPr/>
            </p:nvSpPr>
            <p:spPr bwMode="auto">
              <a:xfrm>
                <a:off x="3471" y="1699"/>
                <a:ext cx="29" cy="216"/>
              </a:xfrm>
              <a:custGeom>
                <a:avLst/>
                <a:gdLst>
                  <a:gd name="T0" fmla="*/ 0 w 97"/>
                  <a:gd name="T1" fmla="*/ 663 h 711"/>
                  <a:gd name="T2" fmla="*/ 48 w 97"/>
                  <a:gd name="T3" fmla="*/ 711 h 711"/>
                  <a:gd name="T4" fmla="*/ 48 w 97"/>
                  <a:gd name="T5" fmla="*/ 711 h 711"/>
                  <a:gd name="T6" fmla="*/ 97 w 97"/>
                  <a:gd name="T7" fmla="*/ 663 h 711"/>
                  <a:gd name="T8" fmla="*/ 97 w 97"/>
                  <a:gd name="T9" fmla="*/ 48 h 711"/>
                  <a:gd name="T10" fmla="*/ 48 w 97"/>
                  <a:gd name="T11" fmla="*/ 0 h 711"/>
                  <a:gd name="T12" fmla="*/ 48 w 97"/>
                  <a:gd name="T13" fmla="*/ 0 h 711"/>
                  <a:gd name="T14" fmla="*/ 0 w 97"/>
                  <a:gd name="T15" fmla="*/ 48 h 711"/>
                  <a:gd name="T16" fmla="*/ 0 w 97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7" y="689"/>
                      <a:pt x="97" y="663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ļïdê">
                <a:extLst>
                  <a:ext uri="{FF2B5EF4-FFF2-40B4-BE49-F238E27FC236}">
                    <a16:creationId xmlns:a16="http://schemas.microsoft.com/office/drawing/2014/main" id="{99E96E4F-AEB7-4E10-9FBD-0F2FECEE3990}"/>
                  </a:ext>
                </a:extLst>
              </p:cNvPr>
              <p:cNvSpPr/>
              <p:nvPr/>
            </p:nvSpPr>
            <p:spPr bwMode="auto">
              <a:xfrm>
                <a:off x="3146" y="1699"/>
                <a:ext cx="29" cy="216"/>
              </a:xfrm>
              <a:custGeom>
                <a:avLst/>
                <a:gdLst>
                  <a:gd name="T0" fmla="*/ 0 w 97"/>
                  <a:gd name="T1" fmla="*/ 663 h 711"/>
                  <a:gd name="T2" fmla="*/ 48 w 97"/>
                  <a:gd name="T3" fmla="*/ 711 h 711"/>
                  <a:gd name="T4" fmla="*/ 48 w 97"/>
                  <a:gd name="T5" fmla="*/ 711 h 711"/>
                  <a:gd name="T6" fmla="*/ 97 w 97"/>
                  <a:gd name="T7" fmla="*/ 663 h 711"/>
                  <a:gd name="T8" fmla="*/ 97 w 97"/>
                  <a:gd name="T9" fmla="*/ 48 h 711"/>
                  <a:gd name="T10" fmla="*/ 48 w 97"/>
                  <a:gd name="T11" fmla="*/ 0 h 711"/>
                  <a:gd name="T12" fmla="*/ 48 w 97"/>
                  <a:gd name="T13" fmla="*/ 0 h 711"/>
                  <a:gd name="T14" fmla="*/ 0 w 97"/>
                  <a:gd name="T15" fmla="*/ 48 h 711"/>
                  <a:gd name="T16" fmla="*/ 0 w 97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7" y="689"/>
                      <a:pt x="97" y="663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$1îḋé">
                <a:extLst>
                  <a:ext uri="{FF2B5EF4-FFF2-40B4-BE49-F238E27FC236}">
                    <a16:creationId xmlns:a16="http://schemas.microsoft.com/office/drawing/2014/main" id="{4EAFED43-6B18-45FD-8492-EFA488CE6115}"/>
                  </a:ext>
                </a:extLst>
              </p:cNvPr>
              <p:cNvSpPr/>
              <p:nvPr/>
            </p:nvSpPr>
            <p:spPr bwMode="auto">
              <a:xfrm>
                <a:off x="3211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ŝ1iḑé">
                <a:extLst>
                  <a:ext uri="{FF2B5EF4-FFF2-40B4-BE49-F238E27FC236}">
                    <a16:creationId xmlns:a16="http://schemas.microsoft.com/office/drawing/2014/main" id="{BC02E62D-5536-4ACF-ADEF-474C54C57BC7}"/>
                  </a:ext>
                </a:extLst>
              </p:cNvPr>
              <p:cNvSpPr/>
              <p:nvPr/>
            </p:nvSpPr>
            <p:spPr bwMode="auto">
              <a:xfrm>
                <a:off x="3276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2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5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ṧ1ídè">
                <a:extLst>
                  <a:ext uri="{FF2B5EF4-FFF2-40B4-BE49-F238E27FC236}">
                    <a16:creationId xmlns:a16="http://schemas.microsoft.com/office/drawing/2014/main" id="{4EFEC802-035E-4405-85D2-C94856468059}"/>
                  </a:ext>
                </a:extLst>
              </p:cNvPr>
              <p:cNvSpPr/>
              <p:nvPr/>
            </p:nvSpPr>
            <p:spPr bwMode="auto">
              <a:xfrm>
                <a:off x="3341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ṣľiḓè">
                <a:extLst>
                  <a:ext uri="{FF2B5EF4-FFF2-40B4-BE49-F238E27FC236}">
                    <a16:creationId xmlns:a16="http://schemas.microsoft.com/office/drawing/2014/main" id="{BED8EA4E-4B34-4E52-9A00-1775CA8F8D35}"/>
                  </a:ext>
                </a:extLst>
              </p:cNvPr>
              <p:cNvSpPr/>
              <p:nvPr/>
            </p:nvSpPr>
            <p:spPr bwMode="auto">
              <a:xfrm>
                <a:off x="3406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ṥḷíḑê">
                <a:extLst>
                  <a:ext uri="{FF2B5EF4-FFF2-40B4-BE49-F238E27FC236}">
                    <a16:creationId xmlns:a16="http://schemas.microsoft.com/office/drawing/2014/main" id="{FF8B4242-0300-4043-AF40-1BBD1223A14F}"/>
                  </a:ext>
                </a:extLst>
              </p:cNvPr>
              <p:cNvSpPr/>
              <p:nvPr/>
            </p:nvSpPr>
            <p:spPr bwMode="auto">
              <a:xfrm>
                <a:off x="3081" y="1699"/>
                <a:ext cx="29" cy="216"/>
              </a:xfrm>
              <a:custGeom>
                <a:avLst/>
                <a:gdLst>
                  <a:gd name="T0" fmla="*/ 0 w 96"/>
                  <a:gd name="T1" fmla="*/ 663 h 711"/>
                  <a:gd name="T2" fmla="*/ 48 w 96"/>
                  <a:gd name="T3" fmla="*/ 711 h 711"/>
                  <a:gd name="T4" fmla="*/ 48 w 96"/>
                  <a:gd name="T5" fmla="*/ 711 h 711"/>
                  <a:gd name="T6" fmla="*/ 96 w 96"/>
                  <a:gd name="T7" fmla="*/ 663 h 711"/>
                  <a:gd name="T8" fmla="*/ 96 w 96"/>
                  <a:gd name="T9" fmla="*/ 48 h 711"/>
                  <a:gd name="T10" fmla="*/ 48 w 96"/>
                  <a:gd name="T11" fmla="*/ 0 h 711"/>
                  <a:gd name="T12" fmla="*/ 48 w 96"/>
                  <a:gd name="T13" fmla="*/ 0 h 711"/>
                  <a:gd name="T14" fmla="*/ 0 w 96"/>
                  <a:gd name="T15" fmla="*/ 48 h 711"/>
                  <a:gd name="T16" fmla="*/ 0 w 96"/>
                  <a:gd name="T17" fmla="*/ 663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711">
                    <a:moveTo>
                      <a:pt x="0" y="663"/>
                    </a:moveTo>
                    <a:cubicBezTo>
                      <a:pt x="0" y="689"/>
                      <a:pt x="21" y="711"/>
                      <a:pt x="48" y="711"/>
                    </a:cubicBezTo>
                    <a:cubicBezTo>
                      <a:pt x="48" y="711"/>
                      <a:pt x="48" y="711"/>
                      <a:pt x="48" y="711"/>
                    </a:cubicBezTo>
                    <a:cubicBezTo>
                      <a:pt x="74" y="711"/>
                      <a:pt x="96" y="689"/>
                      <a:pt x="96" y="663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lnTo>
                      <a:pt x="0" y="663"/>
                    </a:lnTo>
                    <a:close/>
                  </a:path>
                </a:pathLst>
              </a:custGeom>
              <a:solidFill>
                <a:srgbClr val="F1A6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šḻïḓê">
                <a:extLst>
                  <a:ext uri="{FF2B5EF4-FFF2-40B4-BE49-F238E27FC236}">
                    <a16:creationId xmlns:a16="http://schemas.microsoft.com/office/drawing/2014/main" id="{8A43AC7E-D1E2-4141-8BB2-6893E3CBF1CC}"/>
                  </a:ext>
                </a:extLst>
              </p:cNvPr>
              <p:cNvSpPr/>
              <p:nvPr/>
            </p:nvSpPr>
            <p:spPr bwMode="auto">
              <a:xfrm>
                <a:off x="2534" y="0"/>
                <a:ext cx="1875" cy="2088"/>
              </a:xfrm>
              <a:custGeom>
                <a:avLst/>
                <a:gdLst>
                  <a:gd name="T0" fmla="*/ 4831 w 6166"/>
                  <a:gd name="T1" fmla="*/ 6875 h 6875"/>
                  <a:gd name="T2" fmla="*/ 2080 w 6166"/>
                  <a:gd name="T3" fmla="*/ 6459 h 6875"/>
                  <a:gd name="T4" fmla="*/ 2080 w 6166"/>
                  <a:gd name="T5" fmla="*/ 1703 h 6875"/>
                  <a:gd name="T6" fmla="*/ 5648 w 6166"/>
                  <a:gd name="T7" fmla="*/ 2721 h 6875"/>
                  <a:gd name="T8" fmla="*/ 5708 w 6166"/>
                  <a:gd name="T9" fmla="*/ 2848 h 6875"/>
                  <a:gd name="T10" fmla="*/ 5376 w 6166"/>
                  <a:gd name="T11" fmla="*/ 3287 h 6875"/>
                  <a:gd name="T12" fmla="*/ 5805 w 6166"/>
                  <a:gd name="T13" fmla="*/ 2941 h 6875"/>
                  <a:gd name="T14" fmla="*/ 5878 w 6166"/>
                  <a:gd name="T15" fmla="*/ 2864 h 6875"/>
                  <a:gd name="T16" fmla="*/ 5940 w 6166"/>
                  <a:gd name="T17" fmla="*/ 2485 h 6875"/>
                  <a:gd name="T18" fmla="*/ 6060 w 6166"/>
                  <a:gd name="T19" fmla="*/ 1511 h 6875"/>
                  <a:gd name="T20" fmla="*/ 5516 w 6166"/>
                  <a:gd name="T21" fmla="*/ 1099 h 6875"/>
                  <a:gd name="T22" fmla="*/ 3501 w 6166"/>
                  <a:gd name="T23" fmla="*/ 569 h 6875"/>
                  <a:gd name="T24" fmla="*/ 1082 w 6166"/>
                  <a:gd name="T25" fmla="*/ 596 h 6875"/>
                  <a:gd name="T26" fmla="*/ 1100 w 6166"/>
                  <a:gd name="T27" fmla="*/ 1243 h 6875"/>
                  <a:gd name="T28" fmla="*/ 932 w 6166"/>
                  <a:gd name="T29" fmla="*/ 1703 h 6875"/>
                  <a:gd name="T30" fmla="*/ 5752 w 6166"/>
                  <a:gd name="T31" fmla="*/ 1703 h 6875"/>
                  <a:gd name="T32" fmla="*/ 5752 w 6166"/>
                  <a:gd name="T33" fmla="*/ 1703 h 6875"/>
                  <a:gd name="T34" fmla="*/ 5340 w 6166"/>
                  <a:gd name="T35" fmla="*/ 1511 h 6875"/>
                  <a:gd name="T36" fmla="*/ 1100 w 6166"/>
                  <a:gd name="T37" fmla="*/ 1099 h 6875"/>
                  <a:gd name="T38" fmla="*/ 1384 w 6166"/>
                  <a:gd name="T39" fmla="*/ 979 h 6875"/>
                  <a:gd name="T40" fmla="*/ 1644 w 6166"/>
                  <a:gd name="T41" fmla="*/ 215 h 6875"/>
                  <a:gd name="T42" fmla="*/ 1649 w 6166"/>
                  <a:gd name="T43" fmla="*/ 180 h 6875"/>
                  <a:gd name="T44" fmla="*/ 1456 w 6166"/>
                  <a:gd name="T45" fmla="*/ 979 h 6875"/>
                  <a:gd name="T46" fmla="*/ 1768 w 6166"/>
                  <a:gd name="T47" fmla="*/ 1511 h 6875"/>
                  <a:gd name="T48" fmla="*/ 5229 w 6166"/>
                  <a:gd name="T49" fmla="*/ 1511 h 6875"/>
                  <a:gd name="T50" fmla="*/ 5229 w 6166"/>
                  <a:gd name="T51" fmla="*/ 1511 h 6875"/>
                  <a:gd name="T52" fmla="*/ 4764 w 6166"/>
                  <a:gd name="T53" fmla="*/ 1511 h 6875"/>
                  <a:gd name="T54" fmla="*/ 4696 w 6166"/>
                  <a:gd name="T55" fmla="*/ 1243 h 6875"/>
                  <a:gd name="T56" fmla="*/ 4211 w 6166"/>
                  <a:gd name="T57" fmla="*/ 1243 h 6875"/>
                  <a:gd name="T58" fmla="*/ 4074 w 6166"/>
                  <a:gd name="T59" fmla="*/ 1511 h 6875"/>
                  <a:gd name="T60" fmla="*/ 4074 w 6166"/>
                  <a:gd name="T61" fmla="*/ 1511 h 6875"/>
                  <a:gd name="T62" fmla="*/ 3584 w 6166"/>
                  <a:gd name="T63" fmla="*/ 1511 h 6875"/>
                  <a:gd name="T64" fmla="*/ 3516 w 6166"/>
                  <a:gd name="T65" fmla="*/ 1099 h 6875"/>
                  <a:gd name="T66" fmla="*/ 1716 w 6166"/>
                  <a:gd name="T67" fmla="*/ 255 h 6875"/>
                  <a:gd name="T68" fmla="*/ 4722 w 6166"/>
                  <a:gd name="T69" fmla="*/ 1099 h 6875"/>
                  <a:gd name="T70" fmla="*/ 4112 w 6166"/>
                  <a:gd name="T71" fmla="*/ 1085 h 6875"/>
                  <a:gd name="T72" fmla="*/ 3138 w 6166"/>
                  <a:gd name="T73" fmla="*/ 1243 h 6875"/>
                  <a:gd name="T74" fmla="*/ 3016 w 6166"/>
                  <a:gd name="T75" fmla="*/ 1243 h 6875"/>
                  <a:gd name="T76" fmla="*/ 3016 w 6166"/>
                  <a:gd name="T77" fmla="*/ 1243 h 6875"/>
                  <a:gd name="T78" fmla="*/ 2948 w 6166"/>
                  <a:gd name="T79" fmla="*/ 1511 h 6875"/>
                  <a:gd name="T80" fmla="*/ 2440 w 6166"/>
                  <a:gd name="T81" fmla="*/ 1511 h 6875"/>
                  <a:gd name="T82" fmla="*/ 2372 w 6166"/>
                  <a:gd name="T83" fmla="*/ 1243 h 6875"/>
                  <a:gd name="T84" fmla="*/ 1874 w 6166"/>
                  <a:gd name="T85" fmla="*/ 1243 h 6875"/>
                  <a:gd name="T86" fmla="*/ 1319 w 6166"/>
                  <a:gd name="T87" fmla="*/ 4515 h 6875"/>
                  <a:gd name="T88" fmla="*/ 1928 w 6166"/>
                  <a:gd name="T89" fmla="*/ 5674 h 6875"/>
                  <a:gd name="T90" fmla="*/ 1928 w 6166"/>
                  <a:gd name="T91" fmla="*/ 6206 h 6875"/>
                  <a:gd name="T92" fmla="*/ 1928 w 6166"/>
                  <a:gd name="T93" fmla="*/ 6317 h 6875"/>
                  <a:gd name="T94" fmla="*/ 1316 w 6166"/>
                  <a:gd name="T95" fmla="*/ 5330 h 6875"/>
                  <a:gd name="T96" fmla="*/ 1316 w 6166"/>
                  <a:gd name="T97" fmla="*/ 4635 h 6875"/>
                  <a:gd name="T98" fmla="*/ 1316 w 6166"/>
                  <a:gd name="T99" fmla="*/ 3941 h 6875"/>
                  <a:gd name="T100" fmla="*/ 1316 w 6166"/>
                  <a:gd name="T101" fmla="*/ 3787 h 6875"/>
                  <a:gd name="T102" fmla="*/ 1316 w 6166"/>
                  <a:gd name="T103" fmla="*/ 3787 h 6875"/>
                  <a:gd name="T104" fmla="*/ 1316 w 6166"/>
                  <a:gd name="T105" fmla="*/ 3256 h 6875"/>
                  <a:gd name="T106" fmla="*/ 1316 w 6166"/>
                  <a:gd name="T107" fmla="*/ 3136 h 6875"/>
                  <a:gd name="T108" fmla="*/ 1316 w 6166"/>
                  <a:gd name="T109" fmla="*/ 3023 h 6875"/>
                  <a:gd name="T110" fmla="*/ 1928 w 6166"/>
                  <a:gd name="T111" fmla="*/ 2955 h 6875"/>
                  <a:gd name="T112" fmla="*/ 1861 w 6166"/>
                  <a:gd name="T113" fmla="*/ 2295 h 6875"/>
                  <a:gd name="T114" fmla="*/ 1928 w 6166"/>
                  <a:gd name="T115" fmla="*/ 1703 h 6875"/>
                  <a:gd name="T116" fmla="*/ 1168 w 6166"/>
                  <a:gd name="T117" fmla="*/ 1252 h 6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66" h="6875">
                    <a:moveTo>
                      <a:pt x="0" y="6573"/>
                    </a:moveTo>
                    <a:cubicBezTo>
                      <a:pt x="0" y="6760"/>
                      <a:pt x="0" y="6760"/>
                      <a:pt x="0" y="6760"/>
                    </a:cubicBezTo>
                    <a:cubicBezTo>
                      <a:pt x="0" y="6824"/>
                      <a:pt x="51" y="6875"/>
                      <a:pt x="114" y="6875"/>
                    </a:cubicBezTo>
                    <a:cubicBezTo>
                      <a:pt x="4831" y="6875"/>
                      <a:pt x="4831" y="6875"/>
                      <a:pt x="4831" y="6875"/>
                    </a:cubicBezTo>
                    <a:cubicBezTo>
                      <a:pt x="4894" y="6875"/>
                      <a:pt x="4944" y="6824"/>
                      <a:pt x="4944" y="6760"/>
                    </a:cubicBezTo>
                    <a:cubicBezTo>
                      <a:pt x="4944" y="6573"/>
                      <a:pt x="4944" y="6573"/>
                      <a:pt x="4944" y="6573"/>
                    </a:cubicBezTo>
                    <a:cubicBezTo>
                      <a:pt x="4944" y="6510"/>
                      <a:pt x="4894" y="6459"/>
                      <a:pt x="4831" y="6459"/>
                    </a:cubicBezTo>
                    <a:cubicBezTo>
                      <a:pt x="2080" y="6459"/>
                      <a:pt x="2080" y="6459"/>
                      <a:pt x="2080" y="6459"/>
                    </a:cubicBezTo>
                    <a:cubicBezTo>
                      <a:pt x="2080" y="5189"/>
                      <a:pt x="2080" y="5189"/>
                      <a:pt x="2080" y="5189"/>
                    </a:cubicBezTo>
                    <a:cubicBezTo>
                      <a:pt x="2088" y="5186"/>
                      <a:pt x="2084" y="5183"/>
                      <a:pt x="2085" y="5180"/>
                    </a:cubicBezTo>
                    <a:cubicBezTo>
                      <a:pt x="2090" y="5166"/>
                      <a:pt x="2092" y="5150"/>
                      <a:pt x="2080" y="5138"/>
                    </a:cubicBezTo>
                    <a:cubicBezTo>
                      <a:pt x="2080" y="1703"/>
                      <a:pt x="2080" y="1703"/>
                      <a:pt x="2080" y="1703"/>
                    </a:cubicBezTo>
                    <a:cubicBezTo>
                      <a:pt x="5688" y="1703"/>
                      <a:pt x="5688" y="1703"/>
                      <a:pt x="5688" y="1703"/>
                    </a:cubicBezTo>
                    <a:cubicBezTo>
                      <a:pt x="5688" y="2485"/>
                      <a:pt x="5688" y="2485"/>
                      <a:pt x="5688" y="2485"/>
                    </a:cubicBezTo>
                    <a:cubicBezTo>
                      <a:pt x="5596" y="2485"/>
                      <a:pt x="5596" y="2485"/>
                      <a:pt x="5596" y="2485"/>
                    </a:cubicBezTo>
                    <a:cubicBezTo>
                      <a:pt x="5648" y="2721"/>
                      <a:pt x="5648" y="2721"/>
                      <a:pt x="5648" y="2721"/>
                    </a:cubicBezTo>
                    <a:cubicBezTo>
                      <a:pt x="5708" y="2721"/>
                      <a:pt x="5708" y="2721"/>
                      <a:pt x="5708" y="2721"/>
                    </a:cubicBezTo>
                    <a:cubicBezTo>
                      <a:pt x="5708" y="2804"/>
                      <a:pt x="5708" y="2804"/>
                      <a:pt x="5708" y="2804"/>
                    </a:cubicBezTo>
                    <a:cubicBezTo>
                      <a:pt x="5816" y="2804"/>
                      <a:pt x="5810" y="2890"/>
                      <a:pt x="5758" y="2890"/>
                    </a:cubicBezTo>
                    <a:cubicBezTo>
                      <a:pt x="5706" y="2890"/>
                      <a:pt x="5708" y="2848"/>
                      <a:pt x="5708" y="2848"/>
                    </a:cubicBezTo>
                    <a:cubicBezTo>
                      <a:pt x="5690" y="2854"/>
                      <a:pt x="5690" y="2854"/>
                      <a:pt x="5690" y="2854"/>
                    </a:cubicBezTo>
                    <a:cubicBezTo>
                      <a:pt x="5686" y="2886"/>
                      <a:pt x="5696" y="2907"/>
                      <a:pt x="5707" y="2922"/>
                    </a:cubicBezTo>
                    <a:cubicBezTo>
                      <a:pt x="5388" y="3289"/>
                      <a:pt x="5388" y="3289"/>
                      <a:pt x="5388" y="3289"/>
                    </a:cubicBezTo>
                    <a:cubicBezTo>
                      <a:pt x="5384" y="3288"/>
                      <a:pt x="5380" y="3288"/>
                      <a:pt x="5376" y="3287"/>
                    </a:cubicBezTo>
                    <a:cubicBezTo>
                      <a:pt x="5404" y="3294"/>
                      <a:pt x="5430" y="3308"/>
                      <a:pt x="5444" y="3316"/>
                    </a:cubicBezTo>
                    <a:cubicBezTo>
                      <a:pt x="5441" y="3314"/>
                      <a:pt x="5438" y="3311"/>
                      <a:pt x="5434" y="3309"/>
                    </a:cubicBezTo>
                    <a:cubicBezTo>
                      <a:pt x="5751" y="2944"/>
                      <a:pt x="5751" y="2944"/>
                      <a:pt x="5751" y="2944"/>
                    </a:cubicBezTo>
                    <a:cubicBezTo>
                      <a:pt x="5765" y="2945"/>
                      <a:pt x="5785" y="2945"/>
                      <a:pt x="5805" y="2941"/>
                    </a:cubicBezTo>
                    <a:cubicBezTo>
                      <a:pt x="6114" y="3298"/>
                      <a:pt x="6114" y="3298"/>
                      <a:pt x="6114" y="3298"/>
                    </a:cubicBezTo>
                    <a:cubicBezTo>
                      <a:pt x="6131" y="3289"/>
                      <a:pt x="6149" y="3285"/>
                      <a:pt x="6166" y="3284"/>
                    </a:cubicBezTo>
                    <a:cubicBezTo>
                      <a:pt x="5851" y="2922"/>
                      <a:pt x="5851" y="2922"/>
                      <a:pt x="5851" y="2922"/>
                    </a:cubicBezTo>
                    <a:cubicBezTo>
                      <a:pt x="5867" y="2909"/>
                      <a:pt x="5878" y="2891"/>
                      <a:pt x="5878" y="2864"/>
                    </a:cubicBezTo>
                    <a:cubicBezTo>
                      <a:pt x="5878" y="2768"/>
                      <a:pt x="5812" y="2756"/>
                      <a:pt x="5812" y="2756"/>
                    </a:cubicBezTo>
                    <a:cubicBezTo>
                      <a:pt x="5812" y="2721"/>
                      <a:pt x="5812" y="2721"/>
                      <a:pt x="5812" y="2721"/>
                    </a:cubicBezTo>
                    <a:cubicBezTo>
                      <a:pt x="5888" y="2721"/>
                      <a:pt x="5888" y="2721"/>
                      <a:pt x="5888" y="2721"/>
                    </a:cubicBezTo>
                    <a:cubicBezTo>
                      <a:pt x="5940" y="2485"/>
                      <a:pt x="5940" y="2485"/>
                      <a:pt x="5940" y="2485"/>
                    </a:cubicBezTo>
                    <a:cubicBezTo>
                      <a:pt x="5852" y="2485"/>
                      <a:pt x="5852" y="2485"/>
                      <a:pt x="5852" y="2485"/>
                    </a:cubicBezTo>
                    <a:cubicBezTo>
                      <a:pt x="5852" y="1703"/>
                      <a:pt x="5852" y="1703"/>
                      <a:pt x="5852" y="1703"/>
                    </a:cubicBezTo>
                    <a:cubicBezTo>
                      <a:pt x="6060" y="1703"/>
                      <a:pt x="6060" y="1703"/>
                      <a:pt x="6060" y="1703"/>
                    </a:cubicBezTo>
                    <a:cubicBezTo>
                      <a:pt x="6060" y="1511"/>
                      <a:pt x="6060" y="1511"/>
                      <a:pt x="6060" y="1511"/>
                    </a:cubicBezTo>
                    <a:cubicBezTo>
                      <a:pt x="5792" y="1511"/>
                      <a:pt x="5792" y="1511"/>
                      <a:pt x="5792" y="1511"/>
                    </a:cubicBezTo>
                    <a:cubicBezTo>
                      <a:pt x="5460" y="1243"/>
                      <a:pt x="5460" y="1243"/>
                      <a:pt x="5460" y="1243"/>
                    </a:cubicBezTo>
                    <a:cubicBezTo>
                      <a:pt x="5516" y="1243"/>
                      <a:pt x="5516" y="1243"/>
                      <a:pt x="5516" y="1243"/>
                    </a:cubicBezTo>
                    <a:cubicBezTo>
                      <a:pt x="5516" y="1099"/>
                      <a:pt x="5516" y="1099"/>
                      <a:pt x="5516" y="1099"/>
                    </a:cubicBezTo>
                    <a:cubicBezTo>
                      <a:pt x="5285" y="1099"/>
                      <a:pt x="5285" y="1099"/>
                      <a:pt x="5285" y="1099"/>
                    </a:cubicBezTo>
                    <a:cubicBezTo>
                      <a:pt x="5276" y="1092"/>
                      <a:pt x="5276" y="1092"/>
                      <a:pt x="5276" y="1092"/>
                    </a:cubicBezTo>
                    <a:cubicBezTo>
                      <a:pt x="5276" y="1101"/>
                      <a:pt x="5276" y="1101"/>
                      <a:pt x="5276" y="1101"/>
                    </a:cubicBezTo>
                    <a:cubicBezTo>
                      <a:pt x="4980" y="1012"/>
                      <a:pt x="4240" y="788"/>
                      <a:pt x="3501" y="569"/>
                    </a:cubicBezTo>
                    <a:cubicBezTo>
                      <a:pt x="2371" y="235"/>
                      <a:pt x="1886" y="101"/>
                      <a:pt x="1675" y="49"/>
                    </a:cubicBezTo>
                    <a:cubicBezTo>
                      <a:pt x="1643" y="19"/>
                      <a:pt x="1600" y="0"/>
                      <a:pt x="1551" y="0"/>
                    </a:cubicBezTo>
                    <a:cubicBezTo>
                      <a:pt x="1457" y="0"/>
                      <a:pt x="1380" y="71"/>
                      <a:pt x="1371" y="163"/>
                    </a:cubicBezTo>
                    <a:cubicBezTo>
                      <a:pt x="1310" y="247"/>
                      <a:pt x="1218" y="381"/>
                      <a:pt x="1082" y="596"/>
                    </a:cubicBezTo>
                    <a:cubicBezTo>
                      <a:pt x="949" y="804"/>
                      <a:pt x="822" y="1015"/>
                      <a:pt x="769" y="1099"/>
                    </a:cubicBezTo>
                    <a:cubicBezTo>
                      <a:pt x="448" y="1099"/>
                      <a:pt x="448" y="1099"/>
                      <a:pt x="448" y="1099"/>
                    </a:cubicBezTo>
                    <a:cubicBezTo>
                      <a:pt x="448" y="1243"/>
                      <a:pt x="448" y="1243"/>
                      <a:pt x="448" y="1243"/>
                    </a:cubicBezTo>
                    <a:cubicBezTo>
                      <a:pt x="1100" y="1243"/>
                      <a:pt x="1100" y="1243"/>
                      <a:pt x="1100" y="1243"/>
                    </a:cubicBezTo>
                    <a:cubicBezTo>
                      <a:pt x="1100" y="1511"/>
                      <a:pt x="1100" y="1511"/>
                      <a:pt x="1100" y="1511"/>
                    </a:cubicBezTo>
                    <a:cubicBezTo>
                      <a:pt x="448" y="1511"/>
                      <a:pt x="448" y="1511"/>
                      <a:pt x="448" y="1511"/>
                    </a:cubicBezTo>
                    <a:cubicBezTo>
                      <a:pt x="448" y="1703"/>
                      <a:pt x="448" y="1703"/>
                      <a:pt x="448" y="1703"/>
                    </a:cubicBezTo>
                    <a:cubicBezTo>
                      <a:pt x="932" y="1703"/>
                      <a:pt x="932" y="1703"/>
                      <a:pt x="932" y="1703"/>
                    </a:cubicBezTo>
                    <a:cubicBezTo>
                      <a:pt x="932" y="6459"/>
                      <a:pt x="932" y="6459"/>
                      <a:pt x="932" y="6459"/>
                    </a:cubicBezTo>
                    <a:cubicBezTo>
                      <a:pt x="114" y="6459"/>
                      <a:pt x="114" y="6459"/>
                      <a:pt x="114" y="6459"/>
                    </a:cubicBezTo>
                    <a:cubicBezTo>
                      <a:pt x="51" y="6459"/>
                      <a:pt x="0" y="6510"/>
                      <a:pt x="0" y="6573"/>
                    </a:cubicBezTo>
                    <a:close/>
                    <a:moveTo>
                      <a:pt x="5752" y="1703"/>
                    </a:moveTo>
                    <a:cubicBezTo>
                      <a:pt x="5788" y="1703"/>
                      <a:pt x="5788" y="1703"/>
                      <a:pt x="5788" y="1703"/>
                    </a:cubicBezTo>
                    <a:cubicBezTo>
                      <a:pt x="5788" y="2485"/>
                      <a:pt x="5788" y="2485"/>
                      <a:pt x="5788" y="2485"/>
                    </a:cubicBezTo>
                    <a:cubicBezTo>
                      <a:pt x="5752" y="2485"/>
                      <a:pt x="5752" y="2485"/>
                      <a:pt x="5752" y="2485"/>
                    </a:cubicBezTo>
                    <a:lnTo>
                      <a:pt x="5752" y="1703"/>
                    </a:lnTo>
                    <a:close/>
                    <a:moveTo>
                      <a:pt x="5340" y="1243"/>
                    </a:moveTo>
                    <a:cubicBezTo>
                      <a:pt x="5354" y="1243"/>
                      <a:pt x="5354" y="1243"/>
                      <a:pt x="5354" y="1243"/>
                    </a:cubicBezTo>
                    <a:cubicBezTo>
                      <a:pt x="5685" y="1511"/>
                      <a:pt x="5685" y="1511"/>
                      <a:pt x="5685" y="1511"/>
                    </a:cubicBezTo>
                    <a:cubicBezTo>
                      <a:pt x="5340" y="1511"/>
                      <a:pt x="5340" y="1511"/>
                      <a:pt x="5340" y="1511"/>
                    </a:cubicBezTo>
                    <a:lnTo>
                      <a:pt x="5340" y="1243"/>
                    </a:lnTo>
                    <a:close/>
                    <a:moveTo>
                      <a:pt x="1384" y="979"/>
                    </a:moveTo>
                    <a:cubicBezTo>
                      <a:pt x="1100" y="979"/>
                      <a:pt x="1100" y="979"/>
                      <a:pt x="1100" y="979"/>
                    </a:cubicBezTo>
                    <a:cubicBezTo>
                      <a:pt x="1100" y="1099"/>
                      <a:pt x="1100" y="1099"/>
                      <a:pt x="1100" y="1099"/>
                    </a:cubicBezTo>
                    <a:cubicBezTo>
                      <a:pt x="825" y="1099"/>
                      <a:pt x="825" y="1099"/>
                      <a:pt x="825" y="1099"/>
                    </a:cubicBezTo>
                    <a:cubicBezTo>
                      <a:pt x="1025" y="771"/>
                      <a:pt x="1239" y="431"/>
                      <a:pt x="1378" y="234"/>
                    </a:cubicBezTo>
                    <a:cubicBezTo>
                      <a:pt x="1380" y="240"/>
                      <a:pt x="1380" y="246"/>
                      <a:pt x="1384" y="252"/>
                    </a:cubicBezTo>
                    <a:lnTo>
                      <a:pt x="1384" y="979"/>
                    </a:lnTo>
                    <a:close/>
                    <a:moveTo>
                      <a:pt x="1649" y="180"/>
                    </a:moveTo>
                    <a:cubicBezTo>
                      <a:pt x="1649" y="191"/>
                      <a:pt x="1646" y="203"/>
                      <a:pt x="1643" y="211"/>
                    </a:cubicBezTo>
                    <a:cubicBezTo>
                      <a:pt x="1644" y="211"/>
                      <a:pt x="1644" y="211"/>
                      <a:pt x="1644" y="211"/>
                    </a:cubicBezTo>
                    <a:cubicBezTo>
                      <a:pt x="1644" y="215"/>
                      <a:pt x="1644" y="215"/>
                      <a:pt x="1644" y="215"/>
                    </a:cubicBezTo>
                    <a:cubicBezTo>
                      <a:pt x="1628" y="252"/>
                      <a:pt x="1594" y="278"/>
                      <a:pt x="1553" y="278"/>
                    </a:cubicBezTo>
                    <a:cubicBezTo>
                      <a:pt x="1499" y="278"/>
                      <a:pt x="1454" y="235"/>
                      <a:pt x="1454" y="181"/>
                    </a:cubicBezTo>
                    <a:cubicBezTo>
                      <a:pt x="1454" y="127"/>
                      <a:pt x="1498" y="84"/>
                      <a:pt x="1551" y="84"/>
                    </a:cubicBezTo>
                    <a:cubicBezTo>
                      <a:pt x="1605" y="84"/>
                      <a:pt x="1649" y="126"/>
                      <a:pt x="1649" y="180"/>
                    </a:cubicBezTo>
                    <a:close/>
                    <a:moveTo>
                      <a:pt x="1551" y="362"/>
                    </a:moveTo>
                    <a:cubicBezTo>
                      <a:pt x="1584" y="362"/>
                      <a:pt x="1616" y="353"/>
                      <a:pt x="1644" y="337"/>
                    </a:cubicBezTo>
                    <a:cubicBezTo>
                      <a:pt x="1644" y="979"/>
                      <a:pt x="1644" y="979"/>
                      <a:pt x="1644" y="979"/>
                    </a:cubicBezTo>
                    <a:cubicBezTo>
                      <a:pt x="1456" y="979"/>
                      <a:pt x="1456" y="979"/>
                      <a:pt x="1456" y="979"/>
                    </a:cubicBezTo>
                    <a:cubicBezTo>
                      <a:pt x="1456" y="336"/>
                      <a:pt x="1456" y="336"/>
                      <a:pt x="1456" y="336"/>
                    </a:cubicBezTo>
                    <a:cubicBezTo>
                      <a:pt x="1484" y="352"/>
                      <a:pt x="1517" y="362"/>
                      <a:pt x="1551" y="362"/>
                    </a:cubicBezTo>
                    <a:close/>
                    <a:moveTo>
                      <a:pt x="1768" y="1243"/>
                    </a:moveTo>
                    <a:cubicBezTo>
                      <a:pt x="1768" y="1511"/>
                      <a:pt x="1768" y="1511"/>
                      <a:pt x="1768" y="1511"/>
                    </a:cubicBezTo>
                    <a:cubicBezTo>
                      <a:pt x="1723" y="1511"/>
                      <a:pt x="1723" y="1511"/>
                      <a:pt x="1723" y="1511"/>
                    </a:cubicBezTo>
                    <a:cubicBezTo>
                      <a:pt x="1281" y="1243"/>
                      <a:pt x="1281" y="1243"/>
                      <a:pt x="1281" y="1243"/>
                    </a:cubicBezTo>
                    <a:lnTo>
                      <a:pt x="1768" y="1243"/>
                    </a:lnTo>
                    <a:close/>
                    <a:moveTo>
                      <a:pt x="5229" y="1511"/>
                    </a:moveTo>
                    <a:cubicBezTo>
                      <a:pt x="4897" y="1243"/>
                      <a:pt x="4897" y="1243"/>
                      <a:pt x="4897" y="1243"/>
                    </a:cubicBezTo>
                    <a:cubicBezTo>
                      <a:pt x="5276" y="1243"/>
                      <a:pt x="5276" y="1243"/>
                      <a:pt x="5276" y="1243"/>
                    </a:cubicBezTo>
                    <a:cubicBezTo>
                      <a:pt x="5276" y="1511"/>
                      <a:pt x="5276" y="1511"/>
                      <a:pt x="5276" y="1511"/>
                    </a:cubicBezTo>
                    <a:lnTo>
                      <a:pt x="5229" y="1511"/>
                    </a:lnTo>
                    <a:close/>
                    <a:moveTo>
                      <a:pt x="4764" y="1243"/>
                    </a:moveTo>
                    <a:cubicBezTo>
                      <a:pt x="4790" y="1243"/>
                      <a:pt x="4790" y="1243"/>
                      <a:pt x="4790" y="1243"/>
                    </a:cubicBezTo>
                    <a:cubicBezTo>
                      <a:pt x="5122" y="1511"/>
                      <a:pt x="5122" y="1511"/>
                      <a:pt x="5122" y="1511"/>
                    </a:cubicBezTo>
                    <a:cubicBezTo>
                      <a:pt x="4764" y="1511"/>
                      <a:pt x="4764" y="1511"/>
                      <a:pt x="4764" y="1511"/>
                    </a:cubicBezTo>
                    <a:lnTo>
                      <a:pt x="4764" y="1243"/>
                    </a:lnTo>
                    <a:close/>
                    <a:moveTo>
                      <a:pt x="4685" y="1511"/>
                    </a:moveTo>
                    <a:cubicBezTo>
                      <a:pt x="4324" y="1243"/>
                      <a:pt x="4324" y="1243"/>
                      <a:pt x="4324" y="1243"/>
                    </a:cubicBezTo>
                    <a:cubicBezTo>
                      <a:pt x="4696" y="1243"/>
                      <a:pt x="4696" y="1243"/>
                      <a:pt x="4696" y="1243"/>
                    </a:cubicBezTo>
                    <a:cubicBezTo>
                      <a:pt x="4696" y="1511"/>
                      <a:pt x="4696" y="1511"/>
                      <a:pt x="4696" y="1511"/>
                    </a:cubicBezTo>
                    <a:lnTo>
                      <a:pt x="4685" y="1511"/>
                    </a:lnTo>
                    <a:close/>
                    <a:moveTo>
                      <a:pt x="4180" y="1243"/>
                    </a:moveTo>
                    <a:cubicBezTo>
                      <a:pt x="4211" y="1243"/>
                      <a:pt x="4211" y="1243"/>
                      <a:pt x="4211" y="1243"/>
                    </a:cubicBezTo>
                    <a:cubicBezTo>
                      <a:pt x="4572" y="1511"/>
                      <a:pt x="4572" y="1511"/>
                      <a:pt x="4572" y="1511"/>
                    </a:cubicBezTo>
                    <a:cubicBezTo>
                      <a:pt x="4180" y="1511"/>
                      <a:pt x="4180" y="1511"/>
                      <a:pt x="4180" y="1511"/>
                    </a:cubicBezTo>
                    <a:lnTo>
                      <a:pt x="4180" y="1243"/>
                    </a:lnTo>
                    <a:close/>
                    <a:moveTo>
                      <a:pt x="4074" y="1511"/>
                    </a:moveTo>
                    <a:cubicBezTo>
                      <a:pt x="3723" y="1243"/>
                      <a:pt x="3723" y="1243"/>
                      <a:pt x="3723" y="1243"/>
                    </a:cubicBezTo>
                    <a:cubicBezTo>
                      <a:pt x="4112" y="1243"/>
                      <a:pt x="4112" y="1243"/>
                      <a:pt x="4112" y="1243"/>
                    </a:cubicBezTo>
                    <a:cubicBezTo>
                      <a:pt x="4112" y="1511"/>
                      <a:pt x="4112" y="1511"/>
                      <a:pt x="4112" y="1511"/>
                    </a:cubicBezTo>
                    <a:lnTo>
                      <a:pt x="4074" y="1511"/>
                    </a:lnTo>
                    <a:close/>
                    <a:moveTo>
                      <a:pt x="3584" y="1243"/>
                    </a:moveTo>
                    <a:cubicBezTo>
                      <a:pt x="3612" y="1243"/>
                      <a:pt x="3612" y="1243"/>
                      <a:pt x="3612" y="1243"/>
                    </a:cubicBezTo>
                    <a:cubicBezTo>
                      <a:pt x="3964" y="1511"/>
                      <a:pt x="3964" y="1511"/>
                      <a:pt x="3964" y="1511"/>
                    </a:cubicBezTo>
                    <a:cubicBezTo>
                      <a:pt x="3584" y="1511"/>
                      <a:pt x="3584" y="1511"/>
                      <a:pt x="3584" y="1511"/>
                    </a:cubicBezTo>
                    <a:lnTo>
                      <a:pt x="3584" y="1243"/>
                    </a:lnTo>
                    <a:close/>
                    <a:moveTo>
                      <a:pt x="3537" y="1099"/>
                    </a:moveTo>
                    <a:cubicBezTo>
                      <a:pt x="3516" y="1084"/>
                      <a:pt x="3516" y="1084"/>
                      <a:pt x="3516" y="1084"/>
                    </a:cubicBezTo>
                    <a:cubicBezTo>
                      <a:pt x="3516" y="1099"/>
                      <a:pt x="3516" y="1099"/>
                      <a:pt x="3516" y="1099"/>
                    </a:cubicBezTo>
                    <a:cubicBezTo>
                      <a:pt x="1992" y="1099"/>
                      <a:pt x="1992" y="1099"/>
                      <a:pt x="1992" y="1099"/>
                    </a:cubicBezTo>
                    <a:cubicBezTo>
                      <a:pt x="1992" y="979"/>
                      <a:pt x="1992" y="979"/>
                      <a:pt x="1992" y="979"/>
                    </a:cubicBezTo>
                    <a:cubicBezTo>
                      <a:pt x="1716" y="979"/>
                      <a:pt x="1716" y="979"/>
                      <a:pt x="1716" y="979"/>
                    </a:cubicBezTo>
                    <a:cubicBezTo>
                      <a:pt x="1716" y="255"/>
                      <a:pt x="1716" y="255"/>
                      <a:pt x="1716" y="255"/>
                    </a:cubicBezTo>
                    <a:cubicBezTo>
                      <a:pt x="1724" y="233"/>
                      <a:pt x="1732" y="207"/>
                      <a:pt x="1732" y="180"/>
                    </a:cubicBezTo>
                    <a:cubicBezTo>
                      <a:pt x="1732" y="155"/>
                      <a:pt x="1727" y="130"/>
                      <a:pt x="1718" y="108"/>
                    </a:cubicBezTo>
                    <a:cubicBezTo>
                      <a:pt x="2277" y="253"/>
                      <a:pt x="3874" y="727"/>
                      <a:pt x="5110" y="1099"/>
                    </a:cubicBezTo>
                    <a:cubicBezTo>
                      <a:pt x="4722" y="1099"/>
                      <a:pt x="4722" y="1099"/>
                      <a:pt x="4722" y="1099"/>
                    </a:cubicBezTo>
                    <a:cubicBezTo>
                      <a:pt x="4696" y="1082"/>
                      <a:pt x="4696" y="1082"/>
                      <a:pt x="4696" y="1082"/>
                    </a:cubicBezTo>
                    <a:cubicBezTo>
                      <a:pt x="4696" y="1099"/>
                      <a:pt x="4696" y="1099"/>
                      <a:pt x="4696" y="1099"/>
                    </a:cubicBezTo>
                    <a:cubicBezTo>
                      <a:pt x="4133" y="1099"/>
                      <a:pt x="4133" y="1099"/>
                      <a:pt x="4133" y="1099"/>
                    </a:cubicBezTo>
                    <a:cubicBezTo>
                      <a:pt x="4112" y="1085"/>
                      <a:pt x="4112" y="1085"/>
                      <a:pt x="4112" y="1085"/>
                    </a:cubicBezTo>
                    <a:cubicBezTo>
                      <a:pt x="4112" y="1099"/>
                      <a:pt x="4112" y="1099"/>
                      <a:pt x="4112" y="1099"/>
                    </a:cubicBezTo>
                    <a:lnTo>
                      <a:pt x="3537" y="1099"/>
                    </a:lnTo>
                    <a:close/>
                    <a:moveTo>
                      <a:pt x="3514" y="1511"/>
                    </a:moveTo>
                    <a:cubicBezTo>
                      <a:pt x="3138" y="1243"/>
                      <a:pt x="3138" y="1243"/>
                      <a:pt x="3138" y="1243"/>
                    </a:cubicBezTo>
                    <a:cubicBezTo>
                      <a:pt x="3516" y="1243"/>
                      <a:pt x="3516" y="1243"/>
                      <a:pt x="3516" y="1243"/>
                    </a:cubicBezTo>
                    <a:cubicBezTo>
                      <a:pt x="3516" y="1511"/>
                      <a:pt x="3516" y="1511"/>
                      <a:pt x="3516" y="1511"/>
                    </a:cubicBezTo>
                    <a:lnTo>
                      <a:pt x="3514" y="1511"/>
                    </a:lnTo>
                    <a:close/>
                    <a:moveTo>
                      <a:pt x="3016" y="1243"/>
                    </a:moveTo>
                    <a:cubicBezTo>
                      <a:pt x="3023" y="1243"/>
                      <a:pt x="3023" y="1243"/>
                      <a:pt x="3023" y="1243"/>
                    </a:cubicBezTo>
                    <a:cubicBezTo>
                      <a:pt x="3399" y="1511"/>
                      <a:pt x="3399" y="1511"/>
                      <a:pt x="3399" y="1511"/>
                    </a:cubicBezTo>
                    <a:cubicBezTo>
                      <a:pt x="3016" y="1511"/>
                      <a:pt x="3016" y="1511"/>
                      <a:pt x="3016" y="1511"/>
                    </a:cubicBezTo>
                    <a:lnTo>
                      <a:pt x="3016" y="1243"/>
                    </a:lnTo>
                    <a:close/>
                    <a:moveTo>
                      <a:pt x="2920" y="1511"/>
                    </a:moveTo>
                    <a:cubicBezTo>
                      <a:pt x="2548" y="1243"/>
                      <a:pt x="2548" y="1243"/>
                      <a:pt x="2548" y="1243"/>
                    </a:cubicBezTo>
                    <a:cubicBezTo>
                      <a:pt x="2948" y="1243"/>
                      <a:pt x="2948" y="1243"/>
                      <a:pt x="2948" y="1243"/>
                    </a:cubicBezTo>
                    <a:cubicBezTo>
                      <a:pt x="2948" y="1511"/>
                      <a:pt x="2948" y="1511"/>
                      <a:pt x="2948" y="1511"/>
                    </a:cubicBezTo>
                    <a:lnTo>
                      <a:pt x="2920" y="1511"/>
                    </a:lnTo>
                    <a:close/>
                    <a:moveTo>
                      <a:pt x="2440" y="1248"/>
                    </a:moveTo>
                    <a:cubicBezTo>
                      <a:pt x="2805" y="1511"/>
                      <a:pt x="2805" y="1511"/>
                      <a:pt x="2805" y="1511"/>
                    </a:cubicBezTo>
                    <a:cubicBezTo>
                      <a:pt x="2440" y="1511"/>
                      <a:pt x="2440" y="1511"/>
                      <a:pt x="2440" y="1511"/>
                    </a:cubicBezTo>
                    <a:lnTo>
                      <a:pt x="2440" y="1248"/>
                    </a:lnTo>
                    <a:close/>
                    <a:moveTo>
                      <a:pt x="2372" y="1503"/>
                    </a:moveTo>
                    <a:cubicBezTo>
                      <a:pt x="1993" y="1243"/>
                      <a:pt x="1993" y="1243"/>
                      <a:pt x="1993" y="1243"/>
                    </a:cubicBezTo>
                    <a:cubicBezTo>
                      <a:pt x="2372" y="1243"/>
                      <a:pt x="2372" y="1243"/>
                      <a:pt x="2372" y="1243"/>
                    </a:cubicBezTo>
                    <a:lnTo>
                      <a:pt x="2372" y="1503"/>
                    </a:lnTo>
                    <a:close/>
                    <a:moveTo>
                      <a:pt x="1832" y="1511"/>
                    </a:moveTo>
                    <a:cubicBezTo>
                      <a:pt x="1832" y="1243"/>
                      <a:pt x="1832" y="1243"/>
                      <a:pt x="1832" y="1243"/>
                    </a:cubicBezTo>
                    <a:cubicBezTo>
                      <a:pt x="1874" y="1243"/>
                      <a:pt x="1874" y="1243"/>
                      <a:pt x="1874" y="1243"/>
                    </a:cubicBezTo>
                    <a:cubicBezTo>
                      <a:pt x="2266" y="1511"/>
                      <a:pt x="2266" y="1511"/>
                      <a:pt x="2266" y="1511"/>
                    </a:cubicBezTo>
                    <a:lnTo>
                      <a:pt x="1832" y="1511"/>
                    </a:lnTo>
                    <a:close/>
                    <a:moveTo>
                      <a:pt x="1928" y="5012"/>
                    </a:moveTo>
                    <a:cubicBezTo>
                      <a:pt x="1319" y="4515"/>
                      <a:pt x="1319" y="4515"/>
                      <a:pt x="1319" y="4515"/>
                    </a:cubicBezTo>
                    <a:cubicBezTo>
                      <a:pt x="1928" y="4515"/>
                      <a:pt x="1928" y="4515"/>
                      <a:pt x="1928" y="4515"/>
                    </a:cubicBezTo>
                    <a:lnTo>
                      <a:pt x="1928" y="5012"/>
                    </a:lnTo>
                    <a:close/>
                    <a:moveTo>
                      <a:pt x="1928" y="5211"/>
                    </a:moveTo>
                    <a:cubicBezTo>
                      <a:pt x="1928" y="5674"/>
                      <a:pt x="1928" y="5674"/>
                      <a:pt x="1928" y="5674"/>
                    </a:cubicBezTo>
                    <a:cubicBezTo>
                      <a:pt x="1317" y="5211"/>
                      <a:pt x="1317" y="5211"/>
                      <a:pt x="1317" y="5211"/>
                    </a:cubicBezTo>
                    <a:lnTo>
                      <a:pt x="1928" y="5211"/>
                    </a:lnTo>
                    <a:close/>
                    <a:moveTo>
                      <a:pt x="1928" y="5859"/>
                    </a:moveTo>
                    <a:cubicBezTo>
                      <a:pt x="1928" y="6206"/>
                      <a:pt x="1928" y="6206"/>
                      <a:pt x="1928" y="6206"/>
                    </a:cubicBezTo>
                    <a:cubicBezTo>
                      <a:pt x="1340" y="5859"/>
                      <a:pt x="1340" y="5859"/>
                      <a:pt x="1340" y="5859"/>
                    </a:cubicBezTo>
                    <a:lnTo>
                      <a:pt x="1928" y="5859"/>
                    </a:lnTo>
                    <a:close/>
                    <a:moveTo>
                      <a:pt x="1316" y="5955"/>
                    </a:moveTo>
                    <a:cubicBezTo>
                      <a:pt x="1928" y="6317"/>
                      <a:pt x="1928" y="6317"/>
                      <a:pt x="1928" y="6317"/>
                    </a:cubicBezTo>
                    <a:cubicBezTo>
                      <a:pt x="1928" y="6459"/>
                      <a:pt x="1928" y="6459"/>
                      <a:pt x="1928" y="6459"/>
                    </a:cubicBezTo>
                    <a:cubicBezTo>
                      <a:pt x="1316" y="6459"/>
                      <a:pt x="1316" y="6459"/>
                      <a:pt x="1316" y="6459"/>
                    </a:cubicBezTo>
                    <a:lnTo>
                      <a:pt x="1316" y="5955"/>
                    </a:lnTo>
                    <a:close/>
                    <a:moveTo>
                      <a:pt x="1316" y="5330"/>
                    </a:moveTo>
                    <a:cubicBezTo>
                      <a:pt x="1889" y="5763"/>
                      <a:pt x="1889" y="5763"/>
                      <a:pt x="1889" y="5763"/>
                    </a:cubicBezTo>
                    <a:cubicBezTo>
                      <a:pt x="1316" y="5763"/>
                      <a:pt x="1316" y="5763"/>
                      <a:pt x="1316" y="5763"/>
                    </a:cubicBezTo>
                    <a:lnTo>
                      <a:pt x="1316" y="5330"/>
                    </a:lnTo>
                    <a:close/>
                    <a:moveTo>
                      <a:pt x="1316" y="4635"/>
                    </a:moveTo>
                    <a:cubicBezTo>
                      <a:pt x="1908" y="5115"/>
                      <a:pt x="1908" y="5115"/>
                      <a:pt x="1908" y="5115"/>
                    </a:cubicBezTo>
                    <a:cubicBezTo>
                      <a:pt x="1316" y="5115"/>
                      <a:pt x="1316" y="5115"/>
                      <a:pt x="1316" y="5115"/>
                    </a:cubicBezTo>
                    <a:lnTo>
                      <a:pt x="1316" y="4635"/>
                    </a:lnTo>
                    <a:close/>
                    <a:moveTo>
                      <a:pt x="1316" y="3941"/>
                    </a:moveTo>
                    <a:cubicBezTo>
                      <a:pt x="1898" y="4419"/>
                      <a:pt x="1898" y="4419"/>
                      <a:pt x="1898" y="4419"/>
                    </a:cubicBezTo>
                    <a:cubicBezTo>
                      <a:pt x="1316" y="4419"/>
                      <a:pt x="1316" y="4419"/>
                      <a:pt x="1316" y="4419"/>
                    </a:cubicBezTo>
                    <a:lnTo>
                      <a:pt x="1316" y="3941"/>
                    </a:lnTo>
                    <a:close/>
                    <a:moveTo>
                      <a:pt x="1316" y="3787"/>
                    </a:moveTo>
                    <a:cubicBezTo>
                      <a:pt x="1928" y="3787"/>
                      <a:pt x="1928" y="3787"/>
                      <a:pt x="1928" y="3787"/>
                    </a:cubicBezTo>
                    <a:cubicBezTo>
                      <a:pt x="1928" y="4322"/>
                      <a:pt x="1928" y="4322"/>
                      <a:pt x="1928" y="4322"/>
                    </a:cubicBezTo>
                    <a:cubicBezTo>
                      <a:pt x="1316" y="3818"/>
                      <a:pt x="1316" y="3818"/>
                      <a:pt x="1316" y="3818"/>
                    </a:cubicBezTo>
                    <a:lnTo>
                      <a:pt x="1316" y="3787"/>
                    </a:lnTo>
                    <a:close/>
                    <a:moveTo>
                      <a:pt x="1316" y="3256"/>
                    </a:moveTo>
                    <a:cubicBezTo>
                      <a:pt x="1881" y="3691"/>
                      <a:pt x="1881" y="3691"/>
                      <a:pt x="1881" y="3691"/>
                    </a:cubicBezTo>
                    <a:cubicBezTo>
                      <a:pt x="1316" y="3691"/>
                      <a:pt x="1316" y="3691"/>
                      <a:pt x="1316" y="3691"/>
                    </a:cubicBezTo>
                    <a:lnTo>
                      <a:pt x="1316" y="3256"/>
                    </a:lnTo>
                    <a:close/>
                    <a:moveTo>
                      <a:pt x="1316" y="3119"/>
                    </a:moveTo>
                    <a:cubicBezTo>
                      <a:pt x="1928" y="3119"/>
                      <a:pt x="1928" y="3119"/>
                      <a:pt x="1928" y="3119"/>
                    </a:cubicBezTo>
                    <a:cubicBezTo>
                      <a:pt x="1928" y="3609"/>
                      <a:pt x="1928" y="3609"/>
                      <a:pt x="1928" y="3609"/>
                    </a:cubicBezTo>
                    <a:cubicBezTo>
                      <a:pt x="1316" y="3136"/>
                      <a:pt x="1316" y="3136"/>
                      <a:pt x="1316" y="3136"/>
                    </a:cubicBezTo>
                    <a:lnTo>
                      <a:pt x="1316" y="3119"/>
                    </a:lnTo>
                    <a:close/>
                    <a:moveTo>
                      <a:pt x="1316" y="2541"/>
                    </a:moveTo>
                    <a:cubicBezTo>
                      <a:pt x="1865" y="3023"/>
                      <a:pt x="1865" y="3023"/>
                      <a:pt x="1865" y="3023"/>
                    </a:cubicBezTo>
                    <a:cubicBezTo>
                      <a:pt x="1316" y="3023"/>
                      <a:pt x="1316" y="3023"/>
                      <a:pt x="1316" y="3023"/>
                    </a:cubicBezTo>
                    <a:lnTo>
                      <a:pt x="1316" y="2541"/>
                    </a:lnTo>
                    <a:close/>
                    <a:moveTo>
                      <a:pt x="1316" y="2391"/>
                    </a:moveTo>
                    <a:cubicBezTo>
                      <a:pt x="1928" y="2391"/>
                      <a:pt x="1928" y="2391"/>
                      <a:pt x="1928" y="2391"/>
                    </a:cubicBezTo>
                    <a:cubicBezTo>
                      <a:pt x="1928" y="2955"/>
                      <a:pt x="1928" y="2955"/>
                      <a:pt x="1928" y="2955"/>
                    </a:cubicBezTo>
                    <a:cubicBezTo>
                      <a:pt x="1316" y="2414"/>
                      <a:pt x="1316" y="2414"/>
                      <a:pt x="1316" y="2414"/>
                    </a:cubicBezTo>
                    <a:lnTo>
                      <a:pt x="1316" y="2391"/>
                    </a:lnTo>
                    <a:close/>
                    <a:moveTo>
                      <a:pt x="1316" y="1838"/>
                    </a:moveTo>
                    <a:cubicBezTo>
                      <a:pt x="1861" y="2295"/>
                      <a:pt x="1861" y="2295"/>
                      <a:pt x="1861" y="2295"/>
                    </a:cubicBezTo>
                    <a:cubicBezTo>
                      <a:pt x="1316" y="2295"/>
                      <a:pt x="1316" y="2295"/>
                      <a:pt x="1316" y="2295"/>
                    </a:cubicBezTo>
                    <a:lnTo>
                      <a:pt x="1316" y="1838"/>
                    </a:lnTo>
                    <a:close/>
                    <a:moveTo>
                      <a:pt x="1316" y="1703"/>
                    </a:moveTo>
                    <a:cubicBezTo>
                      <a:pt x="1928" y="1703"/>
                      <a:pt x="1928" y="1703"/>
                      <a:pt x="1928" y="1703"/>
                    </a:cubicBezTo>
                    <a:cubicBezTo>
                      <a:pt x="1928" y="2231"/>
                      <a:pt x="1928" y="2231"/>
                      <a:pt x="1928" y="2231"/>
                    </a:cubicBezTo>
                    <a:cubicBezTo>
                      <a:pt x="1316" y="1713"/>
                      <a:pt x="1316" y="1713"/>
                      <a:pt x="1316" y="1713"/>
                    </a:cubicBezTo>
                    <a:lnTo>
                      <a:pt x="1316" y="1703"/>
                    </a:lnTo>
                    <a:close/>
                    <a:moveTo>
                      <a:pt x="1168" y="1252"/>
                    </a:moveTo>
                    <a:cubicBezTo>
                      <a:pt x="1594" y="1511"/>
                      <a:pt x="1594" y="1511"/>
                      <a:pt x="1594" y="1511"/>
                    </a:cubicBezTo>
                    <a:cubicBezTo>
                      <a:pt x="1168" y="1511"/>
                      <a:pt x="1168" y="1511"/>
                      <a:pt x="1168" y="1511"/>
                    </a:cubicBezTo>
                    <a:lnTo>
                      <a:pt x="1168" y="1252"/>
                    </a:lnTo>
                    <a:close/>
                  </a:path>
                </a:pathLst>
              </a:custGeom>
              <a:solidFill>
                <a:srgbClr val="616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ṡliḑe">
                <a:extLst>
                  <a:ext uri="{FF2B5EF4-FFF2-40B4-BE49-F238E27FC236}">
                    <a16:creationId xmlns:a16="http://schemas.microsoft.com/office/drawing/2014/main" id="{EE11D2F7-CC02-47BD-9C52-5E9464F99887}"/>
                  </a:ext>
                </a:extLst>
              </p:cNvPr>
              <p:cNvSpPr/>
              <p:nvPr/>
            </p:nvSpPr>
            <p:spPr bwMode="auto">
              <a:xfrm>
                <a:off x="3802" y="2240"/>
                <a:ext cx="262" cy="447"/>
              </a:xfrm>
              <a:prstGeom prst="rect">
                <a:avLst/>
              </a:prstGeom>
              <a:solidFill>
                <a:srgbClr val="B1A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îṩlïḍè">
                <a:extLst>
                  <a:ext uri="{FF2B5EF4-FFF2-40B4-BE49-F238E27FC236}">
                    <a16:creationId xmlns:a16="http://schemas.microsoft.com/office/drawing/2014/main" id="{7E37CB60-BC2A-4F4B-A419-B02F29325149}"/>
                  </a:ext>
                </a:extLst>
              </p:cNvPr>
              <p:cNvSpPr/>
              <p:nvPr/>
            </p:nvSpPr>
            <p:spPr bwMode="auto">
              <a:xfrm>
                <a:off x="2704" y="2240"/>
                <a:ext cx="262" cy="447"/>
              </a:xfrm>
              <a:prstGeom prst="rect">
                <a:avLst/>
              </a:prstGeom>
              <a:solidFill>
                <a:srgbClr val="B1A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ṡľiďé">
                <a:extLst>
                  <a:ext uri="{FF2B5EF4-FFF2-40B4-BE49-F238E27FC236}">
                    <a16:creationId xmlns:a16="http://schemas.microsoft.com/office/drawing/2014/main" id="{664CB72F-018E-4605-BCB9-7CF17BC76408}"/>
                  </a:ext>
                </a:extLst>
              </p:cNvPr>
              <p:cNvSpPr/>
              <p:nvPr/>
            </p:nvSpPr>
            <p:spPr bwMode="auto">
              <a:xfrm>
                <a:off x="1606" y="2240"/>
                <a:ext cx="261" cy="447"/>
              </a:xfrm>
              <a:prstGeom prst="rect">
                <a:avLst/>
              </a:prstGeom>
              <a:solidFill>
                <a:srgbClr val="B1A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ṧľïďé">
                <a:extLst>
                  <a:ext uri="{FF2B5EF4-FFF2-40B4-BE49-F238E27FC236}">
                    <a16:creationId xmlns:a16="http://schemas.microsoft.com/office/drawing/2014/main" id="{D840B6C4-2704-4AE0-BADD-85546E0A4166}"/>
                  </a:ext>
                </a:extLst>
              </p:cNvPr>
              <p:cNvSpPr/>
              <p:nvPr/>
            </p:nvSpPr>
            <p:spPr bwMode="auto">
              <a:xfrm>
                <a:off x="799" y="2441"/>
                <a:ext cx="6082" cy="580"/>
              </a:xfrm>
              <a:prstGeom prst="rect">
                <a:avLst/>
              </a:prstGeom>
              <a:solidFill>
                <a:srgbClr val="92B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ṥlíḍé">
                <a:extLst>
                  <a:ext uri="{FF2B5EF4-FFF2-40B4-BE49-F238E27FC236}">
                    <a16:creationId xmlns:a16="http://schemas.microsoft.com/office/drawing/2014/main" id="{D338A83F-DDEF-4927-B6D7-4BC91E87D91A}"/>
                  </a:ext>
                </a:extLst>
              </p:cNvPr>
              <p:cNvSpPr/>
              <p:nvPr/>
            </p:nvSpPr>
            <p:spPr bwMode="auto">
              <a:xfrm>
                <a:off x="6656" y="2300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ṣ1idé">
                <a:extLst>
                  <a:ext uri="{FF2B5EF4-FFF2-40B4-BE49-F238E27FC236}">
                    <a16:creationId xmlns:a16="http://schemas.microsoft.com/office/drawing/2014/main" id="{3AFFD0FA-FB40-4554-A993-245A77A673F1}"/>
                  </a:ext>
                </a:extLst>
              </p:cNvPr>
              <p:cNvSpPr/>
              <p:nvPr/>
            </p:nvSpPr>
            <p:spPr bwMode="auto">
              <a:xfrm>
                <a:off x="6447" y="2301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ṣ1íḑè">
                <a:extLst>
                  <a:ext uri="{FF2B5EF4-FFF2-40B4-BE49-F238E27FC236}">
                    <a16:creationId xmlns:a16="http://schemas.microsoft.com/office/drawing/2014/main" id="{6589797D-5885-4149-8E9C-EE27EDF53C7D}"/>
                  </a:ext>
                </a:extLst>
              </p:cNvPr>
              <p:cNvSpPr/>
              <p:nvPr/>
            </p:nvSpPr>
            <p:spPr bwMode="auto">
              <a:xfrm>
                <a:off x="6238" y="2300"/>
                <a:ext cx="214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š1îḋe">
                <a:extLst>
                  <a:ext uri="{FF2B5EF4-FFF2-40B4-BE49-F238E27FC236}">
                    <a16:creationId xmlns:a16="http://schemas.microsoft.com/office/drawing/2014/main" id="{D813BB70-595D-43CD-A9F0-8C01B9317096}"/>
                  </a:ext>
                </a:extLst>
              </p:cNvPr>
              <p:cNvSpPr/>
              <p:nvPr/>
            </p:nvSpPr>
            <p:spPr bwMode="auto">
              <a:xfrm>
                <a:off x="6029" y="2301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ṩḻíḍê">
                <a:extLst>
                  <a:ext uri="{FF2B5EF4-FFF2-40B4-BE49-F238E27FC236}">
                    <a16:creationId xmlns:a16="http://schemas.microsoft.com/office/drawing/2014/main" id="{9A2EF14B-4424-450A-97FC-0C51261F8DA8}"/>
                  </a:ext>
                </a:extLst>
              </p:cNvPr>
              <p:cNvSpPr/>
              <p:nvPr/>
            </p:nvSpPr>
            <p:spPr bwMode="auto">
              <a:xfrm>
                <a:off x="5820" y="2300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5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5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ṥļîḋe">
                <a:extLst>
                  <a:ext uri="{FF2B5EF4-FFF2-40B4-BE49-F238E27FC236}">
                    <a16:creationId xmlns:a16="http://schemas.microsoft.com/office/drawing/2014/main" id="{7CBD6296-F0F8-438B-8371-6551C7404EB2}"/>
                  </a:ext>
                </a:extLst>
              </p:cNvPr>
              <p:cNvSpPr/>
              <p:nvPr/>
            </p:nvSpPr>
            <p:spPr bwMode="auto">
              <a:xfrm>
                <a:off x="5611" y="2301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ś1îďé">
                <a:extLst>
                  <a:ext uri="{FF2B5EF4-FFF2-40B4-BE49-F238E27FC236}">
                    <a16:creationId xmlns:a16="http://schemas.microsoft.com/office/drawing/2014/main" id="{A375C03A-0201-4351-8257-FA56DDFD9433}"/>
                  </a:ext>
                </a:extLst>
              </p:cNvPr>
              <p:cNvSpPr/>
              <p:nvPr/>
            </p:nvSpPr>
            <p:spPr bwMode="auto">
              <a:xfrm>
                <a:off x="5402" y="2300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šlïḋè">
                <a:extLst>
                  <a:ext uri="{FF2B5EF4-FFF2-40B4-BE49-F238E27FC236}">
                    <a16:creationId xmlns:a16="http://schemas.microsoft.com/office/drawing/2014/main" id="{29388397-88FB-4AB3-92F6-62DF9DF356B5}"/>
                  </a:ext>
                </a:extLst>
              </p:cNvPr>
              <p:cNvSpPr/>
              <p:nvPr/>
            </p:nvSpPr>
            <p:spPr bwMode="auto">
              <a:xfrm>
                <a:off x="5192" y="2301"/>
                <a:ext cx="215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šliḓe">
                <a:extLst>
                  <a:ext uri="{FF2B5EF4-FFF2-40B4-BE49-F238E27FC236}">
                    <a16:creationId xmlns:a16="http://schemas.microsoft.com/office/drawing/2014/main" id="{F5322508-AA3F-4893-A11D-3A94F94BDD7C}"/>
                  </a:ext>
                </a:extLst>
              </p:cNvPr>
              <p:cNvSpPr/>
              <p:nvPr/>
            </p:nvSpPr>
            <p:spPr bwMode="auto">
              <a:xfrm>
                <a:off x="4985" y="2300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ṩliďe">
                <a:extLst>
                  <a:ext uri="{FF2B5EF4-FFF2-40B4-BE49-F238E27FC236}">
                    <a16:creationId xmlns:a16="http://schemas.microsoft.com/office/drawing/2014/main" id="{F3087EF5-970C-4A78-85B8-CD9D63D2FFD6}"/>
                  </a:ext>
                </a:extLst>
              </p:cNvPr>
              <p:cNvSpPr/>
              <p:nvPr/>
            </p:nvSpPr>
            <p:spPr bwMode="auto">
              <a:xfrm>
                <a:off x="4776" y="2301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ṩliḑé">
                <a:extLst>
                  <a:ext uri="{FF2B5EF4-FFF2-40B4-BE49-F238E27FC236}">
                    <a16:creationId xmlns:a16="http://schemas.microsoft.com/office/drawing/2014/main" id="{785409A0-C7A6-4CA9-8D3A-3D9887D1BD3A}"/>
                  </a:ext>
                </a:extLst>
              </p:cNvPr>
              <p:cNvSpPr/>
              <p:nvPr/>
            </p:nvSpPr>
            <p:spPr bwMode="auto">
              <a:xfrm>
                <a:off x="4567" y="2300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iṡliḑè">
                <a:extLst>
                  <a:ext uri="{FF2B5EF4-FFF2-40B4-BE49-F238E27FC236}">
                    <a16:creationId xmlns:a16="http://schemas.microsoft.com/office/drawing/2014/main" id="{224D9384-69F9-4DD7-B214-5AF5125159EE}"/>
                  </a:ext>
                </a:extLst>
              </p:cNvPr>
              <p:cNvSpPr/>
              <p:nvPr/>
            </p:nvSpPr>
            <p:spPr bwMode="auto">
              <a:xfrm>
                <a:off x="4357" y="2301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ṩḻíḋè">
                <a:extLst>
                  <a:ext uri="{FF2B5EF4-FFF2-40B4-BE49-F238E27FC236}">
                    <a16:creationId xmlns:a16="http://schemas.microsoft.com/office/drawing/2014/main" id="{713E2E84-18E8-4580-ACF9-9EC65A63BA84}"/>
                  </a:ext>
                </a:extLst>
              </p:cNvPr>
              <p:cNvSpPr/>
              <p:nvPr/>
            </p:nvSpPr>
            <p:spPr bwMode="auto">
              <a:xfrm>
                <a:off x="4148" y="2300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ṩlîďé">
                <a:extLst>
                  <a:ext uri="{FF2B5EF4-FFF2-40B4-BE49-F238E27FC236}">
                    <a16:creationId xmlns:a16="http://schemas.microsoft.com/office/drawing/2014/main" id="{A979E8C4-C3C8-447A-B59E-CD9451FEB2FB}"/>
                  </a:ext>
                </a:extLst>
              </p:cNvPr>
              <p:cNvSpPr/>
              <p:nvPr/>
            </p:nvSpPr>
            <p:spPr bwMode="auto">
              <a:xfrm>
                <a:off x="3939" y="2301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ḷídê">
                <a:extLst>
                  <a:ext uri="{FF2B5EF4-FFF2-40B4-BE49-F238E27FC236}">
                    <a16:creationId xmlns:a16="http://schemas.microsoft.com/office/drawing/2014/main" id="{D899157D-41C2-483E-852D-0CBB881E17B9}"/>
                  </a:ext>
                </a:extLst>
              </p:cNvPr>
              <p:cNvSpPr/>
              <p:nvPr/>
            </p:nvSpPr>
            <p:spPr bwMode="auto">
              <a:xfrm>
                <a:off x="3730" y="2300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ṧľïḓè">
                <a:extLst>
                  <a:ext uri="{FF2B5EF4-FFF2-40B4-BE49-F238E27FC236}">
                    <a16:creationId xmlns:a16="http://schemas.microsoft.com/office/drawing/2014/main" id="{98A3FAE7-1964-4A25-A817-EB58134CDF11}"/>
                  </a:ext>
                </a:extLst>
              </p:cNvPr>
              <p:cNvSpPr/>
              <p:nvPr/>
            </p:nvSpPr>
            <p:spPr bwMode="auto">
              <a:xfrm>
                <a:off x="3521" y="2301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lîḓê">
                <a:extLst>
                  <a:ext uri="{FF2B5EF4-FFF2-40B4-BE49-F238E27FC236}">
                    <a16:creationId xmlns:a16="http://schemas.microsoft.com/office/drawing/2014/main" id="{B0AC98DE-77C5-4954-B71C-E6D6D8A623C2}"/>
                  </a:ext>
                </a:extLst>
              </p:cNvPr>
              <p:cNvSpPr/>
              <p:nvPr/>
            </p:nvSpPr>
            <p:spPr bwMode="auto">
              <a:xfrm>
                <a:off x="3312" y="2300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lïďè">
                <a:extLst>
                  <a:ext uri="{FF2B5EF4-FFF2-40B4-BE49-F238E27FC236}">
                    <a16:creationId xmlns:a16="http://schemas.microsoft.com/office/drawing/2014/main" id="{9DD9DF3D-81F8-4BFD-AABD-858E25B4D461}"/>
                  </a:ext>
                </a:extLst>
              </p:cNvPr>
              <p:cNvSpPr/>
              <p:nvPr/>
            </p:nvSpPr>
            <p:spPr bwMode="auto">
              <a:xfrm>
                <a:off x="3103" y="2301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slïḋé">
                <a:extLst>
                  <a:ext uri="{FF2B5EF4-FFF2-40B4-BE49-F238E27FC236}">
                    <a16:creationId xmlns:a16="http://schemas.microsoft.com/office/drawing/2014/main" id="{AE21DEFC-08D9-4A0C-90EC-6569B71E13B6}"/>
                  </a:ext>
                </a:extLst>
              </p:cNvPr>
              <p:cNvSpPr/>
              <p:nvPr/>
            </p:nvSpPr>
            <p:spPr bwMode="auto">
              <a:xfrm>
                <a:off x="2894" y="2300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sļîḍè">
                <a:extLst>
                  <a:ext uri="{FF2B5EF4-FFF2-40B4-BE49-F238E27FC236}">
                    <a16:creationId xmlns:a16="http://schemas.microsoft.com/office/drawing/2014/main" id="{435B4A46-CFBF-4A5C-9895-CE3A2452F515}"/>
                  </a:ext>
                </a:extLst>
              </p:cNvPr>
              <p:cNvSpPr/>
              <p:nvPr/>
            </p:nvSpPr>
            <p:spPr bwMode="auto">
              <a:xfrm>
                <a:off x="2685" y="2301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ṣlíḋê">
                <a:extLst>
                  <a:ext uri="{FF2B5EF4-FFF2-40B4-BE49-F238E27FC236}">
                    <a16:creationId xmlns:a16="http://schemas.microsoft.com/office/drawing/2014/main" id="{B8D9BC96-1D38-4B9F-9A68-F78A2CDB1ABC}"/>
                  </a:ext>
                </a:extLst>
              </p:cNvPr>
              <p:cNvSpPr/>
              <p:nvPr/>
            </p:nvSpPr>
            <p:spPr bwMode="auto">
              <a:xfrm>
                <a:off x="2476" y="2300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śļíḓe">
                <a:extLst>
                  <a:ext uri="{FF2B5EF4-FFF2-40B4-BE49-F238E27FC236}">
                    <a16:creationId xmlns:a16="http://schemas.microsoft.com/office/drawing/2014/main" id="{29BFFC27-AA04-4777-AD6E-97422EF0FA52}"/>
                  </a:ext>
                </a:extLst>
              </p:cNvPr>
              <p:cNvSpPr/>
              <p:nvPr/>
            </p:nvSpPr>
            <p:spPr bwMode="auto">
              <a:xfrm>
                <a:off x="2267" y="2301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$ḷíḑè">
                <a:extLst>
                  <a:ext uri="{FF2B5EF4-FFF2-40B4-BE49-F238E27FC236}">
                    <a16:creationId xmlns:a16="http://schemas.microsoft.com/office/drawing/2014/main" id="{24CFB1F2-1F20-407D-B55E-5E3441A2D1DC}"/>
                  </a:ext>
                </a:extLst>
              </p:cNvPr>
              <p:cNvSpPr/>
              <p:nvPr/>
            </p:nvSpPr>
            <p:spPr bwMode="auto">
              <a:xfrm>
                <a:off x="2058" y="2300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ŝļíḍe">
                <a:extLst>
                  <a:ext uri="{FF2B5EF4-FFF2-40B4-BE49-F238E27FC236}">
                    <a16:creationId xmlns:a16="http://schemas.microsoft.com/office/drawing/2014/main" id="{4099837F-A238-4D0C-93E0-8A79546351E9}"/>
                  </a:ext>
                </a:extLst>
              </p:cNvPr>
              <p:cNvSpPr/>
              <p:nvPr/>
            </p:nvSpPr>
            <p:spPr bwMode="auto">
              <a:xfrm>
                <a:off x="1849" y="2301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šļïḋé">
                <a:extLst>
                  <a:ext uri="{FF2B5EF4-FFF2-40B4-BE49-F238E27FC236}">
                    <a16:creationId xmlns:a16="http://schemas.microsoft.com/office/drawing/2014/main" id="{7C57671B-9923-46B0-A516-D43E2162F62E}"/>
                  </a:ext>
                </a:extLst>
              </p:cNvPr>
              <p:cNvSpPr/>
              <p:nvPr/>
            </p:nvSpPr>
            <p:spPr bwMode="auto">
              <a:xfrm>
                <a:off x="1639" y="2300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şḷïḓe">
                <a:extLst>
                  <a:ext uri="{FF2B5EF4-FFF2-40B4-BE49-F238E27FC236}">
                    <a16:creationId xmlns:a16="http://schemas.microsoft.com/office/drawing/2014/main" id="{B5143660-0099-418D-A31F-297035174BDE}"/>
                  </a:ext>
                </a:extLst>
              </p:cNvPr>
              <p:cNvSpPr/>
              <p:nvPr/>
            </p:nvSpPr>
            <p:spPr bwMode="auto">
              <a:xfrm>
                <a:off x="1430" y="2301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ṩ1îdé">
                <a:extLst>
                  <a:ext uri="{FF2B5EF4-FFF2-40B4-BE49-F238E27FC236}">
                    <a16:creationId xmlns:a16="http://schemas.microsoft.com/office/drawing/2014/main" id="{1AC3E4B7-4859-4D5F-8766-25B8FF198F98}"/>
                  </a:ext>
                </a:extLst>
              </p:cNvPr>
              <p:cNvSpPr/>
              <p:nvPr/>
            </p:nvSpPr>
            <p:spPr bwMode="auto">
              <a:xfrm>
                <a:off x="1221" y="2300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ṣliḓê">
                <a:extLst>
                  <a:ext uri="{FF2B5EF4-FFF2-40B4-BE49-F238E27FC236}">
                    <a16:creationId xmlns:a16="http://schemas.microsoft.com/office/drawing/2014/main" id="{B8B1147D-6730-4B08-9A49-451773BEECB7}"/>
                  </a:ext>
                </a:extLst>
              </p:cNvPr>
              <p:cNvSpPr/>
              <p:nvPr/>
            </p:nvSpPr>
            <p:spPr bwMode="auto">
              <a:xfrm>
                <a:off x="1012" y="2301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śľiḍé">
                <a:extLst>
                  <a:ext uri="{FF2B5EF4-FFF2-40B4-BE49-F238E27FC236}">
                    <a16:creationId xmlns:a16="http://schemas.microsoft.com/office/drawing/2014/main" id="{E0D72A22-7B99-473D-952E-F3DB8D0AB0D1}"/>
                  </a:ext>
                </a:extLst>
              </p:cNvPr>
              <p:cNvSpPr/>
              <p:nvPr/>
            </p:nvSpPr>
            <p:spPr bwMode="auto">
              <a:xfrm>
                <a:off x="803" y="2300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ïṡliďè">
                <a:extLst>
                  <a:ext uri="{FF2B5EF4-FFF2-40B4-BE49-F238E27FC236}">
                    <a16:creationId xmlns:a16="http://schemas.microsoft.com/office/drawing/2014/main" id="{3CBFBC5B-0B2F-4DC3-95A8-0CE30F8358CF}"/>
                  </a:ext>
                </a:extLst>
              </p:cNvPr>
              <p:cNvSpPr/>
              <p:nvPr/>
            </p:nvSpPr>
            <p:spPr bwMode="auto">
              <a:xfrm>
                <a:off x="6656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s1ïḑê">
                <a:extLst>
                  <a:ext uri="{FF2B5EF4-FFF2-40B4-BE49-F238E27FC236}">
                    <a16:creationId xmlns:a16="http://schemas.microsoft.com/office/drawing/2014/main" id="{72AF0E6D-AFE7-416C-968E-15EC739402E5}"/>
                  </a:ext>
                </a:extLst>
              </p:cNvPr>
              <p:cNvSpPr/>
              <p:nvPr/>
            </p:nvSpPr>
            <p:spPr bwMode="auto">
              <a:xfrm>
                <a:off x="6447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$ľîďe">
                <a:extLst>
                  <a:ext uri="{FF2B5EF4-FFF2-40B4-BE49-F238E27FC236}">
                    <a16:creationId xmlns:a16="http://schemas.microsoft.com/office/drawing/2014/main" id="{A4B4E5AA-7E51-400F-AD41-F9F5049B1082}"/>
                  </a:ext>
                </a:extLst>
              </p:cNvPr>
              <p:cNvSpPr/>
              <p:nvPr/>
            </p:nvSpPr>
            <p:spPr bwMode="auto">
              <a:xfrm>
                <a:off x="6238" y="2348"/>
                <a:ext cx="214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ŝļïḓé">
                <a:extLst>
                  <a:ext uri="{FF2B5EF4-FFF2-40B4-BE49-F238E27FC236}">
                    <a16:creationId xmlns:a16="http://schemas.microsoft.com/office/drawing/2014/main" id="{47AC8ECF-C917-4B88-8EA9-3DB846E97D95}"/>
                  </a:ext>
                </a:extLst>
              </p:cNvPr>
              <p:cNvSpPr/>
              <p:nvPr/>
            </p:nvSpPr>
            <p:spPr bwMode="auto">
              <a:xfrm>
                <a:off x="6029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ṥ1îdê">
                <a:extLst>
                  <a:ext uri="{FF2B5EF4-FFF2-40B4-BE49-F238E27FC236}">
                    <a16:creationId xmlns:a16="http://schemas.microsoft.com/office/drawing/2014/main" id="{A779EDF7-CAB4-4BEC-A719-A66069453906}"/>
                  </a:ext>
                </a:extLst>
              </p:cNvPr>
              <p:cNvSpPr/>
              <p:nvPr/>
            </p:nvSpPr>
            <p:spPr bwMode="auto">
              <a:xfrm>
                <a:off x="5820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5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5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ṣļiḋè">
                <a:extLst>
                  <a:ext uri="{FF2B5EF4-FFF2-40B4-BE49-F238E27FC236}">
                    <a16:creationId xmlns:a16="http://schemas.microsoft.com/office/drawing/2014/main" id="{0FB61E01-3865-4FE8-8C05-CE71824E852A}"/>
                  </a:ext>
                </a:extLst>
              </p:cNvPr>
              <p:cNvSpPr/>
              <p:nvPr/>
            </p:nvSpPr>
            <p:spPr bwMode="auto">
              <a:xfrm>
                <a:off x="5611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ïṡļîḍê">
                <a:extLst>
                  <a:ext uri="{FF2B5EF4-FFF2-40B4-BE49-F238E27FC236}">
                    <a16:creationId xmlns:a16="http://schemas.microsoft.com/office/drawing/2014/main" id="{9A7C845E-ABEC-4857-9A62-056B512492FD}"/>
                  </a:ext>
                </a:extLst>
              </p:cNvPr>
              <p:cNvSpPr/>
              <p:nvPr/>
            </p:nvSpPr>
            <p:spPr bwMode="auto">
              <a:xfrm>
                <a:off x="5402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îṧ1íďé">
                <a:extLst>
                  <a:ext uri="{FF2B5EF4-FFF2-40B4-BE49-F238E27FC236}">
                    <a16:creationId xmlns:a16="http://schemas.microsoft.com/office/drawing/2014/main" id="{5DD4F8BD-49BA-4F99-9AA8-0553104AD2BC}"/>
                  </a:ext>
                </a:extLst>
              </p:cNvPr>
              <p:cNvSpPr/>
              <p:nvPr/>
            </p:nvSpPr>
            <p:spPr bwMode="auto">
              <a:xfrm>
                <a:off x="5192" y="2348"/>
                <a:ext cx="215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sľíďé">
                <a:extLst>
                  <a:ext uri="{FF2B5EF4-FFF2-40B4-BE49-F238E27FC236}">
                    <a16:creationId xmlns:a16="http://schemas.microsoft.com/office/drawing/2014/main" id="{272A8C0D-1EB7-4DBF-A0AB-6F72AADFF808}"/>
                  </a:ext>
                </a:extLst>
              </p:cNvPr>
              <p:cNvSpPr/>
              <p:nvPr/>
            </p:nvSpPr>
            <p:spPr bwMode="auto">
              <a:xfrm>
                <a:off x="4985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šļîḑè">
                <a:extLst>
                  <a:ext uri="{FF2B5EF4-FFF2-40B4-BE49-F238E27FC236}">
                    <a16:creationId xmlns:a16="http://schemas.microsoft.com/office/drawing/2014/main" id="{5F9114A3-CBD0-4BBA-8C4A-4E6442D054CE}"/>
                  </a:ext>
                </a:extLst>
              </p:cNvPr>
              <p:cNvSpPr/>
              <p:nvPr/>
            </p:nvSpPr>
            <p:spPr bwMode="auto">
              <a:xfrm>
                <a:off x="4776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ṩ1iḑe">
                <a:extLst>
                  <a:ext uri="{FF2B5EF4-FFF2-40B4-BE49-F238E27FC236}">
                    <a16:creationId xmlns:a16="http://schemas.microsoft.com/office/drawing/2014/main" id="{09ADCA63-93CD-4BF7-80D1-61827389E1B0}"/>
                  </a:ext>
                </a:extLst>
              </p:cNvPr>
              <p:cNvSpPr/>
              <p:nvPr/>
            </p:nvSpPr>
            <p:spPr bwMode="auto">
              <a:xfrm>
                <a:off x="4567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Sḻïḓè">
                <a:extLst>
                  <a:ext uri="{FF2B5EF4-FFF2-40B4-BE49-F238E27FC236}">
                    <a16:creationId xmlns:a16="http://schemas.microsoft.com/office/drawing/2014/main" id="{893ADEFE-479E-4EDA-905E-E95B4C34E304}"/>
                  </a:ext>
                </a:extLst>
              </p:cNvPr>
              <p:cNvSpPr/>
              <p:nvPr/>
            </p:nvSpPr>
            <p:spPr bwMode="auto">
              <a:xfrm>
                <a:off x="4357" y="2348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ṣlîḍê">
                <a:extLst>
                  <a:ext uri="{FF2B5EF4-FFF2-40B4-BE49-F238E27FC236}">
                    <a16:creationId xmlns:a16="http://schemas.microsoft.com/office/drawing/2014/main" id="{AE1BC216-1735-417F-974C-C54CBE331D8A}"/>
                  </a:ext>
                </a:extLst>
              </p:cNvPr>
              <p:cNvSpPr/>
              <p:nvPr/>
            </p:nvSpPr>
            <p:spPr bwMode="auto">
              <a:xfrm>
                <a:off x="4148" y="2348"/>
                <a:ext cx="215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$ļîḋê">
                <a:extLst>
                  <a:ext uri="{FF2B5EF4-FFF2-40B4-BE49-F238E27FC236}">
                    <a16:creationId xmlns:a16="http://schemas.microsoft.com/office/drawing/2014/main" id="{15A10A86-293C-4109-8C88-D7F7579F0423}"/>
                  </a:ext>
                </a:extLst>
              </p:cNvPr>
              <p:cNvSpPr/>
              <p:nvPr/>
            </p:nvSpPr>
            <p:spPr bwMode="auto">
              <a:xfrm>
                <a:off x="3939" y="2348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Sļïḋè">
                <a:extLst>
                  <a:ext uri="{FF2B5EF4-FFF2-40B4-BE49-F238E27FC236}">
                    <a16:creationId xmlns:a16="http://schemas.microsoft.com/office/drawing/2014/main" id="{69B0357E-C58B-4D7C-922F-684BF111A991}"/>
                  </a:ext>
                </a:extLst>
              </p:cNvPr>
              <p:cNvSpPr/>
              <p:nvPr/>
            </p:nvSpPr>
            <p:spPr bwMode="auto">
              <a:xfrm>
                <a:off x="3730" y="2348"/>
                <a:ext cx="215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śḻíḍê">
                <a:extLst>
                  <a:ext uri="{FF2B5EF4-FFF2-40B4-BE49-F238E27FC236}">
                    <a16:creationId xmlns:a16="http://schemas.microsoft.com/office/drawing/2014/main" id="{07AE8484-912C-4123-BF17-730D0867D168}"/>
                  </a:ext>
                </a:extLst>
              </p:cNvPr>
              <p:cNvSpPr/>
              <p:nvPr/>
            </p:nvSpPr>
            <p:spPr bwMode="auto">
              <a:xfrm>
                <a:off x="3521" y="2348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ṡlïḋê">
                <a:extLst>
                  <a:ext uri="{FF2B5EF4-FFF2-40B4-BE49-F238E27FC236}">
                    <a16:creationId xmlns:a16="http://schemas.microsoft.com/office/drawing/2014/main" id="{904FF709-5537-44AE-B91A-05F8CA963F87}"/>
                  </a:ext>
                </a:extLst>
              </p:cNvPr>
              <p:cNvSpPr/>
              <p:nvPr/>
            </p:nvSpPr>
            <p:spPr bwMode="auto">
              <a:xfrm>
                <a:off x="3312" y="2348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ṥlïḓè">
                <a:extLst>
                  <a:ext uri="{FF2B5EF4-FFF2-40B4-BE49-F238E27FC236}">
                    <a16:creationId xmlns:a16="http://schemas.microsoft.com/office/drawing/2014/main" id="{778E7E71-4618-472D-883D-BEA93E91D46A}"/>
                  </a:ext>
                </a:extLst>
              </p:cNvPr>
              <p:cNvSpPr/>
              <p:nvPr/>
            </p:nvSpPr>
            <p:spPr bwMode="auto">
              <a:xfrm>
                <a:off x="3103" y="2348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ṡļîďè">
                <a:extLst>
                  <a:ext uri="{FF2B5EF4-FFF2-40B4-BE49-F238E27FC236}">
                    <a16:creationId xmlns:a16="http://schemas.microsoft.com/office/drawing/2014/main" id="{BA2F22F9-5AA8-44EB-A52F-C5392E2872B6}"/>
                  </a:ext>
                </a:extLst>
              </p:cNvPr>
              <p:cNvSpPr/>
              <p:nvPr/>
            </p:nvSpPr>
            <p:spPr bwMode="auto">
              <a:xfrm>
                <a:off x="2894" y="2348"/>
                <a:ext cx="215" cy="131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ŝliḓé">
                <a:extLst>
                  <a:ext uri="{FF2B5EF4-FFF2-40B4-BE49-F238E27FC236}">
                    <a16:creationId xmlns:a16="http://schemas.microsoft.com/office/drawing/2014/main" id="{0E2317F5-7691-470D-8435-DB1994CB8D77}"/>
                  </a:ext>
                </a:extLst>
              </p:cNvPr>
              <p:cNvSpPr/>
              <p:nvPr/>
            </p:nvSpPr>
            <p:spPr bwMode="auto">
              <a:xfrm>
                <a:off x="2685" y="2348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íṡḻîdé">
                <a:extLst>
                  <a:ext uri="{FF2B5EF4-FFF2-40B4-BE49-F238E27FC236}">
                    <a16:creationId xmlns:a16="http://schemas.microsoft.com/office/drawing/2014/main" id="{0B960427-3720-447D-95B3-ACA10351B7BA}"/>
                  </a:ext>
                </a:extLst>
              </p:cNvPr>
              <p:cNvSpPr/>
              <p:nvPr/>
            </p:nvSpPr>
            <p:spPr bwMode="auto">
              <a:xfrm>
                <a:off x="2476" y="2348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î$líḓê">
                <a:extLst>
                  <a:ext uri="{FF2B5EF4-FFF2-40B4-BE49-F238E27FC236}">
                    <a16:creationId xmlns:a16="http://schemas.microsoft.com/office/drawing/2014/main" id="{9BF23AF4-D7F2-4FE5-95D7-9204DC49AEE6}"/>
                  </a:ext>
                </a:extLst>
              </p:cNvPr>
              <p:cNvSpPr/>
              <p:nvPr/>
            </p:nvSpPr>
            <p:spPr bwMode="auto">
              <a:xfrm>
                <a:off x="2267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îŝ1îdé">
                <a:extLst>
                  <a:ext uri="{FF2B5EF4-FFF2-40B4-BE49-F238E27FC236}">
                    <a16:creationId xmlns:a16="http://schemas.microsoft.com/office/drawing/2014/main" id="{0D1CAD40-E034-4F84-BE9A-2ACD1BEE61DD}"/>
                  </a:ext>
                </a:extLst>
              </p:cNvPr>
              <p:cNvSpPr/>
              <p:nvPr/>
            </p:nvSpPr>
            <p:spPr bwMode="auto">
              <a:xfrm>
                <a:off x="2058" y="2348"/>
                <a:ext cx="215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ṩlíḍê">
                <a:extLst>
                  <a:ext uri="{FF2B5EF4-FFF2-40B4-BE49-F238E27FC236}">
                    <a16:creationId xmlns:a16="http://schemas.microsoft.com/office/drawing/2014/main" id="{4F99A060-9246-4068-86BC-22B0F9832A97}"/>
                  </a:ext>
                </a:extLst>
              </p:cNvPr>
              <p:cNvSpPr/>
              <p:nvPr/>
            </p:nvSpPr>
            <p:spPr bwMode="auto">
              <a:xfrm>
                <a:off x="1849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ïśľîḑé">
                <a:extLst>
                  <a:ext uri="{FF2B5EF4-FFF2-40B4-BE49-F238E27FC236}">
                    <a16:creationId xmlns:a16="http://schemas.microsoft.com/office/drawing/2014/main" id="{19D3D5CA-D450-4D80-B834-2F459879681A}"/>
                  </a:ext>
                </a:extLst>
              </p:cNvPr>
              <p:cNvSpPr/>
              <p:nvPr/>
            </p:nvSpPr>
            <p:spPr bwMode="auto">
              <a:xfrm>
                <a:off x="1639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ṧḷïḑê">
                <a:extLst>
                  <a:ext uri="{FF2B5EF4-FFF2-40B4-BE49-F238E27FC236}">
                    <a16:creationId xmlns:a16="http://schemas.microsoft.com/office/drawing/2014/main" id="{BDA4BE17-0EE7-4525-924E-CF4B07429B7E}"/>
                  </a:ext>
                </a:extLst>
              </p:cNvPr>
              <p:cNvSpPr/>
              <p:nvPr/>
            </p:nvSpPr>
            <p:spPr bwMode="auto">
              <a:xfrm>
                <a:off x="1430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šľïḋé">
                <a:extLst>
                  <a:ext uri="{FF2B5EF4-FFF2-40B4-BE49-F238E27FC236}">
                    <a16:creationId xmlns:a16="http://schemas.microsoft.com/office/drawing/2014/main" id="{3F722D12-450E-4AC1-AFEC-D00BBA78EBD4}"/>
                  </a:ext>
                </a:extLst>
              </p:cNvPr>
              <p:cNvSpPr/>
              <p:nvPr/>
            </p:nvSpPr>
            <p:spPr bwMode="auto">
              <a:xfrm>
                <a:off x="1221" y="2348"/>
                <a:ext cx="214" cy="131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şļîďe">
                <a:extLst>
                  <a:ext uri="{FF2B5EF4-FFF2-40B4-BE49-F238E27FC236}">
                    <a16:creationId xmlns:a16="http://schemas.microsoft.com/office/drawing/2014/main" id="{59B05F53-F5F1-46DA-9A60-07FA84B9FA31}"/>
                  </a:ext>
                </a:extLst>
              </p:cNvPr>
              <p:cNvSpPr/>
              <p:nvPr/>
            </p:nvSpPr>
            <p:spPr bwMode="auto">
              <a:xfrm>
                <a:off x="1012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Sļîḑe">
                <a:extLst>
                  <a:ext uri="{FF2B5EF4-FFF2-40B4-BE49-F238E27FC236}">
                    <a16:creationId xmlns:a16="http://schemas.microsoft.com/office/drawing/2014/main" id="{CAC6FF92-8CEE-4688-AD74-B0EDD672647B}"/>
                  </a:ext>
                </a:extLst>
              </p:cNvPr>
              <p:cNvSpPr/>
              <p:nvPr/>
            </p:nvSpPr>
            <p:spPr bwMode="auto">
              <a:xfrm>
                <a:off x="803" y="2348"/>
                <a:ext cx="214" cy="131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A2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Sḻïḓê">
                <a:extLst>
                  <a:ext uri="{FF2B5EF4-FFF2-40B4-BE49-F238E27FC236}">
                    <a16:creationId xmlns:a16="http://schemas.microsoft.com/office/drawing/2014/main" id="{85DD097D-2BB0-4306-A759-A7F1551C6256}"/>
                  </a:ext>
                </a:extLst>
              </p:cNvPr>
              <p:cNvSpPr/>
              <p:nvPr/>
            </p:nvSpPr>
            <p:spPr bwMode="auto">
              <a:xfrm>
                <a:off x="6656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Sļîḓê">
                <a:extLst>
                  <a:ext uri="{FF2B5EF4-FFF2-40B4-BE49-F238E27FC236}">
                    <a16:creationId xmlns:a16="http://schemas.microsoft.com/office/drawing/2014/main" id="{4F6FC0F4-6F77-4488-8684-B18F37BF5980}"/>
                  </a:ext>
                </a:extLst>
              </p:cNvPr>
              <p:cNvSpPr/>
              <p:nvPr/>
            </p:nvSpPr>
            <p:spPr bwMode="auto">
              <a:xfrm>
                <a:off x="6447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ş1iḓe">
                <a:extLst>
                  <a:ext uri="{FF2B5EF4-FFF2-40B4-BE49-F238E27FC236}">
                    <a16:creationId xmlns:a16="http://schemas.microsoft.com/office/drawing/2014/main" id="{ECDCC8A3-6414-45E7-A508-0BBE436D1304}"/>
                  </a:ext>
                </a:extLst>
              </p:cNvPr>
              <p:cNvSpPr/>
              <p:nvPr/>
            </p:nvSpPr>
            <p:spPr bwMode="auto">
              <a:xfrm>
                <a:off x="6238" y="2395"/>
                <a:ext cx="214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ṧ1îḍé">
                <a:extLst>
                  <a:ext uri="{FF2B5EF4-FFF2-40B4-BE49-F238E27FC236}">
                    <a16:creationId xmlns:a16="http://schemas.microsoft.com/office/drawing/2014/main" id="{B419E8B6-9314-4772-9262-C5280333764D}"/>
                  </a:ext>
                </a:extLst>
              </p:cNvPr>
              <p:cNvSpPr/>
              <p:nvPr/>
            </p:nvSpPr>
            <p:spPr bwMode="auto">
              <a:xfrm>
                <a:off x="6029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śľíḍé">
                <a:extLst>
                  <a:ext uri="{FF2B5EF4-FFF2-40B4-BE49-F238E27FC236}">
                    <a16:creationId xmlns:a16="http://schemas.microsoft.com/office/drawing/2014/main" id="{6E4DB355-A4C7-42FE-990A-833AE1389FAC}"/>
                  </a:ext>
                </a:extLst>
              </p:cNvPr>
              <p:cNvSpPr/>
              <p:nvPr/>
            </p:nvSpPr>
            <p:spPr bwMode="auto">
              <a:xfrm>
                <a:off x="5820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5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5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şlíḑé">
                <a:extLst>
                  <a:ext uri="{FF2B5EF4-FFF2-40B4-BE49-F238E27FC236}">
                    <a16:creationId xmlns:a16="http://schemas.microsoft.com/office/drawing/2014/main" id="{0848908F-945C-43B7-9107-55D75AA556A3}"/>
                  </a:ext>
                </a:extLst>
              </p:cNvPr>
              <p:cNvSpPr/>
              <p:nvPr/>
            </p:nvSpPr>
            <p:spPr bwMode="auto">
              <a:xfrm>
                <a:off x="5611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S1îḑe">
                <a:extLst>
                  <a:ext uri="{FF2B5EF4-FFF2-40B4-BE49-F238E27FC236}">
                    <a16:creationId xmlns:a16="http://schemas.microsoft.com/office/drawing/2014/main" id="{BBFC2AE5-B1F2-4EBB-8580-3585FD7ACF9E}"/>
                  </a:ext>
                </a:extLst>
              </p:cNvPr>
              <p:cNvSpPr/>
              <p:nvPr/>
            </p:nvSpPr>
            <p:spPr bwMode="auto">
              <a:xfrm>
                <a:off x="5402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ṡlîḋe">
                <a:extLst>
                  <a:ext uri="{FF2B5EF4-FFF2-40B4-BE49-F238E27FC236}">
                    <a16:creationId xmlns:a16="http://schemas.microsoft.com/office/drawing/2014/main" id="{699AFDCE-FE60-40D6-939D-28D1FE797077}"/>
                  </a:ext>
                </a:extLst>
              </p:cNvPr>
              <p:cNvSpPr/>
              <p:nvPr/>
            </p:nvSpPr>
            <p:spPr bwMode="auto">
              <a:xfrm>
                <a:off x="5192" y="2395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Slíḑê">
                <a:extLst>
                  <a:ext uri="{FF2B5EF4-FFF2-40B4-BE49-F238E27FC236}">
                    <a16:creationId xmlns:a16="http://schemas.microsoft.com/office/drawing/2014/main" id="{4F07FD44-6158-4B1C-A190-88B558B1A39D}"/>
                  </a:ext>
                </a:extLst>
              </p:cNvPr>
              <p:cNvSpPr/>
              <p:nvPr/>
            </p:nvSpPr>
            <p:spPr bwMode="auto">
              <a:xfrm>
                <a:off x="4985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iṩḷíḓè">
                <a:extLst>
                  <a:ext uri="{FF2B5EF4-FFF2-40B4-BE49-F238E27FC236}">
                    <a16:creationId xmlns:a16="http://schemas.microsoft.com/office/drawing/2014/main" id="{0184B1F5-E81B-44F2-9DD7-43DAC2EFEA57}"/>
                  </a:ext>
                </a:extLst>
              </p:cNvPr>
              <p:cNvSpPr/>
              <p:nvPr/>
            </p:nvSpPr>
            <p:spPr bwMode="auto">
              <a:xfrm>
                <a:off x="4776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ṧḷiḑê">
                <a:extLst>
                  <a:ext uri="{FF2B5EF4-FFF2-40B4-BE49-F238E27FC236}">
                    <a16:creationId xmlns:a16="http://schemas.microsoft.com/office/drawing/2014/main" id="{0E04D2A4-3648-42E9-A057-72F3E6C54837}"/>
                  </a:ext>
                </a:extLst>
              </p:cNvPr>
              <p:cNvSpPr/>
              <p:nvPr/>
            </p:nvSpPr>
            <p:spPr bwMode="auto">
              <a:xfrm>
                <a:off x="4567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ïšľîḋé">
                <a:extLst>
                  <a:ext uri="{FF2B5EF4-FFF2-40B4-BE49-F238E27FC236}">
                    <a16:creationId xmlns:a16="http://schemas.microsoft.com/office/drawing/2014/main" id="{6A849CFA-4427-4F78-977E-9CC2645BD144}"/>
                  </a:ext>
                </a:extLst>
              </p:cNvPr>
              <p:cNvSpPr/>
              <p:nvPr/>
            </p:nvSpPr>
            <p:spPr bwMode="auto">
              <a:xfrm>
                <a:off x="4357" y="2395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ṩ1ïḓê">
                <a:extLst>
                  <a:ext uri="{FF2B5EF4-FFF2-40B4-BE49-F238E27FC236}">
                    <a16:creationId xmlns:a16="http://schemas.microsoft.com/office/drawing/2014/main" id="{9B69A486-5D95-45C9-8FD4-0D869F518637}"/>
                  </a:ext>
                </a:extLst>
              </p:cNvPr>
              <p:cNvSpPr/>
              <p:nvPr/>
            </p:nvSpPr>
            <p:spPr bwMode="auto">
              <a:xfrm>
                <a:off x="4148" y="2395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íṣ1íḍè">
                <a:extLst>
                  <a:ext uri="{FF2B5EF4-FFF2-40B4-BE49-F238E27FC236}">
                    <a16:creationId xmlns:a16="http://schemas.microsoft.com/office/drawing/2014/main" id="{6FBC027E-AD8D-43E1-AA0A-83C85D989763}"/>
                  </a:ext>
                </a:extLst>
              </p:cNvPr>
              <p:cNvSpPr/>
              <p:nvPr/>
            </p:nvSpPr>
            <p:spPr bwMode="auto">
              <a:xfrm>
                <a:off x="3939" y="2395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ŝľíḍe">
                <a:extLst>
                  <a:ext uri="{FF2B5EF4-FFF2-40B4-BE49-F238E27FC236}">
                    <a16:creationId xmlns:a16="http://schemas.microsoft.com/office/drawing/2014/main" id="{DE45ACD3-C7BE-422B-A191-C817C64F780B}"/>
                  </a:ext>
                </a:extLst>
              </p:cNvPr>
              <p:cNvSpPr/>
              <p:nvPr/>
            </p:nvSpPr>
            <p:spPr bwMode="auto">
              <a:xfrm>
                <a:off x="3730" y="2395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ṣlîḋê">
                <a:extLst>
                  <a:ext uri="{FF2B5EF4-FFF2-40B4-BE49-F238E27FC236}">
                    <a16:creationId xmlns:a16="http://schemas.microsoft.com/office/drawing/2014/main" id="{B7518498-3D58-48ED-B2DA-20FF7F6050F2}"/>
                  </a:ext>
                </a:extLst>
              </p:cNvPr>
              <p:cNvSpPr/>
              <p:nvPr/>
            </p:nvSpPr>
            <p:spPr bwMode="auto">
              <a:xfrm>
                <a:off x="3521" y="2395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îşḷíďè">
                <a:extLst>
                  <a:ext uri="{FF2B5EF4-FFF2-40B4-BE49-F238E27FC236}">
                    <a16:creationId xmlns:a16="http://schemas.microsoft.com/office/drawing/2014/main" id="{83D00E62-8BBE-4B50-9C49-632B9EDFC112}"/>
                  </a:ext>
                </a:extLst>
              </p:cNvPr>
              <p:cNvSpPr/>
              <p:nvPr/>
            </p:nvSpPr>
            <p:spPr bwMode="auto">
              <a:xfrm>
                <a:off x="3312" y="2395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ṡḷîḋe">
                <a:extLst>
                  <a:ext uri="{FF2B5EF4-FFF2-40B4-BE49-F238E27FC236}">
                    <a16:creationId xmlns:a16="http://schemas.microsoft.com/office/drawing/2014/main" id="{C04A98BF-CF1F-4863-BC01-1D50BCF97C3F}"/>
                  </a:ext>
                </a:extLst>
              </p:cNvPr>
              <p:cNvSpPr/>
              <p:nvPr/>
            </p:nvSpPr>
            <p:spPr bwMode="auto">
              <a:xfrm>
                <a:off x="3103" y="2395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î$ḷîde">
                <a:extLst>
                  <a:ext uri="{FF2B5EF4-FFF2-40B4-BE49-F238E27FC236}">
                    <a16:creationId xmlns:a16="http://schemas.microsoft.com/office/drawing/2014/main" id="{5422390D-BAA1-491B-A911-D6238CFFC4E7}"/>
                  </a:ext>
                </a:extLst>
              </p:cNvPr>
              <p:cNvSpPr/>
              <p:nvPr/>
            </p:nvSpPr>
            <p:spPr bwMode="auto">
              <a:xfrm>
                <a:off x="2894" y="2395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ísľíḓê">
                <a:extLst>
                  <a:ext uri="{FF2B5EF4-FFF2-40B4-BE49-F238E27FC236}">
                    <a16:creationId xmlns:a16="http://schemas.microsoft.com/office/drawing/2014/main" id="{5A91C50A-1ED2-4EE5-BAEB-1B614CC1F3FE}"/>
                  </a:ext>
                </a:extLst>
              </p:cNvPr>
              <p:cNvSpPr/>
              <p:nvPr/>
            </p:nvSpPr>
            <p:spPr bwMode="auto">
              <a:xfrm>
                <a:off x="2685" y="2395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ṡļíḓé">
                <a:extLst>
                  <a:ext uri="{FF2B5EF4-FFF2-40B4-BE49-F238E27FC236}">
                    <a16:creationId xmlns:a16="http://schemas.microsoft.com/office/drawing/2014/main" id="{2FF150A2-2DE7-4959-8F05-037D0B452A12}"/>
                  </a:ext>
                </a:extLst>
              </p:cNvPr>
              <p:cNvSpPr/>
              <p:nvPr/>
            </p:nvSpPr>
            <p:spPr bwMode="auto">
              <a:xfrm>
                <a:off x="2476" y="2395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ṥlíḍê">
                <a:extLst>
                  <a:ext uri="{FF2B5EF4-FFF2-40B4-BE49-F238E27FC236}">
                    <a16:creationId xmlns:a16="http://schemas.microsoft.com/office/drawing/2014/main" id="{696B7F4F-818D-4CCE-91DB-28A524A7FEF5}"/>
                  </a:ext>
                </a:extLst>
              </p:cNvPr>
              <p:cNvSpPr/>
              <p:nvPr/>
            </p:nvSpPr>
            <p:spPr bwMode="auto">
              <a:xfrm>
                <a:off x="2267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şḷîḓe">
                <a:extLst>
                  <a:ext uri="{FF2B5EF4-FFF2-40B4-BE49-F238E27FC236}">
                    <a16:creationId xmlns:a16="http://schemas.microsoft.com/office/drawing/2014/main" id="{D8519DB1-0E50-44B3-9937-4205D166493B}"/>
                  </a:ext>
                </a:extLst>
              </p:cNvPr>
              <p:cNvSpPr/>
              <p:nvPr/>
            </p:nvSpPr>
            <p:spPr bwMode="auto">
              <a:xfrm>
                <a:off x="2058" y="2395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ŝļíḓe">
                <a:extLst>
                  <a:ext uri="{FF2B5EF4-FFF2-40B4-BE49-F238E27FC236}">
                    <a16:creationId xmlns:a16="http://schemas.microsoft.com/office/drawing/2014/main" id="{02D42269-2CD3-4B3A-9BC0-C5247D186376}"/>
                  </a:ext>
                </a:extLst>
              </p:cNvPr>
              <p:cNvSpPr/>
              <p:nvPr/>
            </p:nvSpPr>
            <p:spPr bwMode="auto">
              <a:xfrm>
                <a:off x="1849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sļide">
                <a:extLst>
                  <a:ext uri="{FF2B5EF4-FFF2-40B4-BE49-F238E27FC236}">
                    <a16:creationId xmlns:a16="http://schemas.microsoft.com/office/drawing/2014/main" id="{CD4469CF-8D63-4244-9D6A-C977163047A8}"/>
                  </a:ext>
                </a:extLst>
              </p:cNvPr>
              <p:cNvSpPr/>
              <p:nvPr/>
            </p:nvSpPr>
            <p:spPr bwMode="auto">
              <a:xfrm>
                <a:off x="1639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$lïďè">
                <a:extLst>
                  <a:ext uri="{FF2B5EF4-FFF2-40B4-BE49-F238E27FC236}">
                    <a16:creationId xmlns:a16="http://schemas.microsoft.com/office/drawing/2014/main" id="{D7B01219-C229-4729-8788-FEEE9CE144D0}"/>
                  </a:ext>
                </a:extLst>
              </p:cNvPr>
              <p:cNvSpPr/>
              <p:nvPr/>
            </p:nvSpPr>
            <p:spPr bwMode="auto">
              <a:xfrm>
                <a:off x="1430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ïśļidé">
                <a:extLst>
                  <a:ext uri="{FF2B5EF4-FFF2-40B4-BE49-F238E27FC236}">
                    <a16:creationId xmlns:a16="http://schemas.microsoft.com/office/drawing/2014/main" id="{E94DAEBA-F647-4F69-9946-447FB89C1F6B}"/>
                  </a:ext>
                </a:extLst>
              </p:cNvPr>
              <p:cNvSpPr/>
              <p:nvPr/>
            </p:nvSpPr>
            <p:spPr bwMode="auto">
              <a:xfrm>
                <a:off x="1221" y="2395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ïṡḷïḑe">
                <a:extLst>
                  <a:ext uri="{FF2B5EF4-FFF2-40B4-BE49-F238E27FC236}">
                    <a16:creationId xmlns:a16="http://schemas.microsoft.com/office/drawing/2014/main" id="{F3FA888C-C18E-44DC-97B9-B7ECC11540E8}"/>
                  </a:ext>
                </a:extLst>
              </p:cNvPr>
              <p:cNvSpPr/>
              <p:nvPr/>
            </p:nvSpPr>
            <p:spPr bwMode="auto">
              <a:xfrm>
                <a:off x="1012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ŝľíḓe">
                <a:extLst>
                  <a:ext uri="{FF2B5EF4-FFF2-40B4-BE49-F238E27FC236}">
                    <a16:creationId xmlns:a16="http://schemas.microsoft.com/office/drawing/2014/main" id="{6BBA996B-D613-46CC-B776-CB11D716DF5D}"/>
                  </a:ext>
                </a:extLst>
              </p:cNvPr>
              <p:cNvSpPr/>
              <p:nvPr/>
            </p:nvSpPr>
            <p:spPr bwMode="auto">
              <a:xfrm>
                <a:off x="803" y="2395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5A9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ísļíďé">
                <a:extLst>
                  <a:ext uri="{FF2B5EF4-FFF2-40B4-BE49-F238E27FC236}">
                    <a16:creationId xmlns:a16="http://schemas.microsoft.com/office/drawing/2014/main" id="{D39ECB6D-56EF-4794-A203-B21D4763A055}"/>
                  </a:ext>
                </a:extLst>
              </p:cNvPr>
              <p:cNvSpPr/>
              <p:nvPr/>
            </p:nvSpPr>
            <p:spPr bwMode="auto">
              <a:xfrm>
                <a:off x="6656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iṡľiďe">
                <a:extLst>
                  <a:ext uri="{FF2B5EF4-FFF2-40B4-BE49-F238E27FC236}">
                    <a16:creationId xmlns:a16="http://schemas.microsoft.com/office/drawing/2014/main" id="{93E1AD47-F847-43A1-B9B0-ED201268062C}"/>
                  </a:ext>
                </a:extLst>
              </p:cNvPr>
              <p:cNvSpPr/>
              <p:nvPr/>
            </p:nvSpPr>
            <p:spPr bwMode="auto">
              <a:xfrm>
                <a:off x="6447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î$1íďè">
                <a:extLst>
                  <a:ext uri="{FF2B5EF4-FFF2-40B4-BE49-F238E27FC236}">
                    <a16:creationId xmlns:a16="http://schemas.microsoft.com/office/drawing/2014/main" id="{D31B7240-B21E-40EB-A5F1-602FA32BE932}"/>
                  </a:ext>
                </a:extLst>
              </p:cNvPr>
              <p:cNvSpPr/>
              <p:nvPr/>
            </p:nvSpPr>
            <p:spPr bwMode="auto">
              <a:xfrm>
                <a:off x="6238" y="2441"/>
                <a:ext cx="214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ṥļïḍè">
                <a:extLst>
                  <a:ext uri="{FF2B5EF4-FFF2-40B4-BE49-F238E27FC236}">
                    <a16:creationId xmlns:a16="http://schemas.microsoft.com/office/drawing/2014/main" id="{020C4592-521C-4B8D-A509-C6A6CAAE9207}"/>
                  </a:ext>
                </a:extLst>
              </p:cNvPr>
              <p:cNvSpPr/>
              <p:nvPr/>
            </p:nvSpPr>
            <p:spPr bwMode="auto">
              <a:xfrm>
                <a:off x="6029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ṡļíḓè">
                <a:extLst>
                  <a:ext uri="{FF2B5EF4-FFF2-40B4-BE49-F238E27FC236}">
                    <a16:creationId xmlns:a16="http://schemas.microsoft.com/office/drawing/2014/main" id="{EB177CD3-643F-4FBD-BD70-662B362BE5E8}"/>
                  </a:ext>
                </a:extLst>
              </p:cNvPr>
              <p:cNvSpPr/>
              <p:nvPr/>
            </p:nvSpPr>
            <p:spPr bwMode="auto">
              <a:xfrm>
                <a:off x="5820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5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5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şľiḑé">
                <a:extLst>
                  <a:ext uri="{FF2B5EF4-FFF2-40B4-BE49-F238E27FC236}">
                    <a16:creationId xmlns:a16="http://schemas.microsoft.com/office/drawing/2014/main" id="{25CB22CB-D29B-47DC-9B5F-22C065172214}"/>
                  </a:ext>
                </a:extLst>
              </p:cNvPr>
              <p:cNvSpPr/>
              <p:nvPr/>
            </p:nvSpPr>
            <p:spPr bwMode="auto">
              <a:xfrm>
                <a:off x="5611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ïṩľïďê">
                <a:extLst>
                  <a:ext uri="{FF2B5EF4-FFF2-40B4-BE49-F238E27FC236}">
                    <a16:creationId xmlns:a16="http://schemas.microsoft.com/office/drawing/2014/main" id="{BF579F2E-6880-4A29-AB22-8989968D4030}"/>
                  </a:ext>
                </a:extLst>
              </p:cNvPr>
              <p:cNvSpPr/>
              <p:nvPr/>
            </p:nvSpPr>
            <p:spPr bwMode="auto">
              <a:xfrm>
                <a:off x="5402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ṧľîḋè">
                <a:extLst>
                  <a:ext uri="{FF2B5EF4-FFF2-40B4-BE49-F238E27FC236}">
                    <a16:creationId xmlns:a16="http://schemas.microsoft.com/office/drawing/2014/main" id="{19AE3B65-C6F9-404F-8380-4B2683D6188D}"/>
                  </a:ext>
                </a:extLst>
              </p:cNvPr>
              <p:cNvSpPr/>
              <p:nvPr/>
            </p:nvSpPr>
            <p:spPr bwMode="auto">
              <a:xfrm>
                <a:off x="5192" y="2441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ïsḻiďe">
                <a:extLst>
                  <a:ext uri="{FF2B5EF4-FFF2-40B4-BE49-F238E27FC236}">
                    <a16:creationId xmlns:a16="http://schemas.microsoft.com/office/drawing/2014/main" id="{D20F2C25-6114-4CB0-BC72-AA305D3AAAA6}"/>
                  </a:ext>
                </a:extLst>
              </p:cNvPr>
              <p:cNvSpPr/>
              <p:nvPr/>
            </p:nvSpPr>
            <p:spPr bwMode="auto">
              <a:xfrm>
                <a:off x="4985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ṡḷiďé">
                <a:extLst>
                  <a:ext uri="{FF2B5EF4-FFF2-40B4-BE49-F238E27FC236}">
                    <a16:creationId xmlns:a16="http://schemas.microsoft.com/office/drawing/2014/main" id="{C81BA235-7F46-4F1C-82B8-6CE38FFADACB}"/>
                  </a:ext>
                </a:extLst>
              </p:cNvPr>
              <p:cNvSpPr/>
              <p:nvPr/>
            </p:nvSpPr>
            <p:spPr bwMode="auto">
              <a:xfrm>
                <a:off x="4776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iŝļiḍê">
                <a:extLst>
                  <a:ext uri="{FF2B5EF4-FFF2-40B4-BE49-F238E27FC236}">
                    <a16:creationId xmlns:a16="http://schemas.microsoft.com/office/drawing/2014/main" id="{F8CDC033-EA0F-45D3-9FCA-42CB456D9A29}"/>
                  </a:ext>
                </a:extLst>
              </p:cNvPr>
              <p:cNvSpPr/>
              <p:nvPr/>
            </p:nvSpPr>
            <p:spPr bwMode="auto">
              <a:xfrm>
                <a:off x="4567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ïṩļíḍè">
                <a:extLst>
                  <a:ext uri="{FF2B5EF4-FFF2-40B4-BE49-F238E27FC236}">
                    <a16:creationId xmlns:a16="http://schemas.microsoft.com/office/drawing/2014/main" id="{8E72FAB3-8BBD-4F8B-8A78-0749894EAD3D}"/>
                  </a:ext>
                </a:extLst>
              </p:cNvPr>
              <p:cNvSpPr/>
              <p:nvPr/>
            </p:nvSpPr>
            <p:spPr bwMode="auto">
              <a:xfrm>
                <a:off x="4357" y="2441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iṣļïḓé">
                <a:extLst>
                  <a:ext uri="{FF2B5EF4-FFF2-40B4-BE49-F238E27FC236}">
                    <a16:creationId xmlns:a16="http://schemas.microsoft.com/office/drawing/2014/main" id="{710EB9F7-B0CF-44F9-9D99-0FE8F0CC9F47}"/>
                  </a:ext>
                </a:extLst>
              </p:cNvPr>
              <p:cNvSpPr/>
              <p:nvPr/>
            </p:nvSpPr>
            <p:spPr bwMode="auto">
              <a:xfrm>
                <a:off x="4148" y="2441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ṧ1íḍé">
                <a:extLst>
                  <a:ext uri="{FF2B5EF4-FFF2-40B4-BE49-F238E27FC236}">
                    <a16:creationId xmlns:a16="http://schemas.microsoft.com/office/drawing/2014/main" id="{B41BEFEF-6CD2-4086-BCDC-0BE855CAE4E9}"/>
                  </a:ext>
                </a:extLst>
              </p:cNvPr>
              <p:cNvSpPr/>
              <p:nvPr/>
            </p:nvSpPr>
            <p:spPr bwMode="auto">
              <a:xfrm>
                <a:off x="3939" y="2441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0 h 433"/>
                  <a:gd name="T6" fmla="*/ 353 w 706"/>
                  <a:gd name="T7" fmla="*/ 433 h 433"/>
                  <a:gd name="T8" fmla="*/ 0 w 706"/>
                  <a:gd name="T9" fmla="*/ 80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0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ṥḻíḓe">
                <a:extLst>
                  <a:ext uri="{FF2B5EF4-FFF2-40B4-BE49-F238E27FC236}">
                    <a16:creationId xmlns:a16="http://schemas.microsoft.com/office/drawing/2014/main" id="{9D96CC6A-1F34-40F7-9789-3703B50888B1}"/>
                  </a:ext>
                </a:extLst>
              </p:cNvPr>
              <p:cNvSpPr/>
              <p:nvPr/>
            </p:nvSpPr>
            <p:spPr bwMode="auto">
              <a:xfrm>
                <a:off x="3730" y="2441"/>
                <a:ext cx="215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ṣľîḓe">
                <a:extLst>
                  <a:ext uri="{FF2B5EF4-FFF2-40B4-BE49-F238E27FC236}">
                    <a16:creationId xmlns:a16="http://schemas.microsoft.com/office/drawing/2014/main" id="{BF2E8E3F-32BA-4A05-A53F-9562BF751D60}"/>
                  </a:ext>
                </a:extLst>
              </p:cNvPr>
              <p:cNvSpPr/>
              <p:nvPr/>
            </p:nvSpPr>
            <p:spPr bwMode="auto">
              <a:xfrm>
                <a:off x="3521" y="2441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i$ľîḓê">
                <a:extLst>
                  <a:ext uri="{FF2B5EF4-FFF2-40B4-BE49-F238E27FC236}">
                    <a16:creationId xmlns:a16="http://schemas.microsoft.com/office/drawing/2014/main" id="{A177F75C-4A0E-4329-B6CC-18A25BF595D0}"/>
                  </a:ext>
                </a:extLst>
              </p:cNvPr>
              <p:cNvSpPr/>
              <p:nvPr/>
            </p:nvSpPr>
            <p:spPr bwMode="auto">
              <a:xfrm>
                <a:off x="3312" y="2441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îṣḷídè">
                <a:extLst>
                  <a:ext uri="{FF2B5EF4-FFF2-40B4-BE49-F238E27FC236}">
                    <a16:creationId xmlns:a16="http://schemas.microsoft.com/office/drawing/2014/main" id="{737D6267-BC01-4B90-BBB4-EA1200C6D517}"/>
                  </a:ext>
                </a:extLst>
              </p:cNvPr>
              <p:cNvSpPr/>
              <p:nvPr/>
            </p:nvSpPr>
            <p:spPr bwMode="auto">
              <a:xfrm>
                <a:off x="3103" y="2441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îṥḷiḋe">
                <a:extLst>
                  <a:ext uri="{FF2B5EF4-FFF2-40B4-BE49-F238E27FC236}">
                    <a16:creationId xmlns:a16="http://schemas.microsoft.com/office/drawing/2014/main" id="{516F5BBB-E71F-4915-925C-E9D704839DEF}"/>
                  </a:ext>
                </a:extLst>
              </p:cNvPr>
              <p:cNvSpPr/>
              <p:nvPr/>
            </p:nvSpPr>
            <p:spPr bwMode="auto">
              <a:xfrm>
                <a:off x="2894" y="2441"/>
                <a:ext cx="215" cy="132"/>
              </a:xfrm>
              <a:custGeom>
                <a:avLst/>
                <a:gdLst>
                  <a:gd name="T0" fmla="*/ 353 w 706"/>
                  <a:gd name="T1" fmla="*/ 272 h 433"/>
                  <a:gd name="T2" fmla="*/ 696 w 706"/>
                  <a:gd name="T3" fmla="*/ 0 h 433"/>
                  <a:gd name="T4" fmla="*/ 706 w 706"/>
                  <a:gd name="T5" fmla="*/ 81 h 433"/>
                  <a:gd name="T6" fmla="*/ 353 w 706"/>
                  <a:gd name="T7" fmla="*/ 433 h 433"/>
                  <a:gd name="T8" fmla="*/ 0 w 706"/>
                  <a:gd name="T9" fmla="*/ 81 h 433"/>
                  <a:gd name="T10" fmla="*/ 10 w 706"/>
                  <a:gd name="T11" fmla="*/ 0 h 433"/>
                  <a:gd name="T12" fmla="*/ 353 w 706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6" y="53"/>
                      <a:pt x="706" y="81"/>
                    </a:cubicBezTo>
                    <a:cubicBezTo>
                      <a:pt x="706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4" y="26"/>
                      <a:pt x="10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ṧliḍê">
                <a:extLst>
                  <a:ext uri="{FF2B5EF4-FFF2-40B4-BE49-F238E27FC236}">
                    <a16:creationId xmlns:a16="http://schemas.microsoft.com/office/drawing/2014/main" id="{60BBF791-FBBC-4065-96F7-4D8210F7734C}"/>
                  </a:ext>
                </a:extLst>
              </p:cNvPr>
              <p:cNvSpPr/>
              <p:nvPr/>
            </p:nvSpPr>
            <p:spPr bwMode="auto">
              <a:xfrm>
                <a:off x="2685" y="2441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2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ṥļíḋê">
                <a:extLst>
                  <a:ext uri="{FF2B5EF4-FFF2-40B4-BE49-F238E27FC236}">
                    <a16:creationId xmlns:a16="http://schemas.microsoft.com/office/drawing/2014/main" id="{DAC4C625-C866-4824-911F-4EB3F71C3670}"/>
                  </a:ext>
                </a:extLst>
              </p:cNvPr>
              <p:cNvSpPr/>
              <p:nvPr/>
            </p:nvSpPr>
            <p:spPr bwMode="auto">
              <a:xfrm>
                <a:off x="2476" y="2441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7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ïśḻíḓé">
                <a:extLst>
                  <a:ext uri="{FF2B5EF4-FFF2-40B4-BE49-F238E27FC236}">
                    <a16:creationId xmlns:a16="http://schemas.microsoft.com/office/drawing/2014/main" id="{6D9B225E-8480-48FF-8326-82D1477624D7}"/>
                  </a:ext>
                </a:extLst>
              </p:cNvPr>
              <p:cNvSpPr/>
              <p:nvPr/>
            </p:nvSpPr>
            <p:spPr bwMode="auto">
              <a:xfrm>
                <a:off x="2267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5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iṡ1iḑê">
                <a:extLst>
                  <a:ext uri="{FF2B5EF4-FFF2-40B4-BE49-F238E27FC236}">
                    <a16:creationId xmlns:a16="http://schemas.microsoft.com/office/drawing/2014/main" id="{61393ABB-BD94-462D-92EA-86688E5F23B9}"/>
                  </a:ext>
                </a:extLst>
              </p:cNvPr>
              <p:cNvSpPr/>
              <p:nvPr/>
            </p:nvSpPr>
            <p:spPr bwMode="auto">
              <a:xfrm>
                <a:off x="2058" y="2441"/>
                <a:ext cx="215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sļîḓe">
                <a:extLst>
                  <a:ext uri="{FF2B5EF4-FFF2-40B4-BE49-F238E27FC236}">
                    <a16:creationId xmlns:a16="http://schemas.microsoft.com/office/drawing/2014/main" id="{41AAA9A1-A6CD-40B3-8820-D617B948EFD1}"/>
                  </a:ext>
                </a:extLst>
              </p:cNvPr>
              <p:cNvSpPr/>
              <p:nvPr/>
            </p:nvSpPr>
            <p:spPr bwMode="auto">
              <a:xfrm>
                <a:off x="1849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îšľíḋê">
                <a:extLst>
                  <a:ext uri="{FF2B5EF4-FFF2-40B4-BE49-F238E27FC236}">
                    <a16:creationId xmlns:a16="http://schemas.microsoft.com/office/drawing/2014/main" id="{433905D8-05D4-41CB-BAFE-F8777A6749F6}"/>
                  </a:ext>
                </a:extLst>
              </p:cNvPr>
              <p:cNvSpPr/>
              <p:nvPr/>
            </p:nvSpPr>
            <p:spPr bwMode="auto">
              <a:xfrm>
                <a:off x="1639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19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ïşḷîḑè">
                <a:extLst>
                  <a:ext uri="{FF2B5EF4-FFF2-40B4-BE49-F238E27FC236}">
                    <a16:creationId xmlns:a16="http://schemas.microsoft.com/office/drawing/2014/main" id="{A6A5972B-053F-447D-A90C-C3FBE694189C}"/>
                  </a:ext>
                </a:extLst>
              </p:cNvPr>
              <p:cNvSpPr/>
              <p:nvPr/>
            </p:nvSpPr>
            <p:spPr bwMode="auto">
              <a:xfrm>
                <a:off x="1430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ľïḑê">
                <a:extLst>
                  <a:ext uri="{FF2B5EF4-FFF2-40B4-BE49-F238E27FC236}">
                    <a16:creationId xmlns:a16="http://schemas.microsoft.com/office/drawing/2014/main" id="{BA845A66-4DB5-4EEC-B11A-8684B8187C65}"/>
                  </a:ext>
                </a:extLst>
              </p:cNvPr>
              <p:cNvSpPr/>
              <p:nvPr/>
            </p:nvSpPr>
            <p:spPr bwMode="auto">
              <a:xfrm>
                <a:off x="1221" y="2441"/>
                <a:ext cx="214" cy="132"/>
              </a:xfrm>
              <a:custGeom>
                <a:avLst/>
                <a:gdLst>
                  <a:gd name="T0" fmla="*/ 352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2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2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2" y="272"/>
                    </a:moveTo>
                    <a:cubicBezTo>
                      <a:pt x="520" y="272"/>
                      <a:pt x="659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2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5" y="156"/>
                      <a:pt x="185" y="272"/>
                      <a:pt x="352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Sḻiďê">
                <a:extLst>
                  <a:ext uri="{FF2B5EF4-FFF2-40B4-BE49-F238E27FC236}">
                    <a16:creationId xmlns:a16="http://schemas.microsoft.com/office/drawing/2014/main" id="{FB0660E6-4277-4430-96ED-3BA030CF7990}"/>
                  </a:ext>
                </a:extLst>
              </p:cNvPr>
              <p:cNvSpPr/>
              <p:nvPr/>
            </p:nvSpPr>
            <p:spPr bwMode="auto">
              <a:xfrm>
                <a:off x="1012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0 h 433"/>
                  <a:gd name="T6" fmla="*/ 353 w 705"/>
                  <a:gd name="T7" fmla="*/ 433 h 433"/>
                  <a:gd name="T8" fmla="*/ 0 w 705"/>
                  <a:gd name="T9" fmla="*/ 80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0"/>
                    </a:cubicBezTo>
                    <a:cubicBezTo>
                      <a:pt x="705" y="275"/>
                      <a:pt x="548" y="433"/>
                      <a:pt x="353" y="433"/>
                    </a:cubicBezTo>
                    <a:cubicBezTo>
                      <a:pt x="158" y="433"/>
                      <a:pt x="0" y="275"/>
                      <a:pt x="0" y="80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iślíḋè">
                <a:extLst>
                  <a:ext uri="{FF2B5EF4-FFF2-40B4-BE49-F238E27FC236}">
                    <a16:creationId xmlns:a16="http://schemas.microsoft.com/office/drawing/2014/main" id="{CD9C5BD8-B97C-418E-A0A9-6FF6756E248E}"/>
                  </a:ext>
                </a:extLst>
              </p:cNvPr>
              <p:cNvSpPr/>
              <p:nvPr/>
            </p:nvSpPr>
            <p:spPr bwMode="auto">
              <a:xfrm>
                <a:off x="803" y="2441"/>
                <a:ext cx="214" cy="132"/>
              </a:xfrm>
              <a:custGeom>
                <a:avLst/>
                <a:gdLst>
                  <a:gd name="T0" fmla="*/ 353 w 705"/>
                  <a:gd name="T1" fmla="*/ 272 h 433"/>
                  <a:gd name="T2" fmla="*/ 696 w 705"/>
                  <a:gd name="T3" fmla="*/ 0 h 433"/>
                  <a:gd name="T4" fmla="*/ 705 w 705"/>
                  <a:gd name="T5" fmla="*/ 81 h 433"/>
                  <a:gd name="T6" fmla="*/ 353 w 705"/>
                  <a:gd name="T7" fmla="*/ 433 h 433"/>
                  <a:gd name="T8" fmla="*/ 0 w 705"/>
                  <a:gd name="T9" fmla="*/ 81 h 433"/>
                  <a:gd name="T10" fmla="*/ 9 w 705"/>
                  <a:gd name="T11" fmla="*/ 0 h 433"/>
                  <a:gd name="T12" fmla="*/ 353 w 705"/>
                  <a:gd name="T13" fmla="*/ 27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433">
                    <a:moveTo>
                      <a:pt x="353" y="272"/>
                    </a:moveTo>
                    <a:cubicBezTo>
                      <a:pt x="520" y="272"/>
                      <a:pt x="660" y="156"/>
                      <a:pt x="696" y="0"/>
                    </a:cubicBezTo>
                    <a:cubicBezTo>
                      <a:pt x="702" y="26"/>
                      <a:pt x="705" y="53"/>
                      <a:pt x="705" y="81"/>
                    </a:cubicBezTo>
                    <a:cubicBezTo>
                      <a:pt x="705" y="275"/>
                      <a:pt x="547" y="433"/>
                      <a:pt x="353" y="433"/>
                    </a:cubicBezTo>
                    <a:cubicBezTo>
                      <a:pt x="158" y="433"/>
                      <a:pt x="0" y="275"/>
                      <a:pt x="0" y="81"/>
                    </a:cubicBezTo>
                    <a:cubicBezTo>
                      <a:pt x="0" y="53"/>
                      <a:pt x="3" y="26"/>
                      <a:pt x="9" y="0"/>
                    </a:cubicBezTo>
                    <a:cubicBezTo>
                      <a:pt x="46" y="156"/>
                      <a:pt x="186" y="272"/>
                      <a:pt x="353" y="272"/>
                    </a:cubicBezTo>
                    <a:close/>
                  </a:path>
                </a:pathLst>
              </a:custGeom>
              <a:solidFill>
                <a:srgbClr val="BB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íśḷíḓè">
                <a:extLst>
                  <a:ext uri="{FF2B5EF4-FFF2-40B4-BE49-F238E27FC236}">
                    <a16:creationId xmlns:a16="http://schemas.microsoft.com/office/drawing/2014/main" id="{122EB3AF-A623-43F6-9FB5-EE01B04AF41A}"/>
                  </a:ext>
                </a:extLst>
              </p:cNvPr>
              <p:cNvSpPr/>
              <p:nvPr/>
            </p:nvSpPr>
            <p:spPr bwMode="auto">
              <a:xfrm>
                <a:off x="799" y="2173"/>
                <a:ext cx="3356" cy="67"/>
              </a:xfrm>
              <a:prstGeom prst="rect">
                <a:avLst/>
              </a:prstGeom>
              <a:solidFill>
                <a:srgbClr val="908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ṥ1iḍé">
                <a:extLst>
                  <a:ext uri="{FF2B5EF4-FFF2-40B4-BE49-F238E27FC236}">
                    <a16:creationId xmlns:a16="http://schemas.microsoft.com/office/drawing/2014/main" id="{B8F69724-A21B-46DE-8D0B-5A8889E02E9D}"/>
                  </a:ext>
                </a:extLst>
              </p:cNvPr>
              <p:cNvSpPr/>
              <p:nvPr/>
            </p:nvSpPr>
            <p:spPr bwMode="auto">
              <a:xfrm>
                <a:off x="799" y="1936"/>
                <a:ext cx="3356" cy="237"/>
              </a:xfrm>
              <a:prstGeom prst="rect">
                <a:avLst/>
              </a:prstGeom>
              <a:solidFill>
                <a:srgbClr val="7D7B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ïṣḷïde">
                <a:extLst>
                  <a:ext uri="{FF2B5EF4-FFF2-40B4-BE49-F238E27FC236}">
                    <a16:creationId xmlns:a16="http://schemas.microsoft.com/office/drawing/2014/main" id="{5FA12859-57BF-446B-820B-EBFFBBAF6AE4}"/>
                  </a:ext>
                </a:extLst>
              </p:cNvPr>
              <p:cNvSpPr/>
              <p:nvPr/>
            </p:nvSpPr>
            <p:spPr bwMode="auto">
              <a:xfrm>
                <a:off x="4097" y="969"/>
                <a:ext cx="433" cy="230"/>
              </a:xfrm>
              <a:custGeom>
                <a:avLst/>
                <a:gdLst>
                  <a:gd name="T0" fmla="*/ 0 w 1424"/>
                  <a:gd name="T1" fmla="*/ 736 h 758"/>
                  <a:gd name="T2" fmla="*/ 23 w 1424"/>
                  <a:gd name="T3" fmla="*/ 758 h 758"/>
                  <a:gd name="T4" fmla="*/ 1402 w 1424"/>
                  <a:gd name="T5" fmla="*/ 758 h 758"/>
                  <a:gd name="T6" fmla="*/ 1424 w 1424"/>
                  <a:gd name="T7" fmla="*/ 736 h 758"/>
                  <a:gd name="T8" fmla="*/ 1424 w 1424"/>
                  <a:gd name="T9" fmla="*/ 22 h 758"/>
                  <a:gd name="T10" fmla="*/ 1402 w 1424"/>
                  <a:gd name="T11" fmla="*/ 0 h 758"/>
                  <a:gd name="T12" fmla="*/ 23 w 1424"/>
                  <a:gd name="T13" fmla="*/ 0 h 758"/>
                  <a:gd name="T14" fmla="*/ 0 w 1424"/>
                  <a:gd name="T15" fmla="*/ 22 h 758"/>
                  <a:gd name="T16" fmla="*/ 0 w 1424"/>
                  <a:gd name="T17" fmla="*/ 736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4" h="758">
                    <a:moveTo>
                      <a:pt x="0" y="736"/>
                    </a:moveTo>
                    <a:cubicBezTo>
                      <a:pt x="0" y="748"/>
                      <a:pt x="10" y="758"/>
                      <a:pt x="23" y="758"/>
                    </a:cubicBezTo>
                    <a:cubicBezTo>
                      <a:pt x="1402" y="758"/>
                      <a:pt x="1402" y="758"/>
                      <a:pt x="1402" y="758"/>
                    </a:cubicBezTo>
                    <a:cubicBezTo>
                      <a:pt x="1414" y="758"/>
                      <a:pt x="1424" y="748"/>
                      <a:pt x="1424" y="736"/>
                    </a:cubicBezTo>
                    <a:cubicBezTo>
                      <a:pt x="1424" y="22"/>
                      <a:pt x="1424" y="22"/>
                      <a:pt x="1424" y="22"/>
                    </a:cubicBezTo>
                    <a:cubicBezTo>
                      <a:pt x="1424" y="10"/>
                      <a:pt x="1414" y="0"/>
                      <a:pt x="140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lnTo>
                      <a:pt x="0" y="736"/>
                    </a:lnTo>
                    <a:close/>
                  </a:path>
                </a:pathLst>
              </a:custGeom>
              <a:solidFill>
                <a:srgbClr val="E78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íşļîḋé">
                <a:extLst>
                  <a:ext uri="{FF2B5EF4-FFF2-40B4-BE49-F238E27FC236}">
                    <a16:creationId xmlns:a16="http://schemas.microsoft.com/office/drawing/2014/main" id="{B6826153-459F-48CD-8833-CC900BDB35ED}"/>
                  </a:ext>
                </a:extLst>
              </p:cNvPr>
              <p:cNvSpPr/>
              <p:nvPr/>
            </p:nvSpPr>
            <p:spPr bwMode="auto">
              <a:xfrm>
                <a:off x="4481" y="985"/>
                <a:ext cx="27" cy="199"/>
              </a:xfrm>
              <a:custGeom>
                <a:avLst/>
                <a:gdLst>
                  <a:gd name="T0" fmla="*/ 0 w 89"/>
                  <a:gd name="T1" fmla="*/ 612 h 656"/>
                  <a:gd name="T2" fmla="*/ 44 w 89"/>
                  <a:gd name="T3" fmla="*/ 656 h 656"/>
                  <a:gd name="T4" fmla="*/ 44 w 89"/>
                  <a:gd name="T5" fmla="*/ 656 h 656"/>
                  <a:gd name="T6" fmla="*/ 89 w 89"/>
                  <a:gd name="T7" fmla="*/ 612 h 656"/>
                  <a:gd name="T8" fmla="*/ 89 w 89"/>
                  <a:gd name="T9" fmla="*/ 44 h 656"/>
                  <a:gd name="T10" fmla="*/ 44 w 89"/>
                  <a:gd name="T11" fmla="*/ 0 h 656"/>
                  <a:gd name="T12" fmla="*/ 44 w 89"/>
                  <a:gd name="T13" fmla="*/ 0 h 656"/>
                  <a:gd name="T14" fmla="*/ 0 w 89"/>
                  <a:gd name="T15" fmla="*/ 44 h 656"/>
                  <a:gd name="T16" fmla="*/ 0 w 89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656">
                    <a:moveTo>
                      <a:pt x="0" y="612"/>
                    </a:moveTo>
                    <a:cubicBezTo>
                      <a:pt x="0" y="637"/>
                      <a:pt x="20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69" y="656"/>
                      <a:pt x="89" y="637"/>
                      <a:pt x="89" y="612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ṡḻîḋê">
                <a:extLst>
                  <a:ext uri="{FF2B5EF4-FFF2-40B4-BE49-F238E27FC236}">
                    <a16:creationId xmlns:a16="http://schemas.microsoft.com/office/drawing/2014/main" id="{672029BB-6366-4387-8D87-6C48AD3C717A}"/>
                  </a:ext>
                </a:extLst>
              </p:cNvPr>
              <p:cNvSpPr/>
              <p:nvPr/>
            </p:nvSpPr>
            <p:spPr bwMode="auto">
              <a:xfrm>
                <a:off x="4181" y="985"/>
                <a:ext cx="27" cy="199"/>
              </a:xfrm>
              <a:custGeom>
                <a:avLst/>
                <a:gdLst>
                  <a:gd name="T0" fmla="*/ 0 w 89"/>
                  <a:gd name="T1" fmla="*/ 612 h 656"/>
                  <a:gd name="T2" fmla="*/ 45 w 89"/>
                  <a:gd name="T3" fmla="*/ 656 h 656"/>
                  <a:gd name="T4" fmla="*/ 45 w 89"/>
                  <a:gd name="T5" fmla="*/ 656 h 656"/>
                  <a:gd name="T6" fmla="*/ 89 w 89"/>
                  <a:gd name="T7" fmla="*/ 612 h 656"/>
                  <a:gd name="T8" fmla="*/ 89 w 89"/>
                  <a:gd name="T9" fmla="*/ 44 h 656"/>
                  <a:gd name="T10" fmla="*/ 45 w 89"/>
                  <a:gd name="T11" fmla="*/ 0 h 656"/>
                  <a:gd name="T12" fmla="*/ 45 w 89"/>
                  <a:gd name="T13" fmla="*/ 0 h 656"/>
                  <a:gd name="T14" fmla="*/ 0 w 89"/>
                  <a:gd name="T15" fmla="*/ 44 h 656"/>
                  <a:gd name="T16" fmla="*/ 0 w 89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656">
                    <a:moveTo>
                      <a:pt x="0" y="612"/>
                    </a:moveTo>
                    <a:cubicBezTo>
                      <a:pt x="0" y="637"/>
                      <a:pt x="20" y="656"/>
                      <a:pt x="45" y="656"/>
                    </a:cubicBezTo>
                    <a:cubicBezTo>
                      <a:pt x="45" y="656"/>
                      <a:pt x="45" y="656"/>
                      <a:pt x="45" y="656"/>
                    </a:cubicBezTo>
                    <a:cubicBezTo>
                      <a:pt x="69" y="656"/>
                      <a:pt x="89" y="637"/>
                      <a:pt x="89" y="612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20"/>
                      <a:pt x="69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îṥḷíḋè">
                <a:extLst>
                  <a:ext uri="{FF2B5EF4-FFF2-40B4-BE49-F238E27FC236}">
                    <a16:creationId xmlns:a16="http://schemas.microsoft.com/office/drawing/2014/main" id="{DF520EC3-D83F-44CB-BBD5-0DD093732AF9}"/>
                  </a:ext>
                </a:extLst>
              </p:cNvPr>
              <p:cNvSpPr/>
              <p:nvPr/>
            </p:nvSpPr>
            <p:spPr bwMode="auto">
              <a:xfrm>
                <a:off x="4241" y="985"/>
                <a:ext cx="27" cy="199"/>
              </a:xfrm>
              <a:custGeom>
                <a:avLst/>
                <a:gdLst>
                  <a:gd name="T0" fmla="*/ 0 w 88"/>
                  <a:gd name="T1" fmla="*/ 612 h 656"/>
                  <a:gd name="T2" fmla="*/ 44 w 88"/>
                  <a:gd name="T3" fmla="*/ 656 h 656"/>
                  <a:gd name="T4" fmla="*/ 44 w 88"/>
                  <a:gd name="T5" fmla="*/ 656 h 656"/>
                  <a:gd name="T6" fmla="*/ 88 w 88"/>
                  <a:gd name="T7" fmla="*/ 612 h 656"/>
                  <a:gd name="T8" fmla="*/ 88 w 88"/>
                  <a:gd name="T9" fmla="*/ 44 h 656"/>
                  <a:gd name="T10" fmla="*/ 44 w 88"/>
                  <a:gd name="T11" fmla="*/ 0 h 656"/>
                  <a:gd name="T12" fmla="*/ 44 w 88"/>
                  <a:gd name="T13" fmla="*/ 0 h 656"/>
                  <a:gd name="T14" fmla="*/ 0 w 88"/>
                  <a:gd name="T15" fmla="*/ 44 h 656"/>
                  <a:gd name="T16" fmla="*/ 0 w 88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0" y="612"/>
                    </a:moveTo>
                    <a:cubicBezTo>
                      <a:pt x="0" y="637"/>
                      <a:pt x="20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69" y="656"/>
                      <a:pt x="88" y="637"/>
                      <a:pt x="88" y="612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20"/>
                      <a:pt x="6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îṧļïḍê">
                <a:extLst>
                  <a:ext uri="{FF2B5EF4-FFF2-40B4-BE49-F238E27FC236}">
                    <a16:creationId xmlns:a16="http://schemas.microsoft.com/office/drawing/2014/main" id="{ECF96BE8-67C0-4499-BB93-1C2598DD7728}"/>
                  </a:ext>
                </a:extLst>
              </p:cNvPr>
              <p:cNvSpPr/>
              <p:nvPr/>
            </p:nvSpPr>
            <p:spPr bwMode="auto">
              <a:xfrm>
                <a:off x="4301" y="985"/>
                <a:ext cx="27" cy="199"/>
              </a:xfrm>
              <a:custGeom>
                <a:avLst/>
                <a:gdLst>
                  <a:gd name="T0" fmla="*/ 0 w 89"/>
                  <a:gd name="T1" fmla="*/ 612 h 656"/>
                  <a:gd name="T2" fmla="*/ 44 w 89"/>
                  <a:gd name="T3" fmla="*/ 656 h 656"/>
                  <a:gd name="T4" fmla="*/ 44 w 89"/>
                  <a:gd name="T5" fmla="*/ 656 h 656"/>
                  <a:gd name="T6" fmla="*/ 89 w 89"/>
                  <a:gd name="T7" fmla="*/ 612 h 656"/>
                  <a:gd name="T8" fmla="*/ 89 w 89"/>
                  <a:gd name="T9" fmla="*/ 44 h 656"/>
                  <a:gd name="T10" fmla="*/ 44 w 89"/>
                  <a:gd name="T11" fmla="*/ 0 h 656"/>
                  <a:gd name="T12" fmla="*/ 44 w 89"/>
                  <a:gd name="T13" fmla="*/ 0 h 656"/>
                  <a:gd name="T14" fmla="*/ 0 w 89"/>
                  <a:gd name="T15" fmla="*/ 44 h 656"/>
                  <a:gd name="T16" fmla="*/ 0 w 89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656">
                    <a:moveTo>
                      <a:pt x="0" y="612"/>
                    </a:moveTo>
                    <a:cubicBezTo>
                      <a:pt x="0" y="637"/>
                      <a:pt x="20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69" y="656"/>
                      <a:pt x="89" y="637"/>
                      <a:pt x="89" y="612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ṡļiḍè">
                <a:extLst>
                  <a:ext uri="{FF2B5EF4-FFF2-40B4-BE49-F238E27FC236}">
                    <a16:creationId xmlns:a16="http://schemas.microsoft.com/office/drawing/2014/main" id="{AD29A309-04D6-416E-B767-7B19EE92CAA2}"/>
                  </a:ext>
                </a:extLst>
              </p:cNvPr>
              <p:cNvSpPr/>
              <p:nvPr/>
            </p:nvSpPr>
            <p:spPr bwMode="auto">
              <a:xfrm>
                <a:off x="4361" y="985"/>
                <a:ext cx="27" cy="199"/>
              </a:xfrm>
              <a:custGeom>
                <a:avLst/>
                <a:gdLst>
                  <a:gd name="T0" fmla="*/ 0 w 89"/>
                  <a:gd name="T1" fmla="*/ 612 h 656"/>
                  <a:gd name="T2" fmla="*/ 45 w 89"/>
                  <a:gd name="T3" fmla="*/ 656 h 656"/>
                  <a:gd name="T4" fmla="*/ 45 w 89"/>
                  <a:gd name="T5" fmla="*/ 656 h 656"/>
                  <a:gd name="T6" fmla="*/ 89 w 89"/>
                  <a:gd name="T7" fmla="*/ 612 h 656"/>
                  <a:gd name="T8" fmla="*/ 89 w 89"/>
                  <a:gd name="T9" fmla="*/ 44 h 656"/>
                  <a:gd name="T10" fmla="*/ 45 w 89"/>
                  <a:gd name="T11" fmla="*/ 0 h 656"/>
                  <a:gd name="T12" fmla="*/ 45 w 89"/>
                  <a:gd name="T13" fmla="*/ 0 h 656"/>
                  <a:gd name="T14" fmla="*/ 0 w 89"/>
                  <a:gd name="T15" fmla="*/ 44 h 656"/>
                  <a:gd name="T16" fmla="*/ 0 w 89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656">
                    <a:moveTo>
                      <a:pt x="0" y="612"/>
                    </a:moveTo>
                    <a:cubicBezTo>
                      <a:pt x="0" y="637"/>
                      <a:pt x="20" y="656"/>
                      <a:pt x="45" y="656"/>
                    </a:cubicBezTo>
                    <a:cubicBezTo>
                      <a:pt x="45" y="656"/>
                      <a:pt x="45" y="656"/>
                      <a:pt x="45" y="656"/>
                    </a:cubicBezTo>
                    <a:cubicBezTo>
                      <a:pt x="69" y="656"/>
                      <a:pt x="89" y="637"/>
                      <a:pt x="89" y="612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20"/>
                      <a:pt x="69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ṡliďè">
                <a:extLst>
                  <a:ext uri="{FF2B5EF4-FFF2-40B4-BE49-F238E27FC236}">
                    <a16:creationId xmlns:a16="http://schemas.microsoft.com/office/drawing/2014/main" id="{86BD0371-BB9B-494F-A32E-A8C3F216C128}"/>
                  </a:ext>
                </a:extLst>
              </p:cNvPr>
              <p:cNvSpPr/>
              <p:nvPr/>
            </p:nvSpPr>
            <p:spPr bwMode="auto">
              <a:xfrm>
                <a:off x="4421" y="985"/>
                <a:ext cx="27" cy="199"/>
              </a:xfrm>
              <a:custGeom>
                <a:avLst/>
                <a:gdLst>
                  <a:gd name="T0" fmla="*/ 0 w 88"/>
                  <a:gd name="T1" fmla="*/ 612 h 656"/>
                  <a:gd name="T2" fmla="*/ 44 w 88"/>
                  <a:gd name="T3" fmla="*/ 656 h 656"/>
                  <a:gd name="T4" fmla="*/ 44 w 88"/>
                  <a:gd name="T5" fmla="*/ 656 h 656"/>
                  <a:gd name="T6" fmla="*/ 88 w 88"/>
                  <a:gd name="T7" fmla="*/ 612 h 656"/>
                  <a:gd name="T8" fmla="*/ 88 w 88"/>
                  <a:gd name="T9" fmla="*/ 44 h 656"/>
                  <a:gd name="T10" fmla="*/ 44 w 88"/>
                  <a:gd name="T11" fmla="*/ 0 h 656"/>
                  <a:gd name="T12" fmla="*/ 44 w 88"/>
                  <a:gd name="T13" fmla="*/ 0 h 656"/>
                  <a:gd name="T14" fmla="*/ 0 w 88"/>
                  <a:gd name="T15" fmla="*/ 44 h 656"/>
                  <a:gd name="T16" fmla="*/ 0 w 88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0" y="612"/>
                    </a:moveTo>
                    <a:cubicBezTo>
                      <a:pt x="0" y="637"/>
                      <a:pt x="20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69" y="656"/>
                      <a:pt x="88" y="637"/>
                      <a:pt x="88" y="612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20"/>
                      <a:pt x="6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ṣḻidè">
                <a:extLst>
                  <a:ext uri="{FF2B5EF4-FFF2-40B4-BE49-F238E27FC236}">
                    <a16:creationId xmlns:a16="http://schemas.microsoft.com/office/drawing/2014/main" id="{3DCCB9DB-467E-434C-96D1-2A9D003AB263}"/>
                  </a:ext>
                </a:extLst>
              </p:cNvPr>
              <p:cNvSpPr/>
              <p:nvPr/>
            </p:nvSpPr>
            <p:spPr bwMode="auto">
              <a:xfrm>
                <a:off x="4121" y="985"/>
                <a:ext cx="27" cy="199"/>
              </a:xfrm>
              <a:custGeom>
                <a:avLst/>
                <a:gdLst>
                  <a:gd name="T0" fmla="*/ 0 w 89"/>
                  <a:gd name="T1" fmla="*/ 612 h 656"/>
                  <a:gd name="T2" fmla="*/ 44 w 89"/>
                  <a:gd name="T3" fmla="*/ 656 h 656"/>
                  <a:gd name="T4" fmla="*/ 44 w 89"/>
                  <a:gd name="T5" fmla="*/ 656 h 656"/>
                  <a:gd name="T6" fmla="*/ 89 w 89"/>
                  <a:gd name="T7" fmla="*/ 612 h 656"/>
                  <a:gd name="T8" fmla="*/ 89 w 89"/>
                  <a:gd name="T9" fmla="*/ 44 h 656"/>
                  <a:gd name="T10" fmla="*/ 44 w 89"/>
                  <a:gd name="T11" fmla="*/ 0 h 656"/>
                  <a:gd name="T12" fmla="*/ 44 w 89"/>
                  <a:gd name="T13" fmla="*/ 0 h 656"/>
                  <a:gd name="T14" fmla="*/ 0 w 89"/>
                  <a:gd name="T15" fmla="*/ 44 h 656"/>
                  <a:gd name="T16" fmla="*/ 0 w 89"/>
                  <a:gd name="T17" fmla="*/ 612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656">
                    <a:moveTo>
                      <a:pt x="0" y="612"/>
                    </a:moveTo>
                    <a:cubicBezTo>
                      <a:pt x="0" y="637"/>
                      <a:pt x="20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69" y="656"/>
                      <a:pt x="89" y="637"/>
                      <a:pt x="89" y="612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lnTo>
                      <a:pt x="0" y="612"/>
                    </a:lnTo>
                    <a:close/>
                  </a:path>
                </a:pathLst>
              </a:custGeom>
              <a:solidFill>
                <a:srgbClr val="F5A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íşliḋê">
                <a:extLst>
                  <a:ext uri="{FF2B5EF4-FFF2-40B4-BE49-F238E27FC236}">
                    <a16:creationId xmlns:a16="http://schemas.microsoft.com/office/drawing/2014/main" id="{349A7381-C61E-4496-A6C3-68CFDC35D2EB}"/>
                  </a:ext>
                </a:extLst>
              </p:cNvPr>
              <p:cNvSpPr/>
              <p:nvPr/>
            </p:nvSpPr>
            <p:spPr bwMode="auto">
              <a:xfrm>
                <a:off x="1178" y="1699"/>
                <a:ext cx="433" cy="230"/>
              </a:xfrm>
              <a:custGeom>
                <a:avLst/>
                <a:gdLst>
                  <a:gd name="T0" fmla="*/ 1422 w 1422"/>
                  <a:gd name="T1" fmla="*/ 735 h 757"/>
                  <a:gd name="T2" fmla="*/ 1400 w 1422"/>
                  <a:gd name="T3" fmla="*/ 757 h 757"/>
                  <a:gd name="T4" fmla="*/ 23 w 1422"/>
                  <a:gd name="T5" fmla="*/ 757 h 757"/>
                  <a:gd name="T6" fmla="*/ 0 w 1422"/>
                  <a:gd name="T7" fmla="*/ 735 h 757"/>
                  <a:gd name="T8" fmla="*/ 0 w 1422"/>
                  <a:gd name="T9" fmla="*/ 22 h 757"/>
                  <a:gd name="T10" fmla="*/ 23 w 1422"/>
                  <a:gd name="T11" fmla="*/ 0 h 757"/>
                  <a:gd name="T12" fmla="*/ 1400 w 1422"/>
                  <a:gd name="T13" fmla="*/ 0 h 757"/>
                  <a:gd name="T14" fmla="*/ 1422 w 1422"/>
                  <a:gd name="T15" fmla="*/ 22 h 757"/>
                  <a:gd name="T16" fmla="*/ 1422 w 1422"/>
                  <a:gd name="T17" fmla="*/ 735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2" h="757">
                    <a:moveTo>
                      <a:pt x="1422" y="735"/>
                    </a:moveTo>
                    <a:cubicBezTo>
                      <a:pt x="1422" y="747"/>
                      <a:pt x="1412" y="757"/>
                      <a:pt x="1400" y="757"/>
                    </a:cubicBezTo>
                    <a:cubicBezTo>
                      <a:pt x="23" y="757"/>
                      <a:pt x="23" y="757"/>
                      <a:pt x="23" y="757"/>
                    </a:cubicBezTo>
                    <a:cubicBezTo>
                      <a:pt x="10" y="757"/>
                      <a:pt x="0" y="747"/>
                      <a:pt x="0" y="73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412" y="0"/>
                      <a:pt x="1422" y="10"/>
                      <a:pt x="1422" y="22"/>
                    </a:cubicBezTo>
                    <a:lnTo>
                      <a:pt x="1422" y="735"/>
                    </a:lnTo>
                    <a:close/>
                  </a:path>
                </a:pathLst>
              </a:custGeom>
              <a:solidFill>
                <a:srgbClr val="109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ślíḋe">
                <a:extLst>
                  <a:ext uri="{FF2B5EF4-FFF2-40B4-BE49-F238E27FC236}">
                    <a16:creationId xmlns:a16="http://schemas.microsoft.com/office/drawing/2014/main" id="{BF3E907C-4C26-477A-BB5C-A669E780BD31}"/>
                  </a:ext>
                </a:extLst>
              </p:cNvPr>
              <p:cNvSpPr/>
              <p:nvPr/>
            </p:nvSpPr>
            <p:spPr bwMode="auto">
              <a:xfrm>
                <a:off x="1201" y="1715"/>
                <a:ext cx="26" cy="200"/>
              </a:xfrm>
              <a:custGeom>
                <a:avLst/>
                <a:gdLst>
                  <a:gd name="T0" fmla="*/ 88 w 88"/>
                  <a:gd name="T1" fmla="*/ 611 h 656"/>
                  <a:gd name="T2" fmla="*/ 44 w 88"/>
                  <a:gd name="T3" fmla="*/ 656 h 656"/>
                  <a:gd name="T4" fmla="*/ 44 w 88"/>
                  <a:gd name="T5" fmla="*/ 656 h 656"/>
                  <a:gd name="T6" fmla="*/ 0 w 88"/>
                  <a:gd name="T7" fmla="*/ 611 h 656"/>
                  <a:gd name="T8" fmla="*/ 0 w 88"/>
                  <a:gd name="T9" fmla="*/ 45 h 656"/>
                  <a:gd name="T10" fmla="*/ 44 w 88"/>
                  <a:gd name="T11" fmla="*/ 0 h 656"/>
                  <a:gd name="T12" fmla="*/ 44 w 88"/>
                  <a:gd name="T13" fmla="*/ 0 h 656"/>
                  <a:gd name="T14" fmla="*/ 88 w 88"/>
                  <a:gd name="T15" fmla="*/ 45 h 656"/>
                  <a:gd name="T16" fmla="*/ 88 w 88"/>
                  <a:gd name="T17" fmla="*/ 61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88" y="611"/>
                    </a:moveTo>
                    <a:cubicBezTo>
                      <a:pt x="88" y="636"/>
                      <a:pt x="68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19" y="656"/>
                      <a:pt x="0" y="636"/>
                      <a:pt x="0" y="6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19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68" y="0"/>
                      <a:pt x="88" y="20"/>
                      <a:pt x="88" y="45"/>
                    </a:cubicBezTo>
                    <a:lnTo>
                      <a:pt x="88" y="611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îṥľîdê">
                <a:extLst>
                  <a:ext uri="{FF2B5EF4-FFF2-40B4-BE49-F238E27FC236}">
                    <a16:creationId xmlns:a16="http://schemas.microsoft.com/office/drawing/2014/main" id="{2BF444D6-6F12-45D3-B0D7-2EC4DB367D08}"/>
                  </a:ext>
                </a:extLst>
              </p:cNvPr>
              <p:cNvSpPr/>
              <p:nvPr/>
            </p:nvSpPr>
            <p:spPr bwMode="auto">
              <a:xfrm>
                <a:off x="1500" y="1715"/>
                <a:ext cx="27" cy="200"/>
              </a:xfrm>
              <a:custGeom>
                <a:avLst/>
                <a:gdLst>
                  <a:gd name="T0" fmla="*/ 88 w 88"/>
                  <a:gd name="T1" fmla="*/ 611 h 656"/>
                  <a:gd name="T2" fmla="*/ 44 w 88"/>
                  <a:gd name="T3" fmla="*/ 656 h 656"/>
                  <a:gd name="T4" fmla="*/ 44 w 88"/>
                  <a:gd name="T5" fmla="*/ 656 h 656"/>
                  <a:gd name="T6" fmla="*/ 0 w 88"/>
                  <a:gd name="T7" fmla="*/ 611 h 656"/>
                  <a:gd name="T8" fmla="*/ 0 w 88"/>
                  <a:gd name="T9" fmla="*/ 45 h 656"/>
                  <a:gd name="T10" fmla="*/ 44 w 88"/>
                  <a:gd name="T11" fmla="*/ 0 h 656"/>
                  <a:gd name="T12" fmla="*/ 44 w 88"/>
                  <a:gd name="T13" fmla="*/ 0 h 656"/>
                  <a:gd name="T14" fmla="*/ 88 w 88"/>
                  <a:gd name="T15" fmla="*/ 45 h 656"/>
                  <a:gd name="T16" fmla="*/ 88 w 88"/>
                  <a:gd name="T17" fmla="*/ 61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88" y="611"/>
                    </a:moveTo>
                    <a:cubicBezTo>
                      <a:pt x="88" y="636"/>
                      <a:pt x="69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20" y="656"/>
                      <a:pt x="0" y="636"/>
                      <a:pt x="0" y="6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69" y="0"/>
                      <a:pt x="88" y="20"/>
                      <a:pt x="88" y="45"/>
                    </a:cubicBezTo>
                    <a:lnTo>
                      <a:pt x="88" y="611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is1îḍê">
                <a:extLst>
                  <a:ext uri="{FF2B5EF4-FFF2-40B4-BE49-F238E27FC236}">
                    <a16:creationId xmlns:a16="http://schemas.microsoft.com/office/drawing/2014/main" id="{BABFB1B5-23C2-4AA5-A277-04FF19AD1784}"/>
                  </a:ext>
                </a:extLst>
              </p:cNvPr>
              <p:cNvSpPr/>
              <p:nvPr/>
            </p:nvSpPr>
            <p:spPr bwMode="auto">
              <a:xfrm>
                <a:off x="1440" y="1715"/>
                <a:ext cx="27" cy="200"/>
              </a:xfrm>
              <a:custGeom>
                <a:avLst/>
                <a:gdLst>
                  <a:gd name="T0" fmla="*/ 88 w 88"/>
                  <a:gd name="T1" fmla="*/ 611 h 656"/>
                  <a:gd name="T2" fmla="*/ 44 w 88"/>
                  <a:gd name="T3" fmla="*/ 656 h 656"/>
                  <a:gd name="T4" fmla="*/ 44 w 88"/>
                  <a:gd name="T5" fmla="*/ 656 h 656"/>
                  <a:gd name="T6" fmla="*/ 0 w 88"/>
                  <a:gd name="T7" fmla="*/ 611 h 656"/>
                  <a:gd name="T8" fmla="*/ 0 w 88"/>
                  <a:gd name="T9" fmla="*/ 45 h 656"/>
                  <a:gd name="T10" fmla="*/ 44 w 88"/>
                  <a:gd name="T11" fmla="*/ 0 h 656"/>
                  <a:gd name="T12" fmla="*/ 44 w 88"/>
                  <a:gd name="T13" fmla="*/ 0 h 656"/>
                  <a:gd name="T14" fmla="*/ 88 w 88"/>
                  <a:gd name="T15" fmla="*/ 45 h 656"/>
                  <a:gd name="T16" fmla="*/ 88 w 88"/>
                  <a:gd name="T17" fmla="*/ 61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88" y="611"/>
                    </a:moveTo>
                    <a:cubicBezTo>
                      <a:pt x="88" y="636"/>
                      <a:pt x="69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20" y="656"/>
                      <a:pt x="0" y="636"/>
                      <a:pt x="0" y="6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69" y="0"/>
                      <a:pt x="88" y="20"/>
                      <a:pt x="88" y="45"/>
                    </a:cubicBezTo>
                    <a:lnTo>
                      <a:pt x="88" y="611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îŝļíḓé">
                <a:extLst>
                  <a:ext uri="{FF2B5EF4-FFF2-40B4-BE49-F238E27FC236}">
                    <a16:creationId xmlns:a16="http://schemas.microsoft.com/office/drawing/2014/main" id="{963F0747-1EBD-43F9-9B29-483CAB260A31}"/>
                  </a:ext>
                </a:extLst>
              </p:cNvPr>
              <p:cNvSpPr/>
              <p:nvPr/>
            </p:nvSpPr>
            <p:spPr bwMode="auto">
              <a:xfrm>
                <a:off x="1380" y="1715"/>
                <a:ext cx="27" cy="200"/>
              </a:xfrm>
              <a:custGeom>
                <a:avLst/>
                <a:gdLst>
                  <a:gd name="T0" fmla="*/ 88 w 88"/>
                  <a:gd name="T1" fmla="*/ 611 h 656"/>
                  <a:gd name="T2" fmla="*/ 44 w 88"/>
                  <a:gd name="T3" fmla="*/ 656 h 656"/>
                  <a:gd name="T4" fmla="*/ 44 w 88"/>
                  <a:gd name="T5" fmla="*/ 656 h 656"/>
                  <a:gd name="T6" fmla="*/ 0 w 88"/>
                  <a:gd name="T7" fmla="*/ 611 h 656"/>
                  <a:gd name="T8" fmla="*/ 0 w 88"/>
                  <a:gd name="T9" fmla="*/ 45 h 656"/>
                  <a:gd name="T10" fmla="*/ 44 w 88"/>
                  <a:gd name="T11" fmla="*/ 0 h 656"/>
                  <a:gd name="T12" fmla="*/ 44 w 88"/>
                  <a:gd name="T13" fmla="*/ 0 h 656"/>
                  <a:gd name="T14" fmla="*/ 88 w 88"/>
                  <a:gd name="T15" fmla="*/ 45 h 656"/>
                  <a:gd name="T16" fmla="*/ 88 w 88"/>
                  <a:gd name="T17" fmla="*/ 61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656">
                    <a:moveTo>
                      <a:pt x="88" y="611"/>
                    </a:moveTo>
                    <a:cubicBezTo>
                      <a:pt x="88" y="636"/>
                      <a:pt x="68" y="656"/>
                      <a:pt x="44" y="656"/>
                    </a:cubicBezTo>
                    <a:cubicBezTo>
                      <a:pt x="44" y="656"/>
                      <a:pt x="44" y="656"/>
                      <a:pt x="44" y="656"/>
                    </a:cubicBezTo>
                    <a:cubicBezTo>
                      <a:pt x="20" y="656"/>
                      <a:pt x="0" y="636"/>
                      <a:pt x="0" y="6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68" y="0"/>
                      <a:pt x="88" y="20"/>
                      <a:pt x="88" y="45"/>
                    </a:cubicBezTo>
                    <a:lnTo>
                      <a:pt x="88" y="611"/>
                    </a:lnTo>
                    <a:close/>
                  </a:path>
                </a:pathLst>
              </a:custGeom>
              <a:solidFill>
                <a:srgbClr val="30A7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ṡļiḍè">
              <a:extLst>
                <a:ext uri="{FF2B5EF4-FFF2-40B4-BE49-F238E27FC236}">
                  <a16:creationId xmlns:a16="http://schemas.microsoft.com/office/drawing/2014/main" id="{DF23C7D7-B172-48D3-813D-AD8F4F986309}"/>
                </a:ext>
              </a:extLst>
            </p:cNvPr>
            <p:cNvSpPr/>
            <p:nvPr/>
          </p:nvSpPr>
          <p:spPr bwMode="auto">
            <a:xfrm>
              <a:off x="3730157" y="3450507"/>
              <a:ext cx="26816" cy="206279"/>
            </a:xfrm>
            <a:custGeom>
              <a:avLst/>
              <a:gdLst>
                <a:gd name="T0" fmla="*/ 88 w 88"/>
                <a:gd name="T1" fmla="*/ 611 h 656"/>
                <a:gd name="T2" fmla="*/ 44 w 88"/>
                <a:gd name="T3" fmla="*/ 656 h 656"/>
                <a:gd name="T4" fmla="*/ 44 w 88"/>
                <a:gd name="T5" fmla="*/ 656 h 656"/>
                <a:gd name="T6" fmla="*/ 0 w 88"/>
                <a:gd name="T7" fmla="*/ 611 h 656"/>
                <a:gd name="T8" fmla="*/ 0 w 88"/>
                <a:gd name="T9" fmla="*/ 45 h 656"/>
                <a:gd name="T10" fmla="*/ 44 w 88"/>
                <a:gd name="T11" fmla="*/ 0 h 656"/>
                <a:gd name="T12" fmla="*/ 44 w 88"/>
                <a:gd name="T13" fmla="*/ 0 h 656"/>
                <a:gd name="T14" fmla="*/ 88 w 88"/>
                <a:gd name="T15" fmla="*/ 45 h 656"/>
                <a:gd name="T16" fmla="*/ 88 w 88"/>
                <a:gd name="T17" fmla="*/ 61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656">
                  <a:moveTo>
                    <a:pt x="88" y="611"/>
                  </a:moveTo>
                  <a:cubicBezTo>
                    <a:pt x="88" y="636"/>
                    <a:pt x="68" y="656"/>
                    <a:pt x="44" y="656"/>
                  </a:cubicBezTo>
                  <a:cubicBezTo>
                    <a:pt x="44" y="656"/>
                    <a:pt x="44" y="656"/>
                    <a:pt x="44" y="656"/>
                  </a:cubicBezTo>
                  <a:cubicBezTo>
                    <a:pt x="19" y="656"/>
                    <a:pt x="0" y="636"/>
                    <a:pt x="0" y="6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88" y="20"/>
                    <a:pt x="88" y="45"/>
                  </a:cubicBezTo>
                  <a:lnTo>
                    <a:pt x="88" y="61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ṩ1ïḋe">
              <a:extLst>
                <a:ext uri="{FF2B5EF4-FFF2-40B4-BE49-F238E27FC236}">
                  <a16:creationId xmlns:a16="http://schemas.microsoft.com/office/drawing/2014/main" id="{2C11BCA7-D723-411E-83CD-24E967EEA69E}"/>
                </a:ext>
              </a:extLst>
            </p:cNvPr>
            <p:cNvSpPr/>
            <p:nvPr/>
          </p:nvSpPr>
          <p:spPr bwMode="auto">
            <a:xfrm>
              <a:off x="3668273" y="3450507"/>
              <a:ext cx="26816" cy="206279"/>
            </a:xfrm>
            <a:custGeom>
              <a:avLst/>
              <a:gdLst>
                <a:gd name="T0" fmla="*/ 88 w 88"/>
                <a:gd name="T1" fmla="*/ 611 h 656"/>
                <a:gd name="T2" fmla="*/ 44 w 88"/>
                <a:gd name="T3" fmla="*/ 656 h 656"/>
                <a:gd name="T4" fmla="*/ 44 w 88"/>
                <a:gd name="T5" fmla="*/ 656 h 656"/>
                <a:gd name="T6" fmla="*/ 0 w 88"/>
                <a:gd name="T7" fmla="*/ 611 h 656"/>
                <a:gd name="T8" fmla="*/ 0 w 88"/>
                <a:gd name="T9" fmla="*/ 45 h 656"/>
                <a:gd name="T10" fmla="*/ 44 w 88"/>
                <a:gd name="T11" fmla="*/ 0 h 656"/>
                <a:gd name="T12" fmla="*/ 44 w 88"/>
                <a:gd name="T13" fmla="*/ 0 h 656"/>
                <a:gd name="T14" fmla="*/ 88 w 88"/>
                <a:gd name="T15" fmla="*/ 45 h 656"/>
                <a:gd name="T16" fmla="*/ 88 w 88"/>
                <a:gd name="T17" fmla="*/ 61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656">
                  <a:moveTo>
                    <a:pt x="88" y="611"/>
                  </a:moveTo>
                  <a:cubicBezTo>
                    <a:pt x="88" y="636"/>
                    <a:pt x="68" y="656"/>
                    <a:pt x="44" y="656"/>
                  </a:cubicBezTo>
                  <a:cubicBezTo>
                    <a:pt x="44" y="656"/>
                    <a:pt x="44" y="656"/>
                    <a:pt x="44" y="656"/>
                  </a:cubicBezTo>
                  <a:cubicBezTo>
                    <a:pt x="19" y="656"/>
                    <a:pt x="0" y="636"/>
                    <a:pt x="0" y="6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88" y="20"/>
                    <a:pt x="88" y="45"/>
                  </a:cubicBezTo>
                  <a:lnTo>
                    <a:pt x="88" y="61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1iḍè">
              <a:extLst>
                <a:ext uri="{FF2B5EF4-FFF2-40B4-BE49-F238E27FC236}">
                  <a16:creationId xmlns:a16="http://schemas.microsoft.com/office/drawing/2014/main" id="{E8B9C485-C82D-44E7-AFF9-EE43D28C21C9}"/>
                </a:ext>
              </a:extLst>
            </p:cNvPr>
            <p:cNvSpPr/>
            <p:nvPr/>
          </p:nvSpPr>
          <p:spPr bwMode="auto">
            <a:xfrm>
              <a:off x="3976661" y="3450507"/>
              <a:ext cx="27848" cy="206279"/>
            </a:xfrm>
            <a:custGeom>
              <a:avLst/>
              <a:gdLst>
                <a:gd name="T0" fmla="*/ 88 w 88"/>
                <a:gd name="T1" fmla="*/ 611 h 656"/>
                <a:gd name="T2" fmla="*/ 44 w 88"/>
                <a:gd name="T3" fmla="*/ 656 h 656"/>
                <a:gd name="T4" fmla="*/ 44 w 88"/>
                <a:gd name="T5" fmla="*/ 656 h 656"/>
                <a:gd name="T6" fmla="*/ 0 w 88"/>
                <a:gd name="T7" fmla="*/ 611 h 656"/>
                <a:gd name="T8" fmla="*/ 0 w 88"/>
                <a:gd name="T9" fmla="*/ 45 h 656"/>
                <a:gd name="T10" fmla="*/ 44 w 88"/>
                <a:gd name="T11" fmla="*/ 0 h 656"/>
                <a:gd name="T12" fmla="*/ 44 w 88"/>
                <a:gd name="T13" fmla="*/ 0 h 656"/>
                <a:gd name="T14" fmla="*/ 88 w 88"/>
                <a:gd name="T15" fmla="*/ 45 h 656"/>
                <a:gd name="T16" fmla="*/ 88 w 88"/>
                <a:gd name="T17" fmla="*/ 61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656">
                  <a:moveTo>
                    <a:pt x="88" y="611"/>
                  </a:moveTo>
                  <a:cubicBezTo>
                    <a:pt x="88" y="636"/>
                    <a:pt x="69" y="656"/>
                    <a:pt x="44" y="656"/>
                  </a:cubicBezTo>
                  <a:cubicBezTo>
                    <a:pt x="44" y="656"/>
                    <a:pt x="44" y="656"/>
                    <a:pt x="44" y="656"/>
                  </a:cubicBezTo>
                  <a:cubicBezTo>
                    <a:pt x="20" y="656"/>
                    <a:pt x="0" y="636"/>
                    <a:pt x="0" y="6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8" y="20"/>
                    <a:pt x="88" y="45"/>
                  </a:cubicBezTo>
                  <a:lnTo>
                    <a:pt x="88" y="61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ļidê">
              <a:extLst>
                <a:ext uri="{FF2B5EF4-FFF2-40B4-BE49-F238E27FC236}">
                  <a16:creationId xmlns:a16="http://schemas.microsoft.com/office/drawing/2014/main" id="{E86A52F2-0F65-4E0A-A48D-B98BC0DE2DC0}"/>
                </a:ext>
              </a:extLst>
            </p:cNvPr>
            <p:cNvSpPr/>
            <p:nvPr/>
          </p:nvSpPr>
          <p:spPr bwMode="auto">
            <a:xfrm>
              <a:off x="4035451" y="3429878"/>
              <a:ext cx="238253" cy="238253"/>
            </a:xfrm>
            <a:custGeom>
              <a:avLst/>
              <a:gdLst>
                <a:gd name="T0" fmla="*/ 761 w 761"/>
                <a:gd name="T1" fmla="*/ 716 h 762"/>
                <a:gd name="T2" fmla="*/ 716 w 761"/>
                <a:gd name="T3" fmla="*/ 762 h 762"/>
                <a:gd name="T4" fmla="*/ 45 w 761"/>
                <a:gd name="T5" fmla="*/ 762 h 762"/>
                <a:gd name="T6" fmla="*/ 0 w 761"/>
                <a:gd name="T7" fmla="*/ 716 h 762"/>
                <a:gd name="T8" fmla="*/ 0 w 761"/>
                <a:gd name="T9" fmla="*/ 45 h 762"/>
                <a:gd name="T10" fmla="*/ 45 w 761"/>
                <a:gd name="T11" fmla="*/ 0 h 762"/>
                <a:gd name="T12" fmla="*/ 716 w 761"/>
                <a:gd name="T13" fmla="*/ 0 h 762"/>
                <a:gd name="T14" fmla="*/ 761 w 761"/>
                <a:gd name="T15" fmla="*/ 45 h 762"/>
                <a:gd name="T16" fmla="*/ 761 w 761"/>
                <a:gd name="T17" fmla="*/ 71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762">
                  <a:moveTo>
                    <a:pt x="761" y="716"/>
                  </a:moveTo>
                  <a:cubicBezTo>
                    <a:pt x="761" y="741"/>
                    <a:pt x="741" y="762"/>
                    <a:pt x="716" y="762"/>
                  </a:cubicBezTo>
                  <a:cubicBezTo>
                    <a:pt x="45" y="762"/>
                    <a:pt x="45" y="762"/>
                    <a:pt x="45" y="762"/>
                  </a:cubicBezTo>
                  <a:cubicBezTo>
                    <a:pt x="20" y="762"/>
                    <a:pt x="0" y="741"/>
                    <a:pt x="0" y="71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41" y="0"/>
                    <a:pt x="761" y="20"/>
                    <a:pt x="761" y="45"/>
                  </a:cubicBezTo>
                  <a:lnTo>
                    <a:pt x="761" y="716"/>
                  </a:lnTo>
                  <a:close/>
                </a:path>
              </a:pathLst>
            </a:custGeom>
            <a:solidFill>
              <a:srgbClr val="E54F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šľíḑé">
              <a:extLst>
                <a:ext uri="{FF2B5EF4-FFF2-40B4-BE49-F238E27FC236}">
                  <a16:creationId xmlns:a16="http://schemas.microsoft.com/office/drawing/2014/main" id="{CCEDBF82-9119-46AC-8EB6-9A7A7067A083}"/>
                </a:ext>
              </a:extLst>
            </p:cNvPr>
            <p:cNvSpPr/>
            <p:nvPr/>
          </p:nvSpPr>
          <p:spPr bwMode="auto">
            <a:xfrm>
              <a:off x="4051953" y="3506202"/>
              <a:ext cx="205248" cy="27848"/>
            </a:xfrm>
            <a:custGeom>
              <a:avLst/>
              <a:gdLst>
                <a:gd name="T0" fmla="*/ 611 w 655"/>
                <a:gd name="T1" fmla="*/ 0 h 88"/>
                <a:gd name="T2" fmla="*/ 655 w 655"/>
                <a:gd name="T3" fmla="*/ 44 h 88"/>
                <a:gd name="T4" fmla="*/ 655 w 655"/>
                <a:gd name="T5" fmla="*/ 44 h 88"/>
                <a:gd name="T6" fmla="*/ 611 w 655"/>
                <a:gd name="T7" fmla="*/ 88 h 88"/>
                <a:gd name="T8" fmla="*/ 44 w 655"/>
                <a:gd name="T9" fmla="*/ 88 h 88"/>
                <a:gd name="T10" fmla="*/ 0 w 655"/>
                <a:gd name="T11" fmla="*/ 44 h 88"/>
                <a:gd name="T12" fmla="*/ 0 w 655"/>
                <a:gd name="T13" fmla="*/ 44 h 88"/>
                <a:gd name="T14" fmla="*/ 44 w 655"/>
                <a:gd name="T15" fmla="*/ 0 h 88"/>
                <a:gd name="T16" fmla="*/ 611 w 655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8">
                  <a:moveTo>
                    <a:pt x="611" y="0"/>
                  </a:moveTo>
                  <a:cubicBezTo>
                    <a:pt x="635" y="0"/>
                    <a:pt x="655" y="19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8"/>
                    <a:pt x="635" y="88"/>
                    <a:pt x="611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19" y="88"/>
                    <a:pt x="0" y="68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1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ŝļîdê">
              <a:extLst>
                <a:ext uri="{FF2B5EF4-FFF2-40B4-BE49-F238E27FC236}">
                  <a16:creationId xmlns:a16="http://schemas.microsoft.com/office/drawing/2014/main" id="{9B8F09EB-DFB1-4CE8-9D7E-8ED92101DF5B}"/>
                </a:ext>
              </a:extLst>
            </p:cNvPr>
            <p:cNvSpPr/>
            <p:nvPr/>
          </p:nvSpPr>
          <p:spPr bwMode="auto">
            <a:xfrm>
              <a:off x="4051953" y="3563960"/>
              <a:ext cx="205248" cy="26816"/>
            </a:xfrm>
            <a:custGeom>
              <a:avLst/>
              <a:gdLst>
                <a:gd name="T0" fmla="*/ 611 w 655"/>
                <a:gd name="T1" fmla="*/ 0 h 88"/>
                <a:gd name="T2" fmla="*/ 655 w 655"/>
                <a:gd name="T3" fmla="*/ 44 h 88"/>
                <a:gd name="T4" fmla="*/ 655 w 655"/>
                <a:gd name="T5" fmla="*/ 44 h 88"/>
                <a:gd name="T6" fmla="*/ 611 w 655"/>
                <a:gd name="T7" fmla="*/ 88 h 88"/>
                <a:gd name="T8" fmla="*/ 44 w 655"/>
                <a:gd name="T9" fmla="*/ 88 h 88"/>
                <a:gd name="T10" fmla="*/ 0 w 655"/>
                <a:gd name="T11" fmla="*/ 44 h 88"/>
                <a:gd name="T12" fmla="*/ 0 w 655"/>
                <a:gd name="T13" fmla="*/ 44 h 88"/>
                <a:gd name="T14" fmla="*/ 44 w 655"/>
                <a:gd name="T15" fmla="*/ 0 h 88"/>
                <a:gd name="T16" fmla="*/ 611 w 655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8">
                  <a:moveTo>
                    <a:pt x="611" y="0"/>
                  </a:moveTo>
                  <a:cubicBezTo>
                    <a:pt x="635" y="0"/>
                    <a:pt x="655" y="20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9"/>
                    <a:pt x="635" y="88"/>
                    <a:pt x="611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19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1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ṩ1ïďé">
              <a:extLst>
                <a:ext uri="{FF2B5EF4-FFF2-40B4-BE49-F238E27FC236}">
                  <a16:creationId xmlns:a16="http://schemas.microsoft.com/office/drawing/2014/main" id="{9E40DE16-2DEF-446B-B1D1-A8AE23036BBE}"/>
                </a:ext>
              </a:extLst>
            </p:cNvPr>
            <p:cNvSpPr/>
            <p:nvPr/>
          </p:nvSpPr>
          <p:spPr bwMode="auto">
            <a:xfrm>
              <a:off x="4051953" y="3620686"/>
              <a:ext cx="205248" cy="27848"/>
            </a:xfrm>
            <a:custGeom>
              <a:avLst/>
              <a:gdLst>
                <a:gd name="T0" fmla="*/ 611 w 655"/>
                <a:gd name="T1" fmla="*/ 0 h 89"/>
                <a:gd name="T2" fmla="*/ 655 w 655"/>
                <a:gd name="T3" fmla="*/ 45 h 89"/>
                <a:gd name="T4" fmla="*/ 655 w 655"/>
                <a:gd name="T5" fmla="*/ 45 h 89"/>
                <a:gd name="T6" fmla="*/ 611 w 655"/>
                <a:gd name="T7" fmla="*/ 89 h 89"/>
                <a:gd name="T8" fmla="*/ 44 w 655"/>
                <a:gd name="T9" fmla="*/ 89 h 89"/>
                <a:gd name="T10" fmla="*/ 0 w 655"/>
                <a:gd name="T11" fmla="*/ 45 h 89"/>
                <a:gd name="T12" fmla="*/ 0 w 655"/>
                <a:gd name="T13" fmla="*/ 45 h 89"/>
                <a:gd name="T14" fmla="*/ 44 w 655"/>
                <a:gd name="T15" fmla="*/ 0 h 89"/>
                <a:gd name="T16" fmla="*/ 611 w 655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9">
                  <a:moveTo>
                    <a:pt x="611" y="0"/>
                  </a:moveTo>
                  <a:cubicBezTo>
                    <a:pt x="635" y="0"/>
                    <a:pt x="655" y="20"/>
                    <a:pt x="655" y="45"/>
                  </a:cubicBezTo>
                  <a:cubicBezTo>
                    <a:pt x="655" y="45"/>
                    <a:pt x="655" y="45"/>
                    <a:pt x="655" y="45"/>
                  </a:cubicBezTo>
                  <a:cubicBezTo>
                    <a:pt x="655" y="69"/>
                    <a:pt x="635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19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1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śḻïḑê">
              <a:extLst>
                <a:ext uri="{FF2B5EF4-FFF2-40B4-BE49-F238E27FC236}">
                  <a16:creationId xmlns:a16="http://schemas.microsoft.com/office/drawing/2014/main" id="{FFABC464-C742-4E9F-87B5-AA04F3C70FF0}"/>
                </a:ext>
              </a:extLst>
            </p:cNvPr>
            <p:cNvSpPr/>
            <p:nvPr/>
          </p:nvSpPr>
          <p:spPr bwMode="auto">
            <a:xfrm>
              <a:off x="4051953" y="3448444"/>
              <a:ext cx="205248" cy="27848"/>
            </a:xfrm>
            <a:custGeom>
              <a:avLst/>
              <a:gdLst>
                <a:gd name="T0" fmla="*/ 611 w 655"/>
                <a:gd name="T1" fmla="*/ 0 h 89"/>
                <a:gd name="T2" fmla="*/ 655 w 655"/>
                <a:gd name="T3" fmla="*/ 44 h 89"/>
                <a:gd name="T4" fmla="*/ 655 w 655"/>
                <a:gd name="T5" fmla="*/ 44 h 89"/>
                <a:gd name="T6" fmla="*/ 611 w 655"/>
                <a:gd name="T7" fmla="*/ 89 h 89"/>
                <a:gd name="T8" fmla="*/ 44 w 655"/>
                <a:gd name="T9" fmla="*/ 89 h 89"/>
                <a:gd name="T10" fmla="*/ 0 w 655"/>
                <a:gd name="T11" fmla="*/ 44 h 89"/>
                <a:gd name="T12" fmla="*/ 0 w 655"/>
                <a:gd name="T13" fmla="*/ 44 h 89"/>
                <a:gd name="T14" fmla="*/ 44 w 655"/>
                <a:gd name="T15" fmla="*/ 0 h 89"/>
                <a:gd name="T16" fmla="*/ 611 w 655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9">
                  <a:moveTo>
                    <a:pt x="611" y="0"/>
                  </a:moveTo>
                  <a:cubicBezTo>
                    <a:pt x="635" y="0"/>
                    <a:pt x="655" y="20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9"/>
                    <a:pt x="635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19" y="89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1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ṩliḍè">
              <a:extLst>
                <a:ext uri="{FF2B5EF4-FFF2-40B4-BE49-F238E27FC236}">
                  <a16:creationId xmlns:a16="http://schemas.microsoft.com/office/drawing/2014/main" id="{776A0740-77CD-49FC-9A56-7B4F5CA98E1B}"/>
                </a:ext>
              </a:extLst>
            </p:cNvPr>
            <p:cNvSpPr/>
            <p:nvPr/>
          </p:nvSpPr>
          <p:spPr bwMode="auto">
            <a:xfrm>
              <a:off x="4094240" y="3426783"/>
              <a:ext cx="6188" cy="244441"/>
            </a:xfrm>
            <a:custGeom>
              <a:avLst/>
              <a:gdLst>
                <a:gd name="T0" fmla="*/ 0 w 20"/>
                <a:gd name="T1" fmla="*/ 10 h 779"/>
                <a:gd name="T2" fmla="*/ 9 w 20"/>
                <a:gd name="T3" fmla="*/ 0 h 779"/>
                <a:gd name="T4" fmla="*/ 10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0 w 20"/>
                <a:gd name="T11" fmla="*/ 779 h 779"/>
                <a:gd name="T12" fmla="*/ 9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5" y="779"/>
                    <a:pt x="10" y="779"/>
                  </a:cubicBezTo>
                  <a:cubicBezTo>
                    <a:pt x="9" y="779"/>
                    <a:pt x="9" y="779"/>
                    <a:pt x="9" y="779"/>
                  </a:cubicBezTo>
                  <a:cubicBezTo>
                    <a:pt x="4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ślîḓé">
              <a:extLst>
                <a:ext uri="{FF2B5EF4-FFF2-40B4-BE49-F238E27FC236}">
                  <a16:creationId xmlns:a16="http://schemas.microsoft.com/office/drawing/2014/main" id="{5891EE07-A60B-40D9-BE4B-35646EEA46EB}"/>
                </a:ext>
              </a:extLst>
            </p:cNvPr>
            <p:cNvSpPr/>
            <p:nvPr/>
          </p:nvSpPr>
          <p:spPr bwMode="auto">
            <a:xfrm>
              <a:off x="4150967" y="3426783"/>
              <a:ext cx="7220" cy="244441"/>
            </a:xfrm>
            <a:custGeom>
              <a:avLst/>
              <a:gdLst>
                <a:gd name="T0" fmla="*/ 0 w 20"/>
                <a:gd name="T1" fmla="*/ 10 h 779"/>
                <a:gd name="T2" fmla="*/ 10 w 20"/>
                <a:gd name="T3" fmla="*/ 0 h 779"/>
                <a:gd name="T4" fmla="*/ 11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1 w 20"/>
                <a:gd name="T11" fmla="*/ 779 h 779"/>
                <a:gd name="T12" fmla="*/ 10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6" y="779"/>
                    <a:pt x="11" y="779"/>
                  </a:cubicBezTo>
                  <a:cubicBezTo>
                    <a:pt x="10" y="779"/>
                    <a:pt x="10" y="779"/>
                    <a:pt x="10" y="779"/>
                  </a:cubicBezTo>
                  <a:cubicBezTo>
                    <a:pt x="5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$ḻíḑè">
              <a:extLst>
                <a:ext uri="{FF2B5EF4-FFF2-40B4-BE49-F238E27FC236}">
                  <a16:creationId xmlns:a16="http://schemas.microsoft.com/office/drawing/2014/main" id="{75DE5BCD-F46F-4B42-9647-BD1EA29DAA3E}"/>
                </a:ext>
              </a:extLst>
            </p:cNvPr>
            <p:cNvSpPr/>
            <p:nvPr/>
          </p:nvSpPr>
          <p:spPr bwMode="auto">
            <a:xfrm>
              <a:off x="4093209" y="3458758"/>
              <a:ext cx="67040" cy="6188"/>
            </a:xfrm>
            <a:custGeom>
              <a:avLst/>
              <a:gdLst>
                <a:gd name="T0" fmla="*/ 0 w 215"/>
                <a:gd name="T1" fmla="*/ 9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9 h 20"/>
                <a:gd name="T8" fmla="*/ 215 w 215"/>
                <a:gd name="T9" fmla="*/ 10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0 h 20"/>
                <a:gd name="T16" fmla="*/ 0 w 215"/>
                <a:gd name="T1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9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5" y="15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ļiḑê">
              <a:extLst>
                <a:ext uri="{FF2B5EF4-FFF2-40B4-BE49-F238E27FC236}">
                  <a16:creationId xmlns:a16="http://schemas.microsoft.com/office/drawing/2014/main" id="{DA744070-F7DC-474A-840F-8B987F95EFB4}"/>
                </a:ext>
              </a:extLst>
            </p:cNvPr>
            <p:cNvSpPr/>
            <p:nvPr/>
          </p:nvSpPr>
          <p:spPr bwMode="auto">
            <a:xfrm>
              <a:off x="4093209" y="3493825"/>
              <a:ext cx="67040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liḋê">
              <a:extLst>
                <a:ext uri="{FF2B5EF4-FFF2-40B4-BE49-F238E27FC236}">
                  <a16:creationId xmlns:a16="http://schemas.microsoft.com/office/drawing/2014/main" id="{F2071BBB-A4E7-4F57-A730-F2F844F97D9C}"/>
                </a:ext>
              </a:extLst>
            </p:cNvPr>
            <p:cNvSpPr/>
            <p:nvPr/>
          </p:nvSpPr>
          <p:spPr bwMode="auto">
            <a:xfrm>
              <a:off x="4093209" y="3529924"/>
              <a:ext cx="67040" cy="6188"/>
            </a:xfrm>
            <a:custGeom>
              <a:avLst/>
              <a:gdLst>
                <a:gd name="T0" fmla="*/ 0 w 215"/>
                <a:gd name="T1" fmla="*/ 10 h 21"/>
                <a:gd name="T2" fmla="*/ 9 w 215"/>
                <a:gd name="T3" fmla="*/ 0 h 21"/>
                <a:gd name="T4" fmla="*/ 205 w 215"/>
                <a:gd name="T5" fmla="*/ 0 h 21"/>
                <a:gd name="T6" fmla="*/ 215 w 215"/>
                <a:gd name="T7" fmla="*/ 10 h 21"/>
                <a:gd name="T8" fmla="*/ 215 w 215"/>
                <a:gd name="T9" fmla="*/ 11 h 21"/>
                <a:gd name="T10" fmla="*/ 205 w 215"/>
                <a:gd name="T11" fmla="*/ 21 h 21"/>
                <a:gd name="T12" fmla="*/ 9 w 215"/>
                <a:gd name="T13" fmla="*/ 21 h 21"/>
                <a:gd name="T14" fmla="*/ 0 w 215"/>
                <a:gd name="T15" fmla="*/ 11 h 21"/>
                <a:gd name="T16" fmla="*/ 0 w 215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1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1"/>
                    <a:pt x="205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ľîḑe">
              <a:extLst>
                <a:ext uri="{FF2B5EF4-FFF2-40B4-BE49-F238E27FC236}">
                  <a16:creationId xmlns:a16="http://schemas.microsoft.com/office/drawing/2014/main" id="{4C1C5A0E-7F5B-4494-BBA4-F8A4540D9365}"/>
                </a:ext>
              </a:extLst>
            </p:cNvPr>
            <p:cNvSpPr/>
            <p:nvPr/>
          </p:nvSpPr>
          <p:spPr bwMode="auto">
            <a:xfrm>
              <a:off x="4093209" y="3566022"/>
              <a:ext cx="67040" cy="7220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liḑé">
              <a:extLst>
                <a:ext uri="{FF2B5EF4-FFF2-40B4-BE49-F238E27FC236}">
                  <a16:creationId xmlns:a16="http://schemas.microsoft.com/office/drawing/2014/main" id="{95EDDB69-B1CB-4A48-9318-1F350D33936F}"/>
                </a:ext>
              </a:extLst>
            </p:cNvPr>
            <p:cNvSpPr/>
            <p:nvPr/>
          </p:nvSpPr>
          <p:spPr bwMode="auto">
            <a:xfrm>
              <a:off x="4093209" y="3602121"/>
              <a:ext cx="67040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ļîďé">
              <a:extLst>
                <a:ext uri="{FF2B5EF4-FFF2-40B4-BE49-F238E27FC236}">
                  <a16:creationId xmlns:a16="http://schemas.microsoft.com/office/drawing/2014/main" id="{8DE3973F-1D0E-416C-A8BC-D0EBA868AEFF}"/>
                </a:ext>
              </a:extLst>
            </p:cNvPr>
            <p:cNvSpPr/>
            <p:nvPr/>
          </p:nvSpPr>
          <p:spPr bwMode="auto">
            <a:xfrm>
              <a:off x="4093209" y="3638221"/>
              <a:ext cx="67040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ṡḷîḑe">
              <a:extLst>
                <a:ext uri="{FF2B5EF4-FFF2-40B4-BE49-F238E27FC236}">
                  <a16:creationId xmlns:a16="http://schemas.microsoft.com/office/drawing/2014/main" id="{FC64E649-5D7F-4DB0-ADF2-49CC9F4BE217}"/>
                </a:ext>
              </a:extLst>
            </p:cNvPr>
            <p:cNvSpPr/>
            <p:nvPr/>
          </p:nvSpPr>
          <p:spPr bwMode="auto">
            <a:xfrm>
              <a:off x="4275766" y="3429878"/>
              <a:ext cx="238253" cy="238253"/>
            </a:xfrm>
            <a:custGeom>
              <a:avLst/>
              <a:gdLst>
                <a:gd name="T0" fmla="*/ 762 w 762"/>
                <a:gd name="T1" fmla="*/ 716 h 762"/>
                <a:gd name="T2" fmla="*/ 717 w 762"/>
                <a:gd name="T3" fmla="*/ 762 h 762"/>
                <a:gd name="T4" fmla="*/ 46 w 762"/>
                <a:gd name="T5" fmla="*/ 762 h 762"/>
                <a:gd name="T6" fmla="*/ 0 w 762"/>
                <a:gd name="T7" fmla="*/ 716 h 762"/>
                <a:gd name="T8" fmla="*/ 0 w 762"/>
                <a:gd name="T9" fmla="*/ 45 h 762"/>
                <a:gd name="T10" fmla="*/ 46 w 762"/>
                <a:gd name="T11" fmla="*/ 0 h 762"/>
                <a:gd name="T12" fmla="*/ 717 w 762"/>
                <a:gd name="T13" fmla="*/ 0 h 762"/>
                <a:gd name="T14" fmla="*/ 762 w 762"/>
                <a:gd name="T15" fmla="*/ 45 h 762"/>
                <a:gd name="T16" fmla="*/ 762 w 762"/>
                <a:gd name="T17" fmla="*/ 71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2" h="762">
                  <a:moveTo>
                    <a:pt x="762" y="716"/>
                  </a:moveTo>
                  <a:cubicBezTo>
                    <a:pt x="762" y="741"/>
                    <a:pt x="742" y="762"/>
                    <a:pt x="717" y="762"/>
                  </a:cubicBezTo>
                  <a:cubicBezTo>
                    <a:pt x="46" y="762"/>
                    <a:pt x="46" y="762"/>
                    <a:pt x="46" y="762"/>
                  </a:cubicBezTo>
                  <a:cubicBezTo>
                    <a:pt x="21" y="762"/>
                    <a:pt x="0" y="741"/>
                    <a:pt x="0" y="71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17" y="0"/>
                    <a:pt x="717" y="0"/>
                    <a:pt x="717" y="0"/>
                  </a:cubicBezTo>
                  <a:cubicBezTo>
                    <a:pt x="742" y="0"/>
                    <a:pt x="762" y="20"/>
                    <a:pt x="762" y="45"/>
                  </a:cubicBezTo>
                  <a:lnTo>
                    <a:pt x="762" y="716"/>
                  </a:lnTo>
                  <a:close/>
                </a:path>
              </a:pathLst>
            </a:custGeom>
            <a:solidFill>
              <a:srgbClr val="E78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ṣḻíďé">
              <a:extLst>
                <a:ext uri="{FF2B5EF4-FFF2-40B4-BE49-F238E27FC236}">
                  <a16:creationId xmlns:a16="http://schemas.microsoft.com/office/drawing/2014/main" id="{30562B4D-6831-4FEC-BBCE-51869D224513}"/>
                </a:ext>
              </a:extLst>
            </p:cNvPr>
            <p:cNvSpPr/>
            <p:nvPr/>
          </p:nvSpPr>
          <p:spPr bwMode="auto">
            <a:xfrm>
              <a:off x="4292269" y="3506202"/>
              <a:ext cx="205248" cy="27848"/>
            </a:xfrm>
            <a:custGeom>
              <a:avLst/>
              <a:gdLst>
                <a:gd name="T0" fmla="*/ 611 w 655"/>
                <a:gd name="T1" fmla="*/ 0 h 88"/>
                <a:gd name="T2" fmla="*/ 655 w 655"/>
                <a:gd name="T3" fmla="*/ 44 h 88"/>
                <a:gd name="T4" fmla="*/ 655 w 655"/>
                <a:gd name="T5" fmla="*/ 44 h 88"/>
                <a:gd name="T6" fmla="*/ 611 w 655"/>
                <a:gd name="T7" fmla="*/ 88 h 88"/>
                <a:gd name="T8" fmla="*/ 44 w 655"/>
                <a:gd name="T9" fmla="*/ 88 h 88"/>
                <a:gd name="T10" fmla="*/ 0 w 655"/>
                <a:gd name="T11" fmla="*/ 44 h 88"/>
                <a:gd name="T12" fmla="*/ 0 w 655"/>
                <a:gd name="T13" fmla="*/ 44 h 88"/>
                <a:gd name="T14" fmla="*/ 44 w 655"/>
                <a:gd name="T15" fmla="*/ 0 h 88"/>
                <a:gd name="T16" fmla="*/ 611 w 655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8">
                  <a:moveTo>
                    <a:pt x="611" y="0"/>
                  </a:moveTo>
                  <a:cubicBezTo>
                    <a:pt x="635" y="0"/>
                    <a:pt x="655" y="19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8"/>
                    <a:pt x="635" y="88"/>
                    <a:pt x="611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19" y="88"/>
                    <a:pt x="0" y="68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5A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ḓè">
              <a:extLst>
                <a:ext uri="{FF2B5EF4-FFF2-40B4-BE49-F238E27FC236}">
                  <a16:creationId xmlns:a16="http://schemas.microsoft.com/office/drawing/2014/main" id="{0E451187-0B17-4231-A15C-760A5390AE89}"/>
                </a:ext>
              </a:extLst>
            </p:cNvPr>
            <p:cNvSpPr/>
            <p:nvPr/>
          </p:nvSpPr>
          <p:spPr bwMode="auto">
            <a:xfrm>
              <a:off x="4292269" y="3563960"/>
              <a:ext cx="205248" cy="26816"/>
            </a:xfrm>
            <a:custGeom>
              <a:avLst/>
              <a:gdLst>
                <a:gd name="T0" fmla="*/ 611 w 655"/>
                <a:gd name="T1" fmla="*/ 0 h 88"/>
                <a:gd name="T2" fmla="*/ 655 w 655"/>
                <a:gd name="T3" fmla="*/ 44 h 88"/>
                <a:gd name="T4" fmla="*/ 655 w 655"/>
                <a:gd name="T5" fmla="*/ 44 h 88"/>
                <a:gd name="T6" fmla="*/ 611 w 655"/>
                <a:gd name="T7" fmla="*/ 88 h 88"/>
                <a:gd name="T8" fmla="*/ 44 w 655"/>
                <a:gd name="T9" fmla="*/ 88 h 88"/>
                <a:gd name="T10" fmla="*/ 0 w 655"/>
                <a:gd name="T11" fmla="*/ 44 h 88"/>
                <a:gd name="T12" fmla="*/ 0 w 655"/>
                <a:gd name="T13" fmla="*/ 44 h 88"/>
                <a:gd name="T14" fmla="*/ 44 w 655"/>
                <a:gd name="T15" fmla="*/ 0 h 88"/>
                <a:gd name="T16" fmla="*/ 611 w 655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8">
                  <a:moveTo>
                    <a:pt x="611" y="0"/>
                  </a:moveTo>
                  <a:cubicBezTo>
                    <a:pt x="635" y="0"/>
                    <a:pt x="655" y="20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9"/>
                    <a:pt x="635" y="88"/>
                    <a:pt x="611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19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5A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ļîdé">
              <a:extLst>
                <a:ext uri="{FF2B5EF4-FFF2-40B4-BE49-F238E27FC236}">
                  <a16:creationId xmlns:a16="http://schemas.microsoft.com/office/drawing/2014/main" id="{FF8169D3-806E-486F-A0C2-945AD5B29B49}"/>
                </a:ext>
              </a:extLst>
            </p:cNvPr>
            <p:cNvSpPr/>
            <p:nvPr/>
          </p:nvSpPr>
          <p:spPr bwMode="auto">
            <a:xfrm>
              <a:off x="4292269" y="3620686"/>
              <a:ext cx="205248" cy="27848"/>
            </a:xfrm>
            <a:custGeom>
              <a:avLst/>
              <a:gdLst>
                <a:gd name="T0" fmla="*/ 611 w 655"/>
                <a:gd name="T1" fmla="*/ 0 h 89"/>
                <a:gd name="T2" fmla="*/ 655 w 655"/>
                <a:gd name="T3" fmla="*/ 45 h 89"/>
                <a:gd name="T4" fmla="*/ 655 w 655"/>
                <a:gd name="T5" fmla="*/ 45 h 89"/>
                <a:gd name="T6" fmla="*/ 611 w 655"/>
                <a:gd name="T7" fmla="*/ 89 h 89"/>
                <a:gd name="T8" fmla="*/ 44 w 655"/>
                <a:gd name="T9" fmla="*/ 89 h 89"/>
                <a:gd name="T10" fmla="*/ 0 w 655"/>
                <a:gd name="T11" fmla="*/ 45 h 89"/>
                <a:gd name="T12" fmla="*/ 0 w 655"/>
                <a:gd name="T13" fmla="*/ 45 h 89"/>
                <a:gd name="T14" fmla="*/ 44 w 655"/>
                <a:gd name="T15" fmla="*/ 0 h 89"/>
                <a:gd name="T16" fmla="*/ 611 w 655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9">
                  <a:moveTo>
                    <a:pt x="611" y="0"/>
                  </a:moveTo>
                  <a:cubicBezTo>
                    <a:pt x="635" y="0"/>
                    <a:pt x="655" y="20"/>
                    <a:pt x="655" y="45"/>
                  </a:cubicBezTo>
                  <a:cubicBezTo>
                    <a:pt x="655" y="45"/>
                    <a:pt x="655" y="45"/>
                    <a:pt x="655" y="45"/>
                  </a:cubicBezTo>
                  <a:cubicBezTo>
                    <a:pt x="655" y="69"/>
                    <a:pt x="635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19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5A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śḷïḑé">
              <a:extLst>
                <a:ext uri="{FF2B5EF4-FFF2-40B4-BE49-F238E27FC236}">
                  <a16:creationId xmlns:a16="http://schemas.microsoft.com/office/drawing/2014/main" id="{5854CF0C-AD70-43F0-AE61-A8EBC1C58874}"/>
                </a:ext>
              </a:extLst>
            </p:cNvPr>
            <p:cNvSpPr/>
            <p:nvPr/>
          </p:nvSpPr>
          <p:spPr bwMode="auto">
            <a:xfrm>
              <a:off x="4292269" y="3448444"/>
              <a:ext cx="205248" cy="27848"/>
            </a:xfrm>
            <a:custGeom>
              <a:avLst/>
              <a:gdLst>
                <a:gd name="T0" fmla="*/ 611 w 655"/>
                <a:gd name="T1" fmla="*/ 0 h 89"/>
                <a:gd name="T2" fmla="*/ 655 w 655"/>
                <a:gd name="T3" fmla="*/ 44 h 89"/>
                <a:gd name="T4" fmla="*/ 655 w 655"/>
                <a:gd name="T5" fmla="*/ 44 h 89"/>
                <a:gd name="T6" fmla="*/ 611 w 655"/>
                <a:gd name="T7" fmla="*/ 89 h 89"/>
                <a:gd name="T8" fmla="*/ 44 w 655"/>
                <a:gd name="T9" fmla="*/ 89 h 89"/>
                <a:gd name="T10" fmla="*/ 0 w 655"/>
                <a:gd name="T11" fmla="*/ 44 h 89"/>
                <a:gd name="T12" fmla="*/ 0 w 655"/>
                <a:gd name="T13" fmla="*/ 44 h 89"/>
                <a:gd name="T14" fmla="*/ 44 w 655"/>
                <a:gd name="T15" fmla="*/ 0 h 89"/>
                <a:gd name="T16" fmla="*/ 611 w 655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89">
                  <a:moveTo>
                    <a:pt x="611" y="0"/>
                  </a:moveTo>
                  <a:cubicBezTo>
                    <a:pt x="635" y="0"/>
                    <a:pt x="655" y="20"/>
                    <a:pt x="655" y="44"/>
                  </a:cubicBezTo>
                  <a:cubicBezTo>
                    <a:pt x="655" y="44"/>
                    <a:pt x="655" y="44"/>
                    <a:pt x="655" y="44"/>
                  </a:cubicBezTo>
                  <a:cubicBezTo>
                    <a:pt x="655" y="69"/>
                    <a:pt x="635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19" y="89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F5A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ḻîḋê">
              <a:extLst>
                <a:ext uri="{FF2B5EF4-FFF2-40B4-BE49-F238E27FC236}">
                  <a16:creationId xmlns:a16="http://schemas.microsoft.com/office/drawing/2014/main" id="{EF8AE075-C115-4300-89A9-203F07DC496E}"/>
                </a:ext>
              </a:extLst>
            </p:cNvPr>
            <p:cNvSpPr/>
            <p:nvPr/>
          </p:nvSpPr>
          <p:spPr bwMode="auto">
            <a:xfrm>
              <a:off x="4334556" y="3426783"/>
              <a:ext cx="6188" cy="244441"/>
            </a:xfrm>
            <a:custGeom>
              <a:avLst/>
              <a:gdLst>
                <a:gd name="T0" fmla="*/ 0 w 20"/>
                <a:gd name="T1" fmla="*/ 10 h 779"/>
                <a:gd name="T2" fmla="*/ 10 w 20"/>
                <a:gd name="T3" fmla="*/ 0 h 779"/>
                <a:gd name="T4" fmla="*/ 10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0 w 20"/>
                <a:gd name="T11" fmla="*/ 779 h 779"/>
                <a:gd name="T12" fmla="*/ 10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6" y="779"/>
                    <a:pt x="10" y="779"/>
                  </a:cubicBezTo>
                  <a:cubicBezTo>
                    <a:pt x="10" y="779"/>
                    <a:pt x="10" y="779"/>
                    <a:pt x="10" y="779"/>
                  </a:cubicBezTo>
                  <a:cubicBezTo>
                    <a:pt x="4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ṩḻiḑe">
              <a:extLst>
                <a:ext uri="{FF2B5EF4-FFF2-40B4-BE49-F238E27FC236}">
                  <a16:creationId xmlns:a16="http://schemas.microsoft.com/office/drawing/2014/main" id="{5C7549A4-CD47-4EE3-875C-2F804153A79E}"/>
                </a:ext>
              </a:extLst>
            </p:cNvPr>
            <p:cNvSpPr/>
            <p:nvPr/>
          </p:nvSpPr>
          <p:spPr bwMode="auto">
            <a:xfrm>
              <a:off x="4392315" y="3426783"/>
              <a:ext cx="6188" cy="244441"/>
            </a:xfrm>
            <a:custGeom>
              <a:avLst/>
              <a:gdLst>
                <a:gd name="T0" fmla="*/ 0 w 20"/>
                <a:gd name="T1" fmla="*/ 10 h 779"/>
                <a:gd name="T2" fmla="*/ 9 w 20"/>
                <a:gd name="T3" fmla="*/ 0 h 779"/>
                <a:gd name="T4" fmla="*/ 10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0 w 20"/>
                <a:gd name="T11" fmla="*/ 779 h 779"/>
                <a:gd name="T12" fmla="*/ 9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6" y="779"/>
                    <a:pt x="10" y="779"/>
                  </a:cubicBezTo>
                  <a:cubicBezTo>
                    <a:pt x="9" y="779"/>
                    <a:pt x="9" y="779"/>
                    <a:pt x="9" y="779"/>
                  </a:cubicBezTo>
                  <a:cubicBezTo>
                    <a:pt x="4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1ïďè">
              <a:extLst>
                <a:ext uri="{FF2B5EF4-FFF2-40B4-BE49-F238E27FC236}">
                  <a16:creationId xmlns:a16="http://schemas.microsoft.com/office/drawing/2014/main" id="{6ABF41DB-FBAD-4AC2-AC48-0F6E9FA864A1}"/>
                </a:ext>
              </a:extLst>
            </p:cNvPr>
            <p:cNvSpPr/>
            <p:nvPr/>
          </p:nvSpPr>
          <p:spPr bwMode="auto">
            <a:xfrm>
              <a:off x="4332493" y="3458758"/>
              <a:ext cx="67040" cy="6188"/>
            </a:xfrm>
            <a:custGeom>
              <a:avLst/>
              <a:gdLst>
                <a:gd name="T0" fmla="*/ 0 w 216"/>
                <a:gd name="T1" fmla="*/ 9 h 20"/>
                <a:gd name="T2" fmla="*/ 10 w 216"/>
                <a:gd name="T3" fmla="*/ 0 h 20"/>
                <a:gd name="T4" fmla="*/ 206 w 216"/>
                <a:gd name="T5" fmla="*/ 0 h 20"/>
                <a:gd name="T6" fmla="*/ 216 w 216"/>
                <a:gd name="T7" fmla="*/ 9 h 20"/>
                <a:gd name="T8" fmla="*/ 216 w 216"/>
                <a:gd name="T9" fmla="*/ 10 h 20"/>
                <a:gd name="T10" fmla="*/ 206 w 216"/>
                <a:gd name="T11" fmla="*/ 20 h 20"/>
                <a:gd name="T12" fmla="*/ 10 w 216"/>
                <a:gd name="T13" fmla="*/ 20 h 20"/>
                <a:gd name="T14" fmla="*/ 0 w 216"/>
                <a:gd name="T15" fmla="*/ 10 h 20"/>
                <a:gd name="T16" fmla="*/ 0 w 216"/>
                <a:gd name="T1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">
                  <a:moveTo>
                    <a:pt x="0" y="9"/>
                  </a:moveTo>
                  <a:cubicBezTo>
                    <a:pt x="0" y="4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4"/>
                    <a:pt x="216" y="9"/>
                  </a:cubicBezTo>
                  <a:cubicBezTo>
                    <a:pt x="216" y="10"/>
                    <a:pt x="216" y="10"/>
                    <a:pt x="216" y="10"/>
                  </a:cubicBezTo>
                  <a:cubicBezTo>
                    <a:pt x="216" y="15"/>
                    <a:pt x="212" y="20"/>
                    <a:pt x="20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líḍé">
              <a:extLst>
                <a:ext uri="{FF2B5EF4-FFF2-40B4-BE49-F238E27FC236}">
                  <a16:creationId xmlns:a16="http://schemas.microsoft.com/office/drawing/2014/main" id="{594B227D-BAA2-48FB-B57E-AAF7E758B36F}"/>
                </a:ext>
              </a:extLst>
            </p:cNvPr>
            <p:cNvSpPr/>
            <p:nvPr/>
          </p:nvSpPr>
          <p:spPr bwMode="auto">
            <a:xfrm>
              <a:off x="4332493" y="3493825"/>
              <a:ext cx="67040" cy="6188"/>
            </a:xfrm>
            <a:custGeom>
              <a:avLst/>
              <a:gdLst>
                <a:gd name="T0" fmla="*/ 0 w 216"/>
                <a:gd name="T1" fmla="*/ 10 h 20"/>
                <a:gd name="T2" fmla="*/ 10 w 216"/>
                <a:gd name="T3" fmla="*/ 0 h 20"/>
                <a:gd name="T4" fmla="*/ 206 w 216"/>
                <a:gd name="T5" fmla="*/ 0 h 20"/>
                <a:gd name="T6" fmla="*/ 216 w 216"/>
                <a:gd name="T7" fmla="*/ 10 h 20"/>
                <a:gd name="T8" fmla="*/ 216 w 216"/>
                <a:gd name="T9" fmla="*/ 11 h 20"/>
                <a:gd name="T10" fmla="*/ 206 w 216"/>
                <a:gd name="T11" fmla="*/ 20 h 20"/>
                <a:gd name="T12" fmla="*/ 10 w 216"/>
                <a:gd name="T13" fmla="*/ 20 h 20"/>
                <a:gd name="T14" fmla="*/ 0 w 216"/>
                <a:gd name="T15" fmla="*/ 11 h 20"/>
                <a:gd name="T16" fmla="*/ 0 w 216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5"/>
                    <a:pt x="216" y="10"/>
                  </a:cubicBezTo>
                  <a:cubicBezTo>
                    <a:pt x="216" y="11"/>
                    <a:pt x="216" y="11"/>
                    <a:pt x="216" y="11"/>
                  </a:cubicBezTo>
                  <a:cubicBezTo>
                    <a:pt x="216" y="16"/>
                    <a:pt x="212" y="20"/>
                    <a:pt x="20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liḋè">
              <a:extLst>
                <a:ext uri="{FF2B5EF4-FFF2-40B4-BE49-F238E27FC236}">
                  <a16:creationId xmlns:a16="http://schemas.microsoft.com/office/drawing/2014/main" id="{669079CD-3847-4D11-8F7E-806ACF41BE78}"/>
                </a:ext>
              </a:extLst>
            </p:cNvPr>
            <p:cNvSpPr/>
            <p:nvPr/>
          </p:nvSpPr>
          <p:spPr bwMode="auto">
            <a:xfrm>
              <a:off x="4332493" y="3529924"/>
              <a:ext cx="67040" cy="6188"/>
            </a:xfrm>
            <a:custGeom>
              <a:avLst/>
              <a:gdLst>
                <a:gd name="T0" fmla="*/ 0 w 216"/>
                <a:gd name="T1" fmla="*/ 10 h 21"/>
                <a:gd name="T2" fmla="*/ 10 w 216"/>
                <a:gd name="T3" fmla="*/ 0 h 21"/>
                <a:gd name="T4" fmla="*/ 206 w 216"/>
                <a:gd name="T5" fmla="*/ 0 h 21"/>
                <a:gd name="T6" fmla="*/ 216 w 216"/>
                <a:gd name="T7" fmla="*/ 10 h 21"/>
                <a:gd name="T8" fmla="*/ 216 w 216"/>
                <a:gd name="T9" fmla="*/ 11 h 21"/>
                <a:gd name="T10" fmla="*/ 206 w 216"/>
                <a:gd name="T11" fmla="*/ 21 h 21"/>
                <a:gd name="T12" fmla="*/ 10 w 216"/>
                <a:gd name="T13" fmla="*/ 21 h 21"/>
                <a:gd name="T14" fmla="*/ 0 w 216"/>
                <a:gd name="T15" fmla="*/ 11 h 21"/>
                <a:gd name="T16" fmla="*/ 0 w 216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5"/>
                    <a:pt x="216" y="10"/>
                  </a:cubicBezTo>
                  <a:cubicBezTo>
                    <a:pt x="216" y="11"/>
                    <a:pt x="216" y="11"/>
                    <a:pt x="216" y="11"/>
                  </a:cubicBezTo>
                  <a:cubicBezTo>
                    <a:pt x="216" y="16"/>
                    <a:pt x="212" y="21"/>
                    <a:pt x="206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$ḻíďe">
              <a:extLst>
                <a:ext uri="{FF2B5EF4-FFF2-40B4-BE49-F238E27FC236}">
                  <a16:creationId xmlns:a16="http://schemas.microsoft.com/office/drawing/2014/main" id="{E90D91A0-5BDE-4298-8851-4EFEC6FDECF6}"/>
                </a:ext>
              </a:extLst>
            </p:cNvPr>
            <p:cNvSpPr/>
            <p:nvPr/>
          </p:nvSpPr>
          <p:spPr bwMode="auto">
            <a:xfrm>
              <a:off x="4332493" y="3566022"/>
              <a:ext cx="67040" cy="7220"/>
            </a:xfrm>
            <a:custGeom>
              <a:avLst/>
              <a:gdLst>
                <a:gd name="T0" fmla="*/ 0 w 216"/>
                <a:gd name="T1" fmla="*/ 10 h 20"/>
                <a:gd name="T2" fmla="*/ 10 w 216"/>
                <a:gd name="T3" fmla="*/ 0 h 20"/>
                <a:gd name="T4" fmla="*/ 206 w 216"/>
                <a:gd name="T5" fmla="*/ 0 h 20"/>
                <a:gd name="T6" fmla="*/ 216 w 216"/>
                <a:gd name="T7" fmla="*/ 10 h 20"/>
                <a:gd name="T8" fmla="*/ 216 w 216"/>
                <a:gd name="T9" fmla="*/ 11 h 20"/>
                <a:gd name="T10" fmla="*/ 206 w 216"/>
                <a:gd name="T11" fmla="*/ 20 h 20"/>
                <a:gd name="T12" fmla="*/ 10 w 216"/>
                <a:gd name="T13" fmla="*/ 20 h 20"/>
                <a:gd name="T14" fmla="*/ 0 w 216"/>
                <a:gd name="T15" fmla="*/ 11 h 20"/>
                <a:gd name="T16" fmla="*/ 0 w 216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5"/>
                    <a:pt x="216" y="10"/>
                  </a:cubicBezTo>
                  <a:cubicBezTo>
                    <a:pt x="216" y="11"/>
                    <a:pt x="216" y="11"/>
                    <a:pt x="216" y="11"/>
                  </a:cubicBezTo>
                  <a:cubicBezTo>
                    <a:pt x="216" y="16"/>
                    <a:pt x="212" y="20"/>
                    <a:pt x="20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ṥḷiḍe">
              <a:extLst>
                <a:ext uri="{FF2B5EF4-FFF2-40B4-BE49-F238E27FC236}">
                  <a16:creationId xmlns:a16="http://schemas.microsoft.com/office/drawing/2014/main" id="{607AF49A-E900-45EE-B907-3600043599BE}"/>
                </a:ext>
              </a:extLst>
            </p:cNvPr>
            <p:cNvSpPr/>
            <p:nvPr/>
          </p:nvSpPr>
          <p:spPr bwMode="auto">
            <a:xfrm>
              <a:off x="4332493" y="3602121"/>
              <a:ext cx="67040" cy="6188"/>
            </a:xfrm>
            <a:custGeom>
              <a:avLst/>
              <a:gdLst>
                <a:gd name="T0" fmla="*/ 0 w 216"/>
                <a:gd name="T1" fmla="*/ 10 h 20"/>
                <a:gd name="T2" fmla="*/ 10 w 216"/>
                <a:gd name="T3" fmla="*/ 0 h 20"/>
                <a:gd name="T4" fmla="*/ 206 w 216"/>
                <a:gd name="T5" fmla="*/ 0 h 20"/>
                <a:gd name="T6" fmla="*/ 216 w 216"/>
                <a:gd name="T7" fmla="*/ 10 h 20"/>
                <a:gd name="T8" fmla="*/ 216 w 216"/>
                <a:gd name="T9" fmla="*/ 11 h 20"/>
                <a:gd name="T10" fmla="*/ 206 w 216"/>
                <a:gd name="T11" fmla="*/ 20 h 20"/>
                <a:gd name="T12" fmla="*/ 10 w 216"/>
                <a:gd name="T13" fmla="*/ 20 h 20"/>
                <a:gd name="T14" fmla="*/ 0 w 216"/>
                <a:gd name="T15" fmla="*/ 11 h 20"/>
                <a:gd name="T16" fmla="*/ 0 w 216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5"/>
                    <a:pt x="216" y="10"/>
                  </a:cubicBezTo>
                  <a:cubicBezTo>
                    <a:pt x="216" y="11"/>
                    <a:pt x="216" y="11"/>
                    <a:pt x="216" y="11"/>
                  </a:cubicBezTo>
                  <a:cubicBezTo>
                    <a:pt x="216" y="16"/>
                    <a:pt x="212" y="20"/>
                    <a:pt x="20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ḷîḍê">
              <a:extLst>
                <a:ext uri="{FF2B5EF4-FFF2-40B4-BE49-F238E27FC236}">
                  <a16:creationId xmlns:a16="http://schemas.microsoft.com/office/drawing/2014/main" id="{FA414D1A-CAE1-42A2-86CB-2B3B66A72AEA}"/>
                </a:ext>
              </a:extLst>
            </p:cNvPr>
            <p:cNvSpPr/>
            <p:nvPr/>
          </p:nvSpPr>
          <p:spPr bwMode="auto">
            <a:xfrm>
              <a:off x="4332493" y="3638221"/>
              <a:ext cx="67040" cy="6188"/>
            </a:xfrm>
            <a:custGeom>
              <a:avLst/>
              <a:gdLst>
                <a:gd name="T0" fmla="*/ 0 w 216"/>
                <a:gd name="T1" fmla="*/ 10 h 20"/>
                <a:gd name="T2" fmla="*/ 10 w 216"/>
                <a:gd name="T3" fmla="*/ 0 h 20"/>
                <a:gd name="T4" fmla="*/ 206 w 216"/>
                <a:gd name="T5" fmla="*/ 0 h 20"/>
                <a:gd name="T6" fmla="*/ 216 w 216"/>
                <a:gd name="T7" fmla="*/ 10 h 20"/>
                <a:gd name="T8" fmla="*/ 216 w 216"/>
                <a:gd name="T9" fmla="*/ 11 h 20"/>
                <a:gd name="T10" fmla="*/ 206 w 216"/>
                <a:gd name="T11" fmla="*/ 20 h 20"/>
                <a:gd name="T12" fmla="*/ 10 w 216"/>
                <a:gd name="T13" fmla="*/ 20 h 20"/>
                <a:gd name="T14" fmla="*/ 0 w 216"/>
                <a:gd name="T15" fmla="*/ 11 h 20"/>
                <a:gd name="T16" fmla="*/ 0 w 216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">
                  <a:moveTo>
                    <a:pt x="0" y="10"/>
                  </a:moveTo>
                  <a:cubicBezTo>
                    <a:pt x="0" y="4"/>
                    <a:pt x="5" y="0"/>
                    <a:pt x="1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4"/>
                    <a:pt x="216" y="10"/>
                  </a:cubicBezTo>
                  <a:cubicBezTo>
                    <a:pt x="216" y="11"/>
                    <a:pt x="216" y="11"/>
                    <a:pt x="216" y="11"/>
                  </a:cubicBezTo>
                  <a:cubicBezTo>
                    <a:pt x="216" y="16"/>
                    <a:pt x="212" y="20"/>
                    <a:pt x="20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lídé">
              <a:extLst>
                <a:ext uri="{FF2B5EF4-FFF2-40B4-BE49-F238E27FC236}">
                  <a16:creationId xmlns:a16="http://schemas.microsoft.com/office/drawing/2014/main" id="{007DEC3D-0A16-48C1-820D-D7B8A9E89DD7}"/>
                </a:ext>
              </a:extLst>
            </p:cNvPr>
            <p:cNvSpPr/>
            <p:nvPr/>
          </p:nvSpPr>
          <p:spPr bwMode="auto">
            <a:xfrm>
              <a:off x="4037514" y="3189562"/>
              <a:ext cx="239284" cy="239284"/>
            </a:xfrm>
            <a:custGeom>
              <a:avLst/>
              <a:gdLst>
                <a:gd name="T0" fmla="*/ 762 w 762"/>
                <a:gd name="T1" fmla="*/ 716 h 762"/>
                <a:gd name="T2" fmla="*/ 716 w 762"/>
                <a:gd name="T3" fmla="*/ 762 h 762"/>
                <a:gd name="T4" fmla="*/ 45 w 762"/>
                <a:gd name="T5" fmla="*/ 762 h 762"/>
                <a:gd name="T6" fmla="*/ 0 w 762"/>
                <a:gd name="T7" fmla="*/ 716 h 762"/>
                <a:gd name="T8" fmla="*/ 0 w 762"/>
                <a:gd name="T9" fmla="*/ 45 h 762"/>
                <a:gd name="T10" fmla="*/ 45 w 762"/>
                <a:gd name="T11" fmla="*/ 0 h 762"/>
                <a:gd name="T12" fmla="*/ 716 w 762"/>
                <a:gd name="T13" fmla="*/ 0 h 762"/>
                <a:gd name="T14" fmla="*/ 762 w 762"/>
                <a:gd name="T15" fmla="*/ 45 h 762"/>
                <a:gd name="T16" fmla="*/ 762 w 762"/>
                <a:gd name="T17" fmla="*/ 71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2" h="762">
                  <a:moveTo>
                    <a:pt x="762" y="716"/>
                  </a:moveTo>
                  <a:cubicBezTo>
                    <a:pt x="762" y="741"/>
                    <a:pt x="741" y="762"/>
                    <a:pt x="716" y="762"/>
                  </a:cubicBezTo>
                  <a:cubicBezTo>
                    <a:pt x="45" y="762"/>
                    <a:pt x="45" y="762"/>
                    <a:pt x="45" y="762"/>
                  </a:cubicBezTo>
                  <a:cubicBezTo>
                    <a:pt x="20" y="762"/>
                    <a:pt x="0" y="741"/>
                    <a:pt x="0" y="71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41" y="0"/>
                    <a:pt x="762" y="20"/>
                    <a:pt x="762" y="45"/>
                  </a:cubicBezTo>
                  <a:lnTo>
                    <a:pt x="762" y="716"/>
                  </a:lnTo>
                  <a:close/>
                </a:path>
              </a:pathLst>
            </a:custGeom>
            <a:solidFill>
              <a:srgbClr val="9C9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ľiḑè">
              <a:extLst>
                <a:ext uri="{FF2B5EF4-FFF2-40B4-BE49-F238E27FC236}">
                  <a16:creationId xmlns:a16="http://schemas.microsoft.com/office/drawing/2014/main" id="{D83C296F-872D-450F-A286-11B56ACC04EB}"/>
                </a:ext>
              </a:extLst>
            </p:cNvPr>
            <p:cNvSpPr/>
            <p:nvPr/>
          </p:nvSpPr>
          <p:spPr bwMode="auto">
            <a:xfrm>
              <a:off x="4054016" y="3266918"/>
              <a:ext cx="205248" cy="26816"/>
            </a:xfrm>
            <a:custGeom>
              <a:avLst/>
              <a:gdLst>
                <a:gd name="T0" fmla="*/ 611 w 656"/>
                <a:gd name="T1" fmla="*/ 0 h 88"/>
                <a:gd name="T2" fmla="*/ 656 w 656"/>
                <a:gd name="T3" fmla="*/ 44 h 88"/>
                <a:gd name="T4" fmla="*/ 656 w 656"/>
                <a:gd name="T5" fmla="*/ 44 h 88"/>
                <a:gd name="T6" fmla="*/ 611 w 656"/>
                <a:gd name="T7" fmla="*/ 88 h 88"/>
                <a:gd name="T8" fmla="*/ 44 w 656"/>
                <a:gd name="T9" fmla="*/ 88 h 88"/>
                <a:gd name="T10" fmla="*/ 0 w 656"/>
                <a:gd name="T11" fmla="*/ 44 h 88"/>
                <a:gd name="T12" fmla="*/ 0 w 656"/>
                <a:gd name="T13" fmla="*/ 44 h 88"/>
                <a:gd name="T14" fmla="*/ 44 w 656"/>
                <a:gd name="T15" fmla="*/ 0 h 88"/>
                <a:gd name="T16" fmla="*/ 611 w 656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6" h="88">
                  <a:moveTo>
                    <a:pt x="611" y="0"/>
                  </a:moveTo>
                  <a:cubicBezTo>
                    <a:pt x="636" y="0"/>
                    <a:pt x="656" y="19"/>
                    <a:pt x="656" y="44"/>
                  </a:cubicBezTo>
                  <a:cubicBezTo>
                    <a:pt x="656" y="44"/>
                    <a:pt x="656" y="44"/>
                    <a:pt x="656" y="44"/>
                  </a:cubicBezTo>
                  <a:cubicBezTo>
                    <a:pt x="656" y="68"/>
                    <a:pt x="636" y="88"/>
                    <a:pt x="611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D2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ḓè">
              <a:extLst>
                <a:ext uri="{FF2B5EF4-FFF2-40B4-BE49-F238E27FC236}">
                  <a16:creationId xmlns:a16="http://schemas.microsoft.com/office/drawing/2014/main" id="{3552A1CD-BE8B-4E2F-A9CB-1B2AD0D522FD}"/>
                </a:ext>
              </a:extLst>
            </p:cNvPr>
            <p:cNvSpPr/>
            <p:nvPr/>
          </p:nvSpPr>
          <p:spPr bwMode="auto">
            <a:xfrm>
              <a:off x="4054016" y="3323644"/>
              <a:ext cx="205248" cy="27848"/>
            </a:xfrm>
            <a:custGeom>
              <a:avLst/>
              <a:gdLst>
                <a:gd name="T0" fmla="*/ 611 w 656"/>
                <a:gd name="T1" fmla="*/ 0 h 89"/>
                <a:gd name="T2" fmla="*/ 656 w 656"/>
                <a:gd name="T3" fmla="*/ 44 h 89"/>
                <a:gd name="T4" fmla="*/ 656 w 656"/>
                <a:gd name="T5" fmla="*/ 44 h 89"/>
                <a:gd name="T6" fmla="*/ 611 w 656"/>
                <a:gd name="T7" fmla="*/ 89 h 89"/>
                <a:gd name="T8" fmla="*/ 44 w 656"/>
                <a:gd name="T9" fmla="*/ 89 h 89"/>
                <a:gd name="T10" fmla="*/ 0 w 656"/>
                <a:gd name="T11" fmla="*/ 44 h 89"/>
                <a:gd name="T12" fmla="*/ 0 w 656"/>
                <a:gd name="T13" fmla="*/ 44 h 89"/>
                <a:gd name="T14" fmla="*/ 44 w 656"/>
                <a:gd name="T15" fmla="*/ 0 h 89"/>
                <a:gd name="T16" fmla="*/ 611 w 656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6" h="89">
                  <a:moveTo>
                    <a:pt x="611" y="0"/>
                  </a:moveTo>
                  <a:cubicBezTo>
                    <a:pt x="636" y="0"/>
                    <a:pt x="656" y="20"/>
                    <a:pt x="656" y="44"/>
                  </a:cubicBezTo>
                  <a:cubicBezTo>
                    <a:pt x="656" y="44"/>
                    <a:pt x="656" y="44"/>
                    <a:pt x="656" y="44"/>
                  </a:cubicBezTo>
                  <a:cubicBezTo>
                    <a:pt x="656" y="69"/>
                    <a:pt x="636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20" y="89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D2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1ïdè">
              <a:extLst>
                <a:ext uri="{FF2B5EF4-FFF2-40B4-BE49-F238E27FC236}">
                  <a16:creationId xmlns:a16="http://schemas.microsoft.com/office/drawing/2014/main" id="{CBCA4052-40F5-4EC9-8CDE-A8C8921A316B}"/>
                </a:ext>
              </a:extLst>
            </p:cNvPr>
            <p:cNvSpPr/>
            <p:nvPr/>
          </p:nvSpPr>
          <p:spPr bwMode="auto">
            <a:xfrm>
              <a:off x="4054016" y="3381402"/>
              <a:ext cx="205248" cy="27848"/>
            </a:xfrm>
            <a:custGeom>
              <a:avLst/>
              <a:gdLst>
                <a:gd name="T0" fmla="*/ 611 w 656"/>
                <a:gd name="T1" fmla="*/ 0 h 89"/>
                <a:gd name="T2" fmla="*/ 656 w 656"/>
                <a:gd name="T3" fmla="*/ 45 h 89"/>
                <a:gd name="T4" fmla="*/ 656 w 656"/>
                <a:gd name="T5" fmla="*/ 45 h 89"/>
                <a:gd name="T6" fmla="*/ 611 w 656"/>
                <a:gd name="T7" fmla="*/ 89 h 89"/>
                <a:gd name="T8" fmla="*/ 44 w 656"/>
                <a:gd name="T9" fmla="*/ 89 h 89"/>
                <a:gd name="T10" fmla="*/ 0 w 656"/>
                <a:gd name="T11" fmla="*/ 45 h 89"/>
                <a:gd name="T12" fmla="*/ 0 w 656"/>
                <a:gd name="T13" fmla="*/ 45 h 89"/>
                <a:gd name="T14" fmla="*/ 44 w 656"/>
                <a:gd name="T15" fmla="*/ 0 h 89"/>
                <a:gd name="T16" fmla="*/ 611 w 656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6" h="89">
                  <a:moveTo>
                    <a:pt x="611" y="0"/>
                  </a:moveTo>
                  <a:cubicBezTo>
                    <a:pt x="636" y="0"/>
                    <a:pt x="656" y="20"/>
                    <a:pt x="656" y="45"/>
                  </a:cubicBezTo>
                  <a:cubicBezTo>
                    <a:pt x="656" y="45"/>
                    <a:pt x="656" y="45"/>
                    <a:pt x="656" y="45"/>
                  </a:cubicBezTo>
                  <a:cubicBezTo>
                    <a:pt x="656" y="69"/>
                    <a:pt x="636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D2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ļiḓè">
              <a:extLst>
                <a:ext uri="{FF2B5EF4-FFF2-40B4-BE49-F238E27FC236}">
                  <a16:creationId xmlns:a16="http://schemas.microsoft.com/office/drawing/2014/main" id="{EA56DA02-00A1-43F0-8686-C97E1F138A00}"/>
                </a:ext>
              </a:extLst>
            </p:cNvPr>
            <p:cNvSpPr/>
            <p:nvPr/>
          </p:nvSpPr>
          <p:spPr bwMode="auto">
            <a:xfrm>
              <a:off x="4054016" y="3209159"/>
              <a:ext cx="205248" cy="27848"/>
            </a:xfrm>
            <a:custGeom>
              <a:avLst/>
              <a:gdLst>
                <a:gd name="T0" fmla="*/ 611 w 656"/>
                <a:gd name="T1" fmla="*/ 0 h 89"/>
                <a:gd name="T2" fmla="*/ 656 w 656"/>
                <a:gd name="T3" fmla="*/ 45 h 89"/>
                <a:gd name="T4" fmla="*/ 656 w 656"/>
                <a:gd name="T5" fmla="*/ 45 h 89"/>
                <a:gd name="T6" fmla="*/ 611 w 656"/>
                <a:gd name="T7" fmla="*/ 89 h 89"/>
                <a:gd name="T8" fmla="*/ 44 w 656"/>
                <a:gd name="T9" fmla="*/ 89 h 89"/>
                <a:gd name="T10" fmla="*/ 0 w 656"/>
                <a:gd name="T11" fmla="*/ 45 h 89"/>
                <a:gd name="T12" fmla="*/ 0 w 656"/>
                <a:gd name="T13" fmla="*/ 45 h 89"/>
                <a:gd name="T14" fmla="*/ 44 w 656"/>
                <a:gd name="T15" fmla="*/ 0 h 89"/>
                <a:gd name="T16" fmla="*/ 611 w 656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6" h="89">
                  <a:moveTo>
                    <a:pt x="611" y="0"/>
                  </a:moveTo>
                  <a:cubicBezTo>
                    <a:pt x="636" y="0"/>
                    <a:pt x="656" y="20"/>
                    <a:pt x="656" y="45"/>
                  </a:cubicBezTo>
                  <a:cubicBezTo>
                    <a:pt x="656" y="45"/>
                    <a:pt x="656" y="45"/>
                    <a:pt x="656" y="45"/>
                  </a:cubicBezTo>
                  <a:cubicBezTo>
                    <a:pt x="656" y="69"/>
                    <a:pt x="636" y="89"/>
                    <a:pt x="61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D2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ṥļíḓê">
              <a:extLst>
                <a:ext uri="{FF2B5EF4-FFF2-40B4-BE49-F238E27FC236}">
                  <a16:creationId xmlns:a16="http://schemas.microsoft.com/office/drawing/2014/main" id="{C520E89F-8879-4504-BA34-3B04A295D78A}"/>
                </a:ext>
              </a:extLst>
            </p:cNvPr>
            <p:cNvSpPr/>
            <p:nvPr/>
          </p:nvSpPr>
          <p:spPr bwMode="auto">
            <a:xfrm>
              <a:off x="4096303" y="3187500"/>
              <a:ext cx="6188" cy="244441"/>
            </a:xfrm>
            <a:custGeom>
              <a:avLst/>
              <a:gdLst>
                <a:gd name="T0" fmla="*/ 0 w 20"/>
                <a:gd name="T1" fmla="*/ 10 h 779"/>
                <a:gd name="T2" fmla="*/ 10 w 20"/>
                <a:gd name="T3" fmla="*/ 0 h 779"/>
                <a:gd name="T4" fmla="*/ 10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0 w 20"/>
                <a:gd name="T11" fmla="*/ 779 h 779"/>
                <a:gd name="T12" fmla="*/ 10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6" y="779"/>
                    <a:pt x="10" y="779"/>
                  </a:cubicBezTo>
                  <a:cubicBezTo>
                    <a:pt x="10" y="779"/>
                    <a:pt x="10" y="779"/>
                    <a:pt x="10" y="779"/>
                  </a:cubicBezTo>
                  <a:cubicBezTo>
                    <a:pt x="4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1íďê">
              <a:extLst>
                <a:ext uri="{FF2B5EF4-FFF2-40B4-BE49-F238E27FC236}">
                  <a16:creationId xmlns:a16="http://schemas.microsoft.com/office/drawing/2014/main" id="{62DF3FD1-721F-4BCE-A277-A23276F40718}"/>
                </a:ext>
              </a:extLst>
            </p:cNvPr>
            <p:cNvSpPr/>
            <p:nvPr/>
          </p:nvSpPr>
          <p:spPr bwMode="auto">
            <a:xfrm>
              <a:off x="4154061" y="3187500"/>
              <a:ext cx="6188" cy="244441"/>
            </a:xfrm>
            <a:custGeom>
              <a:avLst/>
              <a:gdLst>
                <a:gd name="T0" fmla="*/ 0 w 20"/>
                <a:gd name="T1" fmla="*/ 10 h 779"/>
                <a:gd name="T2" fmla="*/ 9 w 20"/>
                <a:gd name="T3" fmla="*/ 0 h 779"/>
                <a:gd name="T4" fmla="*/ 10 w 20"/>
                <a:gd name="T5" fmla="*/ 0 h 779"/>
                <a:gd name="T6" fmla="*/ 20 w 20"/>
                <a:gd name="T7" fmla="*/ 10 h 779"/>
                <a:gd name="T8" fmla="*/ 20 w 20"/>
                <a:gd name="T9" fmla="*/ 770 h 779"/>
                <a:gd name="T10" fmla="*/ 10 w 20"/>
                <a:gd name="T11" fmla="*/ 779 h 779"/>
                <a:gd name="T12" fmla="*/ 9 w 20"/>
                <a:gd name="T13" fmla="*/ 779 h 779"/>
                <a:gd name="T14" fmla="*/ 0 w 20"/>
                <a:gd name="T15" fmla="*/ 770 h 779"/>
                <a:gd name="T16" fmla="*/ 0 w 20"/>
                <a:gd name="T17" fmla="*/ 1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9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70"/>
                    <a:pt x="20" y="770"/>
                    <a:pt x="20" y="770"/>
                  </a:cubicBezTo>
                  <a:cubicBezTo>
                    <a:pt x="20" y="775"/>
                    <a:pt x="16" y="779"/>
                    <a:pt x="10" y="779"/>
                  </a:cubicBezTo>
                  <a:cubicBezTo>
                    <a:pt x="9" y="779"/>
                    <a:pt x="9" y="779"/>
                    <a:pt x="9" y="779"/>
                  </a:cubicBezTo>
                  <a:cubicBezTo>
                    <a:pt x="4" y="779"/>
                    <a:pt x="0" y="775"/>
                    <a:pt x="0" y="77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ḻîḍé">
              <a:extLst>
                <a:ext uri="{FF2B5EF4-FFF2-40B4-BE49-F238E27FC236}">
                  <a16:creationId xmlns:a16="http://schemas.microsoft.com/office/drawing/2014/main" id="{A7DECD9B-B481-4812-B336-E1B7BFCE52E3}"/>
                </a:ext>
              </a:extLst>
            </p:cNvPr>
            <p:cNvSpPr/>
            <p:nvPr/>
          </p:nvSpPr>
          <p:spPr bwMode="auto">
            <a:xfrm>
              <a:off x="4094240" y="3218441"/>
              <a:ext cx="68072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líḍé">
              <a:extLst>
                <a:ext uri="{FF2B5EF4-FFF2-40B4-BE49-F238E27FC236}">
                  <a16:creationId xmlns:a16="http://schemas.microsoft.com/office/drawing/2014/main" id="{C71B4351-A3D7-4640-B8CF-5B81404BEEF3}"/>
                </a:ext>
              </a:extLst>
            </p:cNvPr>
            <p:cNvSpPr/>
            <p:nvPr/>
          </p:nvSpPr>
          <p:spPr bwMode="auto">
            <a:xfrm>
              <a:off x="4094240" y="3254540"/>
              <a:ext cx="68072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lïḑè">
              <a:extLst>
                <a:ext uri="{FF2B5EF4-FFF2-40B4-BE49-F238E27FC236}">
                  <a16:creationId xmlns:a16="http://schemas.microsoft.com/office/drawing/2014/main" id="{873EA70E-D4A6-4AF3-BE68-CFF4AF52BE0C}"/>
                </a:ext>
              </a:extLst>
            </p:cNvPr>
            <p:cNvSpPr/>
            <p:nvPr/>
          </p:nvSpPr>
          <p:spPr bwMode="auto">
            <a:xfrm>
              <a:off x="4094240" y="3289608"/>
              <a:ext cx="68072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ṩľiḋe">
              <a:extLst>
                <a:ext uri="{FF2B5EF4-FFF2-40B4-BE49-F238E27FC236}">
                  <a16:creationId xmlns:a16="http://schemas.microsoft.com/office/drawing/2014/main" id="{16A5CF11-EABE-412F-B1ED-227787A9F367}"/>
                </a:ext>
              </a:extLst>
            </p:cNvPr>
            <p:cNvSpPr/>
            <p:nvPr/>
          </p:nvSpPr>
          <p:spPr bwMode="auto">
            <a:xfrm>
              <a:off x="4094240" y="3326738"/>
              <a:ext cx="68072" cy="6188"/>
            </a:xfrm>
            <a:custGeom>
              <a:avLst/>
              <a:gdLst>
                <a:gd name="T0" fmla="*/ 0 w 215"/>
                <a:gd name="T1" fmla="*/ 9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9 h 20"/>
                <a:gd name="T8" fmla="*/ 215 w 215"/>
                <a:gd name="T9" fmla="*/ 10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0 h 20"/>
                <a:gd name="T16" fmla="*/ 0 w 215"/>
                <a:gd name="T1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9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1iḑé">
              <a:extLst>
                <a:ext uri="{FF2B5EF4-FFF2-40B4-BE49-F238E27FC236}">
                  <a16:creationId xmlns:a16="http://schemas.microsoft.com/office/drawing/2014/main" id="{EECA9D96-5739-4400-B073-AC1F160C5374}"/>
                </a:ext>
              </a:extLst>
            </p:cNvPr>
            <p:cNvSpPr/>
            <p:nvPr/>
          </p:nvSpPr>
          <p:spPr bwMode="auto">
            <a:xfrm>
              <a:off x="4094240" y="3362837"/>
              <a:ext cx="68072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0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4"/>
                    <a:pt x="215" y="10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0"/>
                  </a:cubicBez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ṧḻiďê">
              <a:extLst>
                <a:ext uri="{FF2B5EF4-FFF2-40B4-BE49-F238E27FC236}">
                  <a16:creationId xmlns:a16="http://schemas.microsoft.com/office/drawing/2014/main" id="{4A0F83EF-A5A5-4B6F-AA54-E85678D1E1B2}"/>
                </a:ext>
              </a:extLst>
            </p:cNvPr>
            <p:cNvSpPr/>
            <p:nvPr/>
          </p:nvSpPr>
          <p:spPr bwMode="auto">
            <a:xfrm>
              <a:off x="4094240" y="3398936"/>
              <a:ext cx="68072" cy="6188"/>
            </a:xfrm>
            <a:custGeom>
              <a:avLst/>
              <a:gdLst>
                <a:gd name="T0" fmla="*/ 0 w 215"/>
                <a:gd name="T1" fmla="*/ 10 h 20"/>
                <a:gd name="T2" fmla="*/ 9 w 215"/>
                <a:gd name="T3" fmla="*/ 0 h 20"/>
                <a:gd name="T4" fmla="*/ 205 w 215"/>
                <a:gd name="T5" fmla="*/ 0 h 20"/>
                <a:gd name="T6" fmla="*/ 215 w 215"/>
                <a:gd name="T7" fmla="*/ 10 h 20"/>
                <a:gd name="T8" fmla="*/ 215 w 215"/>
                <a:gd name="T9" fmla="*/ 11 h 20"/>
                <a:gd name="T10" fmla="*/ 205 w 215"/>
                <a:gd name="T11" fmla="*/ 20 h 20"/>
                <a:gd name="T12" fmla="*/ 9 w 215"/>
                <a:gd name="T13" fmla="*/ 20 h 20"/>
                <a:gd name="T14" fmla="*/ 0 w 215"/>
                <a:gd name="T15" fmla="*/ 11 h 20"/>
                <a:gd name="T16" fmla="*/ 0 w 21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1" y="0"/>
                    <a:pt x="215" y="5"/>
                    <a:pt x="215" y="10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16"/>
                    <a:pt x="211" y="20"/>
                    <a:pt x="20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C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$ľiďé">
              <a:extLst>
                <a:ext uri="{FF2B5EF4-FFF2-40B4-BE49-F238E27FC236}">
                  <a16:creationId xmlns:a16="http://schemas.microsoft.com/office/drawing/2014/main" id="{10107BEF-27A3-4D1B-BC87-3779E523B0DE}"/>
                </a:ext>
              </a:extLst>
            </p:cNvPr>
            <p:cNvSpPr/>
            <p:nvPr/>
          </p:nvSpPr>
          <p:spPr bwMode="auto">
            <a:xfrm>
              <a:off x="4366529" y="3214316"/>
              <a:ext cx="395025" cy="210405"/>
            </a:xfrm>
            <a:custGeom>
              <a:avLst/>
              <a:gdLst>
                <a:gd name="T0" fmla="*/ 1259 w 1259"/>
                <a:gd name="T1" fmla="*/ 651 h 670"/>
                <a:gd name="T2" fmla="*/ 1239 w 1259"/>
                <a:gd name="T3" fmla="*/ 670 h 670"/>
                <a:gd name="T4" fmla="*/ 20 w 1259"/>
                <a:gd name="T5" fmla="*/ 670 h 670"/>
                <a:gd name="T6" fmla="*/ 0 w 1259"/>
                <a:gd name="T7" fmla="*/ 651 h 670"/>
                <a:gd name="T8" fmla="*/ 0 w 1259"/>
                <a:gd name="T9" fmla="*/ 19 h 670"/>
                <a:gd name="T10" fmla="*/ 20 w 1259"/>
                <a:gd name="T11" fmla="*/ 0 h 670"/>
                <a:gd name="T12" fmla="*/ 1239 w 1259"/>
                <a:gd name="T13" fmla="*/ 0 h 670"/>
                <a:gd name="T14" fmla="*/ 1259 w 1259"/>
                <a:gd name="T15" fmla="*/ 19 h 670"/>
                <a:gd name="T16" fmla="*/ 1259 w 1259"/>
                <a:gd name="T17" fmla="*/ 651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670">
                  <a:moveTo>
                    <a:pt x="1259" y="651"/>
                  </a:moveTo>
                  <a:cubicBezTo>
                    <a:pt x="1259" y="661"/>
                    <a:pt x="1250" y="670"/>
                    <a:pt x="1239" y="670"/>
                  </a:cubicBezTo>
                  <a:cubicBezTo>
                    <a:pt x="20" y="670"/>
                    <a:pt x="20" y="670"/>
                    <a:pt x="20" y="670"/>
                  </a:cubicBezTo>
                  <a:cubicBezTo>
                    <a:pt x="9" y="670"/>
                    <a:pt x="0" y="661"/>
                    <a:pt x="0" y="65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1239" y="0"/>
                    <a:pt x="1239" y="0"/>
                    <a:pt x="1239" y="0"/>
                  </a:cubicBezTo>
                  <a:cubicBezTo>
                    <a:pt x="1250" y="0"/>
                    <a:pt x="1259" y="8"/>
                    <a:pt x="1259" y="19"/>
                  </a:cubicBezTo>
                  <a:lnTo>
                    <a:pt x="1259" y="651"/>
                  </a:lnTo>
                  <a:close/>
                </a:path>
              </a:pathLst>
            </a:custGeom>
            <a:solidFill>
              <a:srgbClr val="109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ṣ1ïḍe">
              <a:extLst>
                <a:ext uri="{FF2B5EF4-FFF2-40B4-BE49-F238E27FC236}">
                  <a16:creationId xmlns:a16="http://schemas.microsoft.com/office/drawing/2014/main" id="{6C69EC00-0877-4736-967A-7C0964CBE1B1}"/>
                </a:ext>
              </a:extLst>
            </p:cNvPr>
            <p:cNvSpPr/>
            <p:nvPr/>
          </p:nvSpPr>
          <p:spPr bwMode="auto">
            <a:xfrm>
              <a:off x="4387157" y="3229787"/>
              <a:ext cx="23722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1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8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sļîḍé">
              <a:extLst>
                <a:ext uri="{FF2B5EF4-FFF2-40B4-BE49-F238E27FC236}">
                  <a16:creationId xmlns:a16="http://schemas.microsoft.com/office/drawing/2014/main" id="{6B319D99-517C-4B29-B7E4-7EAA2AC5D09B}"/>
                </a:ext>
              </a:extLst>
            </p:cNvPr>
            <p:cNvSpPr/>
            <p:nvPr/>
          </p:nvSpPr>
          <p:spPr bwMode="auto">
            <a:xfrm>
              <a:off x="4660478" y="3229787"/>
              <a:ext cx="24753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0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7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0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1ïḓe">
              <a:extLst>
                <a:ext uri="{FF2B5EF4-FFF2-40B4-BE49-F238E27FC236}">
                  <a16:creationId xmlns:a16="http://schemas.microsoft.com/office/drawing/2014/main" id="{CDDAFAEF-EBD0-4362-9691-1A570AAFF918}"/>
                </a:ext>
              </a:extLst>
            </p:cNvPr>
            <p:cNvSpPr/>
            <p:nvPr/>
          </p:nvSpPr>
          <p:spPr bwMode="auto">
            <a:xfrm>
              <a:off x="4605814" y="3229787"/>
              <a:ext cx="24753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1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8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ṧľîdé">
              <a:extLst>
                <a:ext uri="{FF2B5EF4-FFF2-40B4-BE49-F238E27FC236}">
                  <a16:creationId xmlns:a16="http://schemas.microsoft.com/office/drawing/2014/main" id="{991A2C5B-B0EB-43D8-A247-083A40409111}"/>
                </a:ext>
              </a:extLst>
            </p:cNvPr>
            <p:cNvSpPr/>
            <p:nvPr/>
          </p:nvSpPr>
          <p:spPr bwMode="auto">
            <a:xfrm>
              <a:off x="4551149" y="3229787"/>
              <a:ext cx="24753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0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7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0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ṣļíḑè">
              <a:extLst>
                <a:ext uri="{FF2B5EF4-FFF2-40B4-BE49-F238E27FC236}">
                  <a16:creationId xmlns:a16="http://schemas.microsoft.com/office/drawing/2014/main" id="{4DD43F99-111C-4CED-9233-7DA18BE914D4}"/>
                </a:ext>
              </a:extLst>
            </p:cNvPr>
            <p:cNvSpPr/>
            <p:nvPr/>
          </p:nvSpPr>
          <p:spPr bwMode="auto">
            <a:xfrm>
              <a:off x="4496485" y="3229787"/>
              <a:ext cx="23722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1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8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ľîdé">
              <a:extLst>
                <a:ext uri="{FF2B5EF4-FFF2-40B4-BE49-F238E27FC236}">
                  <a16:creationId xmlns:a16="http://schemas.microsoft.com/office/drawing/2014/main" id="{29874D81-CCA7-4F01-95C4-565B097D15BC}"/>
                </a:ext>
              </a:extLst>
            </p:cNvPr>
            <p:cNvSpPr/>
            <p:nvPr/>
          </p:nvSpPr>
          <p:spPr bwMode="auto">
            <a:xfrm>
              <a:off x="4441821" y="3229787"/>
              <a:ext cx="23722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0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7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0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ḻiḑè">
              <a:extLst>
                <a:ext uri="{FF2B5EF4-FFF2-40B4-BE49-F238E27FC236}">
                  <a16:creationId xmlns:a16="http://schemas.microsoft.com/office/drawing/2014/main" id="{24087E19-DFBB-402B-88E9-A1EFFEDCEE90}"/>
                </a:ext>
              </a:extLst>
            </p:cNvPr>
            <p:cNvSpPr/>
            <p:nvPr/>
          </p:nvSpPr>
          <p:spPr bwMode="auto">
            <a:xfrm>
              <a:off x="4715141" y="3229787"/>
              <a:ext cx="24753" cy="181526"/>
            </a:xfrm>
            <a:custGeom>
              <a:avLst/>
              <a:gdLst>
                <a:gd name="T0" fmla="*/ 78 w 78"/>
                <a:gd name="T1" fmla="*/ 541 h 580"/>
                <a:gd name="T2" fmla="*/ 39 w 78"/>
                <a:gd name="T3" fmla="*/ 580 h 580"/>
                <a:gd name="T4" fmla="*/ 39 w 78"/>
                <a:gd name="T5" fmla="*/ 580 h 580"/>
                <a:gd name="T6" fmla="*/ 0 w 78"/>
                <a:gd name="T7" fmla="*/ 541 h 580"/>
                <a:gd name="T8" fmla="*/ 0 w 78"/>
                <a:gd name="T9" fmla="*/ 39 h 580"/>
                <a:gd name="T10" fmla="*/ 39 w 78"/>
                <a:gd name="T11" fmla="*/ 0 h 580"/>
                <a:gd name="T12" fmla="*/ 39 w 78"/>
                <a:gd name="T13" fmla="*/ 0 h 580"/>
                <a:gd name="T14" fmla="*/ 78 w 78"/>
                <a:gd name="T15" fmla="*/ 39 h 580"/>
                <a:gd name="T16" fmla="*/ 78 w 78"/>
                <a:gd name="T17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80">
                  <a:moveTo>
                    <a:pt x="78" y="541"/>
                  </a:moveTo>
                  <a:cubicBezTo>
                    <a:pt x="78" y="562"/>
                    <a:pt x="61" y="580"/>
                    <a:pt x="39" y="580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8" y="580"/>
                    <a:pt x="0" y="562"/>
                    <a:pt x="0" y="5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lnTo>
                    <a:pt x="78" y="541"/>
                  </a:lnTo>
                  <a:close/>
                </a:path>
              </a:pathLst>
            </a:custGeom>
            <a:solidFill>
              <a:srgbClr val="3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ṣľíḓe">
              <a:extLst>
                <a:ext uri="{FF2B5EF4-FFF2-40B4-BE49-F238E27FC236}">
                  <a16:creationId xmlns:a16="http://schemas.microsoft.com/office/drawing/2014/main" id="{1B3A67C8-88A6-47BE-B5AD-F9AE8E12FE21}"/>
                </a:ext>
              </a:extLst>
            </p:cNvPr>
            <p:cNvSpPr/>
            <p:nvPr/>
          </p:nvSpPr>
          <p:spPr bwMode="auto">
            <a:xfrm>
              <a:off x="3311410" y="3141087"/>
              <a:ext cx="276414" cy="456909"/>
            </a:xfrm>
            <a:custGeom>
              <a:avLst/>
              <a:gdLst>
                <a:gd name="T0" fmla="*/ 735 w 883"/>
                <a:gd name="T1" fmla="*/ 1263 h 1458"/>
                <a:gd name="T2" fmla="*/ 735 w 883"/>
                <a:gd name="T3" fmla="*/ 0 h 1458"/>
                <a:gd name="T4" fmla="*/ 883 w 883"/>
                <a:gd name="T5" fmla="*/ 0 h 1458"/>
                <a:gd name="T6" fmla="*/ 883 w 883"/>
                <a:gd name="T7" fmla="*/ 1263 h 1458"/>
                <a:gd name="T8" fmla="*/ 883 w 883"/>
                <a:gd name="T9" fmla="*/ 1276 h 1458"/>
                <a:gd name="T10" fmla="*/ 882 w 883"/>
                <a:gd name="T11" fmla="*/ 1277 h 1458"/>
                <a:gd name="T12" fmla="*/ 791 w 883"/>
                <a:gd name="T13" fmla="*/ 1453 h 1458"/>
                <a:gd name="T14" fmla="*/ 790 w 883"/>
                <a:gd name="T15" fmla="*/ 1458 h 1458"/>
                <a:gd name="T16" fmla="*/ 0 w 883"/>
                <a:gd name="T17" fmla="*/ 1458 h 1458"/>
                <a:gd name="T18" fmla="*/ 0 w 883"/>
                <a:gd name="T19" fmla="*/ 1263 h 1458"/>
                <a:gd name="T20" fmla="*/ 735 w 883"/>
                <a:gd name="T21" fmla="*/ 1263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3" h="1458">
                  <a:moveTo>
                    <a:pt x="735" y="1263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883" y="1263"/>
                    <a:pt x="883" y="1263"/>
                    <a:pt x="883" y="1263"/>
                  </a:cubicBezTo>
                  <a:cubicBezTo>
                    <a:pt x="883" y="1276"/>
                    <a:pt x="883" y="1276"/>
                    <a:pt x="883" y="1276"/>
                  </a:cubicBezTo>
                  <a:cubicBezTo>
                    <a:pt x="883" y="1276"/>
                    <a:pt x="882" y="1277"/>
                    <a:pt x="882" y="1277"/>
                  </a:cubicBezTo>
                  <a:cubicBezTo>
                    <a:pt x="845" y="1309"/>
                    <a:pt x="805" y="1363"/>
                    <a:pt x="791" y="1453"/>
                  </a:cubicBezTo>
                  <a:cubicBezTo>
                    <a:pt x="791" y="1455"/>
                    <a:pt x="790" y="1456"/>
                    <a:pt x="790" y="1458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263"/>
                    <a:pt x="0" y="1263"/>
                    <a:pt x="0" y="1263"/>
                  </a:cubicBezTo>
                  <a:lnTo>
                    <a:pt x="735" y="1263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ľíḓe">
              <a:extLst>
                <a:ext uri="{FF2B5EF4-FFF2-40B4-BE49-F238E27FC236}">
                  <a16:creationId xmlns:a16="http://schemas.microsoft.com/office/drawing/2014/main" id="{7F77BB4A-EF44-4881-A8FA-E430D62159F3}"/>
                </a:ext>
              </a:extLst>
            </p:cNvPr>
            <p:cNvSpPr/>
            <p:nvPr/>
          </p:nvSpPr>
          <p:spPr bwMode="auto">
            <a:xfrm>
              <a:off x="3606389" y="3536112"/>
              <a:ext cx="2063" cy="4126"/>
            </a:xfrm>
            <a:custGeom>
              <a:avLst/>
              <a:gdLst>
                <a:gd name="T0" fmla="*/ 0 w 5"/>
                <a:gd name="T1" fmla="*/ 0 h 13"/>
                <a:gd name="T2" fmla="*/ 5 w 5"/>
                <a:gd name="T3" fmla="*/ 0 h 13"/>
                <a:gd name="T4" fmla="*/ 5 w 5"/>
                <a:gd name="T5" fmla="*/ 9 h 13"/>
                <a:gd name="T6" fmla="*/ 0 w 5"/>
                <a:gd name="T7" fmla="*/ 13 h 13"/>
                <a:gd name="T8" fmla="*/ 0 w 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0"/>
                    <a:pt x="2" y="11"/>
                    <a:pt x="0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ľîdê">
              <a:extLst>
                <a:ext uri="{FF2B5EF4-FFF2-40B4-BE49-F238E27FC236}">
                  <a16:creationId xmlns:a16="http://schemas.microsoft.com/office/drawing/2014/main" id="{9F66772F-B803-4BB5-906D-E186A1D8DC76}"/>
                </a:ext>
              </a:extLst>
            </p:cNvPr>
            <p:cNvSpPr/>
            <p:nvPr/>
          </p:nvSpPr>
          <p:spPr bwMode="auto">
            <a:xfrm>
              <a:off x="3605357" y="3540238"/>
              <a:ext cx="1031" cy="103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$ļiḑé">
              <a:extLst>
                <a:ext uri="{FF2B5EF4-FFF2-40B4-BE49-F238E27FC236}">
                  <a16:creationId xmlns:a16="http://schemas.microsoft.com/office/drawing/2014/main" id="{D72BB4FC-3281-4982-86DF-0230C95E3D19}"/>
                </a:ext>
              </a:extLst>
            </p:cNvPr>
            <p:cNvSpPr/>
            <p:nvPr/>
          </p:nvSpPr>
          <p:spPr bwMode="auto">
            <a:xfrm>
              <a:off x="3648676" y="3418532"/>
              <a:ext cx="124799" cy="100046"/>
            </a:xfrm>
            <a:custGeom>
              <a:avLst/>
              <a:gdLst>
                <a:gd name="T0" fmla="*/ 0 w 396"/>
                <a:gd name="T1" fmla="*/ 248 h 321"/>
                <a:gd name="T2" fmla="*/ 270 w 396"/>
                <a:gd name="T3" fmla="*/ 12 h 321"/>
                <a:gd name="T4" fmla="*/ 323 w 396"/>
                <a:gd name="T5" fmla="*/ 25 h 321"/>
                <a:gd name="T6" fmla="*/ 377 w 396"/>
                <a:gd name="T7" fmla="*/ 87 h 321"/>
                <a:gd name="T8" fmla="*/ 383 w 396"/>
                <a:gd name="T9" fmla="*/ 141 h 321"/>
                <a:gd name="T10" fmla="*/ 176 w 396"/>
                <a:gd name="T11" fmla="*/ 321 h 321"/>
                <a:gd name="T12" fmla="*/ 0 w 396"/>
                <a:gd name="T13" fmla="*/ 248 h 321"/>
                <a:gd name="T14" fmla="*/ 0 w 396"/>
                <a:gd name="T15" fmla="*/ 24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321">
                  <a:moveTo>
                    <a:pt x="0" y="248"/>
                  </a:moveTo>
                  <a:cubicBezTo>
                    <a:pt x="270" y="12"/>
                    <a:pt x="270" y="12"/>
                    <a:pt x="270" y="12"/>
                  </a:cubicBezTo>
                  <a:cubicBezTo>
                    <a:pt x="283" y="0"/>
                    <a:pt x="307" y="6"/>
                    <a:pt x="323" y="25"/>
                  </a:cubicBezTo>
                  <a:cubicBezTo>
                    <a:pt x="377" y="87"/>
                    <a:pt x="377" y="87"/>
                    <a:pt x="377" y="87"/>
                  </a:cubicBezTo>
                  <a:cubicBezTo>
                    <a:pt x="393" y="105"/>
                    <a:pt x="396" y="129"/>
                    <a:pt x="383" y="141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ḷídê">
              <a:extLst>
                <a:ext uri="{FF2B5EF4-FFF2-40B4-BE49-F238E27FC236}">
                  <a16:creationId xmlns:a16="http://schemas.microsoft.com/office/drawing/2014/main" id="{B080BB2F-13F9-46B6-AC97-CE3A613AB51A}"/>
                </a:ext>
              </a:extLst>
            </p:cNvPr>
            <p:cNvSpPr/>
            <p:nvPr/>
          </p:nvSpPr>
          <p:spPr bwMode="auto">
            <a:xfrm>
              <a:off x="3747690" y="3448444"/>
              <a:ext cx="226907" cy="129956"/>
            </a:xfrm>
            <a:custGeom>
              <a:avLst/>
              <a:gdLst>
                <a:gd name="T0" fmla="*/ 597 w 726"/>
                <a:gd name="T1" fmla="*/ 0 h 417"/>
                <a:gd name="T2" fmla="*/ 314 w 726"/>
                <a:gd name="T3" fmla="*/ 0 h 417"/>
                <a:gd name="T4" fmla="*/ 0 w 726"/>
                <a:gd name="T5" fmla="*/ 218 h 417"/>
                <a:gd name="T6" fmla="*/ 157 w 726"/>
                <a:gd name="T7" fmla="*/ 296 h 417"/>
                <a:gd name="T8" fmla="*/ 467 w 726"/>
                <a:gd name="T9" fmla="*/ 296 h 417"/>
                <a:gd name="T10" fmla="*/ 638 w 726"/>
                <a:gd name="T11" fmla="*/ 199 h 417"/>
                <a:gd name="T12" fmla="*/ 726 w 726"/>
                <a:gd name="T13" fmla="*/ 79 h 417"/>
                <a:gd name="T14" fmla="*/ 597 w 726"/>
                <a:gd name="T1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6" h="417">
                  <a:moveTo>
                    <a:pt x="597" y="0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314" y="0"/>
                    <a:pt x="0" y="19"/>
                    <a:pt x="0" y="218"/>
                  </a:cubicBezTo>
                  <a:cubicBezTo>
                    <a:pt x="0" y="417"/>
                    <a:pt x="157" y="296"/>
                    <a:pt x="157" y="296"/>
                  </a:cubicBezTo>
                  <a:cubicBezTo>
                    <a:pt x="467" y="296"/>
                    <a:pt x="467" y="296"/>
                    <a:pt x="467" y="296"/>
                  </a:cubicBezTo>
                  <a:cubicBezTo>
                    <a:pt x="638" y="199"/>
                    <a:pt x="638" y="199"/>
                    <a:pt x="638" y="199"/>
                  </a:cubicBezTo>
                  <a:cubicBezTo>
                    <a:pt x="726" y="79"/>
                    <a:pt x="726" y="79"/>
                    <a:pt x="726" y="79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liḑè">
              <a:extLst>
                <a:ext uri="{FF2B5EF4-FFF2-40B4-BE49-F238E27FC236}">
                  <a16:creationId xmlns:a16="http://schemas.microsoft.com/office/drawing/2014/main" id="{9E9CA143-B2D9-45CA-B7FE-F3AD0F11642C}"/>
                </a:ext>
              </a:extLst>
            </p:cNvPr>
            <p:cNvSpPr/>
            <p:nvPr/>
          </p:nvSpPr>
          <p:spPr bwMode="auto">
            <a:xfrm>
              <a:off x="3916840" y="3333958"/>
              <a:ext cx="43318" cy="183589"/>
            </a:xfrm>
            <a:custGeom>
              <a:avLst/>
              <a:gdLst>
                <a:gd name="T0" fmla="*/ 0 w 139"/>
                <a:gd name="T1" fmla="*/ 556 h 587"/>
                <a:gd name="T2" fmla="*/ 31 w 139"/>
                <a:gd name="T3" fmla="*/ 587 h 587"/>
                <a:gd name="T4" fmla="*/ 108 w 139"/>
                <a:gd name="T5" fmla="*/ 587 h 587"/>
                <a:gd name="T6" fmla="*/ 139 w 139"/>
                <a:gd name="T7" fmla="*/ 556 h 587"/>
                <a:gd name="T8" fmla="*/ 139 w 139"/>
                <a:gd name="T9" fmla="*/ 31 h 587"/>
                <a:gd name="T10" fmla="*/ 108 w 139"/>
                <a:gd name="T11" fmla="*/ 0 h 587"/>
                <a:gd name="T12" fmla="*/ 31 w 139"/>
                <a:gd name="T13" fmla="*/ 0 h 587"/>
                <a:gd name="T14" fmla="*/ 0 w 139"/>
                <a:gd name="T15" fmla="*/ 31 h 587"/>
                <a:gd name="T16" fmla="*/ 0 w 139"/>
                <a:gd name="T17" fmla="*/ 556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587">
                  <a:moveTo>
                    <a:pt x="0" y="556"/>
                  </a:moveTo>
                  <a:cubicBezTo>
                    <a:pt x="0" y="573"/>
                    <a:pt x="14" y="587"/>
                    <a:pt x="31" y="587"/>
                  </a:cubicBezTo>
                  <a:cubicBezTo>
                    <a:pt x="108" y="587"/>
                    <a:pt x="108" y="587"/>
                    <a:pt x="108" y="587"/>
                  </a:cubicBezTo>
                  <a:cubicBezTo>
                    <a:pt x="125" y="587"/>
                    <a:pt x="139" y="573"/>
                    <a:pt x="139" y="556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39" y="14"/>
                    <a:pt x="125" y="0"/>
                    <a:pt x="10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0" y="556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ṡḻîḓe">
              <a:extLst>
                <a:ext uri="{FF2B5EF4-FFF2-40B4-BE49-F238E27FC236}">
                  <a16:creationId xmlns:a16="http://schemas.microsoft.com/office/drawing/2014/main" id="{0A2D3FCA-DCAB-4F28-8B4F-5EB80DF87966}"/>
                </a:ext>
              </a:extLst>
            </p:cNvPr>
            <p:cNvSpPr/>
            <p:nvPr/>
          </p:nvSpPr>
          <p:spPr bwMode="auto">
            <a:xfrm>
              <a:off x="3623922" y="3215347"/>
              <a:ext cx="397088" cy="304263"/>
            </a:xfrm>
            <a:custGeom>
              <a:avLst/>
              <a:gdLst>
                <a:gd name="T0" fmla="*/ 106 w 1265"/>
                <a:gd name="T1" fmla="*/ 969 h 969"/>
                <a:gd name="T2" fmla="*/ 426 w 1265"/>
                <a:gd name="T3" fmla="*/ 286 h 969"/>
                <a:gd name="T4" fmla="*/ 542 w 1265"/>
                <a:gd name="T5" fmla="*/ 124 h 969"/>
                <a:gd name="T6" fmla="*/ 596 w 1265"/>
                <a:gd name="T7" fmla="*/ 101 h 969"/>
                <a:gd name="T8" fmla="*/ 597 w 1265"/>
                <a:gd name="T9" fmla="*/ 102 h 969"/>
                <a:gd name="T10" fmla="*/ 597 w 1265"/>
                <a:gd name="T11" fmla="*/ 101 h 969"/>
                <a:gd name="T12" fmla="*/ 597 w 1265"/>
                <a:gd name="T13" fmla="*/ 101 h 969"/>
                <a:gd name="T14" fmla="*/ 1071 w 1265"/>
                <a:gd name="T15" fmla="*/ 101 h 969"/>
                <a:gd name="T16" fmla="*/ 1142 w 1265"/>
                <a:gd name="T17" fmla="*/ 125 h 969"/>
                <a:gd name="T18" fmla="*/ 1161 w 1265"/>
                <a:gd name="T19" fmla="*/ 187 h 969"/>
                <a:gd name="T20" fmla="*/ 1161 w 1265"/>
                <a:gd name="T21" fmla="*/ 190 h 969"/>
                <a:gd name="T22" fmla="*/ 1161 w 1265"/>
                <a:gd name="T23" fmla="*/ 192 h 969"/>
                <a:gd name="T24" fmla="*/ 1161 w 1265"/>
                <a:gd name="T25" fmla="*/ 747 h 969"/>
                <a:gd name="T26" fmla="*/ 1263 w 1265"/>
                <a:gd name="T27" fmla="*/ 747 h 969"/>
                <a:gd name="T28" fmla="*/ 1263 w 1265"/>
                <a:gd name="T29" fmla="*/ 194 h 969"/>
                <a:gd name="T30" fmla="*/ 1217 w 1265"/>
                <a:gd name="T31" fmla="*/ 57 h 969"/>
                <a:gd name="T32" fmla="*/ 1071 w 1265"/>
                <a:gd name="T33" fmla="*/ 0 h 969"/>
                <a:gd name="T34" fmla="*/ 597 w 1265"/>
                <a:gd name="T35" fmla="*/ 0 h 969"/>
                <a:gd name="T36" fmla="*/ 496 w 1265"/>
                <a:gd name="T37" fmla="*/ 33 h 969"/>
                <a:gd name="T38" fmla="*/ 332 w 1265"/>
                <a:gd name="T39" fmla="*/ 246 h 969"/>
                <a:gd name="T40" fmla="*/ 0 w 1265"/>
                <a:gd name="T41" fmla="*/ 961 h 969"/>
                <a:gd name="T42" fmla="*/ 106 w 1265"/>
                <a:gd name="T4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5" h="969">
                  <a:moveTo>
                    <a:pt x="106" y="969"/>
                  </a:moveTo>
                  <a:cubicBezTo>
                    <a:pt x="108" y="964"/>
                    <a:pt x="334" y="502"/>
                    <a:pt x="426" y="286"/>
                  </a:cubicBezTo>
                  <a:cubicBezTo>
                    <a:pt x="466" y="191"/>
                    <a:pt x="511" y="145"/>
                    <a:pt x="542" y="124"/>
                  </a:cubicBezTo>
                  <a:cubicBezTo>
                    <a:pt x="571" y="105"/>
                    <a:pt x="592" y="102"/>
                    <a:pt x="596" y="101"/>
                  </a:cubicBezTo>
                  <a:cubicBezTo>
                    <a:pt x="597" y="102"/>
                    <a:pt x="597" y="102"/>
                    <a:pt x="597" y="102"/>
                  </a:cubicBezTo>
                  <a:cubicBezTo>
                    <a:pt x="597" y="101"/>
                    <a:pt x="597" y="101"/>
                    <a:pt x="597" y="101"/>
                  </a:cubicBezTo>
                  <a:cubicBezTo>
                    <a:pt x="597" y="101"/>
                    <a:pt x="597" y="101"/>
                    <a:pt x="597" y="101"/>
                  </a:cubicBezTo>
                  <a:cubicBezTo>
                    <a:pt x="1071" y="101"/>
                    <a:pt x="1071" y="101"/>
                    <a:pt x="1071" y="101"/>
                  </a:cubicBezTo>
                  <a:cubicBezTo>
                    <a:pt x="1103" y="101"/>
                    <a:pt x="1127" y="109"/>
                    <a:pt x="1142" y="125"/>
                  </a:cubicBezTo>
                  <a:cubicBezTo>
                    <a:pt x="1163" y="148"/>
                    <a:pt x="1161" y="184"/>
                    <a:pt x="1161" y="187"/>
                  </a:cubicBezTo>
                  <a:cubicBezTo>
                    <a:pt x="1161" y="190"/>
                    <a:pt x="1161" y="190"/>
                    <a:pt x="1161" y="190"/>
                  </a:cubicBezTo>
                  <a:cubicBezTo>
                    <a:pt x="1161" y="192"/>
                    <a:pt x="1161" y="192"/>
                    <a:pt x="1161" y="192"/>
                  </a:cubicBezTo>
                  <a:cubicBezTo>
                    <a:pt x="1161" y="747"/>
                    <a:pt x="1161" y="747"/>
                    <a:pt x="1161" y="747"/>
                  </a:cubicBezTo>
                  <a:cubicBezTo>
                    <a:pt x="1263" y="747"/>
                    <a:pt x="1263" y="747"/>
                    <a:pt x="1263" y="747"/>
                  </a:cubicBezTo>
                  <a:cubicBezTo>
                    <a:pt x="1263" y="194"/>
                    <a:pt x="1263" y="194"/>
                    <a:pt x="1263" y="194"/>
                  </a:cubicBezTo>
                  <a:cubicBezTo>
                    <a:pt x="1264" y="177"/>
                    <a:pt x="1265" y="109"/>
                    <a:pt x="1217" y="57"/>
                  </a:cubicBezTo>
                  <a:cubicBezTo>
                    <a:pt x="1183" y="19"/>
                    <a:pt x="1134" y="0"/>
                    <a:pt x="1071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87" y="0"/>
                    <a:pt x="547" y="2"/>
                    <a:pt x="496" y="33"/>
                  </a:cubicBezTo>
                  <a:cubicBezTo>
                    <a:pt x="430" y="74"/>
                    <a:pt x="375" y="146"/>
                    <a:pt x="332" y="246"/>
                  </a:cubicBezTo>
                  <a:cubicBezTo>
                    <a:pt x="241" y="460"/>
                    <a:pt x="3" y="956"/>
                    <a:pt x="0" y="961"/>
                  </a:cubicBezTo>
                  <a:lnTo>
                    <a:pt x="106" y="969"/>
                  </a:lnTo>
                  <a:close/>
                </a:path>
              </a:pathLst>
            </a:custGeom>
            <a:solidFill>
              <a:srgbClr val="DA4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1iḍê">
              <a:extLst>
                <a:ext uri="{FF2B5EF4-FFF2-40B4-BE49-F238E27FC236}">
                  <a16:creationId xmlns:a16="http://schemas.microsoft.com/office/drawing/2014/main" id="{0DCF4E02-83D4-40A0-B21E-658B84F7AD0B}"/>
                </a:ext>
              </a:extLst>
            </p:cNvPr>
            <p:cNvSpPr/>
            <p:nvPr/>
          </p:nvSpPr>
          <p:spPr bwMode="auto">
            <a:xfrm>
              <a:off x="3930248" y="3526830"/>
              <a:ext cx="152647" cy="151616"/>
            </a:xfrm>
            <a:custGeom>
              <a:avLst/>
              <a:gdLst>
                <a:gd name="T0" fmla="*/ 0 w 486"/>
                <a:gd name="T1" fmla="*/ 242 h 485"/>
                <a:gd name="T2" fmla="*/ 11 w 486"/>
                <a:gd name="T3" fmla="*/ 313 h 485"/>
                <a:gd name="T4" fmla="*/ 243 w 486"/>
                <a:gd name="T5" fmla="*/ 485 h 485"/>
                <a:gd name="T6" fmla="*/ 486 w 486"/>
                <a:gd name="T7" fmla="*/ 242 h 485"/>
                <a:gd name="T8" fmla="*/ 380 w 486"/>
                <a:gd name="T9" fmla="*/ 41 h 485"/>
                <a:gd name="T10" fmla="*/ 243 w 486"/>
                <a:gd name="T11" fmla="*/ 0 h 485"/>
                <a:gd name="T12" fmla="*/ 0 w 486"/>
                <a:gd name="T13" fmla="*/ 242 h 485"/>
                <a:gd name="T14" fmla="*/ 153 w 486"/>
                <a:gd name="T15" fmla="*/ 313 h 485"/>
                <a:gd name="T16" fmla="*/ 128 w 486"/>
                <a:gd name="T17" fmla="*/ 242 h 485"/>
                <a:gd name="T18" fmla="*/ 243 w 486"/>
                <a:gd name="T19" fmla="*/ 127 h 485"/>
                <a:gd name="T20" fmla="*/ 358 w 486"/>
                <a:gd name="T21" fmla="*/ 242 h 485"/>
                <a:gd name="T22" fmla="*/ 334 w 486"/>
                <a:gd name="T23" fmla="*/ 313 h 485"/>
                <a:gd name="T24" fmla="*/ 243 w 486"/>
                <a:gd name="T25" fmla="*/ 358 h 485"/>
                <a:gd name="T26" fmla="*/ 153 w 486"/>
                <a:gd name="T27" fmla="*/ 313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6" h="485">
                  <a:moveTo>
                    <a:pt x="0" y="242"/>
                  </a:moveTo>
                  <a:cubicBezTo>
                    <a:pt x="0" y="267"/>
                    <a:pt x="4" y="291"/>
                    <a:pt x="11" y="313"/>
                  </a:cubicBezTo>
                  <a:cubicBezTo>
                    <a:pt x="41" y="413"/>
                    <a:pt x="134" y="485"/>
                    <a:pt x="243" y="485"/>
                  </a:cubicBezTo>
                  <a:cubicBezTo>
                    <a:pt x="377" y="485"/>
                    <a:pt x="486" y="377"/>
                    <a:pt x="486" y="242"/>
                  </a:cubicBezTo>
                  <a:cubicBezTo>
                    <a:pt x="486" y="159"/>
                    <a:pt x="444" y="85"/>
                    <a:pt x="380" y="41"/>
                  </a:cubicBezTo>
                  <a:cubicBezTo>
                    <a:pt x="341" y="15"/>
                    <a:pt x="294" y="0"/>
                    <a:pt x="243" y="0"/>
                  </a:cubicBezTo>
                  <a:cubicBezTo>
                    <a:pt x="109" y="0"/>
                    <a:pt x="0" y="108"/>
                    <a:pt x="0" y="242"/>
                  </a:cubicBezTo>
                  <a:close/>
                  <a:moveTo>
                    <a:pt x="153" y="313"/>
                  </a:moveTo>
                  <a:cubicBezTo>
                    <a:pt x="137" y="294"/>
                    <a:pt x="128" y="269"/>
                    <a:pt x="128" y="242"/>
                  </a:cubicBezTo>
                  <a:cubicBezTo>
                    <a:pt x="128" y="179"/>
                    <a:pt x="180" y="127"/>
                    <a:pt x="243" y="127"/>
                  </a:cubicBezTo>
                  <a:cubicBezTo>
                    <a:pt x="307" y="127"/>
                    <a:pt x="358" y="179"/>
                    <a:pt x="358" y="242"/>
                  </a:cubicBezTo>
                  <a:cubicBezTo>
                    <a:pt x="358" y="269"/>
                    <a:pt x="349" y="294"/>
                    <a:pt x="334" y="313"/>
                  </a:cubicBezTo>
                  <a:cubicBezTo>
                    <a:pt x="313" y="340"/>
                    <a:pt x="280" y="358"/>
                    <a:pt x="243" y="358"/>
                  </a:cubicBezTo>
                  <a:cubicBezTo>
                    <a:pt x="207" y="358"/>
                    <a:pt x="174" y="340"/>
                    <a:pt x="153" y="313"/>
                  </a:cubicBez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iḑè">
              <a:extLst>
                <a:ext uri="{FF2B5EF4-FFF2-40B4-BE49-F238E27FC236}">
                  <a16:creationId xmlns:a16="http://schemas.microsoft.com/office/drawing/2014/main" id="{D7B0FAE9-B9C4-435E-B618-C1F058ED4402}"/>
                </a:ext>
              </a:extLst>
            </p:cNvPr>
            <p:cNvSpPr/>
            <p:nvPr/>
          </p:nvSpPr>
          <p:spPr bwMode="auto">
            <a:xfrm>
              <a:off x="3604326" y="3539206"/>
              <a:ext cx="139239" cy="139239"/>
            </a:xfrm>
            <a:custGeom>
              <a:avLst/>
              <a:gdLst>
                <a:gd name="T0" fmla="*/ 0 w 446"/>
                <a:gd name="T1" fmla="*/ 223 h 446"/>
                <a:gd name="T2" fmla="*/ 223 w 446"/>
                <a:gd name="T3" fmla="*/ 446 h 446"/>
                <a:gd name="T4" fmla="*/ 444 w 446"/>
                <a:gd name="T5" fmla="*/ 252 h 446"/>
                <a:gd name="T6" fmla="*/ 446 w 446"/>
                <a:gd name="T7" fmla="*/ 223 h 446"/>
                <a:gd name="T8" fmla="*/ 223 w 446"/>
                <a:gd name="T9" fmla="*/ 0 h 446"/>
                <a:gd name="T10" fmla="*/ 151 w 446"/>
                <a:gd name="T11" fmla="*/ 12 h 446"/>
                <a:gd name="T12" fmla="*/ 104 w 446"/>
                <a:gd name="T13" fmla="*/ 34 h 446"/>
                <a:gd name="T14" fmla="*/ 0 w 446"/>
                <a:gd name="T15" fmla="*/ 206 h 446"/>
                <a:gd name="T16" fmla="*/ 0 w 446"/>
                <a:gd name="T17" fmla="*/ 223 h 446"/>
                <a:gd name="T18" fmla="*/ 135 w 446"/>
                <a:gd name="T19" fmla="*/ 223 h 446"/>
                <a:gd name="T20" fmla="*/ 151 w 446"/>
                <a:gd name="T21" fmla="*/ 173 h 446"/>
                <a:gd name="T22" fmla="*/ 223 w 446"/>
                <a:gd name="T23" fmla="*/ 135 h 446"/>
                <a:gd name="T24" fmla="*/ 311 w 446"/>
                <a:gd name="T25" fmla="*/ 223 h 446"/>
                <a:gd name="T26" fmla="*/ 306 w 446"/>
                <a:gd name="T27" fmla="*/ 252 h 446"/>
                <a:gd name="T28" fmla="*/ 223 w 446"/>
                <a:gd name="T29" fmla="*/ 311 h 446"/>
                <a:gd name="T30" fmla="*/ 135 w 446"/>
                <a:gd name="T31" fmla="*/ 22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46">
                  <a:moveTo>
                    <a:pt x="0" y="223"/>
                  </a:moveTo>
                  <a:cubicBezTo>
                    <a:pt x="0" y="346"/>
                    <a:pt x="100" y="446"/>
                    <a:pt x="223" y="446"/>
                  </a:cubicBezTo>
                  <a:cubicBezTo>
                    <a:pt x="336" y="446"/>
                    <a:pt x="430" y="362"/>
                    <a:pt x="444" y="252"/>
                  </a:cubicBezTo>
                  <a:cubicBezTo>
                    <a:pt x="445" y="243"/>
                    <a:pt x="446" y="233"/>
                    <a:pt x="446" y="223"/>
                  </a:cubicBezTo>
                  <a:cubicBezTo>
                    <a:pt x="446" y="100"/>
                    <a:pt x="346" y="0"/>
                    <a:pt x="223" y="0"/>
                  </a:cubicBezTo>
                  <a:cubicBezTo>
                    <a:pt x="198" y="0"/>
                    <a:pt x="173" y="4"/>
                    <a:pt x="151" y="12"/>
                  </a:cubicBezTo>
                  <a:cubicBezTo>
                    <a:pt x="134" y="17"/>
                    <a:pt x="119" y="25"/>
                    <a:pt x="104" y="34"/>
                  </a:cubicBezTo>
                  <a:cubicBezTo>
                    <a:pt x="46" y="71"/>
                    <a:pt x="6" y="133"/>
                    <a:pt x="0" y="206"/>
                  </a:cubicBezTo>
                  <a:cubicBezTo>
                    <a:pt x="0" y="211"/>
                    <a:pt x="0" y="217"/>
                    <a:pt x="0" y="223"/>
                  </a:cubicBezTo>
                  <a:close/>
                  <a:moveTo>
                    <a:pt x="135" y="223"/>
                  </a:moveTo>
                  <a:cubicBezTo>
                    <a:pt x="135" y="204"/>
                    <a:pt x="141" y="187"/>
                    <a:pt x="151" y="173"/>
                  </a:cubicBezTo>
                  <a:cubicBezTo>
                    <a:pt x="167" y="150"/>
                    <a:pt x="193" y="135"/>
                    <a:pt x="223" y="135"/>
                  </a:cubicBezTo>
                  <a:cubicBezTo>
                    <a:pt x="271" y="135"/>
                    <a:pt x="311" y="175"/>
                    <a:pt x="311" y="223"/>
                  </a:cubicBezTo>
                  <a:cubicBezTo>
                    <a:pt x="311" y="233"/>
                    <a:pt x="309" y="243"/>
                    <a:pt x="306" y="252"/>
                  </a:cubicBezTo>
                  <a:cubicBezTo>
                    <a:pt x="294" y="286"/>
                    <a:pt x="261" y="311"/>
                    <a:pt x="223" y="311"/>
                  </a:cubicBezTo>
                  <a:cubicBezTo>
                    <a:pt x="174" y="311"/>
                    <a:pt x="135" y="272"/>
                    <a:pt x="135" y="223"/>
                  </a:cubicBez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1ïḍê">
              <a:extLst>
                <a:ext uri="{FF2B5EF4-FFF2-40B4-BE49-F238E27FC236}">
                  <a16:creationId xmlns:a16="http://schemas.microsoft.com/office/drawing/2014/main" id="{8CFD20DB-A4DE-4986-8999-E43D3D0E275F}"/>
                </a:ext>
              </a:extLst>
            </p:cNvPr>
            <p:cNvSpPr/>
            <p:nvPr/>
          </p:nvSpPr>
          <p:spPr bwMode="auto">
            <a:xfrm>
              <a:off x="3656928" y="3439160"/>
              <a:ext cx="413590" cy="191840"/>
            </a:xfrm>
            <a:custGeom>
              <a:avLst/>
              <a:gdLst>
                <a:gd name="T0" fmla="*/ 814 w 1319"/>
                <a:gd name="T1" fmla="*/ 611 h 611"/>
                <a:gd name="T2" fmla="*/ 347 w 1319"/>
                <a:gd name="T3" fmla="*/ 611 h 611"/>
                <a:gd name="T4" fmla="*/ 342 w 1319"/>
                <a:gd name="T5" fmla="*/ 431 h 611"/>
                <a:gd name="T6" fmla="*/ 241 w 1319"/>
                <a:gd name="T7" fmla="*/ 292 h 611"/>
                <a:gd name="T8" fmla="*/ 0 w 1319"/>
                <a:gd name="T9" fmla="*/ 227 h 611"/>
                <a:gd name="T10" fmla="*/ 837 w 1319"/>
                <a:gd name="T11" fmla="*/ 227 h 611"/>
                <a:gd name="T12" fmla="*/ 948 w 1319"/>
                <a:gd name="T13" fmla="*/ 0 h 611"/>
                <a:gd name="T14" fmla="*/ 1235 w 1319"/>
                <a:gd name="T15" fmla="*/ 0 h 611"/>
                <a:gd name="T16" fmla="*/ 1319 w 1319"/>
                <a:gd name="T17" fmla="*/ 292 h 611"/>
                <a:gd name="T18" fmla="*/ 1221 w 1319"/>
                <a:gd name="T19" fmla="*/ 260 h 611"/>
                <a:gd name="T20" fmla="*/ 1120 w 1319"/>
                <a:gd name="T21" fmla="*/ 236 h 611"/>
                <a:gd name="T22" fmla="*/ 1004 w 1319"/>
                <a:gd name="T23" fmla="*/ 236 h 611"/>
                <a:gd name="T24" fmla="*/ 898 w 1319"/>
                <a:gd name="T25" fmla="*/ 315 h 611"/>
                <a:gd name="T26" fmla="*/ 828 w 1319"/>
                <a:gd name="T27" fmla="*/ 486 h 611"/>
                <a:gd name="T28" fmla="*/ 814 w 1319"/>
                <a:gd name="T29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9" h="611">
                  <a:moveTo>
                    <a:pt x="814" y="611"/>
                  </a:moveTo>
                  <a:cubicBezTo>
                    <a:pt x="347" y="611"/>
                    <a:pt x="347" y="611"/>
                    <a:pt x="347" y="611"/>
                  </a:cubicBezTo>
                  <a:cubicBezTo>
                    <a:pt x="342" y="431"/>
                    <a:pt x="342" y="431"/>
                    <a:pt x="342" y="431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837" y="227"/>
                    <a:pt x="837" y="227"/>
                    <a:pt x="837" y="227"/>
                  </a:cubicBezTo>
                  <a:cubicBezTo>
                    <a:pt x="948" y="0"/>
                    <a:pt x="948" y="0"/>
                    <a:pt x="948" y="0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1235" y="0"/>
                    <a:pt x="1319" y="19"/>
                    <a:pt x="1319" y="292"/>
                  </a:cubicBezTo>
                  <a:cubicBezTo>
                    <a:pt x="1221" y="260"/>
                    <a:pt x="1221" y="260"/>
                    <a:pt x="1221" y="260"/>
                  </a:cubicBezTo>
                  <a:cubicBezTo>
                    <a:pt x="1120" y="236"/>
                    <a:pt x="1120" y="236"/>
                    <a:pt x="1120" y="236"/>
                  </a:cubicBezTo>
                  <a:cubicBezTo>
                    <a:pt x="1004" y="236"/>
                    <a:pt x="1004" y="236"/>
                    <a:pt x="1004" y="236"/>
                  </a:cubicBezTo>
                  <a:cubicBezTo>
                    <a:pt x="898" y="315"/>
                    <a:pt x="898" y="315"/>
                    <a:pt x="898" y="315"/>
                  </a:cubicBezTo>
                  <a:cubicBezTo>
                    <a:pt x="828" y="486"/>
                    <a:pt x="828" y="486"/>
                    <a:pt x="828" y="486"/>
                  </a:cubicBezTo>
                  <a:lnTo>
                    <a:pt x="814" y="611"/>
                  </a:lnTo>
                  <a:close/>
                </a:path>
              </a:pathLst>
            </a:custGeom>
            <a:solidFill>
              <a:srgbClr val="E67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$ľíḋè">
              <a:extLst>
                <a:ext uri="{FF2B5EF4-FFF2-40B4-BE49-F238E27FC236}">
                  <a16:creationId xmlns:a16="http://schemas.microsoft.com/office/drawing/2014/main" id="{0A023A92-1AF8-417A-BEFC-0A34A623D1D0}"/>
                </a:ext>
              </a:extLst>
            </p:cNvPr>
            <p:cNvSpPr/>
            <p:nvPr/>
          </p:nvSpPr>
          <p:spPr bwMode="auto">
            <a:xfrm>
              <a:off x="3902400" y="3505170"/>
              <a:ext cx="207311" cy="134082"/>
            </a:xfrm>
            <a:custGeom>
              <a:avLst/>
              <a:gdLst>
                <a:gd name="T0" fmla="*/ 528 w 661"/>
                <a:gd name="T1" fmla="*/ 140 h 430"/>
                <a:gd name="T2" fmla="*/ 331 w 661"/>
                <a:gd name="T3" fmla="*/ 54 h 430"/>
                <a:gd name="T4" fmla="*/ 134 w 661"/>
                <a:gd name="T5" fmla="*/ 140 h 430"/>
                <a:gd name="T6" fmla="*/ 52 w 661"/>
                <a:gd name="T7" fmla="*/ 347 h 430"/>
                <a:gd name="T8" fmla="*/ 63 w 661"/>
                <a:gd name="T9" fmla="*/ 430 h 430"/>
                <a:gd name="T10" fmla="*/ 9 w 661"/>
                <a:gd name="T11" fmla="*/ 430 h 430"/>
                <a:gd name="T12" fmla="*/ 0 w 661"/>
                <a:gd name="T13" fmla="*/ 347 h 430"/>
                <a:gd name="T14" fmla="*/ 331 w 661"/>
                <a:gd name="T15" fmla="*/ 0 h 430"/>
                <a:gd name="T16" fmla="*/ 661 w 661"/>
                <a:gd name="T17" fmla="*/ 324 h 430"/>
                <a:gd name="T18" fmla="*/ 608 w 661"/>
                <a:gd name="T19" fmla="*/ 324 h 430"/>
                <a:gd name="T20" fmla="*/ 528 w 661"/>
                <a:gd name="T21" fmla="*/ 14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1" h="430">
                  <a:moveTo>
                    <a:pt x="528" y="140"/>
                  </a:moveTo>
                  <a:cubicBezTo>
                    <a:pt x="475" y="85"/>
                    <a:pt x="405" y="54"/>
                    <a:pt x="331" y="54"/>
                  </a:cubicBezTo>
                  <a:cubicBezTo>
                    <a:pt x="256" y="54"/>
                    <a:pt x="186" y="85"/>
                    <a:pt x="134" y="140"/>
                  </a:cubicBezTo>
                  <a:cubicBezTo>
                    <a:pt x="81" y="195"/>
                    <a:pt x="52" y="269"/>
                    <a:pt x="52" y="347"/>
                  </a:cubicBezTo>
                  <a:cubicBezTo>
                    <a:pt x="52" y="375"/>
                    <a:pt x="56" y="403"/>
                    <a:pt x="63" y="430"/>
                  </a:cubicBezTo>
                  <a:cubicBezTo>
                    <a:pt x="9" y="430"/>
                    <a:pt x="9" y="430"/>
                    <a:pt x="9" y="430"/>
                  </a:cubicBezTo>
                  <a:cubicBezTo>
                    <a:pt x="3" y="403"/>
                    <a:pt x="0" y="375"/>
                    <a:pt x="0" y="347"/>
                  </a:cubicBezTo>
                  <a:cubicBezTo>
                    <a:pt x="0" y="155"/>
                    <a:pt x="148" y="0"/>
                    <a:pt x="331" y="0"/>
                  </a:cubicBezTo>
                  <a:cubicBezTo>
                    <a:pt x="506" y="0"/>
                    <a:pt x="649" y="143"/>
                    <a:pt x="661" y="324"/>
                  </a:cubicBezTo>
                  <a:cubicBezTo>
                    <a:pt x="608" y="324"/>
                    <a:pt x="608" y="324"/>
                    <a:pt x="608" y="324"/>
                  </a:cubicBezTo>
                  <a:cubicBezTo>
                    <a:pt x="603" y="254"/>
                    <a:pt x="575" y="190"/>
                    <a:pt x="528" y="140"/>
                  </a:cubicBezTo>
                  <a:close/>
                </a:path>
              </a:pathLst>
            </a:custGeom>
            <a:solidFill>
              <a:srgbClr val="DA4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$ļiḋê">
              <a:extLst>
                <a:ext uri="{FF2B5EF4-FFF2-40B4-BE49-F238E27FC236}">
                  <a16:creationId xmlns:a16="http://schemas.microsoft.com/office/drawing/2014/main" id="{6CC247A8-5824-40E0-B6A2-7C9B82FDFE8D}"/>
                </a:ext>
              </a:extLst>
            </p:cNvPr>
            <p:cNvSpPr/>
            <p:nvPr/>
          </p:nvSpPr>
          <p:spPr bwMode="auto">
            <a:xfrm>
              <a:off x="3566164" y="3490731"/>
              <a:ext cx="220719" cy="154710"/>
            </a:xfrm>
            <a:custGeom>
              <a:avLst/>
              <a:gdLst>
                <a:gd name="T0" fmla="*/ 589 w 701"/>
                <a:gd name="T1" fmla="*/ 273 h 493"/>
                <a:gd name="T2" fmla="*/ 439 w 701"/>
                <a:gd name="T3" fmla="*/ 119 h 493"/>
                <a:gd name="T4" fmla="*/ 224 w 701"/>
                <a:gd name="T5" fmla="*/ 125 h 493"/>
                <a:gd name="T6" fmla="*/ 71 w 701"/>
                <a:gd name="T7" fmla="*/ 285 h 493"/>
                <a:gd name="T8" fmla="*/ 50 w 701"/>
                <a:gd name="T9" fmla="*/ 367 h 493"/>
                <a:gd name="T10" fmla="*/ 0 w 701"/>
                <a:gd name="T11" fmla="*/ 347 h 493"/>
                <a:gd name="T12" fmla="*/ 23 w 701"/>
                <a:gd name="T13" fmla="*/ 266 h 493"/>
                <a:gd name="T14" fmla="*/ 460 w 701"/>
                <a:gd name="T15" fmla="*/ 69 h 493"/>
                <a:gd name="T16" fmla="*/ 644 w 701"/>
                <a:gd name="T17" fmla="*/ 493 h 493"/>
                <a:gd name="T18" fmla="*/ 595 w 701"/>
                <a:gd name="T19" fmla="*/ 473 h 493"/>
                <a:gd name="T20" fmla="*/ 589 w 701"/>
                <a:gd name="T21" fmla="*/ 27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1" h="493">
                  <a:moveTo>
                    <a:pt x="589" y="273"/>
                  </a:moveTo>
                  <a:cubicBezTo>
                    <a:pt x="561" y="202"/>
                    <a:pt x="508" y="147"/>
                    <a:pt x="439" y="119"/>
                  </a:cubicBezTo>
                  <a:cubicBezTo>
                    <a:pt x="370" y="91"/>
                    <a:pt x="294" y="93"/>
                    <a:pt x="224" y="125"/>
                  </a:cubicBezTo>
                  <a:cubicBezTo>
                    <a:pt x="155" y="156"/>
                    <a:pt x="100" y="213"/>
                    <a:pt x="71" y="285"/>
                  </a:cubicBezTo>
                  <a:cubicBezTo>
                    <a:pt x="60" y="312"/>
                    <a:pt x="53" y="339"/>
                    <a:pt x="50" y="36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4" y="320"/>
                    <a:pt x="12" y="292"/>
                    <a:pt x="23" y="266"/>
                  </a:cubicBezTo>
                  <a:cubicBezTo>
                    <a:pt x="95" y="88"/>
                    <a:pt x="290" y="0"/>
                    <a:pt x="460" y="69"/>
                  </a:cubicBezTo>
                  <a:cubicBezTo>
                    <a:pt x="622" y="134"/>
                    <a:pt x="701" y="321"/>
                    <a:pt x="644" y="493"/>
                  </a:cubicBezTo>
                  <a:cubicBezTo>
                    <a:pt x="595" y="473"/>
                    <a:pt x="595" y="473"/>
                    <a:pt x="595" y="473"/>
                  </a:cubicBezTo>
                  <a:cubicBezTo>
                    <a:pt x="617" y="407"/>
                    <a:pt x="615" y="337"/>
                    <a:pt x="589" y="273"/>
                  </a:cubicBezTo>
                  <a:close/>
                </a:path>
              </a:pathLst>
            </a:custGeom>
            <a:solidFill>
              <a:srgbClr val="DA4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şľídê">
              <a:extLst>
                <a:ext uri="{FF2B5EF4-FFF2-40B4-BE49-F238E27FC236}">
                  <a16:creationId xmlns:a16="http://schemas.microsoft.com/office/drawing/2014/main" id="{5FA23EA2-CA37-4940-9F38-F1F9787D6EF1}"/>
                </a:ext>
              </a:extLst>
            </p:cNvPr>
            <p:cNvSpPr/>
            <p:nvPr/>
          </p:nvSpPr>
          <p:spPr bwMode="auto">
            <a:xfrm>
              <a:off x="3747690" y="3355617"/>
              <a:ext cx="94889" cy="89731"/>
            </a:xfrm>
            <a:custGeom>
              <a:avLst/>
              <a:gdLst>
                <a:gd name="T0" fmla="*/ 164 w 300"/>
                <a:gd name="T1" fmla="*/ 124 h 286"/>
                <a:gd name="T2" fmla="*/ 103 w 300"/>
                <a:gd name="T3" fmla="*/ 52 h 286"/>
                <a:gd name="T4" fmla="*/ 105 w 300"/>
                <a:gd name="T5" fmla="*/ 17 h 286"/>
                <a:gd name="T6" fmla="*/ 115 w 300"/>
                <a:gd name="T7" fmla="*/ 9 h 286"/>
                <a:gd name="T8" fmla="*/ 149 w 300"/>
                <a:gd name="T9" fmla="*/ 12 h 286"/>
                <a:gd name="T10" fmla="*/ 291 w 300"/>
                <a:gd name="T11" fmla="*/ 178 h 286"/>
                <a:gd name="T12" fmla="*/ 289 w 300"/>
                <a:gd name="T13" fmla="*/ 212 h 286"/>
                <a:gd name="T14" fmla="*/ 279 w 300"/>
                <a:gd name="T15" fmla="*/ 220 h 286"/>
                <a:gd name="T16" fmla="*/ 245 w 300"/>
                <a:gd name="T17" fmla="*/ 218 h 286"/>
                <a:gd name="T18" fmla="*/ 183 w 300"/>
                <a:gd name="T19" fmla="*/ 146 h 286"/>
                <a:gd name="T20" fmla="*/ 18 w 300"/>
                <a:gd name="T21" fmla="*/ 286 h 286"/>
                <a:gd name="T22" fmla="*/ 0 w 300"/>
                <a:gd name="T23" fmla="*/ 265 h 286"/>
                <a:gd name="T24" fmla="*/ 164 w 300"/>
                <a:gd name="T25" fmla="*/ 12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286">
                  <a:moveTo>
                    <a:pt x="164" y="124"/>
                  </a:moveTo>
                  <a:cubicBezTo>
                    <a:pt x="103" y="52"/>
                    <a:pt x="103" y="52"/>
                    <a:pt x="103" y="52"/>
                  </a:cubicBezTo>
                  <a:cubicBezTo>
                    <a:pt x="94" y="41"/>
                    <a:pt x="95" y="26"/>
                    <a:pt x="105" y="1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25" y="0"/>
                    <a:pt x="141" y="2"/>
                    <a:pt x="149" y="12"/>
                  </a:cubicBezTo>
                  <a:cubicBezTo>
                    <a:pt x="291" y="178"/>
                    <a:pt x="291" y="178"/>
                    <a:pt x="291" y="178"/>
                  </a:cubicBezTo>
                  <a:cubicBezTo>
                    <a:pt x="300" y="188"/>
                    <a:pt x="299" y="203"/>
                    <a:pt x="289" y="212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69" y="229"/>
                    <a:pt x="253" y="228"/>
                    <a:pt x="245" y="21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" y="286"/>
                    <a:pt x="18" y="286"/>
                    <a:pt x="18" y="286"/>
                  </a:cubicBezTo>
                  <a:cubicBezTo>
                    <a:pt x="0" y="265"/>
                    <a:pt x="0" y="265"/>
                    <a:pt x="0" y="265"/>
                  </a:cubicBezTo>
                  <a:lnTo>
                    <a:pt x="164" y="124"/>
                  </a:lnTo>
                  <a:close/>
                </a:path>
              </a:pathLst>
            </a:custGeom>
            <a:solidFill>
              <a:srgbClr val="3F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72" name="iṩ1íḋe">
            <a:extLst>
              <a:ext uri="{FF2B5EF4-FFF2-40B4-BE49-F238E27FC236}">
                <a16:creationId xmlns:a16="http://schemas.microsoft.com/office/drawing/2014/main" id="{09549BE7-11D1-4C2A-9437-CB4C8D807797}"/>
              </a:ext>
            </a:extLst>
          </p:cNvPr>
          <p:cNvSpPr/>
          <p:nvPr/>
        </p:nvSpPr>
        <p:spPr bwMode="auto">
          <a:xfrm>
            <a:off x="6881666" y="2424006"/>
            <a:ext cx="87349" cy="733828"/>
          </a:xfrm>
          <a:custGeom>
            <a:avLst/>
            <a:gdLst>
              <a:gd name="T0" fmla="*/ 48 w 194"/>
              <a:gd name="T1" fmla="*/ 65 h 1636"/>
              <a:gd name="T2" fmla="*/ 0 w 194"/>
              <a:gd name="T3" fmla="*/ 130 h 1636"/>
              <a:gd name="T4" fmla="*/ 3 w 194"/>
              <a:gd name="T5" fmla="*/ 152 h 1636"/>
              <a:gd name="T6" fmla="*/ 3 w 194"/>
              <a:gd name="T7" fmla="*/ 1621 h 1636"/>
              <a:gd name="T8" fmla="*/ 2 w 194"/>
              <a:gd name="T9" fmla="*/ 1636 h 1636"/>
              <a:gd name="T10" fmla="*/ 194 w 194"/>
              <a:gd name="T11" fmla="*/ 1636 h 1636"/>
              <a:gd name="T12" fmla="*/ 194 w 194"/>
              <a:gd name="T13" fmla="*/ 0 h 1636"/>
              <a:gd name="T14" fmla="*/ 46 w 194"/>
              <a:gd name="T15" fmla="*/ 0 h 1636"/>
              <a:gd name="T16" fmla="*/ 48 w 194"/>
              <a:gd name="T17" fmla="*/ 16 h 1636"/>
              <a:gd name="T18" fmla="*/ 48 w 194"/>
              <a:gd name="T19" fmla="*/ 6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636">
                <a:moveTo>
                  <a:pt x="48" y="65"/>
                </a:moveTo>
                <a:cubicBezTo>
                  <a:pt x="48" y="96"/>
                  <a:pt x="27" y="122"/>
                  <a:pt x="0" y="130"/>
                </a:cubicBezTo>
                <a:cubicBezTo>
                  <a:pt x="2" y="137"/>
                  <a:pt x="3" y="145"/>
                  <a:pt x="3" y="152"/>
                </a:cubicBezTo>
                <a:cubicBezTo>
                  <a:pt x="3" y="1621"/>
                  <a:pt x="3" y="1621"/>
                  <a:pt x="3" y="1621"/>
                </a:cubicBezTo>
                <a:cubicBezTo>
                  <a:pt x="3" y="1626"/>
                  <a:pt x="3" y="1632"/>
                  <a:pt x="2" y="1636"/>
                </a:cubicBezTo>
                <a:cubicBezTo>
                  <a:pt x="194" y="1636"/>
                  <a:pt x="194" y="1636"/>
                  <a:pt x="194" y="1636"/>
                </a:cubicBezTo>
                <a:cubicBezTo>
                  <a:pt x="194" y="0"/>
                  <a:pt x="194" y="0"/>
                  <a:pt x="19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5"/>
                  <a:pt x="48" y="10"/>
                  <a:pt x="48" y="16"/>
                </a:cubicBezTo>
                <a:lnTo>
                  <a:pt x="48" y="65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3" name="íšḷiḍé">
            <a:extLst>
              <a:ext uri="{FF2B5EF4-FFF2-40B4-BE49-F238E27FC236}">
                <a16:creationId xmlns:a16="http://schemas.microsoft.com/office/drawing/2014/main" id="{0692E607-6300-42F4-AB65-7EF2208E6167}"/>
              </a:ext>
            </a:extLst>
          </p:cNvPr>
          <p:cNvSpPr/>
          <p:nvPr/>
        </p:nvSpPr>
        <p:spPr bwMode="auto">
          <a:xfrm>
            <a:off x="6060009" y="2424006"/>
            <a:ext cx="694953" cy="733828"/>
          </a:xfrm>
          <a:custGeom>
            <a:avLst/>
            <a:gdLst>
              <a:gd name="T0" fmla="*/ 1544 w 1548"/>
              <a:gd name="T1" fmla="*/ 152 h 1636"/>
              <a:gd name="T2" fmla="*/ 1548 w 1548"/>
              <a:gd name="T3" fmla="*/ 130 h 1636"/>
              <a:gd name="T4" fmla="*/ 1500 w 1548"/>
              <a:gd name="T5" fmla="*/ 65 h 1636"/>
              <a:gd name="T6" fmla="*/ 1500 w 1548"/>
              <a:gd name="T7" fmla="*/ 16 h 1636"/>
              <a:gd name="T8" fmla="*/ 1502 w 1548"/>
              <a:gd name="T9" fmla="*/ 0 h 1636"/>
              <a:gd name="T10" fmla="*/ 46 w 1548"/>
              <a:gd name="T11" fmla="*/ 0 h 1636"/>
              <a:gd name="T12" fmla="*/ 48 w 1548"/>
              <a:gd name="T13" fmla="*/ 16 h 1636"/>
              <a:gd name="T14" fmla="*/ 48 w 1548"/>
              <a:gd name="T15" fmla="*/ 65 h 1636"/>
              <a:gd name="T16" fmla="*/ 0 w 1548"/>
              <a:gd name="T17" fmla="*/ 130 h 1636"/>
              <a:gd name="T18" fmla="*/ 4 w 1548"/>
              <a:gd name="T19" fmla="*/ 152 h 1636"/>
              <a:gd name="T20" fmla="*/ 4 w 1548"/>
              <a:gd name="T21" fmla="*/ 1621 h 1636"/>
              <a:gd name="T22" fmla="*/ 2 w 1548"/>
              <a:gd name="T23" fmla="*/ 1636 h 1636"/>
              <a:gd name="T24" fmla="*/ 26 w 1548"/>
              <a:gd name="T25" fmla="*/ 1636 h 1636"/>
              <a:gd name="T26" fmla="*/ 22 w 1548"/>
              <a:gd name="T27" fmla="*/ 1613 h 1636"/>
              <a:gd name="T28" fmla="*/ 51 w 1548"/>
              <a:gd name="T29" fmla="*/ 1556 h 1636"/>
              <a:gd name="T30" fmla="*/ 113 w 1548"/>
              <a:gd name="T31" fmla="*/ 1535 h 1636"/>
              <a:gd name="T32" fmla="*/ 120 w 1548"/>
              <a:gd name="T33" fmla="*/ 1535 h 1636"/>
              <a:gd name="T34" fmla="*/ 116 w 1548"/>
              <a:gd name="T35" fmla="*/ 1511 h 1636"/>
              <a:gd name="T36" fmla="*/ 199 w 1548"/>
              <a:gd name="T37" fmla="*/ 1432 h 1636"/>
              <a:gd name="T38" fmla="*/ 227 w 1548"/>
              <a:gd name="T39" fmla="*/ 1432 h 1636"/>
              <a:gd name="T40" fmla="*/ 224 w 1548"/>
              <a:gd name="T41" fmla="*/ 1411 h 1636"/>
              <a:gd name="T42" fmla="*/ 300 w 1548"/>
              <a:gd name="T43" fmla="*/ 1336 h 1636"/>
              <a:gd name="T44" fmla="*/ 333 w 1548"/>
              <a:gd name="T45" fmla="*/ 1336 h 1636"/>
              <a:gd name="T46" fmla="*/ 333 w 1548"/>
              <a:gd name="T47" fmla="*/ 616 h 1636"/>
              <a:gd name="T48" fmla="*/ 768 w 1548"/>
              <a:gd name="T49" fmla="*/ 231 h 1636"/>
              <a:gd name="T50" fmla="*/ 1202 w 1548"/>
              <a:gd name="T51" fmla="*/ 616 h 1636"/>
              <a:gd name="T52" fmla="*/ 1202 w 1548"/>
              <a:gd name="T53" fmla="*/ 1336 h 1636"/>
              <a:gd name="T54" fmla="*/ 1243 w 1548"/>
              <a:gd name="T55" fmla="*/ 1336 h 1636"/>
              <a:gd name="T56" fmla="*/ 1319 w 1548"/>
              <a:gd name="T57" fmla="*/ 1411 h 1636"/>
              <a:gd name="T58" fmla="*/ 1316 w 1548"/>
              <a:gd name="T59" fmla="*/ 1432 h 1636"/>
              <a:gd name="T60" fmla="*/ 1344 w 1548"/>
              <a:gd name="T61" fmla="*/ 1432 h 1636"/>
              <a:gd name="T62" fmla="*/ 1427 w 1548"/>
              <a:gd name="T63" fmla="*/ 1511 h 1636"/>
              <a:gd name="T64" fmla="*/ 1423 w 1548"/>
              <a:gd name="T65" fmla="*/ 1535 h 1636"/>
              <a:gd name="T66" fmla="*/ 1432 w 1548"/>
              <a:gd name="T67" fmla="*/ 1535 h 1636"/>
              <a:gd name="T68" fmla="*/ 1494 w 1548"/>
              <a:gd name="T69" fmla="*/ 1556 h 1636"/>
              <a:gd name="T70" fmla="*/ 1523 w 1548"/>
              <a:gd name="T71" fmla="*/ 1613 h 1636"/>
              <a:gd name="T72" fmla="*/ 1519 w 1548"/>
              <a:gd name="T73" fmla="*/ 1636 h 1636"/>
              <a:gd name="T74" fmla="*/ 1546 w 1548"/>
              <a:gd name="T75" fmla="*/ 1636 h 1636"/>
              <a:gd name="T76" fmla="*/ 1544 w 1548"/>
              <a:gd name="T77" fmla="*/ 1621 h 1636"/>
              <a:gd name="T78" fmla="*/ 1544 w 1548"/>
              <a:gd name="T79" fmla="*/ 152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48" h="1636">
                <a:moveTo>
                  <a:pt x="1544" y="152"/>
                </a:moveTo>
                <a:cubicBezTo>
                  <a:pt x="1544" y="144"/>
                  <a:pt x="1545" y="137"/>
                  <a:pt x="1548" y="130"/>
                </a:cubicBezTo>
                <a:cubicBezTo>
                  <a:pt x="1520" y="121"/>
                  <a:pt x="1500" y="95"/>
                  <a:pt x="1500" y="65"/>
                </a:cubicBezTo>
                <a:cubicBezTo>
                  <a:pt x="1500" y="16"/>
                  <a:pt x="1500" y="16"/>
                  <a:pt x="1500" y="16"/>
                </a:cubicBezTo>
                <a:cubicBezTo>
                  <a:pt x="1500" y="10"/>
                  <a:pt x="1501" y="5"/>
                  <a:pt x="150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5"/>
                  <a:pt x="48" y="10"/>
                  <a:pt x="48" y="16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96"/>
                  <a:pt x="28" y="122"/>
                  <a:pt x="0" y="130"/>
                </a:cubicBezTo>
                <a:cubicBezTo>
                  <a:pt x="2" y="137"/>
                  <a:pt x="4" y="145"/>
                  <a:pt x="4" y="152"/>
                </a:cubicBezTo>
                <a:cubicBezTo>
                  <a:pt x="4" y="1621"/>
                  <a:pt x="4" y="1621"/>
                  <a:pt x="4" y="1621"/>
                </a:cubicBezTo>
                <a:cubicBezTo>
                  <a:pt x="4" y="1626"/>
                  <a:pt x="3" y="1632"/>
                  <a:pt x="2" y="1636"/>
                </a:cubicBezTo>
                <a:cubicBezTo>
                  <a:pt x="26" y="1636"/>
                  <a:pt x="26" y="1636"/>
                  <a:pt x="26" y="1636"/>
                </a:cubicBezTo>
                <a:cubicBezTo>
                  <a:pt x="23" y="1629"/>
                  <a:pt x="22" y="1621"/>
                  <a:pt x="22" y="1613"/>
                </a:cubicBezTo>
                <a:cubicBezTo>
                  <a:pt x="22" y="1592"/>
                  <a:pt x="32" y="1571"/>
                  <a:pt x="51" y="1556"/>
                </a:cubicBezTo>
                <a:cubicBezTo>
                  <a:pt x="68" y="1542"/>
                  <a:pt x="90" y="1535"/>
                  <a:pt x="113" y="1535"/>
                </a:cubicBezTo>
                <a:cubicBezTo>
                  <a:pt x="120" y="1535"/>
                  <a:pt x="120" y="1535"/>
                  <a:pt x="120" y="1535"/>
                </a:cubicBezTo>
                <a:cubicBezTo>
                  <a:pt x="117" y="1527"/>
                  <a:pt x="116" y="1519"/>
                  <a:pt x="116" y="1511"/>
                </a:cubicBezTo>
                <a:cubicBezTo>
                  <a:pt x="116" y="1467"/>
                  <a:pt x="153" y="1432"/>
                  <a:pt x="199" y="1432"/>
                </a:cubicBezTo>
                <a:cubicBezTo>
                  <a:pt x="227" y="1432"/>
                  <a:pt x="227" y="1432"/>
                  <a:pt x="227" y="1432"/>
                </a:cubicBezTo>
                <a:cubicBezTo>
                  <a:pt x="225" y="1425"/>
                  <a:pt x="224" y="1418"/>
                  <a:pt x="224" y="1411"/>
                </a:cubicBezTo>
                <a:cubicBezTo>
                  <a:pt x="224" y="1370"/>
                  <a:pt x="258" y="1336"/>
                  <a:pt x="300" y="1336"/>
                </a:cubicBezTo>
                <a:cubicBezTo>
                  <a:pt x="333" y="1336"/>
                  <a:pt x="333" y="1336"/>
                  <a:pt x="333" y="1336"/>
                </a:cubicBezTo>
                <a:cubicBezTo>
                  <a:pt x="333" y="616"/>
                  <a:pt x="333" y="616"/>
                  <a:pt x="333" y="616"/>
                </a:cubicBezTo>
                <a:cubicBezTo>
                  <a:pt x="333" y="403"/>
                  <a:pt x="528" y="231"/>
                  <a:pt x="768" y="231"/>
                </a:cubicBezTo>
                <a:cubicBezTo>
                  <a:pt x="1007" y="231"/>
                  <a:pt x="1202" y="403"/>
                  <a:pt x="1202" y="616"/>
                </a:cubicBezTo>
                <a:cubicBezTo>
                  <a:pt x="1202" y="1336"/>
                  <a:pt x="1202" y="1336"/>
                  <a:pt x="1202" y="1336"/>
                </a:cubicBezTo>
                <a:cubicBezTo>
                  <a:pt x="1243" y="1336"/>
                  <a:pt x="1243" y="1336"/>
                  <a:pt x="1243" y="1336"/>
                </a:cubicBezTo>
                <a:cubicBezTo>
                  <a:pt x="1285" y="1336"/>
                  <a:pt x="1319" y="1370"/>
                  <a:pt x="1319" y="1411"/>
                </a:cubicBezTo>
                <a:cubicBezTo>
                  <a:pt x="1319" y="1418"/>
                  <a:pt x="1318" y="1425"/>
                  <a:pt x="1316" y="1432"/>
                </a:cubicBezTo>
                <a:cubicBezTo>
                  <a:pt x="1344" y="1432"/>
                  <a:pt x="1344" y="1432"/>
                  <a:pt x="1344" y="1432"/>
                </a:cubicBezTo>
                <a:cubicBezTo>
                  <a:pt x="1390" y="1432"/>
                  <a:pt x="1427" y="1467"/>
                  <a:pt x="1427" y="1511"/>
                </a:cubicBezTo>
                <a:cubicBezTo>
                  <a:pt x="1427" y="1519"/>
                  <a:pt x="1426" y="1527"/>
                  <a:pt x="1423" y="1535"/>
                </a:cubicBezTo>
                <a:cubicBezTo>
                  <a:pt x="1432" y="1535"/>
                  <a:pt x="1432" y="1535"/>
                  <a:pt x="1432" y="1535"/>
                </a:cubicBezTo>
                <a:cubicBezTo>
                  <a:pt x="1455" y="1535"/>
                  <a:pt x="1478" y="1542"/>
                  <a:pt x="1494" y="1556"/>
                </a:cubicBezTo>
                <a:cubicBezTo>
                  <a:pt x="1513" y="1571"/>
                  <a:pt x="1523" y="1592"/>
                  <a:pt x="1523" y="1613"/>
                </a:cubicBezTo>
                <a:cubicBezTo>
                  <a:pt x="1523" y="1621"/>
                  <a:pt x="1522" y="1629"/>
                  <a:pt x="1519" y="1636"/>
                </a:cubicBezTo>
                <a:cubicBezTo>
                  <a:pt x="1546" y="1636"/>
                  <a:pt x="1546" y="1636"/>
                  <a:pt x="1546" y="1636"/>
                </a:cubicBezTo>
                <a:cubicBezTo>
                  <a:pt x="1545" y="1632"/>
                  <a:pt x="1544" y="1626"/>
                  <a:pt x="1544" y="1621"/>
                </a:cubicBezTo>
                <a:lnTo>
                  <a:pt x="1544" y="152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4" name="ïşlïḑe">
            <a:extLst>
              <a:ext uri="{FF2B5EF4-FFF2-40B4-BE49-F238E27FC236}">
                <a16:creationId xmlns:a16="http://schemas.microsoft.com/office/drawing/2014/main" id="{D3DDF1DE-93C5-49B9-A844-300674725924}"/>
              </a:ext>
            </a:extLst>
          </p:cNvPr>
          <p:cNvSpPr/>
          <p:nvPr/>
        </p:nvSpPr>
        <p:spPr bwMode="auto">
          <a:xfrm>
            <a:off x="5840196" y="2424006"/>
            <a:ext cx="93108" cy="733828"/>
          </a:xfrm>
          <a:custGeom>
            <a:avLst/>
            <a:gdLst>
              <a:gd name="T0" fmla="*/ 203 w 207"/>
              <a:gd name="T1" fmla="*/ 152 h 1636"/>
              <a:gd name="T2" fmla="*/ 207 w 207"/>
              <a:gd name="T3" fmla="*/ 130 h 1636"/>
              <a:gd name="T4" fmla="*/ 159 w 207"/>
              <a:gd name="T5" fmla="*/ 65 h 1636"/>
              <a:gd name="T6" fmla="*/ 159 w 207"/>
              <a:gd name="T7" fmla="*/ 16 h 1636"/>
              <a:gd name="T8" fmla="*/ 161 w 207"/>
              <a:gd name="T9" fmla="*/ 0 h 1636"/>
              <a:gd name="T10" fmla="*/ 0 w 207"/>
              <a:gd name="T11" fmla="*/ 0 h 1636"/>
              <a:gd name="T12" fmla="*/ 0 w 207"/>
              <a:gd name="T13" fmla="*/ 1636 h 1636"/>
              <a:gd name="T14" fmla="*/ 205 w 207"/>
              <a:gd name="T15" fmla="*/ 1636 h 1636"/>
              <a:gd name="T16" fmla="*/ 203 w 207"/>
              <a:gd name="T17" fmla="*/ 1621 h 1636"/>
              <a:gd name="T18" fmla="*/ 203 w 207"/>
              <a:gd name="T19" fmla="*/ 152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1636">
                <a:moveTo>
                  <a:pt x="203" y="152"/>
                </a:moveTo>
                <a:cubicBezTo>
                  <a:pt x="203" y="144"/>
                  <a:pt x="204" y="137"/>
                  <a:pt x="207" y="130"/>
                </a:cubicBezTo>
                <a:cubicBezTo>
                  <a:pt x="179" y="121"/>
                  <a:pt x="159" y="95"/>
                  <a:pt x="159" y="65"/>
                </a:cubicBezTo>
                <a:cubicBezTo>
                  <a:pt x="159" y="16"/>
                  <a:pt x="159" y="16"/>
                  <a:pt x="159" y="16"/>
                </a:cubicBezTo>
                <a:cubicBezTo>
                  <a:pt x="159" y="10"/>
                  <a:pt x="160" y="5"/>
                  <a:pt x="1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05" y="1636"/>
                  <a:pt x="205" y="1636"/>
                  <a:pt x="205" y="1636"/>
                </a:cubicBezTo>
                <a:cubicBezTo>
                  <a:pt x="204" y="1632"/>
                  <a:pt x="203" y="1626"/>
                  <a:pt x="203" y="1621"/>
                </a:cubicBezTo>
                <a:lnTo>
                  <a:pt x="203" y="152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5" name="íŝľíďé">
            <a:extLst>
              <a:ext uri="{FF2B5EF4-FFF2-40B4-BE49-F238E27FC236}">
                <a16:creationId xmlns:a16="http://schemas.microsoft.com/office/drawing/2014/main" id="{02785C2A-DF2D-489F-88B9-0555603A9A9C}"/>
              </a:ext>
            </a:extLst>
          </p:cNvPr>
          <p:cNvSpPr/>
          <p:nvPr/>
        </p:nvSpPr>
        <p:spPr bwMode="auto">
          <a:xfrm>
            <a:off x="6027373" y="1984381"/>
            <a:ext cx="720390" cy="267327"/>
          </a:xfrm>
          <a:custGeom>
            <a:avLst/>
            <a:gdLst>
              <a:gd name="T0" fmla="*/ 339 w 1605"/>
              <a:gd name="T1" fmla="*/ 247 h 596"/>
              <a:gd name="T2" fmla="*/ 809 w 1605"/>
              <a:gd name="T3" fmla="*/ 93 h 596"/>
              <a:gd name="T4" fmla="*/ 1278 w 1605"/>
              <a:gd name="T5" fmla="*/ 247 h 596"/>
              <a:gd name="T6" fmla="*/ 1475 w 1605"/>
              <a:gd name="T7" fmla="*/ 596 h 596"/>
              <a:gd name="T8" fmla="*/ 1605 w 1605"/>
              <a:gd name="T9" fmla="*/ 596 h 596"/>
              <a:gd name="T10" fmla="*/ 803 w 1605"/>
              <a:gd name="T11" fmla="*/ 0 h 596"/>
              <a:gd name="T12" fmla="*/ 0 w 1605"/>
              <a:gd name="T13" fmla="*/ 596 h 596"/>
              <a:gd name="T14" fmla="*/ 142 w 1605"/>
              <a:gd name="T15" fmla="*/ 596 h 596"/>
              <a:gd name="T16" fmla="*/ 339 w 1605"/>
              <a:gd name="T17" fmla="*/ 247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5" h="596">
                <a:moveTo>
                  <a:pt x="339" y="247"/>
                </a:moveTo>
                <a:cubicBezTo>
                  <a:pt x="465" y="148"/>
                  <a:pt x="631" y="93"/>
                  <a:pt x="809" y="93"/>
                </a:cubicBezTo>
                <a:cubicBezTo>
                  <a:pt x="986" y="93"/>
                  <a:pt x="1152" y="148"/>
                  <a:pt x="1278" y="247"/>
                </a:cubicBezTo>
                <a:cubicBezTo>
                  <a:pt x="1397" y="340"/>
                  <a:pt x="1467" y="463"/>
                  <a:pt x="1475" y="596"/>
                </a:cubicBezTo>
                <a:cubicBezTo>
                  <a:pt x="1605" y="596"/>
                  <a:pt x="1605" y="596"/>
                  <a:pt x="1605" y="596"/>
                </a:cubicBezTo>
                <a:cubicBezTo>
                  <a:pt x="1585" y="264"/>
                  <a:pt x="1233" y="0"/>
                  <a:pt x="803" y="0"/>
                </a:cubicBezTo>
                <a:cubicBezTo>
                  <a:pt x="372" y="0"/>
                  <a:pt x="20" y="264"/>
                  <a:pt x="0" y="596"/>
                </a:cubicBezTo>
                <a:cubicBezTo>
                  <a:pt x="142" y="596"/>
                  <a:pt x="142" y="596"/>
                  <a:pt x="142" y="596"/>
                </a:cubicBezTo>
                <a:cubicBezTo>
                  <a:pt x="151" y="463"/>
                  <a:pt x="220" y="340"/>
                  <a:pt x="339" y="247"/>
                </a:cubicBez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6" name="i$ḻíḍê">
            <a:extLst>
              <a:ext uri="{FF2B5EF4-FFF2-40B4-BE49-F238E27FC236}">
                <a16:creationId xmlns:a16="http://schemas.microsoft.com/office/drawing/2014/main" id="{67289A7C-4AD3-4569-8E0A-1AC082AC8482}"/>
              </a:ext>
            </a:extLst>
          </p:cNvPr>
          <p:cNvSpPr/>
          <p:nvPr/>
        </p:nvSpPr>
        <p:spPr bwMode="auto">
          <a:xfrm>
            <a:off x="6235667" y="2181636"/>
            <a:ext cx="39355" cy="32636"/>
          </a:xfrm>
          <a:custGeom>
            <a:avLst/>
            <a:gdLst>
              <a:gd name="T0" fmla="*/ 40 w 88"/>
              <a:gd name="T1" fmla="*/ 0 h 73"/>
              <a:gd name="T2" fmla="*/ 17 w 88"/>
              <a:gd name="T3" fmla="*/ 0 h 73"/>
              <a:gd name="T4" fmla="*/ 1 w 88"/>
              <a:gd name="T5" fmla="*/ 7 h 73"/>
              <a:gd name="T6" fmla="*/ 0 w 88"/>
              <a:gd name="T7" fmla="*/ 17 h 73"/>
              <a:gd name="T8" fmla="*/ 0 w 88"/>
              <a:gd name="T9" fmla="*/ 47 h 73"/>
              <a:gd name="T10" fmla="*/ 6 w 88"/>
              <a:gd name="T11" fmla="*/ 69 h 73"/>
              <a:gd name="T12" fmla="*/ 38 w 88"/>
              <a:gd name="T13" fmla="*/ 73 h 73"/>
              <a:gd name="T14" fmla="*/ 88 w 88"/>
              <a:gd name="T15" fmla="*/ 35 h 73"/>
              <a:gd name="T16" fmla="*/ 40 w 88"/>
              <a:gd name="T1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73">
                <a:moveTo>
                  <a:pt x="40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2" y="3"/>
                  <a:pt x="1" y="7"/>
                </a:cubicBezTo>
                <a:cubicBezTo>
                  <a:pt x="0" y="9"/>
                  <a:pt x="0" y="13"/>
                  <a:pt x="0" y="1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9"/>
                  <a:pt x="2" y="66"/>
                  <a:pt x="6" y="69"/>
                </a:cubicBezTo>
                <a:cubicBezTo>
                  <a:pt x="10" y="72"/>
                  <a:pt x="20" y="73"/>
                  <a:pt x="38" y="73"/>
                </a:cubicBezTo>
                <a:cubicBezTo>
                  <a:pt x="72" y="73"/>
                  <a:pt x="88" y="60"/>
                  <a:pt x="88" y="35"/>
                </a:cubicBezTo>
                <a:cubicBezTo>
                  <a:pt x="88" y="12"/>
                  <a:pt x="72" y="0"/>
                  <a:pt x="40" y="0"/>
                </a:cubicBez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7" name="î$liḓe">
            <a:extLst>
              <a:ext uri="{FF2B5EF4-FFF2-40B4-BE49-F238E27FC236}">
                <a16:creationId xmlns:a16="http://schemas.microsoft.com/office/drawing/2014/main" id="{3B30AF78-F662-4446-A169-FAD575E2ECE2}"/>
              </a:ext>
            </a:extLst>
          </p:cNvPr>
          <p:cNvSpPr/>
          <p:nvPr/>
        </p:nvSpPr>
        <p:spPr bwMode="auto">
          <a:xfrm>
            <a:off x="6235667" y="2147560"/>
            <a:ext cx="35516" cy="26877"/>
          </a:xfrm>
          <a:custGeom>
            <a:avLst/>
            <a:gdLst>
              <a:gd name="T0" fmla="*/ 16 w 79"/>
              <a:gd name="T1" fmla="*/ 60 h 60"/>
              <a:gd name="T2" fmla="*/ 31 w 79"/>
              <a:gd name="T3" fmla="*/ 60 h 60"/>
              <a:gd name="T4" fmla="*/ 79 w 79"/>
              <a:gd name="T5" fmla="*/ 29 h 60"/>
              <a:gd name="T6" fmla="*/ 40 w 79"/>
              <a:gd name="T7" fmla="*/ 0 h 60"/>
              <a:gd name="T8" fmla="*/ 6 w 79"/>
              <a:gd name="T9" fmla="*/ 4 h 60"/>
              <a:gd name="T10" fmla="*/ 0 w 79"/>
              <a:gd name="T11" fmla="*/ 22 h 60"/>
              <a:gd name="T12" fmla="*/ 0 w 79"/>
              <a:gd name="T13" fmla="*/ 39 h 60"/>
              <a:gd name="T14" fmla="*/ 2 w 79"/>
              <a:gd name="T15" fmla="*/ 56 h 60"/>
              <a:gd name="T16" fmla="*/ 16 w 79"/>
              <a:gd name="T1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60">
                <a:moveTo>
                  <a:pt x="16" y="60"/>
                </a:moveTo>
                <a:cubicBezTo>
                  <a:pt x="31" y="60"/>
                  <a:pt x="31" y="60"/>
                  <a:pt x="31" y="60"/>
                </a:cubicBezTo>
                <a:cubicBezTo>
                  <a:pt x="63" y="60"/>
                  <a:pt x="79" y="49"/>
                  <a:pt x="79" y="29"/>
                </a:cubicBezTo>
                <a:cubicBezTo>
                  <a:pt x="79" y="10"/>
                  <a:pt x="66" y="0"/>
                  <a:pt x="40" y="0"/>
                </a:cubicBezTo>
                <a:cubicBezTo>
                  <a:pt x="22" y="0"/>
                  <a:pt x="10" y="2"/>
                  <a:pt x="6" y="4"/>
                </a:cubicBezTo>
                <a:cubicBezTo>
                  <a:pt x="2" y="6"/>
                  <a:pt x="0" y="12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8"/>
                  <a:pt x="1" y="54"/>
                  <a:pt x="2" y="56"/>
                </a:cubicBezTo>
                <a:cubicBezTo>
                  <a:pt x="4" y="59"/>
                  <a:pt x="9" y="60"/>
                  <a:pt x="16" y="60"/>
                </a:cubicBez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8" name="îṩľïḑe">
            <a:extLst>
              <a:ext uri="{FF2B5EF4-FFF2-40B4-BE49-F238E27FC236}">
                <a16:creationId xmlns:a16="http://schemas.microsoft.com/office/drawing/2014/main" id="{7782EC1A-0780-4A1F-84C5-05D3D312C1A9}"/>
              </a:ext>
            </a:extLst>
          </p:cNvPr>
          <p:cNvSpPr/>
          <p:nvPr/>
        </p:nvSpPr>
        <p:spPr bwMode="auto">
          <a:xfrm>
            <a:off x="6117121" y="2052532"/>
            <a:ext cx="546172" cy="199175"/>
          </a:xfrm>
          <a:custGeom>
            <a:avLst/>
            <a:gdLst>
              <a:gd name="T0" fmla="*/ 609 w 1217"/>
              <a:gd name="T1" fmla="*/ 0 h 444"/>
              <a:gd name="T2" fmla="*/ 250 w 1217"/>
              <a:gd name="T3" fmla="*/ 375 h 444"/>
              <a:gd name="T4" fmla="*/ 220 w 1217"/>
              <a:gd name="T5" fmla="*/ 378 h 444"/>
              <a:gd name="T6" fmla="*/ 230 w 1217"/>
              <a:gd name="T7" fmla="*/ 361 h 444"/>
              <a:gd name="T8" fmla="*/ 224 w 1217"/>
              <a:gd name="T9" fmla="*/ 213 h 444"/>
              <a:gd name="T10" fmla="*/ 224 w 1217"/>
              <a:gd name="T11" fmla="*/ 196 h 444"/>
              <a:gd name="T12" fmla="*/ 309 w 1217"/>
              <a:gd name="T13" fmla="*/ 196 h 444"/>
              <a:gd name="T14" fmla="*/ 354 w 1217"/>
              <a:gd name="T15" fmla="*/ 286 h 444"/>
              <a:gd name="T16" fmla="*/ 571 w 1217"/>
              <a:gd name="T17" fmla="*/ 377 h 444"/>
              <a:gd name="T18" fmla="*/ 494 w 1217"/>
              <a:gd name="T19" fmla="*/ 369 h 444"/>
              <a:gd name="T20" fmla="*/ 529 w 1217"/>
              <a:gd name="T21" fmla="*/ 353 h 444"/>
              <a:gd name="T22" fmla="*/ 507 w 1217"/>
              <a:gd name="T23" fmla="*/ 313 h 444"/>
              <a:gd name="T24" fmla="*/ 438 w 1217"/>
              <a:gd name="T25" fmla="*/ 346 h 444"/>
              <a:gd name="T26" fmla="*/ 463 w 1217"/>
              <a:gd name="T27" fmla="*/ 359 h 444"/>
              <a:gd name="T28" fmla="*/ 442 w 1217"/>
              <a:gd name="T29" fmla="*/ 376 h 444"/>
              <a:gd name="T30" fmla="*/ 394 w 1217"/>
              <a:gd name="T31" fmla="*/ 378 h 444"/>
              <a:gd name="T32" fmla="*/ 400 w 1217"/>
              <a:gd name="T33" fmla="*/ 361 h 444"/>
              <a:gd name="T34" fmla="*/ 484 w 1217"/>
              <a:gd name="T35" fmla="*/ 195 h 444"/>
              <a:gd name="T36" fmla="*/ 568 w 1217"/>
              <a:gd name="T37" fmla="*/ 361 h 444"/>
              <a:gd name="T38" fmla="*/ 579 w 1217"/>
              <a:gd name="T39" fmla="*/ 378 h 444"/>
              <a:gd name="T40" fmla="*/ 763 w 1217"/>
              <a:gd name="T41" fmla="*/ 218 h 444"/>
              <a:gd name="T42" fmla="*/ 760 w 1217"/>
              <a:gd name="T43" fmla="*/ 348 h 444"/>
              <a:gd name="T44" fmla="*/ 648 w 1217"/>
              <a:gd name="T45" fmla="*/ 215 h 444"/>
              <a:gd name="T46" fmla="*/ 674 w 1217"/>
              <a:gd name="T47" fmla="*/ 360 h 444"/>
              <a:gd name="T48" fmla="*/ 667 w 1217"/>
              <a:gd name="T49" fmla="*/ 378 h 444"/>
              <a:gd name="T50" fmla="*/ 608 w 1217"/>
              <a:gd name="T51" fmla="*/ 378 h 444"/>
              <a:gd name="T52" fmla="*/ 601 w 1217"/>
              <a:gd name="T53" fmla="*/ 360 h 444"/>
              <a:gd name="T54" fmla="*/ 627 w 1217"/>
              <a:gd name="T55" fmla="*/ 322 h 444"/>
              <a:gd name="T56" fmla="*/ 614 w 1217"/>
              <a:gd name="T57" fmla="*/ 213 h 444"/>
              <a:gd name="T58" fmla="*/ 604 w 1217"/>
              <a:gd name="T59" fmla="*/ 196 h 444"/>
              <a:gd name="T60" fmla="*/ 653 w 1217"/>
              <a:gd name="T61" fmla="*/ 196 h 444"/>
              <a:gd name="T62" fmla="*/ 739 w 1217"/>
              <a:gd name="T63" fmla="*/ 250 h 444"/>
              <a:gd name="T64" fmla="*/ 713 w 1217"/>
              <a:gd name="T65" fmla="*/ 214 h 444"/>
              <a:gd name="T66" fmla="*/ 720 w 1217"/>
              <a:gd name="T67" fmla="*/ 196 h 444"/>
              <a:gd name="T68" fmla="*/ 775 w 1217"/>
              <a:gd name="T69" fmla="*/ 196 h 444"/>
              <a:gd name="T70" fmla="*/ 779 w 1217"/>
              <a:gd name="T71" fmla="*/ 214 h 444"/>
              <a:gd name="T72" fmla="*/ 928 w 1217"/>
              <a:gd name="T73" fmla="*/ 377 h 444"/>
              <a:gd name="T74" fmla="*/ 925 w 1217"/>
              <a:gd name="T75" fmla="*/ 360 h 444"/>
              <a:gd name="T76" fmla="*/ 891 w 1217"/>
              <a:gd name="T77" fmla="*/ 285 h 444"/>
              <a:gd name="T78" fmla="*/ 856 w 1217"/>
              <a:gd name="T79" fmla="*/ 321 h 444"/>
              <a:gd name="T80" fmla="*/ 883 w 1217"/>
              <a:gd name="T81" fmla="*/ 360 h 444"/>
              <a:gd name="T82" fmla="*/ 877 w 1217"/>
              <a:gd name="T83" fmla="*/ 378 h 444"/>
              <a:gd name="T84" fmla="*/ 828 w 1217"/>
              <a:gd name="T85" fmla="*/ 376 h 444"/>
              <a:gd name="T86" fmla="*/ 798 w 1217"/>
              <a:gd name="T87" fmla="*/ 369 h 444"/>
              <a:gd name="T88" fmla="*/ 833 w 1217"/>
              <a:gd name="T89" fmla="*/ 341 h 444"/>
              <a:gd name="T90" fmla="*/ 833 w 1217"/>
              <a:gd name="T91" fmla="*/ 252 h 444"/>
              <a:gd name="T92" fmla="*/ 807 w 1217"/>
              <a:gd name="T93" fmla="*/ 214 h 444"/>
              <a:gd name="T94" fmla="*/ 827 w 1217"/>
              <a:gd name="T95" fmla="*/ 198 h 444"/>
              <a:gd name="T96" fmla="*/ 891 w 1217"/>
              <a:gd name="T97" fmla="*/ 205 h 444"/>
              <a:gd name="T98" fmla="*/ 870 w 1217"/>
              <a:gd name="T99" fmla="*/ 213 h 444"/>
              <a:gd name="T100" fmla="*/ 932 w 1217"/>
              <a:gd name="T101" fmla="*/ 220 h 444"/>
              <a:gd name="T102" fmla="*/ 913 w 1217"/>
              <a:gd name="T103" fmla="*/ 214 h 444"/>
              <a:gd name="T104" fmla="*/ 940 w 1217"/>
              <a:gd name="T105" fmla="*/ 198 h 444"/>
              <a:gd name="T106" fmla="*/ 999 w 1217"/>
              <a:gd name="T107" fmla="*/ 205 h 444"/>
              <a:gd name="T108" fmla="*/ 980 w 1217"/>
              <a:gd name="T109" fmla="*/ 214 h 444"/>
              <a:gd name="T110" fmla="*/ 910 w 1217"/>
              <a:gd name="T111" fmla="*/ 273 h 444"/>
              <a:gd name="T112" fmla="*/ 985 w 1217"/>
              <a:gd name="T113" fmla="*/ 361 h 444"/>
              <a:gd name="T114" fmla="*/ 994 w 1217"/>
              <a:gd name="T115" fmla="*/ 37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17" h="444">
                <a:moveTo>
                  <a:pt x="609" y="0"/>
                </a:moveTo>
                <a:cubicBezTo>
                  <a:pt x="285" y="0"/>
                  <a:pt x="19" y="196"/>
                  <a:pt x="0" y="444"/>
                </a:cubicBezTo>
                <a:cubicBezTo>
                  <a:pt x="1217" y="444"/>
                  <a:pt x="1217" y="444"/>
                  <a:pt x="1217" y="444"/>
                </a:cubicBezTo>
                <a:cubicBezTo>
                  <a:pt x="1198" y="196"/>
                  <a:pt x="932" y="0"/>
                  <a:pt x="609" y="0"/>
                </a:cubicBezTo>
                <a:close/>
                <a:moveTo>
                  <a:pt x="357" y="363"/>
                </a:moveTo>
                <a:cubicBezTo>
                  <a:pt x="344" y="373"/>
                  <a:pt x="327" y="378"/>
                  <a:pt x="306" y="378"/>
                </a:cubicBezTo>
                <a:cubicBezTo>
                  <a:pt x="298" y="378"/>
                  <a:pt x="288" y="378"/>
                  <a:pt x="276" y="377"/>
                </a:cubicBezTo>
                <a:cubicBezTo>
                  <a:pt x="264" y="376"/>
                  <a:pt x="256" y="375"/>
                  <a:pt x="250" y="375"/>
                </a:cubicBezTo>
                <a:cubicBezTo>
                  <a:pt x="245" y="375"/>
                  <a:pt x="241" y="376"/>
                  <a:pt x="236" y="376"/>
                </a:cubicBezTo>
                <a:cubicBezTo>
                  <a:pt x="224" y="378"/>
                  <a:pt x="224" y="378"/>
                  <a:pt x="224" y="378"/>
                </a:cubicBezTo>
                <a:cubicBezTo>
                  <a:pt x="223" y="378"/>
                  <a:pt x="223" y="378"/>
                  <a:pt x="222" y="378"/>
                </a:cubicBezTo>
                <a:cubicBezTo>
                  <a:pt x="221" y="378"/>
                  <a:pt x="220" y="378"/>
                  <a:pt x="220" y="378"/>
                </a:cubicBezTo>
                <a:cubicBezTo>
                  <a:pt x="212" y="378"/>
                  <a:pt x="208" y="375"/>
                  <a:pt x="208" y="368"/>
                </a:cubicBezTo>
                <a:cubicBezTo>
                  <a:pt x="208" y="363"/>
                  <a:pt x="211" y="360"/>
                  <a:pt x="217" y="360"/>
                </a:cubicBezTo>
                <a:cubicBezTo>
                  <a:pt x="218" y="360"/>
                  <a:pt x="221" y="360"/>
                  <a:pt x="224" y="361"/>
                </a:cubicBezTo>
                <a:cubicBezTo>
                  <a:pt x="226" y="361"/>
                  <a:pt x="228" y="361"/>
                  <a:pt x="230" y="361"/>
                </a:cubicBezTo>
                <a:cubicBezTo>
                  <a:pt x="239" y="361"/>
                  <a:pt x="243" y="354"/>
                  <a:pt x="243" y="341"/>
                </a:cubicBezTo>
                <a:cubicBezTo>
                  <a:pt x="243" y="233"/>
                  <a:pt x="243" y="233"/>
                  <a:pt x="243" y="233"/>
                </a:cubicBezTo>
                <a:cubicBezTo>
                  <a:pt x="243" y="219"/>
                  <a:pt x="239" y="212"/>
                  <a:pt x="230" y="212"/>
                </a:cubicBezTo>
                <a:cubicBezTo>
                  <a:pt x="228" y="212"/>
                  <a:pt x="226" y="213"/>
                  <a:pt x="224" y="213"/>
                </a:cubicBezTo>
                <a:cubicBezTo>
                  <a:pt x="221" y="213"/>
                  <a:pt x="218" y="214"/>
                  <a:pt x="217" y="214"/>
                </a:cubicBezTo>
                <a:cubicBezTo>
                  <a:pt x="211" y="214"/>
                  <a:pt x="208" y="211"/>
                  <a:pt x="208" y="205"/>
                </a:cubicBezTo>
                <a:cubicBezTo>
                  <a:pt x="208" y="199"/>
                  <a:pt x="212" y="196"/>
                  <a:pt x="221" y="196"/>
                </a:cubicBezTo>
                <a:cubicBezTo>
                  <a:pt x="224" y="196"/>
                  <a:pt x="224" y="196"/>
                  <a:pt x="224" y="196"/>
                </a:cubicBezTo>
                <a:cubicBezTo>
                  <a:pt x="237" y="198"/>
                  <a:pt x="237" y="198"/>
                  <a:pt x="237" y="198"/>
                </a:cubicBezTo>
                <a:cubicBezTo>
                  <a:pt x="241" y="198"/>
                  <a:pt x="246" y="198"/>
                  <a:pt x="253" y="198"/>
                </a:cubicBezTo>
                <a:cubicBezTo>
                  <a:pt x="260" y="198"/>
                  <a:pt x="269" y="198"/>
                  <a:pt x="282" y="197"/>
                </a:cubicBezTo>
                <a:cubicBezTo>
                  <a:pt x="290" y="196"/>
                  <a:pt x="300" y="196"/>
                  <a:pt x="309" y="196"/>
                </a:cubicBezTo>
                <a:cubicBezTo>
                  <a:pt x="327" y="196"/>
                  <a:pt x="342" y="199"/>
                  <a:pt x="352" y="207"/>
                </a:cubicBezTo>
                <a:cubicBezTo>
                  <a:pt x="362" y="215"/>
                  <a:pt x="367" y="225"/>
                  <a:pt x="367" y="239"/>
                </a:cubicBezTo>
                <a:cubicBezTo>
                  <a:pt x="367" y="257"/>
                  <a:pt x="357" y="270"/>
                  <a:pt x="336" y="278"/>
                </a:cubicBezTo>
                <a:cubicBezTo>
                  <a:pt x="343" y="280"/>
                  <a:pt x="349" y="283"/>
                  <a:pt x="354" y="286"/>
                </a:cubicBezTo>
                <a:cubicBezTo>
                  <a:pt x="369" y="294"/>
                  <a:pt x="376" y="307"/>
                  <a:pt x="376" y="324"/>
                </a:cubicBezTo>
                <a:cubicBezTo>
                  <a:pt x="376" y="340"/>
                  <a:pt x="370" y="354"/>
                  <a:pt x="357" y="363"/>
                </a:cubicBezTo>
                <a:close/>
                <a:moveTo>
                  <a:pt x="579" y="378"/>
                </a:moveTo>
                <a:cubicBezTo>
                  <a:pt x="577" y="378"/>
                  <a:pt x="574" y="378"/>
                  <a:pt x="571" y="377"/>
                </a:cubicBezTo>
                <a:cubicBezTo>
                  <a:pt x="560" y="376"/>
                  <a:pt x="551" y="375"/>
                  <a:pt x="546" y="375"/>
                </a:cubicBezTo>
                <a:cubicBezTo>
                  <a:pt x="539" y="375"/>
                  <a:pt x="528" y="376"/>
                  <a:pt x="513" y="377"/>
                </a:cubicBezTo>
                <a:cubicBezTo>
                  <a:pt x="510" y="378"/>
                  <a:pt x="507" y="378"/>
                  <a:pt x="505" y="378"/>
                </a:cubicBezTo>
                <a:cubicBezTo>
                  <a:pt x="497" y="378"/>
                  <a:pt x="494" y="375"/>
                  <a:pt x="494" y="369"/>
                </a:cubicBezTo>
                <a:cubicBezTo>
                  <a:pt x="494" y="363"/>
                  <a:pt x="498" y="359"/>
                  <a:pt x="506" y="359"/>
                </a:cubicBezTo>
                <a:cubicBezTo>
                  <a:pt x="507" y="359"/>
                  <a:pt x="510" y="360"/>
                  <a:pt x="513" y="360"/>
                </a:cubicBezTo>
                <a:cubicBezTo>
                  <a:pt x="516" y="360"/>
                  <a:pt x="518" y="361"/>
                  <a:pt x="520" y="361"/>
                </a:cubicBezTo>
                <a:cubicBezTo>
                  <a:pt x="526" y="361"/>
                  <a:pt x="529" y="358"/>
                  <a:pt x="529" y="353"/>
                </a:cubicBezTo>
                <a:cubicBezTo>
                  <a:pt x="529" y="353"/>
                  <a:pt x="528" y="350"/>
                  <a:pt x="527" y="346"/>
                </a:cubicBezTo>
                <a:cubicBezTo>
                  <a:pt x="517" y="320"/>
                  <a:pt x="517" y="320"/>
                  <a:pt x="517" y="320"/>
                </a:cubicBezTo>
                <a:cubicBezTo>
                  <a:pt x="516" y="317"/>
                  <a:pt x="515" y="315"/>
                  <a:pt x="514" y="314"/>
                </a:cubicBezTo>
                <a:cubicBezTo>
                  <a:pt x="513" y="314"/>
                  <a:pt x="510" y="313"/>
                  <a:pt x="507" y="313"/>
                </a:cubicBezTo>
                <a:cubicBezTo>
                  <a:pt x="459" y="313"/>
                  <a:pt x="459" y="313"/>
                  <a:pt x="459" y="313"/>
                </a:cubicBezTo>
                <a:cubicBezTo>
                  <a:pt x="455" y="313"/>
                  <a:pt x="452" y="314"/>
                  <a:pt x="451" y="315"/>
                </a:cubicBezTo>
                <a:cubicBezTo>
                  <a:pt x="450" y="316"/>
                  <a:pt x="448" y="320"/>
                  <a:pt x="446" y="325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37" y="348"/>
                  <a:pt x="437" y="350"/>
                  <a:pt x="437" y="352"/>
                </a:cubicBezTo>
                <a:cubicBezTo>
                  <a:pt x="437" y="358"/>
                  <a:pt x="440" y="361"/>
                  <a:pt x="447" y="361"/>
                </a:cubicBezTo>
                <a:cubicBezTo>
                  <a:pt x="449" y="361"/>
                  <a:pt x="452" y="360"/>
                  <a:pt x="455" y="360"/>
                </a:cubicBezTo>
                <a:cubicBezTo>
                  <a:pt x="458" y="360"/>
                  <a:pt x="461" y="359"/>
                  <a:pt x="463" y="359"/>
                </a:cubicBezTo>
                <a:cubicBezTo>
                  <a:pt x="470" y="359"/>
                  <a:pt x="474" y="363"/>
                  <a:pt x="474" y="369"/>
                </a:cubicBezTo>
                <a:cubicBezTo>
                  <a:pt x="474" y="375"/>
                  <a:pt x="470" y="378"/>
                  <a:pt x="461" y="378"/>
                </a:cubicBezTo>
                <a:cubicBezTo>
                  <a:pt x="460" y="378"/>
                  <a:pt x="458" y="378"/>
                  <a:pt x="456" y="377"/>
                </a:cubicBezTo>
                <a:cubicBezTo>
                  <a:pt x="442" y="376"/>
                  <a:pt x="442" y="376"/>
                  <a:pt x="442" y="376"/>
                </a:cubicBezTo>
                <a:cubicBezTo>
                  <a:pt x="440" y="375"/>
                  <a:pt x="435" y="375"/>
                  <a:pt x="430" y="375"/>
                </a:cubicBezTo>
                <a:cubicBezTo>
                  <a:pt x="423" y="375"/>
                  <a:pt x="419" y="375"/>
                  <a:pt x="416" y="376"/>
                </a:cubicBezTo>
                <a:cubicBezTo>
                  <a:pt x="405" y="377"/>
                  <a:pt x="405" y="377"/>
                  <a:pt x="405" y="377"/>
                </a:cubicBezTo>
                <a:cubicBezTo>
                  <a:pt x="400" y="378"/>
                  <a:pt x="396" y="378"/>
                  <a:pt x="394" y="378"/>
                </a:cubicBezTo>
                <a:cubicBezTo>
                  <a:pt x="387" y="378"/>
                  <a:pt x="383" y="375"/>
                  <a:pt x="383" y="369"/>
                </a:cubicBezTo>
                <a:cubicBezTo>
                  <a:pt x="383" y="363"/>
                  <a:pt x="387" y="359"/>
                  <a:pt x="394" y="359"/>
                </a:cubicBezTo>
                <a:cubicBezTo>
                  <a:pt x="395" y="359"/>
                  <a:pt x="396" y="360"/>
                  <a:pt x="397" y="361"/>
                </a:cubicBezTo>
                <a:cubicBezTo>
                  <a:pt x="400" y="361"/>
                  <a:pt x="400" y="361"/>
                  <a:pt x="400" y="361"/>
                </a:cubicBezTo>
                <a:cubicBezTo>
                  <a:pt x="405" y="361"/>
                  <a:pt x="409" y="359"/>
                  <a:pt x="412" y="355"/>
                </a:cubicBezTo>
                <a:cubicBezTo>
                  <a:pt x="413" y="353"/>
                  <a:pt x="414" y="349"/>
                  <a:pt x="417" y="342"/>
                </a:cubicBezTo>
                <a:cubicBezTo>
                  <a:pt x="467" y="206"/>
                  <a:pt x="467" y="206"/>
                  <a:pt x="467" y="206"/>
                </a:cubicBezTo>
                <a:cubicBezTo>
                  <a:pt x="470" y="198"/>
                  <a:pt x="476" y="195"/>
                  <a:pt x="484" y="195"/>
                </a:cubicBezTo>
                <a:cubicBezTo>
                  <a:pt x="492" y="195"/>
                  <a:pt x="498" y="198"/>
                  <a:pt x="501" y="206"/>
                </a:cubicBezTo>
                <a:cubicBezTo>
                  <a:pt x="549" y="340"/>
                  <a:pt x="549" y="340"/>
                  <a:pt x="549" y="340"/>
                </a:cubicBezTo>
                <a:cubicBezTo>
                  <a:pt x="552" y="348"/>
                  <a:pt x="555" y="354"/>
                  <a:pt x="557" y="356"/>
                </a:cubicBezTo>
                <a:cubicBezTo>
                  <a:pt x="560" y="359"/>
                  <a:pt x="563" y="361"/>
                  <a:pt x="568" y="361"/>
                </a:cubicBezTo>
                <a:cubicBezTo>
                  <a:pt x="570" y="361"/>
                  <a:pt x="571" y="360"/>
                  <a:pt x="571" y="360"/>
                </a:cubicBezTo>
                <a:cubicBezTo>
                  <a:pt x="579" y="359"/>
                  <a:pt x="579" y="359"/>
                  <a:pt x="579" y="359"/>
                </a:cubicBezTo>
                <a:cubicBezTo>
                  <a:pt x="586" y="359"/>
                  <a:pt x="589" y="362"/>
                  <a:pt x="589" y="368"/>
                </a:cubicBezTo>
                <a:cubicBezTo>
                  <a:pt x="589" y="375"/>
                  <a:pt x="586" y="378"/>
                  <a:pt x="579" y="378"/>
                </a:cubicBezTo>
                <a:close/>
                <a:moveTo>
                  <a:pt x="779" y="214"/>
                </a:moveTo>
                <a:cubicBezTo>
                  <a:pt x="778" y="214"/>
                  <a:pt x="777" y="214"/>
                  <a:pt x="776" y="214"/>
                </a:cubicBezTo>
                <a:cubicBezTo>
                  <a:pt x="774" y="214"/>
                  <a:pt x="774" y="214"/>
                  <a:pt x="774" y="214"/>
                </a:cubicBezTo>
                <a:cubicBezTo>
                  <a:pt x="768" y="214"/>
                  <a:pt x="765" y="215"/>
                  <a:pt x="763" y="218"/>
                </a:cubicBezTo>
                <a:cubicBezTo>
                  <a:pt x="761" y="220"/>
                  <a:pt x="760" y="225"/>
                  <a:pt x="760" y="233"/>
                </a:cubicBezTo>
                <a:cubicBezTo>
                  <a:pt x="760" y="248"/>
                  <a:pt x="760" y="248"/>
                  <a:pt x="760" y="248"/>
                </a:cubicBezTo>
                <a:cubicBezTo>
                  <a:pt x="760" y="276"/>
                  <a:pt x="760" y="276"/>
                  <a:pt x="760" y="276"/>
                </a:cubicBezTo>
                <a:cubicBezTo>
                  <a:pt x="760" y="348"/>
                  <a:pt x="760" y="348"/>
                  <a:pt x="760" y="348"/>
                </a:cubicBezTo>
                <a:cubicBezTo>
                  <a:pt x="760" y="360"/>
                  <a:pt x="759" y="369"/>
                  <a:pt x="756" y="374"/>
                </a:cubicBezTo>
                <a:cubicBezTo>
                  <a:pt x="753" y="379"/>
                  <a:pt x="748" y="381"/>
                  <a:pt x="741" y="381"/>
                </a:cubicBezTo>
                <a:cubicBezTo>
                  <a:pt x="732" y="381"/>
                  <a:pt x="725" y="375"/>
                  <a:pt x="719" y="362"/>
                </a:cubicBezTo>
                <a:cubicBezTo>
                  <a:pt x="648" y="215"/>
                  <a:pt x="648" y="215"/>
                  <a:pt x="648" y="215"/>
                </a:cubicBezTo>
                <a:cubicBezTo>
                  <a:pt x="648" y="341"/>
                  <a:pt x="648" y="341"/>
                  <a:pt x="648" y="341"/>
                </a:cubicBezTo>
                <a:cubicBezTo>
                  <a:pt x="648" y="354"/>
                  <a:pt x="652" y="361"/>
                  <a:pt x="661" y="361"/>
                </a:cubicBezTo>
                <a:cubicBezTo>
                  <a:pt x="663" y="361"/>
                  <a:pt x="665" y="361"/>
                  <a:pt x="668" y="361"/>
                </a:cubicBezTo>
                <a:cubicBezTo>
                  <a:pt x="671" y="360"/>
                  <a:pt x="673" y="360"/>
                  <a:pt x="674" y="360"/>
                </a:cubicBezTo>
                <a:cubicBezTo>
                  <a:pt x="680" y="360"/>
                  <a:pt x="683" y="363"/>
                  <a:pt x="683" y="369"/>
                </a:cubicBezTo>
                <a:cubicBezTo>
                  <a:pt x="683" y="375"/>
                  <a:pt x="679" y="378"/>
                  <a:pt x="671" y="378"/>
                </a:cubicBezTo>
                <a:cubicBezTo>
                  <a:pt x="671" y="378"/>
                  <a:pt x="670" y="378"/>
                  <a:pt x="669" y="378"/>
                </a:cubicBezTo>
                <a:cubicBezTo>
                  <a:pt x="668" y="378"/>
                  <a:pt x="668" y="378"/>
                  <a:pt x="667" y="378"/>
                </a:cubicBezTo>
                <a:cubicBezTo>
                  <a:pt x="656" y="376"/>
                  <a:pt x="656" y="376"/>
                  <a:pt x="656" y="376"/>
                </a:cubicBezTo>
                <a:cubicBezTo>
                  <a:pt x="650" y="375"/>
                  <a:pt x="644" y="375"/>
                  <a:pt x="639" y="375"/>
                </a:cubicBezTo>
                <a:cubicBezTo>
                  <a:pt x="634" y="375"/>
                  <a:pt x="628" y="375"/>
                  <a:pt x="621" y="376"/>
                </a:cubicBezTo>
                <a:cubicBezTo>
                  <a:pt x="608" y="378"/>
                  <a:pt x="608" y="378"/>
                  <a:pt x="608" y="378"/>
                </a:cubicBezTo>
                <a:cubicBezTo>
                  <a:pt x="607" y="378"/>
                  <a:pt x="607" y="378"/>
                  <a:pt x="606" y="378"/>
                </a:cubicBezTo>
                <a:cubicBezTo>
                  <a:pt x="605" y="378"/>
                  <a:pt x="604" y="378"/>
                  <a:pt x="604" y="378"/>
                </a:cubicBezTo>
                <a:cubicBezTo>
                  <a:pt x="596" y="378"/>
                  <a:pt x="592" y="375"/>
                  <a:pt x="592" y="369"/>
                </a:cubicBezTo>
                <a:cubicBezTo>
                  <a:pt x="592" y="363"/>
                  <a:pt x="595" y="360"/>
                  <a:pt x="601" y="360"/>
                </a:cubicBezTo>
                <a:cubicBezTo>
                  <a:pt x="602" y="360"/>
                  <a:pt x="604" y="360"/>
                  <a:pt x="608" y="361"/>
                </a:cubicBezTo>
                <a:cubicBezTo>
                  <a:pt x="610" y="361"/>
                  <a:pt x="612" y="362"/>
                  <a:pt x="614" y="362"/>
                </a:cubicBezTo>
                <a:cubicBezTo>
                  <a:pt x="623" y="362"/>
                  <a:pt x="627" y="355"/>
                  <a:pt x="627" y="341"/>
                </a:cubicBezTo>
                <a:cubicBezTo>
                  <a:pt x="627" y="322"/>
                  <a:pt x="627" y="322"/>
                  <a:pt x="627" y="322"/>
                </a:cubicBezTo>
                <a:cubicBezTo>
                  <a:pt x="627" y="299"/>
                  <a:pt x="627" y="299"/>
                  <a:pt x="627" y="299"/>
                </a:cubicBezTo>
                <a:cubicBezTo>
                  <a:pt x="627" y="276"/>
                  <a:pt x="627" y="276"/>
                  <a:pt x="627" y="276"/>
                </a:cubicBezTo>
                <a:cubicBezTo>
                  <a:pt x="627" y="233"/>
                  <a:pt x="627" y="233"/>
                  <a:pt x="627" y="233"/>
                </a:cubicBezTo>
                <a:cubicBezTo>
                  <a:pt x="627" y="219"/>
                  <a:pt x="623" y="213"/>
                  <a:pt x="614" y="213"/>
                </a:cubicBezTo>
                <a:cubicBezTo>
                  <a:pt x="612" y="213"/>
                  <a:pt x="610" y="213"/>
                  <a:pt x="608" y="213"/>
                </a:cubicBezTo>
                <a:cubicBezTo>
                  <a:pt x="605" y="214"/>
                  <a:pt x="602" y="214"/>
                  <a:pt x="601" y="214"/>
                </a:cubicBezTo>
                <a:cubicBezTo>
                  <a:pt x="595" y="214"/>
                  <a:pt x="592" y="211"/>
                  <a:pt x="592" y="205"/>
                </a:cubicBezTo>
                <a:cubicBezTo>
                  <a:pt x="592" y="199"/>
                  <a:pt x="596" y="196"/>
                  <a:pt x="604" y="196"/>
                </a:cubicBezTo>
                <a:cubicBezTo>
                  <a:pt x="605" y="196"/>
                  <a:pt x="606" y="196"/>
                  <a:pt x="608" y="196"/>
                </a:cubicBezTo>
                <a:cubicBezTo>
                  <a:pt x="617" y="197"/>
                  <a:pt x="624" y="197"/>
                  <a:pt x="629" y="197"/>
                </a:cubicBezTo>
                <a:cubicBezTo>
                  <a:pt x="631" y="197"/>
                  <a:pt x="635" y="197"/>
                  <a:pt x="641" y="196"/>
                </a:cubicBezTo>
                <a:cubicBezTo>
                  <a:pt x="646" y="196"/>
                  <a:pt x="650" y="196"/>
                  <a:pt x="653" y="196"/>
                </a:cubicBezTo>
                <a:cubicBezTo>
                  <a:pt x="659" y="196"/>
                  <a:pt x="662" y="198"/>
                  <a:pt x="664" y="201"/>
                </a:cubicBezTo>
                <a:cubicBezTo>
                  <a:pt x="667" y="208"/>
                  <a:pt x="667" y="208"/>
                  <a:pt x="667" y="208"/>
                </a:cubicBezTo>
                <a:cubicBezTo>
                  <a:pt x="739" y="359"/>
                  <a:pt x="739" y="359"/>
                  <a:pt x="739" y="359"/>
                </a:cubicBezTo>
                <a:cubicBezTo>
                  <a:pt x="739" y="250"/>
                  <a:pt x="739" y="250"/>
                  <a:pt x="739" y="250"/>
                </a:cubicBezTo>
                <a:cubicBezTo>
                  <a:pt x="739" y="236"/>
                  <a:pt x="739" y="228"/>
                  <a:pt x="739" y="227"/>
                </a:cubicBezTo>
                <a:cubicBezTo>
                  <a:pt x="738" y="217"/>
                  <a:pt x="733" y="213"/>
                  <a:pt x="726" y="213"/>
                </a:cubicBezTo>
                <a:cubicBezTo>
                  <a:pt x="724" y="213"/>
                  <a:pt x="722" y="213"/>
                  <a:pt x="719" y="213"/>
                </a:cubicBezTo>
                <a:cubicBezTo>
                  <a:pt x="716" y="214"/>
                  <a:pt x="714" y="214"/>
                  <a:pt x="713" y="214"/>
                </a:cubicBezTo>
                <a:cubicBezTo>
                  <a:pt x="710" y="214"/>
                  <a:pt x="708" y="213"/>
                  <a:pt x="707" y="211"/>
                </a:cubicBezTo>
                <a:cubicBezTo>
                  <a:pt x="705" y="210"/>
                  <a:pt x="704" y="208"/>
                  <a:pt x="704" y="205"/>
                </a:cubicBezTo>
                <a:cubicBezTo>
                  <a:pt x="704" y="199"/>
                  <a:pt x="708" y="196"/>
                  <a:pt x="716" y="196"/>
                </a:cubicBezTo>
                <a:cubicBezTo>
                  <a:pt x="718" y="196"/>
                  <a:pt x="719" y="196"/>
                  <a:pt x="720" y="196"/>
                </a:cubicBezTo>
                <a:cubicBezTo>
                  <a:pt x="732" y="198"/>
                  <a:pt x="732" y="198"/>
                  <a:pt x="732" y="198"/>
                </a:cubicBezTo>
                <a:cubicBezTo>
                  <a:pt x="737" y="198"/>
                  <a:pt x="742" y="199"/>
                  <a:pt x="747" y="199"/>
                </a:cubicBezTo>
                <a:cubicBezTo>
                  <a:pt x="752" y="199"/>
                  <a:pt x="758" y="198"/>
                  <a:pt x="766" y="197"/>
                </a:cubicBezTo>
                <a:cubicBezTo>
                  <a:pt x="768" y="197"/>
                  <a:pt x="771" y="196"/>
                  <a:pt x="775" y="196"/>
                </a:cubicBezTo>
                <a:cubicBezTo>
                  <a:pt x="775" y="196"/>
                  <a:pt x="776" y="196"/>
                  <a:pt x="777" y="196"/>
                </a:cubicBezTo>
                <a:cubicBezTo>
                  <a:pt x="778" y="196"/>
                  <a:pt x="778" y="196"/>
                  <a:pt x="779" y="196"/>
                </a:cubicBezTo>
                <a:cubicBezTo>
                  <a:pt x="787" y="196"/>
                  <a:pt x="790" y="199"/>
                  <a:pt x="790" y="205"/>
                </a:cubicBezTo>
                <a:cubicBezTo>
                  <a:pt x="790" y="211"/>
                  <a:pt x="787" y="214"/>
                  <a:pt x="779" y="214"/>
                </a:cubicBezTo>
                <a:close/>
                <a:moveTo>
                  <a:pt x="994" y="378"/>
                </a:moveTo>
                <a:cubicBezTo>
                  <a:pt x="981" y="376"/>
                  <a:pt x="981" y="376"/>
                  <a:pt x="981" y="376"/>
                </a:cubicBezTo>
                <a:cubicBezTo>
                  <a:pt x="974" y="376"/>
                  <a:pt x="967" y="375"/>
                  <a:pt x="958" y="375"/>
                </a:cubicBezTo>
                <a:cubicBezTo>
                  <a:pt x="949" y="375"/>
                  <a:pt x="938" y="376"/>
                  <a:pt x="928" y="377"/>
                </a:cubicBezTo>
                <a:cubicBezTo>
                  <a:pt x="921" y="378"/>
                  <a:pt x="917" y="378"/>
                  <a:pt x="916" y="378"/>
                </a:cubicBezTo>
                <a:cubicBezTo>
                  <a:pt x="909" y="378"/>
                  <a:pt x="906" y="375"/>
                  <a:pt x="906" y="369"/>
                </a:cubicBezTo>
                <a:cubicBezTo>
                  <a:pt x="906" y="363"/>
                  <a:pt x="909" y="360"/>
                  <a:pt x="916" y="360"/>
                </a:cubicBezTo>
                <a:cubicBezTo>
                  <a:pt x="918" y="360"/>
                  <a:pt x="921" y="360"/>
                  <a:pt x="925" y="360"/>
                </a:cubicBezTo>
                <a:cubicBezTo>
                  <a:pt x="932" y="361"/>
                  <a:pt x="936" y="361"/>
                  <a:pt x="937" y="361"/>
                </a:cubicBezTo>
                <a:cubicBezTo>
                  <a:pt x="941" y="361"/>
                  <a:pt x="943" y="360"/>
                  <a:pt x="943" y="358"/>
                </a:cubicBezTo>
                <a:cubicBezTo>
                  <a:pt x="943" y="357"/>
                  <a:pt x="943" y="355"/>
                  <a:pt x="941" y="353"/>
                </a:cubicBezTo>
                <a:cubicBezTo>
                  <a:pt x="891" y="285"/>
                  <a:pt x="891" y="285"/>
                  <a:pt x="891" y="285"/>
                </a:cubicBezTo>
                <a:cubicBezTo>
                  <a:pt x="890" y="284"/>
                  <a:pt x="889" y="283"/>
                  <a:pt x="888" y="283"/>
                </a:cubicBezTo>
                <a:cubicBezTo>
                  <a:pt x="887" y="283"/>
                  <a:pt x="886" y="284"/>
                  <a:pt x="884" y="285"/>
                </a:cubicBezTo>
                <a:cubicBezTo>
                  <a:pt x="856" y="310"/>
                  <a:pt x="856" y="310"/>
                  <a:pt x="856" y="310"/>
                </a:cubicBezTo>
                <a:cubicBezTo>
                  <a:pt x="856" y="313"/>
                  <a:pt x="856" y="317"/>
                  <a:pt x="856" y="321"/>
                </a:cubicBezTo>
                <a:cubicBezTo>
                  <a:pt x="856" y="337"/>
                  <a:pt x="856" y="345"/>
                  <a:pt x="856" y="346"/>
                </a:cubicBezTo>
                <a:cubicBezTo>
                  <a:pt x="857" y="356"/>
                  <a:pt x="862" y="361"/>
                  <a:pt x="870" y="361"/>
                </a:cubicBezTo>
                <a:cubicBezTo>
                  <a:pt x="871" y="361"/>
                  <a:pt x="873" y="361"/>
                  <a:pt x="875" y="361"/>
                </a:cubicBezTo>
                <a:cubicBezTo>
                  <a:pt x="878" y="360"/>
                  <a:pt x="881" y="360"/>
                  <a:pt x="883" y="360"/>
                </a:cubicBezTo>
                <a:cubicBezTo>
                  <a:pt x="885" y="360"/>
                  <a:pt x="887" y="361"/>
                  <a:pt x="889" y="362"/>
                </a:cubicBezTo>
                <a:cubicBezTo>
                  <a:pt x="890" y="364"/>
                  <a:pt x="891" y="366"/>
                  <a:pt x="891" y="369"/>
                </a:cubicBezTo>
                <a:cubicBezTo>
                  <a:pt x="891" y="375"/>
                  <a:pt x="887" y="378"/>
                  <a:pt x="879" y="378"/>
                </a:cubicBezTo>
                <a:cubicBezTo>
                  <a:pt x="879" y="378"/>
                  <a:pt x="878" y="378"/>
                  <a:pt x="877" y="378"/>
                </a:cubicBezTo>
                <a:cubicBezTo>
                  <a:pt x="877" y="378"/>
                  <a:pt x="876" y="378"/>
                  <a:pt x="875" y="378"/>
                </a:cubicBezTo>
                <a:cubicBezTo>
                  <a:pt x="860" y="376"/>
                  <a:pt x="860" y="376"/>
                  <a:pt x="860" y="376"/>
                </a:cubicBezTo>
                <a:cubicBezTo>
                  <a:pt x="857" y="375"/>
                  <a:pt x="851" y="375"/>
                  <a:pt x="843" y="375"/>
                </a:cubicBezTo>
                <a:cubicBezTo>
                  <a:pt x="837" y="375"/>
                  <a:pt x="832" y="375"/>
                  <a:pt x="828" y="376"/>
                </a:cubicBezTo>
                <a:cubicBezTo>
                  <a:pt x="814" y="378"/>
                  <a:pt x="814" y="378"/>
                  <a:pt x="814" y="378"/>
                </a:cubicBezTo>
                <a:cubicBezTo>
                  <a:pt x="813" y="378"/>
                  <a:pt x="813" y="378"/>
                  <a:pt x="812" y="378"/>
                </a:cubicBezTo>
                <a:cubicBezTo>
                  <a:pt x="811" y="378"/>
                  <a:pt x="811" y="378"/>
                  <a:pt x="810" y="378"/>
                </a:cubicBezTo>
                <a:cubicBezTo>
                  <a:pt x="802" y="378"/>
                  <a:pt x="798" y="375"/>
                  <a:pt x="798" y="369"/>
                </a:cubicBezTo>
                <a:cubicBezTo>
                  <a:pt x="798" y="363"/>
                  <a:pt x="801" y="360"/>
                  <a:pt x="807" y="360"/>
                </a:cubicBezTo>
                <a:cubicBezTo>
                  <a:pt x="808" y="360"/>
                  <a:pt x="811" y="360"/>
                  <a:pt x="814" y="361"/>
                </a:cubicBezTo>
                <a:cubicBezTo>
                  <a:pt x="816" y="361"/>
                  <a:pt x="818" y="361"/>
                  <a:pt x="820" y="361"/>
                </a:cubicBezTo>
                <a:cubicBezTo>
                  <a:pt x="829" y="361"/>
                  <a:pt x="833" y="355"/>
                  <a:pt x="833" y="341"/>
                </a:cubicBezTo>
                <a:cubicBezTo>
                  <a:pt x="833" y="341"/>
                  <a:pt x="833" y="335"/>
                  <a:pt x="833" y="322"/>
                </a:cubicBezTo>
                <a:cubicBezTo>
                  <a:pt x="833" y="298"/>
                  <a:pt x="833" y="298"/>
                  <a:pt x="833" y="298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33" y="252"/>
                  <a:pt x="833" y="252"/>
                  <a:pt x="833" y="252"/>
                </a:cubicBezTo>
                <a:cubicBezTo>
                  <a:pt x="833" y="233"/>
                  <a:pt x="833" y="233"/>
                  <a:pt x="833" y="233"/>
                </a:cubicBezTo>
                <a:cubicBezTo>
                  <a:pt x="833" y="219"/>
                  <a:pt x="829" y="213"/>
                  <a:pt x="820" y="213"/>
                </a:cubicBezTo>
                <a:cubicBezTo>
                  <a:pt x="818" y="213"/>
                  <a:pt x="816" y="213"/>
                  <a:pt x="814" y="213"/>
                </a:cubicBezTo>
                <a:cubicBezTo>
                  <a:pt x="811" y="214"/>
                  <a:pt x="808" y="214"/>
                  <a:pt x="807" y="214"/>
                </a:cubicBezTo>
                <a:cubicBezTo>
                  <a:pt x="801" y="214"/>
                  <a:pt x="798" y="211"/>
                  <a:pt x="798" y="205"/>
                </a:cubicBezTo>
                <a:cubicBezTo>
                  <a:pt x="798" y="199"/>
                  <a:pt x="802" y="196"/>
                  <a:pt x="810" y="196"/>
                </a:cubicBezTo>
                <a:cubicBezTo>
                  <a:pt x="811" y="196"/>
                  <a:pt x="812" y="196"/>
                  <a:pt x="814" y="196"/>
                </a:cubicBezTo>
                <a:cubicBezTo>
                  <a:pt x="827" y="198"/>
                  <a:pt x="827" y="198"/>
                  <a:pt x="827" y="198"/>
                </a:cubicBezTo>
                <a:cubicBezTo>
                  <a:pt x="833" y="198"/>
                  <a:pt x="837" y="199"/>
                  <a:pt x="841" y="199"/>
                </a:cubicBezTo>
                <a:cubicBezTo>
                  <a:pt x="846" y="199"/>
                  <a:pt x="853" y="198"/>
                  <a:pt x="863" y="197"/>
                </a:cubicBezTo>
                <a:cubicBezTo>
                  <a:pt x="873" y="196"/>
                  <a:pt x="878" y="196"/>
                  <a:pt x="880" y="196"/>
                </a:cubicBezTo>
                <a:cubicBezTo>
                  <a:pt x="887" y="196"/>
                  <a:pt x="891" y="199"/>
                  <a:pt x="891" y="205"/>
                </a:cubicBezTo>
                <a:cubicBezTo>
                  <a:pt x="891" y="208"/>
                  <a:pt x="890" y="210"/>
                  <a:pt x="889" y="211"/>
                </a:cubicBezTo>
                <a:cubicBezTo>
                  <a:pt x="887" y="213"/>
                  <a:pt x="885" y="214"/>
                  <a:pt x="883" y="214"/>
                </a:cubicBezTo>
                <a:cubicBezTo>
                  <a:pt x="881" y="214"/>
                  <a:pt x="879" y="214"/>
                  <a:pt x="876" y="213"/>
                </a:cubicBezTo>
                <a:cubicBezTo>
                  <a:pt x="874" y="213"/>
                  <a:pt x="872" y="213"/>
                  <a:pt x="870" y="213"/>
                </a:cubicBezTo>
                <a:cubicBezTo>
                  <a:pt x="864" y="213"/>
                  <a:pt x="860" y="215"/>
                  <a:pt x="858" y="219"/>
                </a:cubicBezTo>
                <a:cubicBezTo>
                  <a:pt x="857" y="224"/>
                  <a:pt x="856" y="234"/>
                  <a:pt x="856" y="252"/>
                </a:cubicBezTo>
                <a:cubicBezTo>
                  <a:pt x="856" y="285"/>
                  <a:pt x="856" y="285"/>
                  <a:pt x="856" y="285"/>
                </a:cubicBezTo>
                <a:cubicBezTo>
                  <a:pt x="932" y="220"/>
                  <a:pt x="932" y="220"/>
                  <a:pt x="932" y="220"/>
                </a:cubicBezTo>
                <a:cubicBezTo>
                  <a:pt x="934" y="219"/>
                  <a:pt x="935" y="217"/>
                  <a:pt x="935" y="216"/>
                </a:cubicBezTo>
                <a:cubicBezTo>
                  <a:pt x="935" y="214"/>
                  <a:pt x="933" y="213"/>
                  <a:pt x="930" y="213"/>
                </a:cubicBezTo>
                <a:cubicBezTo>
                  <a:pt x="929" y="213"/>
                  <a:pt x="928" y="213"/>
                  <a:pt x="927" y="213"/>
                </a:cubicBezTo>
                <a:cubicBezTo>
                  <a:pt x="921" y="214"/>
                  <a:pt x="916" y="214"/>
                  <a:pt x="913" y="214"/>
                </a:cubicBezTo>
                <a:cubicBezTo>
                  <a:pt x="906" y="214"/>
                  <a:pt x="903" y="211"/>
                  <a:pt x="903" y="205"/>
                </a:cubicBezTo>
                <a:cubicBezTo>
                  <a:pt x="903" y="199"/>
                  <a:pt x="907" y="196"/>
                  <a:pt x="915" y="196"/>
                </a:cubicBezTo>
                <a:cubicBezTo>
                  <a:pt x="919" y="196"/>
                  <a:pt x="922" y="196"/>
                  <a:pt x="926" y="196"/>
                </a:cubicBezTo>
                <a:cubicBezTo>
                  <a:pt x="940" y="198"/>
                  <a:pt x="940" y="198"/>
                  <a:pt x="940" y="198"/>
                </a:cubicBezTo>
                <a:cubicBezTo>
                  <a:pt x="946" y="199"/>
                  <a:pt x="951" y="199"/>
                  <a:pt x="954" y="199"/>
                </a:cubicBezTo>
                <a:cubicBezTo>
                  <a:pt x="961" y="199"/>
                  <a:pt x="969" y="198"/>
                  <a:pt x="978" y="197"/>
                </a:cubicBezTo>
                <a:cubicBezTo>
                  <a:pt x="983" y="196"/>
                  <a:pt x="987" y="196"/>
                  <a:pt x="989" y="196"/>
                </a:cubicBezTo>
                <a:cubicBezTo>
                  <a:pt x="996" y="196"/>
                  <a:pt x="999" y="199"/>
                  <a:pt x="999" y="205"/>
                </a:cubicBezTo>
                <a:cubicBezTo>
                  <a:pt x="999" y="211"/>
                  <a:pt x="996" y="214"/>
                  <a:pt x="990" y="214"/>
                </a:cubicBezTo>
                <a:cubicBezTo>
                  <a:pt x="989" y="214"/>
                  <a:pt x="988" y="214"/>
                  <a:pt x="987" y="214"/>
                </a:cubicBezTo>
                <a:cubicBezTo>
                  <a:pt x="986" y="214"/>
                  <a:pt x="985" y="214"/>
                  <a:pt x="984" y="214"/>
                </a:cubicBezTo>
                <a:cubicBezTo>
                  <a:pt x="983" y="214"/>
                  <a:pt x="982" y="214"/>
                  <a:pt x="980" y="214"/>
                </a:cubicBezTo>
                <a:cubicBezTo>
                  <a:pt x="973" y="214"/>
                  <a:pt x="967" y="216"/>
                  <a:pt x="962" y="221"/>
                </a:cubicBezTo>
                <a:cubicBezTo>
                  <a:pt x="911" y="263"/>
                  <a:pt x="911" y="263"/>
                  <a:pt x="911" y="263"/>
                </a:cubicBezTo>
                <a:cubicBezTo>
                  <a:pt x="909" y="265"/>
                  <a:pt x="908" y="267"/>
                  <a:pt x="908" y="268"/>
                </a:cubicBezTo>
                <a:cubicBezTo>
                  <a:pt x="908" y="269"/>
                  <a:pt x="908" y="270"/>
                  <a:pt x="910" y="273"/>
                </a:cubicBezTo>
                <a:cubicBezTo>
                  <a:pt x="914" y="279"/>
                  <a:pt x="914" y="279"/>
                  <a:pt x="914" y="279"/>
                </a:cubicBezTo>
                <a:cubicBezTo>
                  <a:pt x="957" y="337"/>
                  <a:pt x="957" y="337"/>
                  <a:pt x="957" y="337"/>
                </a:cubicBezTo>
                <a:cubicBezTo>
                  <a:pt x="969" y="353"/>
                  <a:pt x="978" y="361"/>
                  <a:pt x="983" y="361"/>
                </a:cubicBezTo>
                <a:cubicBezTo>
                  <a:pt x="984" y="361"/>
                  <a:pt x="984" y="361"/>
                  <a:pt x="985" y="361"/>
                </a:cubicBezTo>
                <a:cubicBezTo>
                  <a:pt x="986" y="361"/>
                  <a:pt x="986" y="361"/>
                  <a:pt x="986" y="361"/>
                </a:cubicBezTo>
                <a:cubicBezTo>
                  <a:pt x="991" y="360"/>
                  <a:pt x="994" y="360"/>
                  <a:pt x="995" y="360"/>
                </a:cubicBezTo>
                <a:cubicBezTo>
                  <a:pt x="1002" y="360"/>
                  <a:pt x="1005" y="363"/>
                  <a:pt x="1005" y="369"/>
                </a:cubicBezTo>
                <a:cubicBezTo>
                  <a:pt x="1005" y="375"/>
                  <a:pt x="1001" y="378"/>
                  <a:pt x="994" y="378"/>
                </a:cubicBez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9" name="ï$lîḑê">
            <a:extLst>
              <a:ext uri="{FF2B5EF4-FFF2-40B4-BE49-F238E27FC236}">
                <a16:creationId xmlns:a16="http://schemas.microsoft.com/office/drawing/2014/main" id="{9EAF2E25-711E-4272-83E0-D3BF3698A1F3}"/>
              </a:ext>
            </a:extLst>
          </p:cNvPr>
          <p:cNvSpPr/>
          <p:nvPr/>
        </p:nvSpPr>
        <p:spPr bwMode="auto">
          <a:xfrm>
            <a:off x="6322536" y="2149960"/>
            <a:ext cx="22557" cy="35516"/>
          </a:xfrm>
          <a:custGeom>
            <a:avLst/>
            <a:gdLst>
              <a:gd name="T0" fmla="*/ 25 w 50"/>
              <a:gd name="T1" fmla="*/ 0 h 79"/>
              <a:gd name="T2" fmla="*/ 0 w 50"/>
              <a:gd name="T3" fmla="*/ 74 h 79"/>
              <a:gd name="T4" fmla="*/ 0 w 50"/>
              <a:gd name="T5" fmla="*/ 76 h 79"/>
              <a:gd name="T6" fmla="*/ 4 w 50"/>
              <a:gd name="T7" fmla="*/ 79 h 79"/>
              <a:gd name="T8" fmla="*/ 47 w 50"/>
              <a:gd name="T9" fmla="*/ 79 h 79"/>
              <a:gd name="T10" fmla="*/ 50 w 50"/>
              <a:gd name="T11" fmla="*/ 76 h 79"/>
              <a:gd name="T12" fmla="*/ 49 w 50"/>
              <a:gd name="T13" fmla="*/ 74 h 79"/>
              <a:gd name="T14" fmla="*/ 25 w 50"/>
              <a:gd name="T1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79">
                <a:moveTo>
                  <a:pt x="25" y="0"/>
                </a:move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0" y="76"/>
                  <a:pt x="0" y="76"/>
                </a:cubicBezTo>
                <a:cubicBezTo>
                  <a:pt x="0" y="78"/>
                  <a:pt x="1" y="79"/>
                  <a:pt x="4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9" y="79"/>
                  <a:pt x="50" y="78"/>
                  <a:pt x="50" y="76"/>
                </a:cubicBezTo>
                <a:cubicBezTo>
                  <a:pt x="50" y="76"/>
                  <a:pt x="50" y="75"/>
                  <a:pt x="49" y="74"/>
                </a:cubicBezTo>
                <a:lnTo>
                  <a:pt x="25" y="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0" name="iṡļiḓè">
            <a:extLst>
              <a:ext uri="{FF2B5EF4-FFF2-40B4-BE49-F238E27FC236}">
                <a16:creationId xmlns:a16="http://schemas.microsoft.com/office/drawing/2014/main" id="{AA2B295E-7FCA-401D-B176-B1DBF305DC2B}"/>
              </a:ext>
            </a:extLst>
          </p:cNvPr>
          <p:cNvSpPr/>
          <p:nvPr/>
        </p:nvSpPr>
        <p:spPr bwMode="auto">
          <a:xfrm>
            <a:off x="5838756" y="2275704"/>
            <a:ext cx="1131698" cy="19678"/>
          </a:xfrm>
          <a:custGeom>
            <a:avLst/>
            <a:gdLst>
              <a:gd name="T0" fmla="*/ 2358 w 2358"/>
              <a:gd name="T1" fmla="*/ 0 h 41"/>
              <a:gd name="T2" fmla="*/ 0 w 2358"/>
              <a:gd name="T3" fmla="*/ 0 h 41"/>
              <a:gd name="T4" fmla="*/ 0 w 2358"/>
              <a:gd name="T5" fmla="*/ 41 h 41"/>
              <a:gd name="T6" fmla="*/ 53 w 2358"/>
              <a:gd name="T7" fmla="*/ 41 h 41"/>
              <a:gd name="T8" fmla="*/ 2291 w 2358"/>
              <a:gd name="T9" fmla="*/ 41 h 41"/>
              <a:gd name="T10" fmla="*/ 2358 w 2358"/>
              <a:gd name="T11" fmla="*/ 41 h 41"/>
              <a:gd name="T12" fmla="*/ 2358 w 2358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8" h="41">
                <a:moveTo>
                  <a:pt x="2358" y="0"/>
                </a:moveTo>
                <a:lnTo>
                  <a:pt x="0" y="0"/>
                </a:lnTo>
                <a:lnTo>
                  <a:pt x="0" y="41"/>
                </a:lnTo>
                <a:lnTo>
                  <a:pt x="53" y="41"/>
                </a:lnTo>
                <a:lnTo>
                  <a:pt x="2291" y="41"/>
                </a:lnTo>
                <a:lnTo>
                  <a:pt x="2358" y="41"/>
                </a:lnTo>
                <a:lnTo>
                  <a:pt x="2358" y="0"/>
                </a:lnTo>
                <a:close/>
              </a:path>
            </a:pathLst>
          </a:custGeom>
          <a:solidFill>
            <a:srgbClr val="A32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1" name="íşļíḍê">
            <a:extLst>
              <a:ext uri="{FF2B5EF4-FFF2-40B4-BE49-F238E27FC236}">
                <a16:creationId xmlns:a16="http://schemas.microsoft.com/office/drawing/2014/main" id="{E838F3B3-EAB3-4682-8799-890F2B833917}"/>
              </a:ext>
            </a:extLst>
          </p:cNvPr>
          <p:cNvSpPr/>
          <p:nvPr/>
        </p:nvSpPr>
        <p:spPr bwMode="auto">
          <a:xfrm>
            <a:off x="5875232" y="2318419"/>
            <a:ext cx="1051548" cy="81110"/>
          </a:xfrm>
          <a:prstGeom prst="rect">
            <a:avLst/>
          </a:prstGeom>
          <a:solidFill>
            <a:srgbClr val="BB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2" name="íşľïḍe">
            <a:extLst>
              <a:ext uri="{FF2B5EF4-FFF2-40B4-BE49-F238E27FC236}">
                <a16:creationId xmlns:a16="http://schemas.microsoft.com/office/drawing/2014/main" id="{0CEBFA11-CEEF-4746-9302-A5F10F63ACF7}"/>
              </a:ext>
            </a:extLst>
          </p:cNvPr>
          <p:cNvSpPr/>
          <p:nvPr/>
        </p:nvSpPr>
        <p:spPr bwMode="auto">
          <a:xfrm>
            <a:off x="5933305" y="2422086"/>
            <a:ext cx="126704" cy="39835"/>
          </a:xfrm>
          <a:custGeom>
            <a:avLst/>
            <a:gdLst>
              <a:gd name="T0" fmla="*/ 282 w 282"/>
              <a:gd name="T1" fmla="*/ 69 h 89"/>
              <a:gd name="T2" fmla="*/ 282 w 282"/>
              <a:gd name="T3" fmla="*/ 20 h 89"/>
              <a:gd name="T4" fmla="*/ 262 w 282"/>
              <a:gd name="T5" fmla="*/ 0 h 89"/>
              <a:gd name="T6" fmla="*/ 20 w 282"/>
              <a:gd name="T7" fmla="*/ 0 h 89"/>
              <a:gd name="T8" fmla="*/ 0 w 282"/>
              <a:gd name="T9" fmla="*/ 20 h 89"/>
              <a:gd name="T10" fmla="*/ 0 w 282"/>
              <a:gd name="T11" fmla="*/ 69 h 89"/>
              <a:gd name="T12" fmla="*/ 20 w 282"/>
              <a:gd name="T13" fmla="*/ 89 h 89"/>
              <a:gd name="T14" fmla="*/ 64 w 282"/>
              <a:gd name="T15" fmla="*/ 89 h 89"/>
              <a:gd name="T16" fmla="*/ 218 w 282"/>
              <a:gd name="T17" fmla="*/ 89 h 89"/>
              <a:gd name="T18" fmla="*/ 262 w 282"/>
              <a:gd name="T19" fmla="*/ 89 h 89"/>
              <a:gd name="T20" fmla="*/ 282 w 282"/>
              <a:gd name="T21" fmla="*/ 6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89">
                <a:moveTo>
                  <a:pt x="282" y="69"/>
                </a:moveTo>
                <a:cubicBezTo>
                  <a:pt x="282" y="20"/>
                  <a:pt x="282" y="20"/>
                  <a:pt x="282" y="20"/>
                </a:cubicBezTo>
                <a:cubicBezTo>
                  <a:pt x="282" y="9"/>
                  <a:pt x="273" y="0"/>
                  <a:pt x="26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9" y="89"/>
                  <a:pt x="20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218" y="89"/>
                  <a:pt x="218" y="89"/>
                  <a:pt x="218" y="89"/>
                </a:cubicBezTo>
                <a:cubicBezTo>
                  <a:pt x="262" y="89"/>
                  <a:pt x="262" y="89"/>
                  <a:pt x="262" y="89"/>
                </a:cubicBezTo>
                <a:cubicBezTo>
                  <a:pt x="273" y="89"/>
                  <a:pt x="282" y="80"/>
                  <a:pt x="282" y="69"/>
                </a:cubicBezTo>
                <a:close/>
              </a:path>
            </a:pathLst>
          </a:custGeom>
          <a:solidFill>
            <a:srgbClr val="D05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3" name="îšlïḋe">
            <a:extLst>
              <a:ext uri="{FF2B5EF4-FFF2-40B4-BE49-F238E27FC236}">
                <a16:creationId xmlns:a16="http://schemas.microsoft.com/office/drawing/2014/main" id="{113D7369-923D-4A74-BD14-7BE8B290E11F}"/>
              </a:ext>
            </a:extLst>
          </p:cNvPr>
          <p:cNvSpPr/>
          <p:nvPr/>
        </p:nvSpPr>
        <p:spPr bwMode="auto">
          <a:xfrm>
            <a:off x="5952982" y="2483518"/>
            <a:ext cx="87349" cy="676235"/>
          </a:xfrm>
          <a:custGeom>
            <a:avLst/>
            <a:gdLst>
              <a:gd name="T0" fmla="*/ 0 w 194"/>
              <a:gd name="T1" fmla="*/ 19 h 1508"/>
              <a:gd name="T2" fmla="*/ 0 w 194"/>
              <a:gd name="T3" fmla="*/ 1488 h 1508"/>
              <a:gd name="T4" fmla="*/ 20 w 194"/>
              <a:gd name="T5" fmla="*/ 1508 h 1508"/>
              <a:gd name="T6" fmla="*/ 174 w 194"/>
              <a:gd name="T7" fmla="*/ 1508 h 1508"/>
              <a:gd name="T8" fmla="*/ 194 w 194"/>
              <a:gd name="T9" fmla="*/ 1488 h 1508"/>
              <a:gd name="T10" fmla="*/ 194 w 194"/>
              <a:gd name="T11" fmla="*/ 19 h 1508"/>
              <a:gd name="T12" fmla="*/ 174 w 194"/>
              <a:gd name="T13" fmla="*/ 0 h 1508"/>
              <a:gd name="T14" fmla="*/ 20 w 194"/>
              <a:gd name="T15" fmla="*/ 0 h 1508"/>
              <a:gd name="T16" fmla="*/ 0 w 194"/>
              <a:gd name="T17" fmla="*/ 19 h 1508"/>
              <a:gd name="T18" fmla="*/ 119 w 194"/>
              <a:gd name="T19" fmla="*/ 85 h 1508"/>
              <a:gd name="T20" fmla="*/ 135 w 194"/>
              <a:gd name="T21" fmla="*/ 69 h 1508"/>
              <a:gd name="T22" fmla="*/ 151 w 194"/>
              <a:gd name="T23" fmla="*/ 85 h 1508"/>
              <a:gd name="T24" fmla="*/ 151 w 194"/>
              <a:gd name="T25" fmla="*/ 1438 h 1508"/>
              <a:gd name="T26" fmla="*/ 135 w 194"/>
              <a:gd name="T27" fmla="*/ 1454 h 1508"/>
              <a:gd name="T28" fmla="*/ 119 w 194"/>
              <a:gd name="T29" fmla="*/ 1438 h 1508"/>
              <a:gd name="T30" fmla="*/ 119 w 194"/>
              <a:gd name="T31" fmla="*/ 85 h 1508"/>
              <a:gd name="T32" fmla="*/ 34 w 194"/>
              <a:gd name="T33" fmla="*/ 85 h 1508"/>
              <a:gd name="T34" fmla="*/ 50 w 194"/>
              <a:gd name="T35" fmla="*/ 69 h 1508"/>
              <a:gd name="T36" fmla="*/ 66 w 194"/>
              <a:gd name="T37" fmla="*/ 85 h 1508"/>
              <a:gd name="T38" fmla="*/ 66 w 194"/>
              <a:gd name="T39" fmla="*/ 1438 h 1508"/>
              <a:gd name="T40" fmla="*/ 50 w 194"/>
              <a:gd name="T41" fmla="*/ 1454 h 1508"/>
              <a:gd name="T42" fmla="*/ 34 w 194"/>
              <a:gd name="T43" fmla="*/ 1438 h 1508"/>
              <a:gd name="T44" fmla="*/ 34 w 194"/>
              <a:gd name="T45" fmla="*/ 85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1508">
                <a:moveTo>
                  <a:pt x="0" y="19"/>
                </a:moveTo>
                <a:cubicBezTo>
                  <a:pt x="0" y="1488"/>
                  <a:pt x="0" y="1488"/>
                  <a:pt x="0" y="1488"/>
                </a:cubicBezTo>
                <a:cubicBezTo>
                  <a:pt x="0" y="1499"/>
                  <a:pt x="9" y="1508"/>
                  <a:pt x="20" y="1508"/>
                </a:cubicBezTo>
                <a:cubicBezTo>
                  <a:pt x="174" y="1508"/>
                  <a:pt x="174" y="1508"/>
                  <a:pt x="174" y="1508"/>
                </a:cubicBezTo>
                <a:cubicBezTo>
                  <a:pt x="185" y="1508"/>
                  <a:pt x="194" y="1499"/>
                  <a:pt x="194" y="1488"/>
                </a:cubicBezTo>
                <a:cubicBezTo>
                  <a:pt x="194" y="19"/>
                  <a:pt x="194" y="19"/>
                  <a:pt x="194" y="19"/>
                </a:cubicBezTo>
                <a:cubicBezTo>
                  <a:pt x="194" y="9"/>
                  <a:pt x="185" y="0"/>
                  <a:pt x="17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19"/>
                </a:cubicBezTo>
                <a:close/>
                <a:moveTo>
                  <a:pt x="119" y="85"/>
                </a:moveTo>
                <a:cubicBezTo>
                  <a:pt x="119" y="76"/>
                  <a:pt x="127" y="69"/>
                  <a:pt x="135" y="69"/>
                </a:cubicBezTo>
                <a:cubicBezTo>
                  <a:pt x="144" y="69"/>
                  <a:pt x="151" y="76"/>
                  <a:pt x="151" y="85"/>
                </a:cubicBezTo>
                <a:cubicBezTo>
                  <a:pt x="151" y="1438"/>
                  <a:pt x="151" y="1438"/>
                  <a:pt x="151" y="1438"/>
                </a:cubicBezTo>
                <a:cubicBezTo>
                  <a:pt x="151" y="1447"/>
                  <a:pt x="144" y="1454"/>
                  <a:pt x="135" y="1454"/>
                </a:cubicBezTo>
                <a:cubicBezTo>
                  <a:pt x="127" y="1454"/>
                  <a:pt x="119" y="1447"/>
                  <a:pt x="119" y="1438"/>
                </a:cubicBezTo>
                <a:lnTo>
                  <a:pt x="119" y="85"/>
                </a:lnTo>
                <a:close/>
                <a:moveTo>
                  <a:pt x="34" y="85"/>
                </a:moveTo>
                <a:cubicBezTo>
                  <a:pt x="34" y="76"/>
                  <a:pt x="41" y="69"/>
                  <a:pt x="50" y="69"/>
                </a:cubicBezTo>
                <a:cubicBezTo>
                  <a:pt x="58" y="69"/>
                  <a:pt x="66" y="76"/>
                  <a:pt x="66" y="85"/>
                </a:cubicBezTo>
                <a:cubicBezTo>
                  <a:pt x="66" y="1438"/>
                  <a:pt x="66" y="1438"/>
                  <a:pt x="66" y="1438"/>
                </a:cubicBezTo>
                <a:cubicBezTo>
                  <a:pt x="66" y="1447"/>
                  <a:pt x="58" y="1454"/>
                  <a:pt x="50" y="1454"/>
                </a:cubicBezTo>
                <a:cubicBezTo>
                  <a:pt x="41" y="1454"/>
                  <a:pt x="34" y="1447"/>
                  <a:pt x="34" y="1438"/>
                </a:cubicBezTo>
                <a:lnTo>
                  <a:pt x="3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4" name="ïṥ1iḋé">
            <a:extLst>
              <a:ext uri="{FF2B5EF4-FFF2-40B4-BE49-F238E27FC236}">
                <a16:creationId xmlns:a16="http://schemas.microsoft.com/office/drawing/2014/main" id="{58AE0FCB-EF3A-4F37-B3ED-925746107C30}"/>
              </a:ext>
            </a:extLst>
          </p:cNvPr>
          <p:cNvSpPr/>
          <p:nvPr/>
        </p:nvSpPr>
        <p:spPr bwMode="auto">
          <a:xfrm>
            <a:off x="6754962" y="2422086"/>
            <a:ext cx="126704" cy="39835"/>
          </a:xfrm>
          <a:custGeom>
            <a:avLst/>
            <a:gdLst>
              <a:gd name="T0" fmla="*/ 262 w 282"/>
              <a:gd name="T1" fmla="*/ 89 h 89"/>
              <a:gd name="T2" fmla="*/ 282 w 282"/>
              <a:gd name="T3" fmla="*/ 69 h 89"/>
              <a:gd name="T4" fmla="*/ 282 w 282"/>
              <a:gd name="T5" fmla="*/ 20 h 89"/>
              <a:gd name="T6" fmla="*/ 262 w 282"/>
              <a:gd name="T7" fmla="*/ 0 h 89"/>
              <a:gd name="T8" fmla="*/ 20 w 282"/>
              <a:gd name="T9" fmla="*/ 0 h 89"/>
              <a:gd name="T10" fmla="*/ 0 w 282"/>
              <a:gd name="T11" fmla="*/ 20 h 89"/>
              <a:gd name="T12" fmla="*/ 0 w 282"/>
              <a:gd name="T13" fmla="*/ 69 h 89"/>
              <a:gd name="T14" fmla="*/ 20 w 282"/>
              <a:gd name="T15" fmla="*/ 89 h 89"/>
              <a:gd name="T16" fmla="*/ 64 w 282"/>
              <a:gd name="T17" fmla="*/ 89 h 89"/>
              <a:gd name="T18" fmla="*/ 217 w 282"/>
              <a:gd name="T19" fmla="*/ 89 h 89"/>
              <a:gd name="T20" fmla="*/ 262 w 282"/>
              <a:gd name="T21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89">
                <a:moveTo>
                  <a:pt x="262" y="89"/>
                </a:moveTo>
                <a:cubicBezTo>
                  <a:pt x="273" y="89"/>
                  <a:pt x="282" y="80"/>
                  <a:pt x="282" y="6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2" y="9"/>
                  <a:pt x="273" y="0"/>
                  <a:pt x="26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9" y="89"/>
                  <a:pt x="20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217" y="89"/>
                  <a:pt x="217" y="89"/>
                  <a:pt x="217" y="89"/>
                </a:cubicBezTo>
                <a:lnTo>
                  <a:pt x="262" y="89"/>
                </a:lnTo>
                <a:close/>
              </a:path>
            </a:pathLst>
          </a:custGeom>
          <a:solidFill>
            <a:srgbClr val="D05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5" name="íṡḷide">
            <a:extLst>
              <a:ext uri="{FF2B5EF4-FFF2-40B4-BE49-F238E27FC236}">
                <a16:creationId xmlns:a16="http://schemas.microsoft.com/office/drawing/2014/main" id="{69E22513-A87B-408C-ADEA-8B337E4F428F}"/>
              </a:ext>
            </a:extLst>
          </p:cNvPr>
          <p:cNvSpPr/>
          <p:nvPr/>
        </p:nvSpPr>
        <p:spPr bwMode="auto">
          <a:xfrm>
            <a:off x="6775119" y="2483518"/>
            <a:ext cx="86389" cy="676235"/>
          </a:xfrm>
          <a:custGeom>
            <a:avLst/>
            <a:gdLst>
              <a:gd name="T0" fmla="*/ 0 w 193"/>
              <a:gd name="T1" fmla="*/ 19 h 1508"/>
              <a:gd name="T2" fmla="*/ 0 w 193"/>
              <a:gd name="T3" fmla="*/ 1488 h 1508"/>
              <a:gd name="T4" fmla="*/ 20 w 193"/>
              <a:gd name="T5" fmla="*/ 1508 h 1508"/>
              <a:gd name="T6" fmla="*/ 173 w 193"/>
              <a:gd name="T7" fmla="*/ 1508 h 1508"/>
              <a:gd name="T8" fmla="*/ 193 w 193"/>
              <a:gd name="T9" fmla="*/ 1488 h 1508"/>
              <a:gd name="T10" fmla="*/ 193 w 193"/>
              <a:gd name="T11" fmla="*/ 19 h 1508"/>
              <a:gd name="T12" fmla="*/ 173 w 193"/>
              <a:gd name="T13" fmla="*/ 0 h 1508"/>
              <a:gd name="T14" fmla="*/ 20 w 193"/>
              <a:gd name="T15" fmla="*/ 0 h 1508"/>
              <a:gd name="T16" fmla="*/ 0 w 193"/>
              <a:gd name="T17" fmla="*/ 19 h 1508"/>
              <a:gd name="T18" fmla="*/ 124 w 193"/>
              <a:gd name="T19" fmla="*/ 85 h 1508"/>
              <a:gd name="T20" fmla="*/ 140 w 193"/>
              <a:gd name="T21" fmla="*/ 69 h 1508"/>
              <a:gd name="T22" fmla="*/ 156 w 193"/>
              <a:gd name="T23" fmla="*/ 85 h 1508"/>
              <a:gd name="T24" fmla="*/ 156 w 193"/>
              <a:gd name="T25" fmla="*/ 1438 h 1508"/>
              <a:gd name="T26" fmla="*/ 140 w 193"/>
              <a:gd name="T27" fmla="*/ 1454 h 1508"/>
              <a:gd name="T28" fmla="*/ 124 w 193"/>
              <a:gd name="T29" fmla="*/ 1438 h 1508"/>
              <a:gd name="T30" fmla="*/ 124 w 193"/>
              <a:gd name="T31" fmla="*/ 85 h 1508"/>
              <a:gd name="T32" fmla="*/ 38 w 193"/>
              <a:gd name="T33" fmla="*/ 85 h 1508"/>
              <a:gd name="T34" fmla="*/ 54 w 193"/>
              <a:gd name="T35" fmla="*/ 69 h 1508"/>
              <a:gd name="T36" fmla="*/ 70 w 193"/>
              <a:gd name="T37" fmla="*/ 85 h 1508"/>
              <a:gd name="T38" fmla="*/ 70 w 193"/>
              <a:gd name="T39" fmla="*/ 1438 h 1508"/>
              <a:gd name="T40" fmla="*/ 54 w 193"/>
              <a:gd name="T41" fmla="*/ 1454 h 1508"/>
              <a:gd name="T42" fmla="*/ 38 w 193"/>
              <a:gd name="T43" fmla="*/ 1438 h 1508"/>
              <a:gd name="T44" fmla="*/ 38 w 193"/>
              <a:gd name="T45" fmla="*/ 85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3" h="1508">
                <a:moveTo>
                  <a:pt x="0" y="19"/>
                </a:moveTo>
                <a:cubicBezTo>
                  <a:pt x="0" y="1488"/>
                  <a:pt x="0" y="1488"/>
                  <a:pt x="0" y="1488"/>
                </a:cubicBezTo>
                <a:cubicBezTo>
                  <a:pt x="0" y="1499"/>
                  <a:pt x="9" y="1508"/>
                  <a:pt x="20" y="1508"/>
                </a:cubicBezTo>
                <a:cubicBezTo>
                  <a:pt x="173" y="1508"/>
                  <a:pt x="173" y="1508"/>
                  <a:pt x="173" y="1508"/>
                </a:cubicBezTo>
                <a:cubicBezTo>
                  <a:pt x="184" y="1508"/>
                  <a:pt x="193" y="1499"/>
                  <a:pt x="193" y="1488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9"/>
                  <a:pt x="184" y="0"/>
                  <a:pt x="17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19"/>
                </a:cubicBezTo>
                <a:close/>
                <a:moveTo>
                  <a:pt x="124" y="85"/>
                </a:moveTo>
                <a:cubicBezTo>
                  <a:pt x="124" y="76"/>
                  <a:pt x="131" y="69"/>
                  <a:pt x="140" y="69"/>
                </a:cubicBezTo>
                <a:cubicBezTo>
                  <a:pt x="148" y="69"/>
                  <a:pt x="156" y="76"/>
                  <a:pt x="156" y="85"/>
                </a:cubicBezTo>
                <a:cubicBezTo>
                  <a:pt x="156" y="1438"/>
                  <a:pt x="156" y="1438"/>
                  <a:pt x="156" y="1438"/>
                </a:cubicBezTo>
                <a:cubicBezTo>
                  <a:pt x="156" y="1447"/>
                  <a:pt x="148" y="1454"/>
                  <a:pt x="140" y="1454"/>
                </a:cubicBezTo>
                <a:cubicBezTo>
                  <a:pt x="131" y="1454"/>
                  <a:pt x="124" y="1447"/>
                  <a:pt x="124" y="1438"/>
                </a:cubicBezTo>
                <a:lnTo>
                  <a:pt x="124" y="85"/>
                </a:lnTo>
                <a:close/>
                <a:moveTo>
                  <a:pt x="38" y="85"/>
                </a:moveTo>
                <a:cubicBezTo>
                  <a:pt x="38" y="76"/>
                  <a:pt x="45" y="69"/>
                  <a:pt x="54" y="69"/>
                </a:cubicBezTo>
                <a:cubicBezTo>
                  <a:pt x="63" y="69"/>
                  <a:pt x="70" y="76"/>
                  <a:pt x="70" y="85"/>
                </a:cubicBezTo>
                <a:cubicBezTo>
                  <a:pt x="70" y="1438"/>
                  <a:pt x="70" y="1438"/>
                  <a:pt x="70" y="1438"/>
                </a:cubicBezTo>
                <a:cubicBezTo>
                  <a:pt x="70" y="1447"/>
                  <a:pt x="63" y="1454"/>
                  <a:pt x="54" y="1454"/>
                </a:cubicBezTo>
                <a:cubicBezTo>
                  <a:pt x="45" y="1454"/>
                  <a:pt x="38" y="1447"/>
                  <a:pt x="38" y="1438"/>
                </a:cubicBezTo>
                <a:lnTo>
                  <a:pt x="38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6" name="iṥļïḑê">
            <a:extLst>
              <a:ext uri="{FF2B5EF4-FFF2-40B4-BE49-F238E27FC236}">
                <a16:creationId xmlns:a16="http://schemas.microsoft.com/office/drawing/2014/main" id="{6D2F3BF3-6FEA-4226-8016-0E2F0DD52A17}"/>
              </a:ext>
            </a:extLst>
          </p:cNvPr>
          <p:cNvSpPr/>
          <p:nvPr/>
        </p:nvSpPr>
        <p:spPr bwMode="auto">
          <a:xfrm>
            <a:off x="6231347" y="2549270"/>
            <a:ext cx="346517" cy="140142"/>
          </a:xfrm>
          <a:custGeom>
            <a:avLst/>
            <a:gdLst>
              <a:gd name="T0" fmla="*/ 386 w 771"/>
              <a:gd name="T1" fmla="*/ 0 h 313"/>
              <a:gd name="T2" fmla="*/ 0 w 771"/>
              <a:gd name="T3" fmla="*/ 313 h 313"/>
              <a:gd name="T4" fmla="*/ 378 w 771"/>
              <a:gd name="T5" fmla="*/ 313 h 313"/>
              <a:gd name="T6" fmla="*/ 771 w 771"/>
              <a:gd name="T7" fmla="*/ 313 h 313"/>
              <a:gd name="T8" fmla="*/ 386 w 771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1" h="313">
                <a:moveTo>
                  <a:pt x="386" y="0"/>
                </a:moveTo>
                <a:cubicBezTo>
                  <a:pt x="182" y="0"/>
                  <a:pt x="14" y="138"/>
                  <a:pt x="0" y="313"/>
                </a:cubicBezTo>
                <a:cubicBezTo>
                  <a:pt x="378" y="313"/>
                  <a:pt x="378" y="313"/>
                  <a:pt x="378" y="313"/>
                </a:cubicBezTo>
                <a:cubicBezTo>
                  <a:pt x="771" y="313"/>
                  <a:pt x="771" y="313"/>
                  <a:pt x="771" y="313"/>
                </a:cubicBezTo>
                <a:cubicBezTo>
                  <a:pt x="757" y="138"/>
                  <a:pt x="589" y="0"/>
                  <a:pt x="386" y="0"/>
                </a:cubicBezTo>
                <a:close/>
              </a:path>
            </a:pathLst>
          </a:custGeom>
          <a:solidFill>
            <a:srgbClr val="9ED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7" name="îs1íḑé">
            <a:extLst>
              <a:ext uri="{FF2B5EF4-FFF2-40B4-BE49-F238E27FC236}">
                <a16:creationId xmlns:a16="http://schemas.microsoft.com/office/drawing/2014/main" id="{7FDAF7D7-C552-4DF8-9807-E3B73ED2850A}"/>
              </a:ext>
            </a:extLst>
          </p:cNvPr>
          <p:cNvSpPr/>
          <p:nvPr/>
        </p:nvSpPr>
        <p:spPr bwMode="auto">
          <a:xfrm>
            <a:off x="6230867" y="2711010"/>
            <a:ext cx="159820" cy="311961"/>
          </a:xfrm>
          <a:prstGeom prst="rect">
            <a:avLst/>
          </a:prstGeom>
          <a:solidFill>
            <a:srgbClr val="9ED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8" name="îsḷidé">
            <a:extLst>
              <a:ext uri="{FF2B5EF4-FFF2-40B4-BE49-F238E27FC236}">
                <a16:creationId xmlns:a16="http://schemas.microsoft.com/office/drawing/2014/main" id="{32ED3A01-AC6A-431F-A732-924DE8E8C596}"/>
              </a:ext>
            </a:extLst>
          </p:cNvPr>
          <p:cNvSpPr/>
          <p:nvPr/>
        </p:nvSpPr>
        <p:spPr bwMode="auto">
          <a:xfrm>
            <a:off x="6411804" y="2711010"/>
            <a:ext cx="166539" cy="311961"/>
          </a:xfrm>
          <a:prstGeom prst="rect">
            <a:avLst/>
          </a:prstGeom>
          <a:solidFill>
            <a:srgbClr val="9ED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9" name="îś1íḍe">
            <a:extLst>
              <a:ext uri="{FF2B5EF4-FFF2-40B4-BE49-F238E27FC236}">
                <a16:creationId xmlns:a16="http://schemas.microsoft.com/office/drawing/2014/main" id="{4F7D04B4-5D91-4CB6-B75C-86975476BDD4}"/>
              </a:ext>
            </a:extLst>
          </p:cNvPr>
          <p:cNvSpPr/>
          <p:nvPr/>
        </p:nvSpPr>
        <p:spPr bwMode="auto">
          <a:xfrm>
            <a:off x="6210230" y="2140361"/>
            <a:ext cx="75351" cy="81590"/>
          </a:xfrm>
          <a:custGeom>
            <a:avLst/>
            <a:gdLst>
              <a:gd name="T0" fmla="*/ 146 w 168"/>
              <a:gd name="T1" fmla="*/ 90 h 182"/>
              <a:gd name="T2" fmla="*/ 128 w 168"/>
              <a:gd name="T3" fmla="*/ 82 h 182"/>
              <a:gd name="T4" fmla="*/ 159 w 168"/>
              <a:gd name="T5" fmla="*/ 43 h 182"/>
              <a:gd name="T6" fmla="*/ 144 w 168"/>
              <a:gd name="T7" fmla="*/ 11 h 182"/>
              <a:gd name="T8" fmla="*/ 101 w 168"/>
              <a:gd name="T9" fmla="*/ 0 h 182"/>
              <a:gd name="T10" fmla="*/ 74 w 168"/>
              <a:gd name="T11" fmla="*/ 1 h 182"/>
              <a:gd name="T12" fmla="*/ 45 w 168"/>
              <a:gd name="T13" fmla="*/ 2 h 182"/>
              <a:gd name="T14" fmla="*/ 29 w 168"/>
              <a:gd name="T15" fmla="*/ 2 h 182"/>
              <a:gd name="T16" fmla="*/ 16 w 168"/>
              <a:gd name="T17" fmla="*/ 0 h 182"/>
              <a:gd name="T18" fmla="*/ 13 w 168"/>
              <a:gd name="T19" fmla="*/ 0 h 182"/>
              <a:gd name="T20" fmla="*/ 0 w 168"/>
              <a:gd name="T21" fmla="*/ 9 h 182"/>
              <a:gd name="T22" fmla="*/ 9 w 168"/>
              <a:gd name="T23" fmla="*/ 18 h 182"/>
              <a:gd name="T24" fmla="*/ 16 w 168"/>
              <a:gd name="T25" fmla="*/ 17 h 182"/>
              <a:gd name="T26" fmla="*/ 22 w 168"/>
              <a:gd name="T27" fmla="*/ 16 h 182"/>
              <a:gd name="T28" fmla="*/ 35 w 168"/>
              <a:gd name="T29" fmla="*/ 37 h 182"/>
              <a:gd name="T30" fmla="*/ 35 w 168"/>
              <a:gd name="T31" fmla="*/ 145 h 182"/>
              <a:gd name="T32" fmla="*/ 22 w 168"/>
              <a:gd name="T33" fmla="*/ 165 h 182"/>
              <a:gd name="T34" fmla="*/ 16 w 168"/>
              <a:gd name="T35" fmla="*/ 165 h 182"/>
              <a:gd name="T36" fmla="*/ 9 w 168"/>
              <a:gd name="T37" fmla="*/ 164 h 182"/>
              <a:gd name="T38" fmla="*/ 0 w 168"/>
              <a:gd name="T39" fmla="*/ 172 h 182"/>
              <a:gd name="T40" fmla="*/ 12 w 168"/>
              <a:gd name="T41" fmla="*/ 182 h 182"/>
              <a:gd name="T42" fmla="*/ 14 w 168"/>
              <a:gd name="T43" fmla="*/ 182 h 182"/>
              <a:gd name="T44" fmla="*/ 16 w 168"/>
              <a:gd name="T45" fmla="*/ 182 h 182"/>
              <a:gd name="T46" fmla="*/ 28 w 168"/>
              <a:gd name="T47" fmla="*/ 180 h 182"/>
              <a:gd name="T48" fmla="*/ 42 w 168"/>
              <a:gd name="T49" fmla="*/ 179 h 182"/>
              <a:gd name="T50" fmla="*/ 68 w 168"/>
              <a:gd name="T51" fmla="*/ 181 h 182"/>
              <a:gd name="T52" fmla="*/ 98 w 168"/>
              <a:gd name="T53" fmla="*/ 182 h 182"/>
              <a:gd name="T54" fmla="*/ 149 w 168"/>
              <a:gd name="T55" fmla="*/ 167 h 182"/>
              <a:gd name="T56" fmla="*/ 168 w 168"/>
              <a:gd name="T57" fmla="*/ 128 h 182"/>
              <a:gd name="T58" fmla="*/ 146 w 168"/>
              <a:gd name="T59" fmla="*/ 90 h 182"/>
              <a:gd name="T60" fmla="*/ 56 w 168"/>
              <a:gd name="T61" fmla="*/ 38 h 182"/>
              <a:gd name="T62" fmla="*/ 62 w 168"/>
              <a:gd name="T63" fmla="*/ 20 h 182"/>
              <a:gd name="T64" fmla="*/ 96 w 168"/>
              <a:gd name="T65" fmla="*/ 16 h 182"/>
              <a:gd name="T66" fmla="*/ 135 w 168"/>
              <a:gd name="T67" fmla="*/ 45 h 182"/>
              <a:gd name="T68" fmla="*/ 87 w 168"/>
              <a:gd name="T69" fmla="*/ 76 h 182"/>
              <a:gd name="T70" fmla="*/ 72 w 168"/>
              <a:gd name="T71" fmla="*/ 76 h 182"/>
              <a:gd name="T72" fmla="*/ 58 w 168"/>
              <a:gd name="T73" fmla="*/ 72 h 182"/>
              <a:gd name="T74" fmla="*/ 56 w 168"/>
              <a:gd name="T75" fmla="*/ 55 h 182"/>
              <a:gd name="T76" fmla="*/ 56 w 168"/>
              <a:gd name="T77" fmla="*/ 38 h 182"/>
              <a:gd name="T78" fmla="*/ 94 w 168"/>
              <a:gd name="T79" fmla="*/ 165 h 182"/>
              <a:gd name="T80" fmla="*/ 62 w 168"/>
              <a:gd name="T81" fmla="*/ 161 h 182"/>
              <a:gd name="T82" fmla="*/ 56 w 168"/>
              <a:gd name="T83" fmla="*/ 139 h 182"/>
              <a:gd name="T84" fmla="*/ 56 w 168"/>
              <a:gd name="T85" fmla="*/ 109 h 182"/>
              <a:gd name="T86" fmla="*/ 57 w 168"/>
              <a:gd name="T87" fmla="*/ 99 h 182"/>
              <a:gd name="T88" fmla="*/ 73 w 168"/>
              <a:gd name="T89" fmla="*/ 92 h 182"/>
              <a:gd name="T90" fmla="*/ 96 w 168"/>
              <a:gd name="T91" fmla="*/ 92 h 182"/>
              <a:gd name="T92" fmla="*/ 144 w 168"/>
              <a:gd name="T93" fmla="*/ 127 h 182"/>
              <a:gd name="T94" fmla="*/ 94 w 168"/>
              <a:gd name="T95" fmla="*/ 16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82">
                <a:moveTo>
                  <a:pt x="146" y="90"/>
                </a:moveTo>
                <a:cubicBezTo>
                  <a:pt x="141" y="87"/>
                  <a:pt x="135" y="84"/>
                  <a:pt x="128" y="82"/>
                </a:cubicBezTo>
                <a:cubicBezTo>
                  <a:pt x="149" y="74"/>
                  <a:pt x="159" y="61"/>
                  <a:pt x="159" y="43"/>
                </a:cubicBezTo>
                <a:cubicBezTo>
                  <a:pt x="159" y="29"/>
                  <a:pt x="154" y="19"/>
                  <a:pt x="144" y="11"/>
                </a:cubicBezTo>
                <a:cubicBezTo>
                  <a:pt x="134" y="3"/>
                  <a:pt x="119" y="0"/>
                  <a:pt x="101" y="0"/>
                </a:cubicBezTo>
                <a:cubicBezTo>
                  <a:pt x="92" y="0"/>
                  <a:pt x="82" y="0"/>
                  <a:pt x="74" y="1"/>
                </a:cubicBezTo>
                <a:cubicBezTo>
                  <a:pt x="61" y="2"/>
                  <a:pt x="52" y="2"/>
                  <a:pt x="45" y="2"/>
                </a:cubicBezTo>
                <a:cubicBezTo>
                  <a:pt x="38" y="2"/>
                  <a:pt x="33" y="2"/>
                  <a:pt x="29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4" y="0"/>
                  <a:pt x="0" y="3"/>
                  <a:pt x="0" y="9"/>
                </a:cubicBezTo>
                <a:cubicBezTo>
                  <a:pt x="0" y="15"/>
                  <a:pt x="3" y="18"/>
                  <a:pt x="9" y="18"/>
                </a:cubicBezTo>
                <a:cubicBezTo>
                  <a:pt x="10" y="18"/>
                  <a:pt x="13" y="17"/>
                  <a:pt x="16" y="17"/>
                </a:cubicBezTo>
                <a:cubicBezTo>
                  <a:pt x="18" y="17"/>
                  <a:pt x="20" y="16"/>
                  <a:pt x="22" y="16"/>
                </a:cubicBezTo>
                <a:cubicBezTo>
                  <a:pt x="31" y="16"/>
                  <a:pt x="35" y="23"/>
                  <a:pt x="35" y="37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5" y="158"/>
                  <a:pt x="31" y="165"/>
                  <a:pt x="22" y="165"/>
                </a:cubicBezTo>
                <a:cubicBezTo>
                  <a:pt x="20" y="165"/>
                  <a:pt x="18" y="165"/>
                  <a:pt x="16" y="165"/>
                </a:cubicBezTo>
                <a:cubicBezTo>
                  <a:pt x="13" y="164"/>
                  <a:pt x="10" y="164"/>
                  <a:pt x="9" y="164"/>
                </a:cubicBezTo>
                <a:cubicBezTo>
                  <a:pt x="3" y="164"/>
                  <a:pt x="0" y="167"/>
                  <a:pt x="0" y="172"/>
                </a:cubicBezTo>
                <a:cubicBezTo>
                  <a:pt x="0" y="179"/>
                  <a:pt x="4" y="182"/>
                  <a:pt x="12" y="182"/>
                </a:cubicBezTo>
                <a:cubicBezTo>
                  <a:pt x="12" y="182"/>
                  <a:pt x="13" y="182"/>
                  <a:pt x="14" y="182"/>
                </a:cubicBezTo>
                <a:cubicBezTo>
                  <a:pt x="15" y="182"/>
                  <a:pt x="15" y="182"/>
                  <a:pt x="16" y="182"/>
                </a:cubicBezTo>
                <a:cubicBezTo>
                  <a:pt x="28" y="180"/>
                  <a:pt x="28" y="180"/>
                  <a:pt x="28" y="180"/>
                </a:cubicBezTo>
                <a:cubicBezTo>
                  <a:pt x="33" y="180"/>
                  <a:pt x="37" y="179"/>
                  <a:pt x="42" y="179"/>
                </a:cubicBezTo>
                <a:cubicBezTo>
                  <a:pt x="48" y="179"/>
                  <a:pt x="56" y="180"/>
                  <a:pt x="68" y="181"/>
                </a:cubicBezTo>
                <a:cubicBezTo>
                  <a:pt x="80" y="182"/>
                  <a:pt x="90" y="182"/>
                  <a:pt x="98" y="182"/>
                </a:cubicBezTo>
                <a:cubicBezTo>
                  <a:pt x="119" y="182"/>
                  <a:pt x="136" y="177"/>
                  <a:pt x="149" y="167"/>
                </a:cubicBezTo>
                <a:cubicBezTo>
                  <a:pt x="162" y="158"/>
                  <a:pt x="168" y="144"/>
                  <a:pt x="168" y="128"/>
                </a:cubicBezTo>
                <a:cubicBezTo>
                  <a:pt x="168" y="111"/>
                  <a:pt x="161" y="98"/>
                  <a:pt x="146" y="90"/>
                </a:cubicBezTo>
                <a:close/>
                <a:moveTo>
                  <a:pt x="56" y="38"/>
                </a:moveTo>
                <a:cubicBezTo>
                  <a:pt x="56" y="28"/>
                  <a:pt x="58" y="22"/>
                  <a:pt x="62" y="20"/>
                </a:cubicBezTo>
                <a:cubicBezTo>
                  <a:pt x="66" y="18"/>
                  <a:pt x="78" y="16"/>
                  <a:pt x="96" y="16"/>
                </a:cubicBezTo>
                <a:cubicBezTo>
                  <a:pt x="122" y="16"/>
                  <a:pt x="135" y="26"/>
                  <a:pt x="135" y="45"/>
                </a:cubicBezTo>
                <a:cubicBezTo>
                  <a:pt x="135" y="65"/>
                  <a:pt x="119" y="76"/>
                  <a:pt x="87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65" y="76"/>
                  <a:pt x="60" y="75"/>
                  <a:pt x="58" y="72"/>
                </a:cubicBezTo>
                <a:cubicBezTo>
                  <a:pt x="57" y="70"/>
                  <a:pt x="56" y="64"/>
                  <a:pt x="56" y="55"/>
                </a:cubicBezTo>
                <a:lnTo>
                  <a:pt x="56" y="38"/>
                </a:lnTo>
                <a:close/>
                <a:moveTo>
                  <a:pt x="94" y="165"/>
                </a:moveTo>
                <a:cubicBezTo>
                  <a:pt x="76" y="165"/>
                  <a:pt x="66" y="164"/>
                  <a:pt x="62" y="161"/>
                </a:cubicBezTo>
                <a:cubicBezTo>
                  <a:pt x="58" y="158"/>
                  <a:pt x="56" y="151"/>
                  <a:pt x="56" y="13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6" y="105"/>
                  <a:pt x="56" y="101"/>
                  <a:pt x="57" y="99"/>
                </a:cubicBezTo>
                <a:cubicBezTo>
                  <a:pt x="58" y="95"/>
                  <a:pt x="64" y="92"/>
                  <a:pt x="73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128" y="92"/>
                  <a:pt x="144" y="104"/>
                  <a:pt x="144" y="127"/>
                </a:cubicBezTo>
                <a:cubicBezTo>
                  <a:pt x="144" y="152"/>
                  <a:pt x="128" y="165"/>
                  <a:pt x="94" y="165"/>
                </a:cubicBezTo>
                <a:close/>
              </a:path>
            </a:pathLst>
          </a:custGeom>
          <a:solidFill>
            <a:srgbClr val="A32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0" name="iśļïde">
            <a:extLst>
              <a:ext uri="{FF2B5EF4-FFF2-40B4-BE49-F238E27FC236}">
                <a16:creationId xmlns:a16="http://schemas.microsoft.com/office/drawing/2014/main" id="{1A3D1788-CC68-496D-9DCB-737600B7EC56}"/>
              </a:ext>
            </a:extLst>
          </p:cNvPr>
          <p:cNvSpPr/>
          <p:nvPr/>
        </p:nvSpPr>
        <p:spPr bwMode="auto">
          <a:xfrm>
            <a:off x="6288940" y="2139881"/>
            <a:ext cx="92629" cy="82070"/>
          </a:xfrm>
          <a:custGeom>
            <a:avLst/>
            <a:gdLst>
              <a:gd name="T0" fmla="*/ 196 w 206"/>
              <a:gd name="T1" fmla="*/ 164 h 183"/>
              <a:gd name="T2" fmla="*/ 188 w 206"/>
              <a:gd name="T3" fmla="*/ 165 h 183"/>
              <a:gd name="T4" fmla="*/ 185 w 206"/>
              <a:gd name="T5" fmla="*/ 166 h 183"/>
              <a:gd name="T6" fmla="*/ 174 w 206"/>
              <a:gd name="T7" fmla="*/ 161 h 183"/>
              <a:gd name="T8" fmla="*/ 166 w 206"/>
              <a:gd name="T9" fmla="*/ 145 h 183"/>
              <a:gd name="T10" fmla="*/ 118 w 206"/>
              <a:gd name="T11" fmla="*/ 11 h 183"/>
              <a:gd name="T12" fmla="*/ 101 w 206"/>
              <a:gd name="T13" fmla="*/ 0 h 183"/>
              <a:gd name="T14" fmla="*/ 84 w 206"/>
              <a:gd name="T15" fmla="*/ 11 h 183"/>
              <a:gd name="T16" fmla="*/ 34 w 206"/>
              <a:gd name="T17" fmla="*/ 147 h 183"/>
              <a:gd name="T18" fmla="*/ 29 w 206"/>
              <a:gd name="T19" fmla="*/ 160 h 183"/>
              <a:gd name="T20" fmla="*/ 17 w 206"/>
              <a:gd name="T21" fmla="*/ 166 h 183"/>
              <a:gd name="T22" fmla="*/ 14 w 206"/>
              <a:gd name="T23" fmla="*/ 166 h 183"/>
              <a:gd name="T24" fmla="*/ 11 w 206"/>
              <a:gd name="T25" fmla="*/ 164 h 183"/>
              <a:gd name="T26" fmla="*/ 0 w 206"/>
              <a:gd name="T27" fmla="*/ 174 h 183"/>
              <a:gd name="T28" fmla="*/ 11 w 206"/>
              <a:gd name="T29" fmla="*/ 183 h 183"/>
              <a:gd name="T30" fmla="*/ 22 w 206"/>
              <a:gd name="T31" fmla="*/ 182 h 183"/>
              <a:gd name="T32" fmla="*/ 33 w 206"/>
              <a:gd name="T33" fmla="*/ 181 h 183"/>
              <a:gd name="T34" fmla="*/ 47 w 206"/>
              <a:gd name="T35" fmla="*/ 180 h 183"/>
              <a:gd name="T36" fmla="*/ 59 w 206"/>
              <a:gd name="T37" fmla="*/ 181 h 183"/>
              <a:gd name="T38" fmla="*/ 73 w 206"/>
              <a:gd name="T39" fmla="*/ 182 h 183"/>
              <a:gd name="T40" fmla="*/ 78 w 206"/>
              <a:gd name="T41" fmla="*/ 183 h 183"/>
              <a:gd name="T42" fmla="*/ 91 w 206"/>
              <a:gd name="T43" fmla="*/ 174 h 183"/>
              <a:gd name="T44" fmla="*/ 80 w 206"/>
              <a:gd name="T45" fmla="*/ 164 h 183"/>
              <a:gd name="T46" fmla="*/ 72 w 206"/>
              <a:gd name="T47" fmla="*/ 165 h 183"/>
              <a:gd name="T48" fmla="*/ 64 w 206"/>
              <a:gd name="T49" fmla="*/ 166 h 183"/>
              <a:gd name="T50" fmla="*/ 54 w 206"/>
              <a:gd name="T51" fmla="*/ 157 h 183"/>
              <a:gd name="T52" fmla="*/ 55 w 206"/>
              <a:gd name="T53" fmla="*/ 151 h 183"/>
              <a:gd name="T54" fmla="*/ 63 w 206"/>
              <a:gd name="T55" fmla="*/ 130 h 183"/>
              <a:gd name="T56" fmla="*/ 68 w 206"/>
              <a:gd name="T57" fmla="*/ 120 h 183"/>
              <a:gd name="T58" fmla="*/ 76 w 206"/>
              <a:gd name="T59" fmla="*/ 118 h 183"/>
              <a:gd name="T60" fmla="*/ 124 w 206"/>
              <a:gd name="T61" fmla="*/ 118 h 183"/>
              <a:gd name="T62" fmla="*/ 131 w 206"/>
              <a:gd name="T63" fmla="*/ 119 h 183"/>
              <a:gd name="T64" fmla="*/ 134 w 206"/>
              <a:gd name="T65" fmla="*/ 125 h 183"/>
              <a:gd name="T66" fmla="*/ 144 w 206"/>
              <a:gd name="T67" fmla="*/ 151 h 183"/>
              <a:gd name="T68" fmla="*/ 146 w 206"/>
              <a:gd name="T69" fmla="*/ 158 h 183"/>
              <a:gd name="T70" fmla="*/ 137 w 206"/>
              <a:gd name="T71" fmla="*/ 166 h 183"/>
              <a:gd name="T72" fmla="*/ 130 w 206"/>
              <a:gd name="T73" fmla="*/ 165 h 183"/>
              <a:gd name="T74" fmla="*/ 123 w 206"/>
              <a:gd name="T75" fmla="*/ 164 h 183"/>
              <a:gd name="T76" fmla="*/ 111 w 206"/>
              <a:gd name="T77" fmla="*/ 174 h 183"/>
              <a:gd name="T78" fmla="*/ 122 w 206"/>
              <a:gd name="T79" fmla="*/ 183 h 183"/>
              <a:gd name="T80" fmla="*/ 130 w 206"/>
              <a:gd name="T81" fmla="*/ 182 h 183"/>
              <a:gd name="T82" fmla="*/ 163 w 206"/>
              <a:gd name="T83" fmla="*/ 180 h 183"/>
              <a:gd name="T84" fmla="*/ 188 w 206"/>
              <a:gd name="T85" fmla="*/ 182 h 183"/>
              <a:gd name="T86" fmla="*/ 196 w 206"/>
              <a:gd name="T87" fmla="*/ 183 h 183"/>
              <a:gd name="T88" fmla="*/ 206 w 206"/>
              <a:gd name="T89" fmla="*/ 173 h 183"/>
              <a:gd name="T90" fmla="*/ 196 w 206"/>
              <a:gd name="T91" fmla="*/ 164 h 183"/>
              <a:gd name="T92" fmla="*/ 122 w 206"/>
              <a:gd name="T93" fmla="*/ 101 h 183"/>
              <a:gd name="T94" fmla="*/ 79 w 206"/>
              <a:gd name="T95" fmla="*/ 101 h 183"/>
              <a:gd name="T96" fmla="*/ 75 w 206"/>
              <a:gd name="T97" fmla="*/ 98 h 183"/>
              <a:gd name="T98" fmla="*/ 75 w 206"/>
              <a:gd name="T99" fmla="*/ 96 h 183"/>
              <a:gd name="T100" fmla="*/ 100 w 206"/>
              <a:gd name="T101" fmla="*/ 22 h 183"/>
              <a:gd name="T102" fmla="*/ 124 w 206"/>
              <a:gd name="T103" fmla="*/ 96 h 183"/>
              <a:gd name="T104" fmla="*/ 125 w 206"/>
              <a:gd name="T105" fmla="*/ 98 h 183"/>
              <a:gd name="T106" fmla="*/ 122 w 206"/>
              <a:gd name="T107" fmla="*/ 10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183">
                <a:moveTo>
                  <a:pt x="196" y="164"/>
                </a:moveTo>
                <a:cubicBezTo>
                  <a:pt x="188" y="165"/>
                  <a:pt x="188" y="165"/>
                  <a:pt x="188" y="165"/>
                </a:cubicBezTo>
                <a:cubicBezTo>
                  <a:pt x="188" y="165"/>
                  <a:pt x="187" y="166"/>
                  <a:pt x="185" y="166"/>
                </a:cubicBezTo>
                <a:cubicBezTo>
                  <a:pt x="180" y="166"/>
                  <a:pt x="177" y="164"/>
                  <a:pt x="174" y="161"/>
                </a:cubicBezTo>
                <a:cubicBezTo>
                  <a:pt x="172" y="159"/>
                  <a:pt x="169" y="153"/>
                  <a:pt x="166" y="145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5" y="3"/>
                  <a:pt x="109" y="0"/>
                  <a:pt x="101" y="0"/>
                </a:cubicBezTo>
                <a:cubicBezTo>
                  <a:pt x="93" y="0"/>
                  <a:pt x="87" y="3"/>
                  <a:pt x="84" y="11"/>
                </a:cubicBezTo>
                <a:cubicBezTo>
                  <a:pt x="34" y="147"/>
                  <a:pt x="34" y="147"/>
                  <a:pt x="34" y="147"/>
                </a:cubicBezTo>
                <a:cubicBezTo>
                  <a:pt x="31" y="154"/>
                  <a:pt x="30" y="158"/>
                  <a:pt x="29" y="160"/>
                </a:cubicBezTo>
                <a:cubicBezTo>
                  <a:pt x="26" y="164"/>
                  <a:pt x="22" y="166"/>
                  <a:pt x="17" y="166"/>
                </a:cubicBezTo>
                <a:cubicBezTo>
                  <a:pt x="14" y="166"/>
                  <a:pt x="14" y="166"/>
                  <a:pt x="14" y="166"/>
                </a:cubicBezTo>
                <a:cubicBezTo>
                  <a:pt x="13" y="165"/>
                  <a:pt x="12" y="164"/>
                  <a:pt x="11" y="164"/>
                </a:cubicBezTo>
                <a:cubicBezTo>
                  <a:pt x="4" y="164"/>
                  <a:pt x="0" y="168"/>
                  <a:pt x="0" y="174"/>
                </a:cubicBezTo>
                <a:cubicBezTo>
                  <a:pt x="0" y="180"/>
                  <a:pt x="4" y="183"/>
                  <a:pt x="11" y="183"/>
                </a:cubicBezTo>
                <a:cubicBezTo>
                  <a:pt x="13" y="183"/>
                  <a:pt x="17" y="183"/>
                  <a:pt x="22" y="182"/>
                </a:cubicBezTo>
                <a:cubicBezTo>
                  <a:pt x="33" y="181"/>
                  <a:pt x="33" y="181"/>
                  <a:pt x="33" y="181"/>
                </a:cubicBezTo>
                <a:cubicBezTo>
                  <a:pt x="36" y="180"/>
                  <a:pt x="40" y="180"/>
                  <a:pt x="47" y="180"/>
                </a:cubicBezTo>
                <a:cubicBezTo>
                  <a:pt x="52" y="180"/>
                  <a:pt x="57" y="180"/>
                  <a:pt x="59" y="181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5" y="183"/>
                  <a:pt x="77" y="183"/>
                  <a:pt x="78" y="183"/>
                </a:cubicBezTo>
                <a:cubicBezTo>
                  <a:pt x="87" y="183"/>
                  <a:pt x="91" y="180"/>
                  <a:pt x="91" y="174"/>
                </a:cubicBezTo>
                <a:cubicBezTo>
                  <a:pt x="91" y="168"/>
                  <a:pt x="87" y="164"/>
                  <a:pt x="80" y="164"/>
                </a:cubicBezTo>
                <a:cubicBezTo>
                  <a:pt x="78" y="164"/>
                  <a:pt x="75" y="165"/>
                  <a:pt x="72" y="165"/>
                </a:cubicBezTo>
                <a:cubicBezTo>
                  <a:pt x="69" y="165"/>
                  <a:pt x="66" y="166"/>
                  <a:pt x="64" y="166"/>
                </a:cubicBezTo>
                <a:cubicBezTo>
                  <a:pt x="57" y="166"/>
                  <a:pt x="54" y="163"/>
                  <a:pt x="54" y="157"/>
                </a:cubicBezTo>
                <a:cubicBezTo>
                  <a:pt x="54" y="155"/>
                  <a:pt x="54" y="153"/>
                  <a:pt x="55" y="151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5" y="125"/>
                  <a:pt x="67" y="121"/>
                  <a:pt x="68" y="120"/>
                </a:cubicBezTo>
                <a:cubicBezTo>
                  <a:pt x="69" y="119"/>
                  <a:pt x="72" y="118"/>
                  <a:pt x="76" y="118"/>
                </a:cubicBezTo>
                <a:cubicBezTo>
                  <a:pt x="124" y="118"/>
                  <a:pt x="124" y="118"/>
                  <a:pt x="124" y="118"/>
                </a:cubicBezTo>
                <a:cubicBezTo>
                  <a:pt x="127" y="118"/>
                  <a:pt x="130" y="119"/>
                  <a:pt x="131" y="119"/>
                </a:cubicBezTo>
                <a:cubicBezTo>
                  <a:pt x="132" y="120"/>
                  <a:pt x="133" y="122"/>
                  <a:pt x="134" y="125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5" y="155"/>
                  <a:pt x="146" y="158"/>
                  <a:pt x="146" y="158"/>
                </a:cubicBezTo>
                <a:cubicBezTo>
                  <a:pt x="146" y="163"/>
                  <a:pt x="143" y="166"/>
                  <a:pt x="137" y="166"/>
                </a:cubicBezTo>
                <a:cubicBezTo>
                  <a:pt x="135" y="166"/>
                  <a:pt x="133" y="165"/>
                  <a:pt x="130" y="165"/>
                </a:cubicBezTo>
                <a:cubicBezTo>
                  <a:pt x="127" y="165"/>
                  <a:pt x="124" y="164"/>
                  <a:pt x="123" y="164"/>
                </a:cubicBezTo>
                <a:cubicBezTo>
                  <a:pt x="115" y="164"/>
                  <a:pt x="111" y="168"/>
                  <a:pt x="111" y="174"/>
                </a:cubicBezTo>
                <a:cubicBezTo>
                  <a:pt x="111" y="180"/>
                  <a:pt x="114" y="183"/>
                  <a:pt x="122" y="183"/>
                </a:cubicBezTo>
                <a:cubicBezTo>
                  <a:pt x="124" y="183"/>
                  <a:pt x="127" y="183"/>
                  <a:pt x="130" y="182"/>
                </a:cubicBezTo>
                <a:cubicBezTo>
                  <a:pt x="145" y="181"/>
                  <a:pt x="156" y="180"/>
                  <a:pt x="163" y="180"/>
                </a:cubicBezTo>
                <a:cubicBezTo>
                  <a:pt x="168" y="180"/>
                  <a:pt x="177" y="181"/>
                  <a:pt x="188" y="182"/>
                </a:cubicBezTo>
                <a:cubicBezTo>
                  <a:pt x="191" y="183"/>
                  <a:pt x="194" y="183"/>
                  <a:pt x="196" y="183"/>
                </a:cubicBezTo>
                <a:cubicBezTo>
                  <a:pt x="203" y="183"/>
                  <a:pt x="206" y="180"/>
                  <a:pt x="206" y="173"/>
                </a:cubicBezTo>
                <a:cubicBezTo>
                  <a:pt x="206" y="167"/>
                  <a:pt x="203" y="164"/>
                  <a:pt x="196" y="164"/>
                </a:cubicBezTo>
                <a:close/>
                <a:moveTo>
                  <a:pt x="122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76" y="101"/>
                  <a:pt x="75" y="100"/>
                  <a:pt x="75" y="98"/>
                </a:cubicBezTo>
                <a:cubicBezTo>
                  <a:pt x="75" y="98"/>
                  <a:pt x="75" y="97"/>
                  <a:pt x="75" y="96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5" y="97"/>
                  <a:pt x="125" y="98"/>
                  <a:pt x="125" y="98"/>
                </a:cubicBezTo>
                <a:cubicBezTo>
                  <a:pt x="125" y="100"/>
                  <a:pt x="124" y="101"/>
                  <a:pt x="122" y="101"/>
                </a:cubicBezTo>
                <a:close/>
              </a:path>
            </a:pathLst>
          </a:custGeom>
          <a:solidFill>
            <a:srgbClr val="A32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1" name="íśḻíḓê">
            <a:extLst>
              <a:ext uri="{FF2B5EF4-FFF2-40B4-BE49-F238E27FC236}">
                <a16:creationId xmlns:a16="http://schemas.microsoft.com/office/drawing/2014/main" id="{A37BFEA3-AEFC-4776-A520-C53AE195BC2C}"/>
              </a:ext>
            </a:extLst>
          </p:cNvPr>
          <p:cNvSpPr/>
          <p:nvPr/>
        </p:nvSpPr>
        <p:spPr bwMode="auto">
          <a:xfrm>
            <a:off x="6383008" y="2140361"/>
            <a:ext cx="88789" cy="83030"/>
          </a:xfrm>
          <a:custGeom>
            <a:avLst/>
            <a:gdLst>
              <a:gd name="T0" fmla="*/ 185 w 198"/>
              <a:gd name="T1" fmla="*/ 0 h 185"/>
              <a:gd name="T2" fmla="*/ 174 w 198"/>
              <a:gd name="T3" fmla="*/ 1 h 185"/>
              <a:gd name="T4" fmla="*/ 140 w 198"/>
              <a:gd name="T5" fmla="*/ 2 h 185"/>
              <a:gd name="T6" fmla="*/ 124 w 198"/>
              <a:gd name="T7" fmla="*/ 0 h 185"/>
              <a:gd name="T8" fmla="*/ 115 w 198"/>
              <a:gd name="T9" fmla="*/ 15 h 185"/>
              <a:gd name="T10" fmla="*/ 127 w 198"/>
              <a:gd name="T11" fmla="*/ 17 h 185"/>
              <a:gd name="T12" fmla="*/ 147 w 198"/>
              <a:gd name="T13" fmla="*/ 31 h 185"/>
              <a:gd name="T14" fmla="*/ 147 w 198"/>
              <a:gd name="T15" fmla="*/ 163 h 185"/>
              <a:gd name="T16" fmla="*/ 72 w 198"/>
              <a:gd name="T17" fmla="*/ 5 h 185"/>
              <a:gd name="T18" fmla="*/ 49 w 198"/>
              <a:gd name="T19" fmla="*/ 0 h 185"/>
              <a:gd name="T20" fmla="*/ 16 w 198"/>
              <a:gd name="T21" fmla="*/ 0 h 185"/>
              <a:gd name="T22" fmla="*/ 0 w 198"/>
              <a:gd name="T23" fmla="*/ 9 h 185"/>
              <a:gd name="T24" fmla="*/ 16 w 198"/>
              <a:gd name="T25" fmla="*/ 17 h 185"/>
              <a:gd name="T26" fmla="*/ 35 w 198"/>
              <a:gd name="T27" fmla="*/ 37 h 185"/>
              <a:gd name="T28" fmla="*/ 35 w 198"/>
              <a:gd name="T29" fmla="*/ 103 h 185"/>
              <a:gd name="T30" fmla="*/ 35 w 198"/>
              <a:gd name="T31" fmla="*/ 145 h 185"/>
              <a:gd name="T32" fmla="*/ 16 w 198"/>
              <a:gd name="T33" fmla="*/ 165 h 185"/>
              <a:gd name="T34" fmla="*/ 0 w 198"/>
              <a:gd name="T35" fmla="*/ 173 h 185"/>
              <a:gd name="T36" fmla="*/ 14 w 198"/>
              <a:gd name="T37" fmla="*/ 182 h 185"/>
              <a:gd name="T38" fmla="*/ 29 w 198"/>
              <a:gd name="T39" fmla="*/ 180 h 185"/>
              <a:gd name="T40" fmla="*/ 64 w 198"/>
              <a:gd name="T41" fmla="*/ 180 h 185"/>
              <a:gd name="T42" fmla="*/ 77 w 198"/>
              <a:gd name="T43" fmla="*/ 182 h 185"/>
              <a:gd name="T44" fmla="*/ 91 w 198"/>
              <a:gd name="T45" fmla="*/ 173 h 185"/>
              <a:gd name="T46" fmla="*/ 76 w 198"/>
              <a:gd name="T47" fmla="*/ 165 h 185"/>
              <a:gd name="T48" fmla="*/ 56 w 198"/>
              <a:gd name="T49" fmla="*/ 145 h 185"/>
              <a:gd name="T50" fmla="*/ 127 w 198"/>
              <a:gd name="T51" fmla="*/ 166 h 185"/>
              <a:gd name="T52" fmla="*/ 164 w 198"/>
              <a:gd name="T53" fmla="*/ 178 h 185"/>
              <a:gd name="T54" fmla="*/ 168 w 198"/>
              <a:gd name="T55" fmla="*/ 80 h 185"/>
              <a:gd name="T56" fmla="*/ 168 w 198"/>
              <a:gd name="T57" fmla="*/ 37 h 185"/>
              <a:gd name="T58" fmla="*/ 182 w 198"/>
              <a:gd name="T59" fmla="*/ 18 h 185"/>
              <a:gd name="T60" fmla="*/ 187 w 198"/>
              <a:gd name="T61" fmla="*/ 18 h 185"/>
              <a:gd name="T62" fmla="*/ 187 w 198"/>
              <a:gd name="T6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185">
                <a:moveTo>
                  <a:pt x="187" y="0"/>
                </a:moveTo>
                <a:cubicBezTo>
                  <a:pt x="186" y="0"/>
                  <a:pt x="186" y="0"/>
                  <a:pt x="185" y="0"/>
                </a:cubicBezTo>
                <a:cubicBezTo>
                  <a:pt x="184" y="0"/>
                  <a:pt x="183" y="0"/>
                  <a:pt x="183" y="0"/>
                </a:cubicBezTo>
                <a:cubicBezTo>
                  <a:pt x="179" y="0"/>
                  <a:pt x="176" y="1"/>
                  <a:pt x="174" y="1"/>
                </a:cubicBezTo>
                <a:cubicBezTo>
                  <a:pt x="166" y="2"/>
                  <a:pt x="160" y="3"/>
                  <a:pt x="155" y="3"/>
                </a:cubicBezTo>
                <a:cubicBezTo>
                  <a:pt x="150" y="3"/>
                  <a:pt x="145" y="2"/>
                  <a:pt x="140" y="2"/>
                </a:cubicBezTo>
                <a:cubicBezTo>
                  <a:pt x="128" y="0"/>
                  <a:pt x="128" y="0"/>
                  <a:pt x="128" y="0"/>
                </a:cubicBezTo>
                <a:cubicBezTo>
                  <a:pt x="127" y="0"/>
                  <a:pt x="126" y="0"/>
                  <a:pt x="124" y="0"/>
                </a:cubicBezTo>
                <a:cubicBezTo>
                  <a:pt x="116" y="0"/>
                  <a:pt x="112" y="3"/>
                  <a:pt x="112" y="9"/>
                </a:cubicBezTo>
                <a:cubicBezTo>
                  <a:pt x="112" y="12"/>
                  <a:pt x="113" y="14"/>
                  <a:pt x="115" y="15"/>
                </a:cubicBezTo>
                <a:cubicBezTo>
                  <a:pt x="116" y="17"/>
                  <a:pt x="118" y="18"/>
                  <a:pt x="121" y="18"/>
                </a:cubicBezTo>
                <a:cubicBezTo>
                  <a:pt x="122" y="18"/>
                  <a:pt x="124" y="18"/>
                  <a:pt x="127" y="17"/>
                </a:cubicBezTo>
                <a:cubicBezTo>
                  <a:pt x="130" y="17"/>
                  <a:pt x="132" y="17"/>
                  <a:pt x="134" y="17"/>
                </a:cubicBezTo>
                <a:cubicBezTo>
                  <a:pt x="141" y="17"/>
                  <a:pt x="146" y="21"/>
                  <a:pt x="147" y="31"/>
                </a:cubicBezTo>
                <a:cubicBezTo>
                  <a:pt x="147" y="32"/>
                  <a:pt x="147" y="40"/>
                  <a:pt x="147" y="54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75" y="12"/>
                  <a:pt x="75" y="12"/>
                  <a:pt x="75" y="12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2"/>
                  <a:pt x="67" y="0"/>
                  <a:pt x="61" y="0"/>
                </a:cubicBezTo>
                <a:cubicBezTo>
                  <a:pt x="58" y="0"/>
                  <a:pt x="54" y="0"/>
                  <a:pt x="49" y="0"/>
                </a:cubicBezTo>
                <a:cubicBezTo>
                  <a:pt x="43" y="1"/>
                  <a:pt x="39" y="1"/>
                  <a:pt x="37" y="1"/>
                </a:cubicBezTo>
                <a:cubicBezTo>
                  <a:pt x="32" y="1"/>
                  <a:pt x="25" y="1"/>
                  <a:pt x="16" y="0"/>
                </a:cubicBezTo>
                <a:cubicBezTo>
                  <a:pt x="14" y="0"/>
                  <a:pt x="13" y="0"/>
                  <a:pt x="12" y="0"/>
                </a:cubicBezTo>
                <a:cubicBezTo>
                  <a:pt x="4" y="0"/>
                  <a:pt x="0" y="3"/>
                  <a:pt x="0" y="9"/>
                </a:cubicBezTo>
                <a:cubicBezTo>
                  <a:pt x="0" y="15"/>
                  <a:pt x="3" y="18"/>
                  <a:pt x="9" y="18"/>
                </a:cubicBezTo>
                <a:cubicBezTo>
                  <a:pt x="10" y="18"/>
                  <a:pt x="13" y="18"/>
                  <a:pt x="16" y="17"/>
                </a:cubicBezTo>
                <a:cubicBezTo>
                  <a:pt x="18" y="17"/>
                  <a:pt x="20" y="17"/>
                  <a:pt x="22" y="17"/>
                </a:cubicBezTo>
                <a:cubicBezTo>
                  <a:pt x="31" y="17"/>
                  <a:pt x="35" y="23"/>
                  <a:pt x="35" y="37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26"/>
                  <a:pt x="35" y="126"/>
                  <a:pt x="35" y="126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5" y="159"/>
                  <a:pt x="31" y="166"/>
                  <a:pt x="22" y="166"/>
                </a:cubicBezTo>
                <a:cubicBezTo>
                  <a:pt x="20" y="166"/>
                  <a:pt x="18" y="165"/>
                  <a:pt x="16" y="165"/>
                </a:cubicBezTo>
                <a:cubicBezTo>
                  <a:pt x="12" y="164"/>
                  <a:pt x="10" y="164"/>
                  <a:pt x="9" y="164"/>
                </a:cubicBezTo>
                <a:cubicBezTo>
                  <a:pt x="3" y="164"/>
                  <a:pt x="0" y="167"/>
                  <a:pt x="0" y="173"/>
                </a:cubicBezTo>
                <a:cubicBezTo>
                  <a:pt x="0" y="179"/>
                  <a:pt x="4" y="182"/>
                  <a:pt x="12" y="182"/>
                </a:cubicBezTo>
                <a:cubicBezTo>
                  <a:pt x="12" y="182"/>
                  <a:pt x="13" y="182"/>
                  <a:pt x="14" y="182"/>
                </a:cubicBezTo>
                <a:cubicBezTo>
                  <a:pt x="15" y="182"/>
                  <a:pt x="15" y="182"/>
                  <a:pt x="16" y="182"/>
                </a:cubicBezTo>
                <a:cubicBezTo>
                  <a:pt x="29" y="180"/>
                  <a:pt x="29" y="180"/>
                  <a:pt x="29" y="180"/>
                </a:cubicBezTo>
                <a:cubicBezTo>
                  <a:pt x="36" y="179"/>
                  <a:pt x="42" y="179"/>
                  <a:pt x="47" y="179"/>
                </a:cubicBezTo>
                <a:cubicBezTo>
                  <a:pt x="52" y="179"/>
                  <a:pt x="58" y="179"/>
                  <a:pt x="64" y="180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76" y="182"/>
                  <a:pt x="76" y="182"/>
                  <a:pt x="77" y="182"/>
                </a:cubicBezTo>
                <a:cubicBezTo>
                  <a:pt x="78" y="182"/>
                  <a:pt x="79" y="182"/>
                  <a:pt x="79" y="182"/>
                </a:cubicBezTo>
                <a:cubicBezTo>
                  <a:pt x="87" y="182"/>
                  <a:pt x="91" y="179"/>
                  <a:pt x="91" y="173"/>
                </a:cubicBezTo>
                <a:cubicBezTo>
                  <a:pt x="91" y="167"/>
                  <a:pt x="88" y="164"/>
                  <a:pt x="82" y="164"/>
                </a:cubicBezTo>
                <a:cubicBezTo>
                  <a:pt x="81" y="164"/>
                  <a:pt x="79" y="164"/>
                  <a:pt x="76" y="165"/>
                </a:cubicBezTo>
                <a:cubicBezTo>
                  <a:pt x="73" y="165"/>
                  <a:pt x="71" y="165"/>
                  <a:pt x="69" y="165"/>
                </a:cubicBezTo>
                <a:cubicBezTo>
                  <a:pt x="60" y="165"/>
                  <a:pt x="56" y="158"/>
                  <a:pt x="56" y="145"/>
                </a:cubicBezTo>
                <a:cubicBezTo>
                  <a:pt x="56" y="19"/>
                  <a:pt x="56" y="19"/>
                  <a:pt x="56" y="19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33" y="179"/>
                  <a:pt x="140" y="185"/>
                  <a:pt x="149" y="185"/>
                </a:cubicBezTo>
                <a:cubicBezTo>
                  <a:pt x="156" y="185"/>
                  <a:pt x="161" y="183"/>
                  <a:pt x="164" y="178"/>
                </a:cubicBezTo>
                <a:cubicBezTo>
                  <a:pt x="167" y="173"/>
                  <a:pt x="168" y="164"/>
                  <a:pt x="168" y="152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8" y="29"/>
                  <a:pt x="169" y="24"/>
                  <a:pt x="171" y="22"/>
                </a:cubicBezTo>
                <a:cubicBezTo>
                  <a:pt x="173" y="19"/>
                  <a:pt x="176" y="18"/>
                  <a:pt x="182" y="18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85" y="18"/>
                  <a:pt x="186" y="18"/>
                  <a:pt x="187" y="18"/>
                </a:cubicBezTo>
                <a:cubicBezTo>
                  <a:pt x="195" y="18"/>
                  <a:pt x="198" y="15"/>
                  <a:pt x="198" y="9"/>
                </a:cubicBezTo>
                <a:cubicBezTo>
                  <a:pt x="198" y="3"/>
                  <a:pt x="195" y="0"/>
                  <a:pt x="187" y="0"/>
                </a:cubicBezTo>
                <a:close/>
              </a:path>
            </a:pathLst>
          </a:custGeom>
          <a:solidFill>
            <a:srgbClr val="A32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2" name="îṣlíḋe">
            <a:extLst>
              <a:ext uri="{FF2B5EF4-FFF2-40B4-BE49-F238E27FC236}">
                <a16:creationId xmlns:a16="http://schemas.microsoft.com/office/drawing/2014/main" id="{FABADF94-52F9-476A-B59F-BD28FB363893}"/>
              </a:ext>
            </a:extLst>
          </p:cNvPr>
          <p:cNvSpPr/>
          <p:nvPr/>
        </p:nvSpPr>
        <p:spPr bwMode="auto">
          <a:xfrm>
            <a:off x="6475156" y="2140361"/>
            <a:ext cx="93108" cy="81590"/>
          </a:xfrm>
          <a:custGeom>
            <a:avLst/>
            <a:gdLst>
              <a:gd name="T0" fmla="*/ 188 w 207"/>
              <a:gd name="T1" fmla="*/ 165 h 182"/>
              <a:gd name="T2" fmla="*/ 185 w 207"/>
              <a:gd name="T3" fmla="*/ 165 h 182"/>
              <a:gd name="T4" fmla="*/ 116 w 207"/>
              <a:gd name="T5" fmla="*/ 83 h 182"/>
              <a:gd name="T6" fmla="*/ 110 w 207"/>
              <a:gd name="T7" fmla="*/ 72 h 182"/>
              <a:gd name="T8" fmla="*/ 164 w 207"/>
              <a:gd name="T9" fmla="*/ 25 h 182"/>
              <a:gd name="T10" fmla="*/ 186 w 207"/>
              <a:gd name="T11" fmla="*/ 18 h 182"/>
              <a:gd name="T12" fmla="*/ 192 w 207"/>
              <a:gd name="T13" fmla="*/ 18 h 182"/>
              <a:gd name="T14" fmla="*/ 191 w 207"/>
              <a:gd name="T15" fmla="*/ 0 h 182"/>
              <a:gd name="T16" fmla="*/ 156 w 207"/>
              <a:gd name="T17" fmla="*/ 3 h 182"/>
              <a:gd name="T18" fmla="*/ 128 w 207"/>
              <a:gd name="T19" fmla="*/ 0 h 182"/>
              <a:gd name="T20" fmla="*/ 105 w 207"/>
              <a:gd name="T21" fmla="*/ 9 h 182"/>
              <a:gd name="T22" fmla="*/ 129 w 207"/>
              <a:gd name="T23" fmla="*/ 17 h 182"/>
              <a:gd name="T24" fmla="*/ 137 w 207"/>
              <a:gd name="T25" fmla="*/ 20 h 182"/>
              <a:gd name="T26" fmla="*/ 58 w 207"/>
              <a:gd name="T27" fmla="*/ 89 h 182"/>
              <a:gd name="T28" fmla="*/ 60 w 207"/>
              <a:gd name="T29" fmla="*/ 23 h 182"/>
              <a:gd name="T30" fmla="*/ 78 w 207"/>
              <a:gd name="T31" fmla="*/ 17 h 182"/>
              <a:gd name="T32" fmla="*/ 91 w 207"/>
              <a:gd name="T33" fmla="*/ 15 h 182"/>
              <a:gd name="T34" fmla="*/ 82 w 207"/>
              <a:gd name="T35" fmla="*/ 0 h 182"/>
              <a:gd name="T36" fmla="*/ 43 w 207"/>
              <a:gd name="T37" fmla="*/ 3 h 182"/>
              <a:gd name="T38" fmla="*/ 16 w 207"/>
              <a:gd name="T39" fmla="*/ 0 h 182"/>
              <a:gd name="T40" fmla="*/ 0 w 207"/>
              <a:gd name="T41" fmla="*/ 9 h 182"/>
              <a:gd name="T42" fmla="*/ 16 w 207"/>
              <a:gd name="T43" fmla="*/ 17 h 182"/>
              <a:gd name="T44" fmla="*/ 35 w 207"/>
              <a:gd name="T45" fmla="*/ 37 h 182"/>
              <a:gd name="T46" fmla="*/ 35 w 207"/>
              <a:gd name="T47" fmla="*/ 80 h 182"/>
              <a:gd name="T48" fmla="*/ 35 w 207"/>
              <a:gd name="T49" fmla="*/ 126 h 182"/>
              <a:gd name="T50" fmla="*/ 22 w 207"/>
              <a:gd name="T51" fmla="*/ 165 h 182"/>
              <a:gd name="T52" fmla="*/ 9 w 207"/>
              <a:gd name="T53" fmla="*/ 164 h 182"/>
              <a:gd name="T54" fmla="*/ 12 w 207"/>
              <a:gd name="T55" fmla="*/ 182 h 182"/>
              <a:gd name="T56" fmla="*/ 16 w 207"/>
              <a:gd name="T57" fmla="*/ 182 h 182"/>
              <a:gd name="T58" fmla="*/ 45 w 207"/>
              <a:gd name="T59" fmla="*/ 179 h 182"/>
              <a:gd name="T60" fmla="*/ 77 w 207"/>
              <a:gd name="T61" fmla="*/ 182 h 182"/>
              <a:gd name="T62" fmla="*/ 81 w 207"/>
              <a:gd name="T63" fmla="*/ 182 h 182"/>
              <a:gd name="T64" fmla="*/ 91 w 207"/>
              <a:gd name="T65" fmla="*/ 166 h 182"/>
              <a:gd name="T66" fmla="*/ 77 w 207"/>
              <a:gd name="T67" fmla="*/ 165 h 182"/>
              <a:gd name="T68" fmla="*/ 58 w 207"/>
              <a:gd name="T69" fmla="*/ 150 h 182"/>
              <a:gd name="T70" fmla="*/ 58 w 207"/>
              <a:gd name="T71" fmla="*/ 114 h 182"/>
              <a:gd name="T72" fmla="*/ 90 w 207"/>
              <a:gd name="T73" fmla="*/ 87 h 182"/>
              <a:gd name="T74" fmla="*/ 143 w 207"/>
              <a:gd name="T75" fmla="*/ 157 h 182"/>
              <a:gd name="T76" fmla="*/ 139 w 207"/>
              <a:gd name="T77" fmla="*/ 165 h 182"/>
              <a:gd name="T78" fmla="*/ 118 w 207"/>
              <a:gd name="T79" fmla="*/ 164 h 182"/>
              <a:gd name="T80" fmla="*/ 118 w 207"/>
              <a:gd name="T81" fmla="*/ 182 h 182"/>
              <a:gd name="T82" fmla="*/ 160 w 207"/>
              <a:gd name="T83" fmla="*/ 179 h 182"/>
              <a:gd name="T84" fmla="*/ 196 w 207"/>
              <a:gd name="T85" fmla="*/ 182 h 182"/>
              <a:gd name="T86" fmla="*/ 197 w 207"/>
              <a:gd name="T87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7" h="182">
                <a:moveTo>
                  <a:pt x="197" y="164"/>
                </a:moveTo>
                <a:cubicBezTo>
                  <a:pt x="196" y="164"/>
                  <a:pt x="193" y="164"/>
                  <a:pt x="188" y="165"/>
                </a:cubicBezTo>
                <a:cubicBezTo>
                  <a:pt x="188" y="165"/>
                  <a:pt x="188" y="165"/>
                  <a:pt x="187" y="165"/>
                </a:cubicBezTo>
                <a:cubicBezTo>
                  <a:pt x="186" y="165"/>
                  <a:pt x="186" y="165"/>
                  <a:pt x="185" y="165"/>
                </a:cubicBezTo>
                <a:cubicBezTo>
                  <a:pt x="180" y="165"/>
                  <a:pt x="171" y="157"/>
                  <a:pt x="159" y="141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0" y="74"/>
                  <a:pt x="110" y="73"/>
                  <a:pt x="110" y="72"/>
                </a:cubicBezTo>
                <a:cubicBezTo>
                  <a:pt x="110" y="71"/>
                  <a:pt x="111" y="69"/>
                  <a:pt x="113" y="67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9" y="20"/>
                  <a:pt x="175" y="18"/>
                  <a:pt x="182" y="18"/>
                </a:cubicBezTo>
                <a:cubicBezTo>
                  <a:pt x="184" y="18"/>
                  <a:pt x="185" y="18"/>
                  <a:pt x="186" y="18"/>
                </a:cubicBezTo>
                <a:cubicBezTo>
                  <a:pt x="187" y="18"/>
                  <a:pt x="188" y="18"/>
                  <a:pt x="189" y="18"/>
                </a:cubicBezTo>
                <a:cubicBezTo>
                  <a:pt x="190" y="18"/>
                  <a:pt x="191" y="18"/>
                  <a:pt x="192" y="18"/>
                </a:cubicBezTo>
                <a:cubicBezTo>
                  <a:pt x="198" y="18"/>
                  <a:pt x="201" y="15"/>
                  <a:pt x="201" y="9"/>
                </a:cubicBezTo>
                <a:cubicBezTo>
                  <a:pt x="201" y="3"/>
                  <a:pt x="198" y="0"/>
                  <a:pt x="191" y="0"/>
                </a:cubicBezTo>
                <a:cubicBezTo>
                  <a:pt x="189" y="0"/>
                  <a:pt x="185" y="0"/>
                  <a:pt x="180" y="1"/>
                </a:cubicBezTo>
                <a:cubicBezTo>
                  <a:pt x="171" y="2"/>
                  <a:pt x="163" y="3"/>
                  <a:pt x="156" y="3"/>
                </a:cubicBezTo>
                <a:cubicBezTo>
                  <a:pt x="153" y="3"/>
                  <a:pt x="148" y="3"/>
                  <a:pt x="142" y="2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1" y="0"/>
                  <a:pt x="117" y="0"/>
                </a:cubicBezTo>
                <a:cubicBezTo>
                  <a:pt x="109" y="0"/>
                  <a:pt x="105" y="3"/>
                  <a:pt x="105" y="9"/>
                </a:cubicBezTo>
                <a:cubicBezTo>
                  <a:pt x="105" y="15"/>
                  <a:pt x="108" y="18"/>
                  <a:pt x="115" y="18"/>
                </a:cubicBezTo>
                <a:cubicBezTo>
                  <a:pt x="118" y="18"/>
                  <a:pt x="123" y="18"/>
                  <a:pt x="129" y="17"/>
                </a:cubicBezTo>
                <a:cubicBezTo>
                  <a:pt x="130" y="17"/>
                  <a:pt x="131" y="17"/>
                  <a:pt x="132" y="17"/>
                </a:cubicBezTo>
                <a:cubicBezTo>
                  <a:pt x="135" y="17"/>
                  <a:pt x="137" y="18"/>
                  <a:pt x="137" y="20"/>
                </a:cubicBezTo>
                <a:cubicBezTo>
                  <a:pt x="137" y="21"/>
                  <a:pt x="136" y="23"/>
                  <a:pt x="134" y="24"/>
                </a:cubicBezTo>
                <a:cubicBezTo>
                  <a:pt x="58" y="89"/>
                  <a:pt x="58" y="89"/>
                  <a:pt x="58" y="89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38"/>
                  <a:pt x="59" y="28"/>
                  <a:pt x="60" y="23"/>
                </a:cubicBezTo>
                <a:cubicBezTo>
                  <a:pt x="62" y="19"/>
                  <a:pt x="66" y="17"/>
                  <a:pt x="72" y="17"/>
                </a:cubicBezTo>
                <a:cubicBezTo>
                  <a:pt x="74" y="17"/>
                  <a:pt x="76" y="17"/>
                  <a:pt x="78" y="17"/>
                </a:cubicBezTo>
                <a:cubicBezTo>
                  <a:pt x="81" y="18"/>
                  <a:pt x="83" y="18"/>
                  <a:pt x="85" y="18"/>
                </a:cubicBezTo>
                <a:cubicBezTo>
                  <a:pt x="87" y="18"/>
                  <a:pt x="89" y="17"/>
                  <a:pt x="91" y="15"/>
                </a:cubicBezTo>
                <a:cubicBezTo>
                  <a:pt x="92" y="14"/>
                  <a:pt x="93" y="12"/>
                  <a:pt x="93" y="9"/>
                </a:cubicBezTo>
                <a:cubicBezTo>
                  <a:pt x="93" y="3"/>
                  <a:pt x="89" y="0"/>
                  <a:pt x="82" y="0"/>
                </a:cubicBezTo>
                <a:cubicBezTo>
                  <a:pt x="80" y="0"/>
                  <a:pt x="75" y="0"/>
                  <a:pt x="65" y="1"/>
                </a:cubicBezTo>
                <a:cubicBezTo>
                  <a:pt x="55" y="2"/>
                  <a:pt x="48" y="3"/>
                  <a:pt x="43" y="3"/>
                </a:cubicBezTo>
                <a:cubicBezTo>
                  <a:pt x="39" y="3"/>
                  <a:pt x="35" y="2"/>
                  <a:pt x="29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3" y="0"/>
                  <a:pt x="12" y="0"/>
                </a:cubicBezTo>
                <a:cubicBezTo>
                  <a:pt x="4" y="0"/>
                  <a:pt x="0" y="3"/>
                  <a:pt x="0" y="9"/>
                </a:cubicBezTo>
                <a:cubicBezTo>
                  <a:pt x="0" y="15"/>
                  <a:pt x="3" y="18"/>
                  <a:pt x="9" y="18"/>
                </a:cubicBezTo>
                <a:cubicBezTo>
                  <a:pt x="10" y="18"/>
                  <a:pt x="13" y="18"/>
                  <a:pt x="16" y="17"/>
                </a:cubicBezTo>
                <a:cubicBezTo>
                  <a:pt x="18" y="17"/>
                  <a:pt x="20" y="17"/>
                  <a:pt x="22" y="17"/>
                </a:cubicBezTo>
                <a:cubicBezTo>
                  <a:pt x="31" y="17"/>
                  <a:pt x="35" y="23"/>
                  <a:pt x="35" y="37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102"/>
                  <a:pt x="35" y="102"/>
                  <a:pt x="35" y="102"/>
                </a:cubicBezTo>
                <a:cubicBezTo>
                  <a:pt x="35" y="126"/>
                  <a:pt x="35" y="126"/>
                  <a:pt x="35" y="126"/>
                </a:cubicBezTo>
                <a:cubicBezTo>
                  <a:pt x="35" y="139"/>
                  <a:pt x="35" y="145"/>
                  <a:pt x="35" y="145"/>
                </a:cubicBezTo>
                <a:cubicBezTo>
                  <a:pt x="35" y="159"/>
                  <a:pt x="31" y="165"/>
                  <a:pt x="22" y="165"/>
                </a:cubicBezTo>
                <a:cubicBezTo>
                  <a:pt x="20" y="165"/>
                  <a:pt x="18" y="165"/>
                  <a:pt x="16" y="165"/>
                </a:cubicBezTo>
                <a:cubicBezTo>
                  <a:pt x="13" y="164"/>
                  <a:pt x="10" y="164"/>
                  <a:pt x="9" y="164"/>
                </a:cubicBezTo>
                <a:cubicBezTo>
                  <a:pt x="3" y="164"/>
                  <a:pt x="0" y="167"/>
                  <a:pt x="0" y="173"/>
                </a:cubicBezTo>
                <a:cubicBezTo>
                  <a:pt x="0" y="179"/>
                  <a:pt x="4" y="182"/>
                  <a:pt x="12" y="182"/>
                </a:cubicBezTo>
                <a:cubicBezTo>
                  <a:pt x="13" y="182"/>
                  <a:pt x="13" y="182"/>
                  <a:pt x="14" y="182"/>
                </a:cubicBezTo>
                <a:cubicBezTo>
                  <a:pt x="15" y="182"/>
                  <a:pt x="15" y="182"/>
                  <a:pt x="16" y="182"/>
                </a:cubicBezTo>
                <a:cubicBezTo>
                  <a:pt x="30" y="180"/>
                  <a:pt x="30" y="180"/>
                  <a:pt x="30" y="180"/>
                </a:cubicBezTo>
                <a:cubicBezTo>
                  <a:pt x="34" y="179"/>
                  <a:pt x="39" y="179"/>
                  <a:pt x="45" y="179"/>
                </a:cubicBezTo>
                <a:cubicBezTo>
                  <a:pt x="53" y="179"/>
                  <a:pt x="59" y="179"/>
                  <a:pt x="62" y="180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78" y="182"/>
                  <a:pt x="79" y="182"/>
                  <a:pt x="79" y="182"/>
                </a:cubicBezTo>
                <a:cubicBezTo>
                  <a:pt x="80" y="182"/>
                  <a:pt x="81" y="182"/>
                  <a:pt x="81" y="182"/>
                </a:cubicBezTo>
                <a:cubicBezTo>
                  <a:pt x="89" y="182"/>
                  <a:pt x="93" y="179"/>
                  <a:pt x="93" y="173"/>
                </a:cubicBezTo>
                <a:cubicBezTo>
                  <a:pt x="93" y="170"/>
                  <a:pt x="92" y="168"/>
                  <a:pt x="91" y="166"/>
                </a:cubicBezTo>
                <a:cubicBezTo>
                  <a:pt x="89" y="165"/>
                  <a:pt x="87" y="164"/>
                  <a:pt x="85" y="164"/>
                </a:cubicBezTo>
                <a:cubicBezTo>
                  <a:pt x="83" y="164"/>
                  <a:pt x="80" y="164"/>
                  <a:pt x="77" y="165"/>
                </a:cubicBezTo>
                <a:cubicBezTo>
                  <a:pt x="75" y="165"/>
                  <a:pt x="73" y="165"/>
                  <a:pt x="72" y="165"/>
                </a:cubicBezTo>
                <a:cubicBezTo>
                  <a:pt x="64" y="165"/>
                  <a:pt x="59" y="160"/>
                  <a:pt x="58" y="150"/>
                </a:cubicBezTo>
                <a:cubicBezTo>
                  <a:pt x="58" y="149"/>
                  <a:pt x="58" y="141"/>
                  <a:pt x="58" y="125"/>
                </a:cubicBezTo>
                <a:cubicBezTo>
                  <a:pt x="58" y="121"/>
                  <a:pt x="58" y="117"/>
                  <a:pt x="58" y="114"/>
                </a:cubicBezTo>
                <a:cubicBezTo>
                  <a:pt x="86" y="89"/>
                  <a:pt x="86" y="89"/>
                  <a:pt x="86" y="89"/>
                </a:cubicBezTo>
                <a:cubicBezTo>
                  <a:pt x="88" y="88"/>
                  <a:pt x="89" y="87"/>
                  <a:pt x="90" y="87"/>
                </a:cubicBezTo>
                <a:cubicBezTo>
                  <a:pt x="91" y="87"/>
                  <a:pt x="92" y="88"/>
                  <a:pt x="93" y="89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5" y="159"/>
                  <a:pt x="145" y="161"/>
                  <a:pt x="145" y="162"/>
                </a:cubicBezTo>
                <a:cubicBezTo>
                  <a:pt x="145" y="164"/>
                  <a:pt x="143" y="165"/>
                  <a:pt x="139" y="165"/>
                </a:cubicBezTo>
                <a:cubicBezTo>
                  <a:pt x="138" y="165"/>
                  <a:pt x="134" y="165"/>
                  <a:pt x="127" y="164"/>
                </a:cubicBezTo>
                <a:cubicBezTo>
                  <a:pt x="123" y="164"/>
                  <a:pt x="120" y="164"/>
                  <a:pt x="118" y="164"/>
                </a:cubicBezTo>
                <a:cubicBezTo>
                  <a:pt x="111" y="164"/>
                  <a:pt x="108" y="167"/>
                  <a:pt x="108" y="173"/>
                </a:cubicBezTo>
                <a:cubicBezTo>
                  <a:pt x="108" y="179"/>
                  <a:pt x="111" y="182"/>
                  <a:pt x="118" y="182"/>
                </a:cubicBezTo>
                <a:cubicBezTo>
                  <a:pt x="119" y="182"/>
                  <a:pt x="123" y="182"/>
                  <a:pt x="130" y="181"/>
                </a:cubicBezTo>
                <a:cubicBezTo>
                  <a:pt x="140" y="180"/>
                  <a:pt x="151" y="179"/>
                  <a:pt x="160" y="179"/>
                </a:cubicBezTo>
                <a:cubicBezTo>
                  <a:pt x="169" y="179"/>
                  <a:pt x="176" y="180"/>
                  <a:pt x="183" y="180"/>
                </a:cubicBezTo>
                <a:cubicBezTo>
                  <a:pt x="196" y="182"/>
                  <a:pt x="196" y="182"/>
                  <a:pt x="196" y="182"/>
                </a:cubicBezTo>
                <a:cubicBezTo>
                  <a:pt x="203" y="182"/>
                  <a:pt x="207" y="179"/>
                  <a:pt x="207" y="173"/>
                </a:cubicBezTo>
                <a:cubicBezTo>
                  <a:pt x="207" y="167"/>
                  <a:pt x="204" y="164"/>
                  <a:pt x="197" y="164"/>
                </a:cubicBezTo>
                <a:close/>
              </a:path>
            </a:pathLst>
          </a:custGeom>
          <a:solidFill>
            <a:srgbClr val="A32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3" name="iṡ1íḍe">
            <a:extLst>
              <a:ext uri="{FF2B5EF4-FFF2-40B4-BE49-F238E27FC236}">
                <a16:creationId xmlns:a16="http://schemas.microsoft.com/office/drawing/2014/main" id="{D8171F25-EAE3-4A00-9BEA-3C9B60CE6628}"/>
              </a:ext>
            </a:extLst>
          </p:cNvPr>
          <p:cNvSpPr/>
          <p:nvPr/>
        </p:nvSpPr>
        <p:spPr bwMode="auto">
          <a:xfrm>
            <a:off x="6185273" y="3047928"/>
            <a:ext cx="442505" cy="18238"/>
          </a:xfrm>
          <a:custGeom>
            <a:avLst/>
            <a:gdLst>
              <a:gd name="T0" fmla="*/ 985 w 985"/>
              <a:gd name="T1" fmla="*/ 20 h 41"/>
              <a:gd name="T2" fmla="*/ 964 w 985"/>
              <a:gd name="T3" fmla="*/ 0 h 41"/>
              <a:gd name="T4" fmla="*/ 21 w 985"/>
              <a:gd name="T5" fmla="*/ 0 h 41"/>
              <a:gd name="T6" fmla="*/ 0 w 985"/>
              <a:gd name="T7" fmla="*/ 20 h 41"/>
              <a:gd name="T8" fmla="*/ 21 w 985"/>
              <a:gd name="T9" fmla="*/ 41 h 41"/>
              <a:gd name="T10" fmla="*/ 964 w 985"/>
              <a:gd name="T11" fmla="*/ 41 h 41"/>
              <a:gd name="T12" fmla="*/ 985 w 985"/>
              <a:gd name="T1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5" h="41">
                <a:moveTo>
                  <a:pt x="985" y="20"/>
                </a:moveTo>
                <a:cubicBezTo>
                  <a:pt x="985" y="9"/>
                  <a:pt x="976" y="0"/>
                  <a:pt x="96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2"/>
                  <a:pt x="9" y="41"/>
                  <a:pt x="21" y="41"/>
                </a:cubicBezTo>
                <a:cubicBezTo>
                  <a:pt x="964" y="41"/>
                  <a:pt x="964" y="41"/>
                  <a:pt x="964" y="41"/>
                </a:cubicBezTo>
                <a:cubicBezTo>
                  <a:pt x="976" y="41"/>
                  <a:pt x="985" y="32"/>
                  <a:pt x="98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4" name="ï$liḋê">
            <a:extLst>
              <a:ext uri="{FF2B5EF4-FFF2-40B4-BE49-F238E27FC236}">
                <a16:creationId xmlns:a16="http://schemas.microsoft.com/office/drawing/2014/main" id="{A0CCA31F-68EF-4F62-94CA-BB646F86F5FF}"/>
              </a:ext>
            </a:extLst>
          </p:cNvPr>
          <p:cNvSpPr/>
          <p:nvPr/>
        </p:nvSpPr>
        <p:spPr bwMode="auto">
          <a:xfrm>
            <a:off x="6136799" y="3090642"/>
            <a:ext cx="539452" cy="21597"/>
          </a:xfrm>
          <a:custGeom>
            <a:avLst/>
            <a:gdLst>
              <a:gd name="T0" fmla="*/ 1201 w 1201"/>
              <a:gd name="T1" fmla="*/ 24 h 48"/>
              <a:gd name="T2" fmla="*/ 1173 w 1201"/>
              <a:gd name="T3" fmla="*/ 0 h 48"/>
              <a:gd name="T4" fmla="*/ 1072 w 1201"/>
              <a:gd name="T5" fmla="*/ 0 h 48"/>
              <a:gd name="T6" fmla="*/ 129 w 1201"/>
              <a:gd name="T7" fmla="*/ 0 h 48"/>
              <a:gd name="T8" fmla="*/ 28 w 1201"/>
              <a:gd name="T9" fmla="*/ 0 h 48"/>
              <a:gd name="T10" fmla="*/ 0 w 1201"/>
              <a:gd name="T11" fmla="*/ 24 h 48"/>
              <a:gd name="T12" fmla="*/ 28 w 1201"/>
              <a:gd name="T13" fmla="*/ 48 h 48"/>
              <a:gd name="T14" fmla="*/ 1173 w 1201"/>
              <a:gd name="T15" fmla="*/ 48 h 48"/>
              <a:gd name="T16" fmla="*/ 1201 w 1201"/>
              <a:gd name="T1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1" h="48">
                <a:moveTo>
                  <a:pt x="1201" y="24"/>
                </a:moveTo>
                <a:cubicBezTo>
                  <a:pt x="1201" y="11"/>
                  <a:pt x="1189" y="0"/>
                  <a:pt x="1173" y="0"/>
                </a:cubicBezTo>
                <a:cubicBezTo>
                  <a:pt x="1072" y="0"/>
                  <a:pt x="1072" y="0"/>
                  <a:pt x="1072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1"/>
                  <a:pt x="0" y="24"/>
                </a:cubicBezTo>
                <a:cubicBezTo>
                  <a:pt x="0" y="37"/>
                  <a:pt x="12" y="48"/>
                  <a:pt x="28" y="48"/>
                </a:cubicBezTo>
                <a:cubicBezTo>
                  <a:pt x="1173" y="48"/>
                  <a:pt x="1173" y="48"/>
                  <a:pt x="1173" y="48"/>
                </a:cubicBezTo>
                <a:cubicBezTo>
                  <a:pt x="1189" y="48"/>
                  <a:pt x="1201" y="37"/>
                  <a:pt x="1201" y="24"/>
                </a:cubicBezTo>
                <a:close/>
              </a:path>
            </a:pathLst>
          </a:custGeom>
          <a:solidFill>
            <a:srgbClr val="D0D1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5" name="ïṧ1íḓè">
            <a:extLst>
              <a:ext uri="{FF2B5EF4-FFF2-40B4-BE49-F238E27FC236}">
                <a16:creationId xmlns:a16="http://schemas.microsoft.com/office/drawing/2014/main" id="{D3475F23-EFDF-45BB-9266-CD085FE0C5CA}"/>
              </a:ext>
            </a:extLst>
          </p:cNvPr>
          <p:cNvSpPr/>
          <p:nvPr/>
        </p:nvSpPr>
        <p:spPr bwMode="auto">
          <a:xfrm>
            <a:off x="6094564" y="3137197"/>
            <a:ext cx="624402" cy="21117"/>
          </a:xfrm>
          <a:custGeom>
            <a:avLst/>
            <a:gdLst>
              <a:gd name="T0" fmla="*/ 1391 w 1391"/>
              <a:gd name="T1" fmla="*/ 23 h 47"/>
              <a:gd name="T2" fmla="*/ 1355 w 1391"/>
              <a:gd name="T3" fmla="*/ 0 h 47"/>
              <a:gd name="T4" fmla="*/ 1267 w 1391"/>
              <a:gd name="T5" fmla="*/ 0 h 47"/>
              <a:gd name="T6" fmla="*/ 122 w 1391"/>
              <a:gd name="T7" fmla="*/ 0 h 47"/>
              <a:gd name="T8" fmla="*/ 36 w 1391"/>
              <a:gd name="T9" fmla="*/ 0 h 47"/>
              <a:gd name="T10" fmla="*/ 0 w 1391"/>
              <a:gd name="T11" fmla="*/ 23 h 47"/>
              <a:gd name="T12" fmla="*/ 36 w 1391"/>
              <a:gd name="T13" fmla="*/ 47 h 47"/>
              <a:gd name="T14" fmla="*/ 1355 w 1391"/>
              <a:gd name="T15" fmla="*/ 47 h 47"/>
              <a:gd name="T16" fmla="*/ 1391 w 1391"/>
              <a:gd name="T17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1" h="47">
                <a:moveTo>
                  <a:pt x="1391" y="23"/>
                </a:moveTo>
                <a:cubicBezTo>
                  <a:pt x="1391" y="12"/>
                  <a:pt x="1377" y="0"/>
                  <a:pt x="1355" y="0"/>
                </a:cubicBezTo>
                <a:cubicBezTo>
                  <a:pt x="1267" y="0"/>
                  <a:pt x="1267" y="0"/>
                  <a:pt x="126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5" y="0"/>
                  <a:pt x="0" y="12"/>
                  <a:pt x="0" y="23"/>
                </a:cubicBezTo>
                <a:cubicBezTo>
                  <a:pt x="0" y="35"/>
                  <a:pt x="15" y="47"/>
                  <a:pt x="36" y="47"/>
                </a:cubicBezTo>
                <a:cubicBezTo>
                  <a:pt x="1355" y="47"/>
                  <a:pt x="1355" y="47"/>
                  <a:pt x="1355" y="47"/>
                </a:cubicBezTo>
                <a:cubicBezTo>
                  <a:pt x="1377" y="47"/>
                  <a:pt x="1391" y="35"/>
                  <a:pt x="1391" y="23"/>
                </a:cubicBezTo>
                <a:close/>
              </a:path>
            </a:pathLst>
          </a:custGeom>
          <a:solidFill>
            <a:srgbClr val="929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6" name="iŝḻïḋè">
            <a:extLst>
              <a:ext uri="{FF2B5EF4-FFF2-40B4-BE49-F238E27FC236}">
                <a16:creationId xmlns:a16="http://schemas.microsoft.com/office/drawing/2014/main" id="{FFABCAB9-640A-48A6-ACB0-0527B3E7DC41}"/>
              </a:ext>
            </a:extLst>
          </p:cNvPr>
          <p:cNvSpPr/>
          <p:nvPr/>
        </p:nvSpPr>
        <p:spPr bwMode="auto">
          <a:xfrm>
            <a:off x="5746608" y="3259581"/>
            <a:ext cx="664237" cy="24477"/>
          </a:xfrm>
          <a:custGeom>
            <a:avLst/>
            <a:gdLst>
              <a:gd name="T0" fmla="*/ 1479 w 1479"/>
              <a:gd name="T1" fmla="*/ 28 h 55"/>
              <a:gd name="T2" fmla="*/ 1457 w 1479"/>
              <a:gd name="T3" fmla="*/ 0 h 55"/>
              <a:gd name="T4" fmla="*/ 22 w 1479"/>
              <a:gd name="T5" fmla="*/ 0 h 55"/>
              <a:gd name="T6" fmla="*/ 0 w 1479"/>
              <a:gd name="T7" fmla="*/ 28 h 55"/>
              <a:gd name="T8" fmla="*/ 22 w 1479"/>
              <a:gd name="T9" fmla="*/ 55 h 55"/>
              <a:gd name="T10" fmla="*/ 1457 w 1479"/>
              <a:gd name="T11" fmla="*/ 55 h 55"/>
              <a:gd name="T12" fmla="*/ 1479 w 1479"/>
              <a:gd name="T13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9" h="55">
                <a:moveTo>
                  <a:pt x="1479" y="28"/>
                </a:moveTo>
                <a:cubicBezTo>
                  <a:pt x="1479" y="13"/>
                  <a:pt x="1469" y="0"/>
                  <a:pt x="145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3"/>
                  <a:pt x="0" y="28"/>
                </a:cubicBezTo>
                <a:cubicBezTo>
                  <a:pt x="0" y="43"/>
                  <a:pt x="10" y="55"/>
                  <a:pt x="22" y="55"/>
                </a:cubicBezTo>
                <a:cubicBezTo>
                  <a:pt x="1457" y="55"/>
                  <a:pt x="1457" y="55"/>
                  <a:pt x="1457" y="55"/>
                </a:cubicBezTo>
                <a:cubicBezTo>
                  <a:pt x="1469" y="55"/>
                  <a:pt x="1479" y="43"/>
                  <a:pt x="1479" y="28"/>
                </a:cubicBezTo>
                <a:close/>
              </a:path>
            </a:pathLst>
          </a:custGeom>
          <a:solidFill>
            <a:srgbClr val="424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7" name="îśľïḍè">
            <a:extLst>
              <a:ext uri="{FF2B5EF4-FFF2-40B4-BE49-F238E27FC236}">
                <a16:creationId xmlns:a16="http://schemas.microsoft.com/office/drawing/2014/main" id="{F1905FA4-B618-489D-9E68-487843391CAC}"/>
              </a:ext>
            </a:extLst>
          </p:cNvPr>
          <p:cNvSpPr/>
          <p:nvPr/>
        </p:nvSpPr>
        <p:spPr bwMode="auto">
          <a:xfrm>
            <a:off x="5744688" y="3257661"/>
            <a:ext cx="667596" cy="28317"/>
          </a:xfrm>
          <a:custGeom>
            <a:avLst/>
            <a:gdLst>
              <a:gd name="T0" fmla="*/ 1487 w 1487"/>
              <a:gd name="T1" fmla="*/ 32 h 63"/>
              <a:gd name="T2" fmla="*/ 1461 w 1487"/>
              <a:gd name="T3" fmla="*/ 0 h 63"/>
              <a:gd name="T4" fmla="*/ 26 w 1487"/>
              <a:gd name="T5" fmla="*/ 0 h 63"/>
              <a:gd name="T6" fmla="*/ 0 w 1487"/>
              <a:gd name="T7" fmla="*/ 32 h 63"/>
              <a:gd name="T8" fmla="*/ 26 w 1487"/>
              <a:gd name="T9" fmla="*/ 63 h 63"/>
              <a:gd name="T10" fmla="*/ 1461 w 1487"/>
              <a:gd name="T11" fmla="*/ 63 h 63"/>
              <a:gd name="T12" fmla="*/ 1487 w 1487"/>
              <a:gd name="T13" fmla="*/ 32 h 63"/>
              <a:gd name="T14" fmla="*/ 4 w 1487"/>
              <a:gd name="T15" fmla="*/ 32 h 63"/>
              <a:gd name="T16" fmla="*/ 26 w 1487"/>
              <a:gd name="T17" fmla="*/ 4 h 63"/>
              <a:gd name="T18" fmla="*/ 1461 w 1487"/>
              <a:gd name="T19" fmla="*/ 4 h 63"/>
              <a:gd name="T20" fmla="*/ 1483 w 1487"/>
              <a:gd name="T21" fmla="*/ 32 h 63"/>
              <a:gd name="T22" fmla="*/ 1461 w 1487"/>
              <a:gd name="T23" fmla="*/ 59 h 63"/>
              <a:gd name="T24" fmla="*/ 26 w 1487"/>
              <a:gd name="T25" fmla="*/ 59 h 63"/>
              <a:gd name="T26" fmla="*/ 4 w 1487"/>
              <a:gd name="T27" fmla="*/ 3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7" h="63">
                <a:moveTo>
                  <a:pt x="1487" y="32"/>
                </a:moveTo>
                <a:cubicBezTo>
                  <a:pt x="1487" y="14"/>
                  <a:pt x="1475" y="0"/>
                  <a:pt x="146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1" y="0"/>
                  <a:pt x="0" y="14"/>
                  <a:pt x="0" y="32"/>
                </a:cubicBezTo>
                <a:cubicBezTo>
                  <a:pt x="0" y="49"/>
                  <a:pt x="11" y="63"/>
                  <a:pt x="26" y="63"/>
                </a:cubicBezTo>
                <a:cubicBezTo>
                  <a:pt x="1461" y="63"/>
                  <a:pt x="1461" y="63"/>
                  <a:pt x="1461" y="63"/>
                </a:cubicBezTo>
                <a:cubicBezTo>
                  <a:pt x="1475" y="63"/>
                  <a:pt x="1487" y="49"/>
                  <a:pt x="1487" y="32"/>
                </a:cubicBezTo>
                <a:close/>
                <a:moveTo>
                  <a:pt x="4" y="32"/>
                </a:moveTo>
                <a:cubicBezTo>
                  <a:pt x="4" y="17"/>
                  <a:pt x="14" y="4"/>
                  <a:pt x="26" y="4"/>
                </a:cubicBezTo>
                <a:cubicBezTo>
                  <a:pt x="1461" y="4"/>
                  <a:pt x="1461" y="4"/>
                  <a:pt x="1461" y="4"/>
                </a:cubicBezTo>
                <a:cubicBezTo>
                  <a:pt x="1473" y="4"/>
                  <a:pt x="1483" y="17"/>
                  <a:pt x="1483" y="32"/>
                </a:cubicBezTo>
                <a:cubicBezTo>
                  <a:pt x="1483" y="47"/>
                  <a:pt x="1473" y="59"/>
                  <a:pt x="1461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14" y="59"/>
                  <a:pt x="4" y="47"/>
                  <a:pt x="4" y="3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8" name="íś1iḋe">
            <a:extLst>
              <a:ext uri="{FF2B5EF4-FFF2-40B4-BE49-F238E27FC236}">
                <a16:creationId xmlns:a16="http://schemas.microsoft.com/office/drawing/2014/main" id="{B007132F-3E2D-4A59-B7DF-BB3DF12C56FC}"/>
              </a:ext>
            </a:extLst>
          </p:cNvPr>
          <p:cNvSpPr/>
          <p:nvPr/>
        </p:nvSpPr>
        <p:spPr bwMode="auto">
          <a:xfrm>
            <a:off x="6435801" y="3259581"/>
            <a:ext cx="35996" cy="24477"/>
          </a:xfrm>
          <a:custGeom>
            <a:avLst/>
            <a:gdLst>
              <a:gd name="T0" fmla="*/ 57 w 80"/>
              <a:gd name="T1" fmla="*/ 0 h 55"/>
              <a:gd name="T2" fmla="*/ 22 w 80"/>
              <a:gd name="T3" fmla="*/ 0 h 55"/>
              <a:gd name="T4" fmla="*/ 0 w 80"/>
              <a:gd name="T5" fmla="*/ 28 h 55"/>
              <a:gd name="T6" fmla="*/ 22 w 80"/>
              <a:gd name="T7" fmla="*/ 55 h 55"/>
              <a:gd name="T8" fmla="*/ 57 w 80"/>
              <a:gd name="T9" fmla="*/ 55 h 55"/>
              <a:gd name="T10" fmla="*/ 80 w 80"/>
              <a:gd name="T11" fmla="*/ 28 h 55"/>
              <a:gd name="T12" fmla="*/ 57 w 80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5">
                <a:moveTo>
                  <a:pt x="57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3"/>
                  <a:pt x="0" y="28"/>
                </a:cubicBezTo>
                <a:cubicBezTo>
                  <a:pt x="0" y="43"/>
                  <a:pt x="10" y="55"/>
                  <a:pt x="22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70" y="55"/>
                  <a:pt x="80" y="43"/>
                  <a:pt x="80" y="28"/>
                </a:cubicBezTo>
                <a:cubicBezTo>
                  <a:pt x="80" y="13"/>
                  <a:pt x="70" y="0"/>
                  <a:pt x="57" y="0"/>
                </a:cubicBezTo>
                <a:close/>
              </a:path>
            </a:pathLst>
          </a:custGeom>
          <a:solidFill>
            <a:srgbClr val="424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9" name="iŝḻídê">
            <a:extLst>
              <a:ext uri="{FF2B5EF4-FFF2-40B4-BE49-F238E27FC236}">
                <a16:creationId xmlns:a16="http://schemas.microsoft.com/office/drawing/2014/main" id="{0873C914-4CDB-40DD-9B5F-D7277D6F6783}"/>
              </a:ext>
            </a:extLst>
          </p:cNvPr>
          <p:cNvSpPr/>
          <p:nvPr/>
        </p:nvSpPr>
        <p:spPr bwMode="auto">
          <a:xfrm>
            <a:off x="6433882" y="3257661"/>
            <a:ext cx="39835" cy="28317"/>
          </a:xfrm>
          <a:custGeom>
            <a:avLst/>
            <a:gdLst>
              <a:gd name="T0" fmla="*/ 26 w 88"/>
              <a:gd name="T1" fmla="*/ 0 h 63"/>
              <a:gd name="T2" fmla="*/ 0 w 88"/>
              <a:gd name="T3" fmla="*/ 32 h 63"/>
              <a:gd name="T4" fmla="*/ 26 w 88"/>
              <a:gd name="T5" fmla="*/ 63 h 63"/>
              <a:gd name="T6" fmla="*/ 61 w 88"/>
              <a:gd name="T7" fmla="*/ 63 h 63"/>
              <a:gd name="T8" fmla="*/ 88 w 88"/>
              <a:gd name="T9" fmla="*/ 32 h 63"/>
              <a:gd name="T10" fmla="*/ 61 w 88"/>
              <a:gd name="T11" fmla="*/ 0 h 63"/>
              <a:gd name="T12" fmla="*/ 26 w 88"/>
              <a:gd name="T13" fmla="*/ 0 h 63"/>
              <a:gd name="T14" fmla="*/ 61 w 88"/>
              <a:gd name="T15" fmla="*/ 59 h 63"/>
              <a:gd name="T16" fmla="*/ 26 w 88"/>
              <a:gd name="T17" fmla="*/ 59 h 63"/>
              <a:gd name="T18" fmla="*/ 4 w 88"/>
              <a:gd name="T19" fmla="*/ 32 h 63"/>
              <a:gd name="T20" fmla="*/ 26 w 88"/>
              <a:gd name="T21" fmla="*/ 4 h 63"/>
              <a:gd name="T22" fmla="*/ 61 w 88"/>
              <a:gd name="T23" fmla="*/ 4 h 63"/>
              <a:gd name="T24" fmla="*/ 84 w 88"/>
              <a:gd name="T25" fmla="*/ 32 h 63"/>
              <a:gd name="T26" fmla="*/ 61 w 88"/>
              <a:gd name="T27" fmla="*/ 5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63">
                <a:moveTo>
                  <a:pt x="26" y="0"/>
                </a:moveTo>
                <a:cubicBezTo>
                  <a:pt x="11" y="0"/>
                  <a:pt x="0" y="14"/>
                  <a:pt x="0" y="32"/>
                </a:cubicBezTo>
                <a:cubicBezTo>
                  <a:pt x="0" y="49"/>
                  <a:pt x="11" y="63"/>
                  <a:pt x="26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76" y="63"/>
                  <a:pt x="88" y="49"/>
                  <a:pt x="88" y="32"/>
                </a:cubicBezTo>
                <a:cubicBezTo>
                  <a:pt x="88" y="14"/>
                  <a:pt x="76" y="0"/>
                  <a:pt x="61" y="0"/>
                </a:cubicBezTo>
                <a:lnTo>
                  <a:pt x="26" y="0"/>
                </a:lnTo>
                <a:close/>
                <a:moveTo>
                  <a:pt x="61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14" y="59"/>
                  <a:pt x="4" y="47"/>
                  <a:pt x="4" y="32"/>
                </a:cubicBezTo>
                <a:cubicBezTo>
                  <a:pt x="4" y="17"/>
                  <a:pt x="14" y="4"/>
                  <a:pt x="26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74" y="4"/>
                  <a:pt x="84" y="17"/>
                  <a:pt x="84" y="32"/>
                </a:cubicBezTo>
                <a:cubicBezTo>
                  <a:pt x="84" y="47"/>
                  <a:pt x="74" y="59"/>
                  <a:pt x="61" y="59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0" name="ï$ḻiḑê">
            <a:extLst>
              <a:ext uri="{FF2B5EF4-FFF2-40B4-BE49-F238E27FC236}">
                <a16:creationId xmlns:a16="http://schemas.microsoft.com/office/drawing/2014/main" id="{42EA2244-9746-429B-BA9F-82881896D986}"/>
              </a:ext>
            </a:extLst>
          </p:cNvPr>
          <p:cNvSpPr/>
          <p:nvPr/>
        </p:nvSpPr>
        <p:spPr bwMode="auto">
          <a:xfrm>
            <a:off x="6364770" y="3327733"/>
            <a:ext cx="648399" cy="26397"/>
          </a:xfrm>
          <a:custGeom>
            <a:avLst/>
            <a:gdLst>
              <a:gd name="T0" fmla="*/ 1420 w 1444"/>
              <a:gd name="T1" fmla="*/ 0 h 59"/>
              <a:gd name="T2" fmla="*/ 23 w 1444"/>
              <a:gd name="T3" fmla="*/ 0 h 59"/>
              <a:gd name="T4" fmla="*/ 0 w 1444"/>
              <a:gd name="T5" fmla="*/ 29 h 59"/>
              <a:gd name="T6" fmla="*/ 23 w 1444"/>
              <a:gd name="T7" fmla="*/ 59 h 59"/>
              <a:gd name="T8" fmla="*/ 1420 w 1444"/>
              <a:gd name="T9" fmla="*/ 59 h 59"/>
              <a:gd name="T10" fmla="*/ 1444 w 1444"/>
              <a:gd name="T11" fmla="*/ 29 h 59"/>
              <a:gd name="T12" fmla="*/ 1420 w 1444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4" h="59">
                <a:moveTo>
                  <a:pt x="1420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3"/>
                  <a:pt x="0" y="29"/>
                </a:cubicBezTo>
                <a:cubicBezTo>
                  <a:pt x="0" y="45"/>
                  <a:pt x="10" y="59"/>
                  <a:pt x="23" y="59"/>
                </a:cubicBezTo>
                <a:cubicBezTo>
                  <a:pt x="1420" y="59"/>
                  <a:pt x="1420" y="59"/>
                  <a:pt x="1420" y="59"/>
                </a:cubicBezTo>
                <a:cubicBezTo>
                  <a:pt x="1433" y="59"/>
                  <a:pt x="1444" y="45"/>
                  <a:pt x="1444" y="29"/>
                </a:cubicBezTo>
                <a:cubicBezTo>
                  <a:pt x="1444" y="13"/>
                  <a:pt x="1433" y="0"/>
                  <a:pt x="1420" y="0"/>
                </a:cubicBezTo>
                <a:close/>
              </a:path>
            </a:pathLst>
          </a:custGeom>
          <a:solidFill>
            <a:srgbClr val="424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1" name="ïśḻïḋé">
            <a:extLst>
              <a:ext uri="{FF2B5EF4-FFF2-40B4-BE49-F238E27FC236}">
                <a16:creationId xmlns:a16="http://schemas.microsoft.com/office/drawing/2014/main" id="{F17A732C-33A4-4F7A-B227-41A0172A5BF0}"/>
              </a:ext>
            </a:extLst>
          </p:cNvPr>
          <p:cNvSpPr/>
          <p:nvPr/>
        </p:nvSpPr>
        <p:spPr bwMode="auto">
          <a:xfrm>
            <a:off x="6362851" y="3325813"/>
            <a:ext cx="652238" cy="30236"/>
          </a:xfrm>
          <a:custGeom>
            <a:avLst/>
            <a:gdLst>
              <a:gd name="T0" fmla="*/ 1424 w 1452"/>
              <a:gd name="T1" fmla="*/ 0 h 67"/>
              <a:gd name="T2" fmla="*/ 27 w 1452"/>
              <a:gd name="T3" fmla="*/ 0 h 67"/>
              <a:gd name="T4" fmla="*/ 0 w 1452"/>
              <a:gd name="T5" fmla="*/ 33 h 67"/>
              <a:gd name="T6" fmla="*/ 27 w 1452"/>
              <a:gd name="T7" fmla="*/ 67 h 67"/>
              <a:gd name="T8" fmla="*/ 1424 w 1452"/>
              <a:gd name="T9" fmla="*/ 67 h 67"/>
              <a:gd name="T10" fmla="*/ 1452 w 1452"/>
              <a:gd name="T11" fmla="*/ 33 h 67"/>
              <a:gd name="T12" fmla="*/ 1424 w 1452"/>
              <a:gd name="T13" fmla="*/ 0 h 67"/>
              <a:gd name="T14" fmla="*/ 1424 w 1452"/>
              <a:gd name="T15" fmla="*/ 63 h 67"/>
              <a:gd name="T16" fmla="*/ 27 w 1452"/>
              <a:gd name="T17" fmla="*/ 63 h 67"/>
              <a:gd name="T18" fmla="*/ 4 w 1452"/>
              <a:gd name="T19" fmla="*/ 33 h 67"/>
              <a:gd name="T20" fmla="*/ 27 w 1452"/>
              <a:gd name="T21" fmla="*/ 4 h 67"/>
              <a:gd name="T22" fmla="*/ 1424 w 1452"/>
              <a:gd name="T23" fmla="*/ 4 h 67"/>
              <a:gd name="T24" fmla="*/ 1448 w 1452"/>
              <a:gd name="T25" fmla="*/ 33 h 67"/>
              <a:gd name="T26" fmla="*/ 1424 w 1452"/>
              <a:gd name="T27" fmla="*/ 6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2" h="67">
                <a:moveTo>
                  <a:pt x="1424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5"/>
                  <a:pt x="0" y="33"/>
                </a:cubicBezTo>
                <a:cubicBezTo>
                  <a:pt x="0" y="52"/>
                  <a:pt x="12" y="67"/>
                  <a:pt x="27" y="67"/>
                </a:cubicBezTo>
                <a:cubicBezTo>
                  <a:pt x="1424" y="67"/>
                  <a:pt x="1424" y="67"/>
                  <a:pt x="1424" y="67"/>
                </a:cubicBezTo>
                <a:cubicBezTo>
                  <a:pt x="1439" y="67"/>
                  <a:pt x="1452" y="52"/>
                  <a:pt x="1452" y="33"/>
                </a:cubicBezTo>
                <a:cubicBezTo>
                  <a:pt x="1452" y="15"/>
                  <a:pt x="1439" y="0"/>
                  <a:pt x="1424" y="0"/>
                </a:cubicBezTo>
                <a:close/>
                <a:moveTo>
                  <a:pt x="1424" y="63"/>
                </a:moveTo>
                <a:cubicBezTo>
                  <a:pt x="27" y="63"/>
                  <a:pt x="27" y="63"/>
                  <a:pt x="27" y="63"/>
                </a:cubicBezTo>
                <a:cubicBezTo>
                  <a:pt x="14" y="63"/>
                  <a:pt x="4" y="49"/>
                  <a:pt x="4" y="33"/>
                </a:cubicBezTo>
                <a:cubicBezTo>
                  <a:pt x="4" y="17"/>
                  <a:pt x="14" y="4"/>
                  <a:pt x="27" y="4"/>
                </a:cubicBezTo>
                <a:cubicBezTo>
                  <a:pt x="1424" y="4"/>
                  <a:pt x="1424" y="4"/>
                  <a:pt x="1424" y="4"/>
                </a:cubicBezTo>
                <a:cubicBezTo>
                  <a:pt x="1437" y="4"/>
                  <a:pt x="1448" y="17"/>
                  <a:pt x="1448" y="33"/>
                </a:cubicBezTo>
                <a:cubicBezTo>
                  <a:pt x="1448" y="49"/>
                  <a:pt x="1437" y="63"/>
                  <a:pt x="1424" y="63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2" name="is1ïḓe">
            <a:extLst>
              <a:ext uri="{FF2B5EF4-FFF2-40B4-BE49-F238E27FC236}">
                <a16:creationId xmlns:a16="http://schemas.microsoft.com/office/drawing/2014/main" id="{A7596A15-9BDB-4D22-953A-4C9319F413F5}"/>
              </a:ext>
            </a:extLst>
          </p:cNvPr>
          <p:cNvSpPr/>
          <p:nvPr/>
        </p:nvSpPr>
        <p:spPr bwMode="auto">
          <a:xfrm>
            <a:off x="7033806" y="3327733"/>
            <a:ext cx="50394" cy="26397"/>
          </a:xfrm>
          <a:custGeom>
            <a:avLst/>
            <a:gdLst>
              <a:gd name="T0" fmla="*/ 112 w 112"/>
              <a:gd name="T1" fmla="*/ 29 h 59"/>
              <a:gd name="T2" fmla="*/ 88 w 112"/>
              <a:gd name="T3" fmla="*/ 0 h 59"/>
              <a:gd name="T4" fmla="*/ 23 w 112"/>
              <a:gd name="T5" fmla="*/ 0 h 59"/>
              <a:gd name="T6" fmla="*/ 0 w 112"/>
              <a:gd name="T7" fmla="*/ 29 h 59"/>
              <a:gd name="T8" fmla="*/ 23 w 112"/>
              <a:gd name="T9" fmla="*/ 59 h 59"/>
              <a:gd name="T10" fmla="*/ 88 w 112"/>
              <a:gd name="T11" fmla="*/ 59 h 59"/>
              <a:gd name="T12" fmla="*/ 112 w 112"/>
              <a:gd name="T13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59">
                <a:moveTo>
                  <a:pt x="112" y="29"/>
                </a:moveTo>
                <a:cubicBezTo>
                  <a:pt x="112" y="13"/>
                  <a:pt x="101" y="0"/>
                  <a:pt x="8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3"/>
                  <a:pt x="0" y="29"/>
                </a:cubicBezTo>
                <a:cubicBezTo>
                  <a:pt x="0" y="45"/>
                  <a:pt x="10" y="59"/>
                  <a:pt x="23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101" y="59"/>
                  <a:pt x="112" y="45"/>
                  <a:pt x="112" y="29"/>
                </a:cubicBezTo>
                <a:close/>
              </a:path>
            </a:pathLst>
          </a:custGeom>
          <a:solidFill>
            <a:srgbClr val="424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3" name="ïşḷïḑe">
            <a:extLst>
              <a:ext uri="{FF2B5EF4-FFF2-40B4-BE49-F238E27FC236}">
                <a16:creationId xmlns:a16="http://schemas.microsoft.com/office/drawing/2014/main" id="{E1757344-A844-44A3-B6E9-11459FF640A4}"/>
              </a:ext>
            </a:extLst>
          </p:cNvPr>
          <p:cNvSpPr/>
          <p:nvPr/>
        </p:nvSpPr>
        <p:spPr bwMode="auto">
          <a:xfrm>
            <a:off x="7032367" y="3325813"/>
            <a:ext cx="53753" cy="30236"/>
          </a:xfrm>
          <a:custGeom>
            <a:avLst/>
            <a:gdLst>
              <a:gd name="T0" fmla="*/ 92 w 120"/>
              <a:gd name="T1" fmla="*/ 0 h 67"/>
              <a:gd name="T2" fmla="*/ 27 w 120"/>
              <a:gd name="T3" fmla="*/ 0 h 67"/>
              <a:gd name="T4" fmla="*/ 0 w 120"/>
              <a:gd name="T5" fmla="*/ 33 h 67"/>
              <a:gd name="T6" fmla="*/ 27 w 120"/>
              <a:gd name="T7" fmla="*/ 67 h 67"/>
              <a:gd name="T8" fmla="*/ 92 w 120"/>
              <a:gd name="T9" fmla="*/ 67 h 67"/>
              <a:gd name="T10" fmla="*/ 120 w 120"/>
              <a:gd name="T11" fmla="*/ 33 h 67"/>
              <a:gd name="T12" fmla="*/ 92 w 120"/>
              <a:gd name="T13" fmla="*/ 0 h 67"/>
              <a:gd name="T14" fmla="*/ 27 w 120"/>
              <a:gd name="T15" fmla="*/ 63 h 67"/>
              <a:gd name="T16" fmla="*/ 4 w 120"/>
              <a:gd name="T17" fmla="*/ 33 h 67"/>
              <a:gd name="T18" fmla="*/ 27 w 120"/>
              <a:gd name="T19" fmla="*/ 4 h 67"/>
              <a:gd name="T20" fmla="*/ 92 w 120"/>
              <a:gd name="T21" fmla="*/ 4 h 67"/>
              <a:gd name="T22" fmla="*/ 116 w 120"/>
              <a:gd name="T23" fmla="*/ 33 h 67"/>
              <a:gd name="T24" fmla="*/ 92 w 120"/>
              <a:gd name="T25" fmla="*/ 63 h 67"/>
              <a:gd name="T26" fmla="*/ 27 w 120"/>
              <a:gd name="T27" fmla="*/ 6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67">
                <a:moveTo>
                  <a:pt x="92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5"/>
                  <a:pt x="0" y="33"/>
                </a:cubicBezTo>
                <a:cubicBezTo>
                  <a:pt x="0" y="52"/>
                  <a:pt x="12" y="67"/>
                  <a:pt x="2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107" y="67"/>
                  <a:pt x="120" y="52"/>
                  <a:pt x="120" y="33"/>
                </a:cubicBezTo>
                <a:cubicBezTo>
                  <a:pt x="120" y="15"/>
                  <a:pt x="107" y="0"/>
                  <a:pt x="92" y="0"/>
                </a:cubicBezTo>
                <a:close/>
                <a:moveTo>
                  <a:pt x="27" y="63"/>
                </a:moveTo>
                <a:cubicBezTo>
                  <a:pt x="14" y="63"/>
                  <a:pt x="4" y="49"/>
                  <a:pt x="4" y="33"/>
                </a:cubicBezTo>
                <a:cubicBezTo>
                  <a:pt x="4" y="17"/>
                  <a:pt x="14" y="4"/>
                  <a:pt x="27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105" y="4"/>
                  <a:pt x="116" y="17"/>
                  <a:pt x="116" y="33"/>
                </a:cubicBezTo>
                <a:cubicBezTo>
                  <a:pt x="116" y="49"/>
                  <a:pt x="105" y="63"/>
                  <a:pt x="92" y="63"/>
                </a:cubicBezTo>
                <a:lnTo>
                  <a:pt x="27" y="6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4" name="îṧľiḋe">
            <a:extLst>
              <a:ext uri="{FF2B5EF4-FFF2-40B4-BE49-F238E27FC236}">
                <a16:creationId xmlns:a16="http://schemas.microsoft.com/office/drawing/2014/main" id="{94DCE07D-3995-426E-98AD-7CB39C43F7B6}"/>
              </a:ext>
            </a:extLst>
          </p:cNvPr>
          <p:cNvSpPr/>
          <p:nvPr/>
        </p:nvSpPr>
        <p:spPr bwMode="auto">
          <a:xfrm>
            <a:off x="6228467" y="3401163"/>
            <a:ext cx="50394" cy="25917"/>
          </a:xfrm>
          <a:custGeom>
            <a:avLst/>
            <a:gdLst>
              <a:gd name="T0" fmla="*/ 88 w 112"/>
              <a:gd name="T1" fmla="*/ 0 h 58"/>
              <a:gd name="T2" fmla="*/ 24 w 112"/>
              <a:gd name="T3" fmla="*/ 0 h 58"/>
              <a:gd name="T4" fmla="*/ 0 w 112"/>
              <a:gd name="T5" fmla="*/ 29 h 58"/>
              <a:gd name="T6" fmla="*/ 24 w 112"/>
              <a:gd name="T7" fmla="*/ 58 h 58"/>
              <a:gd name="T8" fmla="*/ 88 w 112"/>
              <a:gd name="T9" fmla="*/ 58 h 58"/>
              <a:gd name="T10" fmla="*/ 112 w 112"/>
              <a:gd name="T11" fmla="*/ 29 h 58"/>
              <a:gd name="T12" fmla="*/ 88 w 112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58">
                <a:moveTo>
                  <a:pt x="88" y="0"/>
                </a:moveTo>
                <a:cubicBezTo>
                  <a:pt x="24" y="0"/>
                  <a:pt x="24" y="0"/>
                  <a:pt x="24" y="0"/>
                </a:cubicBezTo>
                <a:cubicBezTo>
                  <a:pt x="10" y="0"/>
                  <a:pt x="0" y="13"/>
                  <a:pt x="0" y="29"/>
                </a:cubicBezTo>
                <a:cubicBezTo>
                  <a:pt x="0" y="45"/>
                  <a:pt x="10" y="58"/>
                  <a:pt x="24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101" y="58"/>
                  <a:pt x="112" y="45"/>
                  <a:pt x="112" y="29"/>
                </a:cubicBezTo>
                <a:cubicBezTo>
                  <a:pt x="112" y="13"/>
                  <a:pt x="101" y="0"/>
                  <a:pt x="88" y="0"/>
                </a:cubicBezTo>
                <a:close/>
              </a:path>
            </a:pathLst>
          </a:custGeom>
          <a:solidFill>
            <a:srgbClr val="424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5" name="íŝļiḋê">
            <a:extLst>
              <a:ext uri="{FF2B5EF4-FFF2-40B4-BE49-F238E27FC236}">
                <a16:creationId xmlns:a16="http://schemas.microsoft.com/office/drawing/2014/main" id="{D0B5C2AA-34B9-4970-BEE5-82895E6D33E1}"/>
              </a:ext>
            </a:extLst>
          </p:cNvPr>
          <p:cNvSpPr/>
          <p:nvPr/>
        </p:nvSpPr>
        <p:spPr bwMode="auto">
          <a:xfrm>
            <a:off x="6226548" y="3399244"/>
            <a:ext cx="53753" cy="29756"/>
          </a:xfrm>
          <a:custGeom>
            <a:avLst/>
            <a:gdLst>
              <a:gd name="T0" fmla="*/ 92 w 120"/>
              <a:gd name="T1" fmla="*/ 0 h 66"/>
              <a:gd name="T2" fmla="*/ 28 w 120"/>
              <a:gd name="T3" fmla="*/ 0 h 66"/>
              <a:gd name="T4" fmla="*/ 0 w 120"/>
              <a:gd name="T5" fmla="*/ 33 h 66"/>
              <a:gd name="T6" fmla="*/ 28 w 120"/>
              <a:gd name="T7" fmla="*/ 66 h 66"/>
              <a:gd name="T8" fmla="*/ 92 w 120"/>
              <a:gd name="T9" fmla="*/ 66 h 66"/>
              <a:gd name="T10" fmla="*/ 120 w 120"/>
              <a:gd name="T11" fmla="*/ 33 h 66"/>
              <a:gd name="T12" fmla="*/ 92 w 120"/>
              <a:gd name="T13" fmla="*/ 0 h 66"/>
              <a:gd name="T14" fmla="*/ 92 w 120"/>
              <a:gd name="T15" fmla="*/ 62 h 66"/>
              <a:gd name="T16" fmla="*/ 28 w 120"/>
              <a:gd name="T17" fmla="*/ 62 h 66"/>
              <a:gd name="T18" fmla="*/ 4 w 120"/>
              <a:gd name="T19" fmla="*/ 33 h 66"/>
              <a:gd name="T20" fmla="*/ 28 w 120"/>
              <a:gd name="T21" fmla="*/ 4 h 66"/>
              <a:gd name="T22" fmla="*/ 92 w 120"/>
              <a:gd name="T23" fmla="*/ 4 h 66"/>
              <a:gd name="T24" fmla="*/ 116 w 120"/>
              <a:gd name="T25" fmla="*/ 33 h 66"/>
              <a:gd name="T26" fmla="*/ 92 w 120"/>
              <a:gd name="T27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66">
                <a:moveTo>
                  <a:pt x="92" y="0"/>
                </a:move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5"/>
                  <a:pt x="0" y="33"/>
                </a:cubicBezTo>
                <a:cubicBezTo>
                  <a:pt x="0" y="51"/>
                  <a:pt x="12" y="66"/>
                  <a:pt x="28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107" y="66"/>
                  <a:pt x="120" y="51"/>
                  <a:pt x="120" y="33"/>
                </a:cubicBezTo>
                <a:cubicBezTo>
                  <a:pt x="120" y="15"/>
                  <a:pt x="107" y="0"/>
                  <a:pt x="92" y="0"/>
                </a:cubicBezTo>
                <a:close/>
                <a:moveTo>
                  <a:pt x="92" y="62"/>
                </a:moveTo>
                <a:cubicBezTo>
                  <a:pt x="28" y="62"/>
                  <a:pt x="28" y="62"/>
                  <a:pt x="28" y="62"/>
                </a:cubicBezTo>
                <a:cubicBezTo>
                  <a:pt x="14" y="62"/>
                  <a:pt x="4" y="49"/>
                  <a:pt x="4" y="33"/>
                </a:cubicBezTo>
                <a:cubicBezTo>
                  <a:pt x="4" y="17"/>
                  <a:pt x="14" y="4"/>
                  <a:pt x="28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105" y="4"/>
                  <a:pt x="116" y="17"/>
                  <a:pt x="116" y="33"/>
                </a:cubicBezTo>
                <a:cubicBezTo>
                  <a:pt x="116" y="49"/>
                  <a:pt x="105" y="62"/>
                  <a:pt x="92" y="6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6" name="íṥļíde">
            <a:extLst>
              <a:ext uri="{FF2B5EF4-FFF2-40B4-BE49-F238E27FC236}">
                <a16:creationId xmlns:a16="http://schemas.microsoft.com/office/drawing/2014/main" id="{7367E8A2-E4F1-45DB-8E35-E56BC668B512}"/>
              </a:ext>
            </a:extLst>
          </p:cNvPr>
          <p:cNvSpPr/>
          <p:nvPr/>
        </p:nvSpPr>
        <p:spPr bwMode="auto">
          <a:xfrm>
            <a:off x="5814759" y="2398569"/>
            <a:ext cx="1179692" cy="784702"/>
          </a:xfrm>
          <a:custGeom>
            <a:avLst/>
            <a:gdLst>
              <a:gd name="T0" fmla="*/ 29 w 2627"/>
              <a:gd name="T1" fmla="*/ 1750 h 1750"/>
              <a:gd name="T2" fmla="*/ 2598 w 2627"/>
              <a:gd name="T3" fmla="*/ 1750 h 1750"/>
              <a:gd name="T4" fmla="*/ 2627 w 2627"/>
              <a:gd name="T5" fmla="*/ 1722 h 1750"/>
              <a:gd name="T6" fmla="*/ 2627 w 2627"/>
              <a:gd name="T7" fmla="*/ 29 h 1750"/>
              <a:gd name="T8" fmla="*/ 2598 w 2627"/>
              <a:gd name="T9" fmla="*/ 0 h 1750"/>
              <a:gd name="T10" fmla="*/ 2527 w 2627"/>
              <a:gd name="T11" fmla="*/ 0 h 1750"/>
              <a:gd name="T12" fmla="*/ 2527 w 2627"/>
              <a:gd name="T13" fmla="*/ 29 h 1750"/>
              <a:gd name="T14" fmla="*/ 2502 w 2627"/>
              <a:gd name="T15" fmla="*/ 54 h 1750"/>
              <a:gd name="T16" fmla="*/ 2421 w 2627"/>
              <a:gd name="T17" fmla="*/ 54 h 1750"/>
              <a:gd name="T18" fmla="*/ 2422 w 2627"/>
              <a:gd name="T19" fmla="*/ 57 h 1750"/>
              <a:gd name="T20" fmla="*/ 2570 w 2627"/>
              <a:gd name="T21" fmla="*/ 57 h 1750"/>
              <a:gd name="T22" fmla="*/ 2570 w 2627"/>
              <a:gd name="T23" fmla="*/ 1693 h 1750"/>
              <a:gd name="T24" fmla="*/ 2378 w 2627"/>
              <a:gd name="T25" fmla="*/ 1693 h 1750"/>
              <a:gd name="T26" fmla="*/ 2311 w 2627"/>
              <a:gd name="T27" fmla="*/ 1746 h 1750"/>
              <a:gd name="T28" fmla="*/ 2158 w 2627"/>
              <a:gd name="T29" fmla="*/ 1746 h 1750"/>
              <a:gd name="T30" fmla="*/ 2092 w 2627"/>
              <a:gd name="T31" fmla="*/ 1693 h 1750"/>
              <a:gd name="T32" fmla="*/ 2065 w 2627"/>
              <a:gd name="T33" fmla="*/ 1693 h 1750"/>
              <a:gd name="T34" fmla="*/ 2040 w 2627"/>
              <a:gd name="T35" fmla="*/ 1728 h 1750"/>
              <a:gd name="T36" fmla="*/ 1978 w 2627"/>
              <a:gd name="T37" fmla="*/ 1749 h 1750"/>
              <a:gd name="T38" fmla="*/ 659 w 2627"/>
              <a:gd name="T39" fmla="*/ 1749 h 1750"/>
              <a:gd name="T40" fmla="*/ 597 w 2627"/>
              <a:gd name="T41" fmla="*/ 1728 h 1750"/>
              <a:gd name="T42" fmla="*/ 572 w 2627"/>
              <a:gd name="T43" fmla="*/ 1693 h 1750"/>
              <a:gd name="T44" fmla="*/ 548 w 2627"/>
              <a:gd name="T45" fmla="*/ 1693 h 1750"/>
              <a:gd name="T46" fmla="*/ 482 w 2627"/>
              <a:gd name="T47" fmla="*/ 1746 h 1750"/>
              <a:gd name="T48" fmla="*/ 328 w 2627"/>
              <a:gd name="T49" fmla="*/ 1746 h 1750"/>
              <a:gd name="T50" fmla="*/ 262 w 2627"/>
              <a:gd name="T51" fmla="*/ 1693 h 1750"/>
              <a:gd name="T52" fmla="*/ 57 w 2627"/>
              <a:gd name="T53" fmla="*/ 1693 h 1750"/>
              <a:gd name="T54" fmla="*/ 57 w 2627"/>
              <a:gd name="T55" fmla="*/ 57 h 1750"/>
              <a:gd name="T56" fmla="*/ 218 w 2627"/>
              <a:gd name="T57" fmla="*/ 57 h 1750"/>
              <a:gd name="T58" fmla="*/ 219 w 2627"/>
              <a:gd name="T59" fmla="*/ 54 h 1750"/>
              <a:gd name="T60" fmla="*/ 110 w 2627"/>
              <a:gd name="T61" fmla="*/ 54 h 1750"/>
              <a:gd name="T62" fmla="*/ 84 w 2627"/>
              <a:gd name="T63" fmla="*/ 29 h 1750"/>
              <a:gd name="T64" fmla="*/ 84 w 2627"/>
              <a:gd name="T65" fmla="*/ 0 h 1750"/>
              <a:gd name="T66" fmla="*/ 29 w 2627"/>
              <a:gd name="T67" fmla="*/ 0 h 1750"/>
              <a:gd name="T68" fmla="*/ 0 w 2627"/>
              <a:gd name="T69" fmla="*/ 29 h 1750"/>
              <a:gd name="T70" fmla="*/ 0 w 2627"/>
              <a:gd name="T71" fmla="*/ 1722 h 1750"/>
              <a:gd name="T72" fmla="*/ 29 w 2627"/>
              <a:gd name="T7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27" h="1750">
                <a:moveTo>
                  <a:pt x="29" y="1750"/>
                </a:moveTo>
                <a:cubicBezTo>
                  <a:pt x="2598" y="1750"/>
                  <a:pt x="2598" y="1750"/>
                  <a:pt x="2598" y="1750"/>
                </a:cubicBezTo>
                <a:cubicBezTo>
                  <a:pt x="2614" y="1750"/>
                  <a:pt x="2627" y="1737"/>
                  <a:pt x="2627" y="1722"/>
                </a:cubicBezTo>
                <a:cubicBezTo>
                  <a:pt x="2627" y="29"/>
                  <a:pt x="2627" y="29"/>
                  <a:pt x="2627" y="29"/>
                </a:cubicBezTo>
                <a:cubicBezTo>
                  <a:pt x="2627" y="13"/>
                  <a:pt x="2614" y="0"/>
                  <a:pt x="2598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27" y="29"/>
                  <a:pt x="2527" y="29"/>
                  <a:pt x="2527" y="29"/>
                </a:cubicBezTo>
                <a:cubicBezTo>
                  <a:pt x="2527" y="43"/>
                  <a:pt x="2516" y="54"/>
                  <a:pt x="2502" y="54"/>
                </a:cubicBezTo>
                <a:cubicBezTo>
                  <a:pt x="2421" y="54"/>
                  <a:pt x="2421" y="54"/>
                  <a:pt x="2421" y="54"/>
                </a:cubicBezTo>
                <a:cubicBezTo>
                  <a:pt x="2422" y="55"/>
                  <a:pt x="2422" y="56"/>
                  <a:pt x="2422" y="57"/>
                </a:cubicBezTo>
                <a:cubicBezTo>
                  <a:pt x="2570" y="57"/>
                  <a:pt x="2570" y="57"/>
                  <a:pt x="2570" y="57"/>
                </a:cubicBezTo>
                <a:cubicBezTo>
                  <a:pt x="2570" y="1693"/>
                  <a:pt x="2570" y="1693"/>
                  <a:pt x="2570" y="1693"/>
                </a:cubicBezTo>
                <a:cubicBezTo>
                  <a:pt x="2378" y="1693"/>
                  <a:pt x="2378" y="1693"/>
                  <a:pt x="2378" y="1693"/>
                </a:cubicBezTo>
                <a:cubicBezTo>
                  <a:pt x="2371" y="1723"/>
                  <a:pt x="2344" y="1746"/>
                  <a:pt x="2311" y="1746"/>
                </a:cubicBezTo>
                <a:cubicBezTo>
                  <a:pt x="2158" y="1746"/>
                  <a:pt x="2158" y="1746"/>
                  <a:pt x="2158" y="1746"/>
                </a:cubicBezTo>
                <a:cubicBezTo>
                  <a:pt x="2126" y="1746"/>
                  <a:pt x="2099" y="1723"/>
                  <a:pt x="2092" y="1693"/>
                </a:cubicBezTo>
                <a:cubicBezTo>
                  <a:pt x="2065" y="1693"/>
                  <a:pt x="2065" y="1693"/>
                  <a:pt x="2065" y="1693"/>
                </a:cubicBezTo>
                <a:cubicBezTo>
                  <a:pt x="2061" y="1707"/>
                  <a:pt x="2052" y="1719"/>
                  <a:pt x="2040" y="1728"/>
                </a:cubicBezTo>
                <a:cubicBezTo>
                  <a:pt x="2024" y="1742"/>
                  <a:pt x="2001" y="1749"/>
                  <a:pt x="1978" y="1749"/>
                </a:cubicBezTo>
                <a:cubicBezTo>
                  <a:pt x="659" y="1749"/>
                  <a:pt x="659" y="1749"/>
                  <a:pt x="659" y="1749"/>
                </a:cubicBezTo>
                <a:cubicBezTo>
                  <a:pt x="636" y="1749"/>
                  <a:pt x="614" y="1742"/>
                  <a:pt x="597" y="1728"/>
                </a:cubicBezTo>
                <a:cubicBezTo>
                  <a:pt x="585" y="1719"/>
                  <a:pt x="576" y="1707"/>
                  <a:pt x="572" y="1693"/>
                </a:cubicBezTo>
                <a:cubicBezTo>
                  <a:pt x="548" y="1693"/>
                  <a:pt x="548" y="1693"/>
                  <a:pt x="548" y="1693"/>
                </a:cubicBezTo>
                <a:cubicBezTo>
                  <a:pt x="541" y="1723"/>
                  <a:pt x="514" y="1746"/>
                  <a:pt x="482" y="1746"/>
                </a:cubicBezTo>
                <a:cubicBezTo>
                  <a:pt x="328" y="1746"/>
                  <a:pt x="328" y="1746"/>
                  <a:pt x="328" y="1746"/>
                </a:cubicBezTo>
                <a:cubicBezTo>
                  <a:pt x="296" y="1746"/>
                  <a:pt x="269" y="1723"/>
                  <a:pt x="262" y="1693"/>
                </a:cubicBezTo>
                <a:cubicBezTo>
                  <a:pt x="57" y="1693"/>
                  <a:pt x="57" y="1693"/>
                  <a:pt x="57" y="1693"/>
                </a:cubicBezTo>
                <a:cubicBezTo>
                  <a:pt x="57" y="57"/>
                  <a:pt x="57" y="57"/>
                  <a:pt x="57" y="57"/>
                </a:cubicBezTo>
                <a:cubicBezTo>
                  <a:pt x="218" y="57"/>
                  <a:pt x="218" y="57"/>
                  <a:pt x="218" y="57"/>
                </a:cubicBezTo>
                <a:cubicBezTo>
                  <a:pt x="218" y="56"/>
                  <a:pt x="218" y="55"/>
                  <a:pt x="219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5" y="54"/>
                  <a:pt x="84" y="43"/>
                  <a:pt x="84" y="29"/>
                </a:cubicBezTo>
                <a:cubicBezTo>
                  <a:pt x="84" y="0"/>
                  <a:pt x="84" y="0"/>
                  <a:pt x="84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722"/>
                  <a:pt x="0" y="1722"/>
                  <a:pt x="0" y="1722"/>
                </a:cubicBezTo>
                <a:cubicBezTo>
                  <a:pt x="0" y="1737"/>
                  <a:pt x="13" y="1750"/>
                  <a:pt x="29" y="175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7" name="îṥ1îďe">
            <a:extLst>
              <a:ext uri="{FF2B5EF4-FFF2-40B4-BE49-F238E27FC236}">
                <a16:creationId xmlns:a16="http://schemas.microsoft.com/office/drawing/2014/main" id="{C41661AD-47CF-456E-86F6-C786130D01F9}"/>
              </a:ext>
            </a:extLst>
          </p:cNvPr>
          <p:cNvSpPr/>
          <p:nvPr/>
        </p:nvSpPr>
        <p:spPr bwMode="auto">
          <a:xfrm>
            <a:off x="6080166" y="2422566"/>
            <a:ext cx="654158" cy="1440"/>
          </a:xfrm>
          <a:custGeom>
            <a:avLst/>
            <a:gdLst>
              <a:gd name="T0" fmla="*/ 1457 w 1457"/>
              <a:gd name="T1" fmla="*/ 3 h 3"/>
              <a:gd name="T2" fmla="*/ 1457 w 1457"/>
              <a:gd name="T3" fmla="*/ 0 h 3"/>
              <a:gd name="T4" fmla="*/ 0 w 1457"/>
              <a:gd name="T5" fmla="*/ 0 h 3"/>
              <a:gd name="T6" fmla="*/ 1 w 1457"/>
              <a:gd name="T7" fmla="*/ 3 h 3"/>
              <a:gd name="T8" fmla="*/ 1457 w 145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3">
                <a:moveTo>
                  <a:pt x="1457" y="3"/>
                </a:moveTo>
                <a:cubicBezTo>
                  <a:pt x="1457" y="2"/>
                  <a:pt x="1457" y="1"/>
                  <a:pt x="1457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lnTo>
                  <a:pt x="1457" y="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8" name="ïṡḻïḑe">
            <a:extLst>
              <a:ext uri="{FF2B5EF4-FFF2-40B4-BE49-F238E27FC236}">
                <a16:creationId xmlns:a16="http://schemas.microsoft.com/office/drawing/2014/main" id="{D374F564-06AD-4F29-AEB8-2D00A8871B0D}"/>
              </a:ext>
            </a:extLst>
          </p:cNvPr>
          <p:cNvSpPr/>
          <p:nvPr/>
        </p:nvSpPr>
        <p:spPr bwMode="auto">
          <a:xfrm>
            <a:off x="6000976" y="1957984"/>
            <a:ext cx="773183" cy="295163"/>
          </a:xfrm>
          <a:custGeom>
            <a:avLst/>
            <a:gdLst>
              <a:gd name="T0" fmla="*/ 199 w 1721"/>
              <a:gd name="T1" fmla="*/ 658 h 658"/>
              <a:gd name="T2" fmla="*/ 200 w 1721"/>
              <a:gd name="T3" fmla="*/ 655 h 658"/>
              <a:gd name="T4" fmla="*/ 58 w 1721"/>
              <a:gd name="T5" fmla="*/ 655 h 658"/>
              <a:gd name="T6" fmla="*/ 861 w 1721"/>
              <a:gd name="T7" fmla="*/ 59 h 658"/>
              <a:gd name="T8" fmla="*/ 1663 w 1721"/>
              <a:gd name="T9" fmla="*/ 655 h 658"/>
              <a:gd name="T10" fmla="*/ 1533 w 1721"/>
              <a:gd name="T11" fmla="*/ 655 h 658"/>
              <a:gd name="T12" fmla="*/ 1534 w 1721"/>
              <a:gd name="T13" fmla="*/ 658 h 658"/>
              <a:gd name="T14" fmla="*/ 1721 w 1721"/>
              <a:gd name="T15" fmla="*/ 658 h 658"/>
              <a:gd name="T16" fmla="*/ 1467 w 1721"/>
              <a:gd name="T17" fmla="*/ 198 h 658"/>
              <a:gd name="T18" fmla="*/ 861 w 1721"/>
              <a:gd name="T19" fmla="*/ 0 h 658"/>
              <a:gd name="T20" fmla="*/ 254 w 1721"/>
              <a:gd name="T21" fmla="*/ 198 h 658"/>
              <a:gd name="T22" fmla="*/ 0 w 1721"/>
              <a:gd name="T23" fmla="*/ 658 h 658"/>
              <a:gd name="T24" fmla="*/ 199 w 1721"/>
              <a:gd name="T25" fmla="*/ 65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1" h="658">
                <a:moveTo>
                  <a:pt x="199" y="658"/>
                </a:moveTo>
                <a:cubicBezTo>
                  <a:pt x="199" y="657"/>
                  <a:pt x="200" y="656"/>
                  <a:pt x="200" y="655"/>
                </a:cubicBezTo>
                <a:cubicBezTo>
                  <a:pt x="58" y="655"/>
                  <a:pt x="58" y="655"/>
                  <a:pt x="58" y="655"/>
                </a:cubicBezTo>
                <a:cubicBezTo>
                  <a:pt x="78" y="323"/>
                  <a:pt x="430" y="59"/>
                  <a:pt x="861" y="59"/>
                </a:cubicBezTo>
                <a:cubicBezTo>
                  <a:pt x="1291" y="59"/>
                  <a:pt x="1643" y="323"/>
                  <a:pt x="1663" y="655"/>
                </a:cubicBezTo>
                <a:cubicBezTo>
                  <a:pt x="1533" y="655"/>
                  <a:pt x="1533" y="655"/>
                  <a:pt x="1533" y="655"/>
                </a:cubicBezTo>
                <a:cubicBezTo>
                  <a:pt x="1534" y="656"/>
                  <a:pt x="1534" y="657"/>
                  <a:pt x="1534" y="658"/>
                </a:cubicBezTo>
                <a:cubicBezTo>
                  <a:pt x="1721" y="658"/>
                  <a:pt x="1721" y="658"/>
                  <a:pt x="1721" y="658"/>
                </a:cubicBezTo>
                <a:cubicBezTo>
                  <a:pt x="1713" y="484"/>
                  <a:pt x="1624" y="321"/>
                  <a:pt x="1467" y="198"/>
                </a:cubicBezTo>
                <a:cubicBezTo>
                  <a:pt x="1305" y="71"/>
                  <a:pt x="1089" y="0"/>
                  <a:pt x="861" y="0"/>
                </a:cubicBezTo>
                <a:cubicBezTo>
                  <a:pt x="632" y="0"/>
                  <a:pt x="417" y="71"/>
                  <a:pt x="254" y="198"/>
                </a:cubicBezTo>
                <a:cubicBezTo>
                  <a:pt x="98" y="321"/>
                  <a:pt x="8" y="484"/>
                  <a:pt x="0" y="658"/>
                </a:cubicBezTo>
                <a:lnTo>
                  <a:pt x="199" y="65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9" name="işļïḍê">
            <a:extLst>
              <a:ext uri="{FF2B5EF4-FFF2-40B4-BE49-F238E27FC236}">
                <a16:creationId xmlns:a16="http://schemas.microsoft.com/office/drawing/2014/main" id="{5231B006-D196-4AF6-93EB-D96AFB7BE8D8}"/>
              </a:ext>
            </a:extLst>
          </p:cNvPr>
          <p:cNvSpPr/>
          <p:nvPr/>
        </p:nvSpPr>
        <p:spPr bwMode="auto">
          <a:xfrm>
            <a:off x="6090245" y="2026135"/>
            <a:ext cx="599925" cy="227012"/>
          </a:xfrm>
          <a:custGeom>
            <a:avLst/>
            <a:gdLst>
              <a:gd name="T0" fmla="*/ 1137 w 1335"/>
              <a:gd name="T1" fmla="*/ 154 h 506"/>
              <a:gd name="T2" fmla="*/ 668 w 1335"/>
              <a:gd name="T3" fmla="*/ 0 h 506"/>
              <a:gd name="T4" fmla="*/ 198 w 1335"/>
              <a:gd name="T5" fmla="*/ 154 h 506"/>
              <a:gd name="T6" fmla="*/ 1 w 1335"/>
              <a:gd name="T7" fmla="*/ 503 h 506"/>
              <a:gd name="T8" fmla="*/ 0 w 1335"/>
              <a:gd name="T9" fmla="*/ 506 h 506"/>
              <a:gd name="T10" fmla="*/ 1335 w 1335"/>
              <a:gd name="T11" fmla="*/ 506 h 506"/>
              <a:gd name="T12" fmla="*/ 1334 w 1335"/>
              <a:gd name="T13" fmla="*/ 503 h 506"/>
              <a:gd name="T14" fmla="*/ 1137 w 1335"/>
              <a:gd name="T15" fmla="*/ 154 h 506"/>
              <a:gd name="T16" fmla="*/ 59 w 1335"/>
              <a:gd name="T17" fmla="*/ 503 h 506"/>
              <a:gd name="T18" fmla="*/ 668 w 1335"/>
              <a:gd name="T19" fmla="*/ 59 h 506"/>
              <a:gd name="T20" fmla="*/ 1276 w 1335"/>
              <a:gd name="T21" fmla="*/ 503 h 506"/>
              <a:gd name="T22" fmla="*/ 59 w 1335"/>
              <a:gd name="T23" fmla="*/ 503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5" h="506">
                <a:moveTo>
                  <a:pt x="1137" y="154"/>
                </a:moveTo>
                <a:cubicBezTo>
                  <a:pt x="1011" y="55"/>
                  <a:pt x="845" y="0"/>
                  <a:pt x="668" y="0"/>
                </a:cubicBezTo>
                <a:cubicBezTo>
                  <a:pt x="490" y="0"/>
                  <a:pt x="324" y="55"/>
                  <a:pt x="198" y="154"/>
                </a:cubicBezTo>
                <a:cubicBezTo>
                  <a:pt x="79" y="247"/>
                  <a:pt x="10" y="370"/>
                  <a:pt x="1" y="503"/>
                </a:cubicBezTo>
                <a:cubicBezTo>
                  <a:pt x="1" y="504"/>
                  <a:pt x="0" y="505"/>
                  <a:pt x="0" y="506"/>
                </a:cubicBezTo>
                <a:cubicBezTo>
                  <a:pt x="1335" y="506"/>
                  <a:pt x="1335" y="506"/>
                  <a:pt x="1335" y="506"/>
                </a:cubicBezTo>
                <a:cubicBezTo>
                  <a:pt x="1335" y="505"/>
                  <a:pt x="1335" y="504"/>
                  <a:pt x="1334" y="503"/>
                </a:cubicBezTo>
                <a:cubicBezTo>
                  <a:pt x="1326" y="370"/>
                  <a:pt x="1256" y="247"/>
                  <a:pt x="1137" y="154"/>
                </a:cubicBezTo>
                <a:close/>
                <a:moveTo>
                  <a:pt x="59" y="503"/>
                </a:moveTo>
                <a:cubicBezTo>
                  <a:pt x="78" y="255"/>
                  <a:pt x="344" y="59"/>
                  <a:pt x="668" y="59"/>
                </a:cubicBezTo>
                <a:cubicBezTo>
                  <a:pt x="991" y="59"/>
                  <a:pt x="1257" y="255"/>
                  <a:pt x="1276" y="503"/>
                </a:cubicBezTo>
                <a:lnTo>
                  <a:pt x="59" y="50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0" name="íŝḻïḍé">
            <a:extLst>
              <a:ext uri="{FF2B5EF4-FFF2-40B4-BE49-F238E27FC236}">
                <a16:creationId xmlns:a16="http://schemas.microsoft.com/office/drawing/2014/main" id="{1950844B-300A-47A5-8DA7-9600657D5DD3}"/>
              </a:ext>
            </a:extLst>
          </p:cNvPr>
          <p:cNvSpPr/>
          <p:nvPr/>
        </p:nvSpPr>
        <p:spPr bwMode="auto">
          <a:xfrm>
            <a:off x="5816199" y="2253147"/>
            <a:ext cx="1176812" cy="65272"/>
          </a:xfrm>
          <a:custGeom>
            <a:avLst/>
            <a:gdLst>
              <a:gd name="T0" fmla="*/ 81 w 2621"/>
              <a:gd name="T1" fmla="*/ 120 h 146"/>
              <a:gd name="T2" fmla="*/ 107 w 2621"/>
              <a:gd name="T3" fmla="*/ 94 h 146"/>
              <a:gd name="T4" fmla="*/ 51 w 2621"/>
              <a:gd name="T5" fmla="*/ 94 h 146"/>
              <a:gd name="T6" fmla="*/ 51 w 2621"/>
              <a:gd name="T7" fmla="*/ 51 h 146"/>
              <a:gd name="T8" fmla="*/ 2570 w 2621"/>
              <a:gd name="T9" fmla="*/ 51 h 146"/>
              <a:gd name="T10" fmla="*/ 2570 w 2621"/>
              <a:gd name="T11" fmla="*/ 94 h 146"/>
              <a:gd name="T12" fmla="*/ 2499 w 2621"/>
              <a:gd name="T13" fmla="*/ 94 h 146"/>
              <a:gd name="T14" fmla="*/ 2524 w 2621"/>
              <a:gd name="T15" fmla="*/ 120 h 146"/>
              <a:gd name="T16" fmla="*/ 2524 w 2621"/>
              <a:gd name="T17" fmla="*/ 146 h 146"/>
              <a:gd name="T18" fmla="*/ 2595 w 2621"/>
              <a:gd name="T19" fmla="*/ 146 h 146"/>
              <a:gd name="T20" fmla="*/ 2621 w 2621"/>
              <a:gd name="T21" fmla="*/ 120 h 146"/>
              <a:gd name="T22" fmla="*/ 2621 w 2621"/>
              <a:gd name="T23" fmla="*/ 26 h 146"/>
              <a:gd name="T24" fmla="*/ 2595 w 2621"/>
              <a:gd name="T25" fmla="*/ 0 h 146"/>
              <a:gd name="T26" fmla="*/ 2133 w 2621"/>
              <a:gd name="T27" fmla="*/ 0 h 146"/>
              <a:gd name="T28" fmla="*/ 1946 w 2621"/>
              <a:gd name="T29" fmla="*/ 0 h 146"/>
              <a:gd name="T30" fmla="*/ 611 w 2621"/>
              <a:gd name="T31" fmla="*/ 0 h 146"/>
              <a:gd name="T32" fmla="*/ 412 w 2621"/>
              <a:gd name="T33" fmla="*/ 0 h 146"/>
              <a:gd name="T34" fmla="*/ 26 w 2621"/>
              <a:gd name="T35" fmla="*/ 0 h 146"/>
              <a:gd name="T36" fmla="*/ 0 w 2621"/>
              <a:gd name="T37" fmla="*/ 26 h 146"/>
              <a:gd name="T38" fmla="*/ 0 w 2621"/>
              <a:gd name="T39" fmla="*/ 120 h 146"/>
              <a:gd name="T40" fmla="*/ 26 w 2621"/>
              <a:gd name="T41" fmla="*/ 146 h 146"/>
              <a:gd name="T42" fmla="*/ 81 w 2621"/>
              <a:gd name="T43" fmla="*/ 146 h 146"/>
              <a:gd name="T44" fmla="*/ 81 w 2621"/>
              <a:gd name="T45" fmla="*/ 12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21" h="146">
                <a:moveTo>
                  <a:pt x="81" y="120"/>
                </a:moveTo>
                <a:cubicBezTo>
                  <a:pt x="81" y="106"/>
                  <a:pt x="92" y="94"/>
                  <a:pt x="107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51"/>
                  <a:pt x="51" y="51"/>
                  <a:pt x="51" y="51"/>
                </a:cubicBezTo>
                <a:cubicBezTo>
                  <a:pt x="2570" y="51"/>
                  <a:pt x="2570" y="51"/>
                  <a:pt x="2570" y="51"/>
                </a:cubicBezTo>
                <a:cubicBezTo>
                  <a:pt x="2570" y="94"/>
                  <a:pt x="2570" y="94"/>
                  <a:pt x="2570" y="94"/>
                </a:cubicBezTo>
                <a:cubicBezTo>
                  <a:pt x="2499" y="94"/>
                  <a:pt x="2499" y="94"/>
                  <a:pt x="2499" y="94"/>
                </a:cubicBezTo>
                <a:cubicBezTo>
                  <a:pt x="2513" y="94"/>
                  <a:pt x="2524" y="106"/>
                  <a:pt x="2524" y="120"/>
                </a:cubicBezTo>
                <a:cubicBezTo>
                  <a:pt x="2524" y="146"/>
                  <a:pt x="2524" y="146"/>
                  <a:pt x="2524" y="146"/>
                </a:cubicBezTo>
                <a:cubicBezTo>
                  <a:pt x="2595" y="146"/>
                  <a:pt x="2595" y="146"/>
                  <a:pt x="2595" y="146"/>
                </a:cubicBezTo>
                <a:cubicBezTo>
                  <a:pt x="2610" y="146"/>
                  <a:pt x="2621" y="134"/>
                  <a:pt x="2621" y="120"/>
                </a:cubicBezTo>
                <a:cubicBezTo>
                  <a:pt x="2621" y="26"/>
                  <a:pt x="2621" y="26"/>
                  <a:pt x="2621" y="26"/>
                </a:cubicBezTo>
                <a:cubicBezTo>
                  <a:pt x="2621" y="11"/>
                  <a:pt x="2610" y="0"/>
                  <a:pt x="2595" y="0"/>
                </a:cubicBezTo>
                <a:cubicBezTo>
                  <a:pt x="2133" y="0"/>
                  <a:pt x="2133" y="0"/>
                  <a:pt x="2133" y="0"/>
                </a:cubicBezTo>
                <a:cubicBezTo>
                  <a:pt x="1946" y="0"/>
                  <a:pt x="1946" y="0"/>
                  <a:pt x="1946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1" y="0"/>
                  <a:pt x="0" y="11"/>
                  <a:pt x="0" y="26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4"/>
                  <a:pt x="11" y="146"/>
                  <a:pt x="26" y="146"/>
                </a:cubicBezTo>
                <a:cubicBezTo>
                  <a:pt x="81" y="146"/>
                  <a:pt x="81" y="146"/>
                  <a:pt x="81" y="146"/>
                </a:cubicBezTo>
                <a:lnTo>
                  <a:pt x="81" y="1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1" name="ïSḻiḍe">
            <a:extLst>
              <a:ext uri="{FF2B5EF4-FFF2-40B4-BE49-F238E27FC236}">
                <a16:creationId xmlns:a16="http://schemas.microsoft.com/office/drawing/2014/main" id="{BB8E3D1A-DC4F-4058-ACDE-6D64A69FB4EF}"/>
              </a:ext>
            </a:extLst>
          </p:cNvPr>
          <p:cNvSpPr/>
          <p:nvPr/>
        </p:nvSpPr>
        <p:spPr bwMode="auto">
          <a:xfrm>
            <a:off x="5852675" y="2295382"/>
            <a:ext cx="1097142" cy="127184"/>
          </a:xfrm>
          <a:custGeom>
            <a:avLst/>
            <a:gdLst>
              <a:gd name="T0" fmla="*/ 26 w 2443"/>
              <a:gd name="T1" fmla="*/ 284 h 284"/>
              <a:gd name="T2" fmla="*/ 135 w 2443"/>
              <a:gd name="T3" fmla="*/ 284 h 284"/>
              <a:gd name="T4" fmla="*/ 200 w 2443"/>
              <a:gd name="T5" fmla="*/ 235 h 284"/>
              <a:gd name="T6" fmla="*/ 442 w 2443"/>
              <a:gd name="T7" fmla="*/ 235 h 284"/>
              <a:gd name="T8" fmla="*/ 507 w 2443"/>
              <a:gd name="T9" fmla="*/ 284 h 284"/>
              <a:gd name="T10" fmla="*/ 1964 w 2443"/>
              <a:gd name="T11" fmla="*/ 284 h 284"/>
              <a:gd name="T12" fmla="*/ 2030 w 2443"/>
              <a:gd name="T13" fmla="*/ 235 h 284"/>
              <a:gd name="T14" fmla="*/ 2272 w 2443"/>
              <a:gd name="T15" fmla="*/ 235 h 284"/>
              <a:gd name="T16" fmla="*/ 2337 w 2443"/>
              <a:gd name="T17" fmla="*/ 284 h 284"/>
              <a:gd name="T18" fmla="*/ 2418 w 2443"/>
              <a:gd name="T19" fmla="*/ 284 h 284"/>
              <a:gd name="T20" fmla="*/ 2443 w 2443"/>
              <a:gd name="T21" fmla="*/ 259 h 284"/>
              <a:gd name="T22" fmla="*/ 2443 w 2443"/>
              <a:gd name="T23" fmla="*/ 230 h 284"/>
              <a:gd name="T24" fmla="*/ 2443 w 2443"/>
              <a:gd name="T25" fmla="*/ 52 h 284"/>
              <a:gd name="T26" fmla="*/ 2443 w 2443"/>
              <a:gd name="T27" fmla="*/ 26 h 284"/>
              <a:gd name="T28" fmla="*/ 2418 w 2443"/>
              <a:gd name="T29" fmla="*/ 0 h 284"/>
              <a:gd name="T30" fmla="*/ 26 w 2443"/>
              <a:gd name="T31" fmla="*/ 0 h 284"/>
              <a:gd name="T32" fmla="*/ 0 w 2443"/>
              <a:gd name="T33" fmla="*/ 26 h 284"/>
              <a:gd name="T34" fmla="*/ 0 w 2443"/>
              <a:gd name="T35" fmla="*/ 52 h 284"/>
              <a:gd name="T36" fmla="*/ 0 w 2443"/>
              <a:gd name="T37" fmla="*/ 230 h 284"/>
              <a:gd name="T38" fmla="*/ 0 w 2443"/>
              <a:gd name="T39" fmla="*/ 259 h 284"/>
              <a:gd name="T40" fmla="*/ 26 w 2443"/>
              <a:gd name="T41" fmla="*/ 284 h 284"/>
              <a:gd name="T42" fmla="*/ 51 w 2443"/>
              <a:gd name="T43" fmla="*/ 233 h 284"/>
              <a:gd name="T44" fmla="*/ 51 w 2443"/>
              <a:gd name="T45" fmla="*/ 52 h 284"/>
              <a:gd name="T46" fmla="*/ 2392 w 2443"/>
              <a:gd name="T47" fmla="*/ 52 h 284"/>
              <a:gd name="T48" fmla="*/ 2392 w 2443"/>
              <a:gd name="T49" fmla="*/ 233 h 284"/>
              <a:gd name="T50" fmla="*/ 51 w 2443"/>
              <a:gd name="T51" fmla="*/ 23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43" h="284">
                <a:moveTo>
                  <a:pt x="26" y="284"/>
                </a:moveTo>
                <a:cubicBezTo>
                  <a:pt x="135" y="284"/>
                  <a:pt x="135" y="284"/>
                  <a:pt x="135" y="284"/>
                </a:cubicBezTo>
                <a:cubicBezTo>
                  <a:pt x="143" y="256"/>
                  <a:pt x="169" y="235"/>
                  <a:pt x="200" y="235"/>
                </a:cubicBezTo>
                <a:cubicBezTo>
                  <a:pt x="442" y="235"/>
                  <a:pt x="442" y="235"/>
                  <a:pt x="442" y="235"/>
                </a:cubicBezTo>
                <a:cubicBezTo>
                  <a:pt x="473" y="235"/>
                  <a:pt x="499" y="256"/>
                  <a:pt x="507" y="284"/>
                </a:cubicBezTo>
                <a:cubicBezTo>
                  <a:pt x="1964" y="284"/>
                  <a:pt x="1964" y="284"/>
                  <a:pt x="1964" y="284"/>
                </a:cubicBezTo>
                <a:cubicBezTo>
                  <a:pt x="1972" y="256"/>
                  <a:pt x="1999" y="235"/>
                  <a:pt x="2030" y="235"/>
                </a:cubicBezTo>
                <a:cubicBezTo>
                  <a:pt x="2272" y="235"/>
                  <a:pt x="2272" y="235"/>
                  <a:pt x="2272" y="235"/>
                </a:cubicBezTo>
                <a:cubicBezTo>
                  <a:pt x="2303" y="235"/>
                  <a:pt x="2329" y="256"/>
                  <a:pt x="2337" y="284"/>
                </a:cubicBezTo>
                <a:cubicBezTo>
                  <a:pt x="2418" y="284"/>
                  <a:pt x="2418" y="284"/>
                  <a:pt x="2418" y="284"/>
                </a:cubicBezTo>
                <a:cubicBezTo>
                  <a:pt x="2432" y="284"/>
                  <a:pt x="2443" y="273"/>
                  <a:pt x="2443" y="259"/>
                </a:cubicBezTo>
                <a:cubicBezTo>
                  <a:pt x="2443" y="230"/>
                  <a:pt x="2443" y="230"/>
                  <a:pt x="2443" y="230"/>
                </a:cubicBezTo>
                <a:cubicBezTo>
                  <a:pt x="2443" y="52"/>
                  <a:pt x="2443" y="52"/>
                  <a:pt x="2443" y="52"/>
                </a:cubicBezTo>
                <a:cubicBezTo>
                  <a:pt x="2443" y="26"/>
                  <a:pt x="2443" y="26"/>
                  <a:pt x="2443" y="26"/>
                </a:cubicBezTo>
                <a:cubicBezTo>
                  <a:pt x="2443" y="12"/>
                  <a:pt x="2432" y="0"/>
                  <a:pt x="241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1" y="0"/>
                  <a:pt x="0" y="12"/>
                  <a:pt x="0" y="2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73"/>
                  <a:pt x="11" y="284"/>
                  <a:pt x="26" y="284"/>
                </a:cubicBezTo>
                <a:close/>
                <a:moveTo>
                  <a:pt x="51" y="233"/>
                </a:moveTo>
                <a:cubicBezTo>
                  <a:pt x="51" y="52"/>
                  <a:pt x="51" y="52"/>
                  <a:pt x="51" y="52"/>
                </a:cubicBezTo>
                <a:cubicBezTo>
                  <a:pt x="2392" y="52"/>
                  <a:pt x="2392" y="52"/>
                  <a:pt x="2392" y="52"/>
                </a:cubicBezTo>
                <a:cubicBezTo>
                  <a:pt x="2392" y="233"/>
                  <a:pt x="2392" y="233"/>
                  <a:pt x="2392" y="233"/>
                </a:cubicBezTo>
                <a:lnTo>
                  <a:pt x="51" y="2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2" name="íṡḷîḋe">
            <a:extLst>
              <a:ext uri="{FF2B5EF4-FFF2-40B4-BE49-F238E27FC236}">
                <a16:creationId xmlns:a16="http://schemas.microsoft.com/office/drawing/2014/main" id="{5007EB22-C337-403A-9303-994E1722EE8F}"/>
              </a:ext>
            </a:extLst>
          </p:cNvPr>
          <p:cNvSpPr/>
          <p:nvPr/>
        </p:nvSpPr>
        <p:spPr bwMode="auto">
          <a:xfrm>
            <a:off x="5911707" y="2400489"/>
            <a:ext cx="169899" cy="81590"/>
          </a:xfrm>
          <a:custGeom>
            <a:avLst/>
            <a:gdLst>
              <a:gd name="T0" fmla="*/ 0 w 378"/>
              <a:gd name="T1" fmla="*/ 117 h 182"/>
              <a:gd name="T2" fmla="*/ 48 w 378"/>
              <a:gd name="T3" fmla="*/ 182 h 182"/>
              <a:gd name="T4" fmla="*/ 112 w 378"/>
              <a:gd name="T5" fmla="*/ 137 h 182"/>
              <a:gd name="T6" fmla="*/ 68 w 378"/>
              <a:gd name="T7" fmla="*/ 137 h 182"/>
              <a:gd name="T8" fmla="*/ 48 w 378"/>
              <a:gd name="T9" fmla="*/ 117 h 182"/>
              <a:gd name="T10" fmla="*/ 48 w 378"/>
              <a:gd name="T11" fmla="*/ 68 h 182"/>
              <a:gd name="T12" fmla="*/ 68 w 378"/>
              <a:gd name="T13" fmla="*/ 48 h 182"/>
              <a:gd name="T14" fmla="*/ 310 w 378"/>
              <a:gd name="T15" fmla="*/ 48 h 182"/>
              <a:gd name="T16" fmla="*/ 330 w 378"/>
              <a:gd name="T17" fmla="*/ 68 h 182"/>
              <a:gd name="T18" fmla="*/ 330 w 378"/>
              <a:gd name="T19" fmla="*/ 117 h 182"/>
              <a:gd name="T20" fmla="*/ 310 w 378"/>
              <a:gd name="T21" fmla="*/ 137 h 182"/>
              <a:gd name="T22" fmla="*/ 266 w 378"/>
              <a:gd name="T23" fmla="*/ 137 h 182"/>
              <a:gd name="T24" fmla="*/ 330 w 378"/>
              <a:gd name="T25" fmla="*/ 182 h 182"/>
              <a:gd name="T26" fmla="*/ 378 w 378"/>
              <a:gd name="T27" fmla="*/ 117 h 182"/>
              <a:gd name="T28" fmla="*/ 378 w 378"/>
              <a:gd name="T29" fmla="*/ 68 h 182"/>
              <a:gd name="T30" fmla="*/ 376 w 378"/>
              <a:gd name="T31" fmla="*/ 52 h 182"/>
              <a:gd name="T32" fmla="*/ 375 w 378"/>
              <a:gd name="T33" fmla="*/ 49 h 182"/>
              <a:gd name="T34" fmla="*/ 310 w 378"/>
              <a:gd name="T35" fmla="*/ 0 h 182"/>
              <a:gd name="T36" fmla="*/ 68 w 378"/>
              <a:gd name="T37" fmla="*/ 0 h 182"/>
              <a:gd name="T38" fmla="*/ 3 w 378"/>
              <a:gd name="T39" fmla="*/ 49 h 182"/>
              <a:gd name="T40" fmla="*/ 2 w 378"/>
              <a:gd name="T41" fmla="*/ 52 h 182"/>
              <a:gd name="T42" fmla="*/ 0 w 378"/>
              <a:gd name="T43" fmla="*/ 68 h 182"/>
              <a:gd name="T44" fmla="*/ 0 w 378"/>
              <a:gd name="T45" fmla="*/ 11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8" h="182">
                <a:moveTo>
                  <a:pt x="0" y="117"/>
                </a:moveTo>
                <a:cubicBezTo>
                  <a:pt x="0" y="147"/>
                  <a:pt x="20" y="173"/>
                  <a:pt x="48" y="182"/>
                </a:cubicBezTo>
                <a:cubicBezTo>
                  <a:pt x="57" y="156"/>
                  <a:pt x="82" y="137"/>
                  <a:pt x="112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57" y="137"/>
                  <a:pt x="48" y="128"/>
                  <a:pt x="48" y="117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57"/>
                  <a:pt x="57" y="48"/>
                  <a:pt x="68" y="48"/>
                </a:cubicBezTo>
                <a:cubicBezTo>
                  <a:pt x="310" y="48"/>
                  <a:pt x="310" y="48"/>
                  <a:pt x="310" y="48"/>
                </a:cubicBezTo>
                <a:cubicBezTo>
                  <a:pt x="321" y="48"/>
                  <a:pt x="330" y="57"/>
                  <a:pt x="330" y="68"/>
                </a:cubicBezTo>
                <a:cubicBezTo>
                  <a:pt x="330" y="117"/>
                  <a:pt x="330" y="117"/>
                  <a:pt x="330" y="117"/>
                </a:cubicBezTo>
                <a:cubicBezTo>
                  <a:pt x="330" y="128"/>
                  <a:pt x="321" y="137"/>
                  <a:pt x="310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95" y="137"/>
                  <a:pt x="320" y="156"/>
                  <a:pt x="330" y="182"/>
                </a:cubicBezTo>
                <a:cubicBezTo>
                  <a:pt x="358" y="174"/>
                  <a:pt x="378" y="148"/>
                  <a:pt x="378" y="117"/>
                </a:cubicBezTo>
                <a:cubicBezTo>
                  <a:pt x="378" y="68"/>
                  <a:pt x="378" y="68"/>
                  <a:pt x="378" y="68"/>
                </a:cubicBezTo>
                <a:cubicBezTo>
                  <a:pt x="378" y="62"/>
                  <a:pt x="377" y="57"/>
                  <a:pt x="376" y="52"/>
                </a:cubicBezTo>
                <a:cubicBezTo>
                  <a:pt x="376" y="51"/>
                  <a:pt x="376" y="50"/>
                  <a:pt x="375" y="49"/>
                </a:cubicBezTo>
                <a:cubicBezTo>
                  <a:pt x="367" y="21"/>
                  <a:pt x="341" y="0"/>
                  <a:pt x="31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7" y="0"/>
                  <a:pt x="11" y="21"/>
                  <a:pt x="3" y="49"/>
                </a:cubicBezTo>
                <a:cubicBezTo>
                  <a:pt x="2" y="50"/>
                  <a:pt x="2" y="51"/>
                  <a:pt x="2" y="52"/>
                </a:cubicBezTo>
                <a:cubicBezTo>
                  <a:pt x="1" y="57"/>
                  <a:pt x="0" y="62"/>
                  <a:pt x="0" y="68"/>
                </a:cubicBezTo>
                <a:lnTo>
                  <a:pt x="0" y="11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3" name="ï$ḷídê">
            <a:extLst>
              <a:ext uri="{FF2B5EF4-FFF2-40B4-BE49-F238E27FC236}">
                <a16:creationId xmlns:a16="http://schemas.microsoft.com/office/drawing/2014/main" id="{C8ECD9ED-ACBD-4345-8F08-9EAA2DE9FD96}"/>
              </a:ext>
            </a:extLst>
          </p:cNvPr>
          <p:cNvSpPr/>
          <p:nvPr/>
        </p:nvSpPr>
        <p:spPr bwMode="auto">
          <a:xfrm>
            <a:off x="5931385" y="2461921"/>
            <a:ext cx="130544" cy="719430"/>
          </a:xfrm>
          <a:custGeom>
            <a:avLst/>
            <a:gdLst>
              <a:gd name="T0" fmla="*/ 290 w 290"/>
              <a:gd name="T1" fmla="*/ 67 h 1604"/>
              <a:gd name="T2" fmla="*/ 286 w 290"/>
              <a:gd name="T3" fmla="*/ 45 h 1604"/>
              <a:gd name="T4" fmla="*/ 222 w 290"/>
              <a:gd name="T5" fmla="*/ 0 h 1604"/>
              <a:gd name="T6" fmla="*/ 68 w 290"/>
              <a:gd name="T7" fmla="*/ 0 h 1604"/>
              <a:gd name="T8" fmla="*/ 4 w 290"/>
              <a:gd name="T9" fmla="*/ 45 h 1604"/>
              <a:gd name="T10" fmla="*/ 0 w 290"/>
              <a:gd name="T11" fmla="*/ 67 h 1604"/>
              <a:gd name="T12" fmla="*/ 0 w 290"/>
              <a:gd name="T13" fmla="*/ 1536 h 1604"/>
              <a:gd name="T14" fmla="*/ 2 w 290"/>
              <a:gd name="T15" fmla="*/ 1551 h 1604"/>
              <a:gd name="T16" fmla="*/ 68 w 290"/>
              <a:gd name="T17" fmla="*/ 1604 h 1604"/>
              <a:gd name="T18" fmla="*/ 222 w 290"/>
              <a:gd name="T19" fmla="*/ 1604 h 1604"/>
              <a:gd name="T20" fmla="*/ 288 w 290"/>
              <a:gd name="T21" fmla="*/ 1551 h 1604"/>
              <a:gd name="T22" fmla="*/ 290 w 290"/>
              <a:gd name="T23" fmla="*/ 1536 h 1604"/>
              <a:gd name="T24" fmla="*/ 290 w 290"/>
              <a:gd name="T25" fmla="*/ 67 h 1604"/>
              <a:gd name="T26" fmla="*/ 242 w 290"/>
              <a:gd name="T27" fmla="*/ 67 h 1604"/>
              <a:gd name="T28" fmla="*/ 242 w 290"/>
              <a:gd name="T29" fmla="*/ 1536 h 1604"/>
              <a:gd name="T30" fmla="*/ 222 w 290"/>
              <a:gd name="T31" fmla="*/ 1556 h 1604"/>
              <a:gd name="T32" fmla="*/ 68 w 290"/>
              <a:gd name="T33" fmla="*/ 1556 h 1604"/>
              <a:gd name="T34" fmla="*/ 48 w 290"/>
              <a:gd name="T35" fmla="*/ 1536 h 1604"/>
              <a:gd name="T36" fmla="*/ 48 w 290"/>
              <a:gd name="T37" fmla="*/ 67 h 1604"/>
              <a:gd name="T38" fmla="*/ 68 w 290"/>
              <a:gd name="T39" fmla="*/ 48 h 1604"/>
              <a:gd name="T40" fmla="*/ 222 w 290"/>
              <a:gd name="T41" fmla="*/ 48 h 1604"/>
              <a:gd name="T42" fmla="*/ 242 w 290"/>
              <a:gd name="T43" fmla="*/ 67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0" h="1604">
                <a:moveTo>
                  <a:pt x="290" y="67"/>
                </a:moveTo>
                <a:cubicBezTo>
                  <a:pt x="290" y="60"/>
                  <a:pt x="288" y="52"/>
                  <a:pt x="286" y="45"/>
                </a:cubicBezTo>
                <a:cubicBezTo>
                  <a:pt x="276" y="19"/>
                  <a:pt x="251" y="0"/>
                  <a:pt x="22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8" y="0"/>
                  <a:pt x="13" y="19"/>
                  <a:pt x="4" y="45"/>
                </a:cubicBezTo>
                <a:cubicBezTo>
                  <a:pt x="1" y="52"/>
                  <a:pt x="0" y="59"/>
                  <a:pt x="0" y="67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541"/>
                  <a:pt x="1" y="1547"/>
                  <a:pt x="2" y="1551"/>
                </a:cubicBezTo>
                <a:cubicBezTo>
                  <a:pt x="9" y="1581"/>
                  <a:pt x="36" y="1604"/>
                  <a:pt x="68" y="1604"/>
                </a:cubicBezTo>
                <a:cubicBezTo>
                  <a:pt x="222" y="1604"/>
                  <a:pt x="222" y="1604"/>
                  <a:pt x="222" y="1604"/>
                </a:cubicBezTo>
                <a:cubicBezTo>
                  <a:pt x="254" y="1604"/>
                  <a:pt x="281" y="1581"/>
                  <a:pt x="288" y="1551"/>
                </a:cubicBezTo>
                <a:cubicBezTo>
                  <a:pt x="289" y="1547"/>
                  <a:pt x="290" y="1541"/>
                  <a:pt x="290" y="1536"/>
                </a:cubicBezTo>
                <a:lnTo>
                  <a:pt x="290" y="67"/>
                </a:lnTo>
                <a:close/>
                <a:moveTo>
                  <a:pt x="242" y="67"/>
                </a:moveTo>
                <a:cubicBezTo>
                  <a:pt x="242" y="1536"/>
                  <a:pt x="242" y="1536"/>
                  <a:pt x="242" y="1536"/>
                </a:cubicBezTo>
                <a:cubicBezTo>
                  <a:pt x="242" y="1547"/>
                  <a:pt x="233" y="1556"/>
                  <a:pt x="222" y="1556"/>
                </a:cubicBezTo>
                <a:cubicBezTo>
                  <a:pt x="68" y="1556"/>
                  <a:pt x="68" y="1556"/>
                  <a:pt x="68" y="1556"/>
                </a:cubicBezTo>
                <a:cubicBezTo>
                  <a:pt x="57" y="1556"/>
                  <a:pt x="48" y="1547"/>
                  <a:pt x="48" y="1536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57"/>
                  <a:pt x="57" y="48"/>
                  <a:pt x="68" y="48"/>
                </a:cubicBezTo>
                <a:cubicBezTo>
                  <a:pt x="222" y="48"/>
                  <a:pt x="222" y="48"/>
                  <a:pt x="222" y="48"/>
                </a:cubicBezTo>
                <a:cubicBezTo>
                  <a:pt x="233" y="48"/>
                  <a:pt x="242" y="57"/>
                  <a:pt x="242" y="6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4" name="iŝ1îďe">
            <a:extLst>
              <a:ext uri="{FF2B5EF4-FFF2-40B4-BE49-F238E27FC236}">
                <a16:creationId xmlns:a16="http://schemas.microsoft.com/office/drawing/2014/main" id="{CDE99569-BEC8-4BA0-992D-71E031E9C2C2}"/>
              </a:ext>
            </a:extLst>
          </p:cNvPr>
          <p:cNvSpPr/>
          <p:nvPr/>
        </p:nvSpPr>
        <p:spPr bwMode="auto">
          <a:xfrm>
            <a:off x="6733364" y="2400489"/>
            <a:ext cx="169899" cy="81590"/>
          </a:xfrm>
          <a:custGeom>
            <a:avLst/>
            <a:gdLst>
              <a:gd name="T0" fmla="*/ 310 w 378"/>
              <a:gd name="T1" fmla="*/ 0 h 182"/>
              <a:gd name="T2" fmla="*/ 68 w 378"/>
              <a:gd name="T3" fmla="*/ 0 h 182"/>
              <a:gd name="T4" fmla="*/ 2 w 378"/>
              <a:gd name="T5" fmla="*/ 49 h 182"/>
              <a:gd name="T6" fmla="*/ 2 w 378"/>
              <a:gd name="T7" fmla="*/ 52 h 182"/>
              <a:gd name="T8" fmla="*/ 0 w 378"/>
              <a:gd name="T9" fmla="*/ 68 h 182"/>
              <a:gd name="T10" fmla="*/ 0 w 378"/>
              <a:gd name="T11" fmla="*/ 117 h 182"/>
              <a:gd name="T12" fmla="*/ 48 w 378"/>
              <a:gd name="T13" fmla="*/ 182 h 182"/>
              <a:gd name="T14" fmla="*/ 112 w 378"/>
              <a:gd name="T15" fmla="*/ 137 h 182"/>
              <a:gd name="T16" fmla="*/ 68 w 378"/>
              <a:gd name="T17" fmla="*/ 137 h 182"/>
              <a:gd name="T18" fmla="*/ 48 w 378"/>
              <a:gd name="T19" fmla="*/ 117 h 182"/>
              <a:gd name="T20" fmla="*/ 48 w 378"/>
              <a:gd name="T21" fmla="*/ 68 h 182"/>
              <a:gd name="T22" fmla="*/ 68 w 378"/>
              <a:gd name="T23" fmla="*/ 48 h 182"/>
              <a:gd name="T24" fmla="*/ 310 w 378"/>
              <a:gd name="T25" fmla="*/ 48 h 182"/>
              <a:gd name="T26" fmla="*/ 330 w 378"/>
              <a:gd name="T27" fmla="*/ 68 h 182"/>
              <a:gd name="T28" fmla="*/ 330 w 378"/>
              <a:gd name="T29" fmla="*/ 117 h 182"/>
              <a:gd name="T30" fmla="*/ 310 w 378"/>
              <a:gd name="T31" fmla="*/ 137 h 182"/>
              <a:gd name="T32" fmla="*/ 265 w 378"/>
              <a:gd name="T33" fmla="*/ 137 h 182"/>
              <a:gd name="T34" fmla="*/ 330 w 378"/>
              <a:gd name="T35" fmla="*/ 182 h 182"/>
              <a:gd name="T36" fmla="*/ 378 w 378"/>
              <a:gd name="T37" fmla="*/ 117 h 182"/>
              <a:gd name="T38" fmla="*/ 378 w 378"/>
              <a:gd name="T39" fmla="*/ 68 h 182"/>
              <a:gd name="T40" fmla="*/ 376 w 378"/>
              <a:gd name="T41" fmla="*/ 52 h 182"/>
              <a:gd name="T42" fmla="*/ 375 w 378"/>
              <a:gd name="T43" fmla="*/ 49 h 182"/>
              <a:gd name="T44" fmla="*/ 310 w 378"/>
              <a:gd name="T4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8" h="182">
                <a:moveTo>
                  <a:pt x="310" y="0"/>
                </a:moveTo>
                <a:cubicBezTo>
                  <a:pt x="68" y="0"/>
                  <a:pt x="68" y="0"/>
                  <a:pt x="68" y="0"/>
                </a:cubicBezTo>
                <a:cubicBezTo>
                  <a:pt x="37" y="0"/>
                  <a:pt x="10" y="21"/>
                  <a:pt x="2" y="49"/>
                </a:cubicBezTo>
                <a:cubicBezTo>
                  <a:pt x="2" y="50"/>
                  <a:pt x="2" y="51"/>
                  <a:pt x="2" y="52"/>
                </a:cubicBezTo>
                <a:cubicBezTo>
                  <a:pt x="1" y="57"/>
                  <a:pt x="0" y="62"/>
                  <a:pt x="0" y="6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47"/>
                  <a:pt x="20" y="173"/>
                  <a:pt x="48" y="182"/>
                </a:cubicBezTo>
                <a:cubicBezTo>
                  <a:pt x="57" y="156"/>
                  <a:pt x="82" y="137"/>
                  <a:pt x="112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57" y="137"/>
                  <a:pt x="48" y="128"/>
                  <a:pt x="48" y="117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57"/>
                  <a:pt x="57" y="48"/>
                  <a:pt x="68" y="48"/>
                </a:cubicBezTo>
                <a:cubicBezTo>
                  <a:pt x="310" y="48"/>
                  <a:pt x="310" y="48"/>
                  <a:pt x="310" y="48"/>
                </a:cubicBezTo>
                <a:cubicBezTo>
                  <a:pt x="321" y="48"/>
                  <a:pt x="330" y="57"/>
                  <a:pt x="330" y="68"/>
                </a:cubicBezTo>
                <a:cubicBezTo>
                  <a:pt x="330" y="117"/>
                  <a:pt x="330" y="117"/>
                  <a:pt x="330" y="117"/>
                </a:cubicBezTo>
                <a:cubicBezTo>
                  <a:pt x="330" y="128"/>
                  <a:pt x="321" y="137"/>
                  <a:pt x="310" y="137"/>
                </a:cubicBezTo>
                <a:cubicBezTo>
                  <a:pt x="265" y="137"/>
                  <a:pt x="265" y="137"/>
                  <a:pt x="265" y="137"/>
                </a:cubicBezTo>
                <a:cubicBezTo>
                  <a:pt x="295" y="137"/>
                  <a:pt x="320" y="156"/>
                  <a:pt x="330" y="182"/>
                </a:cubicBezTo>
                <a:cubicBezTo>
                  <a:pt x="357" y="174"/>
                  <a:pt x="378" y="148"/>
                  <a:pt x="378" y="117"/>
                </a:cubicBezTo>
                <a:cubicBezTo>
                  <a:pt x="378" y="68"/>
                  <a:pt x="378" y="68"/>
                  <a:pt x="378" y="68"/>
                </a:cubicBezTo>
                <a:cubicBezTo>
                  <a:pt x="378" y="62"/>
                  <a:pt x="377" y="57"/>
                  <a:pt x="376" y="52"/>
                </a:cubicBezTo>
                <a:cubicBezTo>
                  <a:pt x="376" y="51"/>
                  <a:pt x="376" y="50"/>
                  <a:pt x="375" y="49"/>
                </a:cubicBezTo>
                <a:cubicBezTo>
                  <a:pt x="367" y="21"/>
                  <a:pt x="341" y="0"/>
                  <a:pt x="3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5" name="íṡ1ïďè">
            <a:extLst>
              <a:ext uri="{FF2B5EF4-FFF2-40B4-BE49-F238E27FC236}">
                <a16:creationId xmlns:a16="http://schemas.microsoft.com/office/drawing/2014/main" id="{6B960B02-0DD9-44FC-AABB-2FE27165A6C3}"/>
              </a:ext>
            </a:extLst>
          </p:cNvPr>
          <p:cNvSpPr/>
          <p:nvPr/>
        </p:nvSpPr>
        <p:spPr bwMode="auto">
          <a:xfrm>
            <a:off x="6753522" y="2461921"/>
            <a:ext cx="129584" cy="719430"/>
          </a:xfrm>
          <a:custGeom>
            <a:avLst/>
            <a:gdLst>
              <a:gd name="T0" fmla="*/ 289 w 289"/>
              <a:gd name="T1" fmla="*/ 67 h 1604"/>
              <a:gd name="T2" fmla="*/ 286 w 289"/>
              <a:gd name="T3" fmla="*/ 45 h 1604"/>
              <a:gd name="T4" fmla="*/ 221 w 289"/>
              <a:gd name="T5" fmla="*/ 0 h 1604"/>
              <a:gd name="T6" fmla="*/ 68 w 289"/>
              <a:gd name="T7" fmla="*/ 0 h 1604"/>
              <a:gd name="T8" fmla="*/ 4 w 289"/>
              <a:gd name="T9" fmla="*/ 45 h 1604"/>
              <a:gd name="T10" fmla="*/ 0 w 289"/>
              <a:gd name="T11" fmla="*/ 67 h 1604"/>
              <a:gd name="T12" fmla="*/ 0 w 289"/>
              <a:gd name="T13" fmla="*/ 1536 h 1604"/>
              <a:gd name="T14" fmla="*/ 2 w 289"/>
              <a:gd name="T15" fmla="*/ 1551 h 1604"/>
              <a:gd name="T16" fmla="*/ 68 w 289"/>
              <a:gd name="T17" fmla="*/ 1604 h 1604"/>
              <a:gd name="T18" fmla="*/ 221 w 289"/>
              <a:gd name="T19" fmla="*/ 1604 h 1604"/>
              <a:gd name="T20" fmla="*/ 288 w 289"/>
              <a:gd name="T21" fmla="*/ 1551 h 1604"/>
              <a:gd name="T22" fmla="*/ 289 w 289"/>
              <a:gd name="T23" fmla="*/ 1536 h 1604"/>
              <a:gd name="T24" fmla="*/ 289 w 289"/>
              <a:gd name="T25" fmla="*/ 67 h 1604"/>
              <a:gd name="T26" fmla="*/ 241 w 289"/>
              <a:gd name="T27" fmla="*/ 67 h 1604"/>
              <a:gd name="T28" fmla="*/ 241 w 289"/>
              <a:gd name="T29" fmla="*/ 1536 h 1604"/>
              <a:gd name="T30" fmla="*/ 221 w 289"/>
              <a:gd name="T31" fmla="*/ 1556 h 1604"/>
              <a:gd name="T32" fmla="*/ 68 w 289"/>
              <a:gd name="T33" fmla="*/ 1556 h 1604"/>
              <a:gd name="T34" fmla="*/ 48 w 289"/>
              <a:gd name="T35" fmla="*/ 1536 h 1604"/>
              <a:gd name="T36" fmla="*/ 48 w 289"/>
              <a:gd name="T37" fmla="*/ 67 h 1604"/>
              <a:gd name="T38" fmla="*/ 68 w 289"/>
              <a:gd name="T39" fmla="*/ 48 h 1604"/>
              <a:gd name="T40" fmla="*/ 221 w 289"/>
              <a:gd name="T41" fmla="*/ 48 h 1604"/>
              <a:gd name="T42" fmla="*/ 241 w 289"/>
              <a:gd name="T43" fmla="*/ 67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" h="1604">
                <a:moveTo>
                  <a:pt x="289" y="67"/>
                </a:moveTo>
                <a:cubicBezTo>
                  <a:pt x="289" y="60"/>
                  <a:pt x="288" y="52"/>
                  <a:pt x="286" y="45"/>
                </a:cubicBezTo>
                <a:cubicBezTo>
                  <a:pt x="276" y="19"/>
                  <a:pt x="251" y="0"/>
                  <a:pt x="221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8" y="0"/>
                  <a:pt x="13" y="19"/>
                  <a:pt x="4" y="45"/>
                </a:cubicBezTo>
                <a:cubicBezTo>
                  <a:pt x="1" y="52"/>
                  <a:pt x="0" y="59"/>
                  <a:pt x="0" y="67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541"/>
                  <a:pt x="1" y="1547"/>
                  <a:pt x="2" y="1551"/>
                </a:cubicBezTo>
                <a:cubicBezTo>
                  <a:pt x="9" y="1581"/>
                  <a:pt x="36" y="1604"/>
                  <a:pt x="68" y="1604"/>
                </a:cubicBezTo>
                <a:cubicBezTo>
                  <a:pt x="221" y="1604"/>
                  <a:pt x="221" y="1604"/>
                  <a:pt x="221" y="1604"/>
                </a:cubicBezTo>
                <a:cubicBezTo>
                  <a:pt x="254" y="1604"/>
                  <a:pt x="281" y="1581"/>
                  <a:pt x="288" y="1551"/>
                </a:cubicBezTo>
                <a:cubicBezTo>
                  <a:pt x="289" y="1547"/>
                  <a:pt x="289" y="1541"/>
                  <a:pt x="289" y="1536"/>
                </a:cubicBezTo>
                <a:lnTo>
                  <a:pt x="289" y="67"/>
                </a:lnTo>
                <a:close/>
                <a:moveTo>
                  <a:pt x="241" y="67"/>
                </a:moveTo>
                <a:cubicBezTo>
                  <a:pt x="241" y="1536"/>
                  <a:pt x="241" y="1536"/>
                  <a:pt x="241" y="1536"/>
                </a:cubicBezTo>
                <a:cubicBezTo>
                  <a:pt x="241" y="1547"/>
                  <a:pt x="232" y="1556"/>
                  <a:pt x="221" y="1556"/>
                </a:cubicBezTo>
                <a:cubicBezTo>
                  <a:pt x="68" y="1556"/>
                  <a:pt x="68" y="1556"/>
                  <a:pt x="68" y="1556"/>
                </a:cubicBezTo>
                <a:cubicBezTo>
                  <a:pt x="57" y="1556"/>
                  <a:pt x="48" y="1547"/>
                  <a:pt x="48" y="1536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57"/>
                  <a:pt x="57" y="48"/>
                  <a:pt x="68" y="48"/>
                </a:cubicBezTo>
                <a:cubicBezTo>
                  <a:pt x="221" y="48"/>
                  <a:pt x="221" y="48"/>
                  <a:pt x="221" y="48"/>
                </a:cubicBezTo>
                <a:cubicBezTo>
                  <a:pt x="232" y="48"/>
                  <a:pt x="241" y="57"/>
                  <a:pt x="241" y="6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6" name="iŝlîḑê">
            <a:extLst>
              <a:ext uri="{FF2B5EF4-FFF2-40B4-BE49-F238E27FC236}">
                <a16:creationId xmlns:a16="http://schemas.microsoft.com/office/drawing/2014/main" id="{0F84DAC6-03D8-4EE8-B0FE-9330E095EE94}"/>
              </a:ext>
            </a:extLst>
          </p:cNvPr>
          <p:cNvSpPr/>
          <p:nvPr/>
        </p:nvSpPr>
        <p:spPr bwMode="auto">
          <a:xfrm>
            <a:off x="6209270" y="2527673"/>
            <a:ext cx="390671" cy="172299"/>
          </a:xfrm>
          <a:custGeom>
            <a:avLst/>
            <a:gdLst>
              <a:gd name="T0" fmla="*/ 24 w 869"/>
              <a:gd name="T1" fmla="*/ 361 h 385"/>
              <a:gd name="T2" fmla="*/ 49 w 869"/>
              <a:gd name="T3" fmla="*/ 361 h 385"/>
              <a:gd name="T4" fmla="*/ 435 w 869"/>
              <a:gd name="T5" fmla="*/ 48 h 385"/>
              <a:gd name="T6" fmla="*/ 820 w 869"/>
              <a:gd name="T7" fmla="*/ 361 h 385"/>
              <a:gd name="T8" fmla="*/ 845 w 869"/>
              <a:gd name="T9" fmla="*/ 361 h 385"/>
              <a:gd name="T10" fmla="*/ 869 w 869"/>
              <a:gd name="T11" fmla="*/ 385 h 385"/>
              <a:gd name="T12" fmla="*/ 435 w 869"/>
              <a:gd name="T13" fmla="*/ 0 h 385"/>
              <a:gd name="T14" fmla="*/ 0 w 869"/>
              <a:gd name="T15" fmla="*/ 385 h 385"/>
              <a:gd name="T16" fmla="*/ 24 w 869"/>
              <a:gd name="T17" fmla="*/ 361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9" h="385">
                <a:moveTo>
                  <a:pt x="24" y="361"/>
                </a:moveTo>
                <a:cubicBezTo>
                  <a:pt x="49" y="361"/>
                  <a:pt x="49" y="361"/>
                  <a:pt x="49" y="361"/>
                </a:cubicBezTo>
                <a:cubicBezTo>
                  <a:pt x="63" y="186"/>
                  <a:pt x="231" y="48"/>
                  <a:pt x="435" y="48"/>
                </a:cubicBezTo>
                <a:cubicBezTo>
                  <a:pt x="638" y="48"/>
                  <a:pt x="806" y="186"/>
                  <a:pt x="820" y="361"/>
                </a:cubicBezTo>
                <a:cubicBezTo>
                  <a:pt x="845" y="361"/>
                  <a:pt x="845" y="361"/>
                  <a:pt x="845" y="361"/>
                </a:cubicBezTo>
                <a:cubicBezTo>
                  <a:pt x="858" y="361"/>
                  <a:pt x="869" y="371"/>
                  <a:pt x="869" y="385"/>
                </a:cubicBezTo>
                <a:cubicBezTo>
                  <a:pt x="869" y="172"/>
                  <a:pt x="674" y="0"/>
                  <a:pt x="435" y="0"/>
                </a:cubicBezTo>
                <a:cubicBezTo>
                  <a:pt x="195" y="0"/>
                  <a:pt x="0" y="172"/>
                  <a:pt x="0" y="385"/>
                </a:cubicBezTo>
                <a:cubicBezTo>
                  <a:pt x="0" y="371"/>
                  <a:pt x="11" y="361"/>
                  <a:pt x="24" y="36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7" name="íŝḻïḋè">
            <a:extLst>
              <a:ext uri="{FF2B5EF4-FFF2-40B4-BE49-F238E27FC236}">
                <a16:creationId xmlns:a16="http://schemas.microsoft.com/office/drawing/2014/main" id="{B6AEA96C-87DA-4903-82B7-AEC23832A46E}"/>
              </a:ext>
            </a:extLst>
          </p:cNvPr>
          <p:cNvSpPr/>
          <p:nvPr/>
        </p:nvSpPr>
        <p:spPr bwMode="auto">
          <a:xfrm>
            <a:off x="6578344" y="2699971"/>
            <a:ext cx="21597" cy="323000"/>
          </a:xfrm>
          <a:custGeom>
            <a:avLst/>
            <a:gdLst>
              <a:gd name="T0" fmla="*/ 24 w 48"/>
              <a:gd name="T1" fmla="*/ 24 h 720"/>
              <a:gd name="T2" fmla="*/ 0 w 48"/>
              <a:gd name="T3" fmla="*/ 24 h 720"/>
              <a:gd name="T4" fmla="*/ 0 w 48"/>
              <a:gd name="T5" fmla="*/ 720 h 720"/>
              <a:gd name="T6" fmla="*/ 48 w 48"/>
              <a:gd name="T7" fmla="*/ 720 h 720"/>
              <a:gd name="T8" fmla="*/ 48 w 48"/>
              <a:gd name="T9" fmla="*/ 0 h 720"/>
              <a:gd name="T10" fmla="*/ 24 w 48"/>
              <a:gd name="T11" fmla="*/ 2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720">
                <a:moveTo>
                  <a:pt x="24" y="24"/>
                </a:moveTo>
                <a:cubicBezTo>
                  <a:pt x="0" y="24"/>
                  <a:pt x="0" y="24"/>
                  <a:pt x="0" y="24"/>
                </a:cubicBezTo>
                <a:cubicBezTo>
                  <a:pt x="0" y="720"/>
                  <a:pt x="0" y="720"/>
                  <a:pt x="0" y="720"/>
                </a:cubicBezTo>
                <a:cubicBezTo>
                  <a:pt x="48" y="720"/>
                  <a:pt x="48" y="720"/>
                  <a:pt x="48" y="72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3"/>
                  <a:pt x="37" y="24"/>
                  <a:pt x="24" y="2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8" name="íṥḷîďè">
            <a:extLst>
              <a:ext uri="{FF2B5EF4-FFF2-40B4-BE49-F238E27FC236}">
                <a16:creationId xmlns:a16="http://schemas.microsoft.com/office/drawing/2014/main" id="{A567AEE9-14C1-4100-BE8F-6FB8E90DF12B}"/>
              </a:ext>
            </a:extLst>
          </p:cNvPr>
          <p:cNvSpPr/>
          <p:nvPr/>
        </p:nvSpPr>
        <p:spPr bwMode="auto">
          <a:xfrm>
            <a:off x="6209270" y="2699971"/>
            <a:ext cx="21597" cy="323000"/>
          </a:xfrm>
          <a:custGeom>
            <a:avLst/>
            <a:gdLst>
              <a:gd name="T0" fmla="*/ 48 w 48"/>
              <a:gd name="T1" fmla="*/ 720 h 720"/>
              <a:gd name="T2" fmla="*/ 48 w 48"/>
              <a:gd name="T3" fmla="*/ 24 h 720"/>
              <a:gd name="T4" fmla="*/ 24 w 48"/>
              <a:gd name="T5" fmla="*/ 24 h 720"/>
              <a:gd name="T6" fmla="*/ 0 w 48"/>
              <a:gd name="T7" fmla="*/ 0 h 720"/>
              <a:gd name="T8" fmla="*/ 0 w 48"/>
              <a:gd name="T9" fmla="*/ 720 h 720"/>
              <a:gd name="T10" fmla="*/ 48 w 48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720">
                <a:moveTo>
                  <a:pt x="48" y="720"/>
                </a:moveTo>
                <a:cubicBezTo>
                  <a:pt x="48" y="24"/>
                  <a:pt x="48" y="24"/>
                  <a:pt x="4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11" y="24"/>
                  <a:pt x="0" y="13"/>
                  <a:pt x="0" y="0"/>
                </a:cubicBezTo>
                <a:cubicBezTo>
                  <a:pt x="0" y="720"/>
                  <a:pt x="0" y="720"/>
                  <a:pt x="0" y="720"/>
                </a:cubicBezTo>
                <a:lnTo>
                  <a:pt x="48" y="7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9" name="i$ļiďé">
            <a:extLst>
              <a:ext uri="{FF2B5EF4-FFF2-40B4-BE49-F238E27FC236}">
                <a16:creationId xmlns:a16="http://schemas.microsoft.com/office/drawing/2014/main" id="{15BD00F8-704F-43EC-BFA9-DB130F1C44C4}"/>
              </a:ext>
            </a:extLst>
          </p:cNvPr>
          <p:cNvSpPr/>
          <p:nvPr/>
        </p:nvSpPr>
        <p:spPr bwMode="auto">
          <a:xfrm>
            <a:off x="5968340" y="2514714"/>
            <a:ext cx="14398" cy="621042"/>
          </a:xfrm>
          <a:custGeom>
            <a:avLst/>
            <a:gdLst>
              <a:gd name="T0" fmla="*/ 16 w 32"/>
              <a:gd name="T1" fmla="*/ 1385 h 1385"/>
              <a:gd name="T2" fmla="*/ 32 w 32"/>
              <a:gd name="T3" fmla="*/ 1369 h 1385"/>
              <a:gd name="T4" fmla="*/ 32 w 32"/>
              <a:gd name="T5" fmla="*/ 16 h 1385"/>
              <a:gd name="T6" fmla="*/ 16 w 32"/>
              <a:gd name="T7" fmla="*/ 0 h 1385"/>
              <a:gd name="T8" fmla="*/ 0 w 32"/>
              <a:gd name="T9" fmla="*/ 16 h 1385"/>
              <a:gd name="T10" fmla="*/ 0 w 32"/>
              <a:gd name="T11" fmla="*/ 1369 h 1385"/>
              <a:gd name="T12" fmla="*/ 16 w 32"/>
              <a:gd name="T13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385">
                <a:moveTo>
                  <a:pt x="16" y="1385"/>
                </a:moveTo>
                <a:cubicBezTo>
                  <a:pt x="24" y="1385"/>
                  <a:pt x="32" y="1378"/>
                  <a:pt x="32" y="136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69"/>
                  <a:pt x="0" y="1369"/>
                  <a:pt x="0" y="1369"/>
                </a:cubicBezTo>
                <a:cubicBezTo>
                  <a:pt x="0" y="1378"/>
                  <a:pt x="7" y="1385"/>
                  <a:pt x="16" y="1385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0" name="íṡ1îďe">
            <a:extLst>
              <a:ext uri="{FF2B5EF4-FFF2-40B4-BE49-F238E27FC236}">
                <a16:creationId xmlns:a16="http://schemas.microsoft.com/office/drawing/2014/main" id="{2FE3DA2F-CB7B-4251-B999-6BCB57041C3B}"/>
              </a:ext>
            </a:extLst>
          </p:cNvPr>
          <p:cNvSpPr/>
          <p:nvPr/>
        </p:nvSpPr>
        <p:spPr bwMode="auto">
          <a:xfrm>
            <a:off x="6006255" y="2514714"/>
            <a:ext cx="14398" cy="621042"/>
          </a:xfrm>
          <a:custGeom>
            <a:avLst/>
            <a:gdLst>
              <a:gd name="T0" fmla="*/ 16 w 32"/>
              <a:gd name="T1" fmla="*/ 1385 h 1385"/>
              <a:gd name="T2" fmla="*/ 32 w 32"/>
              <a:gd name="T3" fmla="*/ 1369 h 1385"/>
              <a:gd name="T4" fmla="*/ 32 w 32"/>
              <a:gd name="T5" fmla="*/ 16 h 1385"/>
              <a:gd name="T6" fmla="*/ 16 w 32"/>
              <a:gd name="T7" fmla="*/ 0 h 1385"/>
              <a:gd name="T8" fmla="*/ 0 w 32"/>
              <a:gd name="T9" fmla="*/ 16 h 1385"/>
              <a:gd name="T10" fmla="*/ 0 w 32"/>
              <a:gd name="T11" fmla="*/ 1369 h 1385"/>
              <a:gd name="T12" fmla="*/ 16 w 32"/>
              <a:gd name="T13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385">
                <a:moveTo>
                  <a:pt x="16" y="1385"/>
                </a:moveTo>
                <a:cubicBezTo>
                  <a:pt x="25" y="1385"/>
                  <a:pt x="32" y="1378"/>
                  <a:pt x="32" y="136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369"/>
                  <a:pt x="0" y="1369"/>
                  <a:pt x="0" y="1369"/>
                </a:cubicBezTo>
                <a:cubicBezTo>
                  <a:pt x="0" y="1378"/>
                  <a:pt x="8" y="1385"/>
                  <a:pt x="16" y="1385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1" name="iṣľíḍè">
            <a:extLst>
              <a:ext uri="{FF2B5EF4-FFF2-40B4-BE49-F238E27FC236}">
                <a16:creationId xmlns:a16="http://schemas.microsoft.com/office/drawing/2014/main" id="{DF2C3ACD-4B72-4BFC-AFE9-0A9F3DCB73E3}"/>
              </a:ext>
            </a:extLst>
          </p:cNvPr>
          <p:cNvSpPr/>
          <p:nvPr/>
        </p:nvSpPr>
        <p:spPr bwMode="auto">
          <a:xfrm>
            <a:off x="6791917" y="2514714"/>
            <a:ext cx="14398" cy="621042"/>
          </a:xfrm>
          <a:custGeom>
            <a:avLst/>
            <a:gdLst>
              <a:gd name="T0" fmla="*/ 16 w 32"/>
              <a:gd name="T1" fmla="*/ 1385 h 1385"/>
              <a:gd name="T2" fmla="*/ 32 w 32"/>
              <a:gd name="T3" fmla="*/ 1369 h 1385"/>
              <a:gd name="T4" fmla="*/ 32 w 32"/>
              <a:gd name="T5" fmla="*/ 16 h 1385"/>
              <a:gd name="T6" fmla="*/ 16 w 32"/>
              <a:gd name="T7" fmla="*/ 0 h 1385"/>
              <a:gd name="T8" fmla="*/ 0 w 32"/>
              <a:gd name="T9" fmla="*/ 16 h 1385"/>
              <a:gd name="T10" fmla="*/ 0 w 32"/>
              <a:gd name="T11" fmla="*/ 1369 h 1385"/>
              <a:gd name="T12" fmla="*/ 16 w 32"/>
              <a:gd name="T13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385">
                <a:moveTo>
                  <a:pt x="16" y="1385"/>
                </a:moveTo>
                <a:cubicBezTo>
                  <a:pt x="25" y="1385"/>
                  <a:pt x="32" y="1378"/>
                  <a:pt x="32" y="136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69"/>
                  <a:pt x="0" y="1369"/>
                  <a:pt x="0" y="1369"/>
                </a:cubicBezTo>
                <a:cubicBezTo>
                  <a:pt x="0" y="1378"/>
                  <a:pt x="7" y="1385"/>
                  <a:pt x="16" y="1385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2" name="ïṩļïdè">
            <a:extLst>
              <a:ext uri="{FF2B5EF4-FFF2-40B4-BE49-F238E27FC236}">
                <a16:creationId xmlns:a16="http://schemas.microsoft.com/office/drawing/2014/main" id="{7154EAF6-BF2E-4453-965C-9431D6B6DCDB}"/>
              </a:ext>
            </a:extLst>
          </p:cNvPr>
          <p:cNvSpPr/>
          <p:nvPr/>
        </p:nvSpPr>
        <p:spPr bwMode="auto">
          <a:xfrm>
            <a:off x="6830792" y="2514714"/>
            <a:ext cx="13918" cy="621042"/>
          </a:xfrm>
          <a:custGeom>
            <a:avLst/>
            <a:gdLst>
              <a:gd name="T0" fmla="*/ 16 w 32"/>
              <a:gd name="T1" fmla="*/ 1385 h 1385"/>
              <a:gd name="T2" fmla="*/ 32 w 32"/>
              <a:gd name="T3" fmla="*/ 1369 h 1385"/>
              <a:gd name="T4" fmla="*/ 32 w 32"/>
              <a:gd name="T5" fmla="*/ 16 h 1385"/>
              <a:gd name="T6" fmla="*/ 16 w 32"/>
              <a:gd name="T7" fmla="*/ 0 h 1385"/>
              <a:gd name="T8" fmla="*/ 0 w 32"/>
              <a:gd name="T9" fmla="*/ 16 h 1385"/>
              <a:gd name="T10" fmla="*/ 0 w 32"/>
              <a:gd name="T11" fmla="*/ 1369 h 1385"/>
              <a:gd name="T12" fmla="*/ 16 w 32"/>
              <a:gd name="T13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385">
                <a:moveTo>
                  <a:pt x="16" y="1385"/>
                </a:moveTo>
                <a:cubicBezTo>
                  <a:pt x="24" y="1385"/>
                  <a:pt x="32" y="1378"/>
                  <a:pt x="32" y="136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69"/>
                  <a:pt x="0" y="1369"/>
                  <a:pt x="0" y="1369"/>
                </a:cubicBezTo>
                <a:cubicBezTo>
                  <a:pt x="0" y="1378"/>
                  <a:pt x="7" y="1385"/>
                  <a:pt x="16" y="1385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3" name="iśľïḋè">
            <a:extLst>
              <a:ext uri="{FF2B5EF4-FFF2-40B4-BE49-F238E27FC236}">
                <a16:creationId xmlns:a16="http://schemas.microsoft.com/office/drawing/2014/main" id="{FDBA0875-D41E-4B19-9249-41D8FA8D9CEB}"/>
              </a:ext>
            </a:extLst>
          </p:cNvPr>
          <p:cNvSpPr/>
          <p:nvPr/>
        </p:nvSpPr>
        <p:spPr bwMode="auto">
          <a:xfrm>
            <a:off x="6160316" y="3022971"/>
            <a:ext cx="491938" cy="43195"/>
          </a:xfrm>
          <a:custGeom>
            <a:avLst/>
            <a:gdLst>
              <a:gd name="T0" fmla="*/ 76 w 1095"/>
              <a:gd name="T1" fmla="*/ 96 h 96"/>
              <a:gd name="T2" fmla="*/ 55 w 1095"/>
              <a:gd name="T3" fmla="*/ 75 h 96"/>
              <a:gd name="T4" fmla="*/ 76 w 1095"/>
              <a:gd name="T5" fmla="*/ 55 h 96"/>
              <a:gd name="T6" fmla="*/ 1019 w 1095"/>
              <a:gd name="T7" fmla="*/ 55 h 96"/>
              <a:gd name="T8" fmla="*/ 1040 w 1095"/>
              <a:gd name="T9" fmla="*/ 75 h 96"/>
              <a:gd name="T10" fmla="*/ 1019 w 1095"/>
              <a:gd name="T11" fmla="*/ 96 h 96"/>
              <a:gd name="T12" fmla="*/ 1092 w 1095"/>
              <a:gd name="T13" fmla="*/ 96 h 96"/>
              <a:gd name="T14" fmla="*/ 1095 w 1095"/>
              <a:gd name="T15" fmla="*/ 75 h 96"/>
              <a:gd name="T16" fmla="*/ 1019 w 1095"/>
              <a:gd name="T17" fmla="*/ 0 h 96"/>
              <a:gd name="T18" fmla="*/ 978 w 1095"/>
              <a:gd name="T19" fmla="*/ 0 h 96"/>
              <a:gd name="T20" fmla="*/ 930 w 1095"/>
              <a:gd name="T21" fmla="*/ 0 h 96"/>
              <a:gd name="T22" fmla="*/ 560 w 1095"/>
              <a:gd name="T23" fmla="*/ 0 h 96"/>
              <a:gd name="T24" fmla="*/ 560 w 1095"/>
              <a:gd name="T25" fmla="*/ 27 h 96"/>
              <a:gd name="T26" fmla="*/ 536 w 1095"/>
              <a:gd name="T27" fmla="*/ 51 h 96"/>
              <a:gd name="T28" fmla="*/ 512 w 1095"/>
              <a:gd name="T29" fmla="*/ 27 h 96"/>
              <a:gd name="T30" fmla="*/ 512 w 1095"/>
              <a:gd name="T31" fmla="*/ 0 h 96"/>
              <a:gd name="T32" fmla="*/ 157 w 1095"/>
              <a:gd name="T33" fmla="*/ 0 h 96"/>
              <a:gd name="T34" fmla="*/ 109 w 1095"/>
              <a:gd name="T35" fmla="*/ 0 h 96"/>
              <a:gd name="T36" fmla="*/ 76 w 1095"/>
              <a:gd name="T37" fmla="*/ 0 h 96"/>
              <a:gd name="T38" fmla="*/ 0 w 1095"/>
              <a:gd name="T39" fmla="*/ 75 h 96"/>
              <a:gd name="T40" fmla="*/ 3 w 1095"/>
              <a:gd name="T41" fmla="*/ 96 h 96"/>
              <a:gd name="T42" fmla="*/ 76 w 1095"/>
              <a:gd name="T4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5" h="96">
                <a:moveTo>
                  <a:pt x="76" y="96"/>
                </a:moveTo>
                <a:cubicBezTo>
                  <a:pt x="64" y="96"/>
                  <a:pt x="55" y="87"/>
                  <a:pt x="55" y="75"/>
                </a:cubicBezTo>
                <a:cubicBezTo>
                  <a:pt x="55" y="64"/>
                  <a:pt x="64" y="55"/>
                  <a:pt x="76" y="55"/>
                </a:cubicBezTo>
                <a:cubicBezTo>
                  <a:pt x="1019" y="55"/>
                  <a:pt x="1019" y="55"/>
                  <a:pt x="1019" y="55"/>
                </a:cubicBezTo>
                <a:cubicBezTo>
                  <a:pt x="1031" y="55"/>
                  <a:pt x="1040" y="64"/>
                  <a:pt x="1040" y="75"/>
                </a:cubicBezTo>
                <a:cubicBezTo>
                  <a:pt x="1040" y="87"/>
                  <a:pt x="1031" y="96"/>
                  <a:pt x="1019" y="96"/>
                </a:cubicBezTo>
                <a:cubicBezTo>
                  <a:pt x="1092" y="96"/>
                  <a:pt x="1092" y="96"/>
                  <a:pt x="1092" y="96"/>
                </a:cubicBezTo>
                <a:cubicBezTo>
                  <a:pt x="1094" y="89"/>
                  <a:pt x="1095" y="82"/>
                  <a:pt x="1095" y="75"/>
                </a:cubicBezTo>
                <a:cubicBezTo>
                  <a:pt x="1095" y="34"/>
                  <a:pt x="1061" y="0"/>
                  <a:pt x="1019" y="0"/>
                </a:cubicBezTo>
                <a:cubicBezTo>
                  <a:pt x="978" y="0"/>
                  <a:pt x="978" y="0"/>
                  <a:pt x="978" y="0"/>
                </a:cubicBezTo>
                <a:cubicBezTo>
                  <a:pt x="930" y="0"/>
                  <a:pt x="930" y="0"/>
                  <a:pt x="930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0" y="27"/>
                  <a:pt x="560" y="27"/>
                  <a:pt x="560" y="27"/>
                </a:cubicBezTo>
                <a:cubicBezTo>
                  <a:pt x="560" y="40"/>
                  <a:pt x="549" y="51"/>
                  <a:pt x="536" y="51"/>
                </a:cubicBezTo>
                <a:cubicBezTo>
                  <a:pt x="522" y="51"/>
                  <a:pt x="512" y="40"/>
                  <a:pt x="512" y="27"/>
                </a:cubicBezTo>
                <a:cubicBezTo>
                  <a:pt x="512" y="0"/>
                  <a:pt x="512" y="0"/>
                  <a:pt x="512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82"/>
                  <a:pt x="1" y="89"/>
                  <a:pt x="3" y="96"/>
                </a:cubicBezTo>
                <a:lnTo>
                  <a:pt x="76" y="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4" name="íŝľïḓê">
            <a:extLst>
              <a:ext uri="{FF2B5EF4-FFF2-40B4-BE49-F238E27FC236}">
                <a16:creationId xmlns:a16="http://schemas.microsoft.com/office/drawing/2014/main" id="{3DBBBAF0-62E6-41DD-BEBC-34A3661562F5}"/>
              </a:ext>
            </a:extLst>
          </p:cNvPr>
          <p:cNvSpPr/>
          <p:nvPr/>
        </p:nvSpPr>
        <p:spPr bwMode="auto">
          <a:xfrm>
            <a:off x="6111842" y="3066165"/>
            <a:ext cx="588886" cy="46074"/>
          </a:xfrm>
          <a:custGeom>
            <a:avLst/>
            <a:gdLst>
              <a:gd name="T0" fmla="*/ 83 w 1311"/>
              <a:gd name="T1" fmla="*/ 103 h 103"/>
              <a:gd name="T2" fmla="*/ 55 w 1311"/>
              <a:gd name="T3" fmla="*/ 79 h 103"/>
              <a:gd name="T4" fmla="*/ 83 w 1311"/>
              <a:gd name="T5" fmla="*/ 55 h 103"/>
              <a:gd name="T6" fmla="*/ 184 w 1311"/>
              <a:gd name="T7" fmla="*/ 55 h 103"/>
              <a:gd name="T8" fmla="*/ 1127 w 1311"/>
              <a:gd name="T9" fmla="*/ 55 h 103"/>
              <a:gd name="T10" fmla="*/ 1228 w 1311"/>
              <a:gd name="T11" fmla="*/ 55 h 103"/>
              <a:gd name="T12" fmla="*/ 1256 w 1311"/>
              <a:gd name="T13" fmla="*/ 79 h 103"/>
              <a:gd name="T14" fmla="*/ 1228 w 1311"/>
              <a:gd name="T15" fmla="*/ 103 h 103"/>
              <a:gd name="T16" fmla="*/ 1307 w 1311"/>
              <a:gd name="T17" fmla="*/ 103 h 103"/>
              <a:gd name="T18" fmla="*/ 1311 w 1311"/>
              <a:gd name="T19" fmla="*/ 79 h 103"/>
              <a:gd name="T20" fmla="*/ 1228 w 1311"/>
              <a:gd name="T21" fmla="*/ 0 h 103"/>
              <a:gd name="T22" fmla="*/ 1200 w 1311"/>
              <a:gd name="T23" fmla="*/ 0 h 103"/>
              <a:gd name="T24" fmla="*/ 1127 w 1311"/>
              <a:gd name="T25" fmla="*/ 0 h 103"/>
              <a:gd name="T26" fmla="*/ 184 w 1311"/>
              <a:gd name="T27" fmla="*/ 0 h 103"/>
              <a:gd name="T28" fmla="*/ 111 w 1311"/>
              <a:gd name="T29" fmla="*/ 0 h 103"/>
              <a:gd name="T30" fmla="*/ 83 w 1311"/>
              <a:gd name="T31" fmla="*/ 0 h 103"/>
              <a:gd name="T32" fmla="*/ 0 w 1311"/>
              <a:gd name="T33" fmla="*/ 79 h 103"/>
              <a:gd name="T34" fmla="*/ 4 w 1311"/>
              <a:gd name="T35" fmla="*/ 103 h 103"/>
              <a:gd name="T36" fmla="*/ 83 w 1311"/>
              <a:gd name="T37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11" h="103">
                <a:moveTo>
                  <a:pt x="83" y="103"/>
                </a:moveTo>
                <a:cubicBezTo>
                  <a:pt x="67" y="103"/>
                  <a:pt x="55" y="92"/>
                  <a:pt x="55" y="79"/>
                </a:cubicBezTo>
                <a:cubicBezTo>
                  <a:pt x="55" y="66"/>
                  <a:pt x="67" y="55"/>
                  <a:pt x="83" y="55"/>
                </a:cubicBezTo>
                <a:cubicBezTo>
                  <a:pt x="184" y="55"/>
                  <a:pt x="184" y="55"/>
                  <a:pt x="184" y="55"/>
                </a:cubicBezTo>
                <a:cubicBezTo>
                  <a:pt x="1127" y="55"/>
                  <a:pt x="1127" y="55"/>
                  <a:pt x="1127" y="55"/>
                </a:cubicBezTo>
                <a:cubicBezTo>
                  <a:pt x="1228" y="55"/>
                  <a:pt x="1228" y="55"/>
                  <a:pt x="1228" y="55"/>
                </a:cubicBezTo>
                <a:cubicBezTo>
                  <a:pt x="1244" y="55"/>
                  <a:pt x="1256" y="66"/>
                  <a:pt x="1256" y="79"/>
                </a:cubicBezTo>
                <a:cubicBezTo>
                  <a:pt x="1256" y="92"/>
                  <a:pt x="1244" y="103"/>
                  <a:pt x="1228" y="103"/>
                </a:cubicBezTo>
                <a:cubicBezTo>
                  <a:pt x="1307" y="103"/>
                  <a:pt x="1307" y="103"/>
                  <a:pt x="1307" y="103"/>
                </a:cubicBezTo>
                <a:cubicBezTo>
                  <a:pt x="1310" y="95"/>
                  <a:pt x="1311" y="87"/>
                  <a:pt x="1311" y="79"/>
                </a:cubicBezTo>
                <a:cubicBezTo>
                  <a:pt x="1311" y="35"/>
                  <a:pt x="1274" y="0"/>
                  <a:pt x="1228" y="0"/>
                </a:cubicBezTo>
                <a:cubicBezTo>
                  <a:pt x="1200" y="0"/>
                  <a:pt x="1200" y="0"/>
                  <a:pt x="1200" y="0"/>
                </a:cubicBezTo>
                <a:cubicBezTo>
                  <a:pt x="1127" y="0"/>
                  <a:pt x="1127" y="0"/>
                  <a:pt x="1127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37" y="0"/>
                  <a:pt x="0" y="35"/>
                  <a:pt x="0" y="79"/>
                </a:cubicBezTo>
                <a:cubicBezTo>
                  <a:pt x="0" y="87"/>
                  <a:pt x="1" y="95"/>
                  <a:pt x="4" y="103"/>
                </a:cubicBezTo>
                <a:lnTo>
                  <a:pt x="83" y="10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5" name="ïsḻîdè">
            <a:extLst>
              <a:ext uri="{FF2B5EF4-FFF2-40B4-BE49-F238E27FC236}">
                <a16:creationId xmlns:a16="http://schemas.microsoft.com/office/drawing/2014/main" id="{37406F67-8845-4C3D-A69F-124F6590EBC9}"/>
              </a:ext>
            </a:extLst>
          </p:cNvPr>
          <p:cNvSpPr/>
          <p:nvPr/>
        </p:nvSpPr>
        <p:spPr bwMode="auto">
          <a:xfrm>
            <a:off x="6069607" y="3112240"/>
            <a:ext cx="674316" cy="70551"/>
          </a:xfrm>
          <a:custGeom>
            <a:avLst/>
            <a:gdLst>
              <a:gd name="T0" fmla="*/ 1472 w 1501"/>
              <a:gd name="T1" fmla="*/ 21 h 157"/>
              <a:gd name="T2" fmla="*/ 1410 w 1501"/>
              <a:gd name="T3" fmla="*/ 0 h 157"/>
              <a:gd name="T4" fmla="*/ 1401 w 1501"/>
              <a:gd name="T5" fmla="*/ 0 h 157"/>
              <a:gd name="T6" fmla="*/ 1322 w 1501"/>
              <a:gd name="T7" fmla="*/ 0 h 157"/>
              <a:gd name="T8" fmla="*/ 177 w 1501"/>
              <a:gd name="T9" fmla="*/ 0 h 157"/>
              <a:gd name="T10" fmla="*/ 98 w 1501"/>
              <a:gd name="T11" fmla="*/ 0 h 157"/>
              <a:gd name="T12" fmla="*/ 91 w 1501"/>
              <a:gd name="T13" fmla="*/ 0 h 157"/>
              <a:gd name="T14" fmla="*/ 29 w 1501"/>
              <a:gd name="T15" fmla="*/ 21 h 157"/>
              <a:gd name="T16" fmla="*/ 0 w 1501"/>
              <a:gd name="T17" fmla="*/ 78 h 157"/>
              <a:gd name="T18" fmla="*/ 4 w 1501"/>
              <a:gd name="T19" fmla="*/ 101 h 157"/>
              <a:gd name="T20" fmla="*/ 29 w 1501"/>
              <a:gd name="T21" fmla="*/ 136 h 157"/>
              <a:gd name="T22" fmla="*/ 91 w 1501"/>
              <a:gd name="T23" fmla="*/ 157 h 157"/>
              <a:gd name="T24" fmla="*/ 1410 w 1501"/>
              <a:gd name="T25" fmla="*/ 157 h 157"/>
              <a:gd name="T26" fmla="*/ 1472 w 1501"/>
              <a:gd name="T27" fmla="*/ 136 h 157"/>
              <a:gd name="T28" fmla="*/ 1497 w 1501"/>
              <a:gd name="T29" fmla="*/ 101 h 157"/>
              <a:gd name="T30" fmla="*/ 1501 w 1501"/>
              <a:gd name="T31" fmla="*/ 78 h 157"/>
              <a:gd name="T32" fmla="*/ 1472 w 1501"/>
              <a:gd name="T33" fmla="*/ 21 h 157"/>
              <a:gd name="T34" fmla="*/ 55 w 1501"/>
              <a:gd name="T35" fmla="*/ 78 h 157"/>
              <a:gd name="T36" fmla="*/ 91 w 1501"/>
              <a:gd name="T37" fmla="*/ 55 h 157"/>
              <a:gd name="T38" fmla="*/ 177 w 1501"/>
              <a:gd name="T39" fmla="*/ 55 h 157"/>
              <a:gd name="T40" fmla="*/ 1322 w 1501"/>
              <a:gd name="T41" fmla="*/ 55 h 157"/>
              <a:gd name="T42" fmla="*/ 1410 w 1501"/>
              <a:gd name="T43" fmla="*/ 55 h 157"/>
              <a:gd name="T44" fmla="*/ 1446 w 1501"/>
              <a:gd name="T45" fmla="*/ 78 h 157"/>
              <a:gd name="T46" fmla="*/ 1410 w 1501"/>
              <a:gd name="T47" fmla="*/ 102 h 157"/>
              <a:gd name="T48" fmla="*/ 91 w 1501"/>
              <a:gd name="T49" fmla="*/ 102 h 157"/>
              <a:gd name="T50" fmla="*/ 55 w 1501"/>
              <a:gd name="T5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01" h="157">
                <a:moveTo>
                  <a:pt x="1472" y="21"/>
                </a:moveTo>
                <a:cubicBezTo>
                  <a:pt x="1456" y="7"/>
                  <a:pt x="1433" y="0"/>
                  <a:pt x="1410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322" y="0"/>
                  <a:pt x="1322" y="0"/>
                  <a:pt x="132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68" y="0"/>
                  <a:pt x="46" y="7"/>
                  <a:pt x="29" y="21"/>
                </a:cubicBezTo>
                <a:cubicBezTo>
                  <a:pt x="10" y="36"/>
                  <a:pt x="0" y="57"/>
                  <a:pt x="0" y="78"/>
                </a:cubicBezTo>
                <a:cubicBezTo>
                  <a:pt x="0" y="86"/>
                  <a:pt x="1" y="94"/>
                  <a:pt x="4" y="101"/>
                </a:cubicBezTo>
                <a:cubicBezTo>
                  <a:pt x="8" y="115"/>
                  <a:pt x="17" y="127"/>
                  <a:pt x="29" y="136"/>
                </a:cubicBezTo>
                <a:cubicBezTo>
                  <a:pt x="46" y="150"/>
                  <a:pt x="68" y="157"/>
                  <a:pt x="91" y="157"/>
                </a:cubicBezTo>
                <a:cubicBezTo>
                  <a:pt x="1410" y="157"/>
                  <a:pt x="1410" y="157"/>
                  <a:pt x="1410" y="157"/>
                </a:cubicBezTo>
                <a:cubicBezTo>
                  <a:pt x="1433" y="157"/>
                  <a:pt x="1456" y="150"/>
                  <a:pt x="1472" y="136"/>
                </a:cubicBezTo>
                <a:cubicBezTo>
                  <a:pt x="1484" y="127"/>
                  <a:pt x="1493" y="115"/>
                  <a:pt x="1497" y="101"/>
                </a:cubicBezTo>
                <a:cubicBezTo>
                  <a:pt x="1500" y="94"/>
                  <a:pt x="1501" y="86"/>
                  <a:pt x="1501" y="78"/>
                </a:cubicBezTo>
                <a:cubicBezTo>
                  <a:pt x="1501" y="57"/>
                  <a:pt x="1491" y="36"/>
                  <a:pt x="1472" y="21"/>
                </a:cubicBezTo>
                <a:close/>
                <a:moveTo>
                  <a:pt x="55" y="78"/>
                </a:moveTo>
                <a:cubicBezTo>
                  <a:pt x="55" y="67"/>
                  <a:pt x="70" y="55"/>
                  <a:pt x="91" y="55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322" y="55"/>
                  <a:pt x="1322" y="55"/>
                  <a:pt x="1322" y="55"/>
                </a:cubicBezTo>
                <a:cubicBezTo>
                  <a:pt x="1410" y="55"/>
                  <a:pt x="1410" y="55"/>
                  <a:pt x="1410" y="55"/>
                </a:cubicBezTo>
                <a:cubicBezTo>
                  <a:pt x="1432" y="55"/>
                  <a:pt x="1446" y="67"/>
                  <a:pt x="1446" y="78"/>
                </a:cubicBezTo>
                <a:cubicBezTo>
                  <a:pt x="1446" y="90"/>
                  <a:pt x="1432" y="102"/>
                  <a:pt x="1410" y="102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70" y="102"/>
                  <a:pt x="55" y="90"/>
                  <a:pt x="55" y="78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6" name="ïṥḻïḑé">
            <a:extLst>
              <a:ext uri="{FF2B5EF4-FFF2-40B4-BE49-F238E27FC236}">
                <a16:creationId xmlns:a16="http://schemas.microsoft.com/office/drawing/2014/main" id="{446B8153-B998-4008-8D94-EF75D9D9FD57}"/>
              </a:ext>
            </a:extLst>
          </p:cNvPr>
          <p:cNvSpPr/>
          <p:nvPr/>
        </p:nvSpPr>
        <p:spPr bwMode="auto">
          <a:xfrm>
            <a:off x="6401246" y="2689412"/>
            <a:ext cx="198695" cy="21597"/>
          </a:xfrm>
          <a:custGeom>
            <a:avLst/>
            <a:gdLst>
              <a:gd name="T0" fmla="*/ 418 w 442"/>
              <a:gd name="T1" fmla="*/ 0 h 48"/>
              <a:gd name="T2" fmla="*/ 393 w 442"/>
              <a:gd name="T3" fmla="*/ 0 h 48"/>
              <a:gd name="T4" fmla="*/ 0 w 442"/>
              <a:gd name="T5" fmla="*/ 0 h 48"/>
              <a:gd name="T6" fmla="*/ 24 w 442"/>
              <a:gd name="T7" fmla="*/ 24 h 48"/>
              <a:gd name="T8" fmla="*/ 24 w 442"/>
              <a:gd name="T9" fmla="*/ 48 h 48"/>
              <a:gd name="T10" fmla="*/ 394 w 442"/>
              <a:gd name="T11" fmla="*/ 48 h 48"/>
              <a:gd name="T12" fmla="*/ 418 w 442"/>
              <a:gd name="T13" fmla="*/ 48 h 48"/>
              <a:gd name="T14" fmla="*/ 442 w 442"/>
              <a:gd name="T15" fmla="*/ 24 h 48"/>
              <a:gd name="T16" fmla="*/ 418 w 442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48">
                <a:moveTo>
                  <a:pt x="418" y="0"/>
                </a:move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24" y="10"/>
                  <a:pt x="24" y="24"/>
                </a:cubicBezTo>
                <a:cubicBezTo>
                  <a:pt x="24" y="48"/>
                  <a:pt x="24" y="48"/>
                  <a:pt x="24" y="48"/>
                </a:cubicBezTo>
                <a:cubicBezTo>
                  <a:pt x="394" y="48"/>
                  <a:pt x="394" y="48"/>
                  <a:pt x="394" y="48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31" y="48"/>
                  <a:pt x="442" y="37"/>
                  <a:pt x="442" y="24"/>
                </a:cubicBezTo>
                <a:cubicBezTo>
                  <a:pt x="442" y="10"/>
                  <a:pt x="431" y="0"/>
                  <a:pt x="41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7" name="ïšlíḓè">
            <a:extLst>
              <a:ext uri="{FF2B5EF4-FFF2-40B4-BE49-F238E27FC236}">
                <a16:creationId xmlns:a16="http://schemas.microsoft.com/office/drawing/2014/main" id="{100E7154-F6B3-49BD-B62A-ADF67C52DCEF}"/>
              </a:ext>
            </a:extLst>
          </p:cNvPr>
          <p:cNvSpPr/>
          <p:nvPr/>
        </p:nvSpPr>
        <p:spPr bwMode="auto">
          <a:xfrm>
            <a:off x="6209270" y="2689412"/>
            <a:ext cx="191976" cy="21597"/>
          </a:xfrm>
          <a:custGeom>
            <a:avLst/>
            <a:gdLst>
              <a:gd name="T0" fmla="*/ 24 w 427"/>
              <a:gd name="T1" fmla="*/ 48 h 48"/>
              <a:gd name="T2" fmla="*/ 48 w 427"/>
              <a:gd name="T3" fmla="*/ 48 h 48"/>
              <a:gd name="T4" fmla="*/ 403 w 427"/>
              <a:gd name="T5" fmla="*/ 48 h 48"/>
              <a:gd name="T6" fmla="*/ 403 w 427"/>
              <a:gd name="T7" fmla="*/ 24 h 48"/>
              <a:gd name="T8" fmla="*/ 427 w 427"/>
              <a:gd name="T9" fmla="*/ 0 h 48"/>
              <a:gd name="T10" fmla="*/ 49 w 427"/>
              <a:gd name="T11" fmla="*/ 0 h 48"/>
              <a:gd name="T12" fmla="*/ 24 w 427"/>
              <a:gd name="T13" fmla="*/ 0 h 48"/>
              <a:gd name="T14" fmla="*/ 0 w 427"/>
              <a:gd name="T15" fmla="*/ 24 h 48"/>
              <a:gd name="T16" fmla="*/ 24 w 427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" h="48">
                <a:moveTo>
                  <a:pt x="24" y="48"/>
                </a:moveTo>
                <a:cubicBezTo>
                  <a:pt x="48" y="48"/>
                  <a:pt x="48" y="48"/>
                  <a:pt x="48" y="48"/>
                </a:cubicBezTo>
                <a:cubicBezTo>
                  <a:pt x="403" y="48"/>
                  <a:pt x="403" y="48"/>
                  <a:pt x="403" y="48"/>
                </a:cubicBezTo>
                <a:cubicBezTo>
                  <a:pt x="403" y="24"/>
                  <a:pt x="403" y="24"/>
                  <a:pt x="403" y="24"/>
                </a:cubicBezTo>
                <a:cubicBezTo>
                  <a:pt x="403" y="10"/>
                  <a:pt x="413" y="0"/>
                  <a:pt x="42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4"/>
                </a:cubicBezTo>
                <a:cubicBezTo>
                  <a:pt x="0" y="37"/>
                  <a:pt x="11" y="48"/>
                  <a:pt x="24" y="48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8" name="ï$lidé">
            <a:extLst>
              <a:ext uri="{FF2B5EF4-FFF2-40B4-BE49-F238E27FC236}">
                <a16:creationId xmlns:a16="http://schemas.microsoft.com/office/drawing/2014/main" id="{4133B3BA-F5B8-4238-A3FF-0FE9E6459983}"/>
              </a:ext>
            </a:extLst>
          </p:cNvPr>
          <p:cNvSpPr/>
          <p:nvPr/>
        </p:nvSpPr>
        <p:spPr bwMode="auto">
          <a:xfrm>
            <a:off x="6390687" y="2689412"/>
            <a:ext cx="21117" cy="356596"/>
          </a:xfrm>
          <a:custGeom>
            <a:avLst/>
            <a:gdLst>
              <a:gd name="T0" fmla="*/ 48 w 48"/>
              <a:gd name="T1" fmla="*/ 24 h 795"/>
              <a:gd name="T2" fmla="*/ 24 w 48"/>
              <a:gd name="T3" fmla="*/ 0 h 795"/>
              <a:gd name="T4" fmla="*/ 0 w 48"/>
              <a:gd name="T5" fmla="*/ 24 h 795"/>
              <a:gd name="T6" fmla="*/ 0 w 48"/>
              <a:gd name="T7" fmla="*/ 48 h 795"/>
              <a:gd name="T8" fmla="*/ 0 w 48"/>
              <a:gd name="T9" fmla="*/ 744 h 795"/>
              <a:gd name="T10" fmla="*/ 0 w 48"/>
              <a:gd name="T11" fmla="*/ 771 h 795"/>
              <a:gd name="T12" fmla="*/ 24 w 48"/>
              <a:gd name="T13" fmla="*/ 795 h 795"/>
              <a:gd name="T14" fmla="*/ 48 w 48"/>
              <a:gd name="T15" fmla="*/ 771 h 795"/>
              <a:gd name="T16" fmla="*/ 48 w 48"/>
              <a:gd name="T17" fmla="*/ 744 h 795"/>
              <a:gd name="T18" fmla="*/ 48 w 48"/>
              <a:gd name="T19" fmla="*/ 48 h 795"/>
              <a:gd name="T20" fmla="*/ 48 w 48"/>
              <a:gd name="T21" fmla="*/ 24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795">
                <a:moveTo>
                  <a:pt x="48" y="24"/>
                </a:moveTo>
                <a:cubicBezTo>
                  <a:pt x="48" y="10"/>
                  <a:pt x="37" y="0"/>
                  <a:pt x="24" y="0"/>
                </a:cubicBezTo>
                <a:cubicBezTo>
                  <a:pt x="10" y="0"/>
                  <a:pt x="0" y="10"/>
                  <a:pt x="0" y="2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744"/>
                  <a:pt x="0" y="744"/>
                  <a:pt x="0" y="744"/>
                </a:cubicBezTo>
                <a:cubicBezTo>
                  <a:pt x="0" y="771"/>
                  <a:pt x="0" y="771"/>
                  <a:pt x="0" y="771"/>
                </a:cubicBezTo>
                <a:cubicBezTo>
                  <a:pt x="0" y="784"/>
                  <a:pt x="10" y="795"/>
                  <a:pt x="24" y="795"/>
                </a:cubicBezTo>
                <a:cubicBezTo>
                  <a:pt x="37" y="795"/>
                  <a:pt x="48" y="784"/>
                  <a:pt x="48" y="771"/>
                </a:cubicBezTo>
                <a:cubicBezTo>
                  <a:pt x="48" y="744"/>
                  <a:pt x="48" y="744"/>
                  <a:pt x="48" y="744"/>
                </a:cubicBezTo>
                <a:cubicBezTo>
                  <a:pt x="48" y="48"/>
                  <a:pt x="48" y="48"/>
                  <a:pt x="48" y="48"/>
                </a:cubicBezTo>
                <a:lnTo>
                  <a:pt x="48" y="2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9" name="íṥ1îḋe">
            <a:extLst>
              <a:ext uri="{FF2B5EF4-FFF2-40B4-BE49-F238E27FC236}">
                <a16:creationId xmlns:a16="http://schemas.microsoft.com/office/drawing/2014/main" id="{EF93C3FC-79A1-493D-B662-F2F3EC31FF3A}"/>
              </a:ext>
            </a:extLst>
          </p:cNvPr>
          <p:cNvSpPr/>
          <p:nvPr/>
        </p:nvSpPr>
        <p:spPr bwMode="auto">
          <a:xfrm>
            <a:off x="8940717" y="3379987"/>
            <a:ext cx="302166" cy="48061"/>
          </a:xfrm>
          <a:prstGeom prst="ellipse">
            <a:avLst/>
          </a:pr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0" name="îṡḻîḑe">
            <a:extLst>
              <a:ext uri="{FF2B5EF4-FFF2-40B4-BE49-F238E27FC236}">
                <a16:creationId xmlns:a16="http://schemas.microsoft.com/office/drawing/2014/main" id="{91A0DC5A-22C9-48C5-A77B-50A2EEE96CA5}"/>
              </a:ext>
            </a:extLst>
          </p:cNvPr>
          <p:cNvSpPr/>
          <p:nvPr/>
        </p:nvSpPr>
        <p:spPr bwMode="auto">
          <a:xfrm>
            <a:off x="9725396" y="3380463"/>
            <a:ext cx="377350" cy="48537"/>
          </a:xfrm>
          <a:prstGeom prst="ellipse">
            <a:avLst/>
          </a:pr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1" name="îśľiďè">
            <a:extLst>
              <a:ext uri="{FF2B5EF4-FFF2-40B4-BE49-F238E27FC236}">
                <a16:creationId xmlns:a16="http://schemas.microsoft.com/office/drawing/2014/main" id="{89407C6A-4B3B-4505-8514-300841AA6CC7}"/>
              </a:ext>
            </a:extLst>
          </p:cNvPr>
          <p:cNvSpPr/>
          <p:nvPr/>
        </p:nvSpPr>
        <p:spPr bwMode="auto">
          <a:xfrm>
            <a:off x="8614759" y="2392121"/>
            <a:ext cx="86129" cy="109446"/>
          </a:xfrm>
          <a:custGeom>
            <a:avLst/>
            <a:gdLst>
              <a:gd name="T0" fmla="*/ 222 w 222"/>
              <a:gd name="T1" fmla="*/ 0 h 282"/>
              <a:gd name="T2" fmla="*/ 118 w 222"/>
              <a:gd name="T3" fmla="*/ 119 h 282"/>
              <a:gd name="T4" fmla="*/ 0 w 222"/>
              <a:gd name="T5" fmla="*/ 282 h 282"/>
              <a:gd name="T6" fmla="*/ 222 w 222"/>
              <a:gd name="T7" fmla="*/ 282 h 282"/>
              <a:gd name="T8" fmla="*/ 222 w 222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82">
                <a:moveTo>
                  <a:pt x="222" y="0"/>
                </a:moveTo>
                <a:cubicBezTo>
                  <a:pt x="186" y="38"/>
                  <a:pt x="151" y="78"/>
                  <a:pt x="118" y="119"/>
                </a:cubicBezTo>
                <a:cubicBezTo>
                  <a:pt x="75" y="171"/>
                  <a:pt x="36" y="225"/>
                  <a:pt x="0" y="282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222" y="0"/>
                  <a:pt x="222" y="0"/>
                  <a:pt x="222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2" name="î$ḷîďè">
            <a:extLst>
              <a:ext uri="{FF2B5EF4-FFF2-40B4-BE49-F238E27FC236}">
                <a16:creationId xmlns:a16="http://schemas.microsoft.com/office/drawing/2014/main" id="{8B8B01FF-394E-499F-8655-8298ABC02773}"/>
              </a:ext>
            </a:extLst>
          </p:cNvPr>
          <p:cNvSpPr/>
          <p:nvPr/>
        </p:nvSpPr>
        <p:spPr bwMode="auto">
          <a:xfrm>
            <a:off x="8561464" y="2508229"/>
            <a:ext cx="139425" cy="113729"/>
          </a:xfrm>
          <a:custGeom>
            <a:avLst/>
            <a:gdLst>
              <a:gd name="T0" fmla="*/ 359 w 359"/>
              <a:gd name="T1" fmla="*/ 0 h 294"/>
              <a:gd name="T2" fmla="*/ 126 w 359"/>
              <a:gd name="T3" fmla="*/ 0 h 294"/>
              <a:gd name="T4" fmla="*/ 50 w 359"/>
              <a:gd name="T5" fmla="*/ 146 h 294"/>
              <a:gd name="T6" fmla="*/ 0 w 359"/>
              <a:gd name="T7" fmla="*/ 294 h 294"/>
              <a:gd name="T8" fmla="*/ 359 w 359"/>
              <a:gd name="T9" fmla="*/ 293 h 294"/>
              <a:gd name="T10" fmla="*/ 359 w 359"/>
              <a:gd name="T11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294">
                <a:moveTo>
                  <a:pt x="359" y="0"/>
                </a:moveTo>
                <a:cubicBezTo>
                  <a:pt x="126" y="0"/>
                  <a:pt x="126" y="0"/>
                  <a:pt x="126" y="0"/>
                </a:cubicBezTo>
                <a:cubicBezTo>
                  <a:pt x="97" y="47"/>
                  <a:pt x="72" y="95"/>
                  <a:pt x="50" y="146"/>
                </a:cubicBezTo>
                <a:cubicBezTo>
                  <a:pt x="30" y="194"/>
                  <a:pt x="13" y="243"/>
                  <a:pt x="0" y="294"/>
                </a:cubicBezTo>
                <a:cubicBezTo>
                  <a:pt x="359" y="293"/>
                  <a:pt x="359" y="293"/>
                  <a:pt x="359" y="293"/>
                </a:cubicBezTo>
                <a:cubicBezTo>
                  <a:pt x="359" y="0"/>
                  <a:pt x="359" y="0"/>
                  <a:pt x="359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3" name="is1iďé">
            <a:extLst>
              <a:ext uri="{FF2B5EF4-FFF2-40B4-BE49-F238E27FC236}">
                <a16:creationId xmlns:a16="http://schemas.microsoft.com/office/drawing/2014/main" id="{3DA38103-6880-48A7-94DE-8AFE5C4510B3}"/>
              </a:ext>
            </a:extLst>
          </p:cNvPr>
          <p:cNvSpPr/>
          <p:nvPr/>
        </p:nvSpPr>
        <p:spPr bwMode="auto">
          <a:xfrm>
            <a:off x="8738481" y="2215580"/>
            <a:ext cx="1497979" cy="1119678"/>
          </a:xfrm>
          <a:custGeom>
            <a:avLst/>
            <a:gdLst>
              <a:gd name="T0" fmla="*/ 867 w 3862"/>
              <a:gd name="T1" fmla="*/ 1907 h 2890"/>
              <a:gd name="T2" fmla="*/ 0 w 3862"/>
              <a:gd name="T3" fmla="*/ 1924 h 2890"/>
              <a:gd name="T4" fmla="*/ 35 w 3862"/>
              <a:gd name="T5" fmla="*/ 2406 h 2890"/>
              <a:gd name="T6" fmla="*/ 67 w 3862"/>
              <a:gd name="T7" fmla="*/ 2410 h 2890"/>
              <a:gd name="T8" fmla="*/ 97 w 3862"/>
              <a:gd name="T9" fmla="*/ 2412 h 2890"/>
              <a:gd name="T10" fmla="*/ 118 w 3862"/>
              <a:gd name="T11" fmla="*/ 2412 h 2890"/>
              <a:gd name="T12" fmla="*/ 143 w 3862"/>
              <a:gd name="T13" fmla="*/ 2412 h 2890"/>
              <a:gd name="T14" fmla="*/ 153 w 3862"/>
              <a:gd name="T15" fmla="*/ 2412 h 2890"/>
              <a:gd name="T16" fmla="*/ 173 w 3862"/>
              <a:gd name="T17" fmla="*/ 2410 h 2890"/>
              <a:gd name="T18" fmla="*/ 306 w 3862"/>
              <a:gd name="T19" fmla="*/ 2384 h 2890"/>
              <a:gd name="T20" fmla="*/ 868 w 3862"/>
              <a:gd name="T21" fmla="*/ 1924 h 2890"/>
              <a:gd name="T22" fmla="*/ 867 w 3862"/>
              <a:gd name="T23" fmla="*/ 1 h 2890"/>
              <a:gd name="T24" fmla="*/ 0 w 3862"/>
              <a:gd name="T25" fmla="*/ 738 h 2890"/>
              <a:gd name="T26" fmla="*/ 0 w 3862"/>
              <a:gd name="T27" fmla="*/ 755 h 2890"/>
              <a:gd name="T28" fmla="*/ 867 w 3862"/>
              <a:gd name="T29" fmla="*/ 755 h 2890"/>
              <a:gd name="T30" fmla="*/ 867 w 3862"/>
              <a:gd name="T31" fmla="*/ 738 h 2890"/>
              <a:gd name="T32" fmla="*/ 1573 w 3862"/>
              <a:gd name="T33" fmla="*/ 248 h 2890"/>
              <a:gd name="T34" fmla="*/ 2202 w 3862"/>
              <a:gd name="T35" fmla="*/ 738 h 2890"/>
              <a:gd name="T36" fmla="*/ 2094 w 3862"/>
              <a:gd name="T37" fmla="*/ 469 h 2890"/>
              <a:gd name="T38" fmla="*/ 2094 w 3862"/>
              <a:gd name="T39" fmla="*/ 469 h 2890"/>
              <a:gd name="T40" fmla="*/ 2213 w 3862"/>
              <a:gd name="T41" fmla="*/ 1924 h 2890"/>
              <a:gd name="T42" fmla="*/ 1959 w 3862"/>
              <a:gd name="T43" fmla="*/ 1924 h 2890"/>
              <a:gd name="T44" fmla="*/ 992 w 3862"/>
              <a:gd name="T45" fmla="*/ 2375 h 2890"/>
              <a:gd name="T46" fmla="*/ 1046 w 3862"/>
              <a:gd name="T47" fmla="*/ 2420 h 2890"/>
              <a:gd name="T48" fmla="*/ 1337 w 3862"/>
              <a:gd name="T49" fmla="*/ 2615 h 2890"/>
              <a:gd name="T50" fmla="*/ 1494 w 3862"/>
              <a:gd name="T51" fmla="*/ 2694 h 2890"/>
              <a:gd name="T52" fmla="*/ 2213 w 3862"/>
              <a:gd name="T53" fmla="*/ 2517 h 2890"/>
              <a:gd name="T54" fmla="*/ 964 w 3862"/>
              <a:gd name="T55" fmla="*/ 755 h 2890"/>
              <a:gd name="T56" fmla="*/ 2214 w 3862"/>
              <a:gd name="T57" fmla="*/ 755 h 2890"/>
              <a:gd name="T58" fmla="*/ 964 w 3862"/>
              <a:gd name="T59" fmla="*/ 1907 h 2890"/>
              <a:gd name="T60" fmla="*/ 964 w 3862"/>
              <a:gd name="T61" fmla="*/ 1354 h 2890"/>
              <a:gd name="T62" fmla="*/ 2463 w 3862"/>
              <a:gd name="T63" fmla="*/ 451 h 2890"/>
              <a:gd name="T64" fmla="*/ 2310 w 3862"/>
              <a:gd name="T65" fmla="*/ 1354 h 2890"/>
              <a:gd name="T66" fmla="*/ 3525 w 3862"/>
              <a:gd name="T67" fmla="*/ 1354 h 2890"/>
              <a:gd name="T68" fmla="*/ 3525 w 3862"/>
              <a:gd name="T69" fmla="*/ 1924 h 2890"/>
              <a:gd name="T70" fmla="*/ 2545 w 3862"/>
              <a:gd name="T71" fmla="*/ 2884 h 2890"/>
              <a:gd name="T72" fmla="*/ 2659 w 3862"/>
              <a:gd name="T73" fmla="*/ 2873 h 2890"/>
              <a:gd name="T74" fmla="*/ 3760 w 3862"/>
              <a:gd name="T75" fmla="*/ 1445 h 2890"/>
              <a:gd name="T76" fmla="*/ 3622 w 3862"/>
              <a:gd name="T77" fmla="*/ 1354 h 2890"/>
              <a:gd name="T78" fmla="*/ 3760 w 3862"/>
              <a:gd name="T79" fmla="*/ 1445 h 2890"/>
              <a:gd name="T80" fmla="*/ 3622 w 3862"/>
              <a:gd name="T81" fmla="*/ 2472 h 2890"/>
              <a:gd name="T82" fmla="*/ 3622 w 3862"/>
              <a:gd name="T83" fmla="*/ 1924 h 2890"/>
              <a:gd name="T84" fmla="*/ 3708 w 3862"/>
              <a:gd name="T85" fmla="*/ 1337 h 2890"/>
              <a:gd name="T86" fmla="*/ 2798 w 3862"/>
              <a:gd name="T87" fmla="*/ 542 h 2890"/>
              <a:gd name="T88" fmla="*/ 2341 w 3862"/>
              <a:gd name="T89" fmla="*/ 730 h 2890"/>
              <a:gd name="T90" fmla="*/ 3170 w 3862"/>
              <a:gd name="T91" fmla="*/ 738 h 2890"/>
              <a:gd name="T92" fmla="*/ 3195 w 3862"/>
              <a:gd name="T93" fmla="*/ 755 h 2890"/>
              <a:gd name="T94" fmla="*/ 2310 w 3862"/>
              <a:gd name="T95" fmla="*/ 1337 h 2890"/>
              <a:gd name="T96" fmla="*/ 3526 w 3862"/>
              <a:gd name="T97" fmla="*/ 1337 h 2890"/>
              <a:gd name="T98" fmla="*/ 3195 w 3862"/>
              <a:gd name="T99" fmla="*/ 755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62" h="2890">
                <a:moveTo>
                  <a:pt x="0" y="1354"/>
                </a:moveTo>
                <a:cubicBezTo>
                  <a:pt x="0" y="1907"/>
                  <a:pt x="0" y="1907"/>
                  <a:pt x="0" y="1907"/>
                </a:cubicBezTo>
                <a:cubicBezTo>
                  <a:pt x="867" y="1907"/>
                  <a:pt x="867" y="1907"/>
                  <a:pt x="867" y="1907"/>
                </a:cubicBezTo>
                <a:cubicBezTo>
                  <a:pt x="867" y="1354"/>
                  <a:pt x="867" y="1354"/>
                  <a:pt x="867" y="1354"/>
                </a:cubicBezTo>
                <a:cubicBezTo>
                  <a:pt x="0" y="1354"/>
                  <a:pt x="0" y="1354"/>
                  <a:pt x="0" y="1354"/>
                </a:cubicBezTo>
                <a:moveTo>
                  <a:pt x="0" y="1924"/>
                </a:moveTo>
                <a:cubicBezTo>
                  <a:pt x="0" y="2399"/>
                  <a:pt x="0" y="2399"/>
                  <a:pt x="0" y="2399"/>
                </a:cubicBezTo>
                <a:cubicBezTo>
                  <a:pt x="5" y="2400"/>
                  <a:pt x="10" y="2401"/>
                  <a:pt x="15" y="2402"/>
                </a:cubicBezTo>
                <a:cubicBezTo>
                  <a:pt x="22" y="2404"/>
                  <a:pt x="28" y="2405"/>
                  <a:pt x="35" y="2406"/>
                </a:cubicBezTo>
                <a:cubicBezTo>
                  <a:pt x="36" y="2406"/>
                  <a:pt x="38" y="2406"/>
                  <a:pt x="39" y="2406"/>
                </a:cubicBezTo>
                <a:cubicBezTo>
                  <a:pt x="42" y="2407"/>
                  <a:pt x="44" y="2407"/>
                  <a:pt x="47" y="2407"/>
                </a:cubicBezTo>
                <a:cubicBezTo>
                  <a:pt x="54" y="2408"/>
                  <a:pt x="60" y="2409"/>
                  <a:pt x="67" y="2410"/>
                </a:cubicBezTo>
                <a:cubicBezTo>
                  <a:pt x="70" y="2410"/>
                  <a:pt x="73" y="2410"/>
                  <a:pt x="77" y="2411"/>
                </a:cubicBezTo>
                <a:cubicBezTo>
                  <a:pt x="84" y="2411"/>
                  <a:pt x="84" y="2411"/>
                  <a:pt x="84" y="2411"/>
                </a:cubicBezTo>
                <a:cubicBezTo>
                  <a:pt x="88" y="2411"/>
                  <a:pt x="93" y="2412"/>
                  <a:pt x="97" y="2412"/>
                </a:cubicBezTo>
                <a:cubicBezTo>
                  <a:pt x="99" y="2412"/>
                  <a:pt x="102" y="2412"/>
                  <a:pt x="105" y="2412"/>
                </a:cubicBezTo>
                <a:cubicBezTo>
                  <a:pt x="107" y="2412"/>
                  <a:pt x="109" y="2412"/>
                  <a:pt x="111" y="2412"/>
                </a:cubicBezTo>
                <a:cubicBezTo>
                  <a:pt x="113" y="2412"/>
                  <a:pt x="116" y="2412"/>
                  <a:pt x="118" y="2412"/>
                </a:cubicBezTo>
                <a:cubicBezTo>
                  <a:pt x="122" y="2412"/>
                  <a:pt x="125" y="2412"/>
                  <a:pt x="128" y="2412"/>
                </a:cubicBezTo>
                <a:cubicBezTo>
                  <a:pt x="133" y="2412"/>
                  <a:pt x="133" y="2412"/>
                  <a:pt x="133" y="2412"/>
                </a:cubicBezTo>
                <a:cubicBezTo>
                  <a:pt x="136" y="2412"/>
                  <a:pt x="140" y="2412"/>
                  <a:pt x="143" y="2412"/>
                </a:cubicBezTo>
                <a:cubicBezTo>
                  <a:pt x="144" y="2412"/>
                  <a:pt x="144" y="2412"/>
                  <a:pt x="144" y="2412"/>
                </a:cubicBezTo>
                <a:cubicBezTo>
                  <a:pt x="146" y="2412"/>
                  <a:pt x="148" y="2412"/>
                  <a:pt x="151" y="2412"/>
                </a:cubicBezTo>
                <a:cubicBezTo>
                  <a:pt x="151" y="2412"/>
                  <a:pt x="152" y="2412"/>
                  <a:pt x="153" y="2412"/>
                </a:cubicBezTo>
                <a:cubicBezTo>
                  <a:pt x="155" y="2412"/>
                  <a:pt x="157" y="2412"/>
                  <a:pt x="159" y="2411"/>
                </a:cubicBezTo>
                <a:cubicBezTo>
                  <a:pt x="160" y="2411"/>
                  <a:pt x="160" y="2411"/>
                  <a:pt x="160" y="2411"/>
                </a:cubicBezTo>
                <a:cubicBezTo>
                  <a:pt x="173" y="2410"/>
                  <a:pt x="173" y="2410"/>
                  <a:pt x="173" y="2410"/>
                </a:cubicBezTo>
                <a:cubicBezTo>
                  <a:pt x="178" y="2410"/>
                  <a:pt x="182" y="2409"/>
                  <a:pt x="187" y="2409"/>
                </a:cubicBezTo>
                <a:cubicBezTo>
                  <a:pt x="196" y="2408"/>
                  <a:pt x="196" y="2408"/>
                  <a:pt x="196" y="2408"/>
                </a:cubicBezTo>
                <a:cubicBezTo>
                  <a:pt x="233" y="2403"/>
                  <a:pt x="270" y="2395"/>
                  <a:pt x="306" y="2384"/>
                </a:cubicBezTo>
                <a:cubicBezTo>
                  <a:pt x="387" y="2362"/>
                  <a:pt x="466" y="2330"/>
                  <a:pt x="547" y="2307"/>
                </a:cubicBezTo>
                <a:cubicBezTo>
                  <a:pt x="651" y="2277"/>
                  <a:pt x="767" y="2263"/>
                  <a:pt x="868" y="2299"/>
                </a:cubicBezTo>
                <a:cubicBezTo>
                  <a:pt x="868" y="1924"/>
                  <a:pt x="868" y="1924"/>
                  <a:pt x="868" y="1924"/>
                </a:cubicBezTo>
                <a:cubicBezTo>
                  <a:pt x="0" y="1924"/>
                  <a:pt x="0" y="1924"/>
                  <a:pt x="0" y="1924"/>
                </a:cubicBezTo>
                <a:moveTo>
                  <a:pt x="867" y="738"/>
                </a:moveTo>
                <a:cubicBezTo>
                  <a:pt x="867" y="1"/>
                  <a:pt x="867" y="1"/>
                  <a:pt x="867" y="1"/>
                </a:cubicBezTo>
                <a:cubicBezTo>
                  <a:pt x="772" y="0"/>
                  <a:pt x="678" y="11"/>
                  <a:pt x="586" y="34"/>
                </a:cubicBezTo>
                <a:cubicBezTo>
                  <a:pt x="366" y="89"/>
                  <a:pt x="169" y="209"/>
                  <a:pt x="0" y="362"/>
                </a:cubicBezTo>
                <a:cubicBezTo>
                  <a:pt x="0" y="738"/>
                  <a:pt x="0" y="738"/>
                  <a:pt x="0" y="738"/>
                </a:cubicBezTo>
                <a:cubicBezTo>
                  <a:pt x="44" y="738"/>
                  <a:pt x="44" y="738"/>
                  <a:pt x="44" y="738"/>
                </a:cubicBezTo>
                <a:cubicBezTo>
                  <a:pt x="44" y="755"/>
                  <a:pt x="44" y="755"/>
                  <a:pt x="44" y="755"/>
                </a:cubicBezTo>
                <a:cubicBezTo>
                  <a:pt x="0" y="755"/>
                  <a:pt x="0" y="755"/>
                  <a:pt x="0" y="755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867" y="1337"/>
                  <a:pt x="867" y="1337"/>
                  <a:pt x="867" y="1337"/>
                </a:cubicBezTo>
                <a:cubicBezTo>
                  <a:pt x="867" y="755"/>
                  <a:pt x="867" y="755"/>
                  <a:pt x="867" y="755"/>
                </a:cubicBezTo>
                <a:cubicBezTo>
                  <a:pt x="222" y="755"/>
                  <a:pt x="222" y="755"/>
                  <a:pt x="222" y="755"/>
                </a:cubicBezTo>
                <a:cubicBezTo>
                  <a:pt x="222" y="738"/>
                  <a:pt x="222" y="738"/>
                  <a:pt x="222" y="738"/>
                </a:cubicBezTo>
                <a:cubicBezTo>
                  <a:pt x="867" y="738"/>
                  <a:pt x="867" y="738"/>
                  <a:pt x="867" y="738"/>
                </a:cubicBezTo>
                <a:moveTo>
                  <a:pt x="1981" y="489"/>
                </a:moveTo>
                <a:cubicBezTo>
                  <a:pt x="1927" y="487"/>
                  <a:pt x="1873" y="470"/>
                  <a:pt x="1824" y="443"/>
                </a:cubicBezTo>
                <a:cubicBezTo>
                  <a:pt x="1730" y="392"/>
                  <a:pt x="1656" y="314"/>
                  <a:pt x="1573" y="248"/>
                </a:cubicBezTo>
                <a:cubicBezTo>
                  <a:pt x="1399" y="110"/>
                  <a:pt x="1185" y="27"/>
                  <a:pt x="964" y="6"/>
                </a:cubicBezTo>
                <a:cubicBezTo>
                  <a:pt x="964" y="738"/>
                  <a:pt x="964" y="738"/>
                  <a:pt x="964" y="738"/>
                </a:cubicBezTo>
                <a:cubicBezTo>
                  <a:pt x="2202" y="738"/>
                  <a:pt x="2202" y="738"/>
                  <a:pt x="2202" y="738"/>
                </a:cubicBezTo>
                <a:cubicBezTo>
                  <a:pt x="2205" y="735"/>
                  <a:pt x="2205" y="735"/>
                  <a:pt x="2205" y="735"/>
                </a:cubicBezTo>
                <a:cubicBezTo>
                  <a:pt x="1981" y="489"/>
                  <a:pt x="1981" y="489"/>
                  <a:pt x="1981" y="489"/>
                </a:cubicBezTo>
                <a:moveTo>
                  <a:pt x="2094" y="469"/>
                </a:moveTo>
                <a:cubicBezTo>
                  <a:pt x="2213" y="600"/>
                  <a:pt x="2213" y="600"/>
                  <a:pt x="2213" y="600"/>
                </a:cubicBezTo>
                <a:cubicBezTo>
                  <a:pt x="2213" y="435"/>
                  <a:pt x="2213" y="435"/>
                  <a:pt x="2213" y="435"/>
                </a:cubicBezTo>
                <a:cubicBezTo>
                  <a:pt x="2173" y="439"/>
                  <a:pt x="2138" y="451"/>
                  <a:pt x="2094" y="469"/>
                </a:cubicBezTo>
                <a:cubicBezTo>
                  <a:pt x="2094" y="469"/>
                  <a:pt x="2094" y="469"/>
                  <a:pt x="2094" y="469"/>
                </a:cubicBezTo>
                <a:moveTo>
                  <a:pt x="2213" y="2517"/>
                </a:moveTo>
                <a:cubicBezTo>
                  <a:pt x="2213" y="1924"/>
                  <a:pt x="2213" y="1924"/>
                  <a:pt x="2213" y="1924"/>
                </a:cubicBezTo>
                <a:cubicBezTo>
                  <a:pt x="1959" y="1924"/>
                  <a:pt x="1959" y="1924"/>
                  <a:pt x="1959" y="1924"/>
                </a:cubicBezTo>
                <a:cubicBezTo>
                  <a:pt x="1958" y="1922"/>
                  <a:pt x="1957" y="1919"/>
                  <a:pt x="1956" y="1917"/>
                </a:cubicBezTo>
                <a:cubicBezTo>
                  <a:pt x="1957" y="1919"/>
                  <a:pt x="1958" y="1922"/>
                  <a:pt x="1959" y="1924"/>
                </a:cubicBezTo>
                <a:cubicBezTo>
                  <a:pt x="964" y="1924"/>
                  <a:pt x="964" y="1924"/>
                  <a:pt x="964" y="1924"/>
                </a:cubicBezTo>
                <a:cubicBezTo>
                  <a:pt x="964" y="2353"/>
                  <a:pt x="964" y="2353"/>
                  <a:pt x="964" y="2353"/>
                </a:cubicBezTo>
                <a:cubicBezTo>
                  <a:pt x="974" y="2360"/>
                  <a:pt x="983" y="2368"/>
                  <a:pt x="992" y="2375"/>
                </a:cubicBezTo>
                <a:cubicBezTo>
                  <a:pt x="1002" y="2383"/>
                  <a:pt x="1012" y="2392"/>
                  <a:pt x="1022" y="2400"/>
                </a:cubicBezTo>
                <a:cubicBezTo>
                  <a:pt x="1032" y="2408"/>
                  <a:pt x="1032" y="2408"/>
                  <a:pt x="1032" y="2408"/>
                </a:cubicBezTo>
                <a:cubicBezTo>
                  <a:pt x="1037" y="2412"/>
                  <a:pt x="1042" y="2416"/>
                  <a:pt x="1046" y="2420"/>
                </a:cubicBezTo>
                <a:cubicBezTo>
                  <a:pt x="1056" y="2428"/>
                  <a:pt x="1066" y="2435"/>
                  <a:pt x="1075" y="2443"/>
                </a:cubicBezTo>
                <a:cubicBezTo>
                  <a:pt x="1080" y="2447"/>
                  <a:pt x="1085" y="2450"/>
                  <a:pt x="1090" y="2454"/>
                </a:cubicBezTo>
                <a:cubicBezTo>
                  <a:pt x="1168" y="2514"/>
                  <a:pt x="1251" y="2568"/>
                  <a:pt x="1337" y="2615"/>
                </a:cubicBezTo>
                <a:cubicBezTo>
                  <a:pt x="1356" y="2626"/>
                  <a:pt x="1375" y="2637"/>
                  <a:pt x="1395" y="2647"/>
                </a:cubicBezTo>
                <a:cubicBezTo>
                  <a:pt x="1408" y="2653"/>
                  <a:pt x="1421" y="2660"/>
                  <a:pt x="1434" y="2666"/>
                </a:cubicBezTo>
                <a:cubicBezTo>
                  <a:pt x="1454" y="2676"/>
                  <a:pt x="1474" y="2685"/>
                  <a:pt x="1494" y="2694"/>
                </a:cubicBezTo>
                <a:cubicBezTo>
                  <a:pt x="1680" y="2778"/>
                  <a:pt x="1877" y="2835"/>
                  <a:pt x="2078" y="2865"/>
                </a:cubicBezTo>
                <a:cubicBezTo>
                  <a:pt x="2123" y="2871"/>
                  <a:pt x="2168" y="2876"/>
                  <a:pt x="2213" y="2880"/>
                </a:cubicBezTo>
                <a:cubicBezTo>
                  <a:pt x="2213" y="2517"/>
                  <a:pt x="2213" y="2517"/>
                  <a:pt x="2213" y="2517"/>
                </a:cubicBezTo>
                <a:cubicBezTo>
                  <a:pt x="2217" y="2517"/>
                  <a:pt x="2217" y="2517"/>
                  <a:pt x="2217" y="2517"/>
                </a:cubicBezTo>
                <a:cubicBezTo>
                  <a:pt x="2213" y="2517"/>
                  <a:pt x="2213" y="2517"/>
                  <a:pt x="2213" y="2517"/>
                </a:cubicBezTo>
                <a:moveTo>
                  <a:pt x="964" y="755"/>
                </a:moveTo>
                <a:cubicBezTo>
                  <a:pt x="964" y="1337"/>
                  <a:pt x="964" y="1337"/>
                  <a:pt x="964" y="1337"/>
                </a:cubicBezTo>
                <a:cubicBezTo>
                  <a:pt x="2214" y="1337"/>
                  <a:pt x="2214" y="1337"/>
                  <a:pt x="2214" y="1337"/>
                </a:cubicBezTo>
                <a:cubicBezTo>
                  <a:pt x="2214" y="755"/>
                  <a:pt x="2214" y="755"/>
                  <a:pt x="2214" y="755"/>
                </a:cubicBezTo>
                <a:cubicBezTo>
                  <a:pt x="964" y="755"/>
                  <a:pt x="964" y="755"/>
                  <a:pt x="964" y="755"/>
                </a:cubicBezTo>
                <a:moveTo>
                  <a:pt x="964" y="1354"/>
                </a:moveTo>
                <a:cubicBezTo>
                  <a:pt x="964" y="1907"/>
                  <a:pt x="964" y="1907"/>
                  <a:pt x="964" y="1907"/>
                </a:cubicBezTo>
                <a:cubicBezTo>
                  <a:pt x="2214" y="1907"/>
                  <a:pt x="2214" y="1907"/>
                  <a:pt x="2214" y="1907"/>
                </a:cubicBezTo>
                <a:cubicBezTo>
                  <a:pt x="2214" y="1354"/>
                  <a:pt x="2214" y="1354"/>
                  <a:pt x="2214" y="1354"/>
                </a:cubicBezTo>
                <a:cubicBezTo>
                  <a:pt x="964" y="1354"/>
                  <a:pt x="964" y="1354"/>
                  <a:pt x="964" y="1354"/>
                </a:cubicBezTo>
                <a:moveTo>
                  <a:pt x="2310" y="434"/>
                </a:moveTo>
                <a:cubicBezTo>
                  <a:pt x="2310" y="619"/>
                  <a:pt x="2310" y="619"/>
                  <a:pt x="2310" y="619"/>
                </a:cubicBezTo>
                <a:cubicBezTo>
                  <a:pt x="2463" y="451"/>
                  <a:pt x="2463" y="451"/>
                  <a:pt x="2463" y="451"/>
                </a:cubicBezTo>
                <a:cubicBezTo>
                  <a:pt x="2413" y="443"/>
                  <a:pt x="2362" y="437"/>
                  <a:pt x="2310" y="434"/>
                </a:cubicBezTo>
                <a:cubicBezTo>
                  <a:pt x="2310" y="434"/>
                  <a:pt x="2310" y="434"/>
                  <a:pt x="2310" y="434"/>
                </a:cubicBezTo>
                <a:moveTo>
                  <a:pt x="2310" y="1354"/>
                </a:moveTo>
                <a:cubicBezTo>
                  <a:pt x="2310" y="1907"/>
                  <a:pt x="2310" y="1907"/>
                  <a:pt x="2310" y="1907"/>
                </a:cubicBezTo>
                <a:cubicBezTo>
                  <a:pt x="3525" y="1907"/>
                  <a:pt x="3525" y="1907"/>
                  <a:pt x="3525" y="1907"/>
                </a:cubicBezTo>
                <a:cubicBezTo>
                  <a:pt x="3525" y="1354"/>
                  <a:pt x="3525" y="1354"/>
                  <a:pt x="3525" y="1354"/>
                </a:cubicBezTo>
                <a:cubicBezTo>
                  <a:pt x="2310" y="1354"/>
                  <a:pt x="2310" y="1354"/>
                  <a:pt x="2310" y="1354"/>
                </a:cubicBezTo>
                <a:moveTo>
                  <a:pt x="3521" y="2561"/>
                </a:moveTo>
                <a:cubicBezTo>
                  <a:pt x="3525" y="1924"/>
                  <a:pt x="3525" y="1924"/>
                  <a:pt x="3525" y="1924"/>
                </a:cubicBezTo>
                <a:cubicBezTo>
                  <a:pt x="2310" y="1924"/>
                  <a:pt x="2310" y="1924"/>
                  <a:pt x="2310" y="1924"/>
                </a:cubicBezTo>
                <a:cubicBezTo>
                  <a:pt x="2310" y="2887"/>
                  <a:pt x="2310" y="2887"/>
                  <a:pt x="2310" y="2887"/>
                </a:cubicBezTo>
                <a:cubicBezTo>
                  <a:pt x="2389" y="2890"/>
                  <a:pt x="2467" y="2889"/>
                  <a:pt x="2545" y="2884"/>
                </a:cubicBezTo>
                <a:cubicBezTo>
                  <a:pt x="2547" y="2884"/>
                  <a:pt x="2547" y="2884"/>
                  <a:pt x="2547" y="2884"/>
                </a:cubicBezTo>
                <a:cubicBezTo>
                  <a:pt x="2584" y="2881"/>
                  <a:pt x="2621" y="2878"/>
                  <a:pt x="2658" y="2873"/>
                </a:cubicBezTo>
                <a:cubicBezTo>
                  <a:pt x="2659" y="2873"/>
                  <a:pt x="2659" y="2873"/>
                  <a:pt x="2659" y="2873"/>
                </a:cubicBezTo>
                <a:cubicBezTo>
                  <a:pt x="2856" y="2851"/>
                  <a:pt x="3049" y="2799"/>
                  <a:pt x="3232" y="2721"/>
                </a:cubicBezTo>
                <a:cubicBezTo>
                  <a:pt x="3521" y="2561"/>
                  <a:pt x="3521" y="2561"/>
                  <a:pt x="3521" y="2561"/>
                </a:cubicBezTo>
                <a:moveTo>
                  <a:pt x="3760" y="1445"/>
                </a:moveTo>
                <a:cubicBezTo>
                  <a:pt x="3755" y="1434"/>
                  <a:pt x="3750" y="1423"/>
                  <a:pt x="3746" y="1413"/>
                </a:cubicBezTo>
                <a:cubicBezTo>
                  <a:pt x="3737" y="1393"/>
                  <a:pt x="3727" y="1373"/>
                  <a:pt x="3717" y="1354"/>
                </a:cubicBezTo>
                <a:cubicBezTo>
                  <a:pt x="3622" y="1354"/>
                  <a:pt x="3622" y="1354"/>
                  <a:pt x="3622" y="1354"/>
                </a:cubicBezTo>
                <a:cubicBezTo>
                  <a:pt x="3622" y="1907"/>
                  <a:pt x="3622" y="1907"/>
                  <a:pt x="3622" y="1907"/>
                </a:cubicBezTo>
                <a:cubicBezTo>
                  <a:pt x="3862" y="1907"/>
                  <a:pt x="3862" y="1907"/>
                  <a:pt x="3862" y="1907"/>
                </a:cubicBezTo>
                <a:cubicBezTo>
                  <a:pt x="3862" y="1751"/>
                  <a:pt x="3822" y="1591"/>
                  <a:pt x="3760" y="1445"/>
                </a:cubicBezTo>
                <a:cubicBezTo>
                  <a:pt x="3760" y="1445"/>
                  <a:pt x="3760" y="1445"/>
                  <a:pt x="3760" y="1445"/>
                </a:cubicBezTo>
                <a:moveTo>
                  <a:pt x="3622" y="1924"/>
                </a:moveTo>
                <a:cubicBezTo>
                  <a:pt x="3622" y="2472"/>
                  <a:pt x="3622" y="2472"/>
                  <a:pt x="3622" y="2472"/>
                </a:cubicBezTo>
                <a:cubicBezTo>
                  <a:pt x="3690" y="2408"/>
                  <a:pt x="3747" y="2334"/>
                  <a:pt x="3788" y="2249"/>
                </a:cubicBezTo>
                <a:cubicBezTo>
                  <a:pt x="3837" y="2147"/>
                  <a:pt x="3860" y="2037"/>
                  <a:pt x="3862" y="1924"/>
                </a:cubicBezTo>
                <a:cubicBezTo>
                  <a:pt x="3622" y="1924"/>
                  <a:pt x="3622" y="1924"/>
                  <a:pt x="3622" y="1924"/>
                </a:cubicBezTo>
                <a:moveTo>
                  <a:pt x="3622" y="1193"/>
                </a:moveTo>
                <a:cubicBezTo>
                  <a:pt x="3622" y="1337"/>
                  <a:pt x="3622" y="1337"/>
                  <a:pt x="3622" y="1337"/>
                </a:cubicBezTo>
                <a:cubicBezTo>
                  <a:pt x="3708" y="1337"/>
                  <a:pt x="3708" y="1337"/>
                  <a:pt x="3708" y="1337"/>
                </a:cubicBezTo>
                <a:cubicBezTo>
                  <a:pt x="3682" y="1287"/>
                  <a:pt x="3654" y="1239"/>
                  <a:pt x="3622" y="1193"/>
                </a:cubicBezTo>
                <a:cubicBezTo>
                  <a:pt x="3622" y="1193"/>
                  <a:pt x="3622" y="1193"/>
                  <a:pt x="3622" y="1193"/>
                </a:cubicBezTo>
                <a:moveTo>
                  <a:pt x="2798" y="542"/>
                </a:moveTo>
                <a:cubicBezTo>
                  <a:pt x="2792" y="540"/>
                  <a:pt x="2786" y="538"/>
                  <a:pt x="2779" y="535"/>
                </a:cubicBezTo>
                <a:cubicBezTo>
                  <a:pt x="2712" y="510"/>
                  <a:pt x="2644" y="490"/>
                  <a:pt x="2574" y="473"/>
                </a:cubicBezTo>
                <a:cubicBezTo>
                  <a:pt x="2341" y="730"/>
                  <a:pt x="2341" y="730"/>
                  <a:pt x="2341" y="730"/>
                </a:cubicBezTo>
                <a:cubicBezTo>
                  <a:pt x="2336" y="735"/>
                  <a:pt x="2336" y="735"/>
                  <a:pt x="2336" y="735"/>
                </a:cubicBezTo>
                <a:cubicBezTo>
                  <a:pt x="2339" y="738"/>
                  <a:pt x="2339" y="738"/>
                  <a:pt x="2339" y="738"/>
                </a:cubicBezTo>
                <a:cubicBezTo>
                  <a:pt x="3170" y="738"/>
                  <a:pt x="3170" y="738"/>
                  <a:pt x="3170" y="738"/>
                </a:cubicBezTo>
                <a:cubicBezTo>
                  <a:pt x="3054" y="658"/>
                  <a:pt x="2930" y="592"/>
                  <a:pt x="2798" y="542"/>
                </a:cubicBezTo>
                <a:cubicBezTo>
                  <a:pt x="2798" y="542"/>
                  <a:pt x="2798" y="542"/>
                  <a:pt x="2798" y="542"/>
                </a:cubicBezTo>
                <a:moveTo>
                  <a:pt x="3195" y="755"/>
                </a:moveTo>
                <a:cubicBezTo>
                  <a:pt x="2328" y="755"/>
                  <a:pt x="2328" y="755"/>
                  <a:pt x="2328" y="755"/>
                </a:cubicBezTo>
                <a:cubicBezTo>
                  <a:pt x="2310" y="771"/>
                  <a:pt x="2310" y="771"/>
                  <a:pt x="2310" y="771"/>
                </a:cubicBezTo>
                <a:cubicBezTo>
                  <a:pt x="2310" y="1337"/>
                  <a:pt x="2310" y="1337"/>
                  <a:pt x="2310" y="1337"/>
                </a:cubicBezTo>
                <a:cubicBezTo>
                  <a:pt x="2460" y="1337"/>
                  <a:pt x="2460" y="1337"/>
                  <a:pt x="2460" y="1337"/>
                </a:cubicBezTo>
                <a:cubicBezTo>
                  <a:pt x="2460" y="1337"/>
                  <a:pt x="2460" y="1337"/>
                  <a:pt x="2460" y="1337"/>
                </a:cubicBezTo>
                <a:cubicBezTo>
                  <a:pt x="3526" y="1337"/>
                  <a:pt x="3526" y="1337"/>
                  <a:pt x="3526" y="1337"/>
                </a:cubicBezTo>
                <a:cubicBezTo>
                  <a:pt x="3526" y="1063"/>
                  <a:pt x="3526" y="1063"/>
                  <a:pt x="3526" y="1063"/>
                </a:cubicBezTo>
                <a:cubicBezTo>
                  <a:pt x="3429" y="946"/>
                  <a:pt x="3318" y="843"/>
                  <a:pt x="3195" y="755"/>
                </a:cubicBezTo>
                <a:cubicBezTo>
                  <a:pt x="3195" y="755"/>
                  <a:pt x="3195" y="755"/>
                  <a:pt x="3195" y="755"/>
                </a:cubicBezTo>
              </a:path>
            </a:pathLst>
          </a:custGeom>
          <a:solidFill>
            <a:srgbClr val="4285F4">
              <a:alpha val="15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4" name="îṧ1íḋé">
            <a:extLst>
              <a:ext uri="{FF2B5EF4-FFF2-40B4-BE49-F238E27FC236}">
                <a16:creationId xmlns:a16="http://schemas.microsoft.com/office/drawing/2014/main" id="{CB848E13-BF3C-4D48-99F0-74A1A7AAF124}"/>
              </a:ext>
            </a:extLst>
          </p:cNvPr>
          <p:cNvSpPr/>
          <p:nvPr/>
        </p:nvSpPr>
        <p:spPr bwMode="auto">
          <a:xfrm>
            <a:off x="8543857" y="2621481"/>
            <a:ext cx="157031" cy="112301"/>
          </a:xfrm>
          <a:custGeom>
            <a:avLst/>
            <a:gdLst>
              <a:gd name="T0" fmla="*/ 22 w 404"/>
              <a:gd name="T1" fmla="*/ 151 h 289"/>
              <a:gd name="T2" fmla="*/ 54 w 404"/>
              <a:gd name="T3" fmla="*/ 208 h 289"/>
              <a:gd name="T4" fmla="*/ 93 w 404"/>
              <a:gd name="T5" fmla="*/ 151 h 289"/>
              <a:gd name="T6" fmla="*/ 61 w 404"/>
              <a:gd name="T7" fmla="*/ 208 h 289"/>
              <a:gd name="T8" fmla="*/ 93 w 404"/>
              <a:gd name="T9" fmla="*/ 151 h 289"/>
              <a:gd name="T10" fmla="*/ 99 w 404"/>
              <a:gd name="T11" fmla="*/ 151 h 289"/>
              <a:gd name="T12" fmla="*/ 131 w 404"/>
              <a:gd name="T13" fmla="*/ 208 h 289"/>
              <a:gd name="T14" fmla="*/ 170 w 404"/>
              <a:gd name="T15" fmla="*/ 151 h 289"/>
              <a:gd name="T16" fmla="*/ 138 w 404"/>
              <a:gd name="T17" fmla="*/ 208 h 289"/>
              <a:gd name="T18" fmla="*/ 170 w 404"/>
              <a:gd name="T19" fmla="*/ 151 h 289"/>
              <a:gd name="T20" fmla="*/ 177 w 404"/>
              <a:gd name="T21" fmla="*/ 151 h 289"/>
              <a:gd name="T22" fmla="*/ 209 w 404"/>
              <a:gd name="T23" fmla="*/ 208 h 289"/>
              <a:gd name="T24" fmla="*/ 247 w 404"/>
              <a:gd name="T25" fmla="*/ 151 h 289"/>
              <a:gd name="T26" fmla="*/ 215 w 404"/>
              <a:gd name="T27" fmla="*/ 208 h 289"/>
              <a:gd name="T28" fmla="*/ 247 w 404"/>
              <a:gd name="T29" fmla="*/ 151 h 289"/>
              <a:gd name="T30" fmla="*/ 254 w 404"/>
              <a:gd name="T31" fmla="*/ 151 h 289"/>
              <a:gd name="T32" fmla="*/ 286 w 404"/>
              <a:gd name="T33" fmla="*/ 208 h 289"/>
              <a:gd name="T34" fmla="*/ 325 w 404"/>
              <a:gd name="T35" fmla="*/ 151 h 289"/>
              <a:gd name="T36" fmla="*/ 293 w 404"/>
              <a:gd name="T37" fmla="*/ 208 h 289"/>
              <a:gd name="T38" fmla="*/ 325 w 404"/>
              <a:gd name="T39" fmla="*/ 151 h 289"/>
              <a:gd name="T40" fmla="*/ 332 w 404"/>
              <a:gd name="T41" fmla="*/ 151 h 289"/>
              <a:gd name="T42" fmla="*/ 364 w 404"/>
              <a:gd name="T43" fmla="*/ 208 h 289"/>
              <a:gd name="T44" fmla="*/ 402 w 404"/>
              <a:gd name="T45" fmla="*/ 151 h 289"/>
              <a:gd name="T46" fmla="*/ 370 w 404"/>
              <a:gd name="T47" fmla="*/ 208 h 289"/>
              <a:gd name="T48" fmla="*/ 402 w 404"/>
              <a:gd name="T49" fmla="*/ 151 h 289"/>
              <a:gd name="T50" fmla="*/ 12 w 404"/>
              <a:gd name="T51" fmla="*/ 170 h 289"/>
              <a:gd name="T52" fmla="*/ 8 w 404"/>
              <a:gd name="T53" fmla="*/ 202 h 289"/>
              <a:gd name="T54" fmla="*/ 4 w 404"/>
              <a:gd name="T55" fmla="*/ 236 h 289"/>
              <a:gd name="T56" fmla="*/ 1 w 404"/>
              <a:gd name="T57" fmla="*/ 270 h 289"/>
              <a:gd name="T58" fmla="*/ 0 w 404"/>
              <a:gd name="T59" fmla="*/ 289 h 289"/>
              <a:gd name="T60" fmla="*/ 404 w 404"/>
              <a:gd name="T61" fmla="*/ 212 h 289"/>
              <a:gd name="T62" fmla="*/ 15 w 404"/>
              <a:gd name="T63" fmla="*/ 150 h 289"/>
              <a:gd name="T64" fmla="*/ 45 w 404"/>
              <a:gd name="T65" fmla="*/ 1 h 289"/>
              <a:gd name="T66" fmla="*/ 15 w 404"/>
              <a:gd name="T67" fmla="*/ 147 h 289"/>
              <a:gd name="T68" fmla="*/ 404 w 404"/>
              <a:gd name="T6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4" h="289">
                <a:moveTo>
                  <a:pt x="54" y="151"/>
                </a:moveTo>
                <a:cubicBezTo>
                  <a:pt x="22" y="151"/>
                  <a:pt x="22" y="151"/>
                  <a:pt x="22" y="151"/>
                </a:cubicBezTo>
                <a:cubicBezTo>
                  <a:pt x="22" y="208"/>
                  <a:pt x="22" y="208"/>
                  <a:pt x="22" y="208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151"/>
                  <a:pt x="54" y="151"/>
                  <a:pt x="54" y="151"/>
                </a:cubicBezTo>
                <a:moveTo>
                  <a:pt x="93" y="151"/>
                </a:moveTo>
                <a:cubicBezTo>
                  <a:pt x="61" y="151"/>
                  <a:pt x="61" y="151"/>
                  <a:pt x="61" y="151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93" y="151"/>
                  <a:pt x="93" y="151"/>
                  <a:pt x="93" y="151"/>
                </a:cubicBezTo>
                <a:moveTo>
                  <a:pt x="131" y="151"/>
                </a:moveTo>
                <a:cubicBezTo>
                  <a:pt x="99" y="151"/>
                  <a:pt x="99" y="151"/>
                  <a:pt x="99" y="151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131" y="208"/>
                  <a:pt x="131" y="208"/>
                  <a:pt x="131" y="208"/>
                </a:cubicBezTo>
                <a:cubicBezTo>
                  <a:pt x="131" y="151"/>
                  <a:pt x="131" y="151"/>
                  <a:pt x="131" y="151"/>
                </a:cubicBezTo>
                <a:moveTo>
                  <a:pt x="170" y="151"/>
                </a:moveTo>
                <a:cubicBezTo>
                  <a:pt x="138" y="151"/>
                  <a:pt x="138" y="151"/>
                  <a:pt x="138" y="151"/>
                </a:cubicBezTo>
                <a:cubicBezTo>
                  <a:pt x="138" y="208"/>
                  <a:pt x="138" y="208"/>
                  <a:pt x="138" y="208"/>
                </a:cubicBezTo>
                <a:cubicBezTo>
                  <a:pt x="170" y="208"/>
                  <a:pt x="170" y="208"/>
                  <a:pt x="170" y="208"/>
                </a:cubicBezTo>
                <a:cubicBezTo>
                  <a:pt x="170" y="151"/>
                  <a:pt x="170" y="151"/>
                  <a:pt x="170" y="151"/>
                </a:cubicBezTo>
                <a:moveTo>
                  <a:pt x="209" y="151"/>
                </a:moveTo>
                <a:cubicBezTo>
                  <a:pt x="177" y="151"/>
                  <a:pt x="177" y="151"/>
                  <a:pt x="177" y="151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209" y="208"/>
                  <a:pt x="209" y="208"/>
                  <a:pt x="209" y="208"/>
                </a:cubicBezTo>
                <a:cubicBezTo>
                  <a:pt x="209" y="151"/>
                  <a:pt x="209" y="151"/>
                  <a:pt x="209" y="151"/>
                </a:cubicBezTo>
                <a:moveTo>
                  <a:pt x="247" y="151"/>
                </a:moveTo>
                <a:cubicBezTo>
                  <a:pt x="215" y="151"/>
                  <a:pt x="215" y="151"/>
                  <a:pt x="215" y="151"/>
                </a:cubicBezTo>
                <a:cubicBezTo>
                  <a:pt x="215" y="208"/>
                  <a:pt x="215" y="208"/>
                  <a:pt x="215" y="208"/>
                </a:cubicBezTo>
                <a:cubicBezTo>
                  <a:pt x="247" y="208"/>
                  <a:pt x="247" y="208"/>
                  <a:pt x="247" y="208"/>
                </a:cubicBezTo>
                <a:cubicBezTo>
                  <a:pt x="247" y="151"/>
                  <a:pt x="247" y="151"/>
                  <a:pt x="247" y="151"/>
                </a:cubicBezTo>
                <a:moveTo>
                  <a:pt x="286" y="151"/>
                </a:moveTo>
                <a:cubicBezTo>
                  <a:pt x="254" y="151"/>
                  <a:pt x="254" y="151"/>
                  <a:pt x="254" y="151"/>
                </a:cubicBezTo>
                <a:cubicBezTo>
                  <a:pt x="254" y="208"/>
                  <a:pt x="254" y="208"/>
                  <a:pt x="254" y="208"/>
                </a:cubicBezTo>
                <a:cubicBezTo>
                  <a:pt x="286" y="208"/>
                  <a:pt x="286" y="208"/>
                  <a:pt x="286" y="208"/>
                </a:cubicBezTo>
                <a:cubicBezTo>
                  <a:pt x="286" y="151"/>
                  <a:pt x="286" y="151"/>
                  <a:pt x="286" y="151"/>
                </a:cubicBezTo>
                <a:moveTo>
                  <a:pt x="325" y="151"/>
                </a:moveTo>
                <a:cubicBezTo>
                  <a:pt x="293" y="151"/>
                  <a:pt x="293" y="151"/>
                  <a:pt x="293" y="151"/>
                </a:cubicBezTo>
                <a:cubicBezTo>
                  <a:pt x="293" y="208"/>
                  <a:pt x="293" y="208"/>
                  <a:pt x="293" y="208"/>
                </a:cubicBezTo>
                <a:cubicBezTo>
                  <a:pt x="325" y="208"/>
                  <a:pt x="325" y="208"/>
                  <a:pt x="325" y="208"/>
                </a:cubicBezTo>
                <a:cubicBezTo>
                  <a:pt x="325" y="151"/>
                  <a:pt x="325" y="151"/>
                  <a:pt x="325" y="151"/>
                </a:cubicBezTo>
                <a:moveTo>
                  <a:pt x="364" y="151"/>
                </a:moveTo>
                <a:cubicBezTo>
                  <a:pt x="332" y="151"/>
                  <a:pt x="332" y="151"/>
                  <a:pt x="332" y="151"/>
                </a:cubicBezTo>
                <a:cubicBezTo>
                  <a:pt x="332" y="208"/>
                  <a:pt x="332" y="208"/>
                  <a:pt x="332" y="208"/>
                </a:cubicBezTo>
                <a:cubicBezTo>
                  <a:pt x="364" y="208"/>
                  <a:pt x="364" y="208"/>
                  <a:pt x="364" y="208"/>
                </a:cubicBezTo>
                <a:cubicBezTo>
                  <a:pt x="364" y="151"/>
                  <a:pt x="364" y="151"/>
                  <a:pt x="364" y="151"/>
                </a:cubicBezTo>
                <a:moveTo>
                  <a:pt x="402" y="151"/>
                </a:moveTo>
                <a:cubicBezTo>
                  <a:pt x="370" y="151"/>
                  <a:pt x="370" y="151"/>
                  <a:pt x="370" y="151"/>
                </a:cubicBezTo>
                <a:cubicBezTo>
                  <a:pt x="370" y="208"/>
                  <a:pt x="370" y="208"/>
                  <a:pt x="370" y="208"/>
                </a:cubicBezTo>
                <a:cubicBezTo>
                  <a:pt x="402" y="208"/>
                  <a:pt x="402" y="208"/>
                  <a:pt x="402" y="208"/>
                </a:cubicBezTo>
                <a:cubicBezTo>
                  <a:pt x="402" y="151"/>
                  <a:pt x="402" y="151"/>
                  <a:pt x="402" y="151"/>
                </a:cubicBezTo>
                <a:moveTo>
                  <a:pt x="15" y="150"/>
                </a:moveTo>
                <a:cubicBezTo>
                  <a:pt x="14" y="156"/>
                  <a:pt x="13" y="163"/>
                  <a:pt x="12" y="170"/>
                </a:cubicBezTo>
                <a:cubicBezTo>
                  <a:pt x="11" y="175"/>
                  <a:pt x="11" y="179"/>
                  <a:pt x="10" y="184"/>
                </a:cubicBezTo>
                <a:cubicBezTo>
                  <a:pt x="9" y="190"/>
                  <a:pt x="9" y="196"/>
                  <a:pt x="8" y="202"/>
                </a:cubicBezTo>
                <a:cubicBezTo>
                  <a:pt x="7" y="207"/>
                  <a:pt x="7" y="213"/>
                  <a:pt x="6" y="219"/>
                </a:cubicBezTo>
                <a:cubicBezTo>
                  <a:pt x="5" y="225"/>
                  <a:pt x="5" y="231"/>
                  <a:pt x="4" y="236"/>
                </a:cubicBezTo>
                <a:cubicBezTo>
                  <a:pt x="4" y="242"/>
                  <a:pt x="3" y="249"/>
                  <a:pt x="3" y="254"/>
                </a:cubicBezTo>
                <a:cubicBezTo>
                  <a:pt x="2" y="259"/>
                  <a:pt x="2" y="265"/>
                  <a:pt x="1" y="270"/>
                </a:cubicBezTo>
                <a:cubicBezTo>
                  <a:pt x="1" y="274"/>
                  <a:pt x="0" y="279"/>
                  <a:pt x="0" y="284"/>
                </a:cubicBezTo>
                <a:cubicBezTo>
                  <a:pt x="0" y="285"/>
                  <a:pt x="0" y="287"/>
                  <a:pt x="0" y="289"/>
                </a:cubicBezTo>
                <a:cubicBezTo>
                  <a:pt x="404" y="289"/>
                  <a:pt x="404" y="289"/>
                  <a:pt x="404" y="289"/>
                </a:cubicBezTo>
                <a:cubicBezTo>
                  <a:pt x="404" y="212"/>
                  <a:pt x="404" y="212"/>
                  <a:pt x="404" y="212"/>
                </a:cubicBezTo>
                <a:cubicBezTo>
                  <a:pt x="15" y="212"/>
                  <a:pt x="15" y="212"/>
                  <a:pt x="15" y="212"/>
                </a:cubicBezTo>
                <a:cubicBezTo>
                  <a:pt x="15" y="150"/>
                  <a:pt x="15" y="150"/>
                  <a:pt x="15" y="150"/>
                </a:cubicBezTo>
                <a:moveTo>
                  <a:pt x="404" y="0"/>
                </a:move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33" y="49"/>
                  <a:pt x="23" y="97"/>
                  <a:pt x="15" y="147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4" y="0"/>
                  <a:pt x="404" y="0"/>
                  <a:pt x="404" y="0"/>
                </a:cubicBezTo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5" name="i$ľïḋe">
            <a:extLst>
              <a:ext uri="{FF2B5EF4-FFF2-40B4-BE49-F238E27FC236}">
                <a16:creationId xmlns:a16="http://schemas.microsoft.com/office/drawing/2014/main" id="{0D2DBEE6-0760-4DC3-85B6-1F1234CBD693}"/>
              </a:ext>
            </a:extLst>
          </p:cNvPr>
          <p:cNvSpPr/>
          <p:nvPr/>
        </p:nvSpPr>
        <p:spPr bwMode="auto">
          <a:xfrm>
            <a:off x="8540051" y="2739968"/>
            <a:ext cx="160838" cy="394005"/>
          </a:xfrm>
          <a:custGeom>
            <a:avLst/>
            <a:gdLst>
              <a:gd name="T0" fmla="*/ 219 w 414"/>
              <a:gd name="T1" fmla="*/ 792 h 1017"/>
              <a:gd name="T2" fmla="*/ 257 w 414"/>
              <a:gd name="T3" fmla="*/ 792 h 1017"/>
              <a:gd name="T4" fmla="*/ 296 w 414"/>
              <a:gd name="T5" fmla="*/ 792 h 1017"/>
              <a:gd name="T6" fmla="*/ 335 w 414"/>
              <a:gd name="T7" fmla="*/ 792 h 1017"/>
              <a:gd name="T8" fmla="*/ 374 w 414"/>
              <a:gd name="T9" fmla="*/ 792 h 1017"/>
              <a:gd name="T10" fmla="*/ 412 w 414"/>
              <a:gd name="T11" fmla="*/ 792 h 1017"/>
              <a:gd name="T12" fmla="*/ 47 w 414"/>
              <a:gd name="T13" fmla="*/ 659 h 1017"/>
              <a:gd name="T14" fmla="*/ 148 w 414"/>
              <a:gd name="T15" fmla="*/ 827 h 1017"/>
              <a:gd name="T16" fmla="*/ 374 w 414"/>
              <a:gd name="T17" fmla="*/ 999 h 1017"/>
              <a:gd name="T18" fmla="*/ 413 w 414"/>
              <a:gd name="T19" fmla="*/ 1016 h 1017"/>
              <a:gd name="T20" fmla="*/ 374 w 414"/>
              <a:gd name="T21" fmla="*/ 981 h 1017"/>
              <a:gd name="T22" fmla="*/ 414 w 414"/>
              <a:gd name="T23" fmla="*/ 853 h 1017"/>
              <a:gd name="T24" fmla="*/ 148 w 414"/>
              <a:gd name="T25" fmla="*/ 791 h 1017"/>
              <a:gd name="T26" fmla="*/ 117 w 414"/>
              <a:gd name="T27" fmla="*/ 788 h 1017"/>
              <a:gd name="T28" fmla="*/ 64 w 414"/>
              <a:gd name="T29" fmla="*/ 659 h 1017"/>
              <a:gd name="T30" fmla="*/ 103 w 414"/>
              <a:gd name="T31" fmla="*/ 659 h 1017"/>
              <a:gd name="T32" fmla="*/ 141 w 414"/>
              <a:gd name="T33" fmla="*/ 659 h 1017"/>
              <a:gd name="T34" fmla="*/ 180 w 414"/>
              <a:gd name="T35" fmla="*/ 659 h 1017"/>
              <a:gd name="T36" fmla="*/ 219 w 414"/>
              <a:gd name="T37" fmla="*/ 659 h 1017"/>
              <a:gd name="T38" fmla="*/ 258 w 414"/>
              <a:gd name="T39" fmla="*/ 659 h 1017"/>
              <a:gd name="T40" fmla="*/ 296 w 414"/>
              <a:gd name="T41" fmla="*/ 659 h 1017"/>
              <a:gd name="T42" fmla="*/ 335 w 414"/>
              <a:gd name="T43" fmla="*/ 659 h 1017"/>
              <a:gd name="T44" fmla="*/ 374 w 414"/>
              <a:gd name="T45" fmla="*/ 659 h 1017"/>
              <a:gd name="T46" fmla="*/ 413 w 414"/>
              <a:gd name="T47" fmla="*/ 659 h 1017"/>
              <a:gd name="T48" fmla="*/ 64 w 414"/>
              <a:gd name="T49" fmla="*/ 470 h 1017"/>
              <a:gd name="T50" fmla="*/ 103 w 414"/>
              <a:gd name="T51" fmla="*/ 470 h 1017"/>
              <a:gd name="T52" fmla="*/ 141 w 414"/>
              <a:gd name="T53" fmla="*/ 470 h 1017"/>
              <a:gd name="T54" fmla="*/ 180 w 414"/>
              <a:gd name="T55" fmla="*/ 470 h 1017"/>
              <a:gd name="T56" fmla="*/ 219 w 414"/>
              <a:gd name="T57" fmla="*/ 470 h 1017"/>
              <a:gd name="T58" fmla="*/ 257 w 414"/>
              <a:gd name="T59" fmla="*/ 470 h 1017"/>
              <a:gd name="T60" fmla="*/ 296 w 414"/>
              <a:gd name="T61" fmla="*/ 470 h 1017"/>
              <a:gd name="T62" fmla="*/ 335 w 414"/>
              <a:gd name="T63" fmla="*/ 470 h 1017"/>
              <a:gd name="T64" fmla="*/ 374 w 414"/>
              <a:gd name="T65" fmla="*/ 470 h 1017"/>
              <a:gd name="T66" fmla="*/ 412 w 414"/>
              <a:gd name="T67" fmla="*/ 470 h 1017"/>
              <a:gd name="T68" fmla="*/ 64 w 414"/>
              <a:gd name="T69" fmla="*/ 280 h 1017"/>
              <a:gd name="T70" fmla="*/ 103 w 414"/>
              <a:gd name="T71" fmla="*/ 280 h 1017"/>
              <a:gd name="T72" fmla="*/ 141 w 414"/>
              <a:gd name="T73" fmla="*/ 280 h 1017"/>
              <a:gd name="T74" fmla="*/ 180 w 414"/>
              <a:gd name="T75" fmla="*/ 280 h 1017"/>
              <a:gd name="T76" fmla="*/ 219 w 414"/>
              <a:gd name="T77" fmla="*/ 280 h 1017"/>
              <a:gd name="T78" fmla="*/ 257 w 414"/>
              <a:gd name="T79" fmla="*/ 280 h 1017"/>
              <a:gd name="T80" fmla="*/ 296 w 414"/>
              <a:gd name="T81" fmla="*/ 280 h 1017"/>
              <a:gd name="T82" fmla="*/ 335 w 414"/>
              <a:gd name="T83" fmla="*/ 280 h 1017"/>
              <a:gd name="T84" fmla="*/ 374 w 414"/>
              <a:gd name="T85" fmla="*/ 280 h 1017"/>
              <a:gd name="T86" fmla="*/ 412 w 414"/>
              <a:gd name="T87" fmla="*/ 280 h 1017"/>
              <a:gd name="T88" fmla="*/ 64 w 414"/>
              <a:gd name="T89" fmla="*/ 91 h 1017"/>
              <a:gd name="T90" fmla="*/ 103 w 414"/>
              <a:gd name="T91" fmla="*/ 91 h 1017"/>
              <a:gd name="T92" fmla="*/ 141 w 414"/>
              <a:gd name="T93" fmla="*/ 91 h 1017"/>
              <a:gd name="T94" fmla="*/ 180 w 414"/>
              <a:gd name="T95" fmla="*/ 91 h 1017"/>
              <a:gd name="T96" fmla="*/ 219 w 414"/>
              <a:gd name="T97" fmla="*/ 91 h 1017"/>
              <a:gd name="T98" fmla="*/ 257 w 414"/>
              <a:gd name="T99" fmla="*/ 91 h 1017"/>
              <a:gd name="T100" fmla="*/ 296 w 414"/>
              <a:gd name="T101" fmla="*/ 91 h 1017"/>
              <a:gd name="T102" fmla="*/ 335 w 414"/>
              <a:gd name="T103" fmla="*/ 91 h 1017"/>
              <a:gd name="T104" fmla="*/ 374 w 414"/>
              <a:gd name="T105" fmla="*/ 91 h 1017"/>
              <a:gd name="T106" fmla="*/ 412 w 414"/>
              <a:gd name="T107" fmla="*/ 91 h 1017"/>
              <a:gd name="T108" fmla="*/ 5 w 414"/>
              <a:gd name="T109" fmla="*/ 54 h 1017"/>
              <a:gd name="T110" fmla="*/ 0 w 414"/>
              <a:gd name="T111" fmla="*/ 321 h 1017"/>
              <a:gd name="T112" fmla="*/ 35 w 414"/>
              <a:gd name="T113" fmla="*/ 570 h 1017"/>
              <a:gd name="T114" fmla="*/ 25 w 414"/>
              <a:gd name="T115" fmla="*/ 474 h 1017"/>
              <a:gd name="T116" fmla="*/ 25 w 414"/>
              <a:gd name="T117" fmla="*/ 219 h 1017"/>
              <a:gd name="T118" fmla="*/ 414 w 414"/>
              <a:gd name="T119" fmla="*/ 3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4" h="1017">
                <a:moveTo>
                  <a:pt x="219" y="792"/>
                </a:moveTo>
                <a:cubicBezTo>
                  <a:pt x="187" y="792"/>
                  <a:pt x="187" y="792"/>
                  <a:pt x="187" y="792"/>
                </a:cubicBezTo>
                <a:cubicBezTo>
                  <a:pt x="187" y="849"/>
                  <a:pt x="187" y="849"/>
                  <a:pt x="187" y="849"/>
                </a:cubicBezTo>
                <a:cubicBezTo>
                  <a:pt x="219" y="849"/>
                  <a:pt x="219" y="849"/>
                  <a:pt x="219" y="849"/>
                </a:cubicBezTo>
                <a:cubicBezTo>
                  <a:pt x="219" y="792"/>
                  <a:pt x="219" y="792"/>
                  <a:pt x="219" y="792"/>
                </a:cubicBezTo>
                <a:moveTo>
                  <a:pt x="257" y="792"/>
                </a:moveTo>
                <a:cubicBezTo>
                  <a:pt x="225" y="792"/>
                  <a:pt x="225" y="792"/>
                  <a:pt x="225" y="792"/>
                </a:cubicBezTo>
                <a:cubicBezTo>
                  <a:pt x="225" y="849"/>
                  <a:pt x="225" y="849"/>
                  <a:pt x="225" y="849"/>
                </a:cubicBezTo>
                <a:cubicBezTo>
                  <a:pt x="257" y="849"/>
                  <a:pt x="257" y="849"/>
                  <a:pt x="257" y="849"/>
                </a:cubicBezTo>
                <a:cubicBezTo>
                  <a:pt x="257" y="792"/>
                  <a:pt x="257" y="792"/>
                  <a:pt x="257" y="792"/>
                </a:cubicBezTo>
                <a:moveTo>
                  <a:pt x="296" y="792"/>
                </a:moveTo>
                <a:cubicBezTo>
                  <a:pt x="264" y="792"/>
                  <a:pt x="264" y="792"/>
                  <a:pt x="264" y="792"/>
                </a:cubicBezTo>
                <a:cubicBezTo>
                  <a:pt x="264" y="849"/>
                  <a:pt x="264" y="849"/>
                  <a:pt x="264" y="849"/>
                </a:cubicBezTo>
                <a:cubicBezTo>
                  <a:pt x="296" y="849"/>
                  <a:pt x="296" y="849"/>
                  <a:pt x="296" y="849"/>
                </a:cubicBezTo>
                <a:cubicBezTo>
                  <a:pt x="296" y="792"/>
                  <a:pt x="296" y="792"/>
                  <a:pt x="296" y="792"/>
                </a:cubicBezTo>
                <a:moveTo>
                  <a:pt x="335" y="792"/>
                </a:moveTo>
                <a:cubicBezTo>
                  <a:pt x="303" y="792"/>
                  <a:pt x="303" y="792"/>
                  <a:pt x="303" y="792"/>
                </a:cubicBezTo>
                <a:cubicBezTo>
                  <a:pt x="303" y="849"/>
                  <a:pt x="303" y="849"/>
                  <a:pt x="303" y="849"/>
                </a:cubicBezTo>
                <a:cubicBezTo>
                  <a:pt x="335" y="849"/>
                  <a:pt x="335" y="849"/>
                  <a:pt x="335" y="849"/>
                </a:cubicBezTo>
                <a:cubicBezTo>
                  <a:pt x="335" y="792"/>
                  <a:pt x="335" y="792"/>
                  <a:pt x="335" y="792"/>
                </a:cubicBezTo>
                <a:moveTo>
                  <a:pt x="374" y="792"/>
                </a:moveTo>
                <a:cubicBezTo>
                  <a:pt x="342" y="792"/>
                  <a:pt x="342" y="792"/>
                  <a:pt x="342" y="792"/>
                </a:cubicBezTo>
                <a:cubicBezTo>
                  <a:pt x="342" y="849"/>
                  <a:pt x="342" y="849"/>
                  <a:pt x="342" y="849"/>
                </a:cubicBezTo>
                <a:cubicBezTo>
                  <a:pt x="374" y="849"/>
                  <a:pt x="374" y="849"/>
                  <a:pt x="374" y="849"/>
                </a:cubicBezTo>
                <a:cubicBezTo>
                  <a:pt x="374" y="792"/>
                  <a:pt x="374" y="792"/>
                  <a:pt x="374" y="792"/>
                </a:cubicBezTo>
                <a:moveTo>
                  <a:pt x="412" y="792"/>
                </a:moveTo>
                <a:cubicBezTo>
                  <a:pt x="380" y="792"/>
                  <a:pt x="380" y="792"/>
                  <a:pt x="380" y="792"/>
                </a:cubicBezTo>
                <a:cubicBezTo>
                  <a:pt x="380" y="849"/>
                  <a:pt x="380" y="849"/>
                  <a:pt x="380" y="849"/>
                </a:cubicBezTo>
                <a:cubicBezTo>
                  <a:pt x="412" y="849"/>
                  <a:pt x="412" y="849"/>
                  <a:pt x="412" y="849"/>
                </a:cubicBezTo>
                <a:cubicBezTo>
                  <a:pt x="412" y="792"/>
                  <a:pt x="412" y="792"/>
                  <a:pt x="412" y="792"/>
                </a:cubicBezTo>
                <a:moveTo>
                  <a:pt x="64" y="602"/>
                </a:moveTo>
                <a:cubicBezTo>
                  <a:pt x="32" y="602"/>
                  <a:pt x="32" y="602"/>
                  <a:pt x="32" y="602"/>
                </a:cubicBezTo>
                <a:cubicBezTo>
                  <a:pt x="32" y="616"/>
                  <a:pt x="32" y="616"/>
                  <a:pt x="32" y="616"/>
                </a:cubicBezTo>
                <a:cubicBezTo>
                  <a:pt x="32" y="616"/>
                  <a:pt x="32" y="616"/>
                  <a:pt x="32" y="617"/>
                </a:cubicBezTo>
                <a:cubicBezTo>
                  <a:pt x="36" y="631"/>
                  <a:pt x="41" y="645"/>
                  <a:pt x="47" y="659"/>
                </a:cubicBezTo>
                <a:cubicBezTo>
                  <a:pt x="47" y="661"/>
                  <a:pt x="48" y="662"/>
                  <a:pt x="48" y="663"/>
                </a:cubicBezTo>
                <a:cubicBezTo>
                  <a:pt x="66" y="707"/>
                  <a:pt x="89" y="749"/>
                  <a:pt x="117" y="788"/>
                </a:cubicBezTo>
                <a:cubicBezTo>
                  <a:pt x="118" y="789"/>
                  <a:pt x="119" y="790"/>
                  <a:pt x="120" y="792"/>
                </a:cubicBezTo>
                <a:cubicBezTo>
                  <a:pt x="127" y="801"/>
                  <a:pt x="134" y="810"/>
                  <a:pt x="141" y="819"/>
                </a:cubicBezTo>
                <a:cubicBezTo>
                  <a:pt x="148" y="827"/>
                  <a:pt x="148" y="827"/>
                  <a:pt x="148" y="827"/>
                </a:cubicBezTo>
                <a:cubicBezTo>
                  <a:pt x="154" y="834"/>
                  <a:pt x="160" y="841"/>
                  <a:pt x="167" y="849"/>
                </a:cubicBezTo>
                <a:cubicBezTo>
                  <a:pt x="168" y="850"/>
                  <a:pt x="170" y="851"/>
                  <a:pt x="171" y="853"/>
                </a:cubicBezTo>
                <a:cubicBezTo>
                  <a:pt x="217" y="902"/>
                  <a:pt x="271" y="944"/>
                  <a:pt x="330" y="977"/>
                </a:cubicBezTo>
                <a:cubicBezTo>
                  <a:pt x="334" y="979"/>
                  <a:pt x="338" y="981"/>
                  <a:pt x="342" y="983"/>
                </a:cubicBezTo>
                <a:cubicBezTo>
                  <a:pt x="352" y="989"/>
                  <a:pt x="363" y="994"/>
                  <a:pt x="374" y="999"/>
                </a:cubicBezTo>
                <a:cubicBezTo>
                  <a:pt x="380" y="1002"/>
                  <a:pt x="380" y="1002"/>
                  <a:pt x="380" y="1002"/>
                </a:cubicBezTo>
                <a:cubicBezTo>
                  <a:pt x="391" y="1007"/>
                  <a:pt x="402" y="1012"/>
                  <a:pt x="412" y="1016"/>
                </a:cubicBezTo>
                <a:cubicBezTo>
                  <a:pt x="413" y="1016"/>
                  <a:pt x="414" y="1016"/>
                  <a:pt x="414" y="1017"/>
                </a:cubicBezTo>
                <a:cubicBezTo>
                  <a:pt x="414" y="1016"/>
                  <a:pt x="414" y="1016"/>
                  <a:pt x="414" y="1016"/>
                </a:cubicBezTo>
                <a:cubicBezTo>
                  <a:pt x="414" y="1016"/>
                  <a:pt x="413" y="1016"/>
                  <a:pt x="413" y="1016"/>
                </a:cubicBezTo>
                <a:cubicBezTo>
                  <a:pt x="413" y="981"/>
                  <a:pt x="413" y="981"/>
                  <a:pt x="413" y="981"/>
                </a:cubicBezTo>
                <a:cubicBezTo>
                  <a:pt x="381" y="981"/>
                  <a:pt x="381" y="981"/>
                  <a:pt x="381" y="981"/>
                </a:cubicBezTo>
                <a:cubicBezTo>
                  <a:pt x="381" y="1002"/>
                  <a:pt x="381" y="1002"/>
                  <a:pt x="381" y="1002"/>
                </a:cubicBezTo>
                <a:cubicBezTo>
                  <a:pt x="374" y="999"/>
                  <a:pt x="374" y="999"/>
                  <a:pt x="374" y="999"/>
                </a:cubicBezTo>
                <a:cubicBezTo>
                  <a:pt x="374" y="981"/>
                  <a:pt x="374" y="981"/>
                  <a:pt x="374" y="981"/>
                </a:cubicBezTo>
                <a:cubicBezTo>
                  <a:pt x="342" y="981"/>
                  <a:pt x="342" y="981"/>
                  <a:pt x="342" y="981"/>
                </a:cubicBezTo>
                <a:cubicBezTo>
                  <a:pt x="342" y="983"/>
                  <a:pt x="342" y="983"/>
                  <a:pt x="342" y="983"/>
                </a:cubicBezTo>
                <a:cubicBezTo>
                  <a:pt x="338" y="981"/>
                  <a:pt x="334" y="979"/>
                  <a:pt x="331" y="977"/>
                </a:cubicBezTo>
                <a:cubicBezTo>
                  <a:pt x="414" y="977"/>
                  <a:pt x="414" y="977"/>
                  <a:pt x="414" y="977"/>
                </a:cubicBezTo>
                <a:cubicBezTo>
                  <a:pt x="414" y="853"/>
                  <a:pt x="414" y="853"/>
                  <a:pt x="414" y="853"/>
                </a:cubicBezTo>
                <a:cubicBezTo>
                  <a:pt x="171" y="853"/>
                  <a:pt x="171" y="853"/>
                  <a:pt x="171" y="853"/>
                </a:cubicBezTo>
                <a:cubicBezTo>
                  <a:pt x="170" y="851"/>
                  <a:pt x="168" y="850"/>
                  <a:pt x="167" y="849"/>
                </a:cubicBezTo>
                <a:cubicBezTo>
                  <a:pt x="180" y="849"/>
                  <a:pt x="180" y="849"/>
                  <a:pt x="180" y="849"/>
                </a:cubicBezTo>
                <a:cubicBezTo>
                  <a:pt x="180" y="791"/>
                  <a:pt x="180" y="791"/>
                  <a:pt x="180" y="791"/>
                </a:cubicBezTo>
                <a:cubicBezTo>
                  <a:pt x="148" y="791"/>
                  <a:pt x="148" y="791"/>
                  <a:pt x="148" y="791"/>
                </a:cubicBezTo>
                <a:cubicBezTo>
                  <a:pt x="148" y="827"/>
                  <a:pt x="148" y="827"/>
                  <a:pt x="148" y="827"/>
                </a:cubicBezTo>
                <a:cubicBezTo>
                  <a:pt x="146" y="824"/>
                  <a:pt x="144" y="822"/>
                  <a:pt x="141" y="819"/>
                </a:cubicBezTo>
                <a:cubicBezTo>
                  <a:pt x="141" y="792"/>
                  <a:pt x="141" y="792"/>
                  <a:pt x="141" y="792"/>
                </a:cubicBezTo>
                <a:cubicBezTo>
                  <a:pt x="120" y="792"/>
                  <a:pt x="120" y="792"/>
                  <a:pt x="120" y="792"/>
                </a:cubicBezTo>
                <a:cubicBezTo>
                  <a:pt x="119" y="790"/>
                  <a:pt x="118" y="789"/>
                  <a:pt x="117" y="788"/>
                </a:cubicBezTo>
                <a:cubicBezTo>
                  <a:pt x="414" y="788"/>
                  <a:pt x="414" y="788"/>
                  <a:pt x="414" y="788"/>
                </a:cubicBezTo>
                <a:cubicBezTo>
                  <a:pt x="414" y="663"/>
                  <a:pt x="414" y="663"/>
                  <a:pt x="414" y="663"/>
                </a:cubicBezTo>
                <a:cubicBezTo>
                  <a:pt x="48" y="663"/>
                  <a:pt x="48" y="663"/>
                  <a:pt x="48" y="663"/>
                </a:cubicBezTo>
                <a:cubicBezTo>
                  <a:pt x="48" y="662"/>
                  <a:pt x="47" y="660"/>
                  <a:pt x="47" y="659"/>
                </a:cubicBezTo>
                <a:cubicBezTo>
                  <a:pt x="64" y="659"/>
                  <a:pt x="64" y="659"/>
                  <a:pt x="64" y="659"/>
                </a:cubicBezTo>
                <a:cubicBezTo>
                  <a:pt x="64" y="602"/>
                  <a:pt x="64" y="602"/>
                  <a:pt x="64" y="602"/>
                </a:cubicBezTo>
                <a:moveTo>
                  <a:pt x="103" y="602"/>
                </a:moveTo>
                <a:cubicBezTo>
                  <a:pt x="71" y="602"/>
                  <a:pt x="71" y="602"/>
                  <a:pt x="71" y="602"/>
                </a:cubicBezTo>
                <a:cubicBezTo>
                  <a:pt x="71" y="659"/>
                  <a:pt x="71" y="659"/>
                  <a:pt x="71" y="659"/>
                </a:cubicBezTo>
                <a:cubicBezTo>
                  <a:pt x="103" y="659"/>
                  <a:pt x="103" y="659"/>
                  <a:pt x="103" y="659"/>
                </a:cubicBezTo>
                <a:cubicBezTo>
                  <a:pt x="103" y="602"/>
                  <a:pt x="103" y="602"/>
                  <a:pt x="103" y="602"/>
                </a:cubicBezTo>
                <a:moveTo>
                  <a:pt x="141" y="602"/>
                </a:moveTo>
                <a:cubicBezTo>
                  <a:pt x="109" y="602"/>
                  <a:pt x="109" y="602"/>
                  <a:pt x="109" y="602"/>
                </a:cubicBezTo>
                <a:cubicBezTo>
                  <a:pt x="109" y="659"/>
                  <a:pt x="109" y="659"/>
                  <a:pt x="109" y="659"/>
                </a:cubicBezTo>
                <a:cubicBezTo>
                  <a:pt x="141" y="659"/>
                  <a:pt x="141" y="659"/>
                  <a:pt x="141" y="659"/>
                </a:cubicBezTo>
                <a:cubicBezTo>
                  <a:pt x="141" y="602"/>
                  <a:pt x="141" y="602"/>
                  <a:pt x="141" y="602"/>
                </a:cubicBezTo>
                <a:moveTo>
                  <a:pt x="180" y="602"/>
                </a:moveTo>
                <a:cubicBezTo>
                  <a:pt x="148" y="602"/>
                  <a:pt x="148" y="602"/>
                  <a:pt x="148" y="602"/>
                </a:cubicBezTo>
                <a:cubicBezTo>
                  <a:pt x="148" y="659"/>
                  <a:pt x="148" y="659"/>
                  <a:pt x="148" y="659"/>
                </a:cubicBezTo>
                <a:cubicBezTo>
                  <a:pt x="180" y="659"/>
                  <a:pt x="180" y="659"/>
                  <a:pt x="180" y="659"/>
                </a:cubicBezTo>
                <a:cubicBezTo>
                  <a:pt x="180" y="602"/>
                  <a:pt x="180" y="602"/>
                  <a:pt x="180" y="602"/>
                </a:cubicBezTo>
                <a:moveTo>
                  <a:pt x="219" y="602"/>
                </a:moveTo>
                <a:cubicBezTo>
                  <a:pt x="187" y="602"/>
                  <a:pt x="187" y="602"/>
                  <a:pt x="187" y="602"/>
                </a:cubicBezTo>
                <a:cubicBezTo>
                  <a:pt x="187" y="659"/>
                  <a:pt x="187" y="659"/>
                  <a:pt x="187" y="659"/>
                </a:cubicBezTo>
                <a:cubicBezTo>
                  <a:pt x="219" y="659"/>
                  <a:pt x="219" y="659"/>
                  <a:pt x="219" y="659"/>
                </a:cubicBezTo>
                <a:cubicBezTo>
                  <a:pt x="219" y="602"/>
                  <a:pt x="219" y="602"/>
                  <a:pt x="219" y="602"/>
                </a:cubicBezTo>
                <a:moveTo>
                  <a:pt x="258" y="602"/>
                </a:moveTo>
                <a:cubicBezTo>
                  <a:pt x="226" y="602"/>
                  <a:pt x="226" y="602"/>
                  <a:pt x="226" y="602"/>
                </a:cubicBezTo>
                <a:cubicBezTo>
                  <a:pt x="226" y="659"/>
                  <a:pt x="226" y="659"/>
                  <a:pt x="226" y="659"/>
                </a:cubicBezTo>
                <a:cubicBezTo>
                  <a:pt x="258" y="659"/>
                  <a:pt x="258" y="659"/>
                  <a:pt x="258" y="659"/>
                </a:cubicBezTo>
                <a:cubicBezTo>
                  <a:pt x="258" y="602"/>
                  <a:pt x="258" y="602"/>
                  <a:pt x="258" y="602"/>
                </a:cubicBezTo>
                <a:moveTo>
                  <a:pt x="296" y="602"/>
                </a:moveTo>
                <a:cubicBezTo>
                  <a:pt x="264" y="602"/>
                  <a:pt x="264" y="602"/>
                  <a:pt x="264" y="602"/>
                </a:cubicBezTo>
                <a:cubicBezTo>
                  <a:pt x="264" y="659"/>
                  <a:pt x="264" y="659"/>
                  <a:pt x="264" y="659"/>
                </a:cubicBezTo>
                <a:cubicBezTo>
                  <a:pt x="296" y="659"/>
                  <a:pt x="296" y="659"/>
                  <a:pt x="296" y="659"/>
                </a:cubicBezTo>
                <a:cubicBezTo>
                  <a:pt x="296" y="602"/>
                  <a:pt x="296" y="602"/>
                  <a:pt x="296" y="602"/>
                </a:cubicBezTo>
                <a:moveTo>
                  <a:pt x="335" y="602"/>
                </a:moveTo>
                <a:cubicBezTo>
                  <a:pt x="303" y="602"/>
                  <a:pt x="303" y="602"/>
                  <a:pt x="303" y="602"/>
                </a:cubicBezTo>
                <a:cubicBezTo>
                  <a:pt x="303" y="659"/>
                  <a:pt x="303" y="659"/>
                  <a:pt x="303" y="659"/>
                </a:cubicBezTo>
                <a:cubicBezTo>
                  <a:pt x="335" y="659"/>
                  <a:pt x="335" y="659"/>
                  <a:pt x="335" y="659"/>
                </a:cubicBezTo>
                <a:cubicBezTo>
                  <a:pt x="335" y="602"/>
                  <a:pt x="335" y="602"/>
                  <a:pt x="335" y="602"/>
                </a:cubicBezTo>
                <a:moveTo>
                  <a:pt x="374" y="602"/>
                </a:moveTo>
                <a:cubicBezTo>
                  <a:pt x="342" y="602"/>
                  <a:pt x="342" y="602"/>
                  <a:pt x="342" y="602"/>
                </a:cubicBezTo>
                <a:cubicBezTo>
                  <a:pt x="342" y="659"/>
                  <a:pt x="342" y="659"/>
                  <a:pt x="342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02"/>
                  <a:pt x="374" y="602"/>
                  <a:pt x="374" y="602"/>
                </a:cubicBezTo>
                <a:moveTo>
                  <a:pt x="413" y="602"/>
                </a:moveTo>
                <a:cubicBezTo>
                  <a:pt x="381" y="602"/>
                  <a:pt x="381" y="602"/>
                  <a:pt x="381" y="602"/>
                </a:cubicBezTo>
                <a:cubicBezTo>
                  <a:pt x="381" y="659"/>
                  <a:pt x="381" y="659"/>
                  <a:pt x="381" y="659"/>
                </a:cubicBezTo>
                <a:cubicBezTo>
                  <a:pt x="413" y="659"/>
                  <a:pt x="413" y="659"/>
                  <a:pt x="413" y="659"/>
                </a:cubicBezTo>
                <a:cubicBezTo>
                  <a:pt x="413" y="602"/>
                  <a:pt x="413" y="602"/>
                  <a:pt x="413" y="602"/>
                </a:cubicBezTo>
                <a:moveTo>
                  <a:pt x="64" y="413"/>
                </a:moveTo>
                <a:cubicBezTo>
                  <a:pt x="32" y="413"/>
                  <a:pt x="32" y="413"/>
                  <a:pt x="32" y="413"/>
                </a:cubicBezTo>
                <a:cubicBezTo>
                  <a:pt x="32" y="470"/>
                  <a:pt x="32" y="470"/>
                  <a:pt x="32" y="470"/>
                </a:cubicBezTo>
                <a:cubicBezTo>
                  <a:pt x="64" y="470"/>
                  <a:pt x="64" y="470"/>
                  <a:pt x="64" y="470"/>
                </a:cubicBezTo>
                <a:cubicBezTo>
                  <a:pt x="64" y="413"/>
                  <a:pt x="64" y="413"/>
                  <a:pt x="64" y="413"/>
                </a:cubicBezTo>
                <a:moveTo>
                  <a:pt x="103" y="413"/>
                </a:moveTo>
                <a:cubicBezTo>
                  <a:pt x="71" y="413"/>
                  <a:pt x="71" y="413"/>
                  <a:pt x="71" y="413"/>
                </a:cubicBezTo>
                <a:cubicBezTo>
                  <a:pt x="71" y="470"/>
                  <a:pt x="71" y="470"/>
                  <a:pt x="71" y="470"/>
                </a:cubicBezTo>
                <a:cubicBezTo>
                  <a:pt x="103" y="470"/>
                  <a:pt x="103" y="470"/>
                  <a:pt x="103" y="470"/>
                </a:cubicBezTo>
                <a:cubicBezTo>
                  <a:pt x="103" y="413"/>
                  <a:pt x="103" y="413"/>
                  <a:pt x="103" y="413"/>
                </a:cubicBezTo>
                <a:moveTo>
                  <a:pt x="141" y="413"/>
                </a:moveTo>
                <a:cubicBezTo>
                  <a:pt x="109" y="413"/>
                  <a:pt x="109" y="413"/>
                  <a:pt x="109" y="413"/>
                </a:cubicBezTo>
                <a:cubicBezTo>
                  <a:pt x="109" y="470"/>
                  <a:pt x="109" y="470"/>
                  <a:pt x="109" y="470"/>
                </a:cubicBezTo>
                <a:cubicBezTo>
                  <a:pt x="141" y="470"/>
                  <a:pt x="141" y="470"/>
                  <a:pt x="141" y="470"/>
                </a:cubicBezTo>
                <a:cubicBezTo>
                  <a:pt x="141" y="413"/>
                  <a:pt x="141" y="413"/>
                  <a:pt x="141" y="413"/>
                </a:cubicBezTo>
                <a:moveTo>
                  <a:pt x="180" y="413"/>
                </a:moveTo>
                <a:cubicBezTo>
                  <a:pt x="148" y="413"/>
                  <a:pt x="148" y="413"/>
                  <a:pt x="148" y="413"/>
                </a:cubicBezTo>
                <a:cubicBezTo>
                  <a:pt x="148" y="470"/>
                  <a:pt x="148" y="470"/>
                  <a:pt x="148" y="470"/>
                </a:cubicBezTo>
                <a:cubicBezTo>
                  <a:pt x="180" y="470"/>
                  <a:pt x="180" y="470"/>
                  <a:pt x="180" y="470"/>
                </a:cubicBezTo>
                <a:cubicBezTo>
                  <a:pt x="180" y="413"/>
                  <a:pt x="180" y="413"/>
                  <a:pt x="180" y="413"/>
                </a:cubicBezTo>
                <a:moveTo>
                  <a:pt x="219" y="413"/>
                </a:moveTo>
                <a:cubicBezTo>
                  <a:pt x="187" y="413"/>
                  <a:pt x="187" y="413"/>
                  <a:pt x="187" y="413"/>
                </a:cubicBezTo>
                <a:cubicBezTo>
                  <a:pt x="187" y="470"/>
                  <a:pt x="187" y="470"/>
                  <a:pt x="187" y="470"/>
                </a:cubicBezTo>
                <a:cubicBezTo>
                  <a:pt x="219" y="470"/>
                  <a:pt x="219" y="470"/>
                  <a:pt x="219" y="470"/>
                </a:cubicBezTo>
                <a:cubicBezTo>
                  <a:pt x="219" y="413"/>
                  <a:pt x="219" y="413"/>
                  <a:pt x="219" y="413"/>
                </a:cubicBezTo>
                <a:moveTo>
                  <a:pt x="257" y="413"/>
                </a:moveTo>
                <a:cubicBezTo>
                  <a:pt x="225" y="413"/>
                  <a:pt x="225" y="413"/>
                  <a:pt x="225" y="413"/>
                </a:cubicBezTo>
                <a:cubicBezTo>
                  <a:pt x="225" y="470"/>
                  <a:pt x="225" y="470"/>
                  <a:pt x="225" y="470"/>
                </a:cubicBezTo>
                <a:cubicBezTo>
                  <a:pt x="257" y="470"/>
                  <a:pt x="257" y="470"/>
                  <a:pt x="257" y="470"/>
                </a:cubicBezTo>
                <a:cubicBezTo>
                  <a:pt x="257" y="413"/>
                  <a:pt x="257" y="413"/>
                  <a:pt x="257" y="413"/>
                </a:cubicBezTo>
                <a:moveTo>
                  <a:pt x="296" y="413"/>
                </a:moveTo>
                <a:cubicBezTo>
                  <a:pt x="264" y="413"/>
                  <a:pt x="264" y="413"/>
                  <a:pt x="264" y="413"/>
                </a:cubicBezTo>
                <a:cubicBezTo>
                  <a:pt x="264" y="470"/>
                  <a:pt x="264" y="470"/>
                  <a:pt x="264" y="470"/>
                </a:cubicBezTo>
                <a:cubicBezTo>
                  <a:pt x="296" y="470"/>
                  <a:pt x="296" y="470"/>
                  <a:pt x="296" y="470"/>
                </a:cubicBezTo>
                <a:cubicBezTo>
                  <a:pt x="296" y="413"/>
                  <a:pt x="296" y="413"/>
                  <a:pt x="296" y="413"/>
                </a:cubicBezTo>
                <a:moveTo>
                  <a:pt x="335" y="413"/>
                </a:moveTo>
                <a:cubicBezTo>
                  <a:pt x="303" y="413"/>
                  <a:pt x="303" y="413"/>
                  <a:pt x="303" y="413"/>
                </a:cubicBezTo>
                <a:cubicBezTo>
                  <a:pt x="303" y="470"/>
                  <a:pt x="303" y="470"/>
                  <a:pt x="303" y="470"/>
                </a:cubicBezTo>
                <a:cubicBezTo>
                  <a:pt x="335" y="470"/>
                  <a:pt x="335" y="470"/>
                  <a:pt x="335" y="470"/>
                </a:cubicBezTo>
                <a:cubicBezTo>
                  <a:pt x="335" y="413"/>
                  <a:pt x="335" y="413"/>
                  <a:pt x="335" y="413"/>
                </a:cubicBezTo>
                <a:moveTo>
                  <a:pt x="374" y="413"/>
                </a:moveTo>
                <a:cubicBezTo>
                  <a:pt x="342" y="413"/>
                  <a:pt x="342" y="413"/>
                  <a:pt x="342" y="413"/>
                </a:cubicBezTo>
                <a:cubicBezTo>
                  <a:pt x="342" y="470"/>
                  <a:pt x="342" y="470"/>
                  <a:pt x="342" y="470"/>
                </a:cubicBezTo>
                <a:cubicBezTo>
                  <a:pt x="374" y="470"/>
                  <a:pt x="374" y="470"/>
                  <a:pt x="374" y="470"/>
                </a:cubicBezTo>
                <a:cubicBezTo>
                  <a:pt x="374" y="413"/>
                  <a:pt x="374" y="413"/>
                  <a:pt x="374" y="413"/>
                </a:cubicBezTo>
                <a:moveTo>
                  <a:pt x="412" y="413"/>
                </a:moveTo>
                <a:cubicBezTo>
                  <a:pt x="380" y="413"/>
                  <a:pt x="380" y="413"/>
                  <a:pt x="380" y="413"/>
                </a:cubicBezTo>
                <a:cubicBezTo>
                  <a:pt x="380" y="470"/>
                  <a:pt x="380" y="470"/>
                  <a:pt x="380" y="470"/>
                </a:cubicBezTo>
                <a:cubicBezTo>
                  <a:pt x="412" y="470"/>
                  <a:pt x="412" y="470"/>
                  <a:pt x="412" y="470"/>
                </a:cubicBezTo>
                <a:cubicBezTo>
                  <a:pt x="412" y="413"/>
                  <a:pt x="412" y="413"/>
                  <a:pt x="412" y="413"/>
                </a:cubicBezTo>
                <a:moveTo>
                  <a:pt x="64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2" y="280"/>
                  <a:pt x="32" y="280"/>
                  <a:pt x="32" y="280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4" y="223"/>
                  <a:pt x="64" y="223"/>
                  <a:pt x="64" y="223"/>
                </a:cubicBezTo>
                <a:moveTo>
                  <a:pt x="103" y="223"/>
                </a:moveTo>
                <a:cubicBezTo>
                  <a:pt x="71" y="223"/>
                  <a:pt x="71" y="223"/>
                  <a:pt x="71" y="223"/>
                </a:cubicBezTo>
                <a:cubicBezTo>
                  <a:pt x="71" y="280"/>
                  <a:pt x="71" y="280"/>
                  <a:pt x="71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103" y="223"/>
                  <a:pt x="103" y="223"/>
                  <a:pt x="103" y="223"/>
                </a:cubicBezTo>
                <a:moveTo>
                  <a:pt x="141" y="223"/>
                </a:moveTo>
                <a:cubicBezTo>
                  <a:pt x="109" y="223"/>
                  <a:pt x="109" y="223"/>
                  <a:pt x="109" y="223"/>
                </a:cubicBezTo>
                <a:cubicBezTo>
                  <a:pt x="109" y="280"/>
                  <a:pt x="109" y="280"/>
                  <a:pt x="109" y="280"/>
                </a:cubicBezTo>
                <a:cubicBezTo>
                  <a:pt x="141" y="280"/>
                  <a:pt x="141" y="280"/>
                  <a:pt x="141" y="280"/>
                </a:cubicBezTo>
                <a:cubicBezTo>
                  <a:pt x="141" y="223"/>
                  <a:pt x="141" y="223"/>
                  <a:pt x="141" y="223"/>
                </a:cubicBezTo>
                <a:moveTo>
                  <a:pt x="180" y="223"/>
                </a:moveTo>
                <a:cubicBezTo>
                  <a:pt x="148" y="223"/>
                  <a:pt x="148" y="223"/>
                  <a:pt x="148" y="223"/>
                </a:cubicBezTo>
                <a:cubicBezTo>
                  <a:pt x="148" y="280"/>
                  <a:pt x="148" y="280"/>
                  <a:pt x="148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223"/>
                  <a:pt x="180" y="223"/>
                  <a:pt x="180" y="223"/>
                </a:cubicBezTo>
                <a:moveTo>
                  <a:pt x="219" y="223"/>
                </a:moveTo>
                <a:cubicBezTo>
                  <a:pt x="187" y="223"/>
                  <a:pt x="187" y="223"/>
                  <a:pt x="187" y="223"/>
                </a:cubicBezTo>
                <a:cubicBezTo>
                  <a:pt x="187" y="280"/>
                  <a:pt x="187" y="280"/>
                  <a:pt x="187" y="280"/>
                </a:cubicBezTo>
                <a:cubicBezTo>
                  <a:pt x="219" y="280"/>
                  <a:pt x="219" y="280"/>
                  <a:pt x="219" y="280"/>
                </a:cubicBezTo>
                <a:cubicBezTo>
                  <a:pt x="219" y="223"/>
                  <a:pt x="219" y="223"/>
                  <a:pt x="219" y="223"/>
                </a:cubicBezTo>
                <a:moveTo>
                  <a:pt x="257" y="223"/>
                </a:moveTo>
                <a:cubicBezTo>
                  <a:pt x="225" y="223"/>
                  <a:pt x="225" y="223"/>
                  <a:pt x="225" y="223"/>
                </a:cubicBezTo>
                <a:cubicBezTo>
                  <a:pt x="225" y="280"/>
                  <a:pt x="225" y="280"/>
                  <a:pt x="225" y="280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257" y="223"/>
                  <a:pt x="257" y="223"/>
                  <a:pt x="257" y="223"/>
                </a:cubicBezTo>
                <a:moveTo>
                  <a:pt x="296" y="223"/>
                </a:moveTo>
                <a:cubicBezTo>
                  <a:pt x="264" y="223"/>
                  <a:pt x="264" y="223"/>
                  <a:pt x="264" y="223"/>
                </a:cubicBezTo>
                <a:cubicBezTo>
                  <a:pt x="264" y="280"/>
                  <a:pt x="264" y="280"/>
                  <a:pt x="264" y="280"/>
                </a:cubicBezTo>
                <a:cubicBezTo>
                  <a:pt x="296" y="280"/>
                  <a:pt x="296" y="280"/>
                  <a:pt x="296" y="280"/>
                </a:cubicBezTo>
                <a:cubicBezTo>
                  <a:pt x="296" y="223"/>
                  <a:pt x="296" y="223"/>
                  <a:pt x="296" y="223"/>
                </a:cubicBezTo>
                <a:moveTo>
                  <a:pt x="335" y="223"/>
                </a:moveTo>
                <a:cubicBezTo>
                  <a:pt x="303" y="223"/>
                  <a:pt x="303" y="223"/>
                  <a:pt x="303" y="223"/>
                </a:cubicBezTo>
                <a:cubicBezTo>
                  <a:pt x="303" y="280"/>
                  <a:pt x="303" y="280"/>
                  <a:pt x="303" y="280"/>
                </a:cubicBezTo>
                <a:cubicBezTo>
                  <a:pt x="335" y="280"/>
                  <a:pt x="335" y="280"/>
                  <a:pt x="335" y="280"/>
                </a:cubicBezTo>
                <a:cubicBezTo>
                  <a:pt x="335" y="223"/>
                  <a:pt x="335" y="223"/>
                  <a:pt x="335" y="223"/>
                </a:cubicBezTo>
                <a:moveTo>
                  <a:pt x="374" y="223"/>
                </a:moveTo>
                <a:cubicBezTo>
                  <a:pt x="342" y="223"/>
                  <a:pt x="342" y="223"/>
                  <a:pt x="342" y="223"/>
                </a:cubicBezTo>
                <a:cubicBezTo>
                  <a:pt x="342" y="280"/>
                  <a:pt x="342" y="280"/>
                  <a:pt x="342" y="280"/>
                </a:cubicBezTo>
                <a:cubicBezTo>
                  <a:pt x="374" y="280"/>
                  <a:pt x="374" y="280"/>
                  <a:pt x="374" y="280"/>
                </a:cubicBezTo>
                <a:cubicBezTo>
                  <a:pt x="374" y="223"/>
                  <a:pt x="374" y="223"/>
                  <a:pt x="374" y="223"/>
                </a:cubicBezTo>
                <a:moveTo>
                  <a:pt x="412" y="223"/>
                </a:moveTo>
                <a:cubicBezTo>
                  <a:pt x="380" y="223"/>
                  <a:pt x="380" y="223"/>
                  <a:pt x="380" y="223"/>
                </a:cubicBezTo>
                <a:cubicBezTo>
                  <a:pt x="380" y="280"/>
                  <a:pt x="380" y="280"/>
                  <a:pt x="380" y="280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412" y="223"/>
                  <a:pt x="412" y="223"/>
                  <a:pt x="412" y="223"/>
                </a:cubicBezTo>
                <a:moveTo>
                  <a:pt x="64" y="34"/>
                </a:moveTo>
                <a:cubicBezTo>
                  <a:pt x="32" y="34"/>
                  <a:pt x="32" y="34"/>
                  <a:pt x="32" y="34"/>
                </a:cubicBezTo>
                <a:cubicBezTo>
                  <a:pt x="32" y="91"/>
                  <a:pt x="32" y="91"/>
                  <a:pt x="32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34"/>
                  <a:pt x="64" y="34"/>
                  <a:pt x="64" y="34"/>
                </a:cubicBezTo>
                <a:moveTo>
                  <a:pt x="103" y="34"/>
                </a:moveTo>
                <a:cubicBezTo>
                  <a:pt x="71" y="34"/>
                  <a:pt x="71" y="34"/>
                  <a:pt x="71" y="34"/>
                </a:cubicBezTo>
                <a:cubicBezTo>
                  <a:pt x="71" y="91"/>
                  <a:pt x="71" y="91"/>
                  <a:pt x="71" y="91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103" y="34"/>
                  <a:pt x="103" y="34"/>
                  <a:pt x="103" y="34"/>
                </a:cubicBezTo>
                <a:moveTo>
                  <a:pt x="141" y="34"/>
                </a:moveTo>
                <a:cubicBezTo>
                  <a:pt x="109" y="34"/>
                  <a:pt x="109" y="34"/>
                  <a:pt x="109" y="34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1" y="34"/>
                  <a:pt x="141" y="34"/>
                  <a:pt x="141" y="34"/>
                </a:cubicBezTo>
                <a:moveTo>
                  <a:pt x="180" y="34"/>
                </a:moveTo>
                <a:cubicBezTo>
                  <a:pt x="148" y="34"/>
                  <a:pt x="148" y="34"/>
                  <a:pt x="148" y="34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80" y="91"/>
                  <a:pt x="180" y="91"/>
                  <a:pt x="180" y="91"/>
                </a:cubicBezTo>
                <a:cubicBezTo>
                  <a:pt x="180" y="34"/>
                  <a:pt x="180" y="34"/>
                  <a:pt x="180" y="34"/>
                </a:cubicBezTo>
                <a:moveTo>
                  <a:pt x="219" y="34"/>
                </a:moveTo>
                <a:cubicBezTo>
                  <a:pt x="187" y="34"/>
                  <a:pt x="187" y="34"/>
                  <a:pt x="187" y="34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219" y="91"/>
                  <a:pt x="219" y="91"/>
                  <a:pt x="219" y="91"/>
                </a:cubicBezTo>
                <a:cubicBezTo>
                  <a:pt x="219" y="34"/>
                  <a:pt x="219" y="34"/>
                  <a:pt x="219" y="34"/>
                </a:cubicBezTo>
                <a:moveTo>
                  <a:pt x="257" y="34"/>
                </a:moveTo>
                <a:cubicBezTo>
                  <a:pt x="225" y="34"/>
                  <a:pt x="225" y="34"/>
                  <a:pt x="225" y="34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57" y="91"/>
                  <a:pt x="257" y="91"/>
                  <a:pt x="257" y="91"/>
                </a:cubicBezTo>
                <a:cubicBezTo>
                  <a:pt x="257" y="34"/>
                  <a:pt x="257" y="34"/>
                  <a:pt x="257" y="34"/>
                </a:cubicBezTo>
                <a:moveTo>
                  <a:pt x="296" y="34"/>
                </a:moveTo>
                <a:cubicBezTo>
                  <a:pt x="264" y="34"/>
                  <a:pt x="264" y="34"/>
                  <a:pt x="264" y="34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96" y="91"/>
                  <a:pt x="296" y="91"/>
                  <a:pt x="296" y="91"/>
                </a:cubicBezTo>
                <a:cubicBezTo>
                  <a:pt x="296" y="34"/>
                  <a:pt x="296" y="34"/>
                  <a:pt x="296" y="34"/>
                </a:cubicBezTo>
                <a:moveTo>
                  <a:pt x="335" y="34"/>
                </a:moveTo>
                <a:cubicBezTo>
                  <a:pt x="303" y="34"/>
                  <a:pt x="303" y="34"/>
                  <a:pt x="303" y="34"/>
                </a:cubicBezTo>
                <a:cubicBezTo>
                  <a:pt x="303" y="91"/>
                  <a:pt x="303" y="91"/>
                  <a:pt x="303" y="91"/>
                </a:cubicBezTo>
                <a:cubicBezTo>
                  <a:pt x="335" y="91"/>
                  <a:pt x="335" y="91"/>
                  <a:pt x="335" y="91"/>
                </a:cubicBezTo>
                <a:cubicBezTo>
                  <a:pt x="335" y="34"/>
                  <a:pt x="335" y="34"/>
                  <a:pt x="335" y="34"/>
                </a:cubicBezTo>
                <a:moveTo>
                  <a:pt x="374" y="34"/>
                </a:moveTo>
                <a:cubicBezTo>
                  <a:pt x="342" y="34"/>
                  <a:pt x="342" y="34"/>
                  <a:pt x="342" y="34"/>
                </a:cubicBezTo>
                <a:cubicBezTo>
                  <a:pt x="342" y="91"/>
                  <a:pt x="342" y="91"/>
                  <a:pt x="342" y="91"/>
                </a:cubicBezTo>
                <a:cubicBezTo>
                  <a:pt x="374" y="91"/>
                  <a:pt x="374" y="91"/>
                  <a:pt x="374" y="91"/>
                </a:cubicBezTo>
                <a:cubicBezTo>
                  <a:pt x="374" y="34"/>
                  <a:pt x="374" y="34"/>
                  <a:pt x="374" y="34"/>
                </a:cubicBezTo>
                <a:moveTo>
                  <a:pt x="412" y="34"/>
                </a:moveTo>
                <a:cubicBezTo>
                  <a:pt x="380" y="34"/>
                  <a:pt x="380" y="34"/>
                  <a:pt x="380" y="34"/>
                </a:cubicBezTo>
                <a:cubicBezTo>
                  <a:pt x="380" y="91"/>
                  <a:pt x="380" y="91"/>
                  <a:pt x="380" y="91"/>
                </a:cubicBezTo>
                <a:cubicBezTo>
                  <a:pt x="412" y="91"/>
                  <a:pt x="412" y="91"/>
                  <a:pt x="412" y="91"/>
                </a:cubicBezTo>
                <a:cubicBezTo>
                  <a:pt x="412" y="34"/>
                  <a:pt x="412" y="34"/>
                  <a:pt x="412" y="34"/>
                </a:cubicBezTo>
                <a:moveTo>
                  <a:pt x="414" y="0"/>
                </a:moveTo>
                <a:cubicBezTo>
                  <a:pt x="8" y="0"/>
                  <a:pt x="8" y="0"/>
                  <a:pt x="8" y="0"/>
                </a:cubicBezTo>
                <a:cubicBezTo>
                  <a:pt x="7" y="14"/>
                  <a:pt x="7" y="28"/>
                  <a:pt x="6" y="42"/>
                </a:cubicBezTo>
                <a:cubicBezTo>
                  <a:pt x="5" y="46"/>
                  <a:pt x="5" y="50"/>
                  <a:pt x="5" y="54"/>
                </a:cubicBezTo>
                <a:cubicBezTo>
                  <a:pt x="5" y="61"/>
                  <a:pt x="4" y="68"/>
                  <a:pt x="4" y="74"/>
                </a:cubicBezTo>
                <a:cubicBezTo>
                  <a:pt x="3" y="99"/>
                  <a:pt x="2" y="124"/>
                  <a:pt x="2" y="148"/>
                </a:cubicBezTo>
                <a:cubicBezTo>
                  <a:pt x="2" y="158"/>
                  <a:pt x="1" y="167"/>
                  <a:pt x="1" y="177"/>
                </a:cubicBezTo>
                <a:cubicBezTo>
                  <a:pt x="0" y="214"/>
                  <a:pt x="0" y="252"/>
                  <a:pt x="0" y="289"/>
                </a:cubicBezTo>
                <a:cubicBezTo>
                  <a:pt x="0" y="299"/>
                  <a:pt x="0" y="310"/>
                  <a:pt x="0" y="321"/>
                </a:cubicBezTo>
                <a:cubicBezTo>
                  <a:pt x="0" y="412"/>
                  <a:pt x="3" y="504"/>
                  <a:pt x="25" y="593"/>
                </a:cubicBezTo>
                <a:cubicBezTo>
                  <a:pt x="26" y="595"/>
                  <a:pt x="26" y="596"/>
                  <a:pt x="27" y="598"/>
                </a:cubicBezTo>
                <a:cubicBezTo>
                  <a:pt x="414" y="598"/>
                  <a:pt x="414" y="598"/>
                  <a:pt x="414" y="598"/>
                </a:cubicBezTo>
                <a:cubicBezTo>
                  <a:pt x="414" y="570"/>
                  <a:pt x="414" y="570"/>
                  <a:pt x="414" y="570"/>
                </a:cubicBezTo>
                <a:cubicBezTo>
                  <a:pt x="35" y="570"/>
                  <a:pt x="35" y="570"/>
                  <a:pt x="35" y="570"/>
                </a:cubicBezTo>
                <a:cubicBezTo>
                  <a:pt x="35" y="570"/>
                  <a:pt x="35" y="570"/>
                  <a:pt x="35" y="570"/>
                </a:cubicBezTo>
                <a:cubicBezTo>
                  <a:pt x="36" y="565"/>
                  <a:pt x="37" y="559"/>
                  <a:pt x="38" y="553"/>
                </a:cubicBezTo>
                <a:cubicBezTo>
                  <a:pt x="414" y="553"/>
                  <a:pt x="414" y="553"/>
                  <a:pt x="414" y="553"/>
                </a:cubicBezTo>
                <a:cubicBezTo>
                  <a:pt x="414" y="474"/>
                  <a:pt x="414" y="474"/>
                  <a:pt x="414" y="474"/>
                </a:cubicBezTo>
                <a:cubicBezTo>
                  <a:pt x="25" y="474"/>
                  <a:pt x="25" y="474"/>
                  <a:pt x="25" y="474"/>
                </a:cubicBezTo>
                <a:cubicBezTo>
                  <a:pt x="25" y="409"/>
                  <a:pt x="25" y="409"/>
                  <a:pt x="25" y="409"/>
                </a:cubicBezTo>
                <a:cubicBezTo>
                  <a:pt x="414" y="409"/>
                  <a:pt x="414" y="409"/>
                  <a:pt x="414" y="409"/>
                </a:cubicBezTo>
                <a:cubicBezTo>
                  <a:pt x="414" y="285"/>
                  <a:pt x="414" y="285"/>
                  <a:pt x="414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25" y="219"/>
                  <a:pt x="25" y="219"/>
                  <a:pt x="25" y="219"/>
                </a:cubicBezTo>
                <a:cubicBezTo>
                  <a:pt x="414" y="219"/>
                  <a:pt x="414" y="219"/>
                  <a:pt x="414" y="219"/>
                </a:cubicBezTo>
                <a:cubicBezTo>
                  <a:pt x="414" y="95"/>
                  <a:pt x="414" y="95"/>
                  <a:pt x="414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30"/>
                  <a:pt x="25" y="30"/>
                  <a:pt x="25" y="30"/>
                </a:cubicBezTo>
                <a:cubicBezTo>
                  <a:pt x="414" y="30"/>
                  <a:pt x="414" y="30"/>
                  <a:pt x="414" y="30"/>
                </a:cubicBezTo>
                <a:cubicBezTo>
                  <a:pt x="414" y="0"/>
                  <a:pt x="414" y="0"/>
                  <a:pt x="414" y="0"/>
                </a:cubicBezTo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6" name="ïśľiḓè">
            <a:extLst>
              <a:ext uri="{FF2B5EF4-FFF2-40B4-BE49-F238E27FC236}">
                <a16:creationId xmlns:a16="http://schemas.microsoft.com/office/drawing/2014/main" id="{FDFA6570-8E31-474B-BD6F-23C669571C5D}"/>
              </a:ext>
            </a:extLst>
          </p:cNvPr>
          <p:cNvSpPr/>
          <p:nvPr/>
        </p:nvSpPr>
        <p:spPr bwMode="auto">
          <a:xfrm>
            <a:off x="8738481" y="2474919"/>
            <a:ext cx="118011" cy="258863"/>
          </a:xfrm>
          <a:custGeom>
            <a:avLst/>
            <a:gdLst>
              <a:gd name="T0" fmla="*/ 67 w 248"/>
              <a:gd name="T1" fmla="*/ 477 h 544"/>
              <a:gd name="T2" fmla="*/ 67 w 248"/>
              <a:gd name="T3" fmla="*/ 385 h 544"/>
              <a:gd name="T4" fmla="*/ 160 w 248"/>
              <a:gd name="T5" fmla="*/ 385 h 544"/>
              <a:gd name="T6" fmla="*/ 160 w 248"/>
              <a:gd name="T7" fmla="*/ 477 h 544"/>
              <a:gd name="T8" fmla="*/ 67 w 248"/>
              <a:gd name="T9" fmla="*/ 477 h 544"/>
              <a:gd name="T10" fmla="*/ 67 w 248"/>
              <a:gd name="T11" fmla="*/ 262 h 544"/>
              <a:gd name="T12" fmla="*/ 67 w 248"/>
              <a:gd name="T13" fmla="*/ 169 h 544"/>
              <a:gd name="T14" fmla="*/ 160 w 248"/>
              <a:gd name="T15" fmla="*/ 169 h 544"/>
              <a:gd name="T16" fmla="*/ 160 w 248"/>
              <a:gd name="T17" fmla="*/ 262 h 544"/>
              <a:gd name="T18" fmla="*/ 67 w 248"/>
              <a:gd name="T19" fmla="*/ 262 h 544"/>
              <a:gd name="T20" fmla="*/ 181 w 248"/>
              <a:gd name="T21" fmla="*/ 0 h 544"/>
              <a:gd name="T22" fmla="*/ 36 w 248"/>
              <a:gd name="T23" fmla="*/ 0 h 544"/>
              <a:gd name="T24" fmla="*/ 36 w 248"/>
              <a:gd name="T25" fmla="*/ 137 h 544"/>
              <a:gd name="T26" fmla="*/ 0 w 248"/>
              <a:gd name="T27" fmla="*/ 137 h 544"/>
              <a:gd name="T28" fmla="*/ 0 w 248"/>
              <a:gd name="T29" fmla="*/ 544 h 544"/>
              <a:gd name="T30" fmla="*/ 248 w 248"/>
              <a:gd name="T31" fmla="*/ 544 h 544"/>
              <a:gd name="T32" fmla="*/ 248 w 248"/>
              <a:gd name="T33" fmla="*/ 137 h 544"/>
              <a:gd name="T34" fmla="*/ 181 w 248"/>
              <a:gd name="T35" fmla="*/ 137 h 544"/>
              <a:gd name="T36" fmla="*/ 181 w 248"/>
              <a:gd name="T37" fmla="*/ 70 h 544"/>
              <a:gd name="T38" fmla="*/ 36 w 248"/>
              <a:gd name="T39" fmla="*/ 70 h 544"/>
              <a:gd name="T40" fmla="*/ 36 w 248"/>
              <a:gd name="T41" fmla="*/ 56 h 544"/>
              <a:gd name="T42" fmla="*/ 181 w 248"/>
              <a:gd name="T43" fmla="*/ 56 h 544"/>
              <a:gd name="T44" fmla="*/ 181 w 248"/>
              <a:gd name="T45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8" h="544">
                <a:moveTo>
                  <a:pt x="67" y="477"/>
                </a:moveTo>
                <a:lnTo>
                  <a:pt x="67" y="385"/>
                </a:lnTo>
                <a:lnTo>
                  <a:pt x="160" y="385"/>
                </a:lnTo>
                <a:lnTo>
                  <a:pt x="160" y="477"/>
                </a:lnTo>
                <a:lnTo>
                  <a:pt x="67" y="477"/>
                </a:lnTo>
                <a:close/>
                <a:moveTo>
                  <a:pt x="67" y="262"/>
                </a:moveTo>
                <a:lnTo>
                  <a:pt x="67" y="169"/>
                </a:lnTo>
                <a:lnTo>
                  <a:pt x="160" y="169"/>
                </a:lnTo>
                <a:lnTo>
                  <a:pt x="160" y="262"/>
                </a:lnTo>
                <a:lnTo>
                  <a:pt x="67" y="262"/>
                </a:lnTo>
                <a:close/>
                <a:moveTo>
                  <a:pt x="181" y="0"/>
                </a:moveTo>
                <a:lnTo>
                  <a:pt x="36" y="0"/>
                </a:lnTo>
                <a:lnTo>
                  <a:pt x="36" y="137"/>
                </a:lnTo>
                <a:lnTo>
                  <a:pt x="0" y="137"/>
                </a:lnTo>
                <a:lnTo>
                  <a:pt x="0" y="544"/>
                </a:lnTo>
                <a:lnTo>
                  <a:pt x="248" y="544"/>
                </a:lnTo>
                <a:lnTo>
                  <a:pt x="248" y="137"/>
                </a:lnTo>
                <a:lnTo>
                  <a:pt x="181" y="137"/>
                </a:lnTo>
                <a:lnTo>
                  <a:pt x="181" y="70"/>
                </a:lnTo>
                <a:lnTo>
                  <a:pt x="36" y="70"/>
                </a:lnTo>
                <a:lnTo>
                  <a:pt x="36" y="56"/>
                </a:lnTo>
                <a:lnTo>
                  <a:pt x="181" y="56"/>
                </a:lnTo>
                <a:lnTo>
                  <a:pt x="181" y="0"/>
                </a:lnTo>
                <a:close/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7" name="iṥľîḑê">
            <a:extLst>
              <a:ext uri="{FF2B5EF4-FFF2-40B4-BE49-F238E27FC236}">
                <a16:creationId xmlns:a16="http://schemas.microsoft.com/office/drawing/2014/main" id="{EC23B924-3852-492C-AB35-D2EE96EDA52C}"/>
              </a:ext>
            </a:extLst>
          </p:cNvPr>
          <p:cNvSpPr/>
          <p:nvPr/>
        </p:nvSpPr>
        <p:spPr bwMode="auto">
          <a:xfrm>
            <a:off x="8738481" y="2474919"/>
            <a:ext cx="118011" cy="258863"/>
          </a:xfrm>
          <a:custGeom>
            <a:avLst/>
            <a:gdLst>
              <a:gd name="T0" fmla="*/ 67 w 248"/>
              <a:gd name="T1" fmla="*/ 477 h 544"/>
              <a:gd name="T2" fmla="*/ 67 w 248"/>
              <a:gd name="T3" fmla="*/ 385 h 544"/>
              <a:gd name="T4" fmla="*/ 160 w 248"/>
              <a:gd name="T5" fmla="*/ 385 h 544"/>
              <a:gd name="T6" fmla="*/ 160 w 248"/>
              <a:gd name="T7" fmla="*/ 477 h 544"/>
              <a:gd name="T8" fmla="*/ 67 w 248"/>
              <a:gd name="T9" fmla="*/ 477 h 544"/>
              <a:gd name="T10" fmla="*/ 67 w 248"/>
              <a:gd name="T11" fmla="*/ 262 h 544"/>
              <a:gd name="T12" fmla="*/ 67 w 248"/>
              <a:gd name="T13" fmla="*/ 169 h 544"/>
              <a:gd name="T14" fmla="*/ 160 w 248"/>
              <a:gd name="T15" fmla="*/ 169 h 544"/>
              <a:gd name="T16" fmla="*/ 160 w 248"/>
              <a:gd name="T17" fmla="*/ 262 h 544"/>
              <a:gd name="T18" fmla="*/ 67 w 248"/>
              <a:gd name="T19" fmla="*/ 262 h 544"/>
              <a:gd name="T20" fmla="*/ 181 w 248"/>
              <a:gd name="T21" fmla="*/ 0 h 544"/>
              <a:gd name="T22" fmla="*/ 36 w 248"/>
              <a:gd name="T23" fmla="*/ 0 h 544"/>
              <a:gd name="T24" fmla="*/ 36 w 248"/>
              <a:gd name="T25" fmla="*/ 137 h 544"/>
              <a:gd name="T26" fmla="*/ 0 w 248"/>
              <a:gd name="T27" fmla="*/ 137 h 544"/>
              <a:gd name="T28" fmla="*/ 0 w 248"/>
              <a:gd name="T29" fmla="*/ 544 h 544"/>
              <a:gd name="T30" fmla="*/ 248 w 248"/>
              <a:gd name="T31" fmla="*/ 544 h 544"/>
              <a:gd name="T32" fmla="*/ 248 w 248"/>
              <a:gd name="T33" fmla="*/ 137 h 544"/>
              <a:gd name="T34" fmla="*/ 181 w 248"/>
              <a:gd name="T35" fmla="*/ 137 h 544"/>
              <a:gd name="T36" fmla="*/ 181 w 248"/>
              <a:gd name="T37" fmla="*/ 70 h 544"/>
              <a:gd name="T38" fmla="*/ 36 w 248"/>
              <a:gd name="T39" fmla="*/ 70 h 544"/>
              <a:gd name="T40" fmla="*/ 36 w 248"/>
              <a:gd name="T41" fmla="*/ 56 h 544"/>
              <a:gd name="T42" fmla="*/ 181 w 248"/>
              <a:gd name="T43" fmla="*/ 56 h 544"/>
              <a:gd name="T44" fmla="*/ 181 w 248"/>
              <a:gd name="T45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8" h="544">
                <a:moveTo>
                  <a:pt x="67" y="477"/>
                </a:moveTo>
                <a:lnTo>
                  <a:pt x="67" y="385"/>
                </a:lnTo>
                <a:lnTo>
                  <a:pt x="160" y="385"/>
                </a:lnTo>
                <a:lnTo>
                  <a:pt x="160" y="477"/>
                </a:lnTo>
                <a:lnTo>
                  <a:pt x="67" y="477"/>
                </a:lnTo>
                <a:moveTo>
                  <a:pt x="67" y="262"/>
                </a:moveTo>
                <a:lnTo>
                  <a:pt x="67" y="169"/>
                </a:lnTo>
                <a:lnTo>
                  <a:pt x="160" y="169"/>
                </a:lnTo>
                <a:lnTo>
                  <a:pt x="160" y="262"/>
                </a:lnTo>
                <a:lnTo>
                  <a:pt x="67" y="262"/>
                </a:lnTo>
                <a:moveTo>
                  <a:pt x="181" y="0"/>
                </a:moveTo>
                <a:lnTo>
                  <a:pt x="36" y="0"/>
                </a:lnTo>
                <a:lnTo>
                  <a:pt x="36" y="137"/>
                </a:lnTo>
                <a:lnTo>
                  <a:pt x="0" y="137"/>
                </a:lnTo>
                <a:lnTo>
                  <a:pt x="0" y="544"/>
                </a:lnTo>
                <a:lnTo>
                  <a:pt x="248" y="544"/>
                </a:lnTo>
                <a:lnTo>
                  <a:pt x="248" y="137"/>
                </a:lnTo>
                <a:lnTo>
                  <a:pt x="181" y="137"/>
                </a:lnTo>
                <a:lnTo>
                  <a:pt x="181" y="70"/>
                </a:lnTo>
                <a:lnTo>
                  <a:pt x="36" y="70"/>
                </a:lnTo>
                <a:lnTo>
                  <a:pt x="36" y="56"/>
                </a:lnTo>
                <a:lnTo>
                  <a:pt x="181" y="56"/>
                </a:lnTo>
                <a:lnTo>
                  <a:pt x="1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8" name="ïṣļïḑe">
            <a:extLst>
              <a:ext uri="{FF2B5EF4-FFF2-40B4-BE49-F238E27FC236}">
                <a16:creationId xmlns:a16="http://schemas.microsoft.com/office/drawing/2014/main" id="{045B8CCA-BAA4-4EDF-B82A-95C7F2F3011D}"/>
              </a:ext>
            </a:extLst>
          </p:cNvPr>
          <p:cNvSpPr/>
          <p:nvPr/>
        </p:nvSpPr>
        <p:spPr bwMode="auto">
          <a:xfrm>
            <a:off x="8738481" y="2739968"/>
            <a:ext cx="118011" cy="214609"/>
          </a:xfrm>
          <a:custGeom>
            <a:avLst/>
            <a:gdLst>
              <a:gd name="T0" fmla="*/ 67 w 248"/>
              <a:gd name="T1" fmla="*/ 351 h 451"/>
              <a:gd name="T2" fmla="*/ 67 w 248"/>
              <a:gd name="T3" fmla="*/ 258 h 451"/>
              <a:gd name="T4" fmla="*/ 160 w 248"/>
              <a:gd name="T5" fmla="*/ 258 h 451"/>
              <a:gd name="T6" fmla="*/ 160 w 248"/>
              <a:gd name="T7" fmla="*/ 351 h 451"/>
              <a:gd name="T8" fmla="*/ 67 w 248"/>
              <a:gd name="T9" fmla="*/ 351 h 451"/>
              <a:gd name="T10" fmla="*/ 67 w 248"/>
              <a:gd name="T11" fmla="*/ 136 h 451"/>
              <a:gd name="T12" fmla="*/ 67 w 248"/>
              <a:gd name="T13" fmla="*/ 43 h 451"/>
              <a:gd name="T14" fmla="*/ 160 w 248"/>
              <a:gd name="T15" fmla="*/ 43 h 451"/>
              <a:gd name="T16" fmla="*/ 160 w 248"/>
              <a:gd name="T17" fmla="*/ 136 h 451"/>
              <a:gd name="T18" fmla="*/ 67 w 248"/>
              <a:gd name="T19" fmla="*/ 136 h 451"/>
              <a:gd name="T20" fmla="*/ 248 w 248"/>
              <a:gd name="T21" fmla="*/ 0 h 451"/>
              <a:gd name="T22" fmla="*/ 0 w 248"/>
              <a:gd name="T23" fmla="*/ 0 h 451"/>
              <a:gd name="T24" fmla="*/ 0 w 248"/>
              <a:gd name="T25" fmla="*/ 451 h 451"/>
              <a:gd name="T26" fmla="*/ 248 w 248"/>
              <a:gd name="T27" fmla="*/ 451 h 451"/>
              <a:gd name="T28" fmla="*/ 248 w 248"/>
              <a:gd name="T29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451">
                <a:moveTo>
                  <a:pt x="67" y="351"/>
                </a:moveTo>
                <a:lnTo>
                  <a:pt x="67" y="258"/>
                </a:lnTo>
                <a:lnTo>
                  <a:pt x="160" y="258"/>
                </a:lnTo>
                <a:lnTo>
                  <a:pt x="160" y="351"/>
                </a:lnTo>
                <a:lnTo>
                  <a:pt x="67" y="351"/>
                </a:lnTo>
                <a:close/>
                <a:moveTo>
                  <a:pt x="67" y="136"/>
                </a:moveTo>
                <a:lnTo>
                  <a:pt x="67" y="43"/>
                </a:lnTo>
                <a:lnTo>
                  <a:pt x="160" y="43"/>
                </a:lnTo>
                <a:lnTo>
                  <a:pt x="160" y="136"/>
                </a:lnTo>
                <a:lnTo>
                  <a:pt x="67" y="136"/>
                </a:lnTo>
                <a:close/>
                <a:moveTo>
                  <a:pt x="248" y="0"/>
                </a:moveTo>
                <a:lnTo>
                  <a:pt x="0" y="0"/>
                </a:lnTo>
                <a:lnTo>
                  <a:pt x="0" y="451"/>
                </a:lnTo>
                <a:lnTo>
                  <a:pt x="248" y="451"/>
                </a:lnTo>
                <a:lnTo>
                  <a:pt x="248" y="0"/>
                </a:lnTo>
                <a:close/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9" name="iṥľíďé">
            <a:extLst>
              <a:ext uri="{FF2B5EF4-FFF2-40B4-BE49-F238E27FC236}">
                <a16:creationId xmlns:a16="http://schemas.microsoft.com/office/drawing/2014/main" id="{B13DECEB-2C03-4A0C-8017-76EC586E9969}"/>
              </a:ext>
            </a:extLst>
          </p:cNvPr>
          <p:cNvSpPr/>
          <p:nvPr/>
        </p:nvSpPr>
        <p:spPr bwMode="auto">
          <a:xfrm>
            <a:off x="8738481" y="2739968"/>
            <a:ext cx="118011" cy="214609"/>
          </a:xfrm>
          <a:custGeom>
            <a:avLst/>
            <a:gdLst>
              <a:gd name="T0" fmla="*/ 67 w 248"/>
              <a:gd name="T1" fmla="*/ 351 h 451"/>
              <a:gd name="T2" fmla="*/ 67 w 248"/>
              <a:gd name="T3" fmla="*/ 258 h 451"/>
              <a:gd name="T4" fmla="*/ 160 w 248"/>
              <a:gd name="T5" fmla="*/ 258 h 451"/>
              <a:gd name="T6" fmla="*/ 160 w 248"/>
              <a:gd name="T7" fmla="*/ 351 h 451"/>
              <a:gd name="T8" fmla="*/ 67 w 248"/>
              <a:gd name="T9" fmla="*/ 351 h 451"/>
              <a:gd name="T10" fmla="*/ 67 w 248"/>
              <a:gd name="T11" fmla="*/ 136 h 451"/>
              <a:gd name="T12" fmla="*/ 67 w 248"/>
              <a:gd name="T13" fmla="*/ 43 h 451"/>
              <a:gd name="T14" fmla="*/ 160 w 248"/>
              <a:gd name="T15" fmla="*/ 43 h 451"/>
              <a:gd name="T16" fmla="*/ 160 w 248"/>
              <a:gd name="T17" fmla="*/ 136 h 451"/>
              <a:gd name="T18" fmla="*/ 67 w 248"/>
              <a:gd name="T19" fmla="*/ 136 h 451"/>
              <a:gd name="T20" fmla="*/ 248 w 248"/>
              <a:gd name="T21" fmla="*/ 0 h 451"/>
              <a:gd name="T22" fmla="*/ 0 w 248"/>
              <a:gd name="T23" fmla="*/ 0 h 451"/>
              <a:gd name="T24" fmla="*/ 0 w 248"/>
              <a:gd name="T25" fmla="*/ 451 h 451"/>
              <a:gd name="T26" fmla="*/ 248 w 248"/>
              <a:gd name="T27" fmla="*/ 451 h 451"/>
              <a:gd name="T28" fmla="*/ 248 w 248"/>
              <a:gd name="T29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451">
                <a:moveTo>
                  <a:pt x="67" y="351"/>
                </a:moveTo>
                <a:lnTo>
                  <a:pt x="67" y="258"/>
                </a:lnTo>
                <a:lnTo>
                  <a:pt x="160" y="258"/>
                </a:lnTo>
                <a:lnTo>
                  <a:pt x="160" y="351"/>
                </a:lnTo>
                <a:lnTo>
                  <a:pt x="67" y="351"/>
                </a:lnTo>
                <a:moveTo>
                  <a:pt x="67" y="136"/>
                </a:moveTo>
                <a:lnTo>
                  <a:pt x="67" y="43"/>
                </a:lnTo>
                <a:lnTo>
                  <a:pt x="160" y="43"/>
                </a:lnTo>
                <a:lnTo>
                  <a:pt x="160" y="136"/>
                </a:lnTo>
                <a:lnTo>
                  <a:pt x="67" y="136"/>
                </a:lnTo>
                <a:moveTo>
                  <a:pt x="248" y="0"/>
                </a:moveTo>
                <a:lnTo>
                  <a:pt x="0" y="0"/>
                </a:lnTo>
                <a:lnTo>
                  <a:pt x="0" y="451"/>
                </a:lnTo>
                <a:lnTo>
                  <a:pt x="248" y="451"/>
                </a:lnTo>
                <a:lnTo>
                  <a:pt x="2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0" name="i$1îdé">
            <a:extLst>
              <a:ext uri="{FF2B5EF4-FFF2-40B4-BE49-F238E27FC236}">
                <a16:creationId xmlns:a16="http://schemas.microsoft.com/office/drawing/2014/main" id="{1B141895-87B4-4177-8BE2-8E1231C92D4F}"/>
              </a:ext>
            </a:extLst>
          </p:cNvPr>
          <p:cNvSpPr/>
          <p:nvPr/>
        </p:nvSpPr>
        <p:spPr bwMode="auto">
          <a:xfrm>
            <a:off x="8738481" y="2961239"/>
            <a:ext cx="118011" cy="188913"/>
          </a:xfrm>
          <a:custGeom>
            <a:avLst/>
            <a:gdLst>
              <a:gd name="T0" fmla="*/ 82 w 305"/>
              <a:gd name="T1" fmla="*/ 388 h 488"/>
              <a:gd name="T2" fmla="*/ 82 w 305"/>
              <a:gd name="T3" fmla="*/ 275 h 488"/>
              <a:gd name="T4" fmla="*/ 196 w 305"/>
              <a:gd name="T5" fmla="*/ 275 h 488"/>
              <a:gd name="T6" fmla="*/ 196 w 305"/>
              <a:gd name="T7" fmla="*/ 388 h 488"/>
              <a:gd name="T8" fmla="*/ 82 w 305"/>
              <a:gd name="T9" fmla="*/ 388 h 488"/>
              <a:gd name="T10" fmla="*/ 82 w 305"/>
              <a:gd name="T11" fmla="*/ 124 h 488"/>
              <a:gd name="T12" fmla="*/ 82 w 305"/>
              <a:gd name="T13" fmla="*/ 10 h 488"/>
              <a:gd name="T14" fmla="*/ 196 w 305"/>
              <a:gd name="T15" fmla="*/ 10 h 488"/>
              <a:gd name="T16" fmla="*/ 196 w 305"/>
              <a:gd name="T17" fmla="*/ 124 h 488"/>
              <a:gd name="T18" fmla="*/ 82 w 305"/>
              <a:gd name="T19" fmla="*/ 124 h 488"/>
              <a:gd name="T20" fmla="*/ 305 w 305"/>
              <a:gd name="T21" fmla="*/ 0 h 488"/>
              <a:gd name="T22" fmla="*/ 0 w 305"/>
              <a:gd name="T23" fmla="*/ 0 h 488"/>
              <a:gd name="T24" fmla="*/ 1 w 305"/>
              <a:gd name="T25" fmla="*/ 475 h 488"/>
              <a:gd name="T26" fmla="*/ 15 w 305"/>
              <a:gd name="T27" fmla="*/ 478 h 488"/>
              <a:gd name="T28" fmla="*/ 35 w 305"/>
              <a:gd name="T29" fmla="*/ 482 h 488"/>
              <a:gd name="T30" fmla="*/ 39 w 305"/>
              <a:gd name="T31" fmla="*/ 482 h 488"/>
              <a:gd name="T32" fmla="*/ 47 w 305"/>
              <a:gd name="T33" fmla="*/ 483 h 488"/>
              <a:gd name="T34" fmla="*/ 67 w 305"/>
              <a:gd name="T35" fmla="*/ 486 h 488"/>
              <a:gd name="T36" fmla="*/ 77 w 305"/>
              <a:gd name="T37" fmla="*/ 486 h 488"/>
              <a:gd name="T38" fmla="*/ 85 w 305"/>
              <a:gd name="T39" fmla="*/ 487 h 488"/>
              <a:gd name="T40" fmla="*/ 97 w 305"/>
              <a:gd name="T41" fmla="*/ 488 h 488"/>
              <a:gd name="T42" fmla="*/ 105 w 305"/>
              <a:gd name="T43" fmla="*/ 488 h 488"/>
              <a:gd name="T44" fmla="*/ 111 w 305"/>
              <a:gd name="T45" fmla="*/ 488 h 488"/>
              <a:gd name="T46" fmla="*/ 118 w 305"/>
              <a:gd name="T47" fmla="*/ 488 h 488"/>
              <a:gd name="T48" fmla="*/ 129 w 305"/>
              <a:gd name="T49" fmla="*/ 488 h 488"/>
              <a:gd name="T50" fmla="*/ 133 w 305"/>
              <a:gd name="T51" fmla="*/ 488 h 488"/>
              <a:gd name="T52" fmla="*/ 143 w 305"/>
              <a:gd name="T53" fmla="*/ 488 h 488"/>
              <a:gd name="T54" fmla="*/ 151 w 305"/>
              <a:gd name="T55" fmla="*/ 487 h 488"/>
              <a:gd name="T56" fmla="*/ 153 w 305"/>
              <a:gd name="T57" fmla="*/ 487 h 488"/>
              <a:gd name="T58" fmla="*/ 158 w 305"/>
              <a:gd name="T59" fmla="*/ 487 h 488"/>
              <a:gd name="T60" fmla="*/ 160 w 305"/>
              <a:gd name="T61" fmla="*/ 487 h 488"/>
              <a:gd name="T62" fmla="*/ 173 w 305"/>
              <a:gd name="T63" fmla="*/ 486 h 488"/>
              <a:gd name="T64" fmla="*/ 187 w 305"/>
              <a:gd name="T65" fmla="*/ 485 h 488"/>
              <a:gd name="T66" fmla="*/ 196 w 305"/>
              <a:gd name="T67" fmla="*/ 484 h 488"/>
              <a:gd name="T68" fmla="*/ 305 w 305"/>
              <a:gd name="T69" fmla="*/ 460 h 488"/>
              <a:gd name="T70" fmla="*/ 305 w 305"/>
              <a:gd name="T71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488">
                <a:moveTo>
                  <a:pt x="82" y="388"/>
                </a:moveTo>
                <a:cubicBezTo>
                  <a:pt x="82" y="275"/>
                  <a:pt x="82" y="275"/>
                  <a:pt x="82" y="275"/>
                </a:cubicBezTo>
                <a:cubicBezTo>
                  <a:pt x="196" y="275"/>
                  <a:pt x="196" y="275"/>
                  <a:pt x="196" y="275"/>
                </a:cubicBezTo>
                <a:cubicBezTo>
                  <a:pt x="196" y="388"/>
                  <a:pt x="196" y="388"/>
                  <a:pt x="196" y="388"/>
                </a:cubicBezTo>
                <a:cubicBezTo>
                  <a:pt x="82" y="388"/>
                  <a:pt x="82" y="388"/>
                  <a:pt x="82" y="388"/>
                </a:cubicBezTo>
                <a:moveTo>
                  <a:pt x="82" y="124"/>
                </a:moveTo>
                <a:cubicBezTo>
                  <a:pt x="82" y="10"/>
                  <a:pt x="82" y="10"/>
                  <a:pt x="82" y="10"/>
                </a:cubicBezTo>
                <a:cubicBezTo>
                  <a:pt x="196" y="10"/>
                  <a:pt x="196" y="10"/>
                  <a:pt x="196" y="10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82" y="124"/>
                  <a:pt x="82" y="124"/>
                  <a:pt x="82" y="124"/>
                </a:cubicBezTo>
                <a:moveTo>
                  <a:pt x="305" y="0"/>
                </a:moveTo>
                <a:cubicBezTo>
                  <a:pt x="0" y="0"/>
                  <a:pt x="0" y="0"/>
                  <a:pt x="0" y="0"/>
                </a:cubicBezTo>
                <a:cubicBezTo>
                  <a:pt x="1" y="475"/>
                  <a:pt x="1" y="475"/>
                  <a:pt x="1" y="475"/>
                </a:cubicBezTo>
                <a:cubicBezTo>
                  <a:pt x="5" y="476"/>
                  <a:pt x="10" y="477"/>
                  <a:pt x="15" y="478"/>
                </a:cubicBezTo>
                <a:cubicBezTo>
                  <a:pt x="22" y="479"/>
                  <a:pt x="29" y="481"/>
                  <a:pt x="35" y="482"/>
                </a:cubicBezTo>
                <a:cubicBezTo>
                  <a:pt x="39" y="482"/>
                  <a:pt x="39" y="482"/>
                  <a:pt x="39" y="482"/>
                </a:cubicBezTo>
                <a:cubicBezTo>
                  <a:pt x="47" y="483"/>
                  <a:pt x="47" y="483"/>
                  <a:pt x="47" y="483"/>
                </a:cubicBezTo>
                <a:cubicBezTo>
                  <a:pt x="54" y="484"/>
                  <a:pt x="61" y="485"/>
                  <a:pt x="67" y="486"/>
                </a:cubicBezTo>
                <a:cubicBezTo>
                  <a:pt x="77" y="486"/>
                  <a:pt x="77" y="486"/>
                  <a:pt x="77" y="486"/>
                </a:cubicBezTo>
                <a:cubicBezTo>
                  <a:pt x="85" y="487"/>
                  <a:pt x="85" y="487"/>
                  <a:pt x="85" y="487"/>
                </a:cubicBezTo>
                <a:cubicBezTo>
                  <a:pt x="89" y="487"/>
                  <a:pt x="93" y="488"/>
                  <a:pt x="97" y="488"/>
                </a:cubicBezTo>
                <a:cubicBezTo>
                  <a:pt x="105" y="488"/>
                  <a:pt x="105" y="488"/>
                  <a:pt x="105" y="488"/>
                </a:cubicBezTo>
                <a:cubicBezTo>
                  <a:pt x="107" y="488"/>
                  <a:pt x="109" y="488"/>
                  <a:pt x="111" y="488"/>
                </a:cubicBezTo>
                <a:cubicBezTo>
                  <a:pt x="118" y="488"/>
                  <a:pt x="118" y="488"/>
                  <a:pt x="118" y="488"/>
                </a:cubicBezTo>
                <a:cubicBezTo>
                  <a:pt x="122" y="488"/>
                  <a:pt x="125" y="488"/>
                  <a:pt x="129" y="488"/>
                </a:cubicBezTo>
                <a:cubicBezTo>
                  <a:pt x="130" y="488"/>
                  <a:pt x="132" y="488"/>
                  <a:pt x="133" y="488"/>
                </a:cubicBezTo>
                <a:cubicBezTo>
                  <a:pt x="137" y="488"/>
                  <a:pt x="140" y="488"/>
                  <a:pt x="143" y="488"/>
                </a:cubicBezTo>
                <a:cubicBezTo>
                  <a:pt x="146" y="488"/>
                  <a:pt x="148" y="487"/>
                  <a:pt x="151" y="487"/>
                </a:cubicBezTo>
                <a:cubicBezTo>
                  <a:pt x="153" y="487"/>
                  <a:pt x="153" y="487"/>
                  <a:pt x="153" y="487"/>
                </a:cubicBezTo>
                <a:cubicBezTo>
                  <a:pt x="154" y="487"/>
                  <a:pt x="157" y="487"/>
                  <a:pt x="158" y="487"/>
                </a:cubicBezTo>
                <a:cubicBezTo>
                  <a:pt x="160" y="487"/>
                  <a:pt x="160" y="487"/>
                  <a:pt x="160" y="487"/>
                </a:cubicBezTo>
                <a:cubicBezTo>
                  <a:pt x="164" y="487"/>
                  <a:pt x="169" y="487"/>
                  <a:pt x="173" y="486"/>
                </a:cubicBezTo>
                <a:cubicBezTo>
                  <a:pt x="178" y="486"/>
                  <a:pt x="182" y="485"/>
                  <a:pt x="187" y="485"/>
                </a:cubicBezTo>
                <a:cubicBezTo>
                  <a:pt x="196" y="484"/>
                  <a:pt x="196" y="484"/>
                  <a:pt x="196" y="484"/>
                </a:cubicBezTo>
                <a:cubicBezTo>
                  <a:pt x="233" y="478"/>
                  <a:pt x="269" y="471"/>
                  <a:pt x="305" y="460"/>
                </a:cubicBezTo>
                <a:cubicBezTo>
                  <a:pt x="305" y="0"/>
                  <a:pt x="305" y="0"/>
                  <a:pt x="305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1" name="iṧḻíḓé">
            <a:extLst>
              <a:ext uri="{FF2B5EF4-FFF2-40B4-BE49-F238E27FC236}">
                <a16:creationId xmlns:a16="http://schemas.microsoft.com/office/drawing/2014/main" id="{C76473F3-ECF7-4613-A803-7348B00A6CE6}"/>
              </a:ext>
            </a:extLst>
          </p:cNvPr>
          <p:cNvSpPr/>
          <p:nvPr/>
        </p:nvSpPr>
        <p:spPr bwMode="auto">
          <a:xfrm>
            <a:off x="9499366" y="2517270"/>
            <a:ext cx="98025" cy="216512"/>
          </a:xfrm>
          <a:custGeom>
            <a:avLst/>
            <a:gdLst>
              <a:gd name="T0" fmla="*/ 206 w 206"/>
              <a:gd name="T1" fmla="*/ 0 h 455"/>
              <a:gd name="T2" fmla="*/ 0 w 206"/>
              <a:gd name="T3" fmla="*/ 0 h 455"/>
              <a:gd name="T4" fmla="*/ 0 w 206"/>
              <a:gd name="T5" fmla="*/ 455 h 455"/>
              <a:gd name="T6" fmla="*/ 95 w 206"/>
              <a:gd name="T7" fmla="*/ 455 h 455"/>
              <a:gd name="T8" fmla="*/ 95 w 206"/>
              <a:gd name="T9" fmla="*/ 421 h 455"/>
              <a:gd name="T10" fmla="*/ 206 w 206"/>
              <a:gd name="T11" fmla="*/ 421 h 455"/>
              <a:gd name="T12" fmla="*/ 206 w 206"/>
              <a:gd name="T13" fmla="*/ 269 h 455"/>
              <a:gd name="T14" fmla="*/ 95 w 206"/>
              <a:gd name="T15" fmla="*/ 269 h 455"/>
              <a:gd name="T16" fmla="*/ 95 w 206"/>
              <a:gd name="T17" fmla="*/ 127 h 455"/>
              <a:gd name="T18" fmla="*/ 206 w 206"/>
              <a:gd name="T19" fmla="*/ 127 h 455"/>
              <a:gd name="T20" fmla="*/ 206 w 206"/>
              <a:gd name="T21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455">
                <a:moveTo>
                  <a:pt x="206" y="0"/>
                </a:moveTo>
                <a:lnTo>
                  <a:pt x="0" y="0"/>
                </a:lnTo>
                <a:lnTo>
                  <a:pt x="0" y="455"/>
                </a:lnTo>
                <a:lnTo>
                  <a:pt x="95" y="455"/>
                </a:lnTo>
                <a:lnTo>
                  <a:pt x="95" y="421"/>
                </a:lnTo>
                <a:lnTo>
                  <a:pt x="206" y="421"/>
                </a:lnTo>
                <a:lnTo>
                  <a:pt x="206" y="269"/>
                </a:lnTo>
                <a:lnTo>
                  <a:pt x="95" y="269"/>
                </a:lnTo>
                <a:lnTo>
                  <a:pt x="95" y="127"/>
                </a:lnTo>
                <a:lnTo>
                  <a:pt x="206" y="127"/>
                </a:lnTo>
                <a:lnTo>
                  <a:pt x="206" y="0"/>
                </a:lnTo>
                <a:close/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2" name="ïslîďè">
            <a:extLst>
              <a:ext uri="{FF2B5EF4-FFF2-40B4-BE49-F238E27FC236}">
                <a16:creationId xmlns:a16="http://schemas.microsoft.com/office/drawing/2014/main" id="{A20B2338-C6B2-4918-A695-570B0F5E21F8}"/>
              </a:ext>
            </a:extLst>
          </p:cNvPr>
          <p:cNvSpPr/>
          <p:nvPr/>
        </p:nvSpPr>
        <p:spPr bwMode="auto">
          <a:xfrm>
            <a:off x="9499366" y="2517270"/>
            <a:ext cx="98025" cy="216512"/>
          </a:xfrm>
          <a:custGeom>
            <a:avLst/>
            <a:gdLst>
              <a:gd name="T0" fmla="*/ 206 w 206"/>
              <a:gd name="T1" fmla="*/ 0 h 455"/>
              <a:gd name="T2" fmla="*/ 0 w 206"/>
              <a:gd name="T3" fmla="*/ 0 h 455"/>
              <a:gd name="T4" fmla="*/ 0 w 206"/>
              <a:gd name="T5" fmla="*/ 455 h 455"/>
              <a:gd name="T6" fmla="*/ 95 w 206"/>
              <a:gd name="T7" fmla="*/ 455 h 455"/>
              <a:gd name="T8" fmla="*/ 95 w 206"/>
              <a:gd name="T9" fmla="*/ 421 h 455"/>
              <a:gd name="T10" fmla="*/ 206 w 206"/>
              <a:gd name="T11" fmla="*/ 421 h 455"/>
              <a:gd name="T12" fmla="*/ 206 w 206"/>
              <a:gd name="T13" fmla="*/ 269 h 455"/>
              <a:gd name="T14" fmla="*/ 95 w 206"/>
              <a:gd name="T15" fmla="*/ 269 h 455"/>
              <a:gd name="T16" fmla="*/ 95 w 206"/>
              <a:gd name="T17" fmla="*/ 127 h 455"/>
              <a:gd name="T18" fmla="*/ 206 w 206"/>
              <a:gd name="T19" fmla="*/ 127 h 455"/>
              <a:gd name="T20" fmla="*/ 206 w 206"/>
              <a:gd name="T21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455">
                <a:moveTo>
                  <a:pt x="206" y="0"/>
                </a:moveTo>
                <a:lnTo>
                  <a:pt x="0" y="0"/>
                </a:lnTo>
                <a:lnTo>
                  <a:pt x="0" y="455"/>
                </a:lnTo>
                <a:lnTo>
                  <a:pt x="95" y="455"/>
                </a:lnTo>
                <a:lnTo>
                  <a:pt x="95" y="421"/>
                </a:lnTo>
                <a:lnTo>
                  <a:pt x="206" y="421"/>
                </a:lnTo>
                <a:lnTo>
                  <a:pt x="206" y="269"/>
                </a:lnTo>
                <a:lnTo>
                  <a:pt x="95" y="269"/>
                </a:lnTo>
                <a:lnTo>
                  <a:pt x="95" y="127"/>
                </a:lnTo>
                <a:lnTo>
                  <a:pt x="206" y="127"/>
                </a:lnTo>
                <a:lnTo>
                  <a:pt x="2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3" name="išliḍé">
            <a:extLst>
              <a:ext uri="{FF2B5EF4-FFF2-40B4-BE49-F238E27FC236}">
                <a16:creationId xmlns:a16="http://schemas.microsoft.com/office/drawing/2014/main" id="{A203D38A-49FF-4CAA-A7FB-661C40D4F3AF}"/>
              </a:ext>
            </a:extLst>
          </p:cNvPr>
          <p:cNvSpPr/>
          <p:nvPr/>
        </p:nvSpPr>
        <p:spPr bwMode="auto">
          <a:xfrm>
            <a:off x="9597392" y="2785649"/>
            <a:ext cx="0" cy="168927"/>
          </a:xfrm>
          <a:custGeom>
            <a:avLst/>
            <a:gdLst>
              <a:gd name="T0" fmla="*/ 294 h 355"/>
              <a:gd name="T1" fmla="*/ 294 h 355"/>
              <a:gd name="T2" fmla="*/ 355 h 355"/>
              <a:gd name="T3" fmla="*/ 355 h 355"/>
              <a:gd name="T4" fmla="*/ 294 h 355"/>
              <a:gd name="T5" fmla="*/ 0 h 355"/>
              <a:gd name="T6" fmla="*/ 0 h 355"/>
              <a:gd name="T7" fmla="*/ 153 h 355"/>
              <a:gd name="T8" fmla="*/ 153 h 355"/>
              <a:gd name="T9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</a:cxnLst>
            <a:rect l="0" t="0" r="r" b="b"/>
            <a:pathLst>
              <a:path h="355">
                <a:moveTo>
                  <a:pt x="0" y="294"/>
                </a:moveTo>
                <a:lnTo>
                  <a:pt x="0" y="294"/>
                </a:lnTo>
                <a:lnTo>
                  <a:pt x="0" y="355"/>
                </a:lnTo>
                <a:lnTo>
                  <a:pt x="0" y="355"/>
                </a:lnTo>
                <a:lnTo>
                  <a:pt x="0" y="2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53"/>
                </a:lnTo>
                <a:lnTo>
                  <a:pt x="0" y="153"/>
                </a:lnTo>
                <a:lnTo>
                  <a:pt x="0" y="0"/>
                </a:lnTo>
                <a:close/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4" name="iṡļiḓé">
            <a:extLst>
              <a:ext uri="{FF2B5EF4-FFF2-40B4-BE49-F238E27FC236}">
                <a16:creationId xmlns:a16="http://schemas.microsoft.com/office/drawing/2014/main" id="{C1D24CBB-90F1-46ED-8238-9DD64360849A}"/>
              </a:ext>
            </a:extLst>
          </p:cNvPr>
          <p:cNvSpPr/>
          <p:nvPr/>
        </p:nvSpPr>
        <p:spPr bwMode="auto">
          <a:xfrm>
            <a:off x="9597392" y="2785649"/>
            <a:ext cx="0" cy="168927"/>
          </a:xfrm>
          <a:custGeom>
            <a:avLst/>
            <a:gdLst>
              <a:gd name="T0" fmla="*/ 294 h 355"/>
              <a:gd name="T1" fmla="*/ 294 h 355"/>
              <a:gd name="T2" fmla="*/ 355 h 355"/>
              <a:gd name="T3" fmla="*/ 355 h 355"/>
              <a:gd name="T4" fmla="*/ 294 h 355"/>
              <a:gd name="T5" fmla="*/ 0 h 355"/>
              <a:gd name="T6" fmla="*/ 0 h 355"/>
              <a:gd name="T7" fmla="*/ 153 h 355"/>
              <a:gd name="T8" fmla="*/ 153 h 355"/>
              <a:gd name="T9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</a:cxnLst>
            <a:rect l="0" t="0" r="r" b="b"/>
            <a:pathLst>
              <a:path h="355">
                <a:moveTo>
                  <a:pt x="0" y="294"/>
                </a:moveTo>
                <a:lnTo>
                  <a:pt x="0" y="294"/>
                </a:lnTo>
                <a:lnTo>
                  <a:pt x="0" y="355"/>
                </a:lnTo>
                <a:lnTo>
                  <a:pt x="0" y="355"/>
                </a:lnTo>
                <a:lnTo>
                  <a:pt x="0" y="294"/>
                </a:lnTo>
                <a:moveTo>
                  <a:pt x="0" y="0"/>
                </a:moveTo>
                <a:lnTo>
                  <a:pt x="0" y="0"/>
                </a:lnTo>
                <a:lnTo>
                  <a:pt x="0" y="153"/>
                </a:lnTo>
                <a:lnTo>
                  <a:pt x="0" y="1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5" name="ïṥlîďé">
            <a:extLst>
              <a:ext uri="{FF2B5EF4-FFF2-40B4-BE49-F238E27FC236}">
                <a16:creationId xmlns:a16="http://schemas.microsoft.com/office/drawing/2014/main" id="{B30EE76E-2E58-4A59-B612-3E14A972D58B}"/>
              </a:ext>
            </a:extLst>
          </p:cNvPr>
          <p:cNvSpPr/>
          <p:nvPr/>
        </p:nvSpPr>
        <p:spPr bwMode="auto">
          <a:xfrm>
            <a:off x="9185781" y="2739968"/>
            <a:ext cx="411611" cy="214609"/>
          </a:xfrm>
          <a:custGeom>
            <a:avLst/>
            <a:gdLst>
              <a:gd name="T0" fmla="*/ 925 w 1060"/>
              <a:gd name="T1" fmla="*/ 0 h 553"/>
              <a:gd name="T2" fmla="*/ 808 w 1060"/>
              <a:gd name="T3" fmla="*/ 0 h 553"/>
              <a:gd name="T4" fmla="*/ 808 w 1060"/>
              <a:gd name="T5" fmla="*/ 455 h 553"/>
              <a:gd name="T6" fmla="*/ 476 w 1060"/>
              <a:gd name="T7" fmla="*/ 455 h 553"/>
              <a:gd name="T8" fmla="*/ 476 w 1060"/>
              <a:gd name="T9" fmla="*/ 314 h 553"/>
              <a:gd name="T10" fmla="*/ 111 w 1060"/>
              <a:gd name="T11" fmla="*/ 314 h 553"/>
              <a:gd name="T12" fmla="*/ 102 w 1060"/>
              <a:gd name="T13" fmla="*/ 338 h 553"/>
              <a:gd name="T14" fmla="*/ 86 w 1060"/>
              <a:gd name="T15" fmla="*/ 370 h 553"/>
              <a:gd name="T16" fmla="*/ 63 w 1060"/>
              <a:gd name="T17" fmla="*/ 424 h 553"/>
              <a:gd name="T18" fmla="*/ 46 w 1060"/>
              <a:gd name="T19" fmla="*/ 469 h 553"/>
              <a:gd name="T20" fmla="*/ 38 w 1060"/>
              <a:gd name="T21" fmla="*/ 504 h 553"/>
              <a:gd name="T22" fmla="*/ 31 w 1060"/>
              <a:gd name="T23" fmla="*/ 501 h 553"/>
              <a:gd name="T24" fmla="*/ 29 w 1060"/>
              <a:gd name="T25" fmla="*/ 504 h 553"/>
              <a:gd name="T26" fmla="*/ 30 w 1060"/>
              <a:gd name="T27" fmla="*/ 500 h 553"/>
              <a:gd name="T28" fmla="*/ 12 w 1060"/>
              <a:gd name="T29" fmla="*/ 489 h 553"/>
              <a:gd name="T30" fmla="*/ 13 w 1060"/>
              <a:gd name="T31" fmla="*/ 506 h 553"/>
              <a:gd name="T32" fmla="*/ 8 w 1060"/>
              <a:gd name="T33" fmla="*/ 510 h 553"/>
              <a:gd name="T34" fmla="*/ 9 w 1060"/>
              <a:gd name="T35" fmla="*/ 511 h 553"/>
              <a:gd name="T36" fmla="*/ 4 w 1060"/>
              <a:gd name="T37" fmla="*/ 514 h 553"/>
              <a:gd name="T38" fmla="*/ 3 w 1060"/>
              <a:gd name="T39" fmla="*/ 527 h 553"/>
              <a:gd name="T40" fmla="*/ 7 w 1060"/>
              <a:gd name="T41" fmla="*/ 540 h 553"/>
              <a:gd name="T42" fmla="*/ 388 w 1060"/>
              <a:gd name="T43" fmla="*/ 540 h 553"/>
              <a:gd name="T44" fmla="*/ 388 w 1060"/>
              <a:gd name="T45" fmla="*/ 553 h 553"/>
              <a:gd name="T46" fmla="*/ 8 w 1060"/>
              <a:gd name="T47" fmla="*/ 553 h 553"/>
              <a:gd name="T48" fmla="*/ 8 w 1060"/>
              <a:gd name="T49" fmla="*/ 553 h 553"/>
              <a:gd name="T50" fmla="*/ 1060 w 1060"/>
              <a:gd name="T51" fmla="*/ 553 h 553"/>
              <a:gd name="T52" fmla="*/ 1060 w 1060"/>
              <a:gd name="T53" fmla="*/ 479 h 553"/>
              <a:gd name="T54" fmla="*/ 925 w 1060"/>
              <a:gd name="T55" fmla="*/ 479 h 553"/>
              <a:gd name="T56" fmla="*/ 925 w 1060"/>
              <a:gd name="T57" fmla="*/ 305 h 553"/>
              <a:gd name="T58" fmla="*/ 1060 w 1060"/>
              <a:gd name="T59" fmla="*/ 305 h 553"/>
              <a:gd name="T60" fmla="*/ 1060 w 1060"/>
              <a:gd name="T61" fmla="*/ 117 h 553"/>
              <a:gd name="T62" fmla="*/ 925 w 1060"/>
              <a:gd name="T63" fmla="*/ 117 h 553"/>
              <a:gd name="T64" fmla="*/ 925 w 1060"/>
              <a:gd name="T65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0" h="553">
                <a:moveTo>
                  <a:pt x="925" y="0"/>
                </a:moveTo>
                <a:cubicBezTo>
                  <a:pt x="808" y="0"/>
                  <a:pt x="808" y="0"/>
                  <a:pt x="808" y="0"/>
                </a:cubicBezTo>
                <a:cubicBezTo>
                  <a:pt x="808" y="455"/>
                  <a:pt x="808" y="455"/>
                  <a:pt x="808" y="455"/>
                </a:cubicBezTo>
                <a:cubicBezTo>
                  <a:pt x="476" y="455"/>
                  <a:pt x="476" y="455"/>
                  <a:pt x="476" y="455"/>
                </a:cubicBezTo>
                <a:cubicBezTo>
                  <a:pt x="476" y="314"/>
                  <a:pt x="476" y="314"/>
                  <a:pt x="476" y="314"/>
                </a:cubicBezTo>
                <a:cubicBezTo>
                  <a:pt x="111" y="314"/>
                  <a:pt x="111" y="314"/>
                  <a:pt x="111" y="314"/>
                </a:cubicBezTo>
                <a:cubicBezTo>
                  <a:pt x="109" y="326"/>
                  <a:pt x="107" y="335"/>
                  <a:pt x="102" y="338"/>
                </a:cubicBezTo>
                <a:cubicBezTo>
                  <a:pt x="89" y="347"/>
                  <a:pt x="86" y="370"/>
                  <a:pt x="86" y="370"/>
                </a:cubicBezTo>
                <a:cubicBezTo>
                  <a:pt x="86" y="370"/>
                  <a:pt x="62" y="414"/>
                  <a:pt x="63" y="424"/>
                </a:cubicBezTo>
                <a:cubicBezTo>
                  <a:pt x="63" y="429"/>
                  <a:pt x="55" y="450"/>
                  <a:pt x="46" y="469"/>
                </a:cubicBezTo>
                <a:cubicBezTo>
                  <a:pt x="38" y="504"/>
                  <a:pt x="38" y="504"/>
                  <a:pt x="38" y="504"/>
                </a:cubicBezTo>
                <a:cubicBezTo>
                  <a:pt x="38" y="504"/>
                  <a:pt x="35" y="503"/>
                  <a:pt x="31" y="501"/>
                </a:cubicBezTo>
                <a:cubicBezTo>
                  <a:pt x="30" y="503"/>
                  <a:pt x="29" y="504"/>
                  <a:pt x="29" y="504"/>
                </a:cubicBezTo>
                <a:cubicBezTo>
                  <a:pt x="29" y="504"/>
                  <a:pt x="29" y="503"/>
                  <a:pt x="30" y="500"/>
                </a:cubicBezTo>
                <a:cubicBezTo>
                  <a:pt x="25" y="497"/>
                  <a:pt x="19" y="494"/>
                  <a:pt x="12" y="489"/>
                </a:cubicBezTo>
                <a:cubicBezTo>
                  <a:pt x="5" y="494"/>
                  <a:pt x="13" y="506"/>
                  <a:pt x="13" y="506"/>
                </a:cubicBezTo>
                <a:cubicBezTo>
                  <a:pt x="13" y="506"/>
                  <a:pt x="11" y="508"/>
                  <a:pt x="8" y="510"/>
                </a:cubicBezTo>
                <a:cubicBezTo>
                  <a:pt x="9" y="511"/>
                  <a:pt x="9" y="511"/>
                  <a:pt x="9" y="511"/>
                </a:cubicBezTo>
                <a:cubicBezTo>
                  <a:pt x="9" y="511"/>
                  <a:pt x="7" y="512"/>
                  <a:pt x="4" y="514"/>
                </a:cubicBezTo>
                <a:cubicBezTo>
                  <a:pt x="1" y="518"/>
                  <a:pt x="0" y="523"/>
                  <a:pt x="3" y="527"/>
                </a:cubicBezTo>
                <a:cubicBezTo>
                  <a:pt x="5" y="529"/>
                  <a:pt x="6" y="534"/>
                  <a:pt x="7" y="540"/>
                </a:cubicBezTo>
                <a:cubicBezTo>
                  <a:pt x="388" y="540"/>
                  <a:pt x="388" y="540"/>
                  <a:pt x="388" y="540"/>
                </a:cubicBezTo>
                <a:cubicBezTo>
                  <a:pt x="388" y="553"/>
                  <a:pt x="388" y="553"/>
                  <a:pt x="388" y="553"/>
                </a:cubicBezTo>
                <a:cubicBezTo>
                  <a:pt x="8" y="553"/>
                  <a:pt x="8" y="553"/>
                  <a:pt x="8" y="553"/>
                </a:cubicBezTo>
                <a:cubicBezTo>
                  <a:pt x="8" y="553"/>
                  <a:pt x="8" y="553"/>
                  <a:pt x="8" y="553"/>
                </a:cubicBezTo>
                <a:cubicBezTo>
                  <a:pt x="1060" y="553"/>
                  <a:pt x="1060" y="553"/>
                  <a:pt x="1060" y="553"/>
                </a:cubicBezTo>
                <a:cubicBezTo>
                  <a:pt x="1060" y="479"/>
                  <a:pt x="1060" y="479"/>
                  <a:pt x="1060" y="479"/>
                </a:cubicBezTo>
                <a:cubicBezTo>
                  <a:pt x="925" y="479"/>
                  <a:pt x="925" y="479"/>
                  <a:pt x="925" y="479"/>
                </a:cubicBezTo>
                <a:cubicBezTo>
                  <a:pt x="925" y="305"/>
                  <a:pt x="925" y="305"/>
                  <a:pt x="925" y="305"/>
                </a:cubicBezTo>
                <a:cubicBezTo>
                  <a:pt x="1060" y="305"/>
                  <a:pt x="1060" y="305"/>
                  <a:pt x="1060" y="305"/>
                </a:cubicBezTo>
                <a:cubicBezTo>
                  <a:pt x="1060" y="117"/>
                  <a:pt x="1060" y="117"/>
                  <a:pt x="1060" y="117"/>
                </a:cubicBezTo>
                <a:cubicBezTo>
                  <a:pt x="925" y="117"/>
                  <a:pt x="925" y="117"/>
                  <a:pt x="925" y="117"/>
                </a:cubicBezTo>
                <a:cubicBezTo>
                  <a:pt x="925" y="0"/>
                  <a:pt x="925" y="0"/>
                  <a:pt x="925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6" name="íṡľîḑê">
            <a:extLst>
              <a:ext uri="{FF2B5EF4-FFF2-40B4-BE49-F238E27FC236}">
                <a16:creationId xmlns:a16="http://schemas.microsoft.com/office/drawing/2014/main" id="{E671FA47-2947-4386-ABA9-6CDCF6A628EA}"/>
              </a:ext>
            </a:extLst>
          </p:cNvPr>
          <p:cNvSpPr/>
          <p:nvPr/>
        </p:nvSpPr>
        <p:spPr bwMode="auto">
          <a:xfrm>
            <a:off x="9309502" y="2958384"/>
            <a:ext cx="287890" cy="373543"/>
          </a:xfrm>
          <a:custGeom>
            <a:avLst/>
            <a:gdLst>
              <a:gd name="T0" fmla="*/ 23 w 742"/>
              <a:gd name="T1" fmla="*/ 778 h 964"/>
              <a:gd name="T2" fmla="*/ 22 w 742"/>
              <a:gd name="T3" fmla="*/ 778 h 964"/>
              <a:gd name="T4" fmla="*/ 22 w 742"/>
              <a:gd name="T5" fmla="*/ 778 h 964"/>
              <a:gd name="T6" fmla="*/ 607 w 742"/>
              <a:gd name="T7" fmla="*/ 948 h 964"/>
              <a:gd name="T8" fmla="*/ 742 w 742"/>
              <a:gd name="T9" fmla="*/ 964 h 964"/>
              <a:gd name="T10" fmla="*/ 742 w 742"/>
              <a:gd name="T11" fmla="*/ 963 h 964"/>
              <a:gd name="T12" fmla="*/ 607 w 742"/>
              <a:gd name="T13" fmla="*/ 948 h 964"/>
              <a:gd name="T14" fmla="*/ 607 w 742"/>
              <a:gd name="T15" fmla="*/ 948 h 964"/>
              <a:gd name="T16" fmla="*/ 606 w 742"/>
              <a:gd name="T17" fmla="*/ 948 h 964"/>
              <a:gd name="T18" fmla="*/ 23 w 742"/>
              <a:gd name="T19" fmla="*/ 778 h 964"/>
              <a:gd name="T20" fmla="*/ 0 w 742"/>
              <a:gd name="T21" fmla="*/ 767 h 964"/>
              <a:gd name="T22" fmla="*/ 1 w 742"/>
              <a:gd name="T23" fmla="*/ 768 h 964"/>
              <a:gd name="T24" fmla="*/ 1 w 742"/>
              <a:gd name="T25" fmla="*/ 768 h 964"/>
              <a:gd name="T26" fmla="*/ 0 w 742"/>
              <a:gd name="T27" fmla="*/ 767 h 964"/>
              <a:gd name="T28" fmla="*/ 742 w 742"/>
              <a:gd name="T29" fmla="*/ 641 h 964"/>
              <a:gd name="T30" fmla="*/ 741 w 742"/>
              <a:gd name="T31" fmla="*/ 641 h 964"/>
              <a:gd name="T32" fmla="*/ 741 w 742"/>
              <a:gd name="T33" fmla="*/ 828 h 964"/>
              <a:gd name="T34" fmla="*/ 742 w 742"/>
              <a:gd name="T35" fmla="*/ 828 h 964"/>
              <a:gd name="T36" fmla="*/ 742 w 742"/>
              <a:gd name="T37" fmla="*/ 641 h 964"/>
              <a:gd name="T38" fmla="*/ 742 w 742"/>
              <a:gd name="T39" fmla="*/ 279 h 964"/>
              <a:gd name="T40" fmla="*/ 741 w 742"/>
              <a:gd name="T41" fmla="*/ 279 h 964"/>
              <a:gd name="T42" fmla="*/ 741 w 742"/>
              <a:gd name="T43" fmla="*/ 466 h 964"/>
              <a:gd name="T44" fmla="*/ 742 w 742"/>
              <a:gd name="T45" fmla="*/ 466 h 964"/>
              <a:gd name="T46" fmla="*/ 742 w 742"/>
              <a:gd name="T47" fmla="*/ 279 h 964"/>
              <a:gd name="T48" fmla="*/ 742 w 742"/>
              <a:gd name="T49" fmla="*/ 7 h 964"/>
              <a:gd name="T50" fmla="*/ 741 w 742"/>
              <a:gd name="T51" fmla="*/ 7 h 964"/>
              <a:gd name="T52" fmla="*/ 741 w 742"/>
              <a:gd name="T53" fmla="*/ 104 h 964"/>
              <a:gd name="T54" fmla="*/ 742 w 742"/>
              <a:gd name="T55" fmla="*/ 104 h 964"/>
              <a:gd name="T56" fmla="*/ 742 w 742"/>
              <a:gd name="T57" fmla="*/ 7 h 964"/>
              <a:gd name="T58" fmla="*/ 484 w 742"/>
              <a:gd name="T59" fmla="*/ 0 h 964"/>
              <a:gd name="T60" fmla="*/ 487 w 742"/>
              <a:gd name="T61" fmla="*/ 7 h 964"/>
              <a:gd name="T62" fmla="*/ 487 w 742"/>
              <a:gd name="T63" fmla="*/ 7 h 964"/>
              <a:gd name="T64" fmla="*/ 485 w 742"/>
              <a:gd name="T65" fmla="*/ 1 h 964"/>
              <a:gd name="T66" fmla="*/ 484 w 742"/>
              <a:gd name="T67" fmla="*/ 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964">
                <a:moveTo>
                  <a:pt x="23" y="778"/>
                </a:moveTo>
                <a:cubicBezTo>
                  <a:pt x="22" y="778"/>
                  <a:pt x="22" y="778"/>
                  <a:pt x="22" y="778"/>
                </a:cubicBezTo>
                <a:cubicBezTo>
                  <a:pt x="22" y="778"/>
                  <a:pt x="22" y="778"/>
                  <a:pt x="22" y="778"/>
                </a:cubicBezTo>
                <a:cubicBezTo>
                  <a:pt x="208" y="861"/>
                  <a:pt x="405" y="918"/>
                  <a:pt x="607" y="948"/>
                </a:cubicBezTo>
                <a:cubicBezTo>
                  <a:pt x="652" y="955"/>
                  <a:pt x="696" y="960"/>
                  <a:pt x="742" y="964"/>
                </a:cubicBezTo>
                <a:cubicBezTo>
                  <a:pt x="742" y="963"/>
                  <a:pt x="742" y="963"/>
                  <a:pt x="742" y="963"/>
                </a:cubicBezTo>
                <a:cubicBezTo>
                  <a:pt x="696" y="960"/>
                  <a:pt x="652" y="954"/>
                  <a:pt x="607" y="948"/>
                </a:cubicBezTo>
                <a:cubicBezTo>
                  <a:pt x="607" y="948"/>
                  <a:pt x="607" y="948"/>
                  <a:pt x="607" y="948"/>
                </a:cubicBezTo>
                <a:cubicBezTo>
                  <a:pt x="607" y="948"/>
                  <a:pt x="607" y="948"/>
                  <a:pt x="606" y="948"/>
                </a:cubicBezTo>
                <a:cubicBezTo>
                  <a:pt x="405" y="918"/>
                  <a:pt x="208" y="861"/>
                  <a:pt x="23" y="778"/>
                </a:cubicBezTo>
                <a:moveTo>
                  <a:pt x="0" y="767"/>
                </a:moveTo>
                <a:cubicBezTo>
                  <a:pt x="1" y="768"/>
                  <a:pt x="1" y="768"/>
                  <a:pt x="1" y="768"/>
                </a:cubicBezTo>
                <a:cubicBezTo>
                  <a:pt x="1" y="768"/>
                  <a:pt x="1" y="768"/>
                  <a:pt x="1" y="768"/>
                </a:cubicBezTo>
                <a:cubicBezTo>
                  <a:pt x="1" y="768"/>
                  <a:pt x="1" y="767"/>
                  <a:pt x="0" y="767"/>
                </a:cubicBezTo>
                <a:moveTo>
                  <a:pt x="742" y="641"/>
                </a:moveTo>
                <a:cubicBezTo>
                  <a:pt x="741" y="641"/>
                  <a:pt x="741" y="641"/>
                  <a:pt x="741" y="641"/>
                </a:cubicBezTo>
                <a:cubicBezTo>
                  <a:pt x="741" y="828"/>
                  <a:pt x="741" y="828"/>
                  <a:pt x="741" y="828"/>
                </a:cubicBezTo>
                <a:cubicBezTo>
                  <a:pt x="742" y="828"/>
                  <a:pt x="742" y="828"/>
                  <a:pt x="742" y="828"/>
                </a:cubicBezTo>
                <a:cubicBezTo>
                  <a:pt x="742" y="641"/>
                  <a:pt x="742" y="641"/>
                  <a:pt x="742" y="641"/>
                </a:cubicBezTo>
                <a:moveTo>
                  <a:pt x="742" y="279"/>
                </a:moveTo>
                <a:cubicBezTo>
                  <a:pt x="741" y="279"/>
                  <a:pt x="741" y="279"/>
                  <a:pt x="741" y="279"/>
                </a:cubicBezTo>
                <a:cubicBezTo>
                  <a:pt x="741" y="466"/>
                  <a:pt x="741" y="466"/>
                  <a:pt x="741" y="466"/>
                </a:cubicBezTo>
                <a:cubicBezTo>
                  <a:pt x="742" y="466"/>
                  <a:pt x="742" y="466"/>
                  <a:pt x="742" y="466"/>
                </a:cubicBezTo>
                <a:cubicBezTo>
                  <a:pt x="742" y="279"/>
                  <a:pt x="742" y="279"/>
                  <a:pt x="742" y="279"/>
                </a:cubicBezTo>
                <a:moveTo>
                  <a:pt x="742" y="7"/>
                </a:moveTo>
                <a:cubicBezTo>
                  <a:pt x="741" y="7"/>
                  <a:pt x="741" y="7"/>
                  <a:pt x="741" y="7"/>
                </a:cubicBezTo>
                <a:cubicBezTo>
                  <a:pt x="741" y="104"/>
                  <a:pt x="741" y="104"/>
                  <a:pt x="741" y="104"/>
                </a:cubicBezTo>
                <a:cubicBezTo>
                  <a:pt x="742" y="104"/>
                  <a:pt x="742" y="104"/>
                  <a:pt x="742" y="104"/>
                </a:cubicBezTo>
                <a:cubicBezTo>
                  <a:pt x="742" y="7"/>
                  <a:pt x="742" y="7"/>
                  <a:pt x="742" y="7"/>
                </a:cubicBezTo>
                <a:moveTo>
                  <a:pt x="484" y="0"/>
                </a:moveTo>
                <a:cubicBezTo>
                  <a:pt x="485" y="2"/>
                  <a:pt x="486" y="5"/>
                  <a:pt x="487" y="7"/>
                </a:cubicBezTo>
                <a:cubicBezTo>
                  <a:pt x="487" y="7"/>
                  <a:pt x="487" y="7"/>
                  <a:pt x="487" y="7"/>
                </a:cubicBezTo>
                <a:cubicBezTo>
                  <a:pt x="486" y="5"/>
                  <a:pt x="485" y="3"/>
                  <a:pt x="485" y="1"/>
                </a:cubicBezTo>
                <a:cubicBezTo>
                  <a:pt x="485" y="1"/>
                  <a:pt x="485" y="0"/>
                  <a:pt x="484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7" name="ïṡḷïďè">
            <a:extLst>
              <a:ext uri="{FF2B5EF4-FFF2-40B4-BE49-F238E27FC236}">
                <a16:creationId xmlns:a16="http://schemas.microsoft.com/office/drawing/2014/main" id="{758CFD9B-5337-4512-AB3D-7B34B9AA353B}"/>
              </a:ext>
            </a:extLst>
          </p:cNvPr>
          <p:cNvSpPr/>
          <p:nvPr/>
        </p:nvSpPr>
        <p:spPr bwMode="auto">
          <a:xfrm>
            <a:off x="9161988" y="2958859"/>
            <a:ext cx="434928" cy="366881"/>
          </a:xfrm>
          <a:custGeom>
            <a:avLst/>
            <a:gdLst>
              <a:gd name="T0" fmla="*/ 865 w 1121"/>
              <a:gd name="T1" fmla="*/ 0 h 947"/>
              <a:gd name="T2" fmla="*/ 867 w 1121"/>
              <a:gd name="T3" fmla="*/ 6 h 947"/>
              <a:gd name="T4" fmla="*/ 867 w 1121"/>
              <a:gd name="T5" fmla="*/ 6 h 947"/>
              <a:gd name="T6" fmla="*/ 867 w 1121"/>
              <a:gd name="T7" fmla="*/ 6 h 947"/>
              <a:gd name="T8" fmla="*/ 450 w 1121"/>
              <a:gd name="T9" fmla="*/ 6 h 947"/>
              <a:gd name="T10" fmla="*/ 450 w 1121"/>
              <a:gd name="T11" fmla="*/ 55 h 947"/>
              <a:gd name="T12" fmla="*/ 46 w 1121"/>
              <a:gd name="T13" fmla="*/ 55 h 947"/>
              <a:gd name="T14" fmla="*/ 47 w 1121"/>
              <a:gd name="T15" fmla="*/ 108 h 947"/>
              <a:gd name="T16" fmla="*/ 41 w 1121"/>
              <a:gd name="T17" fmla="*/ 217 h 947"/>
              <a:gd name="T18" fmla="*/ 450 w 1121"/>
              <a:gd name="T19" fmla="*/ 217 h 947"/>
              <a:gd name="T20" fmla="*/ 450 w 1121"/>
              <a:gd name="T21" fmla="*/ 296 h 947"/>
              <a:gd name="T22" fmla="*/ 29 w 1121"/>
              <a:gd name="T23" fmla="*/ 296 h 947"/>
              <a:gd name="T24" fmla="*/ 30 w 1121"/>
              <a:gd name="T25" fmla="*/ 457 h 947"/>
              <a:gd name="T26" fmla="*/ 450 w 1121"/>
              <a:gd name="T27" fmla="*/ 457 h 947"/>
              <a:gd name="T28" fmla="*/ 450 w 1121"/>
              <a:gd name="T29" fmla="*/ 536 h 947"/>
              <a:gd name="T30" fmla="*/ 0 w 1121"/>
              <a:gd name="T31" fmla="*/ 536 h 947"/>
              <a:gd name="T32" fmla="*/ 0 w 1121"/>
              <a:gd name="T33" fmla="*/ 538 h 947"/>
              <a:gd name="T34" fmla="*/ 245 w 1121"/>
              <a:gd name="T35" fmla="*/ 697 h 947"/>
              <a:gd name="T36" fmla="*/ 380 w 1121"/>
              <a:gd name="T37" fmla="*/ 766 h 947"/>
              <a:gd name="T38" fmla="*/ 381 w 1121"/>
              <a:gd name="T39" fmla="*/ 767 h 947"/>
              <a:gd name="T40" fmla="*/ 245 w 1121"/>
              <a:gd name="T41" fmla="*/ 697 h 947"/>
              <a:gd name="T42" fmla="*/ 450 w 1121"/>
              <a:gd name="T43" fmla="*/ 697 h 947"/>
              <a:gd name="T44" fmla="*/ 450 w 1121"/>
              <a:gd name="T45" fmla="*/ 777 h 947"/>
              <a:gd name="T46" fmla="*/ 403 w 1121"/>
              <a:gd name="T47" fmla="*/ 777 h 947"/>
              <a:gd name="T48" fmla="*/ 986 w 1121"/>
              <a:gd name="T49" fmla="*/ 947 h 947"/>
              <a:gd name="T50" fmla="*/ 987 w 1121"/>
              <a:gd name="T51" fmla="*/ 947 h 947"/>
              <a:gd name="T52" fmla="*/ 987 w 1121"/>
              <a:gd name="T53" fmla="*/ 827 h 947"/>
              <a:gd name="T54" fmla="*/ 1121 w 1121"/>
              <a:gd name="T55" fmla="*/ 827 h 947"/>
              <a:gd name="T56" fmla="*/ 1121 w 1121"/>
              <a:gd name="T57" fmla="*/ 640 h 947"/>
              <a:gd name="T58" fmla="*/ 987 w 1121"/>
              <a:gd name="T59" fmla="*/ 640 h 947"/>
              <a:gd name="T60" fmla="*/ 987 w 1121"/>
              <a:gd name="T61" fmla="*/ 465 h 947"/>
              <a:gd name="T62" fmla="*/ 1121 w 1121"/>
              <a:gd name="T63" fmla="*/ 465 h 947"/>
              <a:gd name="T64" fmla="*/ 1121 w 1121"/>
              <a:gd name="T65" fmla="*/ 278 h 947"/>
              <a:gd name="T66" fmla="*/ 987 w 1121"/>
              <a:gd name="T67" fmla="*/ 278 h 947"/>
              <a:gd name="T68" fmla="*/ 987 w 1121"/>
              <a:gd name="T69" fmla="*/ 103 h 947"/>
              <a:gd name="T70" fmla="*/ 1121 w 1121"/>
              <a:gd name="T71" fmla="*/ 103 h 947"/>
              <a:gd name="T72" fmla="*/ 1121 w 1121"/>
              <a:gd name="T73" fmla="*/ 6 h 947"/>
              <a:gd name="T74" fmla="*/ 867 w 1121"/>
              <a:gd name="T75" fmla="*/ 6 h 947"/>
              <a:gd name="T76" fmla="*/ 866 w 1121"/>
              <a:gd name="T77" fmla="*/ 4 h 947"/>
              <a:gd name="T78" fmla="*/ 867 w 1121"/>
              <a:gd name="T79" fmla="*/ 6 h 947"/>
              <a:gd name="T80" fmla="*/ 867 w 1121"/>
              <a:gd name="T81" fmla="*/ 6 h 947"/>
              <a:gd name="T82" fmla="*/ 867 w 1121"/>
              <a:gd name="T83" fmla="*/ 6 h 947"/>
              <a:gd name="T84" fmla="*/ 867 w 1121"/>
              <a:gd name="T85" fmla="*/ 6 h 947"/>
              <a:gd name="T86" fmla="*/ 867 w 1121"/>
              <a:gd name="T87" fmla="*/ 6 h 947"/>
              <a:gd name="T88" fmla="*/ 865 w 1121"/>
              <a:gd name="T89" fmla="*/ 0 h 947"/>
              <a:gd name="T90" fmla="*/ 865 w 1121"/>
              <a:gd name="T91" fmla="*/ 0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1" h="947">
                <a:moveTo>
                  <a:pt x="865" y="0"/>
                </a:moveTo>
                <a:cubicBezTo>
                  <a:pt x="865" y="2"/>
                  <a:pt x="866" y="4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450" y="6"/>
                  <a:pt x="450" y="6"/>
                  <a:pt x="450" y="6"/>
                </a:cubicBezTo>
                <a:cubicBezTo>
                  <a:pt x="450" y="55"/>
                  <a:pt x="450" y="55"/>
                  <a:pt x="450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62"/>
                  <a:pt x="47" y="83"/>
                  <a:pt x="47" y="108"/>
                </a:cubicBezTo>
                <a:cubicBezTo>
                  <a:pt x="47" y="141"/>
                  <a:pt x="46" y="183"/>
                  <a:pt x="41" y="217"/>
                </a:cubicBezTo>
                <a:cubicBezTo>
                  <a:pt x="450" y="217"/>
                  <a:pt x="450" y="217"/>
                  <a:pt x="450" y="217"/>
                </a:cubicBezTo>
                <a:cubicBezTo>
                  <a:pt x="450" y="296"/>
                  <a:pt x="450" y="296"/>
                  <a:pt x="450" y="296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30" y="457"/>
                  <a:pt x="30" y="457"/>
                  <a:pt x="30" y="457"/>
                </a:cubicBezTo>
                <a:cubicBezTo>
                  <a:pt x="450" y="457"/>
                  <a:pt x="450" y="457"/>
                  <a:pt x="450" y="457"/>
                </a:cubicBezTo>
                <a:cubicBezTo>
                  <a:pt x="450" y="536"/>
                  <a:pt x="450" y="536"/>
                  <a:pt x="450" y="536"/>
                </a:cubicBezTo>
                <a:cubicBezTo>
                  <a:pt x="0" y="536"/>
                  <a:pt x="0" y="536"/>
                  <a:pt x="0" y="536"/>
                </a:cubicBezTo>
                <a:cubicBezTo>
                  <a:pt x="0" y="537"/>
                  <a:pt x="0" y="537"/>
                  <a:pt x="0" y="538"/>
                </a:cubicBezTo>
                <a:cubicBezTo>
                  <a:pt x="78" y="597"/>
                  <a:pt x="159" y="650"/>
                  <a:pt x="245" y="697"/>
                </a:cubicBezTo>
                <a:cubicBezTo>
                  <a:pt x="289" y="722"/>
                  <a:pt x="334" y="745"/>
                  <a:pt x="380" y="766"/>
                </a:cubicBezTo>
                <a:cubicBezTo>
                  <a:pt x="381" y="766"/>
                  <a:pt x="381" y="767"/>
                  <a:pt x="381" y="767"/>
                </a:cubicBezTo>
                <a:cubicBezTo>
                  <a:pt x="335" y="745"/>
                  <a:pt x="289" y="722"/>
                  <a:pt x="245" y="697"/>
                </a:cubicBezTo>
                <a:cubicBezTo>
                  <a:pt x="450" y="697"/>
                  <a:pt x="450" y="697"/>
                  <a:pt x="450" y="697"/>
                </a:cubicBezTo>
                <a:cubicBezTo>
                  <a:pt x="450" y="777"/>
                  <a:pt x="450" y="777"/>
                  <a:pt x="450" y="777"/>
                </a:cubicBezTo>
                <a:cubicBezTo>
                  <a:pt x="403" y="777"/>
                  <a:pt x="403" y="777"/>
                  <a:pt x="403" y="777"/>
                </a:cubicBezTo>
                <a:cubicBezTo>
                  <a:pt x="588" y="860"/>
                  <a:pt x="785" y="917"/>
                  <a:pt x="986" y="947"/>
                </a:cubicBezTo>
                <a:cubicBezTo>
                  <a:pt x="987" y="947"/>
                  <a:pt x="987" y="947"/>
                  <a:pt x="987" y="947"/>
                </a:cubicBezTo>
                <a:cubicBezTo>
                  <a:pt x="987" y="827"/>
                  <a:pt x="987" y="827"/>
                  <a:pt x="987" y="827"/>
                </a:cubicBezTo>
                <a:cubicBezTo>
                  <a:pt x="1121" y="827"/>
                  <a:pt x="1121" y="827"/>
                  <a:pt x="1121" y="827"/>
                </a:cubicBezTo>
                <a:cubicBezTo>
                  <a:pt x="1121" y="640"/>
                  <a:pt x="1121" y="640"/>
                  <a:pt x="1121" y="640"/>
                </a:cubicBezTo>
                <a:cubicBezTo>
                  <a:pt x="987" y="640"/>
                  <a:pt x="987" y="640"/>
                  <a:pt x="987" y="640"/>
                </a:cubicBezTo>
                <a:cubicBezTo>
                  <a:pt x="987" y="465"/>
                  <a:pt x="987" y="465"/>
                  <a:pt x="987" y="465"/>
                </a:cubicBezTo>
                <a:cubicBezTo>
                  <a:pt x="1121" y="465"/>
                  <a:pt x="1121" y="465"/>
                  <a:pt x="1121" y="465"/>
                </a:cubicBezTo>
                <a:cubicBezTo>
                  <a:pt x="1121" y="278"/>
                  <a:pt x="1121" y="278"/>
                  <a:pt x="1121" y="278"/>
                </a:cubicBezTo>
                <a:cubicBezTo>
                  <a:pt x="987" y="278"/>
                  <a:pt x="987" y="278"/>
                  <a:pt x="987" y="278"/>
                </a:cubicBezTo>
                <a:cubicBezTo>
                  <a:pt x="987" y="103"/>
                  <a:pt x="987" y="103"/>
                  <a:pt x="987" y="103"/>
                </a:cubicBezTo>
                <a:cubicBezTo>
                  <a:pt x="1121" y="103"/>
                  <a:pt x="1121" y="103"/>
                  <a:pt x="1121" y="103"/>
                </a:cubicBezTo>
                <a:cubicBezTo>
                  <a:pt x="1121" y="6"/>
                  <a:pt x="1121" y="6"/>
                  <a:pt x="1121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6" y="5"/>
                  <a:pt x="866" y="5"/>
                  <a:pt x="866" y="4"/>
                </a:cubicBezTo>
                <a:cubicBezTo>
                  <a:pt x="866" y="5"/>
                  <a:pt x="866" y="5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7" y="6"/>
                  <a:pt x="867" y="6"/>
                  <a:pt x="867" y="6"/>
                </a:cubicBezTo>
                <a:cubicBezTo>
                  <a:pt x="866" y="4"/>
                  <a:pt x="865" y="2"/>
                  <a:pt x="865" y="0"/>
                </a:cubicBezTo>
                <a:cubicBezTo>
                  <a:pt x="865" y="0"/>
                  <a:pt x="865" y="0"/>
                  <a:pt x="865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8" name="ïṥḷïde">
            <a:extLst>
              <a:ext uri="{FF2B5EF4-FFF2-40B4-BE49-F238E27FC236}">
                <a16:creationId xmlns:a16="http://schemas.microsoft.com/office/drawing/2014/main" id="{77437907-2828-4928-9870-E39842A9F5D4}"/>
              </a:ext>
            </a:extLst>
          </p:cNvPr>
          <p:cNvSpPr/>
          <p:nvPr/>
        </p:nvSpPr>
        <p:spPr bwMode="auto">
          <a:xfrm>
            <a:off x="9816283" y="2423051"/>
            <a:ext cx="7614" cy="2379"/>
          </a:xfrm>
          <a:custGeom>
            <a:avLst/>
            <a:gdLst>
              <a:gd name="T0" fmla="*/ 0 w 19"/>
              <a:gd name="T1" fmla="*/ 0 h 7"/>
              <a:gd name="T2" fmla="*/ 0 w 19"/>
              <a:gd name="T3" fmla="*/ 0 h 7"/>
              <a:gd name="T4" fmla="*/ 19 w 19"/>
              <a:gd name="T5" fmla="*/ 7 h 7"/>
              <a:gd name="T6" fmla="*/ 19 w 19"/>
              <a:gd name="T7" fmla="*/ 7 h 7"/>
              <a:gd name="T8" fmla="*/ 19 w 19"/>
              <a:gd name="T9" fmla="*/ 7 h 7"/>
              <a:gd name="T10" fmla="*/ 0 w 19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7" y="3"/>
                  <a:pt x="13" y="5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3" y="5"/>
                  <a:pt x="7" y="2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9" name="îšḷíḑé">
            <a:extLst>
              <a:ext uri="{FF2B5EF4-FFF2-40B4-BE49-F238E27FC236}">
                <a16:creationId xmlns:a16="http://schemas.microsoft.com/office/drawing/2014/main" id="{D3E38AEF-6F24-415E-81E5-D05D58F27D32}"/>
              </a:ext>
            </a:extLst>
          </p:cNvPr>
          <p:cNvSpPr/>
          <p:nvPr/>
        </p:nvSpPr>
        <p:spPr bwMode="auto">
          <a:xfrm>
            <a:off x="9788208" y="2423051"/>
            <a:ext cx="63288" cy="78516"/>
          </a:xfrm>
          <a:custGeom>
            <a:avLst/>
            <a:gdLst>
              <a:gd name="T0" fmla="*/ 73 w 164"/>
              <a:gd name="T1" fmla="*/ 0 h 203"/>
              <a:gd name="T2" fmla="*/ 73 w 164"/>
              <a:gd name="T3" fmla="*/ 152 h 203"/>
              <a:gd name="T4" fmla="*/ 0 w 164"/>
              <a:gd name="T5" fmla="*/ 152 h 203"/>
              <a:gd name="T6" fmla="*/ 0 w 164"/>
              <a:gd name="T7" fmla="*/ 203 h 203"/>
              <a:gd name="T8" fmla="*/ 164 w 164"/>
              <a:gd name="T9" fmla="*/ 203 h 203"/>
              <a:gd name="T10" fmla="*/ 164 w 164"/>
              <a:gd name="T11" fmla="*/ 152 h 203"/>
              <a:gd name="T12" fmla="*/ 92 w 164"/>
              <a:gd name="T13" fmla="*/ 152 h 203"/>
              <a:gd name="T14" fmla="*/ 92 w 164"/>
              <a:gd name="T15" fmla="*/ 7 h 203"/>
              <a:gd name="T16" fmla="*/ 92 w 164"/>
              <a:gd name="T17" fmla="*/ 7 h 203"/>
              <a:gd name="T18" fmla="*/ 92 w 164"/>
              <a:gd name="T19" fmla="*/ 7 h 203"/>
              <a:gd name="T20" fmla="*/ 73 w 164"/>
              <a:gd name="T2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203">
                <a:moveTo>
                  <a:pt x="73" y="0"/>
                </a:moveTo>
                <a:cubicBezTo>
                  <a:pt x="73" y="152"/>
                  <a:pt x="73" y="152"/>
                  <a:pt x="73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203"/>
                  <a:pt x="0" y="203"/>
                  <a:pt x="0" y="203"/>
                </a:cubicBezTo>
                <a:cubicBezTo>
                  <a:pt x="164" y="203"/>
                  <a:pt x="164" y="203"/>
                  <a:pt x="164" y="203"/>
                </a:cubicBezTo>
                <a:cubicBezTo>
                  <a:pt x="164" y="152"/>
                  <a:pt x="164" y="152"/>
                  <a:pt x="164" y="152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86" y="5"/>
                  <a:pt x="80" y="3"/>
                  <a:pt x="73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0" name="iš1iḑè">
            <a:extLst>
              <a:ext uri="{FF2B5EF4-FFF2-40B4-BE49-F238E27FC236}">
                <a16:creationId xmlns:a16="http://schemas.microsoft.com/office/drawing/2014/main" id="{D8817F2A-E015-4819-8129-B35E3EACE29B}"/>
              </a:ext>
            </a:extLst>
          </p:cNvPr>
          <p:cNvSpPr/>
          <p:nvPr/>
        </p:nvSpPr>
        <p:spPr bwMode="auto">
          <a:xfrm>
            <a:off x="9692562" y="2508229"/>
            <a:ext cx="158934" cy="225553"/>
          </a:xfrm>
          <a:custGeom>
            <a:avLst/>
            <a:gdLst>
              <a:gd name="T0" fmla="*/ 0 w 334"/>
              <a:gd name="T1" fmla="*/ 474 h 474"/>
              <a:gd name="T2" fmla="*/ 0 w 334"/>
              <a:gd name="T3" fmla="*/ 474 h 474"/>
              <a:gd name="T4" fmla="*/ 0 w 334"/>
              <a:gd name="T5" fmla="*/ 474 h 474"/>
              <a:gd name="T6" fmla="*/ 0 w 334"/>
              <a:gd name="T7" fmla="*/ 474 h 474"/>
              <a:gd name="T8" fmla="*/ 334 w 334"/>
              <a:gd name="T9" fmla="*/ 0 h 474"/>
              <a:gd name="T10" fmla="*/ 201 w 334"/>
              <a:gd name="T11" fmla="*/ 0 h 474"/>
              <a:gd name="T12" fmla="*/ 201 w 334"/>
              <a:gd name="T13" fmla="*/ 0 h 474"/>
              <a:gd name="T14" fmla="*/ 334 w 334"/>
              <a:gd name="T15" fmla="*/ 0 h 474"/>
              <a:gd name="T16" fmla="*/ 334 w 334"/>
              <a:gd name="T1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474">
                <a:moveTo>
                  <a:pt x="0" y="474"/>
                </a:moveTo>
                <a:lnTo>
                  <a:pt x="0" y="474"/>
                </a:lnTo>
                <a:lnTo>
                  <a:pt x="0" y="474"/>
                </a:lnTo>
                <a:lnTo>
                  <a:pt x="0" y="474"/>
                </a:lnTo>
                <a:close/>
                <a:moveTo>
                  <a:pt x="334" y="0"/>
                </a:moveTo>
                <a:lnTo>
                  <a:pt x="201" y="0"/>
                </a:lnTo>
                <a:lnTo>
                  <a:pt x="201" y="0"/>
                </a:lnTo>
                <a:lnTo>
                  <a:pt x="334" y="0"/>
                </a:lnTo>
                <a:lnTo>
                  <a:pt x="334" y="0"/>
                </a:lnTo>
                <a:close/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1" name="íślîḋè">
            <a:extLst>
              <a:ext uri="{FF2B5EF4-FFF2-40B4-BE49-F238E27FC236}">
                <a16:creationId xmlns:a16="http://schemas.microsoft.com/office/drawing/2014/main" id="{37901CA5-3538-4FED-B1BA-2F1CF06FEC91}"/>
              </a:ext>
            </a:extLst>
          </p:cNvPr>
          <p:cNvSpPr/>
          <p:nvPr/>
        </p:nvSpPr>
        <p:spPr bwMode="auto">
          <a:xfrm>
            <a:off x="9692562" y="2508229"/>
            <a:ext cx="158934" cy="225553"/>
          </a:xfrm>
          <a:custGeom>
            <a:avLst/>
            <a:gdLst>
              <a:gd name="T0" fmla="*/ 0 w 334"/>
              <a:gd name="T1" fmla="*/ 474 h 474"/>
              <a:gd name="T2" fmla="*/ 0 w 334"/>
              <a:gd name="T3" fmla="*/ 474 h 474"/>
              <a:gd name="T4" fmla="*/ 0 w 334"/>
              <a:gd name="T5" fmla="*/ 474 h 474"/>
              <a:gd name="T6" fmla="*/ 0 w 334"/>
              <a:gd name="T7" fmla="*/ 474 h 474"/>
              <a:gd name="T8" fmla="*/ 334 w 334"/>
              <a:gd name="T9" fmla="*/ 0 h 474"/>
              <a:gd name="T10" fmla="*/ 201 w 334"/>
              <a:gd name="T11" fmla="*/ 0 h 474"/>
              <a:gd name="T12" fmla="*/ 201 w 334"/>
              <a:gd name="T13" fmla="*/ 0 h 474"/>
              <a:gd name="T14" fmla="*/ 334 w 334"/>
              <a:gd name="T15" fmla="*/ 0 h 474"/>
              <a:gd name="T16" fmla="*/ 334 w 334"/>
              <a:gd name="T1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474">
                <a:moveTo>
                  <a:pt x="0" y="474"/>
                </a:moveTo>
                <a:lnTo>
                  <a:pt x="0" y="474"/>
                </a:lnTo>
                <a:lnTo>
                  <a:pt x="0" y="474"/>
                </a:lnTo>
                <a:lnTo>
                  <a:pt x="0" y="474"/>
                </a:lnTo>
                <a:moveTo>
                  <a:pt x="334" y="0"/>
                </a:moveTo>
                <a:lnTo>
                  <a:pt x="201" y="0"/>
                </a:lnTo>
                <a:lnTo>
                  <a:pt x="201" y="0"/>
                </a:lnTo>
                <a:lnTo>
                  <a:pt x="334" y="0"/>
                </a:lnTo>
                <a:lnTo>
                  <a:pt x="33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2" name="ïṥlíḋe">
            <a:extLst>
              <a:ext uri="{FF2B5EF4-FFF2-40B4-BE49-F238E27FC236}">
                <a16:creationId xmlns:a16="http://schemas.microsoft.com/office/drawing/2014/main" id="{21DDD7BA-8B50-45FB-8B4C-5D8BC6F368EE}"/>
              </a:ext>
            </a:extLst>
          </p:cNvPr>
          <p:cNvSpPr/>
          <p:nvPr/>
        </p:nvSpPr>
        <p:spPr bwMode="auto">
          <a:xfrm>
            <a:off x="9634508" y="2508229"/>
            <a:ext cx="297883" cy="225553"/>
          </a:xfrm>
          <a:custGeom>
            <a:avLst/>
            <a:gdLst>
              <a:gd name="T0" fmla="*/ 150 w 768"/>
              <a:gd name="T1" fmla="*/ 582 h 582"/>
              <a:gd name="T2" fmla="*/ 150 w 768"/>
              <a:gd name="T3" fmla="*/ 582 h 582"/>
              <a:gd name="T4" fmla="*/ 150 w 768"/>
              <a:gd name="T5" fmla="*/ 582 h 582"/>
              <a:gd name="T6" fmla="*/ 150 w 768"/>
              <a:gd name="T7" fmla="*/ 582 h 582"/>
              <a:gd name="T8" fmla="*/ 150 w 768"/>
              <a:gd name="T9" fmla="*/ 582 h 582"/>
              <a:gd name="T10" fmla="*/ 150 w 768"/>
              <a:gd name="T11" fmla="*/ 582 h 582"/>
              <a:gd name="T12" fmla="*/ 150 w 768"/>
              <a:gd name="T13" fmla="*/ 582 h 582"/>
              <a:gd name="T14" fmla="*/ 150 w 768"/>
              <a:gd name="T15" fmla="*/ 582 h 582"/>
              <a:gd name="T16" fmla="*/ 150 w 768"/>
              <a:gd name="T17" fmla="*/ 582 h 582"/>
              <a:gd name="T18" fmla="*/ 560 w 768"/>
              <a:gd name="T19" fmla="*/ 0 h 582"/>
              <a:gd name="T20" fmla="*/ 396 w 768"/>
              <a:gd name="T21" fmla="*/ 0 h 582"/>
              <a:gd name="T22" fmla="*/ 396 w 768"/>
              <a:gd name="T23" fmla="*/ 192 h 582"/>
              <a:gd name="T24" fmla="*/ 236 w 768"/>
              <a:gd name="T25" fmla="*/ 192 h 582"/>
              <a:gd name="T26" fmla="*/ 236 w 768"/>
              <a:gd name="T27" fmla="*/ 436 h 582"/>
              <a:gd name="T28" fmla="*/ 43 w 768"/>
              <a:gd name="T29" fmla="*/ 436 h 582"/>
              <a:gd name="T30" fmla="*/ 43 w 768"/>
              <a:gd name="T31" fmla="*/ 24 h 582"/>
              <a:gd name="T32" fmla="*/ 0 w 768"/>
              <a:gd name="T33" fmla="*/ 24 h 582"/>
              <a:gd name="T34" fmla="*/ 0 w 768"/>
              <a:gd name="T35" fmla="*/ 582 h 582"/>
              <a:gd name="T36" fmla="*/ 150 w 768"/>
              <a:gd name="T37" fmla="*/ 582 h 582"/>
              <a:gd name="T38" fmla="*/ 150 w 768"/>
              <a:gd name="T39" fmla="*/ 582 h 582"/>
              <a:gd name="T40" fmla="*/ 661 w 768"/>
              <a:gd name="T41" fmla="*/ 582 h 582"/>
              <a:gd name="T42" fmla="*/ 663 w 768"/>
              <a:gd name="T43" fmla="*/ 569 h 582"/>
              <a:gd name="T44" fmla="*/ 729 w 768"/>
              <a:gd name="T45" fmla="*/ 493 h 582"/>
              <a:gd name="T46" fmla="*/ 768 w 768"/>
              <a:gd name="T47" fmla="*/ 436 h 582"/>
              <a:gd name="T48" fmla="*/ 720 w 768"/>
              <a:gd name="T49" fmla="*/ 436 h 582"/>
              <a:gd name="T50" fmla="*/ 720 w 768"/>
              <a:gd name="T51" fmla="*/ 396 h 582"/>
              <a:gd name="T52" fmla="*/ 688 w 768"/>
              <a:gd name="T53" fmla="*/ 381 h 582"/>
              <a:gd name="T54" fmla="*/ 647 w 768"/>
              <a:gd name="T55" fmla="*/ 237 h 582"/>
              <a:gd name="T56" fmla="*/ 638 w 768"/>
              <a:gd name="T57" fmla="*/ 237 h 582"/>
              <a:gd name="T58" fmla="*/ 623 w 768"/>
              <a:gd name="T59" fmla="*/ 233 h 582"/>
              <a:gd name="T60" fmla="*/ 632 w 768"/>
              <a:gd name="T61" fmla="*/ 192 h 582"/>
              <a:gd name="T62" fmla="*/ 560 w 768"/>
              <a:gd name="T63" fmla="*/ 192 h 582"/>
              <a:gd name="T64" fmla="*/ 560 w 768"/>
              <a:gd name="T65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8" h="582">
                <a:moveTo>
                  <a:pt x="150" y="582"/>
                </a:moveTo>
                <a:cubicBezTo>
                  <a:pt x="150" y="582"/>
                  <a:pt x="150" y="582"/>
                  <a:pt x="150" y="582"/>
                </a:cubicBezTo>
                <a:cubicBezTo>
                  <a:pt x="150" y="582"/>
                  <a:pt x="150" y="582"/>
                  <a:pt x="150" y="582"/>
                </a:cubicBezTo>
                <a:moveTo>
                  <a:pt x="150" y="582"/>
                </a:moveTo>
                <a:cubicBezTo>
                  <a:pt x="150" y="582"/>
                  <a:pt x="150" y="582"/>
                  <a:pt x="150" y="582"/>
                </a:cubicBezTo>
                <a:cubicBezTo>
                  <a:pt x="150" y="582"/>
                  <a:pt x="150" y="582"/>
                  <a:pt x="150" y="582"/>
                </a:cubicBezTo>
                <a:moveTo>
                  <a:pt x="150" y="582"/>
                </a:moveTo>
                <a:cubicBezTo>
                  <a:pt x="150" y="582"/>
                  <a:pt x="150" y="582"/>
                  <a:pt x="150" y="582"/>
                </a:cubicBezTo>
                <a:cubicBezTo>
                  <a:pt x="150" y="582"/>
                  <a:pt x="150" y="582"/>
                  <a:pt x="150" y="582"/>
                </a:cubicBezTo>
                <a:moveTo>
                  <a:pt x="560" y="0"/>
                </a:moveTo>
                <a:cubicBezTo>
                  <a:pt x="396" y="0"/>
                  <a:pt x="396" y="0"/>
                  <a:pt x="396" y="0"/>
                </a:cubicBezTo>
                <a:cubicBezTo>
                  <a:pt x="396" y="192"/>
                  <a:pt x="396" y="192"/>
                  <a:pt x="396" y="192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236" y="436"/>
                  <a:pt x="236" y="436"/>
                  <a:pt x="236" y="436"/>
                </a:cubicBezTo>
                <a:cubicBezTo>
                  <a:pt x="43" y="436"/>
                  <a:pt x="43" y="436"/>
                  <a:pt x="43" y="436"/>
                </a:cubicBezTo>
                <a:cubicBezTo>
                  <a:pt x="43" y="24"/>
                  <a:pt x="43" y="24"/>
                  <a:pt x="43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82"/>
                  <a:pt x="0" y="582"/>
                  <a:pt x="0" y="582"/>
                </a:cubicBezTo>
                <a:cubicBezTo>
                  <a:pt x="150" y="582"/>
                  <a:pt x="150" y="582"/>
                  <a:pt x="150" y="582"/>
                </a:cubicBezTo>
                <a:cubicBezTo>
                  <a:pt x="150" y="582"/>
                  <a:pt x="150" y="582"/>
                  <a:pt x="150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2" y="577"/>
                  <a:pt x="662" y="573"/>
                  <a:pt x="663" y="569"/>
                </a:cubicBezTo>
                <a:cubicBezTo>
                  <a:pt x="666" y="540"/>
                  <a:pt x="717" y="501"/>
                  <a:pt x="729" y="493"/>
                </a:cubicBezTo>
                <a:cubicBezTo>
                  <a:pt x="768" y="436"/>
                  <a:pt x="768" y="436"/>
                  <a:pt x="768" y="436"/>
                </a:cubicBezTo>
                <a:cubicBezTo>
                  <a:pt x="720" y="436"/>
                  <a:pt x="720" y="436"/>
                  <a:pt x="720" y="436"/>
                </a:cubicBezTo>
                <a:cubicBezTo>
                  <a:pt x="720" y="396"/>
                  <a:pt x="720" y="396"/>
                  <a:pt x="720" y="396"/>
                </a:cubicBezTo>
                <a:cubicBezTo>
                  <a:pt x="709" y="393"/>
                  <a:pt x="698" y="388"/>
                  <a:pt x="688" y="381"/>
                </a:cubicBezTo>
                <a:cubicBezTo>
                  <a:pt x="641" y="348"/>
                  <a:pt x="625" y="288"/>
                  <a:pt x="647" y="237"/>
                </a:cubicBezTo>
                <a:cubicBezTo>
                  <a:pt x="644" y="237"/>
                  <a:pt x="641" y="237"/>
                  <a:pt x="638" y="237"/>
                </a:cubicBezTo>
                <a:cubicBezTo>
                  <a:pt x="632" y="237"/>
                  <a:pt x="627" y="236"/>
                  <a:pt x="623" y="233"/>
                </a:cubicBezTo>
                <a:cubicBezTo>
                  <a:pt x="614" y="224"/>
                  <a:pt x="622" y="208"/>
                  <a:pt x="632" y="192"/>
                </a:cubicBezTo>
                <a:cubicBezTo>
                  <a:pt x="560" y="192"/>
                  <a:pt x="560" y="192"/>
                  <a:pt x="560" y="192"/>
                </a:cubicBezTo>
                <a:cubicBezTo>
                  <a:pt x="560" y="0"/>
                  <a:pt x="560" y="0"/>
                  <a:pt x="560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3" name="ïśľiḍe">
            <a:extLst>
              <a:ext uri="{FF2B5EF4-FFF2-40B4-BE49-F238E27FC236}">
                <a16:creationId xmlns:a16="http://schemas.microsoft.com/office/drawing/2014/main" id="{6B56A40B-76B7-498F-9113-AA3D7E550785}"/>
              </a:ext>
            </a:extLst>
          </p:cNvPr>
          <p:cNvSpPr/>
          <p:nvPr/>
        </p:nvSpPr>
        <p:spPr bwMode="auto">
          <a:xfrm>
            <a:off x="9634508" y="2739968"/>
            <a:ext cx="256008" cy="0"/>
          </a:xfrm>
          <a:custGeom>
            <a:avLst/>
            <a:gdLst>
              <a:gd name="T0" fmla="*/ 660 w 660"/>
              <a:gd name="T1" fmla="*/ 0 w 660"/>
              <a:gd name="T2" fmla="*/ 0 w 660"/>
              <a:gd name="T3" fmla="*/ 660 w 660"/>
              <a:gd name="T4" fmla="*/ 660 w 66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660">
                <a:moveTo>
                  <a:pt x="6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0" y="0"/>
                  <a:pt x="660" y="0"/>
                  <a:pt x="66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4" name="išľide">
            <a:extLst>
              <a:ext uri="{FF2B5EF4-FFF2-40B4-BE49-F238E27FC236}">
                <a16:creationId xmlns:a16="http://schemas.microsoft.com/office/drawing/2014/main" id="{370FFF38-8DAD-4A3D-9C48-8323B6AF4D52}"/>
              </a:ext>
            </a:extLst>
          </p:cNvPr>
          <p:cNvSpPr/>
          <p:nvPr/>
        </p:nvSpPr>
        <p:spPr bwMode="auto">
          <a:xfrm>
            <a:off x="9634508" y="2739968"/>
            <a:ext cx="256008" cy="214609"/>
          </a:xfrm>
          <a:custGeom>
            <a:avLst/>
            <a:gdLst>
              <a:gd name="T0" fmla="*/ 610 w 660"/>
              <a:gd name="T1" fmla="*/ 265 h 553"/>
              <a:gd name="T2" fmla="*/ 563 w 660"/>
              <a:gd name="T3" fmla="*/ 271 h 553"/>
              <a:gd name="T4" fmla="*/ 569 w 660"/>
              <a:gd name="T5" fmla="*/ 277 h 553"/>
              <a:gd name="T6" fmla="*/ 589 w 660"/>
              <a:gd name="T7" fmla="*/ 281 h 553"/>
              <a:gd name="T8" fmla="*/ 601 w 660"/>
              <a:gd name="T9" fmla="*/ 283 h 553"/>
              <a:gd name="T10" fmla="*/ 607 w 660"/>
              <a:gd name="T11" fmla="*/ 267 h 553"/>
              <a:gd name="T12" fmla="*/ 610 w 660"/>
              <a:gd name="T13" fmla="*/ 265 h 553"/>
              <a:gd name="T14" fmla="*/ 638 w 660"/>
              <a:gd name="T15" fmla="*/ 261 h 553"/>
              <a:gd name="T16" fmla="*/ 632 w 660"/>
              <a:gd name="T17" fmla="*/ 262 h 553"/>
              <a:gd name="T18" fmla="*/ 638 w 660"/>
              <a:gd name="T19" fmla="*/ 262 h 553"/>
              <a:gd name="T20" fmla="*/ 638 w 660"/>
              <a:gd name="T21" fmla="*/ 261 h 553"/>
              <a:gd name="T22" fmla="*/ 235 w 660"/>
              <a:gd name="T23" fmla="*/ 448 h 553"/>
              <a:gd name="T24" fmla="*/ 235 w 660"/>
              <a:gd name="T25" fmla="*/ 334 h 553"/>
              <a:gd name="T26" fmla="*/ 349 w 660"/>
              <a:gd name="T27" fmla="*/ 334 h 553"/>
              <a:gd name="T28" fmla="*/ 349 w 660"/>
              <a:gd name="T29" fmla="*/ 448 h 553"/>
              <a:gd name="T30" fmla="*/ 235 w 660"/>
              <a:gd name="T31" fmla="*/ 448 h 553"/>
              <a:gd name="T32" fmla="*/ 235 w 660"/>
              <a:gd name="T33" fmla="*/ 167 h 553"/>
              <a:gd name="T34" fmla="*/ 235 w 660"/>
              <a:gd name="T35" fmla="*/ 53 h 553"/>
              <a:gd name="T36" fmla="*/ 349 w 660"/>
              <a:gd name="T37" fmla="*/ 53 h 553"/>
              <a:gd name="T38" fmla="*/ 349 w 660"/>
              <a:gd name="T39" fmla="*/ 167 h 553"/>
              <a:gd name="T40" fmla="*/ 235 w 660"/>
              <a:gd name="T41" fmla="*/ 167 h 553"/>
              <a:gd name="T42" fmla="*/ 660 w 660"/>
              <a:gd name="T43" fmla="*/ 0 h 553"/>
              <a:gd name="T44" fmla="*/ 0 w 660"/>
              <a:gd name="T45" fmla="*/ 0 h 553"/>
              <a:gd name="T46" fmla="*/ 0 w 660"/>
              <a:gd name="T47" fmla="*/ 553 h 553"/>
              <a:gd name="T48" fmla="*/ 612 w 660"/>
              <a:gd name="T49" fmla="*/ 553 h 553"/>
              <a:gd name="T50" fmla="*/ 635 w 660"/>
              <a:gd name="T51" fmla="*/ 444 h 553"/>
              <a:gd name="T52" fmla="*/ 637 w 660"/>
              <a:gd name="T53" fmla="*/ 402 h 553"/>
              <a:gd name="T54" fmla="*/ 611 w 660"/>
              <a:gd name="T55" fmla="*/ 358 h 553"/>
              <a:gd name="T56" fmla="*/ 486 w 660"/>
              <a:gd name="T57" fmla="*/ 302 h 553"/>
              <a:gd name="T58" fmla="*/ 479 w 660"/>
              <a:gd name="T59" fmla="*/ 280 h 553"/>
              <a:gd name="T60" fmla="*/ 281 w 660"/>
              <a:gd name="T61" fmla="*/ 239 h 553"/>
              <a:gd name="T62" fmla="*/ 243 w 660"/>
              <a:gd name="T63" fmla="*/ 206 h 553"/>
              <a:gd name="T64" fmla="*/ 361 w 660"/>
              <a:gd name="T65" fmla="*/ 228 h 553"/>
              <a:gd name="T66" fmla="*/ 395 w 660"/>
              <a:gd name="T67" fmla="*/ 162 h 553"/>
              <a:gd name="T68" fmla="*/ 388 w 660"/>
              <a:gd name="T69" fmla="*/ 141 h 553"/>
              <a:gd name="T70" fmla="*/ 389 w 660"/>
              <a:gd name="T71" fmla="*/ 132 h 553"/>
              <a:gd name="T72" fmla="*/ 389 w 660"/>
              <a:gd name="T73" fmla="*/ 132 h 553"/>
              <a:gd name="T74" fmla="*/ 389 w 660"/>
              <a:gd name="T75" fmla="*/ 132 h 553"/>
              <a:gd name="T76" fmla="*/ 394 w 660"/>
              <a:gd name="T77" fmla="*/ 128 h 553"/>
              <a:gd name="T78" fmla="*/ 394 w 660"/>
              <a:gd name="T79" fmla="*/ 128 h 553"/>
              <a:gd name="T80" fmla="*/ 397 w 660"/>
              <a:gd name="T81" fmla="*/ 127 h 553"/>
              <a:gd name="T82" fmla="*/ 407 w 660"/>
              <a:gd name="T83" fmla="*/ 134 h 553"/>
              <a:gd name="T84" fmla="*/ 415 w 660"/>
              <a:gd name="T85" fmla="*/ 159 h 553"/>
              <a:gd name="T86" fmla="*/ 421 w 660"/>
              <a:gd name="T87" fmla="*/ 159 h 553"/>
              <a:gd name="T88" fmla="*/ 421 w 660"/>
              <a:gd name="T89" fmla="*/ 159 h 553"/>
              <a:gd name="T90" fmla="*/ 564 w 660"/>
              <a:gd name="T91" fmla="*/ 153 h 553"/>
              <a:gd name="T92" fmla="*/ 592 w 660"/>
              <a:gd name="T93" fmla="*/ 126 h 553"/>
              <a:gd name="T94" fmla="*/ 596 w 660"/>
              <a:gd name="T95" fmla="*/ 128 h 553"/>
              <a:gd name="T96" fmla="*/ 604 w 660"/>
              <a:gd name="T97" fmla="*/ 132 h 553"/>
              <a:gd name="T98" fmla="*/ 617 w 660"/>
              <a:gd name="T99" fmla="*/ 126 h 553"/>
              <a:gd name="T100" fmla="*/ 617 w 660"/>
              <a:gd name="T101" fmla="*/ 126 h 553"/>
              <a:gd name="T102" fmla="*/ 617 w 660"/>
              <a:gd name="T103" fmla="*/ 126 h 553"/>
              <a:gd name="T104" fmla="*/ 617 w 660"/>
              <a:gd name="T105" fmla="*/ 126 h 553"/>
              <a:gd name="T106" fmla="*/ 635 w 660"/>
              <a:gd name="T107" fmla="*/ 54 h 553"/>
              <a:gd name="T108" fmla="*/ 636 w 660"/>
              <a:gd name="T109" fmla="*/ 54 h 553"/>
              <a:gd name="T110" fmla="*/ 640 w 660"/>
              <a:gd name="T111" fmla="*/ 55 h 553"/>
              <a:gd name="T112" fmla="*/ 656 w 660"/>
              <a:gd name="T113" fmla="*/ 49 h 553"/>
              <a:gd name="T114" fmla="*/ 656 w 660"/>
              <a:gd name="T115" fmla="*/ 41 h 553"/>
              <a:gd name="T116" fmla="*/ 660 w 660"/>
              <a:gd name="T117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0" h="553">
                <a:moveTo>
                  <a:pt x="610" y="265"/>
                </a:moveTo>
                <a:cubicBezTo>
                  <a:pt x="595" y="267"/>
                  <a:pt x="578" y="269"/>
                  <a:pt x="563" y="271"/>
                </a:cubicBezTo>
                <a:cubicBezTo>
                  <a:pt x="569" y="277"/>
                  <a:pt x="569" y="277"/>
                  <a:pt x="569" y="277"/>
                </a:cubicBezTo>
                <a:cubicBezTo>
                  <a:pt x="581" y="279"/>
                  <a:pt x="589" y="281"/>
                  <a:pt x="589" y="281"/>
                </a:cubicBezTo>
                <a:cubicBezTo>
                  <a:pt x="601" y="283"/>
                  <a:pt x="601" y="283"/>
                  <a:pt x="601" y="283"/>
                </a:cubicBezTo>
                <a:cubicBezTo>
                  <a:pt x="603" y="275"/>
                  <a:pt x="605" y="269"/>
                  <a:pt x="607" y="267"/>
                </a:cubicBezTo>
                <a:cubicBezTo>
                  <a:pt x="608" y="266"/>
                  <a:pt x="609" y="266"/>
                  <a:pt x="610" y="265"/>
                </a:cubicBezTo>
                <a:moveTo>
                  <a:pt x="638" y="261"/>
                </a:moveTo>
                <a:cubicBezTo>
                  <a:pt x="636" y="262"/>
                  <a:pt x="634" y="262"/>
                  <a:pt x="632" y="262"/>
                </a:cubicBezTo>
                <a:cubicBezTo>
                  <a:pt x="634" y="262"/>
                  <a:pt x="636" y="262"/>
                  <a:pt x="638" y="262"/>
                </a:cubicBezTo>
                <a:cubicBezTo>
                  <a:pt x="638" y="261"/>
                  <a:pt x="638" y="261"/>
                  <a:pt x="638" y="261"/>
                </a:cubicBezTo>
                <a:moveTo>
                  <a:pt x="235" y="448"/>
                </a:moveTo>
                <a:cubicBezTo>
                  <a:pt x="235" y="334"/>
                  <a:pt x="235" y="334"/>
                  <a:pt x="235" y="334"/>
                </a:cubicBezTo>
                <a:cubicBezTo>
                  <a:pt x="349" y="334"/>
                  <a:pt x="349" y="334"/>
                  <a:pt x="349" y="334"/>
                </a:cubicBezTo>
                <a:cubicBezTo>
                  <a:pt x="349" y="448"/>
                  <a:pt x="349" y="448"/>
                  <a:pt x="349" y="448"/>
                </a:cubicBezTo>
                <a:cubicBezTo>
                  <a:pt x="235" y="448"/>
                  <a:pt x="235" y="448"/>
                  <a:pt x="235" y="448"/>
                </a:cubicBezTo>
                <a:moveTo>
                  <a:pt x="235" y="167"/>
                </a:moveTo>
                <a:cubicBezTo>
                  <a:pt x="235" y="53"/>
                  <a:pt x="235" y="53"/>
                  <a:pt x="235" y="53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167"/>
                  <a:pt x="349" y="167"/>
                  <a:pt x="349" y="167"/>
                </a:cubicBezTo>
                <a:cubicBezTo>
                  <a:pt x="235" y="167"/>
                  <a:pt x="235" y="167"/>
                  <a:pt x="235" y="167"/>
                </a:cubicBezTo>
                <a:moveTo>
                  <a:pt x="66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53"/>
                  <a:pt x="0" y="553"/>
                  <a:pt x="0" y="553"/>
                </a:cubicBezTo>
                <a:cubicBezTo>
                  <a:pt x="612" y="553"/>
                  <a:pt x="612" y="553"/>
                  <a:pt x="612" y="553"/>
                </a:cubicBezTo>
                <a:cubicBezTo>
                  <a:pt x="625" y="493"/>
                  <a:pt x="635" y="444"/>
                  <a:pt x="635" y="444"/>
                </a:cubicBezTo>
                <a:cubicBezTo>
                  <a:pt x="637" y="402"/>
                  <a:pt x="637" y="402"/>
                  <a:pt x="637" y="402"/>
                </a:cubicBezTo>
                <a:cubicBezTo>
                  <a:pt x="629" y="392"/>
                  <a:pt x="620" y="377"/>
                  <a:pt x="611" y="358"/>
                </a:cubicBezTo>
                <a:cubicBezTo>
                  <a:pt x="585" y="355"/>
                  <a:pt x="521" y="344"/>
                  <a:pt x="486" y="302"/>
                </a:cubicBezTo>
                <a:cubicBezTo>
                  <a:pt x="478" y="292"/>
                  <a:pt x="476" y="285"/>
                  <a:pt x="479" y="280"/>
                </a:cubicBezTo>
                <a:cubicBezTo>
                  <a:pt x="281" y="239"/>
                  <a:pt x="281" y="239"/>
                  <a:pt x="281" y="239"/>
                </a:cubicBezTo>
                <a:cubicBezTo>
                  <a:pt x="243" y="206"/>
                  <a:pt x="243" y="206"/>
                  <a:pt x="243" y="206"/>
                </a:cubicBezTo>
                <a:cubicBezTo>
                  <a:pt x="361" y="228"/>
                  <a:pt x="361" y="228"/>
                  <a:pt x="361" y="228"/>
                </a:cubicBezTo>
                <a:cubicBezTo>
                  <a:pt x="338" y="184"/>
                  <a:pt x="366" y="168"/>
                  <a:pt x="395" y="162"/>
                </a:cubicBezTo>
                <a:cubicBezTo>
                  <a:pt x="388" y="141"/>
                  <a:pt x="388" y="141"/>
                  <a:pt x="388" y="141"/>
                </a:cubicBezTo>
                <a:cubicBezTo>
                  <a:pt x="387" y="137"/>
                  <a:pt x="387" y="134"/>
                  <a:pt x="389" y="132"/>
                </a:cubicBezTo>
                <a:cubicBezTo>
                  <a:pt x="389" y="132"/>
                  <a:pt x="389" y="132"/>
                  <a:pt x="389" y="132"/>
                </a:cubicBezTo>
                <a:cubicBezTo>
                  <a:pt x="389" y="132"/>
                  <a:pt x="389" y="132"/>
                  <a:pt x="389" y="132"/>
                </a:cubicBezTo>
                <a:cubicBezTo>
                  <a:pt x="390" y="130"/>
                  <a:pt x="392" y="128"/>
                  <a:pt x="394" y="128"/>
                </a:cubicBezTo>
                <a:cubicBezTo>
                  <a:pt x="394" y="128"/>
                  <a:pt x="394" y="128"/>
                  <a:pt x="394" y="128"/>
                </a:cubicBezTo>
                <a:cubicBezTo>
                  <a:pt x="395" y="127"/>
                  <a:pt x="396" y="127"/>
                  <a:pt x="397" y="127"/>
                </a:cubicBezTo>
                <a:cubicBezTo>
                  <a:pt x="402" y="127"/>
                  <a:pt x="406" y="130"/>
                  <a:pt x="407" y="134"/>
                </a:cubicBezTo>
                <a:cubicBezTo>
                  <a:pt x="415" y="159"/>
                  <a:pt x="415" y="159"/>
                  <a:pt x="415" y="159"/>
                </a:cubicBezTo>
                <a:cubicBezTo>
                  <a:pt x="417" y="159"/>
                  <a:pt x="419" y="159"/>
                  <a:pt x="421" y="159"/>
                </a:cubicBezTo>
                <a:cubicBezTo>
                  <a:pt x="421" y="159"/>
                  <a:pt x="421" y="159"/>
                  <a:pt x="421" y="159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53"/>
                  <a:pt x="581" y="126"/>
                  <a:pt x="592" y="126"/>
                </a:cubicBezTo>
                <a:cubicBezTo>
                  <a:pt x="593" y="126"/>
                  <a:pt x="594" y="127"/>
                  <a:pt x="596" y="128"/>
                </a:cubicBezTo>
                <a:cubicBezTo>
                  <a:pt x="598" y="131"/>
                  <a:pt x="601" y="132"/>
                  <a:pt x="604" y="132"/>
                </a:cubicBezTo>
                <a:cubicBezTo>
                  <a:pt x="611" y="132"/>
                  <a:pt x="617" y="126"/>
                  <a:pt x="617" y="126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17" y="124"/>
                  <a:pt x="617" y="54"/>
                  <a:pt x="635" y="54"/>
                </a:cubicBezTo>
                <a:cubicBezTo>
                  <a:pt x="636" y="54"/>
                  <a:pt x="636" y="54"/>
                  <a:pt x="636" y="54"/>
                </a:cubicBezTo>
                <a:cubicBezTo>
                  <a:pt x="638" y="55"/>
                  <a:pt x="639" y="55"/>
                  <a:pt x="640" y="55"/>
                </a:cubicBezTo>
                <a:cubicBezTo>
                  <a:pt x="647" y="55"/>
                  <a:pt x="652" y="52"/>
                  <a:pt x="656" y="49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656" y="41"/>
                  <a:pt x="658" y="22"/>
                  <a:pt x="660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5" name="ïşḷîḑê">
            <a:extLst>
              <a:ext uri="{FF2B5EF4-FFF2-40B4-BE49-F238E27FC236}">
                <a16:creationId xmlns:a16="http://schemas.microsoft.com/office/drawing/2014/main" id="{6285C934-110E-401D-8FDE-6AEC6DDF07E1}"/>
              </a:ext>
            </a:extLst>
          </p:cNvPr>
          <p:cNvSpPr/>
          <p:nvPr/>
        </p:nvSpPr>
        <p:spPr bwMode="auto">
          <a:xfrm>
            <a:off x="10104173" y="3037375"/>
            <a:ext cx="1428" cy="169879"/>
          </a:xfrm>
          <a:custGeom>
            <a:avLst/>
            <a:gdLst>
              <a:gd name="T0" fmla="*/ 3 w 3"/>
              <a:gd name="T1" fmla="*/ 0 h 357"/>
              <a:gd name="T2" fmla="*/ 2 w 3"/>
              <a:gd name="T3" fmla="*/ 0 h 357"/>
              <a:gd name="T4" fmla="*/ 0 w 3"/>
              <a:gd name="T5" fmla="*/ 357 h 357"/>
              <a:gd name="T6" fmla="*/ 2 w 3"/>
              <a:gd name="T7" fmla="*/ 357 h 357"/>
              <a:gd name="T8" fmla="*/ 3 w 3"/>
              <a:gd name="T9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57">
                <a:moveTo>
                  <a:pt x="3" y="0"/>
                </a:moveTo>
                <a:lnTo>
                  <a:pt x="2" y="0"/>
                </a:lnTo>
                <a:lnTo>
                  <a:pt x="0" y="357"/>
                </a:lnTo>
                <a:lnTo>
                  <a:pt x="2" y="357"/>
                </a:lnTo>
                <a:lnTo>
                  <a:pt x="3" y="0"/>
                </a:lnTo>
                <a:close/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6" name="ïŝḷíḍé">
            <a:extLst>
              <a:ext uri="{FF2B5EF4-FFF2-40B4-BE49-F238E27FC236}">
                <a16:creationId xmlns:a16="http://schemas.microsoft.com/office/drawing/2014/main" id="{0BF03191-93B2-4CF0-812E-4699BDA8A9F7}"/>
              </a:ext>
            </a:extLst>
          </p:cNvPr>
          <p:cNvSpPr/>
          <p:nvPr/>
        </p:nvSpPr>
        <p:spPr bwMode="auto">
          <a:xfrm>
            <a:off x="10104173" y="3037375"/>
            <a:ext cx="1428" cy="169879"/>
          </a:xfrm>
          <a:custGeom>
            <a:avLst/>
            <a:gdLst>
              <a:gd name="T0" fmla="*/ 3 w 3"/>
              <a:gd name="T1" fmla="*/ 0 h 357"/>
              <a:gd name="T2" fmla="*/ 2 w 3"/>
              <a:gd name="T3" fmla="*/ 0 h 357"/>
              <a:gd name="T4" fmla="*/ 0 w 3"/>
              <a:gd name="T5" fmla="*/ 357 h 357"/>
              <a:gd name="T6" fmla="*/ 2 w 3"/>
              <a:gd name="T7" fmla="*/ 357 h 357"/>
              <a:gd name="T8" fmla="*/ 3 w 3"/>
              <a:gd name="T9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57">
                <a:moveTo>
                  <a:pt x="3" y="0"/>
                </a:moveTo>
                <a:lnTo>
                  <a:pt x="2" y="0"/>
                </a:lnTo>
                <a:lnTo>
                  <a:pt x="0" y="357"/>
                </a:lnTo>
                <a:lnTo>
                  <a:pt x="2" y="357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7" name="í$liďé">
            <a:extLst>
              <a:ext uri="{FF2B5EF4-FFF2-40B4-BE49-F238E27FC236}">
                <a16:creationId xmlns:a16="http://schemas.microsoft.com/office/drawing/2014/main" id="{5F5071F7-40AA-4B07-B9FC-6F9FDF0A654A}"/>
              </a:ext>
            </a:extLst>
          </p:cNvPr>
          <p:cNvSpPr/>
          <p:nvPr/>
        </p:nvSpPr>
        <p:spPr bwMode="auto">
          <a:xfrm>
            <a:off x="9634508" y="2961239"/>
            <a:ext cx="470617" cy="373067"/>
          </a:xfrm>
          <a:custGeom>
            <a:avLst/>
            <a:gdLst>
              <a:gd name="T0" fmla="*/ 658 w 1214"/>
              <a:gd name="T1" fmla="*/ 478 h 963"/>
              <a:gd name="T2" fmla="*/ 658 w 1214"/>
              <a:gd name="T3" fmla="*/ 479 h 963"/>
              <a:gd name="T4" fmla="*/ 683 w 1214"/>
              <a:gd name="T5" fmla="*/ 605 h 963"/>
              <a:gd name="T6" fmla="*/ 783 w 1214"/>
              <a:gd name="T7" fmla="*/ 719 h 963"/>
              <a:gd name="T8" fmla="*/ 658 w 1214"/>
              <a:gd name="T9" fmla="*/ 781 h 963"/>
              <a:gd name="T10" fmla="*/ 922 w 1214"/>
              <a:gd name="T11" fmla="*/ 796 h 963"/>
              <a:gd name="T12" fmla="*/ 945 w 1214"/>
              <a:gd name="T13" fmla="*/ 723 h 963"/>
              <a:gd name="T14" fmla="*/ 921 w 1214"/>
              <a:gd name="T15" fmla="*/ 501 h 963"/>
              <a:gd name="T16" fmla="*/ 895 w 1214"/>
              <a:gd name="T17" fmla="*/ 493 h 963"/>
              <a:gd name="T18" fmla="*/ 656 w 1214"/>
              <a:gd name="T19" fmla="*/ 471 h 963"/>
              <a:gd name="T20" fmla="*/ 1143 w 1214"/>
              <a:gd name="T21" fmla="*/ 196 h 963"/>
              <a:gd name="T22" fmla="*/ 1049 w 1214"/>
              <a:gd name="T23" fmla="*/ 450 h 963"/>
              <a:gd name="T24" fmla="*/ 1061 w 1214"/>
              <a:gd name="T25" fmla="*/ 490 h 963"/>
              <a:gd name="T26" fmla="*/ 1073 w 1214"/>
              <a:gd name="T27" fmla="*/ 712 h 963"/>
              <a:gd name="T28" fmla="*/ 1214 w 1214"/>
              <a:gd name="T29" fmla="*/ 196 h 963"/>
              <a:gd name="T30" fmla="*/ 235 w 1214"/>
              <a:gd name="T31" fmla="*/ 885 h 963"/>
              <a:gd name="T32" fmla="*/ 349 w 1214"/>
              <a:gd name="T33" fmla="*/ 948 h 963"/>
              <a:gd name="T34" fmla="*/ 235 w 1214"/>
              <a:gd name="T35" fmla="*/ 719 h 963"/>
              <a:gd name="T36" fmla="*/ 349 w 1214"/>
              <a:gd name="T37" fmla="*/ 605 h 963"/>
              <a:gd name="T38" fmla="*/ 235 w 1214"/>
              <a:gd name="T39" fmla="*/ 719 h 963"/>
              <a:gd name="T40" fmla="*/ 235 w 1214"/>
              <a:gd name="T41" fmla="*/ 324 h 963"/>
              <a:gd name="T42" fmla="*/ 349 w 1214"/>
              <a:gd name="T43" fmla="*/ 438 h 963"/>
              <a:gd name="T44" fmla="*/ 235 w 1214"/>
              <a:gd name="T45" fmla="*/ 157 h 963"/>
              <a:gd name="T46" fmla="*/ 349 w 1214"/>
              <a:gd name="T47" fmla="*/ 44 h 963"/>
              <a:gd name="T48" fmla="*/ 235 w 1214"/>
              <a:gd name="T49" fmla="*/ 157 h 963"/>
              <a:gd name="T50" fmla="*/ 0 w 1214"/>
              <a:gd name="T51" fmla="*/ 0 h 963"/>
              <a:gd name="T52" fmla="*/ 92 w 1214"/>
              <a:gd name="T53" fmla="*/ 963 h 963"/>
              <a:gd name="T54" fmla="*/ 237 w 1214"/>
              <a:gd name="T55" fmla="*/ 959 h 963"/>
              <a:gd name="T56" fmla="*/ 349 w 1214"/>
              <a:gd name="T57" fmla="*/ 948 h 963"/>
              <a:gd name="T58" fmla="*/ 543 w 1214"/>
              <a:gd name="T59" fmla="*/ 751 h 963"/>
              <a:gd name="T60" fmla="*/ 544 w 1214"/>
              <a:gd name="T61" fmla="*/ 470 h 963"/>
              <a:gd name="T62" fmla="*/ 513 w 1214"/>
              <a:gd name="T63" fmla="*/ 470 h 963"/>
              <a:gd name="T64" fmla="*/ 574 w 1214"/>
              <a:gd name="T65" fmla="*/ 187 h 963"/>
              <a:gd name="T66" fmla="*/ 608 w 1214"/>
              <a:gd name="T67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4" h="963">
                <a:moveTo>
                  <a:pt x="656" y="471"/>
                </a:moveTo>
                <a:cubicBezTo>
                  <a:pt x="657" y="473"/>
                  <a:pt x="657" y="476"/>
                  <a:pt x="658" y="478"/>
                </a:cubicBezTo>
                <a:cubicBezTo>
                  <a:pt x="658" y="478"/>
                  <a:pt x="658" y="478"/>
                  <a:pt x="658" y="478"/>
                </a:cubicBezTo>
                <a:cubicBezTo>
                  <a:pt x="658" y="478"/>
                  <a:pt x="658" y="478"/>
                  <a:pt x="658" y="479"/>
                </a:cubicBezTo>
                <a:cubicBezTo>
                  <a:pt x="662" y="499"/>
                  <a:pt x="667" y="519"/>
                  <a:pt x="673" y="539"/>
                </a:cubicBezTo>
                <a:cubicBezTo>
                  <a:pt x="679" y="558"/>
                  <a:pt x="682" y="580"/>
                  <a:pt x="683" y="605"/>
                </a:cubicBezTo>
                <a:cubicBezTo>
                  <a:pt x="783" y="605"/>
                  <a:pt x="783" y="605"/>
                  <a:pt x="783" y="605"/>
                </a:cubicBezTo>
                <a:cubicBezTo>
                  <a:pt x="783" y="719"/>
                  <a:pt x="783" y="719"/>
                  <a:pt x="783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670" y="741"/>
                  <a:pt x="665" y="762"/>
                  <a:pt x="658" y="781"/>
                </a:cubicBezTo>
                <a:cubicBezTo>
                  <a:pt x="646" y="815"/>
                  <a:pt x="644" y="857"/>
                  <a:pt x="644" y="892"/>
                </a:cubicBezTo>
                <a:cubicBezTo>
                  <a:pt x="739" y="867"/>
                  <a:pt x="832" y="834"/>
                  <a:pt x="922" y="796"/>
                </a:cubicBezTo>
                <a:cubicBezTo>
                  <a:pt x="951" y="780"/>
                  <a:pt x="951" y="780"/>
                  <a:pt x="951" y="780"/>
                </a:cubicBezTo>
                <a:cubicBezTo>
                  <a:pt x="948" y="748"/>
                  <a:pt x="945" y="723"/>
                  <a:pt x="945" y="723"/>
                </a:cubicBezTo>
                <a:cubicBezTo>
                  <a:pt x="945" y="723"/>
                  <a:pt x="940" y="582"/>
                  <a:pt x="930" y="550"/>
                </a:cubicBezTo>
                <a:cubicBezTo>
                  <a:pt x="925" y="534"/>
                  <a:pt x="922" y="517"/>
                  <a:pt x="921" y="501"/>
                </a:cubicBezTo>
                <a:cubicBezTo>
                  <a:pt x="920" y="498"/>
                  <a:pt x="920" y="496"/>
                  <a:pt x="920" y="493"/>
                </a:cubicBezTo>
                <a:cubicBezTo>
                  <a:pt x="912" y="493"/>
                  <a:pt x="904" y="493"/>
                  <a:pt x="895" y="493"/>
                </a:cubicBezTo>
                <a:cubicBezTo>
                  <a:pt x="818" y="493"/>
                  <a:pt x="736" y="490"/>
                  <a:pt x="695" y="479"/>
                </a:cubicBezTo>
                <a:cubicBezTo>
                  <a:pt x="682" y="475"/>
                  <a:pt x="669" y="473"/>
                  <a:pt x="656" y="471"/>
                </a:cubicBezTo>
                <a:moveTo>
                  <a:pt x="1214" y="196"/>
                </a:moveTo>
                <a:cubicBezTo>
                  <a:pt x="1143" y="196"/>
                  <a:pt x="1143" y="196"/>
                  <a:pt x="1143" y="196"/>
                </a:cubicBezTo>
                <a:cubicBezTo>
                  <a:pt x="1150" y="311"/>
                  <a:pt x="1155" y="426"/>
                  <a:pt x="1155" y="426"/>
                </a:cubicBezTo>
                <a:cubicBezTo>
                  <a:pt x="1125" y="441"/>
                  <a:pt x="1087" y="448"/>
                  <a:pt x="1049" y="450"/>
                </a:cubicBezTo>
                <a:cubicBezTo>
                  <a:pt x="1050" y="451"/>
                  <a:pt x="1050" y="453"/>
                  <a:pt x="1050" y="454"/>
                </a:cubicBezTo>
                <a:cubicBezTo>
                  <a:pt x="1052" y="467"/>
                  <a:pt x="1056" y="478"/>
                  <a:pt x="1061" y="490"/>
                </a:cubicBezTo>
                <a:cubicBezTo>
                  <a:pt x="1061" y="490"/>
                  <a:pt x="1060" y="490"/>
                  <a:pt x="1059" y="490"/>
                </a:cubicBezTo>
                <a:cubicBezTo>
                  <a:pt x="1098" y="550"/>
                  <a:pt x="1082" y="663"/>
                  <a:pt x="1073" y="712"/>
                </a:cubicBezTo>
                <a:cubicBezTo>
                  <a:pt x="1211" y="635"/>
                  <a:pt x="1211" y="635"/>
                  <a:pt x="1211" y="635"/>
                </a:cubicBezTo>
                <a:cubicBezTo>
                  <a:pt x="1214" y="196"/>
                  <a:pt x="1214" y="196"/>
                  <a:pt x="1214" y="196"/>
                </a:cubicBezTo>
                <a:moveTo>
                  <a:pt x="235" y="959"/>
                </a:moveTo>
                <a:cubicBezTo>
                  <a:pt x="235" y="885"/>
                  <a:pt x="235" y="885"/>
                  <a:pt x="235" y="885"/>
                </a:cubicBezTo>
                <a:cubicBezTo>
                  <a:pt x="349" y="885"/>
                  <a:pt x="349" y="885"/>
                  <a:pt x="349" y="885"/>
                </a:cubicBezTo>
                <a:cubicBezTo>
                  <a:pt x="349" y="948"/>
                  <a:pt x="349" y="948"/>
                  <a:pt x="349" y="948"/>
                </a:cubicBezTo>
                <a:cubicBezTo>
                  <a:pt x="235" y="959"/>
                  <a:pt x="235" y="959"/>
                  <a:pt x="235" y="959"/>
                </a:cubicBezTo>
                <a:moveTo>
                  <a:pt x="235" y="719"/>
                </a:moveTo>
                <a:cubicBezTo>
                  <a:pt x="235" y="605"/>
                  <a:pt x="235" y="605"/>
                  <a:pt x="235" y="605"/>
                </a:cubicBezTo>
                <a:cubicBezTo>
                  <a:pt x="349" y="605"/>
                  <a:pt x="349" y="605"/>
                  <a:pt x="349" y="605"/>
                </a:cubicBezTo>
                <a:cubicBezTo>
                  <a:pt x="349" y="719"/>
                  <a:pt x="349" y="719"/>
                  <a:pt x="349" y="719"/>
                </a:cubicBezTo>
                <a:cubicBezTo>
                  <a:pt x="235" y="719"/>
                  <a:pt x="235" y="719"/>
                  <a:pt x="235" y="719"/>
                </a:cubicBezTo>
                <a:moveTo>
                  <a:pt x="235" y="438"/>
                </a:moveTo>
                <a:cubicBezTo>
                  <a:pt x="235" y="324"/>
                  <a:pt x="235" y="324"/>
                  <a:pt x="235" y="324"/>
                </a:cubicBezTo>
                <a:cubicBezTo>
                  <a:pt x="349" y="324"/>
                  <a:pt x="349" y="324"/>
                  <a:pt x="349" y="324"/>
                </a:cubicBezTo>
                <a:cubicBezTo>
                  <a:pt x="349" y="438"/>
                  <a:pt x="349" y="438"/>
                  <a:pt x="349" y="438"/>
                </a:cubicBezTo>
                <a:cubicBezTo>
                  <a:pt x="235" y="438"/>
                  <a:pt x="235" y="438"/>
                  <a:pt x="235" y="438"/>
                </a:cubicBezTo>
                <a:moveTo>
                  <a:pt x="235" y="157"/>
                </a:moveTo>
                <a:cubicBezTo>
                  <a:pt x="235" y="44"/>
                  <a:pt x="235" y="44"/>
                  <a:pt x="235" y="44"/>
                </a:cubicBezTo>
                <a:cubicBezTo>
                  <a:pt x="349" y="44"/>
                  <a:pt x="349" y="44"/>
                  <a:pt x="349" y="44"/>
                </a:cubicBezTo>
                <a:cubicBezTo>
                  <a:pt x="349" y="157"/>
                  <a:pt x="349" y="157"/>
                  <a:pt x="349" y="157"/>
                </a:cubicBezTo>
                <a:cubicBezTo>
                  <a:pt x="235" y="157"/>
                  <a:pt x="235" y="157"/>
                  <a:pt x="235" y="157"/>
                </a:cubicBezTo>
                <a:moveTo>
                  <a:pt x="6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62"/>
                  <a:pt x="0" y="962"/>
                  <a:pt x="0" y="962"/>
                </a:cubicBezTo>
                <a:cubicBezTo>
                  <a:pt x="31" y="963"/>
                  <a:pt x="61" y="963"/>
                  <a:pt x="92" y="963"/>
                </a:cubicBezTo>
                <a:cubicBezTo>
                  <a:pt x="140" y="963"/>
                  <a:pt x="188" y="962"/>
                  <a:pt x="235" y="959"/>
                </a:cubicBezTo>
                <a:cubicBezTo>
                  <a:pt x="237" y="959"/>
                  <a:pt x="237" y="959"/>
                  <a:pt x="237" y="959"/>
                </a:cubicBezTo>
                <a:cubicBezTo>
                  <a:pt x="274" y="956"/>
                  <a:pt x="311" y="953"/>
                  <a:pt x="348" y="948"/>
                </a:cubicBezTo>
                <a:cubicBezTo>
                  <a:pt x="349" y="948"/>
                  <a:pt x="349" y="948"/>
                  <a:pt x="349" y="948"/>
                </a:cubicBezTo>
                <a:cubicBezTo>
                  <a:pt x="413" y="941"/>
                  <a:pt x="477" y="930"/>
                  <a:pt x="541" y="917"/>
                </a:cubicBezTo>
                <a:cubicBezTo>
                  <a:pt x="545" y="870"/>
                  <a:pt x="543" y="751"/>
                  <a:pt x="543" y="751"/>
                </a:cubicBezTo>
                <a:cubicBezTo>
                  <a:pt x="544" y="477"/>
                  <a:pt x="544" y="477"/>
                  <a:pt x="544" y="477"/>
                </a:cubicBezTo>
                <a:cubicBezTo>
                  <a:pt x="544" y="470"/>
                  <a:pt x="544" y="470"/>
                  <a:pt x="544" y="470"/>
                </a:cubicBezTo>
                <a:cubicBezTo>
                  <a:pt x="534" y="471"/>
                  <a:pt x="526" y="471"/>
                  <a:pt x="521" y="471"/>
                </a:cubicBezTo>
                <a:cubicBezTo>
                  <a:pt x="517" y="471"/>
                  <a:pt x="514" y="471"/>
                  <a:pt x="513" y="470"/>
                </a:cubicBezTo>
                <a:cubicBezTo>
                  <a:pt x="500" y="465"/>
                  <a:pt x="510" y="378"/>
                  <a:pt x="521" y="356"/>
                </a:cubicBezTo>
                <a:cubicBezTo>
                  <a:pt x="528" y="343"/>
                  <a:pt x="555" y="253"/>
                  <a:pt x="574" y="187"/>
                </a:cubicBezTo>
                <a:cubicBezTo>
                  <a:pt x="564" y="202"/>
                  <a:pt x="558" y="209"/>
                  <a:pt x="557" y="209"/>
                </a:cubicBezTo>
                <a:cubicBezTo>
                  <a:pt x="564" y="200"/>
                  <a:pt x="589" y="91"/>
                  <a:pt x="608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8" name="ïsļîḍè">
            <a:extLst>
              <a:ext uri="{FF2B5EF4-FFF2-40B4-BE49-F238E27FC236}">
                <a16:creationId xmlns:a16="http://schemas.microsoft.com/office/drawing/2014/main" id="{9D273BBE-576E-4208-B612-DFFB5A80D92C}"/>
              </a:ext>
            </a:extLst>
          </p:cNvPr>
          <p:cNvSpPr/>
          <p:nvPr/>
        </p:nvSpPr>
        <p:spPr bwMode="auto">
          <a:xfrm>
            <a:off x="10143669" y="2961239"/>
            <a:ext cx="92791" cy="212230"/>
          </a:xfrm>
          <a:custGeom>
            <a:avLst/>
            <a:gdLst>
              <a:gd name="T0" fmla="*/ 239 w 239"/>
              <a:gd name="T1" fmla="*/ 0 h 548"/>
              <a:gd name="T2" fmla="*/ 16 w 239"/>
              <a:gd name="T3" fmla="*/ 0 h 548"/>
              <a:gd name="T4" fmla="*/ 16 w 239"/>
              <a:gd name="T5" fmla="*/ 0 h 548"/>
              <a:gd name="T6" fmla="*/ 239 w 239"/>
              <a:gd name="T7" fmla="*/ 0 h 548"/>
              <a:gd name="T8" fmla="*/ 239 w 239"/>
              <a:gd name="T9" fmla="*/ 0 h 548"/>
              <a:gd name="T10" fmla="*/ 165 w 239"/>
              <a:gd name="T11" fmla="*/ 325 h 548"/>
              <a:gd name="T12" fmla="*/ 0 w 239"/>
              <a:gd name="T13" fmla="*/ 548 h 548"/>
              <a:gd name="T14" fmla="*/ 0 w 239"/>
              <a:gd name="T15" fmla="*/ 548 h 548"/>
              <a:gd name="T16" fmla="*/ 165 w 239"/>
              <a:gd name="T17" fmla="*/ 325 h 548"/>
              <a:gd name="T18" fmla="*/ 239 w 239"/>
              <a:gd name="T19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548">
                <a:moveTo>
                  <a:pt x="239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7" y="113"/>
                  <a:pt x="214" y="223"/>
                  <a:pt x="165" y="325"/>
                </a:cubicBezTo>
                <a:cubicBezTo>
                  <a:pt x="124" y="410"/>
                  <a:pt x="67" y="484"/>
                  <a:pt x="0" y="548"/>
                </a:cubicBezTo>
                <a:cubicBezTo>
                  <a:pt x="0" y="548"/>
                  <a:pt x="0" y="548"/>
                  <a:pt x="0" y="548"/>
                </a:cubicBezTo>
                <a:cubicBezTo>
                  <a:pt x="67" y="484"/>
                  <a:pt x="124" y="410"/>
                  <a:pt x="165" y="325"/>
                </a:cubicBezTo>
                <a:cubicBezTo>
                  <a:pt x="214" y="223"/>
                  <a:pt x="237" y="113"/>
                  <a:pt x="239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9" name="íšľïḋê">
            <a:extLst>
              <a:ext uri="{FF2B5EF4-FFF2-40B4-BE49-F238E27FC236}">
                <a16:creationId xmlns:a16="http://schemas.microsoft.com/office/drawing/2014/main" id="{649889F0-588E-4DEA-8A6D-36E0A132A09A}"/>
              </a:ext>
            </a:extLst>
          </p:cNvPr>
          <p:cNvSpPr/>
          <p:nvPr/>
        </p:nvSpPr>
        <p:spPr bwMode="auto">
          <a:xfrm>
            <a:off x="10143669" y="2961239"/>
            <a:ext cx="92791" cy="212230"/>
          </a:xfrm>
          <a:custGeom>
            <a:avLst/>
            <a:gdLst>
              <a:gd name="T0" fmla="*/ 239 w 239"/>
              <a:gd name="T1" fmla="*/ 0 h 548"/>
              <a:gd name="T2" fmla="*/ 16 w 239"/>
              <a:gd name="T3" fmla="*/ 0 h 548"/>
              <a:gd name="T4" fmla="*/ 16 w 239"/>
              <a:gd name="T5" fmla="*/ 196 h 548"/>
              <a:gd name="T6" fmla="*/ 0 w 239"/>
              <a:gd name="T7" fmla="*/ 196 h 548"/>
              <a:gd name="T8" fmla="*/ 0 w 239"/>
              <a:gd name="T9" fmla="*/ 548 h 548"/>
              <a:gd name="T10" fmla="*/ 165 w 239"/>
              <a:gd name="T11" fmla="*/ 325 h 548"/>
              <a:gd name="T12" fmla="*/ 239 w 239"/>
              <a:gd name="T13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548">
                <a:moveTo>
                  <a:pt x="239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548"/>
                  <a:pt x="0" y="548"/>
                  <a:pt x="0" y="548"/>
                </a:cubicBezTo>
                <a:cubicBezTo>
                  <a:pt x="67" y="484"/>
                  <a:pt x="124" y="410"/>
                  <a:pt x="165" y="325"/>
                </a:cubicBezTo>
                <a:cubicBezTo>
                  <a:pt x="214" y="223"/>
                  <a:pt x="237" y="113"/>
                  <a:pt x="239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0" name="ï$1iḓe">
            <a:extLst>
              <a:ext uri="{FF2B5EF4-FFF2-40B4-BE49-F238E27FC236}">
                <a16:creationId xmlns:a16="http://schemas.microsoft.com/office/drawing/2014/main" id="{926DC388-11CC-4188-AAE5-4213D378082F}"/>
              </a:ext>
            </a:extLst>
          </p:cNvPr>
          <p:cNvSpPr/>
          <p:nvPr/>
        </p:nvSpPr>
        <p:spPr bwMode="auto">
          <a:xfrm>
            <a:off x="10196964" y="2775657"/>
            <a:ext cx="39496" cy="178920"/>
          </a:xfrm>
          <a:custGeom>
            <a:avLst/>
            <a:gdLst>
              <a:gd name="T0" fmla="*/ 0 w 102"/>
              <a:gd name="T1" fmla="*/ 0 h 462"/>
              <a:gd name="T2" fmla="*/ 0 w 102"/>
              <a:gd name="T3" fmla="*/ 0 h 462"/>
              <a:gd name="T4" fmla="*/ 0 w 102"/>
              <a:gd name="T5" fmla="*/ 0 h 462"/>
              <a:gd name="T6" fmla="*/ 0 w 102"/>
              <a:gd name="T7" fmla="*/ 0 h 462"/>
              <a:gd name="T8" fmla="*/ 102 w 102"/>
              <a:gd name="T9" fmla="*/ 462 h 462"/>
              <a:gd name="T10" fmla="*/ 102 w 102"/>
              <a:gd name="T11" fmla="*/ 462 h 462"/>
              <a:gd name="T12" fmla="*/ 0 w 102"/>
              <a:gd name="T13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46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2" y="146"/>
                  <a:pt x="102" y="306"/>
                  <a:pt x="102" y="462"/>
                </a:cubicBezTo>
                <a:cubicBezTo>
                  <a:pt x="102" y="462"/>
                  <a:pt x="102" y="462"/>
                  <a:pt x="102" y="462"/>
                </a:cubicBezTo>
                <a:cubicBezTo>
                  <a:pt x="102" y="306"/>
                  <a:pt x="62" y="146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1" name="î$ḻíḑé">
            <a:extLst>
              <a:ext uri="{FF2B5EF4-FFF2-40B4-BE49-F238E27FC236}">
                <a16:creationId xmlns:a16="http://schemas.microsoft.com/office/drawing/2014/main" id="{00C2F6B7-85CF-48C8-8F55-A7FF7A9AFAEF}"/>
              </a:ext>
            </a:extLst>
          </p:cNvPr>
          <p:cNvSpPr/>
          <p:nvPr/>
        </p:nvSpPr>
        <p:spPr bwMode="auto">
          <a:xfrm>
            <a:off x="10149855" y="2775657"/>
            <a:ext cx="86605" cy="178920"/>
          </a:xfrm>
          <a:custGeom>
            <a:avLst/>
            <a:gdLst>
              <a:gd name="T0" fmla="*/ 121 w 223"/>
              <a:gd name="T1" fmla="*/ 0 h 462"/>
              <a:gd name="T2" fmla="*/ 121 w 223"/>
              <a:gd name="T3" fmla="*/ 0 h 462"/>
              <a:gd name="T4" fmla="*/ 121 w 223"/>
              <a:gd name="T5" fmla="*/ 0 h 462"/>
              <a:gd name="T6" fmla="*/ 0 w 223"/>
              <a:gd name="T7" fmla="*/ 0 h 462"/>
              <a:gd name="T8" fmla="*/ 0 w 223"/>
              <a:gd name="T9" fmla="*/ 462 h 462"/>
              <a:gd name="T10" fmla="*/ 223 w 223"/>
              <a:gd name="T11" fmla="*/ 462 h 462"/>
              <a:gd name="T12" fmla="*/ 121 w 223"/>
              <a:gd name="T13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" h="462">
                <a:moveTo>
                  <a:pt x="121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2"/>
                  <a:pt x="0" y="462"/>
                  <a:pt x="0" y="462"/>
                </a:cubicBezTo>
                <a:cubicBezTo>
                  <a:pt x="223" y="462"/>
                  <a:pt x="223" y="462"/>
                  <a:pt x="223" y="462"/>
                </a:cubicBezTo>
                <a:cubicBezTo>
                  <a:pt x="223" y="306"/>
                  <a:pt x="183" y="146"/>
                  <a:pt x="121" y="0"/>
                </a:cubicBezTo>
              </a:path>
            </a:pathLst>
          </a:cu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2" name="íṩḻïďe">
            <a:extLst>
              <a:ext uri="{FF2B5EF4-FFF2-40B4-BE49-F238E27FC236}">
                <a16:creationId xmlns:a16="http://schemas.microsoft.com/office/drawing/2014/main" id="{F26898FC-B4B2-4B05-953B-770914AF7318}"/>
              </a:ext>
            </a:extLst>
          </p:cNvPr>
          <p:cNvSpPr/>
          <p:nvPr/>
        </p:nvSpPr>
        <p:spPr bwMode="auto">
          <a:xfrm>
            <a:off x="9597392" y="2577703"/>
            <a:ext cx="476" cy="67571"/>
          </a:xfrm>
          <a:prstGeom prst="rect">
            <a:avLst/>
          </a:pr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3" name="ïṧḻïḍê">
            <a:extLst>
              <a:ext uri="{FF2B5EF4-FFF2-40B4-BE49-F238E27FC236}">
                <a16:creationId xmlns:a16="http://schemas.microsoft.com/office/drawing/2014/main" id="{34277E37-79C7-480F-8D92-182ED141CFFF}"/>
              </a:ext>
            </a:extLst>
          </p:cNvPr>
          <p:cNvSpPr/>
          <p:nvPr/>
        </p:nvSpPr>
        <p:spPr bwMode="auto">
          <a:xfrm>
            <a:off x="9597392" y="2577703"/>
            <a:ext cx="476" cy="6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4" name="íśľíḍê">
            <a:extLst>
              <a:ext uri="{FF2B5EF4-FFF2-40B4-BE49-F238E27FC236}">
                <a16:creationId xmlns:a16="http://schemas.microsoft.com/office/drawing/2014/main" id="{6DF7C496-9E80-476A-872E-E015C50D27F3}"/>
              </a:ext>
            </a:extLst>
          </p:cNvPr>
          <p:cNvSpPr/>
          <p:nvPr/>
        </p:nvSpPr>
        <p:spPr bwMode="auto">
          <a:xfrm>
            <a:off x="9544572" y="2577703"/>
            <a:ext cx="52820" cy="67571"/>
          </a:xfrm>
          <a:prstGeom prst="rect">
            <a:avLst/>
          </a:pr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5" name="íšļïḑe">
            <a:extLst>
              <a:ext uri="{FF2B5EF4-FFF2-40B4-BE49-F238E27FC236}">
                <a16:creationId xmlns:a16="http://schemas.microsoft.com/office/drawing/2014/main" id="{2084096B-F0F0-4AE3-9F6D-8FFA33EC6053}"/>
              </a:ext>
            </a:extLst>
          </p:cNvPr>
          <p:cNvSpPr/>
          <p:nvPr/>
        </p:nvSpPr>
        <p:spPr bwMode="auto">
          <a:xfrm>
            <a:off x="9544572" y="2577703"/>
            <a:ext cx="52820" cy="6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6" name="ísľiḑé">
            <a:extLst>
              <a:ext uri="{FF2B5EF4-FFF2-40B4-BE49-F238E27FC236}">
                <a16:creationId xmlns:a16="http://schemas.microsoft.com/office/drawing/2014/main" id="{1DD192FB-D77A-4866-A44C-468DB7F7DE54}"/>
              </a:ext>
            </a:extLst>
          </p:cNvPr>
          <p:cNvSpPr/>
          <p:nvPr/>
        </p:nvSpPr>
        <p:spPr bwMode="auto">
          <a:xfrm>
            <a:off x="9597392" y="2717603"/>
            <a:ext cx="0" cy="16179"/>
          </a:xfrm>
          <a:custGeom>
            <a:avLst/>
            <a:gdLst>
              <a:gd name="T0" fmla="*/ 0 h 34"/>
              <a:gd name="T1" fmla="*/ 0 h 34"/>
              <a:gd name="T2" fmla="*/ 34 h 34"/>
              <a:gd name="T3" fmla="*/ 34 h 34"/>
              <a:gd name="T4" fmla="*/ 34 h 34"/>
              <a:gd name="T5" fmla="*/ 0 h 3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34">
                <a:moveTo>
                  <a:pt x="0" y="0"/>
                </a:moveTo>
                <a:lnTo>
                  <a:pt x="0" y="0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7" name="îṡļiḍe">
            <a:extLst>
              <a:ext uri="{FF2B5EF4-FFF2-40B4-BE49-F238E27FC236}">
                <a16:creationId xmlns:a16="http://schemas.microsoft.com/office/drawing/2014/main" id="{3661FCD9-8D3B-49E7-948F-D0E2CC2EBFAD}"/>
              </a:ext>
            </a:extLst>
          </p:cNvPr>
          <p:cNvSpPr/>
          <p:nvPr/>
        </p:nvSpPr>
        <p:spPr bwMode="auto">
          <a:xfrm>
            <a:off x="9597392" y="2717603"/>
            <a:ext cx="0" cy="16179"/>
          </a:xfrm>
          <a:custGeom>
            <a:avLst/>
            <a:gdLst>
              <a:gd name="T0" fmla="*/ 0 h 34"/>
              <a:gd name="T1" fmla="*/ 0 h 34"/>
              <a:gd name="T2" fmla="*/ 34 h 34"/>
              <a:gd name="T3" fmla="*/ 34 h 34"/>
              <a:gd name="T4" fmla="*/ 34 h 34"/>
              <a:gd name="T5" fmla="*/ 0 h 3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34">
                <a:moveTo>
                  <a:pt x="0" y="0"/>
                </a:moveTo>
                <a:lnTo>
                  <a:pt x="0" y="0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8" name="íṩḻíďè">
            <a:extLst>
              <a:ext uri="{FF2B5EF4-FFF2-40B4-BE49-F238E27FC236}">
                <a16:creationId xmlns:a16="http://schemas.microsoft.com/office/drawing/2014/main" id="{2C08AFA5-5934-4059-B18C-7511CA707FF2}"/>
              </a:ext>
            </a:extLst>
          </p:cNvPr>
          <p:cNvSpPr/>
          <p:nvPr/>
        </p:nvSpPr>
        <p:spPr bwMode="auto">
          <a:xfrm>
            <a:off x="9544572" y="2733782"/>
            <a:ext cx="52820" cy="476"/>
          </a:xfrm>
          <a:prstGeom prst="rect">
            <a:avLst/>
          </a:pr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9" name="ïsḻiḑè">
            <a:extLst>
              <a:ext uri="{FF2B5EF4-FFF2-40B4-BE49-F238E27FC236}">
                <a16:creationId xmlns:a16="http://schemas.microsoft.com/office/drawing/2014/main" id="{444D32C6-5161-4C9F-9E19-0D2446B99B4F}"/>
              </a:ext>
            </a:extLst>
          </p:cNvPr>
          <p:cNvSpPr/>
          <p:nvPr/>
        </p:nvSpPr>
        <p:spPr bwMode="auto">
          <a:xfrm>
            <a:off x="9544572" y="2733782"/>
            <a:ext cx="52820" cy="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0" name="ï$ḷiḋê">
            <a:extLst>
              <a:ext uri="{FF2B5EF4-FFF2-40B4-BE49-F238E27FC236}">
                <a16:creationId xmlns:a16="http://schemas.microsoft.com/office/drawing/2014/main" id="{A494739A-7E06-4DD3-94EC-C9B763DE514A}"/>
              </a:ext>
            </a:extLst>
          </p:cNvPr>
          <p:cNvSpPr/>
          <p:nvPr/>
        </p:nvSpPr>
        <p:spPr bwMode="auto">
          <a:xfrm>
            <a:off x="9544572" y="2717603"/>
            <a:ext cx="52820" cy="16179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1" name="iśḻîḋê">
            <a:extLst>
              <a:ext uri="{FF2B5EF4-FFF2-40B4-BE49-F238E27FC236}">
                <a16:creationId xmlns:a16="http://schemas.microsoft.com/office/drawing/2014/main" id="{9200F6BD-5376-4185-8AA2-A71E4A2A22AC}"/>
              </a:ext>
            </a:extLst>
          </p:cNvPr>
          <p:cNvSpPr/>
          <p:nvPr/>
        </p:nvSpPr>
        <p:spPr bwMode="auto">
          <a:xfrm>
            <a:off x="9544572" y="2717603"/>
            <a:ext cx="52820" cy="1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2" name="îšlidê">
            <a:extLst>
              <a:ext uri="{FF2B5EF4-FFF2-40B4-BE49-F238E27FC236}">
                <a16:creationId xmlns:a16="http://schemas.microsoft.com/office/drawing/2014/main" id="{674C19B4-D653-4827-AE2F-4F1F23C44F29}"/>
              </a:ext>
            </a:extLst>
          </p:cNvPr>
          <p:cNvSpPr/>
          <p:nvPr/>
        </p:nvSpPr>
        <p:spPr bwMode="auto">
          <a:xfrm>
            <a:off x="9544572" y="2739968"/>
            <a:ext cx="52820" cy="45682"/>
          </a:xfrm>
          <a:custGeom>
            <a:avLst/>
            <a:gdLst>
              <a:gd name="T0" fmla="*/ 111 w 111"/>
              <a:gd name="T1" fmla="*/ 0 h 96"/>
              <a:gd name="T2" fmla="*/ 0 w 111"/>
              <a:gd name="T3" fmla="*/ 0 h 96"/>
              <a:gd name="T4" fmla="*/ 111 w 111"/>
              <a:gd name="T5" fmla="*/ 0 h 96"/>
              <a:gd name="T6" fmla="*/ 111 w 111"/>
              <a:gd name="T7" fmla="*/ 96 h 96"/>
              <a:gd name="T8" fmla="*/ 111 w 111"/>
              <a:gd name="T9" fmla="*/ 96 h 96"/>
              <a:gd name="T10" fmla="*/ 111 w 111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6">
                <a:moveTo>
                  <a:pt x="111" y="0"/>
                </a:moveTo>
                <a:lnTo>
                  <a:pt x="0" y="0"/>
                </a:lnTo>
                <a:lnTo>
                  <a:pt x="111" y="0"/>
                </a:lnTo>
                <a:lnTo>
                  <a:pt x="111" y="96"/>
                </a:lnTo>
                <a:lnTo>
                  <a:pt x="111" y="96"/>
                </a:lnTo>
                <a:lnTo>
                  <a:pt x="111" y="0"/>
                </a:lnTo>
                <a:close/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3" name="íṩḻíďê">
            <a:extLst>
              <a:ext uri="{FF2B5EF4-FFF2-40B4-BE49-F238E27FC236}">
                <a16:creationId xmlns:a16="http://schemas.microsoft.com/office/drawing/2014/main" id="{4A7B754D-66EB-4DA3-AEC0-D26F307184E3}"/>
              </a:ext>
            </a:extLst>
          </p:cNvPr>
          <p:cNvSpPr/>
          <p:nvPr/>
        </p:nvSpPr>
        <p:spPr bwMode="auto">
          <a:xfrm>
            <a:off x="9544572" y="2739968"/>
            <a:ext cx="52820" cy="45682"/>
          </a:xfrm>
          <a:custGeom>
            <a:avLst/>
            <a:gdLst>
              <a:gd name="T0" fmla="*/ 111 w 111"/>
              <a:gd name="T1" fmla="*/ 0 h 96"/>
              <a:gd name="T2" fmla="*/ 0 w 111"/>
              <a:gd name="T3" fmla="*/ 0 h 96"/>
              <a:gd name="T4" fmla="*/ 111 w 111"/>
              <a:gd name="T5" fmla="*/ 0 h 96"/>
              <a:gd name="T6" fmla="*/ 111 w 111"/>
              <a:gd name="T7" fmla="*/ 96 h 96"/>
              <a:gd name="T8" fmla="*/ 111 w 111"/>
              <a:gd name="T9" fmla="*/ 96 h 96"/>
              <a:gd name="T10" fmla="*/ 111 w 111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6">
                <a:moveTo>
                  <a:pt x="111" y="0"/>
                </a:moveTo>
                <a:lnTo>
                  <a:pt x="0" y="0"/>
                </a:lnTo>
                <a:lnTo>
                  <a:pt x="111" y="0"/>
                </a:lnTo>
                <a:lnTo>
                  <a:pt x="111" y="96"/>
                </a:lnTo>
                <a:lnTo>
                  <a:pt x="111" y="96"/>
                </a:lnTo>
                <a:lnTo>
                  <a:pt x="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4" name="ïşḻidè">
            <a:extLst>
              <a:ext uri="{FF2B5EF4-FFF2-40B4-BE49-F238E27FC236}">
                <a16:creationId xmlns:a16="http://schemas.microsoft.com/office/drawing/2014/main" id="{189AE90C-5E3F-4A5C-9B48-2CED68D5BB0C}"/>
              </a:ext>
            </a:extLst>
          </p:cNvPr>
          <p:cNvSpPr/>
          <p:nvPr/>
        </p:nvSpPr>
        <p:spPr bwMode="auto">
          <a:xfrm>
            <a:off x="9544572" y="2739968"/>
            <a:ext cx="52820" cy="45682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5" name="íśļiḋè">
            <a:extLst>
              <a:ext uri="{FF2B5EF4-FFF2-40B4-BE49-F238E27FC236}">
                <a16:creationId xmlns:a16="http://schemas.microsoft.com/office/drawing/2014/main" id="{E9C521CC-F955-4DB8-896F-12008567C798}"/>
              </a:ext>
            </a:extLst>
          </p:cNvPr>
          <p:cNvSpPr/>
          <p:nvPr/>
        </p:nvSpPr>
        <p:spPr bwMode="auto">
          <a:xfrm>
            <a:off x="9544572" y="2739968"/>
            <a:ext cx="52820" cy="4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6" name="ïṩlïďe">
            <a:extLst>
              <a:ext uri="{FF2B5EF4-FFF2-40B4-BE49-F238E27FC236}">
                <a16:creationId xmlns:a16="http://schemas.microsoft.com/office/drawing/2014/main" id="{BE39DDCF-EDAC-4B41-8231-82B75564EAC3}"/>
              </a:ext>
            </a:extLst>
          </p:cNvPr>
          <p:cNvSpPr/>
          <p:nvPr/>
        </p:nvSpPr>
        <p:spPr bwMode="auto">
          <a:xfrm>
            <a:off x="9597392" y="2858455"/>
            <a:ext cx="476" cy="67095"/>
          </a:xfrm>
          <a:prstGeom prst="rect">
            <a:avLst/>
          </a:pr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7" name="iṧliḑe">
            <a:extLst>
              <a:ext uri="{FF2B5EF4-FFF2-40B4-BE49-F238E27FC236}">
                <a16:creationId xmlns:a16="http://schemas.microsoft.com/office/drawing/2014/main" id="{C139671C-EDFB-42D6-AF37-E5897783776F}"/>
              </a:ext>
            </a:extLst>
          </p:cNvPr>
          <p:cNvSpPr/>
          <p:nvPr/>
        </p:nvSpPr>
        <p:spPr bwMode="auto">
          <a:xfrm>
            <a:off x="9597392" y="2858455"/>
            <a:ext cx="476" cy="6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8" name="iŝḻïḓe">
            <a:extLst>
              <a:ext uri="{FF2B5EF4-FFF2-40B4-BE49-F238E27FC236}">
                <a16:creationId xmlns:a16="http://schemas.microsoft.com/office/drawing/2014/main" id="{C12E5F80-7520-40D0-8F1A-4ED48DF889FD}"/>
              </a:ext>
            </a:extLst>
          </p:cNvPr>
          <p:cNvSpPr/>
          <p:nvPr/>
        </p:nvSpPr>
        <p:spPr bwMode="auto">
          <a:xfrm>
            <a:off x="9544572" y="2858455"/>
            <a:ext cx="52820" cy="67095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9" name="íślïḋe">
            <a:extLst>
              <a:ext uri="{FF2B5EF4-FFF2-40B4-BE49-F238E27FC236}">
                <a16:creationId xmlns:a16="http://schemas.microsoft.com/office/drawing/2014/main" id="{EA685374-3B2F-466B-8EC5-0C5D66F1150A}"/>
              </a:ext>
            </a:extLst>
          </p:cNvPr>
          <p:cNvSpPr/>
          <p:nvPr/>
        </p:nvSpPr>
        <p:spPr bwMode="auto">
          <a:xfrm>
            <a:off x="9544572" y="2858455"/>
            <a:ext cx="52820" cy="6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0" name="ïšlíḍe">
            <a:extLst>
              <a:ext uri="{FF2B5EF4-FFF2-40B4-BE49-F238E27FC236}">
                <a16:creationId xmlns:a16="http://schemas.microsoft.com/office/drawing/2014/main" id="{A1D2CC99-2EBD-4DFA-9146-3E95317AF5E7}"/>
              </a:ext>
            </a:extLst>
          </p:cNvPr>
          <p:cNvSpPr/>
          <p:nvPr/>
        </p:nvSpPr>
        <p:spPr bwMode="auto">
          <a:xfrm>
            <a:off x="9597392" y="2998831"/>
            <a:ext cx="476" cy="67571"/>
          </a:xfrm>
          <a:prstGeom prst="rect">
            <a:avLst/>
          </a:pr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1" name="íṣļiḋé">
            <a:extLst>
              <a:ext uri="{FF2B5EF4-FFF2-40B4-BE49-F238E27FC236}">
                <a16:creationId xmlns:a16="http://schemas.microsoft.com/office/drawing/2014/main" id="{69C80556-A77D-45BC-8AB0-14F9005797EA}"/>
              </a:ext>
            </a:extLst>
          </p:cNvPr>
          <p:cNvSpPr/>
          <p:nvPr/>
        </p:nvSpPr>
        <p:spPr bwMode="auto">
          <a:xfrm>
            <a:off x="9597392" y="2998831"/>
            <a:ext cx="476" cy="6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2" name="ïṣļïḋe">
            <a:extLst>
              <a:ext uri="{FF2B5EF4-FFF2-40B4-BE49-F238E27FC236}">
                <a16:creationId xmlns:a16="http://schemas.microsoft.com/office/drawing/2014/main" id="{2384413E-D341-4437-AAD3-133DB029BE45}"/>
              </a:ext>
            </a:extLst>
          </p:cNvPr>
          <p:cNvSpPr/>
          <p:nvPr/>
        </p:nvSpPr>
        <p:spPr bwMode="auto">
          <a:xfrm>
            <a:off x="9596916" y="2998831"/>
            <a:ext cx="476" cy="67571"/>
          </a:xfrm>
          <a:prstGeom prst="rect">
            <a:avLst/>
          </a:pr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3" name="ïṧlïdè">
            <a:extLst>
              <a:ext uri="{FF2B5EF4-FFF2-40B4-BE49-F238E27FC236}">
                <a16:creationId xmlns:a16="http://schemas.microsoft.com/office/drawing/2014/main" id="{AEFB910A-DA6A-4DAF-B105-DD6B1B593959}"/>
              </a:ext>
            </a:extLst>
          </p:cNvPr>
          <p:cNvSpPr/>
          <p:nvPr/>
        </p:nvSpPr>
        <p:spPr bwMode="auto">
          <a:xfrm>
            <a:off x="9596916" y="2998831"/>
            <a:ext cx="476" cy="6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4" name="îṡľíḑê">
            <a:extLst>
              <a:ext uri="{FF2B5EF4-FFF2-40B4-BE49-F238E27FC236}">
                <a16:creationId xmlns:a16="http://schemas.microsoft.com/office/drawing/2014/main" id="{43CCECEC-2EB4-41F3-8967-817EF0E7A1A0}"/>
              </a:ext>
            </a:extLst>
          </p:cNvPr>
          <p:cNvSpPr/>
          <p:nvPr/>
        </p:nvSpPr>
        <p:spPr bwMode="auto">
          <a:xfrm>
            <a:off x="9544572" y="2998831"/>
            <a:ext cx="52344" cy="67571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5" name="islïďe">
            <a:extLst>
              <a:ext uri="{FF2B5EF4-FFF2-40B4-BE49-F238E27FC236}">
                <a16:creationId xmlns:a16="http://schemas.microsoft.com/office/drawing/2014/main" id="{25230346-AF2A-442E-A1C8-1686924DCBBD}"/>
              </a:ext>
            </a:extLst>
          </p:cNvPr>
          <p:cNvSpPr/>
          <p:nvPr/>
        </p:nvSpPr>
        <p:spPr bwMode="auto">
          <a:xfrm>
            <a:off x="9544572" y="2998831"/>
            <a:ext cx="52344" cy="6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6" name="ïṧľiḓe">
            <a:extLst>
              <a:ext uri="{FF2B5EF4-FFF2-40B4-BE49-F238E27FC236}">
                <a16:creationId xmlns:a16="http://schemas.microsoft.com/office/drawing/2014/main" id="{B79EBFD9-8C10-4BD9-9FA5-0031777315C7}"/>
              </a:ext>
            </a:extLst>
          </p:cNvPr>
          <p:cNvSpPr/>
          <p:nvPr/>
        </p:nvSpPr>
        <p:spPr bwMode="auto">
          <a:xfrm>
            <a:off x="9597392" y="3138731"/>
            <a:ext cx="1428" cy="52344"/>
          </a:xfrm>
          <a:custGeom>
            <a:avLst/>
            <a:gdLst>
              <a:gd name="T0" fmla="*/ 2 w 4"/>
              <a:gd name="T1" fmla="*/ 134 h 135"/>
              <a:gd name="T2" fmla="*/ 1 w 4"/>
              <a:gd name="T3" fmla="*/ 134 h 135"/>
              <a:gd name="T4" fmla="*/ 4 w 4"/>
              <a:gd name="T5" fmla="*/ 135 h 135"/>
              <a:gd name="T6" fmla="*/ 4 w 4"/>
              <a:gd name="T7" fmla="*/ 135 h 135"/>
              <a:gd name="T8" fmla="*/ 2 w 4"/>
              <a:gd name="T9" fmla="*/ 134 h 135"/>
              <a:gd name="T10" fmla="*/ 0 w 4"/>
              <a:gd name="T11" fmla="*/ 0 h 135"/>
              <a:gd name="T12" fmla="*/ 0 w 4"/>
              <a:gd name="T13" fmla="*/ 0 h 135"/>
              <a:gd name="T14" fmla="*/ 0 w 4"/>
              <a:gd name="T15" fmla="*/ 134 h 135"/>
              <a:gd name="T16" fmla="*/ 1 w 4"/>
              <a:gd name="T17" fmla="*/ 134 h 135"/>
              <a:gd name="T18" fmla="*/ 2 w 4"/>
              <a:gd name="T19" fmla="*/ 134 h 135"/>
              <a:gd name="T20" fmla="*/ 0 w 4"/>
              <a:gd name="T21" fmla="*/ 134 h 135"/>
              <a:gd name="T22" fmla="*/ 0 w 4"/>
              <a:gd name="T2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135">
                <a:moveTo>
                  <a:pt x="2" y="134"/>
                </a:moveTo>
                <a:cubicBezTo>
                  <a:pt x="1" y="134"/>
                  <a:pt x="1" y="134"/>
                  <a:pt x="1" y="134"/>
                </a:cubicBezTo>
                <a:cubicBezTo>
                  <a:pt x="2" y="134"/>
                  <a:pt x="3" y="135"/>
                  <a:pt x="4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3" y="134"/>
                  <a:pt x="3" y="134"/>
                  <a:pt x="2" y="13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1" y="134"/>
                  <a:pt x="1" y="134"/>
                </a:cubicBezTo>
                <a:cubicBezTo>
                  <a:pt x="2" y="134"/>
                  <a:pt x="2" y="134"/>
                  <a:pt x="2" y="134"/>
                </a:cubicBezTo>
                <a:cubicBezTo>
                  <a:pt x="1" y="134"/>
                  <a:pt x="0" y="134"/>
                  <a:pt x="0" y="13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7" name="îSļíde">
            <a:extLst>
              <a:ext uri="{FF2B5EF4-FFF2-40B4-BE49-F238E27FC236}">
                <a16:creationId xmlns:a16="http://schemas.microsoft.com/office/drawing/2014/main" id="{E479452F-DDE3-4151-B361-47FC82032FD0}"/>
              </a:ext>
            </a:extLst>
          </p:cNvPr>
          <p:cNvSpPr/>
          <p:nvPr/>
        </p:nvSpPr>
        <p:spPr bwMode="auto">
          <a:xfrm>
            <a:off x="9597392" y="3190599"/>
            <a:ext cx="47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8" name="îṥ1idè">
            <a:extLst>
              <a:ext uri="{FF2B5EF4-FFF2-40B4-BE49-F238E27FC236}">
                <a16:creationId xmlns:a16="http://schemas.microsoft.com/office/drawing/2014/main" id="{03B61E03-1987-47D0-B5A7-1E0445D3C418}"/>
              </a:ext>
            </a:extLst>
          </p:cNvPr>
          <p:cNvSpPr/>
          <p:nvPr/>
        </p:nvSpPr>
        <p:spPr bwMode="auto">
          <a:xfrm>
            <a:off x="9596916" y="3138731"/>
            <a:ext cx="1903" cy="68047"/>
          </a:xfrm>
          <a:custGeom>
            <a:avLst/>
            <a:gdLst>
              <a:gd name="T0" fmla="*/ 0 w 5"/>
              <a:gd name="T1" fmla="*/ 134 h 175"/>
              <a:gd name="T2" fmla="*/ 0 w 5"/>
              <a:gd name="T3" fmla="*/ 134 h 175"/>
              <a:gd name="T4" fmla="*/ 0 w 5"/>
              <a:gd name="T5" fmla="*/ 175 h 175"/>
              <a:gd name="T6" fmla="*/ 1 w 5"/>
              <a:gd name="T7" fmla="*/ 175 h 175"/>
              <a:gd name="T8" fmla="*/ 1 w 5"/>
              <a:gd name="T9" fmla="*/ 135 h 175"/>
              <a:gd name="T10" fmla="*/ 5 w 5"/>
              <a:gd name="T11" fmla="*/ 135 h 175"/>
              <a:gd name="T12" fmla="*/ 2 w 5"/>
              <a:gd name="T13" fmla="*/ 134 h 175"/>
              <a:gd name="T14" fmla="*/ 0 w 5"/>
              <a:gd name="T15" fmla="*/ 134 h 175"/>
              <a:gd name="T16" fmla="*/ 0 w 5"/>
              <a:gd name="T17" fmla="*/ 134 h 175"/>
              <a:gd name="T18" fmla="*/ 1 w 5"/>
              <a:gd name="T19" fmla="*/ 0 h 175"/>
              <a:gd name="T20" fmla="*/ 0 w 5"/>
              <a:gd name="T21" fmla="*/ 0 h 175"/>
              <a:gd name="T22" fmla="*/ 0 w 5"/>
              <a:gd name="T23" fmla="*/ 134 h 175"/>
              <a:gd name="T24" fmla="*/ 2 w 5"/>
              <a:gd name="T25" fmla="*/ 134 h 175"/>
              <a:gd name="T26" fmla="*/ 1 w 5"/>
              <a:gd name="T27" fmla="*/ 134 h 175"/>
              <a:gd name="T28" fmla="*/ 1 w 5"/>
              <a:gd name="T29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" h="175">
                <a:moveTo>
                  <a:pt x="0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0" y="175"/>
                  <a:pt x="0" y="175"/>
                  <a:pt x="0" y="175"/>
                </a:cubicBezTo>
                <a:cubicBezTo>
                  <a:pt x="1" y="175"/>
                  <a:pt x="1" y="175"/>
                  <a:pt x="1" y="175"/>
                </a:cubicBezTo>
                <a:cubicBezTo>
                  <a:pt x="1" y="135"/>
                  <a:pt x="1" y="135"/>
                  <a:pt x="1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4" y="135"/>
                  <a:pt x="3" y="134"/>
                  <a:pt x="2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2" y="134"/>
                  <a:pt x="2" y="134"/>
                  <a:pt x="2" y="134"/>
                </a:cubicBezTo>
                <a:cubicBezTo>
                  <a:pt x="2" y="134"/>
                  <a:pt x="1" y="134"/>
                  <a:pt x="1" y="134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9" name="ïsḻïďê">
            <a:extLst>
              <a:ext uri="{FF2B5EF4-FFF2-40B4-BE49-F238E27FC236}">
                <a16:creationId xmlns:a16="http://schemas.microsoft.com/office/drawing/2014/main" id="{E1F80C42-C5C5-4B1F-9A08-093A398B5072}"/>
              </a:ext>
            </a:extLst>
          </p:cNvPr>
          <p:cNvSpPr/>
          <p:nvPr/>
        </p:nvSpPr>
        <p:spPr bwMode="auto">
          <a:xfrm>
            <a:off x="9544572" y="3138731"/>
            <a:ext cx="52820" cy="68047"/>
          </a:xfrm>
          <a:custGeom>
            <a:avLst/>
            <a:gdLst>
              <a:gd name="T0" fmla="*/ 136 w 136"/>
              <a:gd name="T1" fmla="*/ 134 h 175"/>
              <a:gd name="T2" fmla="*/ 134 w 136"/>
              <a:gd name="T3" fmla="*/ 134 h 175"/>
              <a:gd name="T4" fmla="*/ 134 w 136"/>
              <a:gd name="T5" fmla="*/ 134 h 175"/>
              <a:gd name="T6" fmla="*/ 136 w 136"/>
              <a:gd name="T7" fmla="*/ 134 h 175"/>
              <a:gd name="T8" fmla="*/ 136 w 136"/>
              <a:gd name="T9" fmla="*/ 134 h 175"/>
              <a:gd name="T10" fmla="*/ 134 w 136"/>
              <a:gd name="T11" fmla="*/ 0 h 175"/>
              <a:gd name="T12" fmla="*/ 0 w 136"/>
              <a:gd name="T13" fmla="*/ 0 h 175"/>
              <a:gd name="T14" fmla="*/ 0 w 136"/>
              <a:gd name="T15" fmla="*/ 175 h 175"/>
              <a:gd name="T16" fmla="*/ 134 w 136"/>
              <a:gd name="T17" fmla="*/ 175 h 175"/>
              <a:gd name="T18" fmla="*/ 134 w 136"/>
              <a:gd name="T19" fmla="*/ 134 h 175"/>
              <a:gd name="T20" fmla="*/ 134 w 136"/>
              <a:gd name="T21" fmla="*/ 134 h 175"/>
              <a:gd name="T22" fmla="*/ 134 w 136"/>
              <a:gd name="T23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75">
                <a:moveTo>
                  <a:pt x="136" y="134"/>
                </a:move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6" y="134"/>
                  <a:pt x="136" y="134"/>
                  <a:pt x="136" y="134"/>
                </a:cubicBezTo>
                <a:moveTo>
                  <a:pt x="13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4" y="0"/>
                  <a:pt x="134" y="0"/>
                  <a:pt x="134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0" name="îš1îde">
            <a:extLst>
              <a:ext uri="{FF2B5EF4-FFF2-40B4-BE49-F238E27FC236}">
                <a16:creationId xmlns:a16="http://schemas.microsoft.com/office/drawing/2014/main" id="{FEC03AC9-F4AB-4E58-9A17-EA113CCB3134}"/>
              </a:ext>
            </a:extLst>
          </p:cNvPr>
          <p:cNvSpPr/>
          <p:nvPr/>
        </p:nvSpPr>
        <p:spPr bwMode="auto">
          <a:xfrm>
            <a:off x="9544572" y="3279107"/>
            <a:ext cx="52820" cy="52344"/>
          </a:xfrm>
          <a:custGeom>
            <a:avLst/>
            <a:gdLst>
              <a:gd name="T0" fmla="*/ 135 w 135"/>
              <a:gd name="T1" fmla="*/ 0 h 135"/>
              <a:gd name="T2" fmla="*/ 134 w 135"/>
              <a:gd name="T3" fmla="*/ 0 h 135"/>
              <a:gd name="T4" fmla="*/ 134 w 135"/>
              <a:gd name="T5" fmla="*/ 135 h 135"/>
              <a:gd name="T6" fmla="*/ 0 w 135"/>
              <a:gd name="T7" fmla="*/ 120 h 135"/>
              <a:gd name="T8" fmla="*/ 0 w 135"/>
              <a:gd name="T9" fmla="*/ 120 h 135"/>
              <a:gd name="T10" fmla="*/ 135 w 135"/>
              <a:gd name="T11" fmla="*/ 135 h 135"/>
              <a:gd name="T12" fmla="*/ 135 w 135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" h="135">
                <a:moveTo>
                  <a:pt x="135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89" y="131"/>
                  <a:pt x="44" y="126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45" y="126"/>
                  <a:pt x="89" y="132"/>
                  <a:pt x="135" y="135"/>
                </a:cubicBezTo>
                <a:cubicBezTo>
                  <a:pt x="135" y="0"/>
                  <a:pt x="135" y="0"/>
                  <a:pt x="135" y="0"/>
                </a:cubicBezTo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1" name="îšḷídè">
            <a:extLst>
              <a:ext uri="{FF2B5EF4-FFF2-40B4-BE49-F238E27FC236}">
                <a16:creationId xmlns:a16="http://schemas.microsoft.com/office/drawing/2014/main" id="{0F148778-7271-48A2-90A2-098CB0A0D969}"/>
              </a:ext>
            </a:extLst>
          </p:cNvPr>
          <p:cNvSpPr/>
          <p:nvPr/>
        </p:nvSpPr>
        <p:spPr bwMode="auto">
          <a:xfrm>
            <a:off x="9544572" y="3279107"/>
            <a:ext cx="52344" cy="52344"/>
          </a:xfrm>
          <a:custGeom>
            <a:avLst/>
            <a:gdLst>
              <a:gd name="T0" fmla="*/ 134 w 134"/>
              <a:gd name="T1" fmla="*/ 0 h 135"/>
              <a:gd name="T2" fmla="*/ 0 w 134"/>
              <a:gd name="T3" fmla="*/ 0 h 135"/>
              <a:gd name="T4" fmla="*/ 0 w 134"/>
              <a:gd name="T5" fmla="*/ 120 h 135"/>
              <a:gd name="T6" fmla="*/ 134 w 134"/>
              <a:gd name="T7" fmla="*/ 135 h 135"/>
              <a:gd name="T8" fmla="*/ 134 w 134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5">
                <a:moveTo>
                  <a:pt x="13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44" y="126"/>
                  <a:pt x="89" y="131"/>
                  <a:pt x="134" y="135"/>
                </a:cubicBezTo>
                <a:cubicBezTo>
                  <a:pt x="134" y="0"/>
                  <a:pt x="134" y="0"/>
                  <a:pt x="134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2" name="ïṣḻíḋe">
            <a:extLst>
              <a:ext uri="{FF2B5EF4-FFF2-40B4-BE49-F238E27FC236}">
                <a16:creationId xmlns:a16="http://schemas.microsoft.com/office/drawing/2014/main" id="{38295558-71C6-4EEF-9F50-17FE3CBA7C85}"/>
              </a:ext>
            </a:extLst>
          </p:cNvPr>
          <p:cNvSpPr/>
          <p:nvPr/>
        </p:nvSpPr>
        <p:spPr bwMode="auto">
          <a:xfrm>
            <a:off x="9188636" y="2949342"/>
            <a:ext cx="147990" cy="5235"/>
          </a:xfrm>
          <a:custGeom>
            <a:avLst/>
            <a:gdLst>
              <a:gd name="T0" fmla="*/ 381 w 381"/>
              <a:gd name="T1" fmla="*/ 0 h 13"/>
              <a:gd name="T2" fmla="*/ 0 w 381"/>
              <a:gd name="T3" fmla="*/ 0 h 13"/>
              <a:gd name="T4" fmla="*/ 1 w 381"/>
              <a:gd name="T5" fmla="*/ 13 h 13"/>
              <a:gd name="T6" fmla="*/ 381 w 381"/>
              <a:gd name="T7" fmla="*/ 13 h 13"/>
              <a:gd name="T8" fmla="*/ 381 w 381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3">
                <a:moveTo>
                  <a:pt x="38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1" y="9"/>
                  <a:pt x="1" y="13"/>
                </a:cubicBezTo>
                <a:cubicBezTo>
                  <a:pt x="381" y="13"/>
                  <a:pt x="381" y="13"/>
                  <a:pt x="381" y="13"/>
                </a:cubicBezTo>
                <a:cubicBezTo>
                  <a:pt x="381" y="0"/>
                  <a:pt x="381" y="0"/>
                  <a:pt x="381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3" name="ïślíḓê">
            <a:extLst>
              <a:ext uri="{FF2B5EF4-FFF2-40B4-BE49-F238E27FC236}">
                <a16:creationId xmlns:a16="http://schemas.microsoft.com/office/drawing/2014/main" id="{BA25FC61-0FB7-4FE1-A2B7-3E5DB5DA0715}"/>
              </a:ext>
            </a:extLst>
          </p:cNvPr>
          <p:cNvSpPr/>
          <p:nvPr/>
        </p:nvSpPr>
        <p:spPr bwMode="auto">
          <a:xfrm>
            <a:off x="9188636" y="2961239"/>
            <a:ext cx="147990" cy="0"/>
          </a:xfrm>
          <a:custGeom>
            <a:avLst/>
            <a:gdLst>
              <a:gd name="T0" fmla="*/ 381 w 381"/>
              <a:gd name="T1" fmla="*/ 0 w 381"/>
              <a:gd name="T2" fmla="*/ 0 w 381"/>
              <a:gd name="T3" fmla="*/ 381 w 381"/>
              <a:gd name="T4" fmla="*/ 381 w 38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381">
                <a:moveTo>
                  <a:pt x="38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381" y="0"/>
                  <a:pt x="381" y="0"/>
                  <a:pt x="381" y="0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4" name="ïş1îdê">
            <a:extLst>
              <a:ext uri="{FF2B5EF4-FFF2-40B4-BE49-F238E27FC236}">
                <a16:creationId xmlns:a16="http://schemas.microsoft.com/office/drawing/2014/main" id="{48A1B6F5-F99B-4B27-82BF-D2A5B0220A9D}"/>
              </a:ext>
            </a:extLst>
          </p:cNvPr>
          <p:cNvSpPr/>
          <p:nvPr/>
        </p:nvSpPr>
        <p:spPr bwMode="auto">
          <a:xfrm>
            <a:off x="9179595" y="2961239"/>
            <a:ext cx="157031" cy="18558"/>
          </a:xfrm>
          <a:custGeom>
            <a:avLst/>
            <a:gdLst>
              <a:gd name="T0" fmla="*/ 404 w 404"/>
              <a:gd name="T1" fmla="*/ 0 h 49"/>
              <a:gd name="T2" fmla="*/ 23 w 404"/>
              <a:gd name="T3" fmla="*/ 0 h 49"/>
              <a:gd name="T4" fmla="*/ 22 w 404"/>
              <a:gd name="T5" fmla="*/ 10 h 49"/>
              <a:gd name="T6" fmla="*/ 0 w 404"/>
              <a:gd name="T7" fmla="*/ 47 h 49"/>
              <a:gd name="T8" fmla="*/ 0 w 404"/>
              <a:gd name="T9" fmla="*/ 49 h 49"/>
              <a:gd name="T10" fmla="*/ 404 w 404"/>
              <a:gd name="T11" fmla="*/ 49 h 49"/>
              <a:gd name="T12" fmla="*/ 404 w 404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49">
                <a:moveTo>
                  <a:pt x="404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6"/>
                  <a:pt x="22" y="10"/>
                  <a:pt x="22" y="1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8"/>
                  <a:pt x="0" y="49"/>
                </a:cubicBezTo>
                <a:cubicBezTo>
                  <a:pt x="404" y="49"/>
                  <a:pt x="404" y="49"/>
                  <a:pt x="404" y="49"/>
                </a:cubicBezTo>
                <a:cubicBezTo>
                  <a:pt x="404" y="0"/>
                  <a:pt x="404" y="0"/>
                  <a:pt x="404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5" name="išḻíḓê">
            <a:extLst>
              <a:ext uri="{FF2B5EF4-FFF2-40B4-BE49-F238E27FC236}">
                <a16:creationId xmlns:a16="http://schemas.microsoft.com/office/drawing/2014/main" id="{57FE172C-9688-43AB-9288-604447EA0294}"/>
              </a:ext>
            </a:extLst>
          </p:cNvPr>
          <p:cNvSpPr/>
          <p:nvPr/>
        </p:nvSpPr>
        <p:spPr bwMode="auto">
          <a:xfrm>
            <a:off x="9172933" y="3042609"/>
            <a:ext cx="163693" cy="30930"/>
          </a:xfrm>
          <a:custGeom>
            <a:avLst/>
            <a:gdLst>
              <a:gd name="T0" fmla="*/ 422 w 422"/>
              <a:gd name="T1" fmla="*/ 0 h 79"/>
              <a:gd name="T2" fmla="*/ 13 w 422"/>
              <a:gd name="T3" fmla="*/ 0 h 79"/>
              <a:gd name="T4" fmla="*/ 0 w 422"/>
              <a:gd name="T5" fmla="*/ 43 h 79"/>
              <a:gd name="T6" fmla="*/ 1 w 422"/>
              <a:gd name="T7" fmla="*/ 79 h 79"/>
              <a:gd name="T8" fmla="*/ 422 w 422"/>
              <a:gd name="T9" fmla="*/ 79 h 79"/>
              <a:gd name="T10" fmla="*/ 422 w 422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79">
                <a:moveTo>
                  <a:pt x="422" y="0"/>
                </a:moveTo>
                <a:cubicBezTo>
                  <a:pt x="13" y="0"/>
                  <a:pt x="13" y="0"/>
                  <a:pt x="13" y="0"/>
                </a:cubicBezTo>
                <a:cubicBezTo>
                  <a:pt x="10" y="17"/>
                  <a:pt x="6" y="32"/>
                  <a:pt x="0" y="43"/>
                </a:cubicBezTo>
                <a:cubicBezTo>
                  <a:pt x="1" y="79"/>
                  <a:pt x="1" y="79"/>
                  <a:pt x="1" y="79"/>
                </a:cubicBezTo>
                <a:cubicBezTo>
                  <a:pt x="422" y="79"/>
                  <a:pt x="422" y="79"/>
                  <a:pt x="422" y="79"/>
                </a:cubicBezTo>
                <a:cubicBezTo>
                  <a:pt x="422" y="0"/>
                  <a:pt x="422" y="0"/>
                  <a:pt x="422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6" name="işḻîḓe">
            <a:extLst>
              <a:ext uri="{FF2B5EF4-FFF2-40B4-BE49-F238E27FC236}">
                <a16:creationId xmlns:a16="http://schemas.microsoft.com/office/drawing/2014/main" id="{2B02FB7F-2235-43EB-9B7F-C70E0104D865}"/>
              </a:ext>
            </a:extLst>
          </p:cNvPr>
          <p:cNvSpPr/>
          <p:nvPr/>
        </p:nvSpPr>
        <p:spPr bwMode="auto">
          <a:xfrm>
            <a:off x="9161512" y="3135876"/>
            <a:ext cx="175113" cy="30454"/>
          </a:xfrm>
          <a:custGeom>
            <a:avLst/>
            <a:gdLst>
              <a:gd name="T0" fmla="*/ 451 w 451"/>
              <a:gd name="T1" fmla="*/ 0 h 79"/>
              <a:gd name="T2" fmla="*/ 31 w 451"/>
              <a:gd name="T3" fmla="*/ 0 h 79"/>
              <a:gd name="T4" fmla="*/ 31 w 451"/>
              <a:gd name="T5" fmla="*/ 64 h 79"/>
              <a:gd name="T6" fmla="*/ 0 w 451"/>
              <a:gd name="T7" fmla="*/ 73 h 79"/>
              <a:gd name="T8" fmla="*/ 1 w 451"/>
              <a:gd name="T9" fmla="*/ 79 h 79"/>
              <a:gd name="T10" fmla="*/ 451 w 451"/>
              <a:gd name="T11" fmla="*/ 79 h 79"/>
              <a:gd name="T12" fmla="*/ 451 w 451"/>
              <a:gd name="T13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79">
                <a:moveTo>
                  <a:pt x="451" y="0"/>
                </a:moveTo>
                <a:cubicBezTo>
                  <a:pt x="31" y="0"/>
                  <a:pt x="31" y="0"/>
                  <a:pt x="31" y="0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19" y="68"/>
                  <a:pt x="0" y="73"/>
                </a:cubicBezTo>
                <a:cubicBezTo>
                  <a:pt x="1" y="75"/>
                  <a:pt x="1" y="77"/>
                  <a:pt x="1" y="79"/>
                </a:cubicBezTo>
                <a:cubicBezTo>
                  <a:pt x="451" y="79"/>
                  <a:pt x="451" y="79"/>
                  <a:pt x="451" y="79"/>
                </a:cubicBezTo>
                <a:cubicBezTo>
                  <a:pt x="451" y="0"/>
                  <a:pt x="451" y="0"/>
                  <a:pt x="451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7" name="í$ľîḋè">
            <a:extLst>
              <a:ext uri="{FF2B5EF4-FFF2-40B4-BE49-F238E27FC236}">
                <a16:creationId xmlns:a16="http://schemas.microsoft.com/office/drawing/2014/main" id="{E1E97865-4868-4FE6-A2B8-67A7A99B7237}"/>
              </a:ext>
            </a:extLst>
          </p:cNvPr>
          <p:cNvSpPr/>
          <p:nvPr/>
        </p:nvSpPr>
        <p:spPr bwMode="auto">
          <a:xfrm>
            <a:off x="9309978" y="3255790"/>
            <a:ext cx="8090" cy="3807"/>
          </a:xfrm>
          <a:custGeom>
            <a:avLst/>
            <a:gdLst>
              <a:gd name="T0" fmla="*/ 0 w 21"/>
              <a:gd name="T1" fmla="*/ 0 h 10"/>
              <a:gd name="T2" fmla="*/ 21 w 21"/>
              <a:gd name="T3" fmla="*/ 10 h 10"/>
              <a:gd name="T4" fmla="*/ 21 w 21"/>
              <a:gd name="T5" fmla="*/ 10 h 10"/>
              <a:gd name="T6" fmla="*/ 0 w 2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10">
                <a:moveTo>
                  <a:pt x="0" y="0"/>
                </a:moveTo>
                <a:cubicBezTo>
                  <a:pt x="7" y="3"/>
                  <a:pt x="14" y="6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14" y="6"/>
                  <a:pt x="7" y="3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8" name="îṣḻïdé">
            <a:extLst>
              <a:ext uri="{FF2B5EF4-FFF2-40B4-BE49-F238E27FC236}">
                <a16:creationId xmlns:a16="http://schemas.microsoft.com/office/drawing/2014/main" id="{84591B89-3E0D-45BE-907D-3E2B72054276}"/>
              </a:ext>
            </a:extLst>
          </p:cNvPr>
          <p:cNvSpPr/>
          <p:nvPr/>
        </p:nvSpPr>
        <p:spPr bwMode="auto">
          <a:xfrm>
            <a:off x="9309978" y="3255790"/>
            <a:ext cx="8090" cy="3807"/>
          </a:xfrm>
          <a:custGeom>
            <a:avLst/>
            <a:gdLst>
              <a:gd name="T0" fmla="*/ 0 w 22"/>
              <a:gd name="T1" fmla="*/ 0 h 10"/>
              <a:gd name="T2" fmla="*/ 0 w 22"/>
              <a:gd name="T3" fmla="*/ 0 h 10"/>
              <a:gd name="T4" fmla="*/ 21 w 22"/>
              <a:gd name="T5" fmla="*/ 10 h 10"/>
              <a:gd name="T6" fmla="*/ 22 w 22"/>
              <a:gd name="T7" fmla="*/ 10 h 10"/>
              <a:gd name="T8" fmla="*/ 21 w 22"/>
              <a:gd name="T9" fmla="*/ 9 h 10"/>
              <a:gd name="T10" fmla="*/ 0 w 22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7" y="3"/>
                  <a:pt x="14" y="6"/>
                  <a:pt x="21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9"/>
                  <a:pt x="22" y="9"/>
                  <a:pt x="21" y="9"/>
                </a:cubicBezTo>
                <a:cubicBezTo>
                  <a:pt x="14" y="6"/>
                  <a:pt x="7" y="3"/>
                  <a:pt x="0" y="0"/>
                </a:cubicBezTo>
              </a:path>
            </a:pathLst>
          </a:custGeom>
          <a:solidFill>
            <a:srgbClr val="DBE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9" name="î$1iḓe">
            <a:extLst>
              <a:ext uri="{FF2B5EF4-FFF2-40B4-BE49-F238E27FC236}">
                <a16:creationId xmlns:a16="http://schemas.microsoft.com/office/drawing/2014/main" id="{E1A51F8C-AA10-4B4B-8FD5-A52AFD79A491}"/>
              </a:ext>
            </a:extLst>
          </p:cNvPr>
          <p:cNvSpPr/>
          <p:nvPr/>
        </p:nvSpPr>
        <p:spPr bwMode="auto">
          <a:xfrm>
            <a:off x="9257158" y="3228667"/>
            <a:ext cx="79467" cy="30930"/>
          </a:xfrm>
          <a:custGeom>
            <a:avLst/>
            <a:gdLst>
              <a:gd name="T0" fmla="*/ 0 w 205"/>
              <a:gd name="T1" fmla="*/ 0 h 80"/>
              <a:gd name="T2" fmla="*/ 136 w 205"/>
              <a:gd name="T3" fmla="*/ 70 h 80"/>
              <a:gd name="T4" fmla="*/ 157 w 205"/>
              <a:gd name="T5" fmla="*/ 79 h 80"/>
              <a:gd name="T6" fmla="*/ 158 w 205"/>
              <a:gd name="T7" fmla="*/ 80 h 80"/>
              <a:gd name="T8" fmla="*/ 205 w 205"/>
              <a:gd name="T9" fmla="*/ 80 h 80"/>
              <a:gd name="T10" fmla="*/ 205 w 205"/>
              <a:gd name="T11" fmla="*/ 0 h 80"/>
              <a:gd name="T12" fmla="*/ 0 w 205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80">
                <a:moveTo>
                  <a:pt x="0" y="0"/>
                </a:moveTo>
                <a:cubicBezTo>
                  <a:pt x="44" y="25"/>
                  <a:pt x="90" y="48"/>
                  <a:pt x="136" y="70"/>
                </a:cubicBezTo>
                <a:cubicBezTo>
                  <a:pt x="143" y="73"/>
                  <a:pt x="150" y="76"/>
                  <a:pt x="157" y="79"/>
                </a:cubicBezTo>
                <a:cubicBezTo>
                  <a:pt x="158" y="79"/>
                  <a:pt x="158" y="79"/>
                  <a:pt x="158" y="80"/>
                </a:cubicBezTo>
                <a:cubicBezTo>
                  <a:pt x="205" y="80"/>
                  <a:pt x="205" y="80"/>
                  <a:pt x="205" y="80"/>
                </a:cubicBezTo>
                <a:cubicBezTo>
                  <a:pt x="205" y="0"/>
                  <a:pt x="205" y="0"/>
                  <a:pt x="20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0" name="ïṧḷïḋè">
            <a:extLst>
              <a:ext uri="{FF2B5EF4-FFF2-40B4-BE49-F238E27FC236}">
                <a16:creationId xmlns:a16="http://schemas.microsoft.com/office/drawing/2014/main" id="{F8354BD9-254A-4AD9-9ABE-4F85F79A811C}"/>
              </a:ext>
            </a:extLst>
          </p:cNvPr>
          <p:cNvSpPr/>
          <p:nvPr/>
        </p:nvSpPr>
        <p:spPr bwMode="auto">
          <a:xfrm>
            <a:off x="9725396" y="2760905"/>
            <a:ext cx="44254" cy="43778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1" name="íśḻiḋe">
            <a:extLst>
              <a:ext uri="{FF2B5EF4-FFF2-40B4-BE49-F238E27FC236}">
                <a16:creationId xmlns:a16="http://schemas.microsoft.com/office/drawing/2014/main" id="{59E75CB7-8EC5-49CC-B2F1-917B67EBF407}"/>
              </a:ext>
            </a:extLst>
          </p:cNvPr>
          <p:cNvSpPr/>
          <p:nvPr/>
        </p:nvSpPr>
        <p:spPr bwMode="auto">
          <a:xfrm>
            <a:off x="9725396" y="2760905"/>
            <a:ext cx="44254" cy="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2" name="iśļiḓé">
            <a:extLst>
              <a:ext uri="{FF2B5EF4-FFF2-40B4-BE49-F238E27FC236}">
                <a16:creationId xmlns:a16="http://schemas.microsoft.com/office/drawing/2014/main" id="{4AF9D9BC-513F-4988-97AE-C3C477A6CE36}"/>
              </a:ext>
            </a:extLst>
          </p:cNvPr>
          <p:cNvSpPr/>
          <p:nvPr/>
        </p:nvSpPr>
        <p:spPr bwMode="auto">
          <a:xfrm>
            <a:off x="8770363" y="2555338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3" name="î$ḷîdè">
            <a:extLst>
              <a:ext uri="{FF2B5EF4-FFF2-40B4-BE49-F238E27FC236}">
                <a16:creationId xmlns:a16="http://schemas.microsoft.com/office/drawing/2014/main" id="{9B6D2D8E-DFD7-482D-BD3B-25C4285EBFA2}"/>
              </a:ext>
            </a:extLst>
          </p:cNvPr>
          <p:cNvSpPr/>
          <p:nvPr/>
        </p:nvSpPr>
        <p:spPr bwMode="auto">
          <a:xfrm>
            <a:off x="8770363" y="2555338"/>
            <a:ext cx="44254" cy="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4" name="ïṡḻíḓè">
            <a:extLst>
              <a:ext uri="{FF2B5EF4-FFF2-40B4-BE49-F238E27FC236}">
                <a16:creationId xmlns:a16="http://schemas.microsoft.com/office/drawing/2014/main" id="{F5DF4956-1057-4886-89BF-852656A94035}"/>
              </a:ext>
            </a:extLst>
          </p:cNvPr>
          <p:cNvSpPr/>
          <p:nvPr/>
        </p:nvSpPr>
        <p:spPr bwMode="auto">
          <a:xfrm>
            <a:off x="8770363" y="2658121"/>
            <a:ext cx="44254" cy="43778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5" name="ïşlïḑê">
            <a:extLst>
              <a:ext uri="{FF2B5EF4-FFF2-40B4-BE49-F238E27FC236}">
                <a16:creationId xmlns:a16="http://schemas.microsoft.com/office/drawing/2014/main" id="{06D3E1FC-E9C7-4C0E-B71A-9327F5913FA7}"/>
              </a:ext>
            </a:extLst>
          </p:cNvPr>
          <p:cNvSpPr/>
          <p:nvPr/>
        </p:nvSpPr>
        <p:spPr bwMode="auto">
          <a:xfrm>
            <a:off x="8770363" y="2658121"/>
            <a:ext cx="44254" cy="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6" name="íṣḻiḋê">
            <a:extLst>
              <a:ext uri="{FF2B5EF4-FFF2-40B4-BE49-F238E27FC236}">
                <a16:creationId xmlns:a16="http://schemas.microsoft.com/office/drawing/2014/main" id="{5078D638-E861-45F6-B3FD-33059258191B}"/>
              </a:ext>
            </a:extLst>
          </p:cNvPr>
          <p:cNvSpPr/>
          <p:nvPr/>
        </p:nvSpPr>
        <p:spPr bwMode="auto">
          <a:xfrm>
            <a:off x="8770363" y="2760430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7" name="îṩľîḓé">
            <a:extLst>
              <a:ext uri="{FF2B5EF4-FFF2-40B4-BE49-F238E27FC236}">
                <a16:creationId xmlns:a16="http://schemas.microsoft.com/office/drawing/2014/main" id="{A5025739-1543-46D2-B30D-6379C7487C7D}"/>
              </a:ext>
            </a:extLst>
          </p:cNvPr>
          <p:cNvSpPr/>
          <p:nvPr/>
        </p:nvSpPr>
        <p:spPr bwMode="auto">
          <a:xfrm>
            <a:off x="8770363" y="2862737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8" name="iṥľíḍè">
            <a:extLst>
              <a:ext uri="{FF2B5EF4-FFF2-40B4-BE49-F238E27FC236}">
                <a16:creationId xmlns:a16="http://schemas.microsoft.com/office/drawing/2014/main" id="{9556FAA5-4866-4C79-9E0A-7A6185CCD05B}"/>
              </a:ext>
            </a:extLst>
          </p:cNvPr>
          <p:cNvSpPr/>
          <p:nvPr/>
        </p:nvSpPr>
        <p:spPr bwMode="auto">
          <a:xfrm>
            <a:off x="8770363" y="2862737"/>
            <a:ext cx="44254" cy="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9" name="í$ļíďê">
            <a:extLst>
              <a:ext uri="{FF2B5EF4-FFF2-40B4-BE49-F238E27FC236}">
                <a16:creationId xmlns:a16="http://schemas.microsoft.com/office/drawing/2014/main" id="{22B7E5D6-A9E8-4BD5-9C75-E52F5DEDDD06}"/>
              </a:ext>
            </a:extLst>
          </p:cNvPr>
          <p:cNvSpPr/>
          <p:nvPr/>
        </p:nvSpPr>
        <p:spPr bwMode="auto">
          <a:xfrm>
            <a:off x="8770363" y="2965045"/>
            <a:ext cx="44254" cy="43778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0" name="íSľíḋè">
            <a:extLst>
              <a:ext uri="{FF2B5EF4-FFF2-40B4-BE49-F238E27FC236}">
                <a16:creationId xmlns:a16="http://schemas.microsoft.com/office/drawing/2014/main" id="{80D2DAB3-5FBE-4122-BD38-8F391E2F744D}"/>
              </a:ext>
            </a:extLst>
          </p:cNvPr>
          <p:cNvSpPr/>
          <p:nvPr/>
        </p:nvSpPr>
        <p:spPr bwMode="auto">
          <a:xfrm>
            <a:off x="8770363" y="3067353"/>
            <a:ext cx="44254" cy="43778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1" name="ïsḷîḑe">
            <a:extLst>
              <a:ext uri="{FF2B5EF4-FFF2-40B4-BE49-F238E27FC236}">
                <a16:creationId xmlns:a16="http://schemas.microsoft.com/office/drawing/2014/main" id="{A11D5484-91FF-4387-9367-9A0B4F4ECC5D}"/>
              </a:ext>
            </a:extLst>
          </p:cNvPr>
          <p:cNvSpPr/>
          <p:nvPr/>
        </p:nvSpPr>
        <p:spPr bwMode="auto">
          <a:xfrm>
            <a:off x="8770363" y="3067353"/>
            <a:ext cx="44254" cy="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2" name="îṩ1îḋé">
            <a:extLst>
              <a:ext uri="{FF2B5EF4-FFF2-40B4-BE49-F238E27FC236}">
                <a16:creationId xmlns:a16="http://schemas.microsoft.com/office/drawing/2014/main" id="{86229131-2E08-42B7-B928-31FFDDAFD8DE}"/>
              </a:ext>
            </a:extLst>
          </p:cNvPr>
          <p:cNvSpPr/>
          <p:nvPr/>
        </p:nvSpPr>
        <p:spPr bwMode="auto">
          <a:xfrm>
            <a:off x="9725396" y="2869399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3" name="ïsļiḍè">
            <a:extLst>
              <a:ext uri="{FF2B5EF4-FFF2-40B4-BE49-F238E27FC236}">
                <a16:creationId xmlns:a16="http://schemas.microsoft.com/office/drawing/2014/main" id="{B8551DAC-4074-43F5-932A-C4068FB86FC8}"/>
              </a:ext>
            </a:extLst>
          </p:cNvPr>
          <p:cNvSpPr/>
          <p:nvPr/>
        </p:nvSpPr>
        <p:spPr bwMode="auto">
          <a:xfrm>
            <a:off x="9725396" y="2869399"/>
            <a:ext cx="44254" cy="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4" name="iṡļïḑè">
            <a:extLst>
              <a:ext uri="{FF2B5EF4-FFF2-40B4-BE49-F238E27FC236}">
                <a16:creationId xmlns:a16="http://schemas.microsoft.com/office/drawing/2014/main" id="{AD4E9ED1-9493-4B25-8055-E87FA33284E8}"/>
              </a:ext>
            </a:extLst>
          </p:cNvPr>
          <p:cNvSpPr/>
          <p:nvPr/>
        </p:nvSpPr>
        <p:spPr bwMode="auto">
          <a:xfrm>
            <a:off x="9725396" y="2978369"/>
            <a:ext cx="44254" cy="43778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5" name="íSļiḓe">
            <a:extLst>
              <a:ext uri="{FF2B5EF4-FFF2-40B4-BE49-F238E27FC236}">
                <a16:creationId xmlns:a16="http://schemas.microsoft.com/office/drawing/2014/main" id="{51C30A43-9087-4D62-B511-DE739ADC9EE8}"/>
              </a:ext>
            </a:extLst>
          </p:cNvPr>
          <p:cNvSpPr/>
          <p:nvPr/>
        </p:nvSpPr>
        <p:spPr bwMode="auto">
          <a:xfrm>
            <a:off x="9725396" y="2978369"/>
            <a:ext cx="44254" cy="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6" name="íSliḓé">
            <a:extLst>
              <a:ext uri="{FF2B5EF4-FFF2-40B4-BE49-F238E27FC236}">
                <a16:creationId xmlns:a16="http://schemas.microsoft.com/office/drawing/2014/main" id="{3052AD48-9957-4FD9-B348-CEF35673D5D0}"/>
              </a:ext>
            </a:extLst>
          </p:cNvPr>
          <p:cNvSpPr/>
          <p:nvPr/>
        </p:nvSpPr>
        <p:spPr bwMode="auto">
          <a:xfrm>
            <a:off x="9725396" y="3086863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7" name="iṩḻiḓê">
            <a:extLst>
              <a:ext uri="{FF2B5EF4-FFF2-40B4-BE49-F238E27FC236}">
                <a16:creationId xmlns:a16="http://schemas.microsoft.com/office/drawing/2014/main" id="{6EC61704-6C59-4EEC-8C3B-6F4819B02403}"/>
              </a:ext>
            </a:extLst>
          </p:cNvPr>
          <p:cNvSpPr/>
          <p:nvPr/>
        </p:nvSpPr>
        <p:spPr bwMode="auto">
          <a:xfrm>
            <a:off x="9725396" y="3086863"/>
            <a:ext cx="44254" cy="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8" name="íṣ1ïḍê">
            <a:extLst>
              <a:ext uri="{FF2B5EF4-FFF2-40B4-BE49-F238E27FC236}">
                <a16:creationId xmlns:a16="http://schemas.microsoft.com/office/drawing/2014/main" id="{441F1250-EADD-48CA-9219-78BFE4C49ADB}"/>
              </a:ext>
            </a:extLst>
          </p:cNvPr>
          <p:cNvSpPr/>
          <p:nvPr/>
        </p:nvSpPr>
        <p:spPr bwMode="auto">
          <a:xfrm>
            <a:off x="9725396" y="3195833"/>
            <a:ext cx="44254" cy="44254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9" name="iśḷiḍê">
            <a:extLst>
              <a:ext uri="{FF2B5EF4-FFF2-40B4-BE49-F238E27FC236}">
                <a16:creationId xmlns:a16="http://schemas.microsoft.com/office/drawing/2014/main" id="{FA52BF61-B242-4D81-833F-C74215DF8435}"/>
              </a:ext>
            </a:extLst>
          </p:cNvPr>
          <p:cNvSpPr/>
          <p:nvPr/>
        </p:nvSpPr>
        <p:spPr bwMode="auto">
          <a:xfrm>
            <a:off x="9725396" y="3195833"/>
            <a:ext cx="44254" cy="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0" name="î$ļíḋé">
            <a:extLst>
              <a:ext uri="{FF2B5EF4-FFF2-40B4-BE49-F238E27FC236}">
                <a16:creationId xmlns:a16="http://schemas.microsoft.com/office/drawing/2014/main" id="{32C211CA-E05C-4684-9925-6A017B1A3BA0}"/>
              </a:ext>
            </a:extLst>
          </p:cNvPr>
          <p:cNvSpPr/>
          <p:nvPr/>
        </p:nvSpPr>
        <p:spPr bwMode="auto">
          <a:xfrm>
            <a:off x="9895751" y="3195833"/>
            <a:ext cx="42351" cy="44254"/>
          </a:xfrm>
          <a:custGeom>
            <a:avLst/>
            <a:gdLst>
              <a:gd name="T0" fmla="*/ 109 w 109"/>
              <a:gd name="T1" fmla="*/ 0 h 114"/>
              <a:gd name="T2" fmla="*/ 9 w 109"/>
              <a:gd name="T3" fmla="*/ 0 h 114"/>
              <a:gd name="T4" fmla="*/ 0 w 109"/>
              <a:gd name="T5" fmla="*/ 114 h 114"/>
              <a:gd name="T6" fmla="*/ 109 w 109"/>
              <a:gd name="T7" fmla="*/ 114 h 114"/>
              <a:gd name="T8" fmla="*/ 109 w 109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14">
                <a:moveTo>
                  <a:pt x="109" y="0"/>
                </a:moveTo>
                <a:cubicBezTo>
                  <a:pt x="9" y="0"/>
                  <a:pt x="9" y="0"/>
                  <a:pt x="9" y="0"/>
                </a:cubicBezTo>
                <a:cubicBezTo>
                  <a:pt x="11" y="36"/>
                  <a:pt x="8" y="76"/>
                  <a:pt x="0" y="114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09" y="0"/>
                  <a:pt x="109" y="0"/>
                  <a:pt x="109" y="0"/>
                </a:cubicBezTo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1" name="îṣḷïḋe">
            <a:extLst>
              <a:ext uri="{FF2B5EF4-FFF2-40B4-BE49-F238E27FC236}">
                <a16:creationId xmlns:a16="http://schemas.microsoft.com/office/drawing/2014/main" id="{691A5A98-54BD-4459-853E-0AD17B1AE2D1}"/>
              </a:ext>
            </a:extLst>
          </p:cNvPr>
          <p:cNvSpPr/>
          <p:nvPr/>
        </p:nvSpPr>
        <p:spPr bwMode="auto">
          <a:xfrm>
            <a:off x="9725396" y="3304327"/>
            <a:ext cx="44254" cy="28551"/>
          </a:xfrm>
          <a:custGeom>
            <a:avLst/>
            <a:gdLst>
              <a:gd name="T0" fmla="*/ 93 w 93"/>
              <a:gd name="T1" fmla="*/ 0 h 60"/>
              <a:gd name="T2" fmla="*/ 0 w 93"/>
              <a:gd name="T3" fmla="*/ 0 h 60"/>
              <a:gd name="T4" fmla="*/ 0 w 93"/>
              <a:gd name="T5" fmla="*/ 60 h 60"/>
              <a:gd name="T6" fmla="*/ 93 w 93"/>
              <a:gd name="T7" fmla="*/ 51 h 60"/>
              <a:gd name="T8" fmla="*/ 93 w 93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93" y="0"/>
                </a:moveTo>
                <a:lnTo>
                  <a:pt x="0" y="0"/>
                </a:lnTo>
                <a:lnTo>
                  <a:pt x="0" y="60"/>
                </a:lnTo>
                <a:lnTo>
                  <a:pt x="93" y="51"/>
                </a:lnTo>
                <a:lnTo>
                  <a:pt x="93" y="0"/>
                </a:lnTo>
                <a:close/>
              </a:path>
            </a:pathLst>
          </a:cu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2" name="íṧľidê">
            <a:extLst>
              <a:ext uri="{FF2B5EF4-FFF2-40B4-BE49-F238E27FC236}">
                <a16:creationId xmlns:a16="http://schemas.microsoft.com/office/drawing/2014/main" id="{30CBB453-00A5-44F6-B4E3-054F3C271DEE}"/>
              </a:ext>
            </a:extLst>
          </p:cNvPr>
          <p:cNvSpPr/>
          <p:nvPr/>
        </p:nvSpPr>
        <p:spPr bwMode="auto">
          <a:xfrm>
            <a:off x="9725396" y="3304327"/>
            <a:ext cx="44254" cy="28551"/>
          </a:xfrm>
          <a:custGeom>
            <a:avLst/>
            <a:gdLst>
              <a:gd name="T0" fmla="*/ 93 w 93"/>
              <a:gd name="T1" fmla="*/ 0 h 60"/>
              <a:gd name="T2" fmla="*/ 0 w 93"/>
              <a:gd name="T3" fmla="*/ 0 h 60"/>
              <a:gd name="T4" fmla="*/ 0 w 93"/>
              <a:gd name="T5" fmla="*/ 60 h 60"/>
              <a:gd name="T6" fmla="*/ 93 w 93"/>
              <a:gd name="T7" fmla="*/ 51 h 60"/>
              <a:gd name="T8" fmla="*/ 93 w 93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93" y="0"/>
                </a:moveTo>
                <a:lnTo>
                  <a:pt x="0" y="0"/>
                </a:lnTo>
                <a:lnTo>
                  <a:pt x="0" y="60"/>
                </a:lnTo>
                <a:lnTo>
                  <a:pt x="93" y="51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3" name="íšļîḍê">
            <a:extLst>
              <a:ext uri="{FF2B5EF4-FFF2-40B4-BE49-F238E27FC236}">
                <a16:creationId xmlns:a16="http://schemas.microsoft.com/office/drawing/2014/main" id="{2349BEE4-0C5C-4CB1-B00A-6EAC5A459E54}"/>
              </a:ext>
            </a:extLst>
          </p:cNvPr>
          <p:cNvSpPr/>
          <p:nvPr/>
        </p:nvSpPr>
        <p:spPr bwMode="auto">
          <a:xfrm>
            <a:off x="8550044" y="2678583"/>
            <a:ext cx="0" cy="952"/>
          </a:xfrm>
          <a:custGeom>
            <a:avLst/>
            <a:gdLst>
              <a:gd name="T0" fmla="*/ 0 h 3"/>
              <a:gd name="T1" fmla="*/ 0 h 3"/>
              <a:gd name="T2" fmla="*/ 3 h 3"/>
              <a:gd name="T3" fmla="*/ 3 h 3"/>
              <a:gd name="T4" fmla="*/ 0 h 3"/>
              <a:gd name="T5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4" name="íśļïďè">
            <a:extLst>
              <a:ext uri="{FF2B5EF4-FFF2-40B4-BE49-F238E27FC236}">
                <a16:creationId xmlns:a16="http://schemas.microsoft.com/office/drawing/2014/main" id="{AA6FBA07-B76A-4F8A-8407-5AFAF7BFAB62}"/>
              </a:ext>
            </a:extLst>
          </p:cNvPr>
          <p:cNvSpPr/>
          <p:nvPr/>
        </p:nvSpPr>
        <p:spPr bwMode="auto">
          <a:xfrm>
            <a:off x="8550044" y="2678583"/>
            <a:ext cx="150845" cy="25220"/>
          </a:xfrm>
          <a:custGeom>
            <a:avLst/>
            <a:gdLst>
              <a:gd name="T0" fmla="*/ 7 w 389"/>
              <a:gd name="T1" fmla="*/ 61 h 65"/>
              <a:gd name="T2" fmla="*/ 7 w 389"/>
              <a:gd name="T3" fmla="*/ 4 h 65"/>
              <a:gd name="T4" fmla="*/ 39 w 389"/>
              <a:gd name="T5" fmla="*/ 4 h 65"/>
              <a:gd name="T6" fmla="*/ 39 w 389"/>
              <a:gd name="T7" fmla="*/ 61 h 65"/>
              <a:gd name="T8" fmla="*/ 7 w 389"/>
              <a:gd name="T9" fmla="*/ 61 h 65"/>
              <a:gd name="T10" fmla="*/ 46 w 389"/>
              <a:gd name="T11" fmla="*/ 61 h 65"/>
              <a:gd name="T12" fmla="*/ 46 w 389"/>
              <a:gd name="T13" fmla="*/ 4 h 65"/>
              <a:gd name="T14" fmla="*/ 78 w 389"/>
              <a:gd name="T15" fmla="*/ 4 h 65"/>
              <a:gd name="T16" fmla="*/ 78 w 389"/>
              <a:gd name="T17" fmla="*/ 61 h 65"/>
              <a:gd name="T18" fmla="*/ 46 w 389"/>
              <a:gd name="T19" fmla="*/ 61 h 65"/>
              <a:gd name="T20" fmla="*/ 84 w 389"/>
              <a:gd name="T21" fmla="*/ 61 h 65"/>
              <a:gd name="T22" fmla="*/ 84 w 389"/>
              <a:gd name="T23" fmla="*/ 4 h 65"/>
              <a:gd name="T24" fmla="*/ 116 w 389"/>
              <a:gd name="T25" fmla="*/ 4 h 65"/>
              <a:gd name="T26" fmla="*/ 116 w 389"/>
              <a:gd name="T27" fmla="*/ 61 h 65"/>
              <a:gd name="T28" fmla="*/ 84 w 389"/>
              <a:gd name="T29" fmla="*/ 61 h 65"/>
              <a:gd name="T30" fmla="*/ 123 w 389"/>
              <a:gd name="T31" fmla="*/ 61 h 65"/>
              <a:gd name="T32" fmla="*/ 123 w 389"/>
              <a:gd name="T33" fmla="*/ 4 h 65"/>
              <a:gd name="T34" fmla="*/ 155 w 389"/>
              <a:gd name="T35" fmla="*/ 4 h 65"/>
              <a:gd name="T36" fmla="*/ 155 w 389"/>
              <a:gd name="T37" fmla="*/ 61 h 65"/>
              <a:gd name="T38" fmla="*/ 123 w 389"/>
              <a:gd name="T39" fmla="*/ 61 h 65"/>
              <a:gd name="T40" fmla="*/ 162 w 389"/>
              <a:gd name="T41" fmla="*/ 61 h 65"/>
              <a:gd name="T42" fmla="*/ 162 w 389"/>
              <a:gd name="T43" fmla="*/ 4 h 65"/>
              <a:gd name="T44" fmla="*/ 194 w 389"/>
              <a:gd name="T45" fmla="*/ 4 h 65"/>
              <a:gd name="T46" fmla="*/ 194 w 389"/>
              <a:gd name="T47" fmla="*/ 61 h 65"/>
              <a:gd name="T48" fmla="*/ 162 w 389"/>
              <a:gd name="T49" fmla="*/ 61 h 65"/>
              <a:gd name="T50" fmla="*/ 200 w 389"/>
              <a:gd name="T51" fmla="*/ 61 h 65"/>
              <a:gd name="T52" fmla="*/ 200 w 389"/>
              <a:gd name="T53" fmla="*/ 4 h 65"/>
              <a:gd name="T54" fmla="*/ 232 w 389"/>
              <a:gd name="T55" fmla="*/ 4 h 65"/>
              <a:gd name="T56" fmla="*/ 232 w 389"/>
              <a:gd name="T57" fmla="*/ 61 h 65"/>
              <a:gd name="T58" fmla="*/ 200 w 389"/>
              <a:gd name="T59" fmla="*/ 61 h 65"/>
              <a:gd name="T60" fmla="*/ 239 w 389"/>
              <a:gd name="T61" fmla="*/ 61 h 65"/>
              <a:gd name="T62" fmla="*/ 239 w 389"/>
              <a:gd name="T63" fmla="*/ 4 h 65"/>
              <a:gd name="T64" fmla="*/ 271 w 389"/>
              <a:gd name="T65" fmla="*/ 4 h 65"/>
              <a:gd name="T66" fmla="*/ 271 w 389"/>
              <a:gd name="T67" fmla="*/ 61 h 65"/>
              <a:gd name="T68" fmla="*/ 239 w 389"/>
              <a:gd name="T69" fmla="*/ 61 h 65"/>
              <a:gd name="T70" fmla="*/ 278 w 389"/>
              <a:gd name="T71" fmla="*/ 61 h 65"/>
              <a:gd name="T72" fmla="*/ 278 w 389"/>
              <a:gd name="T73" fmla="*/ 4 h 65"/>
              <a:gd name="T74" fmla="*/ 310 w 389"/>
              <a:gd name="T75" fmla="*/ 4 h 65"/>
              <a:gd name="T76" fmla="*/ 310 w 389"/>
              <a:gd name="T77" fmla="*/ 61 h 65"/>
              <a:gd name="T78" fmla="*/ 278 w 389"/>
              <a:gd name="T79" fmla="*/ 61 h 65"/>
              <a:gd name="T80" fmla="*/ 317 w 389"/>
              <a:gd name="T81" fmla="*/ 61 h 65"/>
              <a:gd name="T82" fmla="*/ 317 w 389"/>
              <a:gd name="T83" fmla="*/ 4 h 65"/>
              <a:gd name="T84" fmla="*/ 349 w 389"/>
              <a:gd name="T85" fmla="*/ 4 h 65"/>
              <a:gd name="T86" fmla="*/ 349 w 389"/>
              <a:gd name="T87" fmla="*/ 61 h 65"/>
              <a:gd name="T88" fmla="*/ 317 w 389"/>
              <a:gd name="T89" fmla="*/ 61 h 65"/>
              <a:gd name="T90" fmla="*/ 355 w 389"/>
              <a:gd name="T91" fmla="*/ 61 h 65"/>
              <a:gd name="T92" fmla="*/ 355 w 389"/>
              <a:gd name="T93" fmla="*/ 4 h 65"/>
              <a:gd name="T94" fmla="*/ 387 w 389"/>
              <a:gd name="T95" fmla="*/ 4 h 65"/>
              <a:gd name="T96" fmla="*/ 387 w 389"/>
              <a:gd name="T97" fmla="*/ 61 h 65"/>
              <a:gd name="T98" fmla="*/ 355 w 389"/>
              <a:gd name="T99" fmla="*/ 61 h 65"/>
              <a:gd name="T100" fmla="*/ 389 w 389"/>
              <a:gd name="T101" fmla="*/ 0 h 65"/>
              <a:gd name="T102" fmla="*/ 0 w 389"/>
              <a:gd name="T103" fmla="*/ 0 h 65"/>
              <a:gd name="T104" fmla="*/ 0 w 389"/>
              <a:gd name="T105" fmla="*/ 0 h 65"/>
              <a:gd name="T106" fmla="*/ 0 w 389"/>
              <a:gd name="T107" fmla="*/ 3 h 65"/>
              <a:gd name="T108" fmla="*/ 0 w 389"/>
              <a:gd name="T109" fmla="*/ 3 h 65"/>
              <a:gd name="T110" fmla="*/ 0 w 389"/>
              <a:gd name="T111" fmla="*/ 65 h 65"/>
              <a:gd name="T112" fmla="*/ 389 w 389"/>
              <a:gd name="T113" fmla="*/ 65 h 65"/>
              <a:gd name="T114" fmla="*/ 389 w 389"/>
              <a:gd name="T1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9" h="65">
                <a:moveTo>
                  <a:pt x="7" y="61"/>
                </a:moveTo>
                <a:cubicBezTo>
                  <a:pt x="7" y="4"/>
                  <a:pt x="7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61"/>
                  <a:pt x="39" y="61"/>
                  <a:pt x="39" y="61"/>
                </a:cubicBezTo>
                <a:cubicBezTo>
                  <a:pt x="7" y="61"/>
                  <a:pt x="7" y="61"/>
                  <a:pt x="7" y="61"/>
                </a:cubicBezTo>
                <a:moveTo>
                  <a:pt x="46" y="61"/>
                </a:moveTo>
                <a:cubicBezTo>
                  <a:pt x="46" y="4"/>
                  <a:pt x="46" y="4"/>
                  <a:pt x="46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61"/>
                  <a:pt x="78" y="61"/>
                  <a:pt x="78" y="61"/>
                </a:cubicBezTo>
                <a:cubicBezTo>
                  <a:pt x="46" y="61"/>
                  <a:pt x="46" y="61"/>
                  <a:pt x="46" y="61"/>
                </a:cubicBezTo>
                <a:moveTo>
                  <a:pt x="84" y="61"/>
                </a:moveTo>
                <a:cubicBezTo>
                  <a:pt x="84" y="4"/>
                  <a:pt x="84" y="4"/>
                  <a:pt x="84" y="4"/>
                </a:cubicBezTo>
                <a:cubicBezTo>
                  <a:pt x="116" y="4"/>
                  <a:pt x="116" y="4"/>
                  <a:pt x="116" y="4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84" y="61"/>
                  <a:pt x="84" y="61"/>
                  <a:pt x="84" y="61"/>
                </a:cubicBezTo>
                <a:moveTo>
                  <a:pt x="123" y="61"/>
                </a:moveTo>
                <a:cubicBezTo>
                  <a:pt x="123" y="4"/>
                  <a:pt x="123" y="4"/>
                  <a:pt x="123" y="4"/>
                </a:cubicBezTo>
                <a:cubicBezTo>
                  <a:pt x="155" y="4"/>
                  <a:pt x="155" y="4"/>
                  <a:pt x="155" y="4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23" y="61"/>
                  <a:pt x="123" y="61"/>
                  <a:pt x="123" y="61"/>
                </a:cubicBezTo>
                <a:moveTo>
                  <a:pt x="162" y="61"/>
                </a:moveTo>
                <a:cubicBezTo>
                  <a:pt x="162" y="4"/>
                  <a:pt x="162" y="4"/>
                  <a:pt x="162" y="4"/>
                </a:cubicBezTo>
                <a:cubicBezTo>
                  <a:pt x="194" y="4"/>
                  <a:pt x="194" y="4"/>
                  <a:pt x="194" y="4"/>
                </a:cubicBezTo>
                <a:cubicBezTo>
                  <a:pt x="194" y="61"/>
                  <a:pt x="194" y="61"/>
                  <a:pt x="194" y="61"/>
                </a:cubicBezTo>
                <a:cubicBezTo>
                  <a:pt x="162" y="61"/>
                  <a:pt x="162" y="61"/>
                  <a:pt x="162" y="61"/>
                </a:cubicBezTo>
                <a:moveTo>
                  <a:pt x="200" y="61"/>
                </a:moveTo>
                <a:cubicBezTo>
                  <a:pt x="200" y="4"/>
                  <a:pt x="200" y="4"/>
                  <a:pt x="200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00" y="61"/>
                  <a:pt x="200" y="61"/>
                  <a:pt x="200" y="61"/>
                </a:cubicBezTo>
                <a:moveTo>
                  <a:pt x="239" y="61"/>
                </a:moveTo>
                <a:cubicBezTo>
                  <a:pt x="239" y="4"/>
                  <a:pt x="239" y="4"/>
                  <a:pt x="239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71" y="61"/>
                  <a:pt x="271" y="61"/>
                  <a:pt x="271" y="61"/>
                </a:cubicBezTo>
                <a:cubicBezTo>
                  <a:pt x="239" y="61"/>
                  <a:pt x="239" y="61"/>
                  <a:pt x="239" y="61"/>
                </a:cubicBezTo>
                <a:moveTo>
                  <a:pt x="278" y="61"/>
                </a:moveTo>
                <a:cubicBezTo>
                  <a:pt x="278" y="4"/>
                  <a:pt x="278" y="4"/>
                  <a:pt x="278" y="4"/>
                </a:cubicBezTo>
                <a:cubicBezTo>
                  <a:pt x="310" y="4"/>
                  <a:pt x="310" y="4"/>
                  <a:pt x="310" y="4"/>
                </a:cubicBezTo>
                <a:cubicBezTo>
                  <a:pt x="310" y="61"/>
                  <a:pt x="310" y="61"/>
                  <a:pt x="310" y="61"/>
                </a:cubicBezTo>
                <a:cubicBezTo>
                  <a:pt x="278" y="61"/>
                  <a:pt x="278" y="61"/>
                  <a:pt x="278" y="61"/>
                </a:cubicBezTo>
                <a:moveTo>
                  <a:pt x="317" y="61"/>
                </a:moveTo>
                <a:cubicBezTo>
                  <a:pt x="317" y="4"/>
                  <a:pt x="317" y="4"/>
                  <a:pt x="317" y="4"/>
                </a:cubicBezTo>
                <a:cubicBezTo>
                  <a:pt x="349" y="4"/>
                  <a:pt x="349" y="4"/>
                  <a:pt x="349" y="4"/>
                </a:cubicBezTo>
                <a:cubicBezTo>
                  <a:pt x="349" y="61"/>
                  <a:pt x="349" y="61"/>
                  <a:pt x="349" y="61"/>
                </a:cubicBezTo>
                <a:cubicBezTo>
                  <a:pt x="317" y="61"/>
                  <a:pt x="317" y="61"/>
                  <a:pt x="317" y="61"/>
                </a:cubicBezTo>
                <a:moveTo>
                  <a:pt x="355" y="61"/>
                </a:moveTo>
                <a:cubicBezTo>
                  <a:pt x="355" y="4"/>
                  <a:pt x="355" y="4"/>
                  <a:pt x="355" y="4"/>
                </a:cubicBezTo>
                <a:cubicBezTo>
                  <a:pt x="387" y="4"/>
                  <a:pt x="387" y="4"/>
                  <a:pt x="387" y="4"/>
                </a:cubicBezTo>
                <a:cubicBezTo>
                  <a:pt x="387" y="61"/>
                  <a:pt x="387" y="61"/>
                  <a:pt x="387" y="61"/>
                </a:cubicBezTo>
                <a:cubicBezTo>
                  <a:pt x="355" y="61"/>
                  <a:pt x="355" y="61"/>
                  <a:pt x="355" y="61"/>
                </a:cubicBezTo>
                <a:moveTo>
                  <a:pt x="38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65"/>
                  <a:pt x="0" y="65"/>
                  <a:pt x="0" y="65"/>
                </a:cubicBezTo>
                <a:cubicBezTo>
                  <a:pt x="389" y="65"/>
                  <a:pt x="389" y="65"/>
                  <a:pt x="389" y="65"/>
                </a:cubicBezTo>
                <a:cubicBezTo>
                  <a:pt x="389" y="0"/>
                  <a:pt x="389" y="0"/>
                  <a:pt x="389" y="0"/>
                </a:cubicBezTo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5" name="íśḷíḍé">
            <a:extLst>
              <a:ext uri="{FF2B5EF4-FFF2-40B4-BE49-F238E27FC236}">
                <a16:creationId xmlns:a16="http://schemas.microsoft.com/office/drawing/2014/main" id="{FA663781-061E-4F48-A63F-A23855614D1E}"/>
              </a:ext>
            </a:extLst>
          </p:cNvPr>
          <p:cNvSpPr/>
          <p:nvPr/>
        </p:nvSpPr>
        <p:spPr bwMode="auto">
          <a:xfrm>
            <a:off x="8550044" y="2751864"/>
            <a:ext cx="150845" cy="25220"/>
          </a:xfrm>
          <a:custGeom>
            <a:avLst/>
            <a:gdLst>
              <a:gd name="T0" fmla="*/ 5 w 317"/>
              <a:gd name="T1" fmla="*/ 50 h 53"/>
              <a:gd name="T2" fmla="*/ 5 w 317"/>
              <a:gd name="T3" fmla="*/ 3 h 53"/>
              <a:gd name="T4" fmla="*/ 31 w 317"/>
              <a:gd name="T5" fmla="*/ 3 h 53"/>
              <a:gd name="T6" fmla="*/ 31 w 317"/>
              <a:gd name="T7" fmla="*/ 50 h 53"/>
              <a:gd name="T8" fmla="*/ 5 w 317"/>
              <a:gd name="T9" fmla="*/ 50 h 53"/>
              <a:gd name="T10" fmla="*/ 37 w 317"/>
              <a:gd name="T11" fmla="*/ 50 h 53"/>
              <a:gd name="T12" fmla="*/ 37 w 317"/>
              <a:gd name="T13" fmla="*/ 3 h 53"/>
              <a:gd name="T14" fmla="*/ 63 w 317"/>
              <a:gd name="T15" fmla="*/ 3 h 53"/>
              <a:gd name="T16" fmla="*/ 63 w 317"/>
              <a:gd name="T17" fmla="*/ 50 h 53"/>
              <a:gd name="T18" fmla="*/ 37 w 317"/>
              <a:gd name="T19" fmla="*/ 50 h 53"/>
              <a:gd name="T20" fmla="*/ 68 w 317"/>
              <a:gd name="T21" fmla="*/ 50 h 53"/>
              <a:gd name="T22" fmla="*/ 68 w 317"/>
              <a:gd name="T23" fmla="*/ 3 h 53"/>
              <a:gd name="T24" fmla="*/ 94 w 317"/>
              <a:gd name="T25" fmla="*/ 3 h 53"/>
              <a:gd name="T26" fmla="*/ 94 w 317"/>
              <a:gd name="T27" fmla="*/ 50 h 53"/>
              <a:gd name="T28" fmla="*/ 68 w 317"/>
              <a:gd name="T29" fmla="*/ 50 h 53"/>
              <a:gd name="T30" fmla="*/ 100 w 317"/>
              <a:gd name="T31" fmla="*/ 50 h 53"/>
              <a:gd name="T32" fmla="*/ 100 w 317"/>
              <a:gd name="T33" fmla="*/ 3 h 53"/>
              <a:gd name="T34" fmla="*/ 126 w 317"/>
              <a:gd name="T35" fmla="*/ 3 h 53"/>
              <a:gd name="T36" fmla="*/ 126 w 317"/>
              <a:gd name="T37" fmla="*/ 50 h 53"/>
              <a:gd name="T38" fmla="*/ 100 w 317"/>
              <a:gd name="T39" fmla="*/ 50 h 53"/>
              <a:gd name="T40" fmla="*/ 132 w 317"/>
              <a:gd name="T41" fmla="*/ 50 h 53"/>
              <a:gd name="T42" fmla="*/ 132 w 317"/>
              <a:gd name="T43" fmla="*/ 3 h 53"/>
              <a:gd name="T44" fmla="*/ 158 w 317"/>
              <a:gd name="T45" fmla="*/ 3 h 53"/>
              <a:gd name="T46" fmla="*/ 158 w 317"/>
              <a:gd name="T47" fmla="*/ 50 h 53"/>
              <a:gd name="T48" fmla="*/ 132 w 317"/>
              <a:gd name="T49" fmla="*/ 50 h 53"/>
              <a:gd name="T50" fmla="*/ 163 w 317"/>
              <a:gd name="T51" fmla="*/ 50 h 53"/>
              <a:gd name="T52" fmla="*/ 163 w 317"/>
              <a:gd name="T53" fmla="*/ 3 h 53"/>
              <a:gd name="T54" fmla="*/ 189 w 317"/>
              <a:gd name="T55" fmla="*/ 3 h 53"/>
              <a:gd name="T56" fmla="*/ 189 w 317"/>
              <a:gd name="T57" fmla="*/ 50 h 53"/>
              <a:gd name="T58" fmla="*/ 163 w 317"/>
              <a:gd name="T59" fmla="*/ 50 h 53"/>
              <a:gd name="T60" fmla="*/ 195 w 317"/>
              <a:gd name="T61" fmla="*/ 50 h 53"/>
              <a:gd name="T62" fmla="*/ 195 w 317"/>
              <a:gd name="T63" fmla="*/ 3 h 53"/>
              <a:gd name="T64" fmla="*/ 221 w 317"/>
              <a:gd name="T65" fmla="*/ 3 h 53"/>
              <a:gd name="T66" fmla="*/ 221 w 317"/>
              <a:gd name="T67" fmla="*/ 50 h 53"/>
              <a:gd name="T68" fmla="*/ 195 w 317"/>
              <a:gd name="T69" fmla="*/ 50 h 53"/>
              <a:gd name="T70" fmla="*/ 226 w 317"/>
              <a:gd name="T71" fmla="*/ 50 h 53"/>
              <a:gd name="T72" fmla="*/ 226 w 317"/>
              <a:gd name="T73" fmla="*/ 3 h 53"/>
              <a:gd name="T74" fmla="*/ 252 w 317"/>
              <a:gd name="T75" fmla="*/ 3 h 53"/>
              <a:gd name="T76" fmla="*/ 252 w 317"/>
              <a:gd name="T77" fmla="*/ 50 h 53"/>
              <a:gd name="T78" fmla="*/ 226 w 317"/>
              <a:gd name="T79" fmla="*/ 50 h 53"/>
              <a:gd name="T80" fmla="*/ 258 w 317"/>
              <a:gd name="T81" fmla="*/ 50 h 53"/>
              <a:gd name="T82" fmla="*/ 258 w 317"/>
              <a:gd name="T83" fmla="*/ 3 h 53"/>
              <a:gd name="T84" fmla="*/ 284 w 317"/>
              <a:gd name="T85" fmla="*/ 3 h 53"/>
              <a:gd name="T86" fmla="*/ 284 w 317"/>
              <a:gd name="T87" fmla="*/ 50 h 53"/>
              <a:gd name="T88" fmla="*/ 258 w 317"/>
              <a:gd name="T89" fmla="*/ 50 h 53"/>
              <a:gd name="T90" fmla="*/ 289 w 317"/>
              <a:gd name="T91" fmla="*/ 50 h 53"/>
              <a:gd name="T92" fmla="*/ 289 w 317"/>
              <a:gd name="T93" fmla="*/ 3 h 53"/>
              <a:gd name="T94" fmla="*/ 315 w 317"/>
              <a:gd name="T95" fmla="*/ 3 h 53"/>
              <a:gd name="T96" fmla="*/ 315 w 317"/>
              <a:gd name="T97" fmla="*/ 50 h 53"/>
              <a:gd name="T98" fmla="*/ 289 w 317"/>
              <a:gd name="T99" fmla="*/ 50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50"/>
                </a:moveTo>
                <a:lnTo>
                  <a:pt x="5" y="3"/>
                </a:lnTo>
                <a:lnTo>
                  <a:pt x="31" y="3"/>
                </a:lnTo>
                <a:lnTo>
                  <a:pt x="31" y="50"/>
                </a:lnTo>
                <a:lnTo>
                  <a:pt x="5" y="50"/>
                </a:lnTo>
                <a:close/>
                <a:moveTo>
                  <a:pt x="37" y="50"/>
                </a:moveTo>
                <a:lnTo>
                  <a:pt x="37" y="3"/>
                </a:lnTo>
                <a:lnTo>
                  <a:pt x="63" y="3"/>
                </a:lnTo>
                <a:lnTo>
                  <a:pt x="63" y="50"/>
                </a:lnTo>
                <a:lnTo>
                  <a:pt x="37" y="50"/>
                </a:lnTo>
                <a:close/>
                <a:moveTo>
                  <a:pt x="68" y="50"/>
                </a:moveTo>
                <a:lnTo>
                  <a:pt x="68" y="3"/>
                </a:lnTo>
                <a:lnTo>
                  <a:pt x="94" y="3"/>
                </a:lnTo>
                <a:lnTo>
                  <a:pt x="94" y="50"/>
                </a:lnTo>
                <a:lnTo>
                  <a:pt x="68" y="50"/>
                </a:lnTo>
                <a:close/>
                <a:moveTo>
                  <a:pt x="100" y="50"/>
                </a:moveTo>
                <a:lnTo>
                  <a:pt x="100" y="3"/>
                </a:lnTo>
                <a:lnTo>
                  <a:pt x="126" y="3"/>
                </a:lnTo>
                <a:lnTo>
                  <a:pt x="126" y="50"/>
                </a:lnTo>
                <a:lnTo>
                  <a:pt x="100" y="50"/>
                </a:lnTo>
                <a:close/>
                <a:moveTo>
                  <a:pt x="132" y="50"/>
                </a:moveTo>
                <a:lnTo>
                  <a:pt x="132" y="3"/>
                </a:lnTo>
                <a:lnTo>
                  <a:pt x="158" y="3"/>
                </a:lnTo>
                <a:lnTo>
                  <a:pt x="158" y="50"/>
                </a:lnTo>
                <a:lnTo>
                  <a:pt x="132" y="50"/>
                </a:lnTo>
                <a:close/>
                <a:moveTo>
                  <a:pt x="163" y="50"/>
                </a:moveTo>
                <a:lnTo>
                  <a:pt x="163" y="3"/>
                </a:lnTo>
                <a:lnTo>
                  <a:pt x="189" y="3"/>
                </a:lnTo>
                <a:lnTo>
                  <a:pt x="189" y="50"/>
                </a:lnTo>
                <a:lnTo>
                  <a:pt x="163" y="50"/>
                </a:lnTo>
                <a:close/>
                <a:moveTo>
                  <a:pt x="195" y="50"/>
                </a:moveTo>
                <a:lnTo>
                  <a:pt x="195" y="3"/>
                </a:lnTo>
                <a:lnTo>
                  <a:pt x="221" y="3"/>
                </a:lnTo>
                <a:lnTo>
                  <a:pt x="221" y="50"/>
                </a:lnTo>
                <a:lnTo>
                  <a:pt x="195" y="50"/>
                </a:lnTo>
                <a:close/>
                <a:moveTo>
                  <a:pt x="226" y="50"/>
                </a:moveTo>
                <a:lnTo>
                  <a:pt x="226" y="3"/>
                </a:lnTo>
                <a:lnTo>
                  <a:pt x="252" y="3"/>
                </a:lnTo>
                <a:lnTo>
                  <a:pt x="252" y="50"/>
                </a:lnTo>
                <a:lnTo>
                  <a:pt x="226" y="50"/>
                </a:lnTo>
                <a:close/>
                <a:moveTo>
                  <a:pt x="258" y="50"/>
                </a:moveTo>
                <a:lnTo>
                  <a:pt x="258" y="3"/>
                </a:lnTo>
                <a:lnTo>
                  <a:pt x="284" y="3"/>
                </a:lnTo>
                <a:lnTo>
                  <a:pt x="284" y="50"/>
                </a:lnTo>
                <a:lnTo>
                  <a:pt x="258" y="50"/>
                </a:lnTo>
                <a:close/>
                <a:moveTo>
                  <a:pt x="289" y="50"/>
                </a:moveTo>
                <a:lnTo>
                  <a:pt x="289" y="3"/>
                </a:lnTo>
                <a:lnTo>
                  <a:pt x="315" y="3"/>
                </a:lnTo>
                <a:lnTo>
                  <a:pt x="315" y="50"/>
                </a:lnTo>
                <a:lnTo>
                  <a:pt x="289" y="50"/>
                </a:lnTo>
                <a:close/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  <a:close/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6" name="ïŝ1íḑe">
            <a:extLst>
              <a:ext uri="{FF2B5EF4-FFF2-40B4-BE49-F238E27FC236}">
                <a16:creationId xmlns:a16="http://schemas.microsoft.com/office/drawing/2014/main" id="{F889C382-CA41-4EDE-B397-A05277539B60}"/>
              </a:ext>
            </a:extLst>
          </p:cNvPr>
          <p:cNvSpPr/>
          <p:nvPr/>
        </p:nvSpPr>
        <p:spPr bwMode="auto">
          <a:xfrm>
            <a:off x="8550044" y="2751864"/>
            <a:ext cx="150845" cy="25220"/>
          </a:xfrm>
          <a:custGeom>
            <a:avLst/>
            <a:gdLst>
              <a:gd name="T0" fmla="*/ 5 w 317"/>
              <a:gd name="T1" fmla="*/ 50 h 53"/>
              <a:gd name="T2" fmla="*/ 5 w 317"/>
              <a:gd name="T3" fmla="*/ 3 h 53"/>
              <a:gd name="T4" fmla="*/ 31 w 317"/>
              <a:gd name="T5" fmla="*/ 3 h 53"/>
              <a:gd name="T6" fmla="*/ 31 w 317"/>
              <a:gd name="T7" fmla="*/ 50 h 53"/>
              <a:gd name="T8" fmla="*/ 5 w 317"/>
              <a:gd name="T9" fmla="*/ 50 h 53"/>
              <a:gd name="T10" fmla="*/ 37 w 317"/>
              <a:gd name="T11" fmla="*/ 50 h 53"/>
              <a:gd name="T12" fmla="*/ 37 w 317"/>
              <a:gd name="T13" fmla="*/ 3 h 53"/>
              <a:gd name="T14" fmla="*/ 63 w 317"/>
              <a:gd name="T15" fmla="*/ 3 h 53"/>
              <a:gd name="T16" fmla="*/ 63 w 317"/>
              <a:gd name="T17" fmla="*/ 50 h 53"/>
              <a:gd name="T18" fmla="*/ 37 w 317"/>
              <a:gd name="T19" fmla="*/ 50 h 53"/>
              <a:gd name="T20" fmla="*/ 68 w 317"/>
              <a:gd name="T21" fmla="*/ 50 h 53"/>
              <a:gd name="T22" fmla="*/ 68 w 317"/>
              <a:gd name="T23" fmla="*/ 3 h 53"/>
              <a:gd name="T24" fmla="*/ 94 w 317"/>
              <a:gd name="T25" fmla="*/ 3 h 53"/>
              <a:gd name="T26" fmla="*/ 94 w 317"/>
              <a:gd name="T27" fmla="*/ 50 h 53"/>
              <a:gd name="T28" fmla="*/ 68 w 317"/>
              <a:gd name="T29" fmla="*/ 50 h 53"/>
              <a:gd name="T30" fmla="*/ 100 w 317"/>
              <a:gd name="T31" fmla="*/ 50 h 53"/>
              <a:gd name="T32" fmla="*/ 100 w 317"/>
              <a:gd name="T33" fmla="*/ 3 h 53"/>
              <a:gd name="T34" fmla="*/ 126 w 317"/>
              <a:gd name="T35" fmla="*/ 3 h 53"/>
              <a:gd name="T36" fmla="*/ 126 w 317"/>
              <a:gd name="T37" fmla="*/ 50 h 53"/>
              <a:gd name="T38" fmla="*/ 100 w 317"/>
              <a:gd name="T39" fmla="*/ 50 h 53"/>
              <a:gd name="T40" fmla="*/ 132 w 317"/>
              <a:gd name="T41" fmla="*/ 50 h 53"/>
              <a:gd name="T42" fmla="*/ 132 w 317"/>
              <a:gd name="T43" fmla="*/ 3 h 53"/>
              <a:gd name="T44" fmla="*/ 158 w 317"/>
              <a:gd name="T45" fmla="*/ 3 h 53"/>
              <a:gd name="T46" fmla="*/ 158 w 317"/>
              <a:gd name="T47" fmla="*/ 50 h 53"/>
              <a:gd name="T48" fmla="*/ 132 w 317"/>
              <a:gd name="T49" fmla="*/ 50 h 53"/>
              <a:gd name="T50" fmla="*/ 163 w 317"/>
              <a:gd name="T51" fmla="*/ 50 h 53"/>
              <a:gd name="T52" fmla="*/ 163 w 317"/>
              <a:gd name="T53" fmla="*/ 3 h 53"/>
              <a:gd name="T54" fmla="*/ 189 w 317"/>
              <a:gd name="T55" fmla="*/ 3 h 53"/>
              <a:gd name="T56" fmla="*/ 189 w 317"/>
              <a:gd name="T57" fmla="*/ 50 h 53"/>
              <a:gd name="T58" fmla="*/ 163 w 317"/>
              <a:gd name="T59" fmla="*/ 50 h 53"/>
              <a:gd name="T60" fmla="*/ 195 w 317"/>
              <a:gd name="T61" fmla="*/ 50 h 53"/>
              <a:gd name="T62" fmla="*/ 195 w 317"/>
              <a:gd name="T63" fmla="*/ 3 h 53"/>
              <a:gd name="T64" fmla="*/ 221 w 317"/>
              <a:gd name="T65" fmla="*/ 3 h 53"/>
              <a:gd name="T66" fmla="*/ 221 w 317"/>
              <a:gd name="T67" fmla="*/ 50 h 53"/>
              <a:gd name="T68" fmla="*/ 195 w 317"/>
              <a:gd name="T69" fmla="*/ 50 h 53"/>
              <a:gd name="T70" fmla="*/ 226 w 317"/>
              <a:gd name="T71" fmla="*/ 50 h 53"/>
              <a:gd name="T72" fmla="*/ 226 w 317"/>
              <a:gd name="T73" fmla="*/ 3 h 53"/>
              <a:gd name="T74" fmla="*/ 252 w 317"/>
              <a:gd name="T75" fmla="*/ 3 h 53"/>
              <a:gd name="T76" fmla="*/ 252 w 317"/>
              <a:gd name="T77" fmla="*/ 50 h 53"/>
              <a:gd name="T78" fmla="*/ 226 w 317"/>
              <a:gd name="T79" fmla="*/ 50 h 53"/>
              <a:gd name="T80" fmla="*/ 258 w 317"/>
              <a:gd name="T81" fmla="*/ 50 h 53"/>
              <a:gd name="T82" fmla="*/ 258 w 317"/>
              <a:gd name="T83" fmla="*/ 3 h 53"/>
              <a:gd name="T84" fmla="*/ 284 w 317"/>
              <a:gd name="T85" fmla="*/ 3 h 53"/>
              <a:gd name="T86" fmla="*/ 284 w 317"/>
              <a:gd name="T87" fmla="*/ 50 h 53"/>
              <a:gd name="T88" fmla="*/ 258 w 317"/>
              <a:gd name="T89" fmla="*/ 50 h 53"/>
              <a:gd name="T90" fmla="*/ 289 w 317"/>
              <a:gd name="T91" fmla="*/ 50 h 53"/>
              <a:gd name="T92" fmla="*/ 289 w 317"/>
              <a:gd name="T93" fmla="*/ 3 h 53"/>
              <a:gd name="T94" fmla="*/ 315 w 317"/>
              <a:gd name="T95" fmla="*/ 3 h 53"/>
              <a:gd name="T96" fmla="*/ 315 w 317"/>
              <a:gd name="T97" fmla="*/ 50 h 53"/>
              <a:gd name="T98" fmla="*/ 289 w 317"/>
              <a:gd name="T99" fmla="*/ 50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50"/>
                </a:moveTo>
                <a:lnTo>
                  <a:pt x="5" y="3"/>
                </a:lnTo>
                <a:lnTo>
                  <a:pt x="31" y="3"/>
                </a:lnTo>
                <a:lnTo>
                  <a:pt x="31" y="50"/>
                </a:lnTo>
                <a:lnTo>
                  <a:pt x="5" y="50"/>
                </a:lnTo>
                <a:moveTo>
                  <a:pt x="37" y="50"/>
                </a:moveTo>
                <a:lnTo>
                  <a:pt x="37" y="3"/>
                </a:lnTo>
                <a:lnTo>
                  <a:pt x="63" y="3"/>
                </a:lnTo>
                <a:lnTo>
                  <a:pt x="63" y="50"/>
                </a:lnTo>
                <a:lnTo>
                  <a:pt x="37" y="50"/>
                </a:lnTo>
                <a:moveTo>
                  <a:pt x="68" y="50"/>
                </a:moveTo>
                <a:lnTo>
                  <a:pt x="68" y="3"/>
                </a:lnTo>
                <a:lnTo>
                  <a:pt x="94" y="3"/>
                </a:lnTo>
                <a:lnTo>
                  <a:pt x="94" y="50"/>
                </a:lnTo>
                <a:lnTo>
                  <a:pt x="68" y="50"/>
                </a:lnTo>
                <a:moveTo>
                  <a:pt x="100" y="50"/>
                </a:moveTo>
                <a:lnTo>
                  <a:pt x="100" y="3"/>
                </a:lnTo>
                <a:lnTo>
                  <a:pt x="126" y="3"/>
                </a:lnTo>
                <a:lnTo>
                  <a:pt x="126" y="50"/>
                </a:lnTo>
                <a:lnTo>
                  <a:pt x="100" y="50"/>
                </a:lnTo>
                <a:moveTo>
                  <a:pt x="132" y="50"/>
                </a:moveTo>
                <a:lnTo>
                  <a:pt x="132" y="3"/>
                </a:lnTo>
                <a:lnTo>
                  <a:pt x="158" y="3"/>
                </a:lnTo>
                <a:lnTo>
                  <a:pt x="158" y="50"/>
                </a:lnTo>
                <a:lnTo>
                  <a:pt x="132" y="50"/>
                </a:lnTo>
                <a:moveTo>
                  <a:pt x="163" y="50"/>
                </a:moveTo>
                <a:lnTo>
                  <a:pt x="163" y="3"/>
                </a:lnTo>
                <a:lnTo>
                  <a:pt x="189" y="3"/>
                </a:lnTo>
                <a:lnTo>
                  <a:pt x="189" y="50"/>
                </a:lnTo>
                <a:lnTo>
                  <a:pt x="163" y="50"/>
                </a:lnTo>
                <a:moveTo>
                  <a:pt x="195" y="50"/>
                </a:moveTo>
                <a:lnTo>
                  <a:pt x="195" y="3"/>
                </a:lnTo>
                <a:lnTo>
                  <a:pt x="221" y="3"/>
                </a:lnTo>
                <a:lnTo>
                  <a:pt x="221" y="50"/>
                </a:lnTo>
                <a:lnTo>
                  <a:pt x="195" y="50"/>
                </a:lnTo>
                <a:moveTo>
                  <a:pt x="226" y="50"/>
                </a:moveTo>
                <a:lnTo>
                  <a:pt x="226" y="3"/>
                </a:lnTo>
                <a:lnTo>
                  <a:pt x="252" y="3"/>
                </a:lnTo>
                <a:lnTo>
                  <a:pt x="252" y="50"/>
                </a:lnTo>
                <a:lnTo>
                  <a:pt x="226" y="50"/>
                </a:lnTo>
                <a:moveTo>
                  <a:pt x="258" y="50"/>
                </a:moveTo>
                <a:lnTo>
                  <a:pt x="258" y="3"/>
                </a:lnTo>
                <a:lnTo>
                  <a:pt x="284" y="3"/>
                </a:lnTo>
                <a:lnTo>
                  <a:pt x="284" y="50"/>
                </a:lnTo>
                <a:lnTo>
                  <a:pt x="258" y="50"/>
                </a:lnTo>
                <a:moveTo>
                  <a:pt x="289" y="50"/>
                </a:moveTo>
                <a:lnTo>
                  <a:pt x="289" y="3"/>
                </a:lnTo>
                <a:lnTo>
                  <a:pt x="315" y="3"/>
                </a:lnTo>
                <a:lnTo>
                  <a:pt x="315" y="50"/>
                </a:lnTo>
                <a:lnTo>
                  <a:pt x="289" y="50"/>
                </a:lnTo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7" name="iṥľïḑé">
            <a:extLst>
              <a:ext uri="{FF2B5EF4-FFF2-40B4-BE49-F238E27FC236}">
                <a16:creationId xmlns:a16="http://schemas.microsoft.com/office/drawing/2014/main" id="{B1671D01-8AB4-42B2-BF05-DF9BB8DF7A48}"/>
              </a:ext>
            </a:extLst>
          </p:cNvPr>
          <p:cNvSpPr/>
          <p:nvPr/>
        </p:nvSpPr>
        <p:spPr bwMode="auto">
          <a:xfrm>
            <a:off x="8550044" y="2825145"/>
            <a:ext cx="150845" cy="25220"/>
          </a:xfrm>
          <a:custGeom>
            <a:avLst/>
            <a:gdLst>
              <a:gd name="T0" fmla="*/ 5 w 317"/>
              <a:gd name="T1" fmla="*/ 49 h 53"/>
              <a:gd name="T2" fmla="*/ 5 w 317"/>
              <a:gd name="T3" fmla="*/ 3 h 53"/>
              <a:gd name="T4" fmla="*/ 31 w 317"/>
              <a:gd name="T5" fmla="*/ 3 h 53"/>
              <a:gd name="T6" fmla="*/ 31 w 317"/>
              <a:gd name="T7" fmla="*/ 49 h 53"/>
              <a:gd name="T8" fmla="*/ 5 w 317"/>
              <a:gd name="T9" fmla="*/ 49 h 53"/>
              <a:gd name="T10" fmla="*/ 37 w 317"/>
              <a:gd name="T11" fmla="*/ 49 h 53"/>
              <a:gd name="T12" fmla="*/ 37 w 317"/>
              <a:gd name="T13" fmla="*/ 3 h 53"/>
              <a:gd name="T14" fmla="*/ 63 w 317"/>
              <a:gd name="T15" fmla="*/ 3 h 53"/>
              <a:gd name="T16" fmla="*/ 63 w 317"/>
              <a:gd name="T17" fmla="*/ 49 h 53"/>
              <a:gd name="T18" fmla="*/ 37 w 317"/>
              <a:gd name="T19" fmla="*/ 49 h 53"/>
              <a:gd name="T20" fmla="*/ 68 w 317"/>
              <a:gd name="T21" fmla="*/ 49 h 53"/>
              <a:gd name="T22" fmla="*/ 68 w 317"/>
              <a:gd name="T23" fmla="*/ 3 h 53"/>
              <a:gd name="T24" fmla="*/ 94 w 317"/>
              <a:gd name="T25" fmla="*/ 3 h 53"/>
              <a:gd name="T26" fmla="*/ 94 w 317"/>
              <a:gd name="T27" fmla="*/ 49 h 53"/>
              <a:gd name="T28" fmla="*/ 68 w 317"/>
              <a:gd name="T29" fmla="*/ 49 h 53"/>
              <a:gd name="T30" fmla="*/ 100 w 317"/>
              <a:gd name="T31" fmla="*/ 49 h 53"/>
              <a:gd name="T32" fmla="*/ 100 w 317"/>
              <a:gd name="T33" fmla="*/ 3 h 53"/>
              <a:gd name="T34" fmla="*/ 126 w 317"/>
              <a:gd name="T35" fmla="*/ 3 h 53"/>
              <a:gd name="T36" fmla="*/ 126 w 317"/>
              <a:gd name="T37" fmla="*/ 49 h 53"/>
              <a:gd name="T38" fmla="*/ 100 w 317"/>
              <a:gd name="T39" fmla="*/ 49 h 53"/>
              <a:gd name="T40" fmla="*/ 132 w 317"/>
              <a:gd name="T41" fmla="*/ 49 h 53"/>
              <a:gd name="T42" fmla="*/ 132 w 317"/>
              <a:gd name="T43" fmla="*/ 3 h 53"/>
              <a:gd name="T44" fmla="*/ 158 w 317"/>
              <a:gd name="T45" fmla="*/ 3 h 53"/>
              <a:gd name="T46" fmla="*/ 158 w 317"/>
              <a:gd name="T47" fmla="*/ 49 h 53"/>
              <a:gd name="T48" fmla="*/ 132 w 317"/>
              <a:gd name="T49" fmla="*/ 49 h 53"/>
              <a:gd name="T50" fmla="*/ 163 w 317"/>
              <a:gd name="T51" fmla="*/ 49 h 53"/>
              <a:gd name="T52" fmla="*/ 163 w 317"/>
              <a:gd name="T53" fmla="*/ 3 h 53"/>
              <a:gd name="T54" fmla="*/ 189 w 317"/>
              <a:gd name="T55" fmla="*/ 3 h 53"/>
              <a:gd name="T56" fmla="*/ 189 w 317"/>
              <a:gd name="T57" fmla="*/ 49 h 53"/>
              <a:gd name="T58" fmla="*/ 163 w 317"/>
              <a:gd name="T59" fmla="*/ 49 h 53"/>
              <a:gd name="T60" fmla="*/ 195 w 317"/>
              <a:gd name="T61" fmla="*/ 49 h 53"/>
              <a:gd name="T62" fmla="*/ 195 w 317"/>
              <a:gd name="T63" fmla="*/ 3 h 53"/>
              <a:gd name="T64" fmla="*/ 221 w 317"/>
              <a:gd name="T65" fmla="*/ 3 h 53"/>
              <a:gd name="T66" fmla="*/ 221 w 317"/>
              <a:gd name="T67" fmla="*/ 49 h 53"/>
              <a:gd name="T68" fmla="*/ 195 w 317"/>
              <a:gd name="T69" fmla="*/ 49 h 53"/>
              <a:gd name="T70" fmla="*/ 226 w 317"/>
              <a:gd name="T71" fmla="*/ 49 h 53"/>
              <a:gd name="T72" fmla="*/ 226 w 317"/>
              <a:gd name="T73" fmla="*/ 3 h 53"/>
              <a:gd name="T74" fmla="*/ 252 w 317"/>
              <a:gd name="T75" fmla="*/ 3 h 53"/>
              <a:gd name="T76" fmla="*/ 252 w 317"/>
              <a:gd name="T77" fmla="*/ 49 h 53"/>
              <a:gd name="T78" fmla="*/ 226 w 317"/>
              <a:gd name="T79" fmla="*/ 49 h 53"/>
              <a:gd name="T80" fmla="*/ 258 w 317"/>
              <a:gd name="T81" fmla="*/ 49 h 53"/>
              <a:gd name="T82" fmla="*/ 258 w 317"/>
              <a:gd name="T83" fmla="*/ 3 h 53"/>
              <a:gd name="T84" fmla="*/ 284 w 317"/>
              <a:gd name="T85" fmla="*/ 3 h 53"/>
              <a:gd name="T86" fmla="*/ 284 w 317"/>
              <a:gd name="T87" fmla="*/ 49 h 53"/>
              <a:gd name="T88" fmla="*/ 258 w 317"/>
              <a:gd name="T89" fmla="*/ 49 h 53"/>
              <a:gd name="T90" fmla="*/ 289 w 317"/>
              <a:gd name="T91" fmla="*/ 49 h 53"/>
              <a:gd name="T92" fmla="*/ 289 w 317"/>
              <a:gd name="T93" fmla="*/ 3 h 53"/>
              <a:gd name="T94" fmla="*/ 315 w 317"/>
              <a:gd name="T95" fmla="*/ 3 h 53"/>
              <a:gd name="T96" fmla="*/ 315 w 317"/>
              <a:gd name="T97" fmla="*/ 49 h 53"/>
              <a:gd name="T98" fmla="*/ 289 w 317"/>
              <a:gd name="T99" fmla="*/ 49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49"/>
                </a:moveTo>
                <a:lnTo>
                  <a:pt x="5" y="3"/>
                </a:lnTo>
                <a:lnTo>
                  <a:pt x="31" y="3"/>
                </a:lnTo>
                <a:lnTo>
                  <a:pt x="31" y="49"/>
                </a:lnTo>
                <a:lnTo>
                  <a:pt x="5" y="49"/>
                </a:lnTo>
                <a:close/>
                <a:moveTo>
                  <a:pt x="37" y="49"/>
                </a:moveTo>
                <a:lnTo>
                  <a:pt x="37" y="3"/>
                </a:lnTo>
                <a:lnTo>
                  <a:pt x="63" y="3"/>
                </a:lnTo>
                <a:lnTo>
                  <a:pt x="63" y="49"/>
                </a:lnTo>
                <a:lnTo>
                  <a:pt x="37" y="49"/>
                </a:lnTo>
                <a:close/>
                <a:moveTo>
                  <a:pt x="68" y="49"/>
                </a:moveTo>
                <a:lnTo>
                  <a:pt x="68" y="3"/>
                </a:lnTo>
                <a:lnTo>
                  <a:pt x="94" y="3"/>
                </a:lnTo>
                <a:lnTo>
                  <a:pt x="94" y="49"/>
                </a:lnTo>
                <a:lnTo>
                  <a:pt x="68" y="49"/>
                </a:lnTo>
                <a:close/>
                <a:moveTo>
                  <a:pt x="100" y="49"/>
                </a:moveTo>
                <a:lnTo>
                  <a:pt x="100" y="3"/>
                </a:lnTo>
                <a:lnTo>
                  <a:pt x="126" y="3"/>
                </a:lnTo>
                <a:lnTo>
                  <a:pt x="126" y="49"/>
                </a:lnTo>
                <a:lnTo>
                  <a:pt x="100" y="49"/>
                </a:lnTo>
                <a:close/>
                <a:moveTo>
                  <a:pt x="132" y="49"/>
                </a:moveTo>
                <a:lnTo>
                  <a:pt x="132" y="3"/>
                </a:lnTo>
                <a:lnTo>
                  <a:pt x="158" y="3"/>
                </a:lnTo>
                <a:lnTo>
                  <a:pt x="158" y="49"/>
                </a:lnTo>
                <a:lnTo>
                  <a:pt x="132" y="49"/>
                </a:lnTo>
                <a:close/>
                <a:moveTo>
                  <a:pt x="163" y="49"/>
                </a:moveTo>
                <a:lnTo>
                  <a:pt x="163" y="3"/>
                </a:lnTo>
                <a:lnTo>
                  <a:pt x="189" y="3"/>
                </a:lnTo>
                <a:lnTo>
                  <a:pt x="189" y="49"/>
                </a:lnTo>
                <a:lnTo>
                  <a:pt x="163" y="49"/>
                </a:lnTo>
                <a:close/>
                <a:moveTo>
                  <a:pt x="195" y="49"/>
                </a:moveTo>
                <a:lnTo>
                  <a:pt x="195" y="3"/>
                </a:lnTo>
                <a:lnTo>
                  <a:pt x="221" y="3"/>
                </a:lnTo>
                <a:lnTo>
                  <a:pt x="221" y="49"/>
                </a:lnTo>
                <a:lnTo>
                  <a:pt x="195" y="49"/>
                </a:lnTo>
                <a:close/>
                <a:moveTo>
                  <a:pt x="226" y="49"/>
                </a:moveTo>
                <a:lnTo>
                  <a:pt x="226" y="3"/>
                </a:lnTo>
                <a:lnTo>
                  <a:pt x="252" y="3"/>
                </a:lnTo>
                <a:lnTo>
                  <a:pt x="252" y="49"/>
                </a:lnTo>
                <a:lnTo>
                  <a:pt x="226" y="49"/>
                </a:lnTo>
                <a:close/>
                <a:moveTo>
                  <a:pt x="258" y="49"/>
                </a:moveTo>
                <a:lnTo>
                  <a:pt x="258" y="3"/>
                </a:lnTo>
                <a:lnTo>
                  <a:pt x="284" y="3"/>
                </a:lnTo>
                <a:lnTo>
                  <a:pt x="284" y="49"/>
                </a:lnTo>
                <a:lnTo>
                  <a:pt x="258" y="49"/>
                </a:lnTo>
                <a:close/>
                <a:moveTo>
                  <a:pt x="289" y="49"/>
                </a:moveTo>
                <a:lnTo>
                  <a:pt x="289" y="3"/>
                </a:lnTo>
                <a:lnTo>
                  <a:pt x="315" y="3"/>
                </a:lnTo>
                <a:lnTo>
                  <a:pt x="315" y="49"/>
                </a:lnTo>
                <a:lnTo>
                  <a:pt x="289" y="49"/>
                </a:lnTo>
                <a:close/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  <a:close/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8" name="ís1ïďè">
            <a:extLst>
              <a:ext uri="{FF2B5EF4-FFF2-40B4-BE49-F238E27FC236}">
                <a16:creationId xmlns:a16="http://schemas.microsoft.com/office/drawing/2014/main" id="{A24E4F10-6BCB-4F56-8B3A-76227B9B280D}"/>
              </a:ext>
            </a:extLst>
          </p:cNvPr>
          <p:cNvSpPr/>
          <p:nvPr/>
        </p:nvSpPr>
        <p:spPr bwMode="auto">
          <a:xfrm>
            <a:off x="8550044" y="2825145"/>
            <a:ext cx="150845" cy="25220"/>
          </a:xfrm>
          <a:custGeom>
            <a:avLst/>
            <a:gdLst>
              <a:gd name="T0" fmla="*/ 5 w 317"/>
              <a:gd name="T1" fmla="*/ 49 h 53"/>
              <a:gd name="T2" fmla="*/ 5 w 317"/>
              <a:gd name="T3" fmla="*/ 3 h 53"/>
              <a:gd name="T4" fmla="*/ 31 w 317"/>
              <a:gd name="T5" fmla="*/ 3 h 53"/>
              <a:gd name="T6" fmla="*/ 31 w 317"/>
              <a:gd name="T7" fmla="*/ 49 h 53"/>
              <a:gd name="T8" fmla="*/ 5 w 317"/>
              <a:gd name="T9" fmla="*/ 49 h 53"/>
              <a:gd name="T10" fmla="*/ 37 w 317"/>
              <a:gd name="T11" fmla="*/ 49 h 53"/>
              <a:gd name="T12" fmla="*/ 37 w 317"/>
              <a:gd name="T13" fmla="*/ 3 h 53"/>
              <a:gd name="T14" fmla="*/ 63 w 317"/>
              <a:gd name="T15" fmla="*/ 3 h 53"/>
              <a:gd name="T16" fmla="*/ 63 w 317"/>
              <a:gd name="T17" fmla="*/ 49 h 53"/>
              <a:gd name="T18" fmla="*/ 37 w 317"/>
              <a:gd name="T19" fmla="*/ 49 h 53"/>
              <a:gd name="T20" fmla="*/ 68 w 317"/>
              <a:gd name="T21" fmla="*/ 49 h 53"/>
              <a:gd name="T22" fmla="*/ 68 w 317"/>
              <a:gd name="T23" fmla="*/ 3 h 53"/>
              <a:gd name="T24" fmla="*/ 94 w 317"/>
              <a:gd name="T25" fmla="*/ 3 h 53"/>
              <a:gd name="T26" fmla="*/ 94 w 317"/>
              <a:gd name="T27" fmla="*/ 49 h 53"/>
              <a:gd name="T28" fmla="*/ 68 w 317"/>
              <a:gd name="T29" fmla="*/ 49 h 53"/>
              <a:gd name="T30" fmla="*/ 100 w 317"/>
              <a:gd name="T31" fmla="*/ 49 h 53"/>
              <a:gd name="T32" fmla="*/ 100 w 317"/>
              <a:gd name="T33" fmla="*/ 3 h 53"/>
              <a:gd name="T34" fmla="*/ 126 w 317"/>
              <a:gd name="T35" fmla="*/ 3 h 53"/>
              <a:gd name="T36" fmla="*/ 126 w 317"/>
              <a:gd name="T37" fmla="*/ 49 h 53"/>
              <a:gd name="T38" fmla="*/ 100 w 317"/>
              <a:gd name="T39" fmla="*/ 49 h 53"/>
              <a:gd name="T40" fmla="*/ 132 w 317"/>
              <a:gd name="T41" fmla="*/ 49 h 53"/>
              <a:gd name="T42" fmla="*/ 132 w 317"/>
              <a:gd name="T43" fmla="*/ 3 h 53"/>
              <a:gd name="T44" fmla="*/ 158 w 317"/>
              <a:gd name="T45" fmla="*/ 3 h 53"/>
              <a:gd name="T46" fmla="*/ 158 w 317"/>
              <a:gd name="T47" fmla="*/ 49 h 53"/>
              <a:gd name="T48" fmla="*/ 132 w 317"/>
              <a:gd name="T49" fmla="*/ 49 h 53"/>
              <a:gd name="T50" fmla="*/ 163 w 317"/>
              <a:gd name="T51" fmla="*/ 49 h 53"/>
              <a:gd name="T52" fmla="*/ 163 w 317"/>
              <a:gd name="T53" fmla="*/ 3 h 53"/>
              <a:gd name="T54" fmla="*/ 189 w 317"/>
              <a:gd name="T55" fmla="*/ 3 h 53"/>
              <a:gd name="T56" fmla="*/ 189 w 317"/>
              <a:gd name="T57" fmla="*/ 49 h 53"/>
              <a:gd name="T58" fmla="*/ 163 w 317"/>
              <a:gd name="T59" fmla="*/ 49 h 53"/>
              <a:gd name="T60" fmla="*/ 195 w 317"/>
              <a:gd name="T61" fmla="*/ 49 h 53"/>
              <a:gd name="T62" fmla="*/ 195 w 317"/>
              <a:gd name="T63" fmla="*/ 3 h 53"/>
              <a:gd name="T64" fmla="*/ 221 w 317"/>
              <a:gd name="T65" fmla="*/ 3 h 53"/>
              <a:gd name="T66" fmla="*/ 221 w 317"/>
              <a:gd name="T67" fmla="*/ 49 h 53"/>
              <a:gd name="T68" fmla="*/ 195 w 317"/>
              <a:gd name="T69" fmla="*/ 49 h 53"/>
              <a:gd name="T70" fmla="*/ 226 w 317"/>
              <a:gd name="T71" fmla="*/ 49 h 53"/>
              <a:gd name="T72" fmla="*/ 226 w 317"/>
              <a:gd name="T73" fmla="*/ 3 h 53"/>
              <a:gd name="T74" fmla="*/ 252 w 317"/>
              <a:gd name="T75" fmla="*/ 3 h 53"/>
              <a:gd name="T76" fmla="*/ 252 w 317"/>
              <a:gd name="T77" fmla="*/ 49 h 53"/>
              <a:gd name="T78" fmla="*/ 226 w 317"/>
              <a:gd name="T79" fmla="*/ 49 h 53"/>
              <a:gd name="T80" fmla="*/ 258 w 317"/>
              <a:gd name="T81" fmla="*/ 49 h 53"/>
              <a:gd name="T82" fmla="*/ 258 w 317"/>
              <a:gd name="T83" fmla="*/ 3 h 53"/>
              <a:gd name="T84" fmla="*/ 284 w 317"/>
              <a:gd name="T85" fmla="*/ 3 h 53"/>
              <a:gd name="T86" fmla="*/ 284 w 317"/>
              <a:gd name="T87" fmla="*/ 49 h 53"/>
              <a:gd name="T88" fmla="*/ 258 w 317"/>
              <a:gd name="T89" fmla="*/ 49 h 53"/>
              <a:gd name="T90" fmla="*/ 289 w 317"/>
              <a:gd name="T91" fmla="*/ 49 h 53"/>
              <a:gd name="T92" fmla="*/ 289 w 317"/>
              <a:gd name="T93" fmla="*/ 3 h 53"/>
              <a:gd name="T94" fmla="*/ 315 w 317"/>
              <a:gd name="T95" fmla="*/ 3 h 53"/>
              <a:gd name="T96" fmla="*/ 315 w 317"/>
              <a:gd name="T97" fmla="*/ 49 h 53"/>
              <a:gd name="T98" fmla="*/ 289 w 317"/>
              <a:gd name="T99" fmla="*/ 49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49"/>
                </a:moveTo>
                <a:lnTo>
                  <a:pt x="5" y="3"/>
                </a:lnTo>
                <a:lnTo>
                  <a:pt x="31" y="3"/>
                </a:lnTo>
                <a:lnTo>
                  <a:pt x="31" y="49"/>
                </a:lnTo>
                <a:lnTo>
                  <a:pt x="5" y="49"/>
                </a:lnTo>
                <a:moveTo>
                  <a:pt x="37" y="49"/>
                </a:moveTo>
                <a:lnTo>
                  <a:pt x="37" y="3"/>
                </a:lnTo>
                <a:lnTo>
                  <a:pt x="63" y="3"/>
                </a:lnTo>
                <a:lnTo>
                  <a:pt x="63" y="49"/>
                </a:lnTo>
                <a:lnTo>
                  <a:pt x="37" y="49"/>
                </a:lnTo>
                <a:moveTo>
                  <a:pt x="68" y="49"/>
                </a:moveTo>
                <a:lnTo>
                  <a:pt x="68" y="3"/>
                </a:lnTo>
                <a:lnTo>
                  <a:pt x="94" y="3"/>
                </a:lnTo>
                <a:lnTo>
                  <a:pt x="94" y="49"/>
                </a:lnTo>
                <a:lnTo>
                  <a:pt x="68" y="49"/>
                </a:lnTo>
                <a:moveTo>
                  <a:pt x="100" y="49"/>
                </a:moveTo>
                <a:lnTo>
                  <a:pt x="100" y="3"/>
                </a:lnTo>
                <a:lnTo>
                  <a:pt x="126" y="3"/>
                </a:lnTo>
                <a:lnTo>
                  <a:pt x="126" y="49"/>
                </a:lnTo>
                <a:lnTo>
                  <a:pt x="100" y="49"/>
                </a:lnTo>
                <a:moveTo>
                  <a:pt x="132" y="49"/>
                </a:moveTo>
                <a:lnTo>
                  <a:pt x="132" y="3"/>
                </a:lnTo>
                <a:lnTo>
                  <a:pt x="158" y="3"/>
                </a:lnTo>
                <a:lnTo>
                  <a:pt x="158" y="49"/>
                </a:lnTo>
                <a:lnTo>
                  <a:pt x="132" y="49"/>
                </a:lnTo>
                <a:moveTo>
                  <a:pt x="163" y="49"/>
                </a:moveTo>
                <a:lnTo>
                  <a:pt x="163" y="3"/>
                </a:lnTo>
                <a:lnTo>
                  <a:pt x="189" y="3"/>
                </a:lnTo>
                <a:lnTo>
                  <a:pt x="189" y="49"/>
                </a:lnTo>
                <a:lnTo>
                  <a:pt x="163" y="49"/>
                </a:lnTo>
                <a:moveTo>
                  <a:pt x="195" y="49"/>
                </a:moveTo>
                <a:lnTo>
                  <a:pt x="195" y="3"/>
                </a:lnTo>
                <a:lnTo>
                  <a:pt x="221" y="3"/>
                </a:lnTo>
                <a:lnTo>
                  <a:pt x="221" y="49"/>
                </a:lnTo>
                <a:lnTo>
                  <a:pt x="195" y="49"/>
                </a:lnTo>
                <a:moveTo>
                  <a:pt x="226" y="49"/>
                </a:moveTo>
                <a:lnTo>
                  <a:pt x="226" y="3"/>
                </a:lnTo>
                <a:lnTo>
                  <a:pt x="252" y="3"/>
                </a:lnTo>
                <a:lnTo>
                  <a:pt x="252" y="49"/>
                </a:lnTo>
                <a:lnTo>
                  <a:pt x="226" y="49"/>
                </a:lnTo>
                <a:moveTo>
                  <a:pt x="258" y="49"/>
                </a:moveTo>
                <a:lnTo>
                  <a:pt x="258" y="3"/>
                </a:lnTo>
                <a:lnTo>
                  <a:pt x="284" y="3"/>
                </a:lnTo>
                <a:lnTo>
                  <a:pt x="284" y="49"/>
                </a:lnTo>
                <a:lnTo>
                  <a:pt x="258" y="49"/>
                </a:lnTo>
                <a:moveTo>
                  <a:pt x="289" y="49"/>
                </a:moveTo>
                <a:lnTo>
                  <a:pt x="289" y="3"/>
                </a:lnTo>
                <a:lnTo>
                  <a:pt x="315" y="3"/>
                </a:lnTo>
                <a:lnTo>
                  <a:pt x="315" y="49"/>
                </a:lnTo>
                <a:lnTo>
                  <a:pt x="289" y="49"/>
                </a:lnTo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9" name="ísḷîďe">
            <a:extLst>
              <a:ext uri="{FF2B5EF4-FFF2-40B4-BE49-F238E27FC236}">
                <a16:creationId xmlns:a16="http://schemas.microsoft.com/office/drawing/2014/main" id="{5142039F-E9F1-4E0C-AA0A-75DD6D77DCD8}"/>
              </a:ext>
            </a:extLst>
          </p:cNvPr>
          <p:cNvSpPr/>
          <p:nvPr/>
        </p:nvSpPr>
        <p:spPr bwMode="auto">
          <a:xfrm>
            <a:off x="8550044" y="2898426"/>
            <a:ext cx="150845" cy="25220"/>
          </a:xfrm>
          <a:custGeom>
            <a:avLst/>
            <a:gdLst>
              <a:gd name="T0" fmla="*/ 5 w 317"/>
              <a:gd name="T1" fmla="*/ 50 h 53"/>
              <a:gd name="T2" fmla="*/ 5 w 317"/>
              <a:gd name="T3" fmla="*/ 4 h 53"/>
              <a:gd name="T4" fmla="*/ 31 w 317"/>
              <a:gd name="T5" fmla="*/ 4 h 53"/>
              <a:gd name="T6" fmla="*/ 31 w 317"/>
              <a:gd name="T7" fmla="*/ 50 h 53"/>
              <a:gd name="T8" fmla="*/ 5 w 317"/>
              <a:gd name="T9" fmla="*/ 50 h 53"/>
              <a:gd name="T10" fmla="*/ 37 w 317"/>
              <a:gd name="T11" fmla="*/ 50 h 53"/>
              <a:gd name="T12" fmla="*/ 37 w 317"/>
              <a:gd name="T13" fmla="*/ 4 h 53"/>
              <a:gd name="T14" fmla="*/ 63 w 317"/>
              <a:gd name="T15" fmla="*/ 4 h 53"/>
              <a:gd name="T16" fmla="*/ 63 w 317"/>
              <a:gd name="T17" fmla="*/ 50 h 53"/>
              <a:gd name="T18" fmla="*/ 37 w 317"/>
              <a:gd name="T19" fmla="*/ 50 h 53"/>
              <a:gd name="T20" fmla="*/ 68 w 317"/>
              <a:gd name="T21" fmla="*/ 50 h 53"/>
              <a:gd name="T22" fmla="*/ 68 w 317"/>
              <a:gd name="T23" fmla="*/ 4 h 53"/>
              <a:gd name="T24" fmla="*/ 94 w 317"/>
              <a:gd name="T25" fmla="*/ 4 h 53"/>
              <a:gd name="T26" fmla="*/ 94 w 317"/>
              <a:gd name="T27" fmla="*/ 50 h 53"/>
              <a:gd name="T28" fmla="*/ 68 w 317"/>
              <a:gd name="T29" fmla="*/ 50 h 53"/>
              <a:gd name="T30" fmla="*/ 100 w 317"/>
              <a:gd name="T31" fmla="*/ 50 h 53"/>
              <a:gd name="T32" fmla="*/ 100 w 317"/>
              <a:gd name="T33" fmla="*/ 4 h 53"/>
              <a:gd name="T34" fmla="*/ 126 w 317"/>
              <a:gd name="T35" fmla="*/ 4 h 53"/>
              <a:gd name="T36" fmla="*/ 126 w 317"/>
              <a:gd name="T37" fmla="*/ 50 h 53"/>
              <a:gd name="T38" fmla="*/ 100 w 317"/>
              <a:gd name="T39" fmla="*/ 50 h 53"/>
              <a:gd name="T40" fmla="*/ 132 w 317"/>
              <a:gd name="T41" fmla="*/ 50 h 53"/>
              <a:gd name="T42" fmla="*/ 132 w 317"/>
              <a:gd name="T43" fmla="*/ 4 h 53"/>
              <a:gd name="T44" fmla="*/ 158 w 317"/>
              <a:gd name="T45" fmla="*/ 4 h 53"/>
              <a:gd name="T46" fmla="*/ 158 w 317"/>
              <a:gd name="T47" fmla="*/ 50 h 53"/>
              <a:gd name="T48" fmla="*/ 132 w 317"/>
              <a:gd name="T49" fmla="*/ 50 h 53"/>
              <a:gd name="T50" fmla="*/ 163 w 317"/>
              <a:gd name="T51" fmla="*/ 50 h 53"/>
              <a:gd name="T52" fmla="*/ 163 w 317"/>
              <a:gd name="T53" fmla="*/ 4 h 53"/>
              <a:gd name="T54" fmla="*/ 189 w 317"/>
              <a:gd name="T55" fmla="*/ 4 h 53"/>
              <a:gd name="T56" fmla="*/ 189 w 317"/>
              <a:gd name="T57" fmla="*/ 50 h 53"/>
              <a:gd name="T58" fmla="*/ 163 w 317"/>
              <a:gd name="T59" fmla="*/ 50 h 53"/>
              <a:gd name="T60" fmla="*/ 195 w 317"/>
              <a:gd name="T61" fmla="*/ 50 h 53"/>
              <a:gd name="T62" fmla="*/ 195 w 317"/>
              <a:gd name="T63" fmla="*/ 4 h 53"/>
              <a:gd name="T64" fmla="*/ 221 w 317"/>
              <a:gd name="T65" fmla="*/ 4 h 53"/>
              <a:gd name="T66" fmla="*/ 221 w 317"/>
              <a:gd name="T67" fmla="*/ 50 h 53"/>
              <a:gd name="T68" fmla="*/ 195 w 317"/>
              <a:gd name="T69" fmla="*/ 50 h 53"/>
              <a:gd name="T70" fmla="*/ 226 w 317"/>
              <a:gd name="T71" fmla="*/ 50 h 53"/>
              <a:gd name="T72" fmla="*/ 226 w 317"/>
              <a:gd name="T73" fmla="*/ 4 h 53"/>
              <a:gd name="T74" fmla="*/ 252 w 317"/>
              <a:gd name="T75" fmla="*/ 4 h 53"/>
              <a:gd name="T76" fmla="*/ 252 w 317"/>
              <a:gd name="T77" fmla="*/ 50 h 53"/>
              <a:gd name="T78" fmla="*/ 226 w 317"/>
              <a:gd name="T79" fmla="*/ 50 h 53"/>
              <a:gd name="T80" fmla="*/ 258 w 317"/>
              <a:gd name="T81" fmla="*/ 50 h 53"/>
              <a:gd name="T82" fmla="*/ 258 w 317"/>
              <a:gd name="T83" fmla="*/ 4 h 53"/>
              <a:gd name="T84" fmla="*/ 284 w 317"/>
              <a:gd name="T85" fmla="*/ 4 h 53"/>
              <a:gd name="T86" fmla="*/ 284 w 317"/>
              <a:gd name="T87" fmla="*/ 50 h 53"/>
              <a:gd name="T88" fmla="*/ 258 w 317"/>
              <a:gd name="T89" fmla="*/ 50 h 53"/>
              <a:gd name="T90" fmla="*/ 289 w 317"/>
              <a:gd name="T91" fmla="*/ 50 h 53"/>
              <a:gd name="T92" fmla="*/ 289 w 317"/>
              <a:gd name="T93" fmla="*/ 4 h 53"/>
              <a:gd name="T94" fmla="*/ 315 w 317"/>
              <a:gd name="T95" fmla="*/ 4 h 53"/>
              <a:gd name="T96" fmla="*/ 315 w 317"/>
              <a:gd name="T97" fmla="*/ 50 h 53"/>
              <a:gd name="T98" fmla="*/ 289 w 317"/>
              <a:gd name="T99" fmla="*/ 50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50"/>
                </a:moveTo>
                <a:lnTo>
                  <a:pt x="5" y="4"/>
                </a:lnTo>
                <a:lnTo>
                  <a:pt x="31" y="4"/>
                </a:lnTo>
                <a:lnTo>
                  <a:pt x="31" y="50"/>
                </a:lnTo>
                <a:lnTo>
                  <a:pt x="5" y="50"/>
                </a:lnTo>
                <a:close/>
                <a:moveTo>
                  <a:pt x="37" y="50"/>
                </a:moveTo>
                <a:lnTo>
                  <a:pt x="37" y="4"/>
                </a:lnTo>
                <a:lnTo>
                  <a:pt x="63" y="4"/>
                </a:lnTo>
                <a:lnTo>
                  <a:pt x="63" y="50"/>
                </a:lnTo>
                <a:lnTo>
                  <a:pt x="37" y="50"/>
                </a:lnTo>
                <a:close/>
                <a:moveTo>
                  <a:pt x="68" y="50"/>
                </a:moveTo>
                <a:lnTo>
                  <a:pt x="68" y="4"/>
                </a:lnTo>
                <a:lnTo>
                  <a:pt x="94" y="4"/>
                </a:lnTo>
                <a:lnTo>
                  <a:pt x="94" y="50"/>
                </a:lnTo>
                <a:lnTo>
                  <a:pt x="68" y="50"/>
                </a:lnTo>
                <a:close/>
                <a:moveTo>
                  <a:pt x="100" y="50"/>
                </a:moveTo>
                <a:lnTo>
                  <a:pt x="100" y="4"/>
                </a:lnTo>
                <a:lnTo>
                  <a:pt x="126" y="4"/>
                </a:lnTo>
                <a:lnTo>
                  <a:pt x="126" y="50"/>
                </a:lnTo>
                <a:lnTo>
                  <a:pt x="100" y="50"/>
                </a:lnTo>
                <a:close/>
                <a:moveTo>
                  <a:pt x="132" y="50"/>
                </a:moveTo>
                <a:lnTo>
                  <a:pt x="132" y="4"/>
                </a:lnTo>
                <a:lnTo>
                  <a:pt x="158" y="4"/>
                </a:lnTo>
                <a:lnTo>
                  <a:pt x="158" y="50"/>
                </a:lnTo>
                <a:lnTo>
                  <a:pt x="132" y="50"/>
                </a:lnTo>
                <a:close/>
                <a:moveTo>
                  <a:pt x="163" y="50"/>
                </a:moveTo>
                <a:lnTo>
                  <a:pt x="163" y="4"/>
                </a:lnTo>
                <a:lnTo>
                  <a:pt x="189" y="4"/>
                </a:lnTo>
                <a:lnTo>
                  <a:pt x="189" y="50"/>
                </a:lnTo>
                <a:lnTo>
                  <a:pt x="163" y="50"/>
                </a:lnTo>
                <a:close/>
                <a:moveTo>
                  <a:pt x="195" y="50"/>
                </a:moveTo>
                <a:lnTo>
                  <a:pt x="195" y="4"/>
                </a:lnTo>
                <a:lnTo>
                  <a:pt x="221" y="4"/>
                </a:lnTo>
                <a:lnTo>
                  <a:pt x="221" y="50"/>
                </a:lnTo>
                <a:lnTo>
                  <a:pt x="195" y="50"/>
                </a:lnTo>
                <a:close/>
                <a:moveTo>
                  <a:pt x="226" y="50"/>
                </a:moveTo>
                <a:lnTo>
                  <a:pt x="226" y="4"/>
                </a:lnTo>
                <a:lnTo>
                  <a:pt x="252" y="4"/>
                </a:lnTo>
                <a:lnTo>
                  <a:pt x="252" y="50"/>
                </a:lnTo>
                <a:lnTo>
                  <a:pt x="226" y="50"/>
                </a:lnTo>
                <a:close/>
                <a:moveTo>
                  <a:pt x="258" y="50"/>
                </a:moveTo>
                <a:lnTo>
                  <a:pt x="258" y="4"/>
                </a:lnTo>
                <a:lnTo>
                  <a:pt x="284" y="4"/>
                </a:lnTo>
                <a:lnTo>
                  <a:pt x="284" y="50"/>
                </a:lnTo>
                <a:lnTo>
                  <a:pt x="258" y="50"/>
                </a:lnTo>
                <a:close/>
                <a:moveTo>
                  <a:pt x="289" y="50"/>
                </a:moveTo>
                <a:lnTo>
                  <a:pt x="289" y="4"/>
                </a:lnTo>
                <a:lnTo>
                  <a:pt x="315" y="4"/>
                </a:lnTo>
                <a:lnTo>
                  <a:pt x="315" y="50"/>
                </a:lnTo>
                <a:lnTo>
                  <a:pt x="289" y="50"/>
                </a:lnTo>
                <a:close/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  <a:close/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0" name="iṧḷíḑê">
            <a:extLst>
              <a:ext uri="{FF2B5EF4-FFF2-40B4-BE49-F238E27FC236}">
                <a16:creationId xmlns:a16="http://schemas.microsoft.com/office/drawing/2014/main" id="{2854F495-B09B-4E70-B85E-08DD39967595}"/>
              </a:ext>
            </a:extLst>
          </p:cNvPr>
          <p:cNvSpPr/>
          <p:nvPr/>
        </p:nvSpPr>
        <p:spPr bwMode="auto">
          <a:xfrm>
            <a:off x="8550044" y="2898426"/>
            <a:ext cx="150845" cy="25220"/>
          </a:xfrm>
          <a:custGeom>
            <a:avLst/>
            <a:gdLst>
              <a:gd name="T0" fmla="*/ 5 w 317"/>
              <a:gd name="T1" fmla="*/ 50 h 53"/>
              <a:gd name="T2" fmla="*/ 5 w 317"/>
              <a:gd name="T3" fmla="*/ 4 h 53"/>
              <a:gd name="T4" fmla="*/ 31 w 317"/>
              <a:gd name="T5" fmla="*/ 4 h 53"/>
              <a:gd name="T6" fmla="*/ 31 w 317"/>
              <a:gd name="T7" fmla="*/ 50 h 53"/>
              <a:gd name="T8" fmla="*/ 5 w 317"/>
              <a:gd name="T9" fmla="*/ 50 h 53"/>
              <a:gd name="T10" fmla="*/ 37 w 317"/>
              <a:gd name="T11" fmla="*/ 50 h 53"/>
              <a:gd name="T12" fmla="*/ 37 w 317"/>
              <a:gd name="T13" fmla="*/ 4 h 53"/>
              <a:gd name="T14" fmla="*/ 63 w 317"/>
              <a:gd name="T15" fmla="*/ 4 h 53"/>
              <a:gd name="T16" fmla="*/ 63 w 317"/>
              <a:gd name="T17" fmla="*/ 50 h 53"/>
              <a:gd name="T18" fmla="*/ 37 w 317"/>
              <a:gd name="T19" fmla="*/ 50 h 53"/>
              <a:gd name="T20" fmla="*/ 68 w 317"/>
              <a:gd name="T21" fmla="*/ 50 h 53"/>
              <a:gd name="T22" fmla="*/ 68 w 317"/>
              <a:gd name="T23" fmla="*/ 4 h 53"/>
              <a:gd name="T24" fmla="*/ 94 w 317"/>
              <a:gd name="T25" fmla="*/ 4 h 53"/>
              <a:gd name="T26" fmla="*/ 94 w 317"/>
              <a:gd name="T27" fmla="*/ 50 h 53"/>
              <a:gd name="T28" fmla="*/ 68 w 317"/>
              <a:gd name="T29" fmla="*/ 50 h 53"/>
              <a:gd name="T30" fmla="*/ 100 w 317"/>
              <a:gd name="T31" fmla="*/ 50 h 53"/>
              <a:gd name="T32" fmla="*/ 100 w 317"/>
              <a:gd name="T33" fmla="*/ 4 h 53"/>
              <a:gd name="T34" fmla="*/ 126 w 317"/>
              <a:gd name="T35" fmla="*/ 4 h 53"/>
              <a:gd name="T36" fmla="*/ 126 w 317"/>
              <a:gd name="T37" fmla="*/ 50 h 53"/>
              <a:gd name="T38" fmla="*/ 100 w 317"/>
              <a:gd name="T39" fmla="*/ 50 h 53"/>
              <a:gd name="T40" fmla="*/ 132 w 317"/>
              <a:gd name="T41" fmla="*/ 50 h 53"/>
              <a:gd name="T42" fmla="*/ 132 w 317"/>
              <a:gd name="T43" fmla="*/ 4 h 53"/>
              <a:gd name="T44" fmla="*/ 158 w 317"/>
              <a:gd name="T45" fmla="*/ 4 h 53"/>
              <a:gd name="T46" fmla="*/ 158 w 317"/>
              <a:gd name="T47" fmla="*/ 50 h 53"/>
              <a:gd name="T48" fmla="*/ 132 w 317"/>
              <a:gd name="T49" fmla="*/ 50 h 53"/>
              <a:gd name="T50" fmla="*/ 163 w 317"/>
              <a:gd name="T51" fmla="*/ 50 h 53"/>
              <a:gd name="T52" fmla="*/ 163 w 317"/>
              <a:gd name="T53" fmla="*/ 4 h 53"/>
              <a:gd name="T54" fmla="*/ 189 w 317"/>
              <a:gd name="T55" fmla="*/ 4 h 53"/>
              <a:gd name="T56" fmla="*/ 189 w 317"/>
              <a:gd name="T57" fmla="*/ 50 h 53"/>
              <a:gd name="T58" fmla="*/ 163 w 317"/>
              <a:gd name="T59" fmla="*/ 50 h 53"/>
              <a:gd name="T60" fmla="*/ 195 w 317"/>
              <a:gd name="T61" fmla="*/ 50 h 53"/>
              <a:gd name="T62" fmla="*/ 195 w 317"/>
              <a:gd name="T63" fmla="*/ 4 h 53"/>
              <a:gd name="T64" fmla="*/ 221 w 317"/>
              <a:gd name="T65" fmla="*/ 4 h 53"/>
              <a:gd name="T66" fmla="*/ 221 w 317"/>
              <a:gd name="T67" fmla="*/ 50 h 53"/>
              <a:gd name="T68" fmla="*/ 195 w 317"/>
              <a:gd name="T69" fmla="*/ 50 h 53"/>
              <a:gd name="T70" fmla="*/ 226 w 317"/>
              <a:gd name="T71" fmla="*/ 50 h 53"/>
              <a:gd name="T72" fmla="*/ 226 w 317"/>
              <a:gd name="T73" fmla="*/ 4 h 53"/>
              <a:gd name="T74" fmla="*/ 252 w 317"/>
              <a:gd name="T75" fmla="*/ 4 h 53"/>
              <a:gd name="T76" fmla="*/ 252 w 317"/>
              <a:gd name="T77" fmla="*/ 50 h 53"/>
              <a:gd name="T78" fmla="*/ 226 w 317"/>
              <a:gd name="T79" fmla="*/ 50 h 53"/>
              <a:gd name="T80" fmla="*/ 258 w 317"/>
              <a:gd name="T81" fmla="*/ 50 h 53"/>
              <a:gd name="T82" fmla="*/ 258 w 317"/>
              <a:gd name="T83" fmla="*/ 4 h 53"/>
              <a:gd name="T84" fmla="*/ 284 w 317"/>
              <a:gd name="T85" fmla="*/ 4 h 53"/>
              <a:gd name="T86" fmla="*/ 284 w 317"/>
              <a:gd name="T87" fmla="*/ 50 h 53"/>
              <a:gd name="T88" fmla="*/ 258 w 317"/>
              <a:gd name="T89" fmla="*/ 50 h 53"/>
              <a:gd name="T90" fmla="*/ 289 w 317"/>
              <a:gd name="T91" fmla="*/ 50 h 53"/>
              <a:gd name="T92" fmla="*/ 289 w 317"/>
              <a:gd name="T93" fmla="*/ 4 h 53"/>
              <a:gd name="T94" fmla="*/ 315 w 317"/>
              <a:gd name="T95" fmla="*/ 4 h 53"/>
              <a:gd name="T96" fmla="*/ 315 w 317"/>
              <a:gd name="T97" fmla="*/ 50 h 53"/>
              <a:gd name="T98" fmla="*/ 289 w 317"/>
              <a:gd name="T99" fmla="*/ 50 h 53"/>
              <a:gd name="T100" fmla="*/ 317 w 317"/>
              <a:gd name="T101" fmla="*/ 0 h 53"/>
              <a:gd name="T102" fmla="*/ 0 w 317"/>
              <a:gd name="T103" fmla="*/ 0 h 53"/>
              <a:gd name="T104" fmla="*/ 0 w 317"/>
              <a:gd name="T105" fmla="*/ 53 h 53"/>
              <a:gd name="T106" fmla="*/ 317 w 317"/>
              <a:gd name="T107" fmla="*/ 53 h 53"/>
              <a:gd name="T108" fmla="*/ 317 w 317"/>
              <a:gd name="T10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7" h="53">
                <a:moveTo>
                  <a:pt x="5" y="50"/>
                </a:moveTo>
                <a:lnTo>
                  <a:pt x="5" y="4"/>
                </a:lnTo>
                <a:lnTo>
                  <a:pt x="31" y="4"/>
                </a:lnTo>
                <a:lnTo>
                  <a:pt x="31" y="50"/>
                </a:lnTo>
                <a:lnTo>
                  <a:pt x="5" y="50"/>
                </a:lnTo>
                <a:moveTo>
                  <a:pt x="37" y="50"/>
                </a:moveTo>
                <a:lnTo>
                  <a:pt x="37" y="4"/>
                </a:lnTo>
                <a:lnTo>
                  <a:pt x="63" y="4"/>
                </a:lnTo>
                <a:lnTo>
                  <a:pt x="63" y="50"/>
                </a:lnTo>
                <a:lnTo>
                  <a:pt x="37" y="50"/>
                </a:lnTo>
                <a:moveTo>
                  <a:pt x="68" y="50"/>
                </a:moveTo>
                <a:lnTo>
                  <a:pt x="68" y="4"/>
                </a:lnTo>
                <a:lnTo>
                  <a:pt x="94" y="4"/>
                </a:lnTo>
                <a:lnTo>
                  <a:pt x="94" y="50"/>
                </a:lnTo>
                <a:lnTo>
                  <a:pt x="68" y="50"/>
                </a:lnTo>
                <a:moveTo>
                  <a:pt x="100" y="50"/>
                </a:moveTo>
                <a:lnTo>
                  <a:pt x="100" y="4"/>
                </a:lnTo>
                <a:lnTo>
                  <a:pt x="126" y="4"/>
                </a:lnTo>
                <a:lnTo>
                  <a:pt x="126" y="50"/>
                </a:lnTo>
                <a:lnTo>
                  <a:pt x="100" y="50"/>
                </a:lnTo>
                <a:moveTo>
                  <a:pt x="132" y="50"/>
                </a:moveTo>
                <a:lnTo>
                  <a:pt x="132" y="4"/>
                </a:lnTo>
                <a:lnTo>
                  <a:pt x="158" y="4"/>
                </a:lnTo>
                <a:lnTo>
                  <a:pt x="158" y="50"/>
                </a:lnTo>
                <a:lnTo>
                  <a:pt x="132" y="50"/>
                </a:lnTo>
                <a:moveTo>
                  <a:pt x="163" y="50"/>
                </a:moveTo>
                <a:lnTo>
                  <a:pt x="163" y="4"/>
                </a:lnTo>
                <a:lnTo>
                  <a:pt x="189" y="4"/>
                </a:lnTo>
                <a:lnTo>
                  <a:pt x="189" y="50"/>
                </a:lnTo>
                <a:lnTo>
                  <a:pt x="163" y="50"/>
                </a:lnTo>
                <a:moveTo>
                  <a:pt x="195" y="50"/>
                </a:moveTo>
                <a:lnTo>
                  <a:pt x="195" y="4"/>
                </a:lnTo>
                <a:lnTo>
                  <a:pt x="221" y="4"/>
                </a:lnTo>
                <a:lnTo>
                  <a:pt x="221" y="50"/>
                </a:lnTo>
                <a:lnTo>
                  <a:pt x="195" y="50"/>
                </a:lnTo>
                <a:moveTo>
                  <a:pt x="226" y="50"/>
                </a:moveTo>
                <a:lnTo>
                  <a:pt x="226" y="4"/>
                </a:lnTo>
                <a:lnTo>
                  <a:pt x="252" y="4"/>
                </a:lnTo>
                <a:lnTo>
                  <a:pt x="252" y="50"/>
                </a:lnTo>
                <a:lnTo>
                  <a:pt x="226" y="50"/>
                </a:lnTo>
                <a:moveTo>
                  <a:pt x="258" y="50"/>
                </a:moveTo>
                <a:lnTo>
                  <a:pt x="258" y="4"/>
                </a:lnTo>
                <a:lnTo>
                  <a:pt x="284" y="4"/>
                </a:lnTo>
                <a:lnTo>
                  <a:pt x="284" y="50"/>
                </a:lnTo>
                <a:lnTo>
                  <a:pt x="258" y="50"/>
                </a:lnTo>
                <a:moveTo>
                  <a:pt x="289" y="50"/>
                </a:moveTo>
                <a:lnTo>
                  <a:pt x="289" y="4"/>
                </a:lnTo>
                <a:lnTo>
                  <a:pt x="315" y="4"/>
                </a:lnTo>
                <a:lnTo>
                  <a:pt x="315" y="50"/>
                </a:lnTo>
                <a:lnTo>
                  <a:pt x="289" y="50"/>
                </a:lnTo>
                <a:moveTo>
                  <a:pt x="317" y="0"/>
                </a:moveTo>
                <a:lnTo>
                  <a:pt x="0" y="0"/>
                </a:lnTo>
                <a:lnTo>
                  <a:pt x="0" y="53"/>
                </a:lnTo>
                <a:lnTo>
                  <a:pt x="317" y="53"/>
                </a:lnTo>
                <a:lnTo>
                  <a:pt x="3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1" name="íSlïdè">
            <a:extLst>
              <a:ext uri="{FF2B5EF4-FFF2-40B4-BE49-F238E27FC236}">
                <a16:creationId xmlns:a16="http://schemas.microsoft.com/office/drawing/2014/main" id="{944FDF9E-017A-448F-9AB9-F21DBC2E4A94}"/>
              </a:ext>
            </a:extLst>
          </p:cNvPr>
          <p:cNvSpPr/>
          <p:nvPr/>
        </p:nvSpPr>
        <p:spPr bwMode="auto">
          <a:xfrm>
            <a:off x="8550519" y="2971707"/>
            <a:ext cx="1903" cy="7138"/>
          </a:xfrm>
          <a:custGeom>
            <a:avLst/>
            <a:gdLst>
              <a:gd name="T0" fmla="*/ 0 w 5"/>
              <a:gd name="T1" fmla="*/ 0 h 18"/>
              <a:gd name="T2" fmla="*/ 0 w 5"/>
              <a:gd name="T3" fmla="*/ 0 h 18"/>
              <a:gd name="T4" fmla="*/ 5 w 5"/>
              <a:gd name="T5" fmla="*/ 18 h 18"/>
              <a:gd name="T6" fmla="*/ 5 w 5"/>
              <a:gd name="T7" fmla="*/ 18 h 18"/>
              <a:gd name="T8" fmla="*/ 0 w 5"/>
              <a:gd name="T9" fmla="*/ 0 h 18"/>
              <a:gd name="T10" fmla="*/ 0 w 5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6"/>
                  <a:pt x="3" y="12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3" y="12"/>
                  <a:pt x="1" y="6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2" name="ïşlíḍê">
            <a:extLst>
              <a:ext uri="{FF2B5EF4-FFF2-40B4-BE49-F238E27FC236}">
                <a16:creationId xmlns:a16="http://schemas.microsoft.com/office/drawing/2014/main" id="{D8F7563F-EA0E-43F2-B8E8-F63FA0161A68}"/>
              </a:ext>
            </a:extLst>
          </p:cNvPr>
          <p:cNvSpPr/>
          <p:nvPr/>
        </p:nvSpPr>
        <p:spPr bwMode="auto">
          <a:xfrm>
            <a:off x="8550519" y="2971707"/>
            <a:ext cx="150369" cy="25220"/>
          </a:xfrm>
          <a:custGeom>
            <a:avLst/>
            <a:gdLst>
              <a:gd name="T0" fmla="*/ 44 w 387"/>
              <a:gd name="T1" fmla="*/ 61 h 65"/>
              <a:gd name="T2" fmla="*/ 44 w 387"/>
              <a:gd name="T3" fmla="*/ 4 h 65"/>
              <a:gd name="T4" fmla="*/ 76 w 387"/>
              <a:gd name="T5" fmla="*/ 4 h 65"/>
              <a:gd name="T6" fmla="*/ 76 w 387"/>
              <a:gd name="T7" fmla="*/ 61 h 65"/>
              <a:gd name="T8" fmla="*/ 44 w 387"/>
              <a:gd name="T9" fmla="*/ 61 h 65"/>
              <a:gd name="T10" fmla="*/ 82 w 387"/>
              <a:gd name="T11" fmla="*/ 61 h 65"/>
              <a:gd name="T12" fmla="*/ 82 w 387"/>
              <a:gd name="T13" fmla="*/ 4 h 65"/>
              <a:gd name="T14" fmla="*/ 114 w 387"/>
              <a:gd name="T15" fmla="*/ 4 h 65"/>
              <a:gd name="T16" fmla="*/ 114 w 387"/>
              <a:gd name="T17" fmla="*/ 61 h 65"/>
              <a:gd name="T18" fmla="*/ 82 w 387"/>
              <a:gd name="T19" fmla="*/ 61 h 65"/>
              <a:gd name="T20" fmla="*/ 121 w 387"/>
              <a:gd name="T21" fmla="*/ 61 h 65"/>
              <a:gd name="T22" fmla="*/ 121 w 387"/>
              <a:gd name="T23" fmla="*/ 4 h 65"/>
              <a:gd name="T24" fmla="*/ 153 w 387"/>
              <a:gd name="T25" fmla="*/ 4 h 65"/>
              <a:gd name="T26" fmla="*/ 153 w 387"/>
              <a:gd name="T27" fmla="*/ 61 h 65"/>
              <a:gd name="T28" fmla="*/ 121 w 387"/>
              <a:gd name="T29" fmla="*/ 61 h 65"/>
              <a:gd name="T30" fmla="*/ 160 w 387"/>
              <a:gd name="T31" fmla="*/ 61 h 65"/>
              <a:gd name="T32" fmla="*/ 160 w 387"/>
              <a:gd name="T33" fmla="*/ 4 h 65"/>
              <a:gd name="T34" fmla="*/ 192 w 387"/>
              <a:gd name="T35" fmla="*/ 4 h 65"/>
              <a:gd name="T36" fmla="*/ 192 w 387"/>
              <a:gd name="T37" fmla="*/ 61 h 65"/>
              <a:gd name="T38" fmla="*/ 160 w 387"/>
              <a:gd name="T39" fmla="*/ 61 h 65"/>
              <a:gd name="T40" fmla="*/ 199 w 387"/>
              <a:gd name="T41" fmla="*/ 61 h 65"/>
              <a:gd name="T42" fmla="*/ 199 w 387"/>
              <a:gd name="T43" fmla="*/ 4 h 65"/>
              <a:gd name="T44" fmla="*/ 231 w 387"/>
              <a:gd name="T45" fmla="*/ 4 h 65"/>
              <a:gd name="T46" fmla="*/ 231 w 387"/>
              <a:gd name="T47" fmla="*/ 61 h 65"/>
              <a:gd name="T48" fmla="*/ 199 w 387"/>
              <a:gd name="T49" fmla="*/ 61 h 65"/>
              <a:gd name="T50" fmla="*/ 237 w 387"/>
              <a:gd name="T51" fmla="*/ 61 h 65"/>
              <a:gd name="T52" fmla="*/ 237 w 387"/>
              <a:gd name="T53" fmla="*/ 4 h 65"/>
              <a:gd name="T54" fmla="*/ 269 w 387"/>
              <a:gd name="T55" fmla="*/ 4 h 65"/>
              <a:gd name="T56" fmla="*/ 269 w 387"/>
              <a:gd name="T57" fmla="*/ 61 h 65"/>
              <a:gd name="T58" fmla="*/ 237 w 387"/>
              <a:gd name="T59" fmla="*/ 61 h 65"/>
              <a:gd name="T60" fmla="*/ 276 w 387"/>
              <a:gd name="T61" fmla="*/ 61 h 65"/>
              <a:gd name="T62" fmla="*/ 276 w 387"/>
              <a:gd name="T63" fmla="*/ 4 h 65"/>
              <a:gd name="T64" fmla="*/ 308 w 387"/>
              <a:gd name="T65" fmla="*/ 4 h 65"/>
              <a:gd name="T66" fmla="*/ 308 w 387"/>
              <a:gd name="T67" fmla="*/ 61 h 65"/>
              <a:gd name="T68" fmla="*/ 276 w 387"/>
              <a:gd name="T69" fmla="*/ 61 h 65"/>
              <a:gd name="T70" fmla="*/ 315 w 387"/>
              <a:gd name="T71" fmla="*/ 61 h 65"/>
              <a:gd name="T72" fmla="*/ 315 w 387"/>
              <a:gd name="T73" fmla="*/ 4 h 65"/>
              <a:gd name="T74" fmla="*/ 347 w 387"/>
              <a:gd name="T75" fmla="*/ 4 h 65"/>
              <a:gd name="T76" fmla="*/ 347 w 387"/>
              <a:gd name="T77" fmla="*/ 61 h 65"/>
              <a:gd name="T78" fmla="*/ 315 w 387"/>
              <a:gd name="T79" fmla="*/ 61 h 65"/>
              <a:gd name="T80" fmla="*/ 354 w 387"/>
              <a:gd name="T81" fmla="*/ 61 h 65"/>
              <a:gd name="T82" fmla="*/ 354 w 387"/>
              <a:gd name="T83" fmla="*/ 4 h 65"/>
              <a:gd name="T84" fmla="*/ 386 w 387"/>
              <a:gd name="T85" fmla="*/ 4 h 65"/>
              <a:gd name="T86" fmla="*/ 386 w 387"/>
              <a:gd name="T87" fmla="*/ 61 h 65"/>
              <a:gd name="T88" fmla="*/ 354 w 387"/>
              <a:gd name="T89" fmla="*/ 61 h 65"/>
              <a:gd name="T90" fmla="*/ 387 w 387"/>
              <a:gd name="T91" fmla="*/ 0 h 65"/>
              <a:gd name="T92" fmla="*/ 0 w 387"/>
              <a:gd name="T93" fmla="*/ 0 h 65"/>
              <a:gd name="T94" fmla="*/ 0 w 387"/>
              <a:gd name="T95" fmla="*/ 0 h 65"/>
              <a:gd name="T96" fmla="*/ 5 w 387"/>
              <a:gd name="T97" fmla="*/ 18 h 65"/>
              <a:gd name="T98" fmla="*/ 5 w 387"/>
              <a:gd name="T99" fmla="*/ 4 h 65"/>
              <a:gd name="T100" fmla="*/ 37 w 387"/>
              <a:gd name="T101" fmla="*/ 4 h 65"/>
              <a:gd name="T102" fmla="*/ 37 w 387"/>
              <a:gd name="T103" fmla="*/ 61 h 65"/>
              <a:gd name="T104" fmla="*/ 20 w 387"/>
              <a:gd name="T105" fmla="*/ 61 h 65"/>
              <a:gd name="T106" fmla="*/ 21 w 387"/>
              <a:gd name="T107" fmla="*/ 65 h 65"/>
              <a:gd name="T108" fmla="*/ 387 w 387"/>
              <a:gd name="T109" fmla="*/ 65 h 65"/>
              <a:gd name="T110" fmla="*/ 387 w 387"/>
              <a:gd name="T11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7" h="65">
                <a:moveTo>
                  <a:pt x="44" y="61"/>
                </a:moveTo>
                <a:cubicBezTo>
                  <a:pt x="44" y="4"/>
                  <a:pt x="44" y="4"/>
                  <a:pt x="44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61"/>
                  <a:pt x="76" y="61"/>
                  <a:pt x="76" y="61"/>
                </a:cubicBezTo>
                <a:cubicBezTo>
                  <a:pt x="44" y="61"/>
                  <a:pt x="44" y="61"/>
                  <a:pt x="44" y="61"/>
                </a:cubicBezTo>
                <a:moveTo>
                  <a:pt x="82" y="61"/>
                </a:moveTo>
                <a:cubicBezTo>
                  <a:pt x="82" y="4"/>
                  <a:pt x="82" y="4"/>
                  <a:pt x="82" y="4"/>
                </a:cubicBezTo>
                <a:cubicBezTo>
                  <a:pt x="114" y="4"/>
                  <a:pt x="114" y="4"/>
                  <a:pt x="114" y="4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82" y="61"/>
                  <a:pt x="82" y="61"/>
                  <a:pt x="82" y="61"/>
                </a:cubicBezTo>
                <a:moveTo>
                  <a:pt x="121" y="61"/>
                </a:moveTo>
                <a:cubicBezTo>
                  <a:pt x="121" y="4"/>
                  <a:pt x="121" y="4"/>
                  <a:pt x="121" y="4"/>
                </a:cubicBezTo>
                <a:cubicBezTo>
                  <a:pt x="153" y="4"/>
                  <a:pt x="153" y="4"/>
                  <a:pt x="153" y="4"/>
                </a:cubicBezTo>
                <a:cubicBezTo>
                  <a:pt x="153" y="61"/>
                  <a:pt x="153" y="61"/>
                  <a:pt x="153" y="61"/>
                </a:cubicBezTo>
                <a:cubicBezTo>
                  <a:pt x="121" y="61"/>
                  <a:pt x="121" y="61"/>
                  <a:pt x="121" y="61"/>
                </a:cubicBezTo>
                <a:moveTo>
                  <a:pt x="160" y="61"/>
                </a:moveTo>
                <a:cubicBezTo>
                  <a:pt x="160" y="4"/>
                  <a:pt x="160" y="4"/>
                  <a:pt x="160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60" y="61"/>
                  <a:pt x="160" y="61"/>
                  <a:pt x="160" y="61"/>
                </a:cubicBezTo>
                <a:moveTo>
                  <a:pt x="199" y="61"/>
                </a:moveTo>
                <a:cubicBezTo>
                  <a:pt x="199" y="4"/>
                  <a:pt x="199" y="4"/>
                  <a:pt x="199" y="4"/>
                </a:cubicBezTo>
                <a:cubicBezTo>
                  <a:pt x="231" y="4"/>
                  <a:pt x="231" y="4"/>
                  <a:pt x="231" y="4"/>
                </a:cubicBezTo>
                <a:cubicBezTo>
                  <a:pt x="231" y="61"/>
                  <a:pt x="231" y="61"/>
                  <a:pt x="231" y="61"/>
                </a:cubicBezTo>
                <a:cubicBezTo>
                  <a:pt x="199" y="61"/>
                  <a:pt x="199" y="61"/>
                  <a:pt x="199" y="61"/>
                </a:cubicBezTo>
                <a:moveTo>
                  <a:pt x="237" y="61"/>
                </a:moveTo>
                <a:cubicBezTo>
                  <a:pt x="237" y="4"/>
                  <a:pt x="237" y="4"/>
                  <a:pt x="237" y="4"/>
                </a:cubicBezTo>
                <a:cubicBezTo>
                  <a:pt x="269" y="4"/>
                  <a:pt x="269" y="4"/>
                  <a:pt x="269" y="4"/>
                </a:cubicBezTo>
                <a:cubicBezTo>
                  <a:pt x="269" y="61"/>
                  <a:pt x="269" y="61"/>
                  <a:pt x="269" y="61"/>
                </a:cubicBezTo>
                <a:cubicBezTo>
                  <a:pt x="237" y="61"/>
                  <a:pt x="237" y="61"/>
                  <a:pt x="237" y="61"/>
                </a:cubicBezTo>
                <a:moveTo>
                  <a:pt x="276" y="61"/>
                </a:moveTo>
                <a:cubicBezTo>
                  <a:pt x="276" y="4"/>
                  <a:pt x="276" y="4"/>
                  <a:pt x="276" y="4"/>
                </a:cubicBezTo>
                <a:cubicBezTo>
                  <a:pt x="308" y="4"/>
                  <a:pt x="308" y="4"/>
                  <a:pt x="308" y="4"/>
                </a:cubicBezTo>
                <a:cubicBezTo>
                  <a:pt x="308" y="61"/>
                  <a:pt x="308" y="61"/>
                  <a:pt x="308" y="61"/>
                </a:cubicBezTo>
                <a:cubicBezTo>
                  <a:pt x="276" y="61"/>
                  <a:pt x="276" y="61"/>
                  <a:pt x="276" y="61"/>
                </a:cubicBezTo>
                <a:moveTo>
                  <a:pt x="315" y="61"/>
                </a:moveTo>
                <a:cubicBezTo>
                  <a:pt x="315" y="4"/>
                  <a:pt x="315" y="4"/>
                  <a:pt x="315" y="4"/>
                </a:cubicBezTo>
                <a:cubicBezTo>
                  <a:pt x="347" y="4"/>
                  <a:pt x="347" y="4"/>
                  <a:pt x="347" y="4"/>
                </a:cubicBezTo>
                <a:cubicBezTo>
                  <a:pt x="347" y="61"/>
                  <a:pt x="347" y="61"/>
                  <a:pt x="347" y="61"/>
                </a:cubicBezTo>
                <a:cubicBezTo>
                  <a:pt x="315" y="61"/>
                  <a:pt x="315" y="61"/>
                  <a:pt x="315" y="61"/>
                </a:cubicBezTo>
                <a:moveTo>
                  <a:pt x="354" y="61"/>
                </a:moveTo>
                <a:cubicBezTo>
                  <a:pt x="354" y="4"/>
                  <a:pt x="354" y="4"/>
                  <a:pt x="354" y="4"/>
                </a:cubicBezTo>
                <a:cubicBezTo>
                  <a:pt x="386" y="4"/>
                  <a:pt x="386" y="4"/>
                  <a:pt x="386" y="4"/>
                </a:cubicBezTo>
                <a:cubicBezTo>
                  <a:pt x="386" y="61"/>
                  <a:pt x="386" y="61"/>
                  <a:pt x="386" y="61"/>
                </a:cubicBezTo>
                <a:cubicBezTo>
                  <a:pt x="354" y="61"/>
                  <a:pt x="354" y="61"/>
                  <a:pt x="354" y="61"/>
                </a:cubicBezTo>
                <a:moveTo>
                  <a:pt x="3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"/>
                  <a:pt x="3" y="12"/>
                  <a:pt x="5" y="18"/>
                </a:cubicBezTo>
                <a:cubicBezTo>
                  <a:pt x="5" y="4"/>
                  <a:pt x="5" y="4"/>
                  <a:pt x="5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61"/>
                  <a:pt x="37" y="61"/>
                  <a:pt x="37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2"/>
                  <a:pt x="21" y="64"/>
                  <a:pt x="21" y="65"/>
                </a:cubicBezTo>
                <a:cubicBezTo>
                  <a:pt x="387" y="65"/>
                  <a:pt x="387" y="65"/>
                  <a:pt x="387" y="65"/>
                </a:cubicBezTo>
                <a:cubicBezTo>
                  <a:pt x="387" y="0"/>
                  <a:pt x="387" y="0"/>
                  <a:pt x="387" y="0"/>
                </a:cubicBezTo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3" name="íṥḷïḍé">
            <a:extLst>
              <a:ext uri="{FF2B5EF4-FFF2-40B4-BE49-F238E27FC236}">
                <a16:creationId xmlns:a16="http://schemas.microsoft.com/office/drawing/2014/main" id="{64C4C165-7EA8-4CDE-AC58-A299472E41C7}"/>
              </a:ext>
            </a:extLst>
          </p:cNvPr>
          <p:cNvSpPr/>
          <p:nvPr/>
        </p:nvSpPr>
        <p:spPr bwMode="auto">
          <a:xfrm>
            <a:off x="8700888" y="3045464"/>
            <a:ext cx="476" cy="25220"/>
          </a:xfrm>
          <a:prstGeom prst="rect">
            <a:avLst/>
          </a:pr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4" name="íṣľidè">
            <a:extLst>
              <a:ext uri="{FF2B5EF4-FFF2-40B4-BE49-F238E27FC236}">
                <a16:creationId xmlns:a16="http://schemas.microsoft.com/office/drawing/2014/main" id="{7797564E-428F-476D-8C7F-2F783199E635}"/>
              </a:ext>
            </a:extLst>
          </p:cNvPr>
          <p:cNvSpPr/>
          <p:nvPr/>
        </p:nvSpPr>
        <p:spPr bwMode="auto">
          <a:xfrm>
            <a:off x="8700888" y="3045464"/>
            <a:ext cx="476" cy="2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5" name="ïśḻiḋê">
            <a:extLst>
              <a:ext uri="{FF2B5EF4-FFF2-40B4-BE49-F238E27FC236}">
                <a16:creationId xmlns:a16="http://schemas.microsoft.com/office/drawing/2014/main" id="{83F0F44E-A370-4DF4-92D3-6479AA67E1EB}"/>
              </a:ext>
            </a:extLst>
          </p:cNvPr>
          <p:cNvSpPr/>
          <p:nvPr/>
        </p:nvSpPr>
        <p:spPr bwMode="auto">
          <a:xfrm>
            <a:off x="8585732" y="3045464"/>
            <a:ext cx="115156" cy="25220"/>
          </a:xfrm>
          <a:custGeom>
            <a:avLst/>
            <a:gdLst>
              <a:gd name="T0" fmla="*/ 70 w 297"/>
              <a:gd name="T1" fmla="*/ 61 h 65"/>
              <a:gd name="T2" fmla="*/ 70 w 297"/>
              <a:gd name="T3" fmla="*/ 4 h 65"/>
              <a:gd name="T4" fmla="*/ 102 w 297"/>
              <a:gd name="T5" fmla="*/ 4 h 65"/>
              <a:gd name="T6" fmla="*/ 102 w 297"/>
              <a:gd name="T7" fmla="*/ 61 h 65"/>
              <a:gd name="T8" fmla="*/ 70 w 297"/>
              <a:gd name="T9" fmla="*/ 61 h 65"/>
              <a:gd name="T10" fmla="*/ 108 w 297"/>
              <a:gd name="T11" fmla="*/ 61 h 65"/>
              <a:gd name="T12" fmla="*/ 108 w 297"/>
              <a:gd name="T13" fmla="*/ 4 h 65"/>
              <a:gd name="T14" fmla="*/ 140 w 297"/>
              <a:gd name="T15" fmla="*/ 4 h 65"/>
              <a:gd name="T16" fmla="*/ 140 w 297"/>
              <a:gd name="T17" fmla="*/ 61 h 65"/>
              <a:gd name="T18" fmla="*/ 108 w 297"/>
              <a:gd name="T19" fmla="*/ 61 h 65"/>
              <a:gd name="T20" fmla="*/ 147 w 297"/>
              <a:gd name="T21" fmla="*/ 61 h 65"/>
              <a:gd name="T22" fmla="*/ 147 w 297"/>
              <a:gd name="T23" fmla="*/ 4 h 65"/>
              <a:gd name="T24" fmla="*/ 179 w 297"/>
              <a:gd name="T25" fmla="*/ 4 h 65"/>
              <a:gd name="T26" fmla="*/ 179 w 297"/>
              <a:gd name="T27" fmla="*/ 61 h 65"/>
              <a:gd name="T28" fmla="*/ 147 w 297"/>
              <a:gd name="T29" fmla="*/ 61 h 65"/>
              <a:gd name="T30" fmla="*/ 186 w 297"/>
              <a:gd name="T31" fmla="*/ 61 h 65"/>
              <a:gd name="T32" fmla="*/ 186 w 297"/>
              <a:gd name="T33" fmla="*/ 4 h 65"/>
              <a:gd name="T34" fmla="*/ 218 w 297"/>
              <a:gd name="T35" fmla="*/ 4 h 65"/>
              <a:gd name="T36" fmla="*/ 218 w 297"/>
              <a:gd name="T37" fmla="*/ 61 h 65"/>
              <a:gd name="T38" fmla="*/ 186 w 297"/>
              <a:gd name="T39" fmla="*/ 61 h 65"/>
              <a:gd name="T40" fmla="*/ 225 w 297"/>
              <a:gd name="T41" fmla="*/ 61 h 65"/>
              <a:gd name="T42" fmla="*/ 225 w 297"/>
              <a:gd name="T43" fmla="*/ 4 h 65"/>
              <a:gd name="T44" fmla="*/ 257 w 297"/>
              <a:gd name="T45" fmla="*/ 4 h 65"/>
              <a:gd name="T46" fmla="*/ 257 w 297"/>
              <a:gd name="T47" fmla="*/ 61 h 65"/>
              <a:gd name="T48" fmla="*/ 225 w 297"/>
              <a:gd name="T49" fmla="*/ 61 h 65"/>
              <a:gd name="T50" fmla="*/ 263 w 297"/>
              <a:gd name="T51" fmla="*/ 61 h 65"/>
              <a:gd name="T52" fmla="*/ 263 w 297"/>
              <a:gd name="T53" fmla="*/ 4 h 65"/>
              <a:gd name="T54" fmla="*/ 295 w 297"/>
              <a:gd name="T55" fmla="*/ 4 h 65"/>
              <a:gd name="T56" fmla="*/ 295 w 297"/>
              <a:gd name="T57" fmla="*/ 61 h 65"/>
              <a:gd name="T58" fmla="*/ 263 w 297"/>
              <a:gd name="T59" fmla="*/ 61 h 65"/>
              <a:gd name="T60" fmla="*/ 297 w 297"/>
              <a:gd name="T61" fmla="*/ 0 h 65"/>
              <a:gd name="T62" fmla="*/ 0 w 297"/>
              <a:gd name="T63" fmla="*/ 0 h 65"/>
              <a:gd name="T64" fmla="*/ 3 w 297"/>
              <a:gd name="T65" fmla="*/ 4 h 65"/>
              <a:gd name="T66" fmla="*/ 24 w 297"/>
              <a:gd name="T67" fmla="*/ 4 h 65"/>
              <a:gd name="T68" fmla="*/ 24 w 297"/>
              <a:gd name="T69" fmla="*/ 31 h 65"/>
              <a:gd name="T70" fmla="*/ 31 w 297"/>
              <a:gd name="T71" fmla="*/ 39 h 65"/>
              <a:gd name="T72" fmla="*/ 31 w 297"/>
              <a:gd name="T73" fmla="*/ 3 h 65"/>
              <a:gd name="T74" fmla="*/ 63 w 297"/>
              <a:gd name="T75" fmla="*/ 3 h 65"/>
              <a:gd name="T76" fmla="*/ 63 w 297"/>
              <a:gd name="T77" fmla="*/ 61 h 65"/>
              <a:gd name="T78" fmla="*/ 50 w 297"/>
              <a:gd name="T79" fmla="*/ 61 h 65"/>
              <a:gd name="T80" fmla="*/ 54 w 297"/>
              <a:gd name="T81" fmla="*/ 65 h 65"/>
              <a:gd name="T82" fmla="*/ 297 w 297"/>
              <a:gd name="T83" fmla="*/ 65 h 65"/>
              <a:gd name="T84" fmla="*/ 297 w 297"/>
              <a:gd name="T8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7" h="65">
                <a:moveTo>
                  <a:pt x="70" y="61"/>
                </a:moveTo>
                <a:cubicBezTo>
                  <a:pt x="70" y="4"/>
                  <a:pt x="70" y="4"/>
                  <a:pt x="70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102" y="61"/>
                  <a:pt x="102" y="61"/>
                  <a:pt x="102" y="61"/>
                </a:cubicBezTo>
                <a:cubicBezTo>
                  <a:pt x="70" y="61"/>
                  <a:pt x="70" y="61"/>
                  <a:pt x="70" y="61"/>
                </a:cubicBezTo>
                <a:moveTo>
                  <a:pt x="108" y="61"/>
                </a:moveTo>
                <a:cubicBezTo>
                  <a:pt x="108" y="4"/>
                  <a:pt x="108" y="4"/>
                  <a:pt x="108" y="4"/>
                </a:cubicBezTo>
                <a:cubicBezTo>
                  <a:pt x="140" y="4"/>
                  <a:pt x="140" y="4"/>
                  <a:pt x="140" y="4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08" y="61"/>
                  <a:pt x="108" y="61"/>
                  <a:pt x="108" y="61"/>
                </a:cubicBezTo>
                <a:moveTo>
                  <a:pt x="147" y="61"/>
                </a:moveTo>
                <a:cubicBezTo>
                  <a:pt x="147" y="4"/>
                  <a:pt x="147" y="4"/>
                  <a:pt x="147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47" y="61"/>
                  <a:pt x="147" y="61"/>
                  <a:pt x="147" y="61"/>
                </a:cubicBezTo>
                <a:moveTo>
                  <a:pt x="186" y="61"/>
                </a:moveTo>
                <a:cubicBezTo>
                  <a:pt x="186" y="4"/>
                  <a:pt x="186" y="4"/>
                  <a:pt x="186" y="4"/>
                </a:cubicBezTo>
                <a:cubicBezTo>
                  <a:pt x="218" y="4"/>
                  <a:pt x="218" y="4"/>
                  <a:pt x="218" y="4"/>
                </a:cubicBezTo>
                <a:cubicBezTo>
                  <a:pt x="218" y="61"/>
                  <a:pt x="218" y="61"/>
                  <a:pt x="218" y="61"/>
                </a:cubicBezTo>
                <a:cubicBezTo>
                  <a:pt x="186" y="61"/>
                  <a:pt x="186" y="61"/>
                  <a:pt x="186" y="61"/>
                </a:cubicBezTo>
                <a:moveTo>
                  <a:pt x="225" y="61"/>
                </a:moveTo>
                <a:cubicBezTo>
                  <a:pt x="225" y="4"/>
                  <a:pt x="225" y="4"/>
                  <a:pt x="225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61"/>
                  <a:pt x="257" y="61"/>
                  <a:pt x="257" y="61"/>
                </a:cubicBezTo>
                <a:cubicBezTo>
                  <a:pt x="225" y="61"/>
                  <a:pt x="225" y="61"/>
                  <a:pt x="225" y="61"/>
                </a:cubicBezTo>
                <a:moveTo>
                  <a:pt x="263" y="61"/>
                </a:moveTo>
                <a:cubicBezTo>
                  <a:pt x="263" y="4"/>
                  <a:pt x="263" y="4"/>
                  <a:pt x="263" y="4"/>
                </a:cubicBezTo>
                <a:cubicBezTo>
                  <a:pt x="295" y="4"/>
                  <a:pt x="295" y="4"/>
                  <a:pt x="295" y="4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263" y="61"/>
                  <a:pt x="263" y="61"/>
                  <a:pt x="263" y="61"/>
                </a:cubicBezTo>
                <a:moveTo>
                  <a:pt x="29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31"/>
                  <a:pt x="24" y="31"/>
                  <a:pt x="24" y="31"/>
                </a:cubicBezTo>
                <a:cubicBezTo>
                  <a:pt x="27" y="34"/>
                  <a:pt x="29" y="36"/>
                  <a:pt x="31" y="39"/>
                </a:cubicBezTo>
                <a:cubicBezTo>
                  <a:pt x="31" y="3"/>
                  <a:pt x="31" y="3"/>
                  <a:pt x="31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61"/>
                  <a:pt x="63" y="61"/>
                  <a:pt x="63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1" y="62"/>
                  <a:pt x="53" y="63"/>
                  <a:pt x="54" y="65"/>
                </a:cubicBezTo>
                <a:cubicBezTo>
                  <a:pt x="297" y="65"/>
                  <a:pt x="297" y="65"/>
                  <a:pt x="297" y="65"/>
                </a:cubicBezTo>
                <a:cubicBezTo>
                  <a:pt x="297" y="0"/>
                  <a:pt x="297" y="0"/>
                  <a:pt x="297" y="0"/>
                </a:cubicBezTo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6" name="íşḻíḍè">
            <a:extLst>
              <a:ext uri="{FF2B5EF4-FFF2-40B4-BE49-F238E27FC236}">
                <a16:creationId xmlns:a16="http://schemas.microsoft.com/office/drawing/2014/main" id="{A4839408-0C7F-4E28-97B9-42DAE22DE665}"/>
              </a:ext>
            </a:extLst>
          </p:cNvPr>
          <p:cNvSpPr/>
          <p:nvPr/>
        </p:nvSpPr>
        <p:spPr bwMode="auto">
          <a:xfrm>
            <a:off x="8700888" y="3118745"/>
            <a:ext cx="0" cy="15227"/>
          </a:xfrm>
          <a:custGeom>
            <a:avLst/>
            <a:gdLst>
              <a:gd name="T0" fmla="*/ 0 h 39"/>
              <a:gd name="T1" fmla="*/ 0 h 39"/>
              <a:gd name="T2" fmla="*/ 39 h 39"/>
              <a:gd name="T3" fmla="*/ 39 h 39"/>
              <a:gd name="T4" fmla="*/ 0 h 3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7" name="íṣ1îďê">
            <a:extLst>
              <a:ext uri="{FF2B5EF4-FFF2-40B4-BE49-F238E27FC236}">
                <a16:creationId xmlns:a16="http://schemas.microsoft.com/office/drawing/2014/main" id="{E4E9ABAC-531B-4657-9673-885BA45B4C47}"/>
              </a:ext>
            </a:extLst>
          </p:cNvPr>
          <p:cNvSpPr/>
          <p:nvPr/>
        </p:nvSpPr>
        <p:spPr bwMode="auto">
          <a:xfrm>
            <a:off x="8668530" y="3118745"/>
            <a:ext cx="32358" cy="15227"/>
          </a:xfrm>
          <a:custGeom>
            <a:avLst/>
            <a:gdLst>
              <a:gd name="T0" fmla="*/ 83 w 83"/>
              <a:gd name="T1" fmla="*/ 0 h 39"/>
              <a:gd name="T2" fmla="*/ 0 w 83"/>
              <a:gd name="T3" fmla="*/ 0 h 39"/>
              <a:gd name="T4" fmla="*/ 11 w 83"/>
              <a:gd name="T5" fmla="*/ 6 h 39"/>
              <a:gd name="T6" fmla="*/ 11 w 83"/>
              <a:gd name="T7" fmla="*/ 4 h 39"/>
              <a:gd name="T8" fmla="*/ 43 w 83"/>
              <a:gd name="T9" fmla="*/ 4 h 39"/>
              <a:gd name="T10" fmla="*/ 43 w 83"/>
              <a:gd name="T11" fmla="*/ 22 h 39"/>
              <a:gd name="T12" fmla="*/ 50 w 83"/>
              <a:gd name="T13" fmla="*/ 25 h 39"/>
              <a:gd name="T14" fmla="*/ 50 w 83"/>
              <a:gd name="T15" fmla="*/ 4 h 39"/>
              <a:gd name="T16" fmla="*/ 82 w 83"/>
              <a:gd name="T17" fmla="*/ 4 h 39"/>
              <a:gd name="T18" fmla="*/ 82 w 83"/>
              <a:gd name="T19" fmla="*/ 39 h 39"/>
              <a:gd name="T20" fmla="*/ 83 w 83"/>
              <a:gd name="T21" fmla="*/ 39 h 39"/>
              <a:gd name="T22" fmla="*/ 83 w 83"/>
              <a:gd name="T2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39"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3" y="2"/>
                  <a:pt x="7" y="4"/>
                  <a:pt x="11" y="6"/>
                </a:cubicBezTo>
                <a:cubicBezTo>
                  <a:pt x="11" y="4"/>
                  <a:pt x="11" y="4"/>
                  <a:pt x="11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22"/>
                  <a:pt x="43" y="22"/>
                  <a:pt x="43" y="22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4"/>
                  <a:pt x="50" y="4"/>
                  <a:pt x="50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3" y="39"/>
                  <a:pt x="83" y="39"/>
                </a:cubicBez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CBD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8" name="išḷïḋè">
            <a:extLst>
              <a:ext uri="{FF2B5EF4-FFF2-40B4-BE49-F238E27FC236}">
                <a16:creationId xmlns:a16="http://schemas.microsoft.com/office/drawing/2014/main" id="{2DE34A9C-005D-4EEF-9707-813968311806}"/>
              </a:ext>
            </a:extLst>
          </p:cNvPr>
          <p:cNvSpPr/>
          <p:nvPr/>
        </p:nvSpPr>
        <p:spPr bwMode="auto">
          <a:xfrm>
            <a:off x="8824610" y="2501567"/>
            <a:ext cx="476" cy="6662"/>
          </a:xfrm>
          <a:prstGeom prst="rect">
            <a:avLst/>
          </a:pr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9" name="ísľiďê">
            <a:extLst>
              <a:ext uri="{FF2B5EF4-FFF2-40B4-BE49-F238E27FC236}">
                <a16:creationId xmlns:a16="http://schemas.microsoft.com/office/drawing/2014/main" id="{F33870AB-06AE-47C2-9442-1DFC493CA554}"/>
              </a:ext>
            </a:extLst>
          </p:cNvPr>
          <p:cNvSpPr/>
          <p:nvPr/>
        </p:nvSpPr>
        <p:spPr bwMode="auto">
          <a:xfrm>
            <a:off x="8824610" y="2501567"/>
            <a:ext cx="476" cy="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0" name="îśḻidê">
            <a:extLst>
              <a:ext uri="{FF2B5EF4-FFF2-40B4-BE49-F238E27FC236}">
                <a16:creationId xmlns:a16="http://schemas.microsoft.com/office/drawing/2014/main" id="{063B4F85-FC37-43EB-ACBF-69415E88DD85}"/>
              </a:ext>
            </a:extLst>
          </p:cNvPr>
          <p:cNvSpPr/>
          <p:nvPr/>
        </p:nvSpPr>
        <p:spPr bwMode="auto">
          <a:xfrm>
            <a:off x="8824610" y="2501567"/>
            <a:ext cx="476" cy="6662"/>
          </a:xfrm>
          <a:custGeom>
            <a:avLst/>
            <a:gdLst>
              <a:gd name="T0" fmla="*/ 1 w 1"/>
              <a:gd name="T1" fmla="*/ 0 h 14"/>
              <a:gd name="T2" fmla="*/ 0 w 1"/>
              <a:gd name="T3" fmla="*/ 0 h 14"/>
              <a:gd name="T4" fmla="*/ 0 w 1"/>
              <a:gd name="T5" fmla="*/ 14 h 14"/>
              <a:gd name="T6" fmla="*/ 0 w 1"/>
              <a:gd name="T7" fmla="*/ 14 h 14"/>
              <a:gd name="T8" fmla="*/ 0 w 1"/>
              <a:gd name="T9" fmla="*/ 0 h 14"/>
              <a:gd name="T10" fmla="*/ 1 w 1"/>
              <a:gd name="T11" fmla="*/ 0 h 14"/>
              <a:gd name="T12" fmla="*/ 1 w 1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" h="14">
                <a:moveTo>
                  <a:pt x="1" y="0"/>
                </a:move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1" name="îŝļídè">
            <a:extLst>
              <a:ext uri="{FF2B5EF4-FFF2-40B4-BE49-F238E27FC236}">
                <a16:creationId xmlns:a16="http://schemas.microsoft.com/office/drawing/2014/main" id="{2FC0B704-DD76-42F9-A329-568E780C4CC7}"/>
              </a:ext>
            </a:extLst>
          </p:cNvPr>
          <p:cNvSpPr/>
          <p:nvPr/>
        </p:nvSpPr>
        <p:spPr bwMode="auto">
          <a:xfrm>
            <a:off x="8824610" y="2501567"/>
            <a:ext cx="476" cy="6662"/>
          </a:xfrm>
          <a:custGeom>
            <a:avLst/>
            <a:gdLst>
              <a:gd name="T0" fmla="*/ 1 w 1"/>
              <a:gd name="T1" fmla="*/ 0 h 14"/>
              <a:gd name="T2" fmla="*/ 0 w 1"/>
              <a:gd name="T3" fmla="*/ 0 h 14"/>
              <a:gd name="T4" fmla="*/ 0 w 1"/>
              <a:gd name="T5" fmla="*/ 14 h 14"/>
              <a:gd name="T6" fmla="*/ 0 w 1"/>
              <a:gd name="T7" fmla="*/ 14 h 14"/>
              <a:gd name="T8" fmla="*/ 0 w 1"/>
              <a:gd name="T9" fmla="*/ 0 h 14"/>
              <a:gd name="T10" fmla="*/ 1 w 1"/>
              <a:gd name="T11" fmla="*/ 0 h 14"/>
              <a:gd name="T12" fmla="*/ 1 w 1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" h="14">
                <a:moveTo>
                  <a:pt x="1" y="0"/>
                </a:move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2" name="ïş1íḑé">
            <a:extLst>
              <a:ext uri="{FF2B5EF4-FFF2-40B4-BE49-F238E27FC236}">
                <a16:creationId xmlns:a16="http://schemas.microsoft.com/office/drawing/2014/main" id="{C9CDB3D4-44EE-4895-BE0E-71598065A0BD}"/>
              </a:ext>
            </a:extLst>
          </p:cNvPr>
          <p:cNvSpPr/>
          <p:nvPr/>
        </p:nvSpPr>
        <p:spPr bwMode="auto">
          <a:xfrm>
            <a:off x="8755611" y="2501567"/>
            <a:ext cx="68999" cy="6662"/>
          </a:xfrm>
          <a:prstGeom prst="rect">
            <a:avLst/>
          </a:prstGeom>
          <a:solidFill>
            <a:srgbClr val="4285F4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3" name="îṣļídè">
            <a:extLst>
              <a:ext uri="{FF2B5EF4-FFF2-40B4-BE49-F238E27FC236}">
                <a16:creationId xmlns:a16="http://schemas.microsoft.com/office/drawing/2014/main" id="{E390B7F1-E0D9-472C-A8DE-DA12F5460675}"/>
              </a:ext>
            </a:extLst>
          </p:cNvPr>
          <p:cNvSpPr/>
          <p:nvPr/>
        </p:nvSpPr>
        <p:spPr bwMode="auto">
          <a:xfrm>
            <a:off x="9496987" y="2958384"/>
            <a:ext cx="952" cy="1903"/>
          </a:xfrm>
          <a:custGeom>
            <a:avLst/>
            <a:gdLst>
              <a:gd name="T0" fmla="*/ 0 w 2"/>
              <a:gd name="T1" fmla="*/ 0 h 5"/>
              <a:gd name="T2" fmla="*/ 1 w 2"/>
              <a:gd name="T3" fmla="*/ 1 h 5"/>
              <a:gd name="T4" fmla="*/ 2 w 2"/>
              <a:gd name="T5" fmla="*/ 5 h 5"/>
              <a:gd name="T6" fmla="*/ 0 w 2"/>
              <a:gd name="T7" fmla="*/ 0 h 5"/>
              <a:gd name="T8" fmla="*/ 0 w 2"/>
              <a:gd name="T9" fmla="*/ 0 h 5"/>
              <a:gd name="T10" fmla="*/ 0 w 2"/>
              <a:gd name="T11" fmla="*/ 0 h 5"/>
              <a:gd name="T12" fmla="*/ 0 w 2"/>
              <a:gd name="T13" fmla="*/ 0 h 5"/>
              <a:gd name="T14" fmla="*/ 0 w 2"/>
              <a:gd name="T15" fmla="*/ 0 h 5"/>
              <a:gd name="T16" fmla="*/ 0 w 2"/>
              <a:gd name="T17" fmla="*/ 0 h 5"/>
              <a:gd name="T18" fmla="*/ 0 w 2"/>
              <a:gd name="T19" fmla="*/ 0 h 5"/>
              <a:gd name="T20" fmla="*/ 0 w 2"/>
              <a:gd name="T2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" h="5">
                <a:moveTo>
                  <a:pt x="0" y="0"/>
                </a:moveTo>
                <a:cubicBezTo>
                  <a:pt x="1" y="0"/>
                  <a:pt x="1" y="1"/>
                  <a:pt x="1" y="1"/>
                </a:cubicBezTo>
                <a:cubicBezTo>
                  <a:pt x="1" y="2"/>
                  <a:pt x="2" y="3"/>
                  <a:pt x="2" y="5"/>
                </a:cubicBezTo>
                <a:cubicBezTo>
                  <a:pt x="1" y="3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4" name="îṧ1îḓe">
            <a:extLst>
              <a:ext uri="{FF2B5EF4-FFF2-40B4-BE49-F238E27FC236}">
                <a16:creationId xmlns:a16="http://schemas.microsoft.com/office/drawing/2014/main" id="{D36246E5-5A6F-4100-BCB9-D7FE7EF11AB3}"/>
              </a:ext>
            </a:extLst>
          </p:cNvPr>
          <p:cNvSpPr/>
          <p:nvPr/>
        </p:nvSpPr>
        <p:spPr bwMode="auto">
          <a:xfrm>
            <a:off x="9497463" y="2958859"/>
            <a:ext cx="952" cy="2379"/>
          </a:xfrm>
          <a:custGeom>
            <a:avLst/>
            <a:gdLst>
              <a:gd name="T0" fmla="*/ 0 w 2"/>
              <a:gd name="T1" fmla="*/ 0 h 6"/>
              <a:gd name="T2" fmla="*/ 2 w 2"/>
              <a:gd name="T3" fmla="*/ 6 h 6"/>
              <a:gd name="T4" fmla="*/ 2 w 2"/>
              <a:gd name="T5" fmla="*/ 6 h 6"/>
              <a:gd name="T6" fmla="*/ 2 w 2"/>
              <a:gd name="T7" fmla="*/ 6 h 6"/>
              <a:gd name="T8" fmla="*/ 2 w 2"/>
              <a:gd name="T9" fmla="*/ 6 h 6"/>
              <a:gd name="T10" fmla="*/ 2 w 2"/>
              <a:gd name="T11" fmla="*/ 6 h 6"/>
              <a:gd name="T12" fmla="*/ 1 w 2"/>
              <a:gd name="T13" fmla="*/ 4 h 6"/>
              <a:gd name="T14" fmla="*/ 0 w 2"/>
              <a:gd name="T1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0" y="2"/>
                  <a:pt x="1" y="4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5"/>
                  <a:pt x="1" y="5"/>
                  <a:pt x="1" y="4"/>
                </a:cubicBezTo>
                <a:cubicBezTo>
                  <a:pt x="1" y="2"/>
                  <a:pt x="0" y="1"/>
                  <a:pt x="0" y="0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5" name="íṡ1iďe">
            <a:extLst>
              <a:ext uri="{FF2B5EF4-FFF2-40B4-BE49-F238E27FC236}">
                <a16:creationId xmlns:a16="http://schemas.microsoft.com/office/drawing/2014/main" id="{FF5253E4-31D1-43AC-97F7-09468DF079AD}"/>
              </a:ext>
            </a:extLst>
          </p:cNvPr>
          <p:cNvSpPr/>
          <p:nvPr/>
        </p:nvSpPr>
        <p:spPr bwMode="auto">
          <a:xfrm>
            <a:off x="9163892" y="2880344"/>
            <a:ext cx="39971" cy="55199"/>
          </a:xfrm>
          <a:custGeom>
            <a:avLst/>
            <a:gdLst>
              <a:gd name="T0" fmla="*/ 103 w 103"/>
              <a:gd name="T1" fmla="*/ 105 h 142"/>
              <a:gd name="T2" fmla="*/ 95 w 103"/>
              <a:gd name="T3" fmla="*/ 142 h 142"/>
              <a:gd name="T4" fmla="*/ 13 w 103"/>
              <a:gd name="T5" fmla="*/ 62 h 142"/>
              <a:gd name="T6" fmla="*/ 34 w 103"/>
              <a:gd name="T7" fmla="*/ 0 h 142"/>
              <a:gd name="T8" fmla="*/ 98 w 103"/>
              <a:gd name="T9" fmla="*/ 27 h 142"/>
              <a:gd name="T10" fmla="*/ 103 w 103"/>
              <a:gd name="T11" fmla="*/ 10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42">
                <a:moveTo>
                  <a:pt x="103" y="105"/>
                </a:moveTo>
                <a:cubicBezTo>
                  <a:pt x="95" y="142"/>
                  <a:pt x="95" y="142"/>
                  <a:pt x="95" y="142"/>
                </a:cubicBezTo>
                <a:cubicBezTo>
                  <a:pt x="95" y="142"/>
                  <a:pt x="25" y="107"/>
                  <a:pt x="13" y="62"/>
                </a:cubicBezTo>
                <a:cubicBezTo>
                  <a:pt x="0" y="17"/>
                  <a:pt x="34" y="0"/>
                  <a:pt x="34" y="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3" y="105"/>
                  <a:pt x="103" y="105"/>
                  <a:pt x="103" y="10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6" name="îśļiḋè">
            <a:extLst>
              <a:ext uri="{FF2B5EF4-FFF2-40B4-BE49-F238E27FC236}">
                <a16:creationId xmlns:a16="http://schemas.microsoft.com/office/drawing/2014/main" id="{755F642C-0B51-49F9-999F-0F395345F487}"/>
              </a:ext>
            </a:extLst>
          </p:cNvPr>
          <p:cNvSpPr/>
          <p:nvPr/>
        </p:nvSpPr>
        <p:spPr bwMode="auto">
          <a:xfrm>
            <a:off x="9190063" y="2916033"/>
            <a:ext cx="13800" cy="19510"/>
          </a:xfrm>
          <a:custGeom>
            <a:avLst/>
            <a:gdLst>
              <a:gd name="T0" fmla="*/ 35 w 35"/>
              <a:gd name="T1" fmla="*/ 15 h 50"/>
              <a:gd name="T2" fmla="*/ 20 w 35"/>
              <a:gd name="T3" fmla="*/ 47 h 50"/>
              <a:gd name="T4" fmla="*/ 27 w 35"/>
              <a:gd name="T5" fmla="*/ 50 h 50"/>
              <a:gd name="T6" fmla="*/ 35 w 35"/>
              <a:gd name="T7" fmla="*/ 15 h 50"/>
              <a:gd name="T8" fmla="*/ 13 w 35"/>
              <a:gd name="T9" fmla="*/ 0 h 50"/>
              <a:gd name="T10" fmla="*/ 0 w 35"/>
              <a:gd name="T11" fmla="*/ 14 h 50"/>
              <a:gd name="T12" fmla="*/ 2 w 35"/>
              <a:gd name="T13" fmla="*/ 19 h 50"/>
              <a:gd name="T14" fmla="*/ 2 w 35"/>
              <a:gd name="T15" fmla="*/ 35 h 50"/>
              <a:gd name="T16" fmla="*/ 1 w 35"/>
              <a:gd name="T17" fmla="*/ 35 h 50"/>
              <a:gd name="T18" fmla="*/ 19 w 35"/>
              <a:gd name="T19" fmla="*/ 46 h 50"/>
              <a:gd name="T20" fmla="*/ 13 w 3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50">
                <a:moveTo>
                  <a:pt x="35" y="15"/>
                </a:moveTo>
                <a:cubicBezTo>
                  <a:pt x="29" y="28"/>
                  <a:pt x="23" y="41"/>
                  <a:pt x="20" y="47"/>
                </a:cubicBezTo>
                <a:cubicBezTo>
                  <a:pt x="24" y="49"/>
                  <a:pt x="27" y="50"/>
                  <a:pt x="27" y="50"/>
                </a:cubicBezTo>
                <a:cubicBezTo>
                  <a:pt x="35" y="15"/>
                  <a:pt x="35" y="15"/>
                  <a:pt x="35" y="15"/>
                </a:cubicBezTo>
                <a:moveTo>
                  <a:pt x="13" y="0"/>
                </a:moveTo>
                <a:cubicBezTo>
                  <a:pt x="10" y="7"/>
                  <a:pt x="6" y="13"/>
                  <a:pt x="0" y="14"/>
                </a:cubicBezTo>
                <a:cubicBezTo>
                  <a:pt x="1" y="17"/>
                  <a:pt x="2" y="19"/>
                  <a:pt x="2" y="19"/>
                </a:cubicBezTo>
                <a:cubicBezTo>
                  <a:pt x="2" y="19"/>
                  <a:pt x="9" y="30"/>
                  <a:pt x="2" y="35"/>
                </a:cubicBezTo>
                <a:cubicBezTo>
                  <a:pt x="2" y="35"/>
                  <a:pt x="1" y="35"/>
                  <a:pt x="1" y="35"/>
                </a:cubicBezTo>
                <a:cubicBezTo>
                  <a:pt x="8" y="40"/>
                  <a:pt x="14" y="43"/>
                  <a:pt x="19" y="46"/>
                </a:cubicBezTo>
                <a:cubicBezTo>
                  <a:pt x="19" y="38"/>
                  <a:pt x="20" y="20"/>
                  <a:pt x="1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7" name="íŝḻíde">
            <a:extLst>
              <a:ext uri="{FF2B5EF4-FFF2-40B4-BE49-F238E27FC236}">
                <a16:creationId xmlns:a16="http://schemas.microsoft.com/office/drawing/2014/main" id="{28DFD119-2CC5-4B0E-857F-78B8589A9D5D}"/>
              </a:ext>
            </a:extLst>
          </p:cNvPr>
          <p:cNvSpPr/>
          <p:nvPr/>
        </p:nvSpPr>
        <p:spPr bwMode="auto">
          <a:xfrm>
            <a:off x="8992585" y="3350009"/>
            <a:ext cx="60909" cy="67571"/>
          </a:xfrm>
          <a:custGeom>
            <a:avLst/>
            <a:gdLst>
              <a:gd name="T0" fmla="*/ 157 w 157"/>
              <a:gd name="T1" fmla="*/ 146 h 174"/>
              <a:gd name="T2" fmla="*/ 49 w 157"/>
              <a:gd name="T3" fmla="*/ 172 h 174"/>
              <a:gd name="T4" fmla="*/ 7 w 157"/>
              <a:gd name="T5" fmla="*/ 146 h 174"/>
              <a:gd name="T6" fmla="*/ 0 w 157"/>
              <a:gd name="T7" fmla="*/ 122 h 174"/>
              <a:gd name="T8" fmla="*/ 6 w 157"/>
              <a:gd name="T9" fmla="*/ 58 h 174"/>
              <a:gd name="T10" fmla="*/ 9 w 157"/>
              <a:gd name="T11" fmla="*/ 24 h 174"/>
              <a:gd name="T12" fmla="*/ 103 w 157"/>
              <a:gd name="T13" fmla="*/ 0 h 174"/>
              <a:gd name="T14" fmla="*/ 116 w 157"/>
              <a:gd name="T15" fmla="*/ 41 h 174"/>
              <a:gd name="T16" fmla="*/ 117 w 157"/>
              <a:gd name="T17" fmla="*/ 44 h 174"/>
              <a:gd name="T18" fmla="*/ 143 w 157"/>
              <a:gd name="T19" fmla="*/ 124 h 174"/>
              <a:gd name="T20" fmla="*/ 150 w 157"/>
              <a:gd name="T21" fmla="*/ 140 h 174"/>
              <a:gd name="T22" fmla="*/ 157 w 157"/>
              <a:gd name="T23" fmla="*/ 14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74">
                <a:moveTo>
                  <a:pt x="157" y="146"/>
                </a:moveTo>
                <a:cubicBezTo>
                  <a:pt x="157" y="146"/>
                  <a:pt x="93" y="169"/>
                  <a:pt x="49" y="172"/>
                </a:cubicBezTo>
                <a:cubicBezTo>
                  <a:pt x="26" y="174"/>
                  <a:pt x="13" y="160"/>
                  <a:pt x="7" y="146"/>
                </a:cubicBezTo>
                <a:cubicBezTo>
                  <a:pt x="3" y="138"/>
                  <a:pt x="1" y="130"/>
                  <a:pt x="0" y="122"/>
                </a:cubicBezTo>
                <a:cubicBezTo>
                  <a:pt x="6" y="58"/>
                  <a:pt x="6" y="58"/>
                  <a:pt x="6" y="58"/>
                </a:cubicBezTo>
                <a:cubicBezTo>
                  <a:pt x="9" y="24"/>
                  <a:pt x="9" y="24"/>
                  <a:pt x="9" y="24"/>
                </a:cubicBezTo>
                <a:cubicBezTo>
                  <a:pt x="103" y="0"/>
                  <a:pt x="103" y="0"/>
                  <a:pt x="103" y="0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22" y="57"/>
                  <a:pt x="144" y="112"/>
                  <a:pt x="143" y="124"/>
                </a:cubicBezTo>
                <a:cubicBezTo>
                  <a:pt x="143" y="130"/>
                  <a:pt x="145" y="135"/>
                  <a:pt x="150" y="140"/>
                </a:cubicBezTo>
                <a:cubicBezTo>
                  <a:pt x="152" y="142"/>
                  <a:pt x="154" y="144"/>
                  <a:pt x="157" y="14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8" name="işļîḋè">
            <a:extLst>
              <a:ext uri="{FF2B5EF4-FFF2-40B4-BE49-F238E27FC236}">
                <a16:creationId xmlns:a16="http://schemas.microsoft.com/office/drawing/2014/main" id="{0A0A0F34-93A5-4059-B997-116960BA8C6F}"/>
              </a:ext>
            </a:extLst>
          </p:cNvPr>
          <p:cNvSpPr/>
          <p:nvPr/>
        </p:nvSpPr>
        <p:spPr bwMode="auto">
          <a:xfrm>
            <a:off x="9111072" y="3348581"/>
            <a:ext cx="111825" cy="56626"/>
          </a:xfrm>
          <a:custGeom>
            <a:avLst/>
            <a:gdLst>
              <a:gd name="T0" fmla="*/ 288 w 288"/>
              <a:gd name="T1" fmla="*/ 118 h 146"/>
              <a:gd name="T2" fmla="*/ 287 w 288"/>
              <a:gd name="T3" fmla="*/ 123 h 146"/>
              <a:gd name="T4" fmla="*/ 123 w 288"/>
              <a:gd name="T5" fmla="*/ 123 h 146"/>
              <a:gd name="T6" fmla="*/ 65 w 288"/>
              <a:gd name="T7" fmla="*/ 107 h 146"/>
              <a:gd name="T8" fmla="*/ 3 w 288"/>
              <a:gd name="T9" fmla="*/ 91 h 146"/>
              <a:gd name="T10" fmla="*/ 3 w 288"/>
              <a:gd name="T11" fmla="*/ 55 h 146"/>
              <a:gd name="T12" fmla="*/ 12 w 288"/>
              <a:gd name="T13" fmla="*/ 16 h 146"/>
              <a:gd name="T14" fmla="*/ 14 w 288"/>
              <a:gd name="T15" fmla="*/ 14 h 146"/>
              <a:gd name="T16" fmla="*/ 27 w 288"/>
              <a:gd name="T17" fmla="*/ 4 h 146"/>
              <a:gd name="T18" fmla="*/ 174 w 288"/>
              <a:gd name="T19" fmla="*/ 0 h 146"/>
              <a:gd name="T20" fmla="*/ 175 w 288"/>
              <a:gd name="T21" fmla="*/ 0 h 146"/>
              <a:gd name="T22" fmla="*/ 225 w 288"/>
              <a:gd name="T23" fmla="*/ 65 h 146"/>
              <a:gd name="T24" fmla="*/ 288 w 288"/>
              <a:gd name="T25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146">
                <a:moveTo>
                  <a:pt x="288" y="118"/>
                </a:moveTo>
                <a:cubicBezTo>
                  <a:pt x="288" y="120"/>
                  <a:pt x="288" y="122"/>
                  <a:pt x="287" y="123"/>
                </a:cubicBezTo>
                <a:cubicBezTo>
                  <a:pt x="287" y="123"/>
                  <a:pt x="151" y="146"/>
                  <a:pt x="123" y="123"/>
                </a:cubicBezTo>
                <a:cubicBezTo>
                  <a:pt x="107" y="110"/>
                  <a:pt x="86" y="104"/>
                  <a:pt x="65" y="107"/>
                </a:cubicBezTo>
                <a:cubicBezTo>
                  <a:pt x="65" y="107"/>
                  <a:pt x="12" y="108"/>
                  <a:pt x="3" y="91"/>
                </a:cubicBezTo>
                <a:cubicBezTo>
                  <a:pt x="0" y="83"/>
                  <a:pt x="0" y="69"/>
                  <a:pt x="3" y="55"/>
                </a:cubicBezTo>
                <a:cubicBezTo>
                  <a:pt x="5" y="42"/>
                  <a:pt x="8" y="29"/>
                  <a:pt x="12" y="16"/>
                </a:cubicBezTo>
                <a:cubicBezTo>
                  <a:pt x="14" y="14"/>
                  <a:pt x="14" y="14"/>
                  <a:pt x="14" y="14"/>
                </a:cubicBezTo>
                <a:cubicBezTo>
                  <a:pt x="27" y="4"/>
                  <a:pt x="27" y="4"/>
                  <a:pt x="27" y="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30"/>
                  <a:pt x="225" y="65"/>
                  <a:pt x="225" y="65"/>
                </a:cubicBezTo>
                <a:cubicBezTo>
                  <a:pt x="279" y="85"/>
                  <a:pt x="287" y="107"/>
                  <a:pt x="288" y="1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9" name="i$lîḑe">
            <a:extLst>
              <a:ext uri="{FF2B5EF4-FFF2-40B4-BE49-F238E27FC236}">
                <a16:creationId xmlns:a16="http://schemas.microsoft.com/office/drawing/2014/main" id="{5700C658-9112-4D23-97B7-50864E1E6AA0}"/>
              </a:ext>
            </a:extLst>
          </p:cNvPr>
          <p:cNvSpPr/>
          <p:nvPr/>
        </p:nvSpPr>
        <p:spPr bwMode="auto">
          <a:xfrm>
            <a:off x="9135341" y="3389505"/>
            <a:ext cx="44730" cy="10945"/>
          </a:xfrm>
          <a:custGeom>
            <a:avLst/>
            <a:gdLst>
              <a:gd name="T0" fmla="*/ 61 w 116"/>
              <a:gd name="T1" fmla="*/ 18 h 28"/>
              <a:gd name="T2" fmla="*/ 116 w 116"/>
              <a:gd name="T3" fmla="*/ 28 h 28"/>
              <a:gd name="T4" fmla="*/ 116 w 116"/>
              <a:gd name="T5" fmla="*/ 28 h 28"/>
              <a:gd name="T6" fmla="*/ 61 w 116"/>
              <a:gd name="T7" fmla="*/ 18 h 28"/>
              <a:gd name="T8" fmla="*/ 13 w 116"/>
              <a:gd name="T9" fmla="*/ 0 h 28"/>
              <a:gd name="T10" fmla="*/ 3 w 116"/>
              <a:gd name="T11" fmla="*/ 1 h 28"/>
              <a:gd name="T12" fmla="*/ 0 w 116"/>
              <a:gd name="T13" fmla="*/ 1 h 28"/>
              <a:gd name="T14" fmla="*/ 0 w 116"/>
              <a:gd name="T15" fmla="*/ 1 h 28"/>
              <a:gd name="T16" fmla="*/ 3 w 116"/>
              <a:gd name="T17" fmla="*/ 1 h 28"/>
              <a:gd name="T18" fmla="*/ 13 w 116"/>
              <a:gd name="T19" fmla="*/ 0 h 28"/>
              <a:gd name="T20" fmla="*/ 61 w 116"/>
              <a:gd name="T21" fmla="*/ 17 h 28"/>
              <a:gd name="T22" fmla="*/ 13 w 116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28">
                <a:moveTo>
                  <a:pt x="61" y="18"/>
                </a:moveTo>
                <a:cubicBezTo>
                  <a:pt x="71" y="25"/>
                  <a:pt x="92" y="28"/>
                  <a:pt x="116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92" y="28"/>
                  <a:pt x="71" y="25"/>
                  <a:pt x="61" y="18"/>
                </a:cubicBezTo>
                <a:moveTo>
                  <a:pt x="13" y="0"/>
                </a:moveTo>
                <a:cubicBezTo>
                  <a:pt x="9" y="0"/>
                  <a:pt x="6" y="0"/>
                  <a:pt x="3" y="1"/>
                </a:cubicBezTo>
                <a:cubicBezTo>
                  <a:pt x="3" y="1"/>
                  <a:pt x="2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3" y="1"/>
                  <a:pt x="3" y="1"/>
                </a:cubicBezTo>
                <a:cubicBezTo>
                  <a:pt x="6" y="0"/>
                  <a:pt x="10" y="0"/>
                  <a:pt x="13" y="0"/>
                </a:cubicBezTo>
                <a:cubicBezTo>
                  <a:pt x="30" y="0"/>
                  <a:pt x="47" y="6"/>
                  <a:pt x="61" y="17"/>
                </a:cubicBezTo>
                <a:cubicBezTo>
                  <a:pt x="47" y="6"/>
                  <a:pt x="30" y="0"/>
                  <a:pt x="13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0" name="ïSḻídé">
            <a:extLst>
              <a:ext uri="{FF2B5EF4-FFF2-40B4-BE49-F238E27FC236}">
                <a16:creationId xmlns:a16="http://schemas.microsoft.com/office/drawing/2014/main" id="{63E72FF0-A7E4-4E02-89F4-1276124ACA63}"/>
              </a:ext>
            </a:extLst>
          </p:cNvPr>
          <p:cNvSpPr/>
          <p:nvPr/>
        </p:nvSpPr>
        <p:spPr bwMode="auto">
          <a:xfrm>
            <a:off x="9111072" y="3369519"/>
            <a:ext cx="111825" cy="30930"/>
          </a:xfrm>
          <a:custGeom>
            <a:avLst/>
            <a:gdLst>
              <a:gd name="T0" fmla="*/ 3 w 288"/>
              <a:gd name="T1" fmla="*/ 0 h 79"/>
              <a:gd name="T2" fmla="*/ 3 w 288"/>
              <a:gd name="T3" fmla="*/ 0 h 79"/>
              <a:gd name="T4" fmla="*/ 3 w 288"/>
              <a:gd name="T5" fmla="*/ 0 h 79"/>
              <a:gd name="T6" fmla="*/ 3 w 288"/>
              <a:gd name="T7" fmla="*/ 36 h 79"/>
              <a:gd name="T8" fmla="*/ 62 w 288"/>
              <a:gd name="T9" fmla="*/ 52 h 79"/>
              <a:gd name="T10" fmla="*/ 65 w 288"/>
              <a:gd name="T11" fmla="*/ 52 h 79"/>
              <a:gd name="T12" fmla="*/ 75 w 288"/>
              <a:gd name="T13" fmla="*/ 51 h 79"/>
              <a:gd name="T14" fmla="*/ 123 w 288"/>
              <a:gd name="T15" fmla="*/ 68 h 79"/>
              <a:gd name="T16" fmla="*/ 123 w 288"/>
              <a:gd name="T17" fmla="*/ 68 h 79"/>
              <a:gd name="T18" fmla="*/ 123 w 288"/>
              <a:gd name="T19" fmla="*/ 69 h 79"/>
              <a:gd name="T20" fmla="*/ 178 w 288"/>
              <a:gd name="T21" fmla="*/ 79 h 79"/>
              <a:gd name="T22" fmla="*/ 287 w 288"/>
              <a:gd name="T23" fmla="*/ 68 h 79"/>
              <a:gd name="T24" fmla="*/ 288 w 288"/>
              <a:gd name="T25" fmla="*/ 63 h 79"/>
              <a:gd name="T26" fmla="*/ 288 w 288"/>
              <a:gd name="T27" fmla="*/ 63 h 79"/>
              <a:gd name="T28" fmla="*/ 288 w 288"/>
              <a:gd name="T29" fmla="*/ 63 h 79"/>
              <a:gd name="T30" fmla="*/ 139 w 288"/>
              <a:gd name="T31" fmla="*/ 58 h 79"/>
              <a:gd name="T32" fmla="*/ 68 w 288"/>
              <a:gd name="T33" fmla="*/ 19 h 79"/>
              <a:gd name="T34" fmla="*/ 3 w 288"/>
              <a:gd name="T3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7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14"/>
                  <a:pt x="0" y="28"/>
                  <a:pt x="3" y="36"/>
                </a:cubicBezTo>
                <a:cubicBezTo>
                  <a:pt x="11" y="50"/>
                  <a:pt x="51" y="52"/>
                  <a:pt x="62" y="52"/>
                </a:cubicBezTo>
                <a:cubicBezTo>
                  <a:pt x="64" y="52"/>
                  <a:pt x="65" y="52"/>
                  <a:pt x="65" y="52"/>
                </a:cubicBezTo>
                <a:cubicBezTo>
                  <a:pt x="68" y="51"/>
                  <a:pt x="71" y="51"/>
                  <a:pt x="75" y="51"/>
                </a:cubicBezTo>
                <a:cubicBezTo>
                  <a:pt x="92" y="51"/>
                  <a:pt x="109" y="57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9"/>
                  <a:pt x="123" y="69"/>
                  <a:pt x="123" y="69"/>
                </a:cubicBezTo>
                <a:cubicBezTo>
                  <a:pt x="133" y="76"/>
                  <a:pt x="154" y="79"/>
                  <a:pt x="178" y="79"/>
                </a:cubicBezTo>
                <a:cubicBezTo>
                  <a:pt x="227" y="79"/>
                  <a:pt x="287" y="68"/>
                  <a:pt x="287" y="68"/>
                </a:cubicBezTo>
                <a:cubicBezTo>
                  <a:pt x="288" y="67"/>
                  <a:pt x="288" y="65"/>
                  <a:pt x="288" y="63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248" y="61"/>
                  <a:pt x="155" y="59"/>
                  <a:pt x="139" y="58"/>
                </a:cubicBezTo>
                <a:cubicBezTo>
                  <a:pt x="120" y="56"/>
                  <a:pt x="87" y="38"/>
                  <a:pt x="68" y="19"/>
                </a:cubicBezTo>
                <a:cubicBezTo>
                  <a:pt x="55" y="7"/>
                  <a:pt x="23" y="2"/>
                  <a:pt x="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1" name="íŝ1ïḓè">
            <a:extLst>
              <a:ext uri="{FF2B5EF4-FFF2-40B4-BE49-F238E27FC236}">
                <a16:creationId xmlns:a16="http://schemas.microsoft.com/office/drawing/2014/main" id="{3CA8F688-6D78-47CE-A6E6-3B725268EE34}"/>
              </a:ext>
            </a:extLst>
          </p:cNvPr>
          <p:cNvSpPr/>
          <p:nvPr/>
        </p:nvSpPr>
        <p:spPr bwMode="auto">
          <a:xfrm>
            <a:off x="8994964" y="3404256"/>
            <a:ext cx="58530" cy="12848"/>
          </a:xfrm>
          <a:custGeom>
            <a:avLst/>
            <a:gdLst>
              <a:gd name="T0" fmla="*/ 143 w 150"/>
              <a:gd name="T1" fmla="*/ 0 h 33"/>
              <a:gd name="T2" fmla="*/ 51 w 150"/>
              <a:gd name="T3" fmla="*/ 12 h 33"/>
              <a:gd name="T4" fmla="*/ 39 w 150"/>
              <a:gd name="T5" fmla="*/ 14 h 33"/>
              <a:gd name="T6" fmla="*/ 0 w 150"/>
              <a:gd name="T7" fmla="*/ 6 h 33"/>
              <a:gd name="T8" fmla="*/ 38 w 150"/>
              <a:gd name="T9" fmla="*/ 33 h 33"/>
              <a:gd name="T10" fmla="*/ 41 w 150"/>
              <a:gd name="T11" fmla="*/ 32 h 33"/>
              <a:gd name="T12" fmla="*/ 42 w 150"/>
              <a:gd name="T13" fmla="*/ 32 h 33"/>
              <a:gd name="T14" fmla="*/ 42 w 150"/>
              <a:gd name="T15" fmla="*/ 32 h 33"/>
              <a:gd name="T16" fmla="*/ 150 w 150"/>
              <a:gd name="T17" fmla="*/ 6 h 33"/>
              <a:gd name="T18" fmla="*/ 150 w 150"/>
              <a:gd name="T19" fmla="*/ 6 h 33"/>
              <a:gd name="T20" fmla="*/ 143 w 150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33">
                <a:moveTo>
                  <a:pt x="143" y="0"/>
                </a:moveTo>
                <a:cubicBezTo>
                  <a:pt x="115" y="1"/>
                  <a:pt x="65" y="6"/>
                  <a:pt x="51" y="12"/>
                </a:cubicBezTo>
                <a:cubicBezTo>
                  <a:pt x="47" y="13"/>
                  <a:pt x="43" y="14"/>
                  <a:pt x="39" y="14"/>
                </a:cubicBezTo>
                <a:cubicBezTo>
                  <a:pt x="27" y="14"/>
                  <a:pt x="12" y="10"/>
                  <a:pt x="0" y="6"/>
                </a:cubicBezTo>
                <a:cubicBezTo>
                  <a:pt x="6" y="19"/>
                  <a:pt x="17" y="33"/>
                  <a:pt x="38" y="33"/>
                </a:cubicBezTo>
                <a:cubicBezTo>
                  <a:pt x="39" y="33"/>
                  <a:pt x="40" y="32"/>
                  <a:pt x="41" y="32"/>
                </a:cubicBezTo>
                <a:cubicBezTo>
                  <a:pt x="41" y="32"/>
                  <a:pt x="41" y="32"/>
                  <a:pt x="42" y="32"/>
                </a:cubicBezTo>
                <a:cubicBezTo>
                  <a:pt x="42" y="32"/>
                  <a:pt x="42" y="32"/>
                  <a:pt x="42" y="32"/>
                </a:cubicBezTo>
                <a:cubicBezTo>
                  <a:pt x="86" y="29"/>
                  <a:pt x="150" y="6"/>
                  <a:pt x="150" y="6"/>
                </a:cubicBezTo>
                <a:cubicBezTo>
                  <a:pt x="150" y="6"/>
                  <a:pt x="150" y="6"/>
                  <a:pt x="150" y="6"/>
                </a:cubicBezTo>
                <a:cubicBezTo>
                  <a:pt x="147" y="4"/>
                  <a:pt x="145" y="2"/>
                  <a:pt x="14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2" name="iṥľídè">
            <a:extLst>
              <a:ext uri="{FF2B5EF4-FFF2-40B4-BE49-F238E27FC236}">
                <a16:creationId xmlns:a16="http://schemas.microsoft.com/office/drawing/2014/main" id="{EE395992-A06C-4770-8D11-C3A5FF414D8E}"/>
              </a:ext>
            </a:extLst>
          </p:cNvPr>
          <p:cNvSpPr/>
          <p:nvPr/>
        </p:nvSpPr>
        <p:spPr bwMode="auto">
          <a:xfrm>
            <a:off x="9043501" y="2579606"/>
            <a:ext cx="76136" cy="104212"/>
          </a:xfrm>
          <a:custGeom>
            <a:avLst/>
            <a:gdLst>
              <a:gd name="T0" fmla="*/ 121 w 197"/>
              <a:gd name="T1" fmla="*/ 240 h 269"/>
              <a:gd name="T2" fmla="*/ 17 w 197"/>
              <a:gd name="T3" fmla="*/ 120 h 269"/>
              <a:gd name="T4" fmla="*/ 24 w 197"/>
              <a:gd name="T5" fmla="*/ 94 h 269"/>
              <a:gd name="T6" fmla="*/ 24 w 197"/>
              <a:gd name="T7" fmla="*/ 58 h 269"/>
              <a:gd name="T8" fmla="*/ 17 w 197"/>
              <a:gd name="T9" fmla="*/ 0 h 269"/>
              <a:gd name="T10" fmla="*/ 172 w 197"/>
              <a:gd name="T11" fmla="*/ 28 h 269"/>
              <a:gd name="T12" fmla="*/ 170 w 197"/>
              <a:gd name="T13" fmla="*/ 61 h 269"/>
              <a:gd name="T14" fmla="*/ 175 w 197"/>
              <a:gd name="T15" fmla="*/ 104 h 269"/>
              <a:gd name="T16" fmla="*/ 180 w 197"/>
              <a:gd name="T17" fmla="*/ 136 h 269"/>
              <a:gd name="T18" fmla="*/ 164 w 197"/>
              <a:gd name="T19" fmla="*/ 150 h 269"/>
              <a:gd name="T20" fmla="*/ 121 w 197"/>
              <a:gd name="T21" fmla="*/ 24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7" h="269">
                <a:moveTo>
                  <a:pt x="121" y="240"/>
                </a:moveTo>
                <a:cubicBezTo>
                  <a:pt x="68" y="219"/>
                  <a:pt x="0" y="151"/>
                  <a:pt x="17" y="120"/>
                </a:cubicBezTo>
                <a:cubicBezTo>
                  <a:pt x="21" y="112"/>
                  <a:pt x="23" y="103"/>
                  <a:pt x="24" y="94"/>
                </a:cubicBezTo>
                <a:cubicBezTo>
                  <a:pt x="25" y="82"/>
                  <a:pt x="25" y="70"/>
                  <a:pt x="24" y="58"/>
                </a:cubicBezTo>
                <a:cubicBezTo>
                  <a:pt x="23" y="38"/>
                  <a:pt x="21" y="19"/>
                  <a:pt x="17" y="0"/>
                </a:cubicBezTo>
                <a:cubicBezTo>
                  <a:pt x="17" y="0"/>
                  <a:pt x="182" y="3"/>
                  <a:pt x="172" y="28"/>
                </a:cubicBezTo>
                <a:cubicBezTo>
                  <a:pt x="170" y="35"/>
                  <a:pt x="169" y="47"/>
                  <a:pt x="170" y="61"/>
                </a:cubicBezTo>
                <a:cubicBezTo>
                  <a:pt x="171" y="75"/>
                  <a:pt x="173" y="90"/>
                  <a:pt x="175" y="104"/>
                </a:cubicBezTo>
                <a:cubicBezTo>
                  <a:pt x="178" y="122"/>
                  <a:pt x="180" y="136"/>
                  <a:pt x="180" y="136"/>
                </a:cubicBezTo>
                <a:cubicBezTo>
                  <a:pt x="180" y="136"/>
                  <a:pt x="170" y="150"/>
                  <a:pt x="164" y="150"/>
                </a:cubicBezTo>
                <a:cubicBezTo>
                  <a:pt x="159" y="151"/>
                  <a:pt x="197" y="269"/>
                  <a:pt x="121" y="240"/>
                </a:cubicBezTo>
              </a:path>
            </a:pathLst>
          </a:custGeom>
          <a:solidFill>
            <a:srgbClr val="CF6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3" name="íSḷïḋê">
            <a:extLst>
              <a:ext uri="{FF2B5EF4-FFF2-40B4-BE49-F238E27FC236}">
                <a16:creationId xmlns:a16="http://schemas.microsoft.com/office/drawing/2014/main" id="{962B3482-0423-49ED-B4E8-2F3D1AFC8D32}"/>
              </a:ext>
            </a:extLst>
          </p:cNvPr>
          <p:cNvSpPr/>
          <p:nvPr/>
        </p:nvSpPr>
        <p:spPr bwMode="auto">
          <a:xfrm>
            <a:off x="8994964" y="3371422"/>
            <a:ext cx="0" cy="952"/>
          </a:xfrm>
          <a:custGeom>
            <a:avLst/>
            <a:gdLst>
              <a:gd name="T0" fmla="*/ 0 h 3"/>
              <a:gd name="T1" fmla="*/ 3 h 3"/>
              <a:gd name="T2" fmla="*/ 3 h 3"/>
              <a:gd name="T3" fmla="*/ 3 h 3"/>
              <a:gd name="T4" fmla="*/ 0 h 3"/>
              <a:gd name="T5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4" name="îŝ1îďé">
            <a:extLst>
              <a:ext uri="{FF2B5EF4-FFF2-40B4-BE49-F238E27FC236}">
                <a16:creationId xmlns:a16="http://schemas.microsoft.com/office/drawing/2014/main" id="{037E1932-83E6-40FB-AC54-9DDC1007851D}"/>
              </a:ext>
            </a:extLst>
          </p:cNvPr>
          <p:cNvSpPr/>
          <p:nvPr/>
        </p:nvSpPr>
        <p:spPr bwMode="auto">
          <a:xfrm>
            <a:off x="8994964" y="3357147"/>
            <a:ext cx="42827" cy="16179"/>
          </a:xfrm>
          <a:custGeom>
            <a:avLst/>
            <a:gdLst>
              <a:gd name="T0" fmla="*/ 66 w 111"/>
              <a:gd name="T1" fmla="*/ 0 h 42"/>
              <a:gd name="T2" fmla="*/ 1 w 111"/>
              <a:gd name="T3" fmla="*/ 37 h 42"/>
              <a:gd name="T4" fmla="*/ 0 w 111"/>
              <a:gd name="T5" fmla="*/ 37 h 42"/>
              <a:gd name="T6" fmla="*/ 0 w 111"/>
              <a:gd name="T7" fmla="*/ 40 h 42"/>
              <a:gd name="T8" fmla="*/ 0 w 111"/>
              <a:gd name="T9" fmla="*/ 40 h 42"/>
              <a:gd name="T10" fmla="*/ 1 w 111"/>
              <a:gd name="T11" fmla="*/ 42 h 42"/>
              <a:gd name="T12" fmla="*/ 66 w 111"/>
              <a:gd name="T13" fmla="*/ 4 h 42"/>
              <a:gd name="T14" fmla="*/ 110 w 111"/>
              <a:gd name="T15" fmla="*/ 27 h 42"/>
              <a:gd name="T16" fmla="*/ 111 w 111"/>
              <a:gd name="T17" fmla="*/ 26 h 42"/>
              <a:gd name="T18" fmla="*/ 110 w 111"/>
              <a:gd name="T19" fmla="*/ 23 h 42"/>
              <a:gd name="T20" fmla="*/ 110 w 111"/>
              <a:gd name="T21" fmla="*/ 23 h 42"/>
              <a:gd name="T22" fmla="*/ 110 w 111"/>
              <a:gd name="T23" fmla="*/ 23 h 42"/>
              <a:gd name="T24" fmla="*/ 66 w 111"/>
              <a:gd name="T2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42">
                <a:moveTo>
                  <a:pt x="66" y="0"/>
                </a:moveTo>
                <a:cubicBezTo>
                  <a:pt x="31" y="0"/>
                  <a:pt x="1" y="37"/>
                  <a:pt x="1" y="37"/>
                </a:cubicBezTo>
                <a:cubicBezTo>
                  <a:pt x="1" y="37"/>
                  <a:pt x="1" y="37"/>
                  <a:pt x="0" y="3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31" y="4"/>
                  <a:pt x="66" y="4"/>
                </a:cubicBezTo>
                <a:cubicBezTo>
                  <a:pt x="81" y="4"/>
                  <a:pt x="96" y="10"/>
                  <a:pt x="110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96" y="6"/>
                  <a:pt x="81" y="0"/>
                  <a:pt x="66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5" name="ïşḷíḍe">
            <a:extLst>
              <a:ext uri="{FF2B5EF4-FFF2-40B4-BE49-F238E27FC236}">
                <a16:creationId xmlns:a16="http://schemas.microsoft.com/office/drawing/2014/main" id="{5AB1806B-C424-4B7C-87D7-D8D07CA8BC17}"/>
              </a:ext>
            </a:extLst>
          </p:cNvPr>
          <p:cNvSpPr/>
          <p:nvPr/>
        </p:nvSpPr>
        <p:spPr bwMode="auto">
          <a:xfrm>
            <a:off x="9175312" y="3348581"/>
            <a:ext cx="3331" cy="0"/>
          </a:xfrm>
          <a:custGeom>
            <a:avLst/>
            <a:gdLst>
              <a:gd name="T0" fmla="*/ 9 w 9"/>
              <a:gd name="T1" fmla="*/ 3 w 9"/>
              <a:gd name="T2" fmla="*/ 0 w 9"/>
              <a:gd name="T3" fmla="*/ 9 w 9"/>
              <a:gd name="T4" fmla="*/ 9 w 9"/>
              <a:gd name="T5" fmla="*/ 9 w 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9">
                <a:moveTo>
                  <a:pt x="9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6" name="íşļidè">
            <a:extLst>
              <a:ext uri="{FF2B5EF4-FFF2-40B4-BE49-F238E27FC236}">
                <a16:creationId xmlns:a16="http://schemas.microsoft.com/office/drawing/2014/main" id="{A82D0EB3-3F1B-40D1-933C-DCFC01595FEF}"/>
              </a:ext>
            </a:extLst>
          </p:cNvPr>
          <p:cNvSpPr/>
          <p:nvPr/>
        </p:nvSpPr>
        <p:spPr bwMode="auto">
          <a:xfrm>
            <a:off x="9114879" y="3348581"/>
            <a:ext cx="64240" cy="10945"/>
          </a:xfrm>
          <a:custGeom>
            <a:avLst/>
            <a:gdLst>
              <a:gd name="T0" fmla="*/ 164 w 165"/>
              <a:gd name="T1" fmla="*/ 0 h 29"/>
              <a:gd name="T2" fmla="*/ 164 w 165"/>
              <a:gd name="T3" fmla="*/ 0 h 29"/>
              <a:gd name="T4" fmla="*/ 155 w 165"/>
              <a:gd name="T5" fmla="*/ 0 h 29"/>
              <a:gd name="T6" fmla="*/ 110 w 165"/>
              <a:gd name="T7" fmla="*/ 16 h 29"/>
              <a:gd name="T8" fmla="*/ 67 w 165"/>
              <a:gd name="T9" fmla="*/ 24 h 29"/>
              <a:gd name="T10" fmla="*/ 4 w 165"/>
              <a:gd name="T11" fmla="*/ 17 h 29"/>
              <a:gd name="T12" fmla="*/ 2 w 165"/>
              <a:gd name="T13" fmla="*/ 20 h 29"/>
              <a:gd name="T14" fmla="*/ 67 w 165"/>
              <a:gd name="T15" fmla="*/ 29 h 29"/>
              <a:gd name="T16" fmla="*/ 110 w 165"/>
              <a:gd name="T17" fmla="*/ 20 h 29"/>
              <a:gd name="T18" fmla="*/ 165 w 165"/>
              <a:gd name="T19" fmla="*/ 4 h 29"/>
              <a:gd name="T20" fmla="*/ 165 w 165"/>
              <a:gd name="T21" fmla="*/ 4 h 29"/>
              <a:gd name="T22" fmla="*/ 164 w 165"/>
              <a:gd name="T2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29">
                <a:moveTo>
                  <a:pt x="164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43" y="1"/>
                  <a:pt x="123" y="5"/>
                  <a:pt x="110" y="16"/>
                </a:cubicBezTo>
                <a:cubicBezTo>
                  <a:pt x="103" y="22"/>
                  <a:pt x="86" y="24"/>
                  <a:pt x="67" y="24"/>
                </a:cubicBezTo>
                <a:cubicBezTo>
                  <a:pt x="40" y="24"/>
                  <a:pt x="11" y="20"/>
                  <a:pt x="4" y="17"/>
                </a:cubicBezTo>
                <a:cubicBezTo>
                  <a:pt x="3" y="18"/>
                  <a:pt x="3" y="19"/>
                  <a:pt x="2" y="20"/>
                </a:cubicBezTo>
                <a:cubicBezTo>
                  <a:pt x="0" y="23"/>
                  <a:pt x="35" y="29"/>
                  <a:pt x="67" y="29"/>
                </a:cubicBezTo>
                <a:cubicBezTo>
                  <a:pt x="86" y="29"/>
                  <a:pt x="103" y="27"/>
                  <a:pt x="110" y="20"/>
                </a:cubicBezTo>
                <a:cubicBezTo>
                  <a:pt x="128" y="5"/>
                  <a:pt x="160" y="4"/>
                  <a:pt x="165" y="4"/>
                </a:cubicBezTo>
                <a:cubicBezTo>
                  <a:pt x="165" y="4"/>
                  <a:pt x="165" y="4"/>
                  <a:pt x="165" y="4"/>
                </a:cubicBezTo>
                <a:cubicBezTo>
                  <a:pt x="165" y="4"/>
                  <a:pt x="165" y="3"/>
                  <a:pt x="16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7" name="iśliḓê">
            <a:extLst>
              <a:ext uri="{FF2B5EF4-FFF2-40B4-BE49-F238E27FC236}">
                <a16:creationId xmlns:a16="http://schemas.microsoft.com/office/drawing/2014/main" id="{B4A81725-3321-4352-B704-D071C9966F86}"/>
              </a:ext>
            </a:extLst>
          </p:cNvPr>
          <p:cNvSpPr/>
          <p:nvPr/>
        </p:nvSpPr>
        <p:spPr bwMode="auto">
          <a:xfrm>
            <a:off x="8976406" y="3138255"/>
            <a:ext cx="88984" cy="233167"/>
          </a:xfrm>
          <a:custGeom>
            <a:avLst/>
            <a:gdLst>
              <a:gd name="T0" fmla="*/ 220 w 230"/>
              <a:gd name="T1" fmla="*/ 79 h 602"/>
              <a:gd name="T2" fmla="*/ 214 w 230"/>
              <a:gd name="T3" fmla="*/ 100 h 602"/>
              <a:gd name="T4" fmla="*/ 211 w 230"/>
              <a:gd name="T5" fmla="*/ 158 h 602"/>
              <a:gd name="T6" fmla="*/ 211 w 230"/>
              <a:gd name="T7" fmla="*/ 374 h 602"/>
              <a:gd name="T8" fmla="*/ 162 w 230"/>
              <a:gd name="T9" fmla="*/ 441 h 602"/>
              <a:gd name="T10" fmla="*/ 198 w 230"/>
              <a:gd name="T11" fmla="*/ 491 h 602"/>
              <a:gd name="T12" fmla="*/ 158 w 230"/>
              <a:gd name="T13" fmla="*/ 588 h 602"/>
              <a:gd name="T14" fmla="*/ 49 w 230"/>
              <a:gd name="T15" fmla="*/ 602 h 602"/>
              <a:gd name="T16" fmla="*/ 8 w 230"/>
              <a:gd name="T17" fmla="*/ 526 h 602"/>
              <a:gd name="T18" fmla="*/ 54 w 230"/>
              <a:gd name="T19" fmla="*/ 484 h 602"/>
              <a:gd name="T20" fmla="*/ 53 w 230"/>
              <a:gd name="T21" fmla="*/ 428 h 602"/>
              <a:gd name="T22" fmla="*/ 27 w 230"/>
              <a:gd name="T23" fmla="*/ 348 h 602"/>
              <a:gd name="T24" fmla="*/ 43 w 230"/>
              <a:gd name="T25" fmla="*/ 119 h 602"/>
              <a:gd name="T26" fmla="*/ 48 w 230"/>
              <a:gd name="T27" fmla="*/ 74 h 602"/>
              <a:gd name="T28" fmla="*/ 49 w 230"/>
              <a:gd name="T29" fmla="*/ 48 h 602"/>
              <a:gd name="T30" fmla="*/ 48 w 230"/>
              <a:gd name="T31" fmla="*/ 41 h 602"/>
              <a:gd name="T32" fmla="*/ 48 w 230"/>
              <a:gd name="T33" fmla="*/ 38 h 602"/>
              <a:gd name="T34" fmla="*/ 49 w 230"/>
              <a:gd name="T35" fmla="*/ 37 h 602"/>
              <a:gd name="T36" fmla="*/ 69 w 230"/>
              <a:gd name="T37" fmla="*/ 0 h 602"/>
              <a:gd name="T38" fmla="*/ 220 w 230"/>
              <a:gd name="T39" fmla="*/ 7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" h="602">
                <a:moveTo>
                  <a:pt x="220" y="79"/>
                </a:moveTo>
                <a:cubicBezTo>
                  <a:pt x="218" y="86"/>
                  <a:pt x="216" y="93"/>
                  <a:pt x="214" y="100"/>
                </a:cubicBezTo>
                <a:cubicBezTo>
                  <a:pt x="211" y="119"/>
                  <a:pt x="210" y="138"/>
                  <a:pt x="211" y="158"/>
                </a:cubicBezTo>
                <a:cubicBezTo>
                  <a:pt x="213" y="186"/>
                  <a:pt x="211" y="374"/>
                  <a:pt x="211" y="374"/>
                </a:cubicBezTo>
                <a:cubicBezTo>
                  <a:pt x="211" y="374"/>
                  <a:pt x="180" y="424"/>
                  <a:pt x="162" y="441"/>
                </a:cubicBezTo>
                <a:cubicBezTo>
                  <a:pt x="144" y="459"/>
                  <a:pt x="198" y="491"/>
                  <a:pt x="198" y="491"/>
                </a:cubicBezTo>
                <a:cubicBezTo>
                  <a:pt x="206" y="536"/>
                  <a:pt x="158" y="588"/>
                  <a:pt x="158" y="588"/>
                </a:cubicBezTo>
                <a:cubicBezTo>
                  <a:pt x="108" y="528"/>
                  <a:pt x="49" y="602"/>
                  <a:pt x="49" y="602"/>
                </a:cubicBezTo>
                <a:cubicBezTo>
                  <a:pt x="49" y="602"/>
                  <a:pt x="16" y="546"/>
                  <a:pt x="8" y="526"/>
                </a:cubicBezTo>
                <a:cubicBezTo>
                  <a:pt x="0" y="506"/>
                  <a:pt x="40" y="493"/>
                  <a:pt x="54" y="484"/>
                </a:cubicBezTo>
                <a:cubicBezTo>
                  <a:pt x="68" y="476"/>
                  <a:pt x="53" y="428"/>
                  <a:pt x="53" y="428"/>
                </a:cubicBezTo>
                <a:cubicBezTo>
                  <a:pt x="53" y="428"/>
                  <a:pt x="41" y="386"/>
                  <a:pt x="27" y="348"/>
                </a:cubicBezTo>
                <a:cubicBezTo>
                  <a:pt x="13" y="310"/>
                  <a:pt x="43" y="119"/>
                  <a:pt x="43" y="119"/>
                </a:cubicBezTo>
                <a:cubicBezTo>
                  <a:pt x="43" y="119"/>
                  <a:pt x="44" y="86"/>
                  <a:pt x="48" y="74"/>
                </a:cubicBezTo>
                <a:cubicBezTo>
                  <a:pt x="50" y="65"/>
                  <a:pt x="50" y="56"/>
                  <a:pt x="49" y="48"/>
                </a:cubicBezTo>
                <a:cubicBezTo>
                  <a:pt x="49" y="45"/>
                  <a:pt x="49" y="42"/>
                  <a:pt x="48" y="41"/>
                </a:cubicBezTo>
                <a:cubicBezTo>
                  <a:pt x="48" y="39"/>
                  <a:pt x="48" y="38"/>
                  <a:pt x="48" y="38"/>
                </a:cubicBezTo>
                <a:cubicBezTo>
                  <a:pt x="49" y="37"/>
                  <a:pt x="49" y="37"/>
                  <a:pt x="49" y="37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230" y="56"/>
                  <a:pt x="220" y="79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8" name="ïš1ïḋè">
            <a:extLst>
              <a:ext uri="{FF2B5EF4-FFF2-40B4-BE49-F238E27FC236}">
                <a16:creationId xmlns:a16="http://schemas.microsoft.com/office/drawing/2014/main" id="{322DD108-E55C-4FC4-9527-C452D442F51D}"/>
              </a:ext>
            </a:extLst>
          </p:cNvPr>
          <p:cNvSpPr/>
          <p:nvPr/>
        </p:nvSpPr>
        <p:spPr bwMode="auto">
          <a:xfrm>
            <a:off x="9095845" y="3153006"/>
            <a:ext cx="83274" cy="208423"/>
          </a:xfrm>
          <a:custGeom>
            <a:avLst/>
            <a:gdLst>
              <a:gd name="T0" fmla="*/ 214 w 214"/>
              <a:gd name="T1" fmla="*/ 504 h 537"/>
              <a:gd name="T2" fmla="*/ 159 w 214"/>
              <a:gd name="T3" fmla="*/ 520 h 537"/>
              <a:gd name="T4" fmla="*/ 51 w 214"/>
              <a:gd name="T5" fmla="*/ 520 h 537"/>
              <a:gd name="T6" fmla="*/ 55 w 214"/>
              <a:gd name="T7" fmla="*/ 489 h 537"/>
              <a:gd name="T8" fmla="*/ 47 w 214"/>
              <a:gd name="T9" fmla="*/ 384 h 537"/>
              <a:gd name="T10" fmla="*/ 18 w 214"/>
              <a:gd name="T11" fmla="*/ 224 h 537"/>
              <a:gd name="T12" fmla="*/ 9 w 214"/>
              <a:gd name="T13" fmla="*/ 66 h 537"/>
              <a:gd name="T14" fmla="*/ 8 w 214"/>
              <a:gd name="T15" fmla="*/ 32 h 537"/>
              <a:gd name="T16" fmla="*/ 52 w 214"/>
              <a:gd name="T17" fmla="*/ 23 h 537"/>
              <a:gd name="T18" fmla="*/ 58 w 214"/>
              <a:gd name="T19" fmla="*/ 22 h 537"/>
              <a:gd name="T20" fmla="*/ 165 w 214"/>
              <a:gd name="T21" fmla="*/ 0 h 537"/>
              <a:gd name="T22" fmla="*/ 170 w 214"/>
              <a:gd name="T23" fmla="*/ 37 h 537"/>
              <a:gd name="T24" fmla="*/ 172 w 214"/>
              <a:gd name="T25" fmla="*/ 58 h 537"/>
              <a:gd name="T26" fmla="*/ 172 w 214"/>
              <a:gd name="T27" fmla="*/ 91 h 537"/>
              <a:gd name="T28" fmla="*/ 176 w 214"/>
              <a:gd name="T29" fmla="*/ 166 h 537"/>
              <a:gd name="T30" fmla="*/ 172 w 214"/>
              <a:gd name="T31" fmla="*/ 190 h 537"/>
              <a:gd name="T32" fmla="*/ 187 w 214"/>
              <a:gd name="T33" fmla="*/ 337 h 537"/>
              <a:gd name="T34" fmla="*/ 203 w 214"/>
              <a:gd name="T35" fmla="*/ 424 h 537"/>
              <a:gd name="T36" fmla="*/ 214 w 214"/>
              <a:gd name="T37" fmla="*/ 504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4" h="537">
                <a:moveTo>
                  <a:pt x="214" y="504"/>
                </a:moveTo>
                <a:cubicBezTo>
                  <a:pt x="214" y="504"/>
                  <a:pt x="178" y="503"/>
                  <a:pt x="159" y="520"/>
                </a:cubicBezTo>
                <a:cubicBezTo>
                  <a:pt x="140" y="537"/>
                  <a:pt x="47" y="523"/>
                  <a:pt x="51" y="520"/>
                </a:cubicBezTo>
                <a:cubicBezTo>
                  <a:pt x="55" y="516"/>
                  <a:pt x="55" y="489"/>
                  <a:pt x="55" y="489"/>
                </a:cubicBezTo>
                <a:cubicBezTo>
                  <a:pt x="0" y="415"/>
                  <a:pt x="47" y="384"/>
                  <a:pt x="47" y="384"/>
                </a:cubicBezTo>
                <a:cubicBezTo>
                  <a:pt x="47" y="384"/>
                  <a:pt x="23" y="267"/>
                  <a:pt x="18" y="224"/>
                </a:cubicBezTo>
                <a:cubicBezTo>
                  <a:pt x="15" y="194"/>
                  <a:pt x="11" y="112"/>
                  <a:pt x="9" y="66"/>
                </a:cubicBezTo>
                <a:cubicBezTo>
                  <a:pt x="8" y="46"/>
                  <a:pt x="8" y="32"/>
                  <a:pt x="8" y="32"/>
                </a:cubicBezTo>
                <a:cubicBezTo>
                  <a:pt x="52" y="23"/>
                  <a:pt x="52" y="23"/>
                  <a:pt x="52" y="23"/>
                </a:cubicBezTo>
                <a:cubicBezTo>
                  <a:pt x="58" y="22"/>
                  <a:pt x="58" y="22"/>
                  <a:pt x="58" y="22"/>
                </a:cubicBezTo>
                <a:cubicBezTo>
                  <a:pt x="165" y="0"/>
                  <a:pt x="165" y="0"/>
                  <a:pt x="165" y="0"/>
                </a:cubicBezTo>
                <a:cubicBezTo>
                  <a:pt x="165" y="0"/>
                  <a:pt x="168" y="20"/>
                  <a:pt x="170" y="37"/>
                </a:cubicBezTo>
                <a:cubicBezTo>
                  <a:pt x="171" y="44"/>
                  <a:pt x="172" y="51"/>
                  <a:pt x="172" y="58"/>
                </a:cubicBezTo>
                <a:cubicBezTo>
                  <a:pt x="171" y="66"/>
                  <a:pt x="172" y="91"/>
                  <a:pt x="172" y="91"/>
                </a:cubicBezTo>
                <a:cubicBezTo>
                  <a:pt x="176" y="166"/>
                  <a:pt x="176" y="166"/>
                  <a:pt x="176" y="166"/>
                </a:cubicBezTo>
                <a:cubicBezTo>
                  <a:pt x="173" y="174"/>
                  <a:pt x="172" y="182"/>
                  <a:pt x="172" y="190"/>
                </a:cubicBezTo>
                <a:cubicBezTo>
                  <a:pt x="173" y="200"/>
                  <a:pt x="187" y="337"/>
                  <a:pt x="187" y="337"/>
                </a:cubicBezTo>
                <a:cubicBezTo>
                  <a:pt x="187" y="337"/>
                  <a:pt x="211" y="418"/>
                  <a:pt x="203" y="424"/>
                </a:cubicBezTo>
                <a:cubicBezTo>
                  <a:pt x="194" y="430"/>
                  <a:pt x="214" y="504"/>
                  <a:pt x="214" y="504"/>
                </a:cubicBezTo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9" name="îSḷiḑè">
            <a:extLst>
              <a:ext uri="{FF2B5EF4-FFF2-40B4-BE49-F238E27FC236}">
                <a16:creationId xmlns:a16="http://schemas.microsoft.com/office/drawing/2014/main" id="{2CFEDC29-1E0F-4737-8427-79F6EAE17C1C}"/>
              </a:ext>
            </a:extLst>
          </p:cNvPr>
          <p:cNvSpPr/>
          <p:nvPr/>
        </p:nvSpPr>
        <p:spPr bwMode="auto">
          <a:xfrm>
            <a:off x="9052542" y="2600068"/>
            <a:ext cx="0" cy="1903"/>
          </a:xfrm>
          <a:custGeom>
            <a:avLst/>
            <a:gdLst>
              <a:gd name="T0" fmla="*/ 0 h 5"/>
              <a:gd name="T1" fmla="*/ 5 h 5"/>
              <a:gd name="T2" fmla="*/ 5 h 5"/>
              <a:gd name="T3" fmla="*/ 5 h 5"/>
              <a:gd name="T4" fmla="*/ 0 h 5"/>
              <a:gd name="T5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5">
                <a:moveTo>
                  <a:pt x="0" y="0"/>
                </a:moveTo>
                <a:cubicBezTo>
                  <a:pt x="0" y="2"/>
                  <a:pt x="0" y="4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0" name="îŝḷídé">
            <a:extLst>
              <a:ext uri="{FF2B5EF4-FFF2-40B4-BE49-F238E27FC236}">
                <a16:creationId xmlns:a16="http://schemas.microsoft.com/office/drawing/2014/main" id="{8FBFEDC1-B038-4523-8B2A-7DD499471912}"/>
              </a:ext>
            </a:extLst>
          </p:cNvPr>
          <p:cNvSpPr/>
          <p:nvPr/>
        </p:nvSpPr>
        <p:spPr bwMode="auto">
          <a:xfrm>
            <a:off x="9052542" y="2600068"/>
            <a:ext cx="56626" cy="10469"/>
          </a:xfrm>
          <a:custGeom>
            <a:avLst/>
            <a:gdLst>
              <a:gd name="T0" fmla="*/ 0 w 146"/>
              <a:gd name="T1" fmla="*/ 0 h 27"/>
              <a:gd name="T2" fmla="*/ 0 w 146"/>
              <a:gd name="T3" fmla="*/ 5 h 27"/>
              <a:gd name="T4" fmla="*/ 0 w 146"/>
              <a:gd name="T5" fmla="*/ 5 h 27"/>
              <a:gd name="T6" fmla="*/ 75 w 146"/>
              <a:gd name="T7" fmla="*/ 27 h 27"/>
              <a:gd name="T8" fmla="*/ 146 w 146"/>
              <a:gd name="T9" fmla="*/ 8 h 27"/>
              <a:gd name="T10" fmla="*/ 146 w 146"/>
              <a:gd name="T11" fmla="*/ 3 h 27"/>
              <a:gd name="T12" fmla="*/ 75 w 146"/>
              <a:gd name="T13" fmla="*/ 23 h 27"/>
              <a:gd name="T14" fmla="*/ 33 w 146"/>
              <a:gd name="T15" fmla="*/ 16 h 27"/>
              <a:gd name="T16" fmla="*/ 0 w 146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27">
                <a:moveTo>
                  <a:pt x="0" y="0"/>
                </a:moveTo>
                <a:cubicBezTo>
                  <a:pt x="0" y="2"/>
                  <a:pt x="0" y="4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23" y="20"/>
                  <a:pt x="49" y="27"/>
                  <a:pt x="75" y="27"/>
                </a:cubicBezTo>
                <a:cubicBezTo>
                  <a:pt x="100" y="27"/>
                  <a:pt x="124" y="21"/>
                  <a:pt x="146" y="8"/>
                </a:cubicBezTo>
                <a:cubicBezTo>
                  <a:pt x="146" y="6"/>
                  <a:pt x="146" y="5"/>
                  <a:pt x="146" y="3"/>
                </a:cubicBezTo>
                <a:cubicBezTo>
                  <a:pt x="125" y="16"/>
                  <a:pt x="100" y="23"/>
                  <a:pt x="75" y="23"/>
                </a:cubicBezTo>
                <a:cubicBezTo>
                  <a:pt x="61" y="23"/>
                  <a:pt x="47" y="21"/>
                  <a:pt x="33" y="16"/>
                </a:cubicBezTo>
                <a:cubicBezTo>
                  <a:pt x="21" y="12"/>
                  <a:pt x="10" y="7"/>
                  <a:pt x="0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1" name="íṣliďe">
            <a:extLst>
              <a:ext uri="{FF2B5EF4-FFF2-40B4-BE49-F238E27FC236}">
                <a16:creationId xmlns:a16="http://schemas.microsoft.com/office/drawing/2014/main" id="{80AE610F-1CBD-4DD1-8F9A-1B8CBCCF269D}"/>
              </a:ext>
            </a:extLst>
          </p:cNvPr>
          <p:cNvSpPr/>
          <p:nvPr/>
        </p:nvSpPr>
        <p:spPr bwMode="auto">
          <a:xfrm>
            <a:off x="9028274" y="2501567"/>
            <a:ext cx="106591" cy="113729"/>
          </a:xfrm>
          <a:custGeom>
            <a:avLst/>
            <a:gdLst>
              <a:gd name="T0" fmla="*/ 275 w 275"/>
              <a:gd name="T1" fmla="*/ 140 h 294"/>
              <a:gd name="T2" fmla="*/ 268 w 275"/>
              <a:gd name="T3" fmla="*/ 183 h 294"/>
              <a:gd name="T4" fmla="*/ 96 w 275"/>
              <a:gd name="T5" fmla="*/ 270 h 294"/>
              <a:gd name="T6" fmla="*/ 1 w 275"/>
              <a:gd name="T7" fmla="*/ 143 h 294"/>
              <a:gd name="T8" fmla="*/ 1 w 275"/>
              <a:gd name="T9" fmla="*/ 140 h 294"/>
              <a:gd name="T10" fmla="*/ 136 w 275"/>
              <a:gd name="T11" fmla="*/ 1 h 294"/>
              <a:gd name="T12" fmla="*/ 275 w 275"/>
              <a:gd name="T13" fmla="*/ 135 h 294"/>
              <a:gd name="T14" fmla="*/ 275 w 275"/>
              <a:gd name="T15" fmla="*/ 140 h 294"/>
              <a:gd name="T16" fmla="*/ 275 w 275"/>
              <a:gd name="T17" fmla="*/ 1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294">
                <a:moveTo>
                  <a:pt x="275" y="140"/>
                </a:moveTo>
                <a:cubicBezTo>
                  <a:pt x="275" y="155"/>
                  <a:pt x="273" y="169"/>
                  <a:pt x="268" y="183"/>
                </a:cubicBezTo>
                <a:cubicBezTo>
                  <a:pt x="245" y="254"/>
                  <a:pt x="168" y="294"/>
                  <a:pt x="96" y="270"/>
                </a:cubicBezTo>
                <a:cubicBezTo>
                  <a:pt x="41" y="252"/>
                  <a:pt x="3" y="201"/>
                  <a:pt x="1" y="143"/>
                </a:cubicBezTo>
                <a:cubicBezTo>
                  <a:pt x="1" y="142"/>
                  <a:pt x="1" y="141"/>
                  <a:pt x="1" y="140"/>
                </a:cubicBezTo>
                <a:cubicBezTo>
                  <a:pt x="0" y="65"/>
                  <a:pt x="60" y="2"/>
                  <a:pt x="136" y="1"/>
                </a:cubicBezTo>
                <a:cubicBezTo>
                  <a:pt x="211" y="0"/>
                  <a:pt x="274" y="60"/>
                  <a:pt x="275" y="135"/>
                </a:cubicBezTo>
                <a:cubicBezTo>
                  <a:pt x="275" y="137"/>
                  <a:pt x="275" y="139"/>
                  <a:pt x="275" y="140"/>
                </a:cubicBezTo>
                <a:cubicBezTo>
                  <a:pt x="275" y="140"/>
                  <a:pt x="275" y="140"/>
                  <a:pt x="275" y="140"/>
                </a:cubicBezTo>
              </a:path>
            </a:pathLst>
          </a:custGeom>
          <a:solidFill>
            <a:srgbClr val="CF6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2" name="îśḻíḑê">
            <a:extLst>
              <a:ext uri="{FF2B5EF4-FFF2-40B4-BE49-F238E27FC236}">
                <a16:creationId xmlns:a16="http://schemas.microsoft.com/office/drawing/2014/main" id="{8A995E01-32FD-4725-8FC5-BC520DE2EB2F}"/>
              </a:ext>
            </a:extLst>
          </p:cNvPr>
          <p:cNvSpPr/>
          <p:nvPr/>
        </p:nvSpPr>
        <p:spPr bwMode="auto">
          <a:xfrm>
            <a:off x="9052066" y="2615771"/>
            <a:ext cx="59482" cy="40923"/>
          </a:xfrm>
          <a:custGeom>
            <a:avLst/>
            <a:gdLst>
              <a:gd name="T0" fmla="*/ 1 w 153"/>
              <a:gd name="T1" fmla="*/ 0 h 105"/>
              <a:gd name="T2" fmla="*/ 1 w 153"/>
              <a:gd name="T3" fmla="*/ 2 h 105"/>
              <a:gd name="T4" fmla="*/ 0 w 153"/>
              <a:gd name="T5" fmla="*/ 8 h 105"/>
              <a:gd name="T6" fmla="*/ 73 w 153"/>
              <a:gd name="T7" fmla="*/ 68 h 105"/>
              <a:gd name="T8" fmla="*/ 118 w 153"/>
              <a:gd name="T9" fmla="*/ 105 h 105"/>
              <a:gd name="T10" fmla="*/ 153 w 153"/>
              <a:gd name="T11" fmla="*/ 16 h 105"/>
              <a:gd name="T12" fmla="*/ 152 w 153"/>
              <a:gd name="T13" fmla="*/ 10 h 105"/>
              <a:gd name="T14" fmla="*/ 152 w 153"/>
              <a:gd name="T15" fmla="*/ 10 h 105"/>
              <a:gd name="T16" fmla="*/ 118 w 153"/>
              <a:gd name="T17" fmla="*/ 96 h 105"/>
              <a:gd name="T18" fmla="*/ 73 w 153"/>
              <a:gd name="T19" fmla="*/ 59 h 105"/>
              <a:gd name="T20" fmla="*/ 1 w 153"/>
              <a:gd name="T2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" h="105">
                <a:moveTo>
                  <a:pt x="1" y="0"/>
                </a:moveTo>
                <a:cubicBezTo>
                  <a:pt x="1" y="1"/>
                  <a:pt x="1" y="1"/>
                  <a:pt x="1" y="2"/>
                </a:cubicBezTo>
                <a:cubicBezTo>
                  <a:pt x="0" y="4"/>
                  <a:pt x="0" y="6"/>
                  <a:pt x="0" y="8"/>
                </a:cubicBezTo>
                <a:cubicBezTo>
                  <a:pt x="73" y="68"/>
                  <a:pt x="73" y="68"/>
                  <a:pt x="73" y="68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73" y="59"/>
                  <a:pt x="73" y="59"/>
                  <a:pt x="73" y="59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3" name="îṥḻíḓe">
            <a:extLst>
              <a:ext uri="{FF2B5EF4-FFF2-40B4-BE49-F238E27FC236}">
                <a16:creationId xmlns:a16="http://schemas.microsoft.com/office/drawing/2014/main" id="{0DED0AE6-BFA9-438C-9DD0-8BF7792FC48D}"/>
              </a:ext>
            </a:extLst>
          </p:cNvPr>
          <p:cNvSpPr/>
          <p:nvPr/>
        </p:nvSpPr>
        <p:spPr bwMode="auto">
          <a:xfrm>
            <a:off x="9029702" y="2613391"/>
            <a:ext cx="133238" cy="555318"/>
          </a:xfrm>
          <a:custGeom>
            <a:avLst/>
            <a:gdLst>
              <a:gd name="T0" fmla="*/ 280 w 280"/>
              <a:gd name="T1" fmla="*/ 337 h 1167"/>
              <a:gd name="T2" fmla="*/ 230 w 280"/>
              <a:gd name="T3" fmla="*/ 1163 h 1167"/>
              <a:gd name="T4" fmla="*/ 166 w 280"/>
              <a:gd name="T5" fmla="*/ 1167 h 1167"/>
              <a:gd name="T6" fmla="*/ 0 w 280"/>
              <a:gd name="T7" fmla="*/ 688 h 1167"/>
              <a:gd name="T8" fmla="*/ 27 w 280"/>
              <a:gd name="T9" fmla="*/ 120 h 1167"/>
              <a:gd name="T10" fmla="*/ 33 w 280"/>
              <a:gd name="T11" fmla="*/ 0 h 1167"/>
              <a:gd name="T12" fmla="*/ 107 w 280"/>
              <a:gd name="T13" fmla="*/ 60 h 1167"/>
              <a:gd name="T14" fmla="*/ 143 w 280"/>
              <a:gd name="T15" fmla="*/ 91 h 1167"/>
              <a:gd name="T16" fmla="*/ 172 w 280"/>
              <a:gd name="T17" fmla="*/ 18 h 1167"/>
              <a:gd name="T18" fmla="*/ 225 w 280"/>
              <a:gd name="T19" fmla="*/ 64 h 1167"/>
              <a:gd name="T20" fmla="*/ 280 w 280"/>
              <a:gd name="T21" fmla="*/ 33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1167">
                <a:moveTo>
                  <a:pt x="280" y="337"/>
                </a:moveTo>
                <a:lnTo>
                  <a:pt x="230" y="1163"/>
                </a:lnTo>
                <a:lnTo>
                  <a:pt x="166" y="1167"/>
                </a:lnTo>
                <a:lnTo>
                  <a:pt x="0" y="688"/>
                </a:lnTo>
                <a:lnTo>
                  <a:pt x="27" y="120"/>
                </a:lnTo>
                <a:lnTo>
                  <a:pt x="33" y="0"/>
                </a:lnTo>
                <a:lnTo>
                  <a:pt x="107" y="60"/>
                </a:lnTo>
                <a:lnTo>
                  <a:pt x="143" y="91"/>
                </a:lnTo>
                <a:lnTo>
                  <a:pt x="172" y="18"/>
                </a:lnTo>
                <a:lnTo>
                  <a:pt x="225" y="64"/>
                </a:lnTo>
                <a:lnTo>
                  <a:pt x="280" y="337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4" name="îSḷíďè">
            <a:extLst>
              <a:ext uri="{FF2B5EF4-FFF2-40B4-BE49-F238E27FC236}">
                <a16:creationId xmlns:a16="http://schemas.microsoft.com/office/drawing/2014/main" id="{E7E09578-588D-46FC-88C9-42A32F859F05}"/>
              </a:ext>
            </a:extLst>
          </p:cNvPr>
          <p:cNvSpPr/>
          <p:nvPr/>
        </p:nvSpPr>
        <p:spPr bwMode="auto">
          <a:xfrm>
            <a:off x="9029702" y="2613391"/>
            <a:ext cx="133238" cy="555318"/>
          </a:xfrm>
          <a:custGeom>
            <a:avLst/>
            <a:gdLst>
              <a:gd name="T0" fmla="*/ 280 w 280"/>
              <a:gd name="T1" fmla="*/ 337 h 1167"/>
              <a:gd name="T2" fmla="*/ 230 w 280"/>
              <a:gd name="T3" fmla="*/ 1163 h 1167"/>
              <a:gd name="T4" fmla="*/ 166 w 280"/>
              <a:gd name="T5" fmla="*/ 1167 h 1167"/>
              <a:gd name="T6" fmla="*/ 0 w 280"/>
              <a:gd name="T7" fmla="*/ 688 h 1167"/>
              <a:gd name="T8" fmla="*/ 27 w 280"/>
              <a:gd name="T9" fmla="*/ 120 h 1167"/>
              <a:gd name="T10" fmla="*/ 33 w 280"/>
              <a:gd name="T11" fmla="*/ 0 h 1167"/>
              <a:gd name="T12" fmla="*/ 107 w 280"/>
              <a:gd name="T13" fmla="*/ 60 h 1167"/>
              <a:gd name="T14" fmla="*/ 143 w 280"/>
              <a:gd name="T15" fmla="*/ 91 h 1167"/>
              <a:gd name="T16" fmla="*/ 172 w 280"/>
              <a:gd name="T17" fmla="*/ 18 h 1167"/>
              <a:gd name="T18" fmla="*/ 225 w 280"/>
              <a:gd name="T19" fmla="*/ 64 h 1167"/>
              <a:gd name="T20" fmla="*/ 280 w 280"/>
              <a:gd name="T21" fmla="*/ 33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1167">
                <a:moveTo>
                  <a:pt x="280" y="337"/>
                </a:moveTo>
                <a:lnTo>
                  <a:pt x="230" y="1163"/>
                </a:lnTo>
                <a:lnTo>
                  <a:pt x="166" y="1167"/>
                </a:lnTo>
                <a:lnTo>
                  <a:pt x="0" y="688"/>
                </a:lnTo>
                <a:lnTo>
                  <a:pt x="27" y="120"/>
                </a:lnTo>
                <a:lnTo>
                  <a:pt x="33" y="0"/>
                </a:lnTo>
                <a:lnTo>
                  <a:pt x="107" y="60"/>
                </a:lnTo>
                <a:lnTo>
                  <a:pt x="143" y="91"/>
                </a:lnTo>
                <a:lnTo>
                  <a:pt x="172" y="18"/>
                </a:lnTo>
                <a:lnTo>
                  <a:pt x="225" y="64"/>
                </a:lnTo>
                <a:lnTo>
                  <a:pt x="280" y="33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5" name="íṡlíḍè">
            <a:extLst>
              <a:ext uri="{FF2B5EF4-FFF2-40B4-BE49-F238E27FC236}">
                <a16:creationId xmlns:a16="http://schemas.microsoft.com/office/drawing/2014/main" id="{84993D41-B642-4A18-9CE9-6EA84F216ACC}"/>
              </a:ext>
            </a:extLst>
          </p:cNvPr>
          <p:cNvSpPr/>
          <p:nvPr/>
        </p:nvSpPr>
        <p:spPr bwMode="auto">
          <a:xfrm>
            <a:off x="8994964" y="3153958"/>
            <a:ext cx="0" cy="2855"/>
          </a:xfrm>
          <a:custGeom>
            <a:avLst/>
            <a:gdLst>
              <a:gd name="T0" fmla="*/ 0 w 1"/>
              <a:gd name="T1" fmla="*/ 0 h 7"/>
              <a:gd name="T2" fmla="*/ 0 w 1"/>
              <a:gd name="T3" fmla="*/ 7 h 7"/>
              <a:gd name="T4" fmla="*/ 1 w 1"/>
              <a:gd name="T5" fmla="*/ 7 h 7"/>
              <a:gd name="T6" fmla="*/ 1 w 1"/>
              <a:gd name="T7" fmla="*/ 7 h 7"/>
              <a:gd name="T8" fmla="*/ 1 w 1"/>
              <a:gd name="T9" fmla="*/ 7 h 7"/>
              <a:gd name="T10" fmla="*/ 0 w 1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7">
                <a:moveTo>
                  <a:pt x="0" y="0"/>
                </a:moveTo>
                <a:cubicBezTo>
                  <a:pt x="0" y="7"/>
                  <a:pt x="0" y="7"/>
                  <a:pt x="0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4"/>
                  <a:pt x="1" y="2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6" name="îŝlîḓe">
            <a:extLst>
              <a:ext uri="{FF2B5EF4-FFF2-40B4-BE49-F238E27FC236}">
                <a16:creationId xmlns:a16="http://schemas.microsoft.com/office/drawing/2014/main" id="{AB06C307-8622-4EEC-B168-0919B71D40C9}"/>
              </a:ext>
            </a:extLst>
          </p:cNvPr>
          <p:cNvSpPr/>
          <p:nvPr/>
        </p:nvSpPr>
        <p:spPr bwMode="auto">
          <a:xfrm>
            <a:off x="8994964" y="3153006"/>
            <a:ext cx="65192" cy="23793"/>
          </a:xfrm>
          <a:custGeom>
            <a:avLst/>
            <a:gdLst>
              <a:gd name="T0" fmla="*/ 1 w 168"/>
              <a:gd name="T1" fmla="*/ 0 h 61"/>
              <a:gd name="T2" fmla="*/ 0 w 168"/>
              <a:gd name="T3" fmla="*/ 2 h 61"/>
              <a:gd name="T4" fmla="*/ 0 w 168"/>
              <a:gd name="T5" fmla="*/ 2 h 61"/>
              <a:gd name="T6" fmla="*/ 1 w 168"/>
              <a:gd name="T7" fmla="*/ 9 h 61"/>
              <a:gd name="T8" fmla="*/ 1 w 168"/>
              <a:gd name="T9" fmla="*/ 9 h 61"/>
              <a:gd name="T10" fmla="*/ 166 w 168"/>
              <a:gd name="T11" fmla="*/ 61 h 61"/>
              <a:gd name="T12" fmla="*/ 168 w 168"/>
              <a:gd name="T13" fmla="*/ 52 h 61"/>
              <a:gd name="T14" fmla="*/ 1 w 168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61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4"/>
                  <a:pt x="1" y="6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53" y="34"/>
                  <a:pt x="109" y="52"/>
                  <a:pt x="166" y="61"/>
                </a:cubicBezTo>
                <a:cubicBezTo>
                  <a:pt x="167" y="58"/>
                  <a:pt x="167" y="55"/>
                  <a:pt x="168" y="52"/>
                </a:cubicBezTo>
                <a:cubicBezTo>
                  <a:pt x="75" y="38"/>
                  <a:pt x="7" y="3"/>
                  <a:pt x="1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7" name="îṧḻiḋê">
            <a:extLst>
              <a:ext uri="{FF2B5EF4-FFF2-40B4-BE49-F238E27FC236}">
                <a16:creationId xmlns:a16="http://schemas.microsoft.com/office/drawing/2014/main" id="{0947B76E-23F0-4AD1-9A7A-F55C7009C4F6}"/>
              </a:ext>
            </a:extLst>
          </p:cNvPr>
          <p:cNvSpPr/>
          <p:nvPr/>
        </p:nvSpPr>
        <p:spPr bwMode="auto">
          <a:xfrm>
            <a:off x="9099652" y="3175372"/>
            <a:ext cx="0" cy="3331"/>
          </a:xfrm>
          <a:custGeom>
            <a:avLst/>
            <a:gdLst>
              <a:gd name="T0" fmla="*/ 0 h 9"/>
              <a:gd name="T1" fmla="*/ 0 h 9"/>
              <a:gd name="T2" fmla="*/ 9 h 9"/>
              <a:gd name="T3" fmla="*/ 9 h 9"/>
              <a:gd name="T4" fmla="*/ 9 h 9"/>
              <a:gd name="T5" fmla="*/ 0 h 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6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0" y="3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8" name="í$ľîḍe">
            <a:extLst>
              <a:ext uri="{FF2B5EF4-FFF2-40B4-BE49-F238E27FC236}">
                <a16:creationId xmlns:a16="http://schemas.microsoft.com/office/drawing/2014/main" id="{6529656F-9E90-4506-B97F-4BA5164BD319}"/>
              </a:ext>
            </a:extLst>
          </p:cNvPr>
          <p:cNvSpPr/>
          <p:nvPr/>
        </p:nvSpPr>
        <p:spPr bwMode="auto">
          <a:xfrm>
            <a:off x="9099652" y="3173944"/>
            <a:ext cx="17131" cy="4759"/>
          </a:xfrm>
          <a:custGeom>
            <a:avLst/>
            <a:gdLst>
              <a:gd name="T0" fmla="*/ 44 w 44"/>
              <a:gd name="T1" fmla="*/ 0 h 13"/>
              <a:gd name="T2" fmla="*/ 0 w 44"/>
              <a:gd name="T3" fmla="*/ 4 h 13"/>
              <a:gd name="T4" fmla="*/ 0 w 44"/>
              <a:gd name="T5" fmla="*/ 13 h 13"/>
              <a:gd name="T6" fmla="*/ 0 w 44"/>
              <a:gd name="T7" fmla="*/ 13 h 13"/>
              <a:gd name="T8" fmla="*/ 44 w 44"/>
              <a:gd name="T9" fmla="*/ 8 h 13"/>
              <a:gd name="T10" fmla="*/ 44 w 44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3">
                <a:moveTo>
                  <a:pt x="44" y="0"/>
                </a:moveTo>
                <a:cubicBezTo>
                  <a:pt x="29" y="2"/>
                  <a:pt x="14" y="4"/>
                  <a:pt x="0" y="4"/>
                </a:cubicBezTo>
                <a:cubicBezTo>
                  <a:pt x="0" y="7"/>
                  <a:pt x="0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5" y="12"/>
                  <a:pt x="30" y="10"/>
                  <a:pt x="44" y="8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9" name="íṡḻîďê">
            <a:extLst>
              <a:ext uri="{FF2B5EF4-FFF2-40B4-BE49-F238E27FC236}">
                <a16:creationId xmlns:a16="http://schemas.microsoft.com/office/drawing/2014/main" id="{002D25A5-44FD-47E1-B243-AA74CB0B8A48}"/>
              </a:ext>
            </a:extLst>
          </p:cNvPr>
          <p:cNvSpPr/>
          <p:nvPr/>
        </p:nvSpPr>
        <p:spPr bwMode="auto">
          <a:xfrm>
            <a:off x="9118686" y="3163951"/>
            <a:ext cx="43303" cy="8090"/>
          </a:xfrm>
          <a:custGeom>
            <a:avLst/>
            <a:gdLst>
              <a:gd name="T0" fmla="*/ 111 w 112"/>
              <a:gd name="T1" fmla="*/ 0 h 21"/>
              <a:gd name="T2" fmla="*/ 26 w 112"/>
              <a:gd name="T3" fmla="*/ 12 h 21"/>
              <a:gd name="T4" fmla="*/ 18 w 112"/>
              <a:gd name="T5" fmla="*/ 12 h 21"/>
              <a:gd name="T6" fmla="*/ 0 w 112"/>
              <a:gd name="T7" fmla="*/ 11 h 21"/>
              <a:gd name="T8" fmla="*/ 0 w 112"/>
              <a:gd name="T9" fmla="*/ 19 h 21"/>
              <a:gd name="T10" fmla="*/ 27 w 112"/>
              <a:gd name="T11" fmla="*/ 21 h 21"/>
              <a:gd name="T12" fmla="*/ 112 w 112"/>
              <a:gd name="T13" fmla="*/ 9 h 21"/>
              <a:gd name="T14" fmla="*/ 111 w 112"/>
              <a:gd name="T1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21">
                <a:moveTo>
                  <a:pt x="111" y="0"/>
                </a:moveTo>
                <a:cubicBezTo>
                  <a:pt x="89" y="6"/>
                  <a:pt x="58" y="12"/>
                  <a:pt x="26" y="12"/>
                </a:cubicBezTo>
                <a:cubicBezTo>
                  <a:pt x="24" y="12"/>
                  <a:pt x="21" y="12"/>
                  <a:pt x="18" y="12"/>
                </a:cubicBezTo>
                <a:cubicBezTo>
                  <a:pt x="12" y="12"/>
                  <a:pt x="6" y="12"/>
                  <a:pt x="0" y="11"/>
                </a:cubicBezTo>
                <a:cubicBezTo>
                  <a:pt x="0" y="19"/>
                  <a:pt x="0" y="19"/>
                  <a:pt x="0" y="19"/>
                </a:cubicBezTo>
                <a:cubicBezTo>
                  <a:pt x="9" y="20"/>
                  <a:pt x="18" y="21"/>
                  <a:pt x="27" y="21"/>
                </a:cubicBezTo>
                <a:cubicBezTo>
                  <a:pt x="58" y="21"/>
                  <a:pt x="90" y="15"/>
                  <a:pt x="112" y="9"/>
                </a:cubicBezTo>
                <a:cubicBezTo>
                  <a:pt x="112" y="6"/>
                  <a:pt x="111" y="3"/>
                  <a:pt x="111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0" name="ïsļïḓé">
            <a:extLst>
              <a:ext uri="{FF2B5EF4-FFF2-40B4-BE49-F238E27FC236}">
                <a16:creationId xmlns:a16="http://schemas.microsoft.com/office/drawing/2014/main" id="{F4D5F21D-74C5-4B3E-A4B3-9E8A4BC758F4}"/>
              </a:ext>
            </a:extLst>
          </p:cNvPr>
          <p:cNvSpPr/>
          <p:nvPr/>
        </p:nvSpPr>
        <p:spPr bwMode="auto">
          <a:xfrm>
            <a:off x="9048260" y="2613391"/>
            <a:ext cx="3331" cy="1428"/>
          </a:xfrm>
          <a:custGeom>
            <a:avLst/>
            <a:gdLst>
              <a:gd name="T0" fmla="*/ 0 w 9"/>
              <a:gd name="T1" fmla="*/ 0 h 4"/>
              <a:gd name="T2" fmla="*/ 9 w 9"/>
              <a:gd name="T3" fmla="*/ 4 h 4"/>
              <a:gd name="T4" fmla="*/ 0 w 9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4">
                <a:moveTo>
                  <a:pt x="0" y="0"/>
                </a:moveTo>
                <a:cubicBezTo>
                  <a:pt x="4" y="0"/>
                  <a:pt x="7" y="2"/>
                  <a:pt x="9" y="4"/>
                </a:cubicBezTo>
                <a:cubicBezTo>
                  <a:pt x="7" y="2"/>
                  <a:pt x="4" y="0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1" name="ïṡḷîḑê">
            <a:extLst>
              <a:ext uri="{FF2B5EF4-FFF2-40B4-BE49-F238E27FC236}">
                <a16:creationId xmlns:a16="http://schemas.microsoft.com/office/drawing/2014/main" id="{DC979B5D-868D-4FE7-986D-58EB61E669C5}"/>
              </a:ext>
            </a:extLst>
          </p:cNvPr>
          <p:cNvSpPr/>
          <p:nvPr/>
        </p:nvSpPr>
        <p:spPr bwMode="auto">
          <a:xfrm>
            <a:off x="9052542" y="2615295"/>
            <a:ext cx="0" cy="476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  <a:gd name="T4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2" name="îşḷïḓê">
            <a:extLst>
              <a:ext uri="{FF2B5EF4-FFF2-40B4-BE49-F238E27FC236}">
                <a16:creationId xmlns:a16="http://schemas.microsoft.com/office/drawing/2014/main" id="{9648ABD5-C6DB-4C5E-B3C5-28CC26A2AD19}"/>
              </a:ext>
            </a:extLst>
          </p:cNvPr>
          <p:cNvSpPr/>
          <p:nvPr/>
        </p:nvSpPr>
        <p:spPr bwMode="auto">
          <a:xfrm>
            <a:off x="9051591" y="2615771"/>
            <a:ext cx="952" cy="3331"/>
          </a:xfrm>
          <a:custGeom>
            <a:avLst/>
            <a:gdLst>
              <a:gd name="T0" fmla="*/ 2 w 2"/>
              <a:gd name="T1" fmla="*/ 0 h 8"/>
              <a:gd name="T2" fmla="*/ 1 w 2"/>
              <a:gd name="T3" fmla="*/ 8 h 8"/>
              <a:gd name="T4" fmla="*/ 1 w 2"/>
              <a:gd name="T5" fmla="*/ 8 h 8"/>
              <a:gd name="T6" fmla="*/ 2 w 2"/>
              <a:gd name="T7" fmla="*/ 2 h 8"/>
              <a:gd name="T8" fmla="*/ 2 w 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8">
                <a:moveTo>
                  <a:pt x="2" y="0"/>
                </a:moveTo>
                <a:cubicBezTo>
                  <a:pt x="1" y="2"/>
                  <a:pt x="0" y="4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5"/>
                  <a:pt x="1" y="3"/>
                  <a:pt x="2" y="2"/>
                </a:cubicBezTo>
                <a:cubicBezTo>
                  <a:pt x="2" y="2"/>
                  <a:pt x="2" y="1"/>
                  <a:pt x="2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3" name="iṥḷïďé">
            <a:extLst>
              <a:ext uri="{FF2B5EF4-FFF2-40B4-BE49-F238E27FC236}">
                <a16:creationId xmlns:a16="http://schemas.microsoft.com/office/drawing/2014/main" id="{2F8E2757-56D4-4DA0-BD82-4E2419A920BE}"/>
              </a:ext>
            </a:extLst>
          </p:cNvPr>
          <p:cNvSpPr/>
          <p:nvPr/>
        </p:nvSpPr>
        <p:spPr bwMode="auto">
          <a:xfrm>
            <a:off x="9052542" y="2615771"/>
            <a:ext cx="0" cy="952"/>
          </a:xfrm>
          <a:custGeom>
            <a:avLst/>
            <a:gdLst>
              <a:gd name="T0" fmla="*/ 0 h 2"/>
              <a:gd name="T1" fmla="*/ 0 h 2"/>
              <a:gd name="T2" fmla="*/ 2 h 2"/>
              <a:gd name="T3" fmla="*/ 0 h 2"/>
              <a:gd name="T4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75A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4" name="ïŝḻiďe">
            <a:extLst>
              <a:ext uri="{FF2B5EF4-FFF2-40B4-BE49-F238E27FC236}">
                <a16:creationId xmlns:a16="http://schemas.microsoft.com/office/drawing/2014/main" id="{82B48614-3548-439E-971A-424C0CFD330A}"/>
              </a:ext>
            </a:extLst>
          </p:cNvPr>
          <p:cNvSpPr/>
          <p:nvPr/>
        </p:nvSpPr>
        <p:spPr bwMode="auto">
          <a:xfrm>
            <a:off x="9089659" y="3175372"/>
            <a:ext cx="9993" cy="476"/>
          </a:xfrm>
          <a:custGeom>
            <a:avLst/>
            <a:gdLst>
              <a:gd name="T0" fmla="*/ 25 w 25"/>
              <a:gd name="T1" fmla="*/ 0 h 1"/>
              <a:gd name="T2" fmla="*/ 0 w 25"/>
              <a:gd name="T3" fmla="*/ 1 h 1"/>
              <a:gd name="T4" fmla="*/ 2 w 25"/>
              <a:gd name="T5" fmla="*/ 1 h 1"/>
              <a:gd name="T6" fmla="*/ 25 w 25"/>
              <a:gd name="T7" fmla="*/ 0 h 1"/>
              <a:gd name="T8" fmla="*/ 25 w 2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">
                <a:moveTo>
                  <a:pt x="25" y="0"/>
                </a:moveTo>
                <a:cubicBezTo>
                  <a:pt x="16" y="1"/>
                  <a:pt x="8" y="1"/>
                  <a:pt x="0" y="1"/>
                </a:cubicBezTo>
                <a:cubicBezTo>
                  <a:pt x="1" y="1"/>
                  <a:pt x="1" y="1"/>
                  <a:pt x="2" y="1"/>
                </a:cubicBezTo>
                <a:cubicBezTo>
                  <a:pt x="9" y="1"/>
                  <a:pt x="17" y="1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5" name="íşḻíḓé">
            <a:extLst>
              <a:ext uri="{FF2B5EF4-FFF2-40B4-BE49-F238E27FC236}">
                <a16:creationId xmlns:a16="http://schemas.microsoft.com/office/drawing/2014/main" id="{49BBDE34-4D32-4A19-B0F2-D1AF6F8491B2}"/>
              </a:ext>
            </a:extLst>
          </p:cNvPr>
          <p:cNvSpPr/>
          <p:nvPr/>
        </p:nvSpPr>
        <p:spPr bwMode="auto">
          <a:xfrm>
            <a:off x="9116782" y="3168234"/>
            <a:ext cx="1903" cy="5710"/>
          </a:xfrm>
          <a:custGeom>
            <a:avLst/>
            <a:gdLst>
              <a:gd name="T0" fmla="*/ 3 w 5"/>
              <a:gd name="T1" fmla="*/ 0 h 14"/>
              <a:gd name="T2" fmla="*/ 0 w 5"/>
              <a:gd name="T3" fmla="*/ 0 h 14"/>
              <a:gd name="T4" fmla="*/ 0 w 5"/>
              <a:gd name="T5" fmla="*/ 13 h 14"/>
              <a:gd name="T6" fmla="*/ 0 w 5"/>
              <a:gd name="T7" fmla="*/ 13 h 14"/>
              <a:gd name="T8" fmla="*/ 0 w 5"/>
              <a:gd name="T9" fmla="*/ 14 h 14"/>
              <a:gd name="T10" fmla="*/ 5 w 5"/>
              <a:gd name="T11" fmla="*/ 13 h 14"/>
              <a:gd name="T12" fmla="*/ 4 w 5"/>
              <a:gd name="T13" fmla="*/ 0 h 14"/>
              <a:gd name="T14" fmla="*/ 3 w 5"/>
              <a:gd name="T1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1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3" y="13"/>
                  <a:pt x="5" y="13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6" name="íŝ1iḋê">
            <a:extLst>
              <a:ext uri="{FF2B5EF4-FFF2-40B4-BE49-F238E27FC236}">
                <a16:creationId xmlns:a16="http://schemas.microsoft.com/office/drawing/2014/main" id="{646B9A4A-2795-47DC-B694-E7D1C63595EB}"/>
              </a:ext>
            </a:extLst>
          </p:cNvPr>
          <p:cNvSpPr/>
          <p:nvPr/>
        </p:nvSpPr>
        <p:spPr bwMode="auto">
          <a:xfrm>
            <a:off x="9094417" y="2710465"/>
            <a:ext cx="23317" cy="457769"/>
          </a:xfrm>
          <a:custGeom>
            <a:avLst/>
            <a:gdLst>
              <a:gd name="T0" fmla="*/ 0 w 60"/>
              <a:gd name="T1" fmla="*/ 0 h 1182"/>
              <a:gd name="T2" fmla="*/ 18 w 60"/>
              <a:gd name="T3" fmla="*/ 33 h 1182"/>
              <a:gd name="T4" fmla="*/ 31 w 60"/>
              <a:gd name="T5" fmla="*/ 351 h 1182"/>
              <a:gd name="T6" fmla="*/ 44 w 60"/>
              <a:gd name="T7" fmla="*/ 755 h 1182"/>
              <a:gd name="T8" fmla="*/ 57 w 60"/>
              <a:gd name="T9" fmla="*/ 1182 h 1182"/>
              <a:gd name="T10" fmla="*/ 60 w 60"/>
              <a:gd name="T11" fmla="*/ 1182 h 1182"/>
              <a:gd name="T12" fmla="*/ 58 w 60"/>
              <a:gd name="T13" fmla="*/ 1181 h 1182"/>
              <a:gd name="T14" fmla="*/ 48 w 60"/>
              <a:gd name="T15" fmla="*/ 762 h 1182"/>
              <a:gd name="T16" fmla="*/ 48 w 60"/>
              <a:gd name="T17" fmla="*/ 761 h 1182"/>
              <a:gd name="T18" fmla="*/ 48 w 60"/>
              <a:gd name="T19" fmla="*/ 755 h 1182"/>
              <a:gd name="T20" fmla="*/ 35 w 60"/>
              <a:gd name="T21" fmla="*/ 352 h 1182"/>
              <a:gd name="T22" fmla="*/ 22 w 60"/>
              <a:gd name="T23" fmla="*/ 33 h 1182"/>
              <a:gd name="T24" fmla="*/ 0 w 60"/>
              <a:gd name="T25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1182">
                <a:moveTo>
                  <a:pt x="0" y="0"/>
                </a:moveTo>
                <a:cubicBezTo>
                  <a:pt x="10" y="19"/>
                  <a:pt x="17" y="32"/>
                  <a:pt x="18" y="33"/>
                </a:cubicBezTo>
                <a:cubicBezTo>
                  <a:pt x="31" y="351"/>
                  <a:pt x="31" y="351"/>
                  <a:pt x="31" y="351"/>
                </a:cubicBezTo>
                <a:cubicBezTo>
                  <a:pt x="44" y="755"/>
                  <a:pt x="44" y="755"/>
                  <a:pt x="44" y="755"/>
                </a:cubicBezTo>
                <a:cubicBezTo>
                  <a:pt x="57" y="1182"/>
                  <a:pt x="57" y="1182"/>
                  <a:pt x="57" y="1182"/>
                </a:cubicBezTo>
                <a:cubicBezTo>
                  <a:pt x="60" y="1182"/>
                  <a:pt x="60" y="1182"/>
                  <a:pt x="60" y="1182"/>
                </a:cubicBezTo>
                <a:cubicBezTo>
                  <a:pt x="59" y="1182"/>
                  <a:pt x="59" y="1181"/>
                  <a:pt x="58" y="1181"/>
                </a:cubicBezTo>
                <a:cubicBezTo>
                  <a:pt x="48" y="762"/>
                  <a:pt x="48" y="762"/>
                  <a:pt x="48" y="762"/>
                </a:cubicBezTo>
                <a:cubicBezTo>
                  <a:pt x="48" y="762"/>
                  <a:pt x="48" y="762"/>
                  <a:pt x="48" y="761"/>
                </a:cubicBezTo>
                <a:cubicBezTo>
                  <a:pt x="48" y="755"/>
                  <a:pt x="48" y="755"/>
                  <a:pt x="48" y="755"/>
                </a:cubicBezTo>
                <a:cubicBezTo>
                  <a:pt x="35" y="352"/>
                  <a:pt x="35" y="352"/>
                  <a:pt x="35" y="352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2"/>
                  <a:pt x="13" y="19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7" name="išļídè">
            <a:extLst>
              <a:ext uri="{FF2B5EF4-FFF2-40B4-BE49-F238E27FC236}">
                <a16:creationId xmlns:a16="http://schemas.microsoft.com/office/drawing/2014/main" id="{7BA2EBA7-E96D-4DF9-B788-DAB2406CF95A}"/>
              </a:ext>
            </a:extLst>
          </p:cNvPr>
          <p:cNvSpPr/>
          <p:nvPr/>
        </p:nvSpPr>
        <p:spPr bwMode="auto">
          <a:xfrm>
            <a:off x="9099652" y="3175372"/>
            <a:ext cx="476" cy="476"/>
          </a:xfrm>
          <a:prstGeom prst="ellipse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8" name="íṥḷiḍè">
            <a:extLst>
              <a:ext uri="{FF2B5EF4-FFF2-40B4-BE49-F238E27FC236}">
                <a16:creationId xmlns:a16="http://schemas.microsoft.com/office/drawing/2014/main" id="{003993BC-0DB3-466D-B9BA-6277E152DD15}"/>
              </a:ext>
            </a:extLst>
          </p:cNvPr>
          <p:cNvSpPr/>
          <p:nvPr/>
        </p:nvSpPr>
        <p:spPr bwMode="auto">
          <a:xfrm>
            <a:off x="9099652" y="3173468"/>
            <a:ext cx="17131" cy="1903"/>
          </a:xfrm>
          <a:custGeom>
            <a:avLst/>
            <a:gdLst>
              <a:gd name="T0" fmla="*/ 44 w 44"/>
              <a:gd name="T1" fmla="*/ 0 h 5"/>
              <a:gd name="T2" fmla="*/ 0 w 44"/>
              <a:gd name="T3" fmla="*/ 5 h 5"/>
              <a:gd name="T4" fmla="*/ 0 w 44"/>
              <a:gd name="T5" fmla="*/ 5 h 5"/>
              <a:gd name="T6" fmla="*/ 44 w 44"/>
              <a:gd name="T7" fmla="*/ 1 h 5"/>
              <a:gd name="T8" fmla="*/ 44 w 4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">
                <a:moveTo>
                  <a:pt x="44" y="0"/>
                </a:moveTo>
                <a:cubicBezTo>
                  <a:pt x="29" y="3"/>
                  <a:pt x="14" y="4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14" y="5"/>
                  <a:pt x="29" y="3"/>
                  <a:pt x="44" y="1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356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9" name="íşlïďê">
            <a:extLst>
              <a:ext uri="{FF2B5EF4-FFF2-40B4-BE49-F238E27FC236}">
                <a16:creationId xmlns:a16="http://schemas.microsoft.com/office/drawing/2014/main" id="{EB786461-D2DF-48D2-B2D4-409138858C93}"/>
              </a:ext>
            </a:extLst>
          </p:cNvPr>
          <p:cNvSpPr/>
          <p:nvPr/>
        </p:nvSpPr>
        <p:spPr bwMode="auto">
          <a:xfrm>
            <a:off x="8915497" y="2605302"/>
            <a:ext cx="201285" cy="579111"/>
          </a:xfrm>
          <a:custGeom>
            <a:avLst/>
            <a:gdLst>
              <a:gd name="T0" fmla="*/ 518 w 518"/>
              <a:gd name="T1" fmla="*/ 1466 h 1494"/>
              <a:gd name="T2" fmla="*/ 204 w 518"/>
              <a:gd name="T3" fmla="*/ 1414 h 1494"/>
              <a:gd name="T4" fmla="*/ 206 w 518"/>
              <a:gd name="T5" fmla="*/ 1387 h 1494"/>
              <a:gd name="T6" fmla="*/ 199 w 518"/>
              <a:gd name="T7" fmla="*/ 1055 h 1494"/>
              <a:gd name="T8" fmla="*/ 186 w 518"/>
              <a:gd name="T9" fmla="*/ 893 h 1494"/>
              <a:gd name="T10" fmla="*/ 165 w 518"/>
              <a:gd name="T11" fmla="*/ 598 h 1494"/>
              <a:gd name="T12" fmla="*/ 161 w 518"/>
              <a:gd name="T13" fmla="*/ 486 h 1494"/>
              <a:gd name="T14" fmla="*/ 0 w 518"/>
              <a:gd name="T15" fmla="*/ 421 h 1494"/>
              <a:gd name="T16" fmla="*/ 72 w 518"/>
              <a:gd name="T17" fmla="*/ 271 h 1494"/>
              <a:gd name="T18" fmla="*/ 97 w 518"/>
              <a:gd name="T19" fmla="*/ 206 h 1494"/>
              <a:gd name="T20" fmla="*/ 167 w 518"/>
              <a:gd name="T21" fmla="*/ 129 h 1494"/>
              <a:gd name="T22" fmla="*/ 250 w 518"/>
              <a:gd name="T23" fmla="*/ 92 h 1494"/>
              <a:gd name="T24" fmla="*/ 305 w 518"/>
              <a:gd name="T25" fmla="*/ 58 h 1494"/>
              <a:gd name="T26" fmla="*/ 353 w 518"/>
              <a:gd name="T27" fmla="*/ 26 h 1494"/>
              <a:gd name="T28" fmla="*/ 352 w 518"/>
              <a:gd name="T29" fmla="*/ 35 h 1494"/>
              <a:gd name="T30" fmla="*/ 479 w 518"/>
              <a:gd name="T31" fmla="*/ 304 h 1494"/>
              <a:gd name="T32" fmla="*/ 492 w 518"/>
              <a:gd name="T33" fmla="*/ 622 h 1494"/>
              <a:gd name="T34" fmla="*/ 505 w 518"/>
              <a:gd name="T35" fmla="*/ 1026 h 1494"/>
              <a:gd name="T36" fmla="*/ 518 w 518"/>
              <a:gd name="T37" fmla="*/ 1466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8" h="1494">
                <a:moveTo>
                  <a:pt x="518" y="1466"/>
                </a:moveTo>
                <a:cubicBezTo>
                  <a:pt x="354" y="1494"/>
                  <a:pt x="204" y="1414"/>
                  <a:pt x="204" y="1414"/>
                </a:cubicBezTo>
                <a:cubicBezTo>
                  <a:pt x="206" y="1387"/>
                  <a:pt x="206" y="1387"/>
                  <a:pt x="206" y="1387"/>
                </a:cubicBezTo>
                <a:cubicBezTo>
                  <a:pt x="206" y="1387"/>
                  <a:pt x="209" y="1078"/>
                  <a:pt x="199" y="1055"/>
                </a:cubicBezTo>
                <a:cubicBezTo>
                  <a:pt x="189" y="1031"/>
                  <a:pt x="181" y="911"/>
                  <a:pt x="186" y="893"/>
                </a:cubicBezTo>
                <a:cubicBezTo>
                  <a:pt x="192" y="874"/>
                  <a:pt x="165" y="598"/>
                  <a:pt x="165" y="598"/>
                </a:cubicBezTo>
                <a:cubicBezTo>
                  <a:pt x="161" y="486"/>
                  <a:pt x="161" y="486"/>
                  <a:pt x="161" y="486"/>
                </a:cubicBezTo>
                <a:cubicBezTo>
                  <a:pt x="0" y="421"/>
                  <a:pt x="0" y="421"/>
                  <a:pt x="0" y="421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81" y="250"/>
                  <a:pt x="90" y="228"/>
                  <a:pt x="97" y="206"/>
                </a:cubicBezTo>
                <a:cubicBezTo>
                  <a:pt x="109" y="167"/>
                  <a:pt x="167" y="129"/>
                  <a:pt x="167" y="129"/>
                </a:cubicBezTo>
                <a:cubicBezTo>
                  <a:pt x="167" y="129"/>
                  <a:pt x="227" y="90"/>
                  <a:pt x="250" y="92"/>
                </a:cubicBezTo>
                <a:cubicBezTo>
                  <a:pt x="274" y="93"/>
                  <a:pt x="305" y="58"/>
                  <a:pt x="305" y="58"/>
                </a:cubicBezTo>
                <a:cubicBezTo>
                  <a:pt x="328" y="0"/>
                  <a:pt x="353" y="26"/>
                  <a:pt x="353" y="26"/>
                </a:cubicBezTo>
                <a:cubicBezTo>
                  <a:pt x="353" y="29"/>
                  <a:pt x="350" y="30"/>
                  <a:pt x="352" y="35"/>
                </a:cubicBezTo>
                <a:cubicBezTo>
                  <a:pt x="369" y="97"/>
                  <a:pt x="477" y="300"/>
                  <a:pt x="479" y="304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505" y="1026"/>
                  <a:pt x="505" y="1026"/>
                  <a:pt x="505" y="1026"/>
                </a:cubicBezTo>
                <a:cubicBezTo>
                  <a:pt x="518" y="1466"/>
                  <a:pt x="518" y="1466"/>
                  <a:pt x="518" y="146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0" name="îṣļîḋé">
            <a:extLst>
              <a:ext uri="{FF2B5EF4-FFF2-40B4-BE49-F238E27FC236}">
                <a16:creationId xmlns:a16="http://schemas.microsoft.com/office/drawing/2014/main" id="{A01F1A4D-1597-46E4-ABF3-DA170F72B6BA}"/>
              </a:ext>
            </a:extLst>
          </p:cNvPr>
          <p:cNvSpPr/>
          <p:nvPr/>
        </p:nvSpPr>
        <p:spPr bwMode="auto">
          <a:xfrm>
            <a:off x="9041122" y="2617198"/>
            <a:ext cx="58530" cy="109446"/>
          </a:xfrm>
          <a:custGeom>
            <a:avLst/>
            <a:gdLst>
              <a:gd name="T0" fmla="*/ 7 w 151"/>
              <a:gd name="T1" fmla="*/ 0 h 283"/>
              <a:gd name="T2" fmla="*/ 0 w 151"/>
              <a:gd name="T3" fmla="*/ 147 h 283"/>
              <a:gd name="T4" fmla="*/ 30 w 151"/>
              <a:gd name="T5" fmla="*/ 140 h 283"/>
              <a:gd name="T6" fmla="*/ 40 w 151"/>
              <a:gd name="T7" fmla="*/ 145 h 283"/>
              <a:gd name="T8" fmla="*/ 40 w 151"/>
              <a:gd name="T9" fmla="*/ 169 h 283"/>
              <a:gd name="T10" fmla="*/ 151 w 151"/>
              <a:gd name="T11" fmla="*/ 283 h 283"/>
              <a:gd name="T12" fmla="*/ 15 w 151"/>
              <a:gd name="T13" fmla="*/ 6 h 283"/>
              <a:gd name="T14" fmla="*/ 7 w 151"/>
              <a:gd name="T15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83">
                <a:moveTo>
                  <a:pt x="7" y="0"/>
                </a:moveTo>
                <a:cubicBezTo>
                  <a:pt x="0" y="147"/>
                  <a:pt x="0" y="147"/>
                  <a:pt x="0" y="147"/>
                </a:cubicBezTo>
                <a:cubicBezTo>
                  <a:pt x="10" y="144"/>
                  <a:pt x="22" y="140"/>
                  <a:pt x="30" y="140"/>
                </a:cubicBezTo>
                <a:cubicBezTo>
                  <a:pt x="35" y="140"/>
                  <a:pt x="39" y="142"/>
                  <a:pt x="40" y="145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40" y="169"/>
                  <a:pt x="133" y="276"/>
                  <a:pt x="151" y="283"/>
                </a:cubicBezTo>
                <a:cubicBezTo>
                  <a:pt x="149" y="279"/>
                  <a:pt x="33" y="68"/>
                  <a:pt x="15" y="6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1" name="iṩliḍe">
            <a:extLst>
              <a:ext uri="{FF2B5EF4-FFF2-40B4-BE49-F238E27FC236}">
                <a16:creationId xmlns:a16="http://schemas.microsoft.com/office/drawing/2014/main" id="{B30EF771-7503-47B4-9C60-581D98945651}"/>
              </a:ext>
            </a:extLst>
          </p:cNvPr>
          <p:cNvSpPr/>
          <p:nvPr/>
        </p:nvSpPr>
        <p:spPr bwMode="auto">
          <a:xfrm>
            <a:off x="9042549" y="2613391"/>
            <a:ext cx="59006" cy="109922"/>
          </a:xfrm>
          <a:custGeom>
            <a:avLst/>
            <a:gdLst>
              <a:gd name="T0" fmla="*/ 152 w 152"/>
              <a:gd name="T1" fmla="*/ 283 h 283"/>
              <a:gd name="T2" fmla="*/ 40 w 152"/>
              <a:gd name="T3" fmla="*/ 169 h 283"/>
              <a:gd name="T4" fmla="*/ 40 w 152"/>
              <a:gd name="T5" fmla="*/ 145 h 283"/>
              <a:gd name="T6" fmla="*/ 0 w 152"/>
              <a:gd name="T7" fmla="*/ 147 h 283"/>
              <a:gd name="T8" fmla="*/ 7 w 152"/>
              <a:gd name="T9" fmla="*/ 0 h 283"/>
              <a:gd name="T10" fmla="*/ 15 w 152"/>
              <a:gd name="T11" fmla="*/ 6 h 283"/>
              <a:gd name="T12" fmla="*/ 152 w 152"/>
              <a:gd name="T1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283">
                <a:moveTo>
                  <a:pt x="152" y="283"/>
                </a:moveTo>
                <a:cubicBezTo>
                  <a:pt x="134" y="276"/>
                  <a:pt x="40" y="169"/>
                  <a:pt x="40" y="169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37" y="137"/>
                  <a:pt x="17" y="142"/>
                  <a:pt x="0" y="147"/>
                </a:cubicBezTo>
                <a:cubicBezTo>
                  <a:pt x="7" y="0"/>
                  <a:pt x="7" y="0"/>
                  <a:pt x="7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33" y="68"/>
                  <a:pt x="150" y="280"/>
                  <a:pt x="152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2" name="ïSlïďe">
            <a:extLst>
              <a:ext uri="{FF2B5EF4-FFF2-40B4-BE49-F238E27FC236}">
                <a16:creationId xmlns:a16="http://schemas.microsoft.com/office/drawing/2014/main" id="{10DCD2C8-2887-47C3-A3A6-944584123B84}"/>
              </a:ext>
            </a:extLst>
          </p:cNvPr>
          <p:cNvSpPr/>
          <p:nvPr/>
        </p:nvSpPr>
        <p:spPr bwMode="auto">
          <a:xfrm>
            <a:off x="8993061" y="2925074"/>
            <a:ext cx="73757" cy="87081"/>
          </a:xfrm>
          <a:custGeom>
            <a:avLst/>
            <a:gdLst>
              <a:gd name="T0" fmla="*/ 124 w 191"/>
              <a:gd name="T1" fmla="*/ 0 h 225"/>
              <a:gd name="T2" fmla="*/ 182 w 191"/>
              <a:gd name="T3" fmla="*/ 156 h 225"/>
              <a:gd name="T4" fmla="*/ 149 w 191"/>
              <a:gd name="T5" fmla="*/ 213 h 225"/>
              <a:gd name="T6" fmla="*/ 143 w 191"/>
              <a:gd name="T7" fmla="*/ 212 h 225"/>
              <a:gd name="T8" fmla="*/ 114 w 191"/>
              <a:gd name="T9" fmla="*/ 210 h 225"/>
              <a:gd name="T10" fmla="*/ 1 w 191"/>
              <a:gd name="T11" fmla="*/ 216 h 225"/>
              <a:gd name="T12" fmla="*/ 0 w 191"/>
              <a:gd name="T13" fmla="*/ 225 h 225"/>
              <a:gd name="T14" fmla="*/ 118 w 191"/>
              <a:gd name="T15" fmla="*/ 219 h 225"/>
              <a:gd name="T16" fmla="*/ 147 w 191"/>
              <a:gd name="T17" fmla="*/ 221 h 225"/>
              <a:gd name="T18" fmla="*/ 153 w 191"/>
              <a:gd name="T19" fmla="*/ 221 h 225"/>
              <a:gd name="T20" fmla="*/ 187 w 191"/>
              <a:gd name="T21" fmla="*/ 165 h 225"/>
              <a:gd name="T22" fmla="*/ 124 w 191"/>
              <a:gd name="T23" fmla="*/ 0 h 225"/>
              <a:gd name="T24" fmla="*/ 124 w 191"/>
              <a:gd name="T2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225">
                <a:moveTo>
                  <a:pt x="124" y="0"/>
                </a:moveTo>
                <a:cubicBezTo>
                  <a:pt x="139" y="31"/>
                  <a:pt x="186" y="129"/>
                  <a:pt x="182" y="156"/>
                </a:cubicBezTo>
                <a:cubicBezTo>
                  <a:pt x="178" y="186"/>
                  <a:pt x="171" y="213"/>
                  <a:pt x="149" y="213"/>
                </a:cubicBezTo>
                <a:cubicBezTo>
                  <a:pt x="147" y="213"/>
                  <a:pt x="145" y="212"/>
                  <a:pt x="143" y="212"/>
                </a:cubicBezTo>
                <a:cubicBezTo>
                  <a:pt x="137" y="211"/>
                  <a:pt x="126" y="210"/>
                  <a:pt x="114" y="210"/>
                </a:cubicBezTo>
                <a:cubicBezTo>
                  <a:pt x="76" y="210"/>
                  <a:pt x="18" y="214"/>
                  <a:pt x="1" y="216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73" y="219"/>
                  <a:pt x="118" y="219"/>
                </a:cubicBezTo>
                <a:cubicBezTo>
                  <a:pt x="131" y="219"/>
                  <a:pt x="141" y="220"/>
                  <a:pt x="147" y="221"/>
                </a:cubicBezTo>
                <a:cubicBezTo>
                  <a:pt x="149" y="221"/>
                  <a:pt x="151" y="221"/>
                  <a:pt x="153" y="221"/>
                </a:cubicBezTo>
                <a:cubicBezTo>
                  <a:pt x="176" y="221"/>
                  <a:pt x="183" y="195"/>
                  <a:pt x="187" y="165"/>
                </a:cubicBezTo>
                <a:cubicBezTo>
                  <a:pt x="191" y="134"/>
                  <a:pt x="129" y="11"/>
                  <a:pt x="124" y="0"/>
                </a:cubicBezTo>
                <a:cubicBezTo>
                  <a:pt x="124" y="0"/>
                  <a:pt x="124" y="0"/>
                  <a:pt x="12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3" name="iṩḷíḓè">
            <a:extLst>
              <a:ext uri="{FF2B5EF4-FFF2-40B4-BE49-F238E27FC236}">
                <a16:creationId xmlns:a16="http://schemas.microsoft.com/office/drawing/2014/main" id="{70E612DF-E8AB-4336-8F25-9C3CA26E2A86}"/>
              </a:ext>
            </a:extLst>
          </p:cNvPr>
          <p:cNvSpPr/>
          <p:nvPr/>
        </p:nvSpPr>
        <p:spPr bwMode="auto">
          <a:xfrm>
            <a:off x="8991157" y="2921267"/>
            <a:ext cx="74233" cy="87557"/>
          </a:xfrm>
          <a:custGeom>
            <a:avLst/>
            <a:gdLst>
              <a:gd name="T0" fmla="*/ 9 w 191"/>
              <a:gd name="T1" fmla="*/ 12 h 227"/>
              <a:gd name="T2" fmla="*/ 123 w 191"/>
              <a:gd name="T3" fmla="*/ 0 h 227"/>
              <a:gd name="T4" fmla="*/ 186 w 191"/>
              <a:gd name="T5" fmla="*/ 166 h 227"/>
              <a:gd name="T6" fmla="*/ 147 w 191"/>
              <a:gd name="T7" fmla="*/ 222 h 227"/>
              <a:gd name="T8" fmla="*/ 0 w 191"/>
              <a:gd name="T9" fmla="*/ 226 h 227"/>
              <a:gd name="T10" fmla="*/ 9 w 191"/>
              <a:gd name="T11" fmla="*/ 1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227">
                <a:moveTo>
                  <a:pt x="9" y="12"/>
                </a:moveTo>
                <a:cubicBezTo>
                  <a:pt x="11" y="12"/>
                  <a:pt x="123" y="0"/>
                  <a:pt x="123" y="0"/>
                </a:cubicBezTo>
                <a:cubicBezTo>
                  <a:pt x="123" y="0"/>
                  <a:pt x="191" y="134"/>
                  <a:pt x="186" y="166"/>
                </a:cubicBezTo>
                <a:cubicBezTo>
                  <a:pt x="182" y="198"/>
                  <a:pt x="174" y="227"/>
                  <a:pt x="147" y="222"/>
                </a:cubicBezTo>
                <a:cubicBezTo>
                  <a:pt x="119" y="217"/>
                  <a:pt x="0" y="226"/>
                  <a:pt x="0" y="226"/>
                </a:cubicBezTo>
                <a:cubicBezTo>
                  <a:pt x="9" y="12"/>
                  <a:pt x="9" y="12"/>
                  <a:pt x="9" y="1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4" name="íśľîdé">
            <a:extLst>
              <a:ext uri="{FF2B5EF4-FFF2-40B4-BE49-F238E27FC236}">
                <a16:creationId xmlns:a16="http://schemas.microsoft.com/office/drawing/2014/main" id="{9CCE243E-0C13-42C4-9051-41E8C02286F5}"/>
              </a:ext>
            </a:extLst>
          </p:cNvPr>
          <p:cNvSpPr/>
          <p:nvPr/>
        </p:nvSpPr>
        <p:spPr bwMode="auto">
          <a:xfrm>
            <a:off x="9003530" y="2901757"/>
            <a:ext cx="65192" cy="34261"/>
          </a:xfrm>
          <a:custGeom>
            <a:avLst/>
            <a:gdLst>
              <a:gd name="T0" fmla="*/ 61 w 168"/>
              <a:gd name="T1" fmla="*/ 0 h 89"/>
              <a:gd name="T2" fmla="*/ 166 w 168"/>
              <a:gd name="T3" fmla="*/ 72 h 89"/>
              <a:gd name="T4" fmla="*/ 102 w 168"/>
              <a:gd name="T5" fmla="*/ 61 h 89"/>
              <a:gd name="T6" fmla="*/ 79 w 168"/>
              <a:gd name="T7" fmla="*/ 58 h 89"/>
              <a:gd name="T8" fmla="*/ 0 w 168"/>
              <a:gd name="T9" fmla="*/ 60 h 89"/>
              <a:gd name="T10" fmla="*/ 61 w 168"/>
              <a:gd name="T1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89">
                <a:moveTo>
                  <a:pt x="61" y="0"/>
                </a:moveTo>
                <a:cubicBezTo>
                  <a:pt x="61" y="0"/>
                  <a:pt x="164" y="55"/>
                  <a:pt x="166" y="72"/>
                </a:cubicBezTo>
                <a:cubicBezTo>
                  <a:pt x="168" y="89"/>
                  <a:pt x="114" y="64"/>
                  <a:pt x="102" y="61"/>
                </a:cubicBezTo>
                <a:cubicBezTo>
                  <a:pt x="94" y="60"/>
                  <a:pt x="87" y="58"/>
                  <a:pt x="79" y="58"/>
                </a:cubicBezTo>
                <a:cubicBezTo>
                  <a:pt x="0" y="60"/>
                  <a:pt x="0" y="60"/>
                  <a:pt x="0" y="60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CF6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5" name="íṥḷiḑé">
            <a:extLst>
              <a:ext uri="{FF2B5EF4-FFF2-40B4-BE49-F238E27FC236}">
                <a16:creationId xmlns:a16="http://schemas.microsoft.com/office/drawing/2014/main" id="{8EBCAC87-2B39-43D1-9BD4-EA9EF0CF030A}"/>
              </a:ext>
            </a:extLst>
          </p:cNvPr>
          <p:cNvSpPr/>
          <p:nvPr/>
        </p:nvSpPr>
        <p:spPr bwMode="auto">
          <a:xfrm>
            <a:off x="9084424" y="2720934"/>
            <a:ext cx="8090" cy="8565"/>
          </a:xfrm>
          <a:prstGeom prst="ellipse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6" name="íśļïḍé">
            <a:extLst>
              <a:ext uri="{FF2B5EF4-FFF2-40B4-BE49-F238E27FC236}">
                <a16:creationId xmlns:a16="http://schemas.microsoft.com/office/drawing/2014/main" id="{118E706D-E4FE-4941-81EF-2980A7ADFBF3}"/>
              </a:ext>
            </a:extLst>
          </p:cNvPr>
          <p:cNvSpPr/>
          <p:nvPr/>
        </p:nvSpPr>
        <p:spPr bwMode="auto">
          <a:xfrm>
            <a:off x="9084424" y="2719030"/>
            <a:ext cx="8090" cy="8565"/>
          </a:xfrm>
          <a:prstGeom prst="ellipse">
            <a:avLst/>
          </a:prstGeom>
          <a:solidFill>
            <a:srgbClr val="3F3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7" name="is1îḋè">
            <a:extLst>
              <a:ext uri="{FF2B5EF4-FFF2-40B4-BE49-F238E27FC236}">
                <a16:creationId xmlns:a16="http://schemas.microsoft.com/office/drawing/2014/main" id="{7068A96B-96FE-44B0-B99B-019BE56C82AA}"/>
              </a:ext>
            </a:extLst>
          </p:cNvPr>
          <p:cNvSpPr/>
          <p:nvPr/>
        </p:nvSpPr>
        <p:spPr bwMode="auto">
          <a:xfrm>
            <a:off x="9092038" y="2902233"/>
            <a:ext cx="8090" cy="8090"/>
          </a:xfrm>
          <a:prstGeom prst="ellipse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8" name="iṡ1iḓè">
            <a:extLst>
              <a:ext uri="{FF2B5EF4-FFF2-40B4-BE49-F238E27FC236}">
                <a16:creationId xmlns:a16="http://schemas.microsoft.com/office/drawing/2014/main" id="{225F6282-C666-481E-8C10-C0C91E60CD50}"/>
              </a:ext>
            </a:extLst>
          </p:cNvPr>
          <p:cNvSpPr/>
          <p:nvPr/>
        </p:nvSpPr>
        <p:spPr bwMode="auto">
          <a:xfrm>
            <a:off x="9092038" y="2900330"/>
            <a:ext cx="8090" cy="8565"/>
          </a:xfrm>
          <a:prstGeom prst="ellipse">
            <a:avLst/>
          </a:prstGeom>
          <a:solidFill>
            <a:srgbClr val="3F3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9" name="iśḻiḍê">
            <a:extLst>
              <a:ext uri="{FF2B5EF4-FFF2-40B4-BE49-F238E27FC236}">
                <a16:creationId xmlns:a16="http://schemas.microsoft.com/office/drawing/2014/main" id="{2B5E941F-335F-4104-BB59-5B15264DE355}"/>
              </a:ext>
            </a:extLst>
          </p:cNvPr>
          <p:cNvSpPr/>
          <p:nvPr/>
        </p:nvSpPr>
        <p:spPr bwMode="auto">
          <a:xfrm>
            <a:off x="9088231" y="2811345"/>
            <a:ext cx="8565" cy="8565"/>
          </a:xfrm>
          <a:prstGeom prst="ellipse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0" name="íṩľîḓê">
            <a:extLst>
              <a:ext uri="{FF2B5EF4-FFF2-40B4-BE49-F238E27FC236}">
                <a16:creationId xmlns:a16="http://schemas.microsoft.com/office/drawing/2014/main" id="{D2DFCE8D-18EA-4C6D-A195-4D892A14C4FD}"/>
              </a:ext>
            </a:extLst>
          </p:cNvPr>
          <p:cNvSpPr/>
          <p:nvPr/>
        </p:nvSpPr>
        <p:spPr bwMode="auto">
          <a:xfrm>
            <a:off x="9088231" y="2809918"/>
            <a:ext cx="8565" cy="8090"/>
          </a:xfrm>
          <a:prstGeom prst="ellipse">
            <a:avLst/>
          </a:prstGeom>
          <a:solidFill>
            <a:srgbClr val="3F3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1" name="iṣļîḑé">
            <a:extLst>
              <a:ext uri="{FF2B5EF4-FFF2-40B4-BE49-F238E27FC236}">
                <a16:creationId xmlns:a16="http://schemas.microsoft.com/office/drawing/2014/main" id="{CC7E42B3-3ABE-491B-B701-F7C6E55FE55A}"/>
              </a:ext>
            </a:extLst>
          </p:cNvPr>
          <p:cNvSpPr/>
          <p:nvPr/>
        </p:nvSpPr>
        <p:spPr bwMode="auto">
          <a:xfrm>
            <a:off x="9111072" y="2619102"/>
            <a:ext cx="111825" cy="552463"/>
          </a:xfrm>
          <a:custGeom>
            <a:avLst/>
            <a:gdLst>
              <a:gd name="T0" fmla="*/ 201 w 288"/>
              <a:gd name="T1" fmla="*/ 786 h 1426"/>
              <a:gd name="T2" fmla="*/ 201 w 288"/>
              <a:gd name="T3" fmla="*/ 802 h 1426"/>
              <a:gd name="T4" fmla="*/ 202 w 288"/>
              <a:gd name="T5" fmla="*/ 819 h 1426"/>
              <a:gd name="T6" fmla="*/ 192 w 288"/>
              <a:gd name="T7" fmla="*/ 840 h 1426"/>
              <a:gd name="T8" fmla="*/ 195 w 288"/>
              <a:gd name="T9" fmla="*/ 893 h 1426"/>
              <a:gd name="T10" fmla="*/ 172 w 288"/>
              <a:gd name="T11" fmla="*/ 930 h 1426"/>
              <a:gd name="T12" fmla="*/ 174 w 288"/>
              <a:gd name="T13" fmla="*/ 985 h 1426"/>
              <a:gd name="T14" fmla="*/ 155 w 288"/>
              <a:gd name="T15" fmla="*/ 1137 h 1426"/>
              <a:gd name="T16" fmla="*/ 157 w 288"/>
              <a:gd name="T17" fmla="*/ 1398 h 1426"/>
              <a:gd name="T18" fmla="*/ 15 w 288"/>
              <a:gd name="T19" fmla="*/ 1417 h 1426"/>
              <a:gd name="T20" fmla="*/ 5 w 288"/>
              <a:gd name="T21" fmla="*/ 998 h 1426"/>
              <a:gd name="T22" fmla="*/ 25 w 288"/>
              <a:gd name="T23" fmla="*/ 715 h 1426"/>
              <a:gd name="T24" fmla="*/ 28 w 288"/>
              <a:gd name="T25" fmla="*/ 643 h 1426"/>
              <a:gd name="T26" fmla="*/ 19 w 288"/>
              <a:gd name="T27" fmla="*/ 539 h 1426"/>
              <a:gd name="T28" fmla="*/ 10 w 288"/>
              <a:gd name="T29" fmla="*/ 356 h 1426"/>
              <a:gd name="T30" fmla="*/ 12 w 288"/>
              <a:gd name="T31" fmla="*/ 229 h 1426"/>
              <a:gd name="T32" fmla="*/ 14 w 288"/>
              <a:gd name="T33" fmla="*/ 117 h 1426"/>
              <a:gd name="T34" fmla="*/ 0 w 288"/>
              <a:gd name="T35" fmla="*/ 1 h 1426"/>
              <a:gd name="T36" fmla="*/ 19 w 288"/>
              <a:gd name="T37" fmla="*/ 6 h 1426"/>
              <a:gd name="T38" fmla="*/ 25 w 288"/>
              <a:gd name="T39" fmla="*/ 10 h 1426"/>
              <a:gd name="T40" fmla="*/ 139 w 288"/>
              <a:gd name="T41" fmla="*/ 80 h 1426"/>
              <a:gd name="T42" fmla="*/ 200 w 288"/>
              <a:gd name="T43" fmla="*/ 128 h 1426"/>
              <a:gd name="T44" fmla="*/ 226 w 288"/>
              <a:gd name="T45" fmla="*/ 184 h 1426"/>
              <a:gd name="T46" fmla="*/ 235 w 288"/>
              <a:gd name="T47" fmla="*/ 229 h 1426"/>
              <a:gd name="T48" fmla="*/ 265 w 288"/>
              <a:gd name="T49" fmla="*/ 310 h 1426"/>
              <a:gd name="T50" fmla="*/ 288 w 288"/>
              <a:gd name="T51" fmla="*/ 396 h 1426"/>
              <a:gd name="T52" fmla="*/ 171 w 288"/>
              <a:gd name="T53" fmla="*/ 488 h 1426"/>
              <a:gd name="T54" fmla="*/ 159 w 288"/>
              <a:gd name="T55" fmla="*/ 647 h 1426"/>
              <a:gd name="T56" fmla="*/ 201 w 288"/>
              <a:gd name="T57" fmla="*/ 786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1426">
                <a:moveTo>
                  <a:pt x="201" y="786"/>
                </a:moveTo>
                <a:cubicBezTo>
                  <a:pt x="201" y="786"/>
                  <a:pt x="209" y="797"/>
                  <a:pt x="201" y="802"/>
                </a:cubicBezTo>
                <a:cubicBezTo>
                  <a:pt x="194" y="807"/>
                  <a:pt x="202" y="819"/>
                  <a:pt x="202" y="819"/>
                </a:cubicBezTo>
                <a:cubicBezTo>
                  <a:pt x="202" y="819"/>
                  <a:pt x="184" y="830"/>
                  <a:pt x="192" y="840"/>
                </a:cubicBezTo>
                <a:cubicBezTo>
                  <a:pt x="200" y="849"/>
                  <a:pt x="195" y="893"/>
                  <a:pt x="195" y="893"/>
                </a:cubicBezTo>
                <a:cubicBezTo>
                  <a:pt x="172" y="930"/>
                  <a:pt x="172" y="930"/>
                  <a:pt x="172" y="930"/>
                </a:cubicBezTo>
                <a:cubicBezTo>
                  <a:pt x="172" y="930"/>
                  <a:pt x="174" y="953"/>
                  <a:pt x="174" y="985"/>
                </a:cubicBezTo>
                <a:cubicBezTo>
                  <a:pt x="174" y="1035"/>
                  <a:pt x="171" y="1105"/>
                  <a:pt x="155" y="1137"/>
                </a:cubicBezTo>
                <a:cubicBezTo>
                  <a:pt x="157" y="1398"/>
                  <a:pt x="157" y="1398"/>
                  <a:pt x="157" y="1398"/>
                </a:cubicBezTo>
                <a:cubicBezTo>
                  <a:pt x="157" y="1398"/>
                  <a:pt x="80" y="1426"/>
                  <a:pt x="15" y="1417"/>
                </a:cubicBezTo>
                <a:cubicBezTo>
                  <a:pt x="5" y="998"/>
                  <a:pt x="5" y="998"/>
                  <a:pt x="5" y="998"/>
                </a:cubicBezTo>
                <a:cubicBezTo>
                  <a:pt x="5" y="998"/>
                  <a:pt x="19" y="760"/>
                  <a:pt x="25" y="715"/>
                </a:cubicBezTo>
                <a:cubicBezTo>
                  <a:pt x="28" y="691"/>
                  <a:pt x="29" y="667"/>
                  <a:pt x="28" y="643"/>
                </a:cubicBezTo>
                <a:cubicBezTo>
                  <a:pt x="28" y="643"/>
                  <a:pt x="26" y="572"/>
                  <a:pt x="19" y="539"/>
                </a:cubicBezTo>
                <a:cubicBezTo>
                  <a:pt x="19" y="539"/>
                  <a:pt x="11" y="396"/>
                  <a:pt x="10" y="356"/>
                </a:cubicBezTo>
                <a:cubicBezTo>
                  <a:pt x="9" y="337"/>
                  <a:pt x="10" y="281"/>
                  <a:pt x="12" y="229"/>
                </a:cubicBezTo>
                <a:cubicBezTo>
                  <a:pt x="13" y="171"/>
                  <a:pt x="14" y="117"/>
                  <a:pt x="14" y="117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4" y="0"/>
                  <a:pt x="19" y="6"/>
                </a:cubicBezTo>
                <a:cubicBezTo>
                  <a:pt x="21" y="7"/>
                  <a:pt x="23" y="9"/>
                  <a:pt x="25" y="10"/>
                </a:cubicBezTo>
                <a:cubicBezTo>
                  <a:pt x="50" y="27"/>
                  <a:pt x="139" y="80"/>
                  <a:pt x="139" y="80"/>
                </a:cubicBezTo>
                <a:cubicBezTo>
                  <a:pt x="139" y="80"/>
                  <a:pt x="189" y="99"/>
                  <a:pt x="200" y="128"/>
                </a:cubicBezTo>
                <a:cubicBezTo>
                  <a:pt x="212" y="156"/>
                  <a:pt x="220" y="176"/>
                  <a:pt x="226" y="184"/>
                </a:cubicBezTo>
                <a:cubicBezTo>
                  <a:pt x="232" y="192"/>
                  <a:pt x="235" y="229"/>
                  <a:pt x="235" y="229"/>
                </a:cubicBezTo>
                <a:cubicBezTo>
                  <a:pt x="235" y="229"/>
                  <a:pt x="252" y="298"/>
                  <a:pt x="265" y="310"/>
                </a:cubicBezTo>
                <a:cubicBezTo>
                  <a:pt x="278" y="322"/>
                  <a:pt x="288" y="396"/>
                  <a:pt x="288" y="396"/>
                </a:cubicBezTo>
                <a:cubicBezTo>
                  <a:pt x="171" y="488"/>
                  <a:pt x="171" y="488"/>
                  <a:pt x="171" y="488"/>
                </a:cubicBezTo>
                <a:cubicBezTo>
                  <a:pt x="171" y="488"/>
                  <a:pt x="161" y="641"/>
                  <a:pt x="159" y="647"/>
                </a:cubicBezTo>
                <a:cubicBezTo>
                  <a:pt x="156" y="653"/>
                  <a:pt x="201" y="786"/>
                  <a:pt x="201" y="78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2" name="íś1iḋé">
            <a:extLst>
              <a:ext uri="{FF2B5EF4-FFF2-40B4-BE49-F238E27FC236}">
                <a16:creationId xmlns:a16="http://schemas.microsoft.com/office/drawing/2014/main" id="{A70D141A-C996-43E6-B2A6-92E071B2339A}"/>
              </a:ext>
            </a:extLst>
          </p:cNvPr>
          <p:cNvSpPr/>
          <p:nvPr/>
        </p:nvSpPr>
        <p:spPr bwMode="auto">
          <a:xfrm>
            <a:off x="9110596" y="2619102"/>
            <a:ext cx="113729" cy="552463"/>
          </a:xfrm>
          <a:custGeom>
            <a:avLst/>
            <a:gdLst>
              <a:gd name="T0" fmla="*/ 207 w 293"/>
              <a:gd name="T1" fmla="*/ 786 h 1426"/>
              <a:gd name="T2" fmla="*/ 207 w 293"/>
              <a:gd name="T3" fmla="*/ 802 h 1426"/>
              <a:gd name="T4" fmla="*/ 207 w 293"/>
              <a:gd name="T5" fmla="*/ 819 h 1426"/>
              <a:gd name="T6" fmla="*/ 197 w 293"/>
              <a:gd name="T7" fmla="*/ 840 h 1426"/>
              <a:gd name="T8" fmla="*/ 200 w 293"/>
              <a:gd name="T9" fmla="*/ 893 h 1426"/>
              <a:gd name="T10" fmla="*/ 178 w 293"/>
              <a:gd name="T11" fmla="*/ 930 h 1426"/>
              <a:gd name="T12" fmla="*/ 179 w 293"/>
              <a:gd name="T13" fmla="*/ 985 h 1426"/>
              <a:gd name="T14" fmla="*/ 160 w 293"/>
              <a:gd name="T15" fmla="*/ 1137 h 1426"/>
              <a:gd name="T16" fmla="*/ 162 w 293"/>
              <a:gd name="T17" fmla="*/ 1398 h 1426"/>
              <a:gd name="T18" fmla="*/ 20 w 293"/>
              <a:gd name="T19" fmla="*/ 1418 h 1426"/>
              <a:gd name="T20" fmla="*/ 11 w 293"/>
              <a:gd name="T21" fmla="*/ 998 h 1426"/>
              <a:gd name="T22" fmla="*/ 30 w 293"/>
              <a:gd name="T23" fmla="*/ 715 h 1426"/>
              <a:gd name="T24" fmla="*/ 34 w 293"/>
              <a:gd name="T25" fmla="*/ 644 h 1426"/>
              <a:gd name="T26" fmla="*/ 24 w 293"/>
              <a:gd name="T27" fmla="*/ 539 h 1426"/>
              <a:gd name="T28" fmla="*/ 15 w 293"/>
              <a:gd name="T29" fmla="*/ 356 h 1426"/>
              <a:gd name="T30" fmla="*/ 17 w 293"/>
              <a:gd name="T31" fmla="*/ 229 h 1426"/>
              <a:gd name="T32" fmla="*/ 20 w 293"/>
              <a:gd name="T33" fmla="*/ 117 h 1426"/>
              <a:gd name="T34" fmla="*/ 0 w 293"/>
              <a:gd name="T35" fmla="*/ 0 h 1426"/>
              <a:gd name="T36" fmla="*/ 24 w 293"/>
              <a:gd name="T37" fmla="*/ 6 h 1426"/>
              <a:gd name="T38" fmla="*/ 30 w 293"/>
              <a:gd name="T39" fmla="*/ 11 h 1426"/>
              <a:gd name="T40" fmla="*/ 145 w 293"/>
              <a:gd name="T41" fmla="*/ 80 h 1426"/>
              <a:gd name="T42" fmla="*/ 206 w 293"/>
              <a:gd name="T43" fmla="*/ 128 h 1426"/>
              <a:gd name="T44" fmla="*/ 232 w 293"/>
              <a:gd name="T45" fmla="*/ 184 h 1426"/>
              <a:gd name="T46" fmla="*/ 240 w 293"/>
              <a:gd name="T47" fmla="*/ 229 h 1426"/>
              <a:gd name="T48" fmla="*/ 271 w 293"/>
              <a:gd name="T49" fmla="*/ 310 h 1426"/>
              <a:gd name="T50" fmla="*/ 293 w 293"/>
              <a:gd name="T51" fmla="*/ 396 h 1426"/>
              <a:gd name="T52" fmla="*/ 176 w 293"/>
              <a:gd name="T53" fmla="*/ 488 h 1426"/>
              <a:gd name="T54" fmla="*/ 164 w 293"/>
              <a:gd name="T55" fmla="*/ 647 h 1426"/>
              <a:gd name="T56" fmla="*/ 207 w 293"/>
              <a:gd name="T57" fmla="*/ 786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3" h="1426">
                <a:moveTo>
                  <a:pt x="207" y="786"/>
                </a:moveTo>
                <a:cubicBezTo>
                  <a:pt x="207" y="786"/>
                  <a:pt x="214" y="797"/>
                  <a:pt x="207" y="802"/>
                </a:cubicBezTo>
                <a:cubicBezTo>
                  <a:pt x="199" y="807"/>
                  <a:pt x="207" y="819"/>
                  <a:pt x="207" y="819"/>
                </a:cubicBezTo>
                <a:cubicBezTo>
                  <a:pt x="207" y="819"/>
                  <a:pt x="189" y="830"/>
                  <a:pt x="197" y="840"/>
                </a:cubicBezTo>
                <a:cubicBezTo>
                  <a:pt x="205" y="850"/>
                  <a:pt x="200" y="893"/>
                  <a:pt x="200" y="893"/>
                </a:cubicBezTo>
                <a:cubicBezTo>
                  <a:pt x="178" y="930"/>
                  <a:pt x="178" y="930"/>
                  <a:pt x="178" y="930"/>
                </a:cubicBezTo>
                <a:cubicBezTo>
                  <a:pt x="178" y="930"/>
                  <a:pt x="179" y="953"/>
                  <a:pt x="179" y="985"/>
                </a:cubicBezTo>
                <a:cubicBezTo>
                  <a:pt x="179" y="1035"/>
                  <a:pt x="176" y="1105"/>
                  <a:pt x="160" y="1137"/>
                </a:cubicBezTo>
                <a:cubicBezTo>
                  <a:pt x="162" y="1398"/>
                  <a:pt x="162" y="1398"/>
                  <a:pt x="162" y="1398"/>
                </a:cubicBezTo>
                <a:cubicBezTo>
                  <a:pt x="162" y="1398"/>
                  <a:pt x="85" y="1426"/>
                  <a:pt x="20" y="1418"/>
                </a:cubicBezTo>
                <a:cubicBezTo>
                  <a:pt x="11" y="998"/>
                  <a:pt x="11" y="998"/>
                  <a:pt x="11" y="998"/>
                </a:cubicBezTo>
                <a:cubicBezTo>
                  <a:pt x="11" y="998"/>
                  <a:pt x="25" y="761"/>
                  <a:pt x="30" y="715"/>
                </a:cubicBezTo>
                <a:cubicBezTo>
                  <a:pt x="33" y="691"/>
                  <a:pt x="34" y="667"/>
                  <a:pt x="34" y="644"/>
                </a:cubicBezTo>
                <a:cubicBezTo>
                  <a:pt x="34" y="644"/>
                  <a:pt x="31" y="572"/>
                  <a:pt x="24" y="539"/>
                </a:cubicBezTo>
                <a:cubicBezTo>
                  <a:pt x="24" y="539"/>
                  <a:pt x="16" y="396"/>
                  <a:pt x="15" y="356"/>
                </a:cubicBezTo>
                <a:cubicBezTo>
                  <a:pt x="15" y="337"/>
                  <a:pt x="16" y="281"/>
                  <a:pt x="17" y="229"/>
                </a:cubicBezTo>
                <a:cubicBezTo>
                  <a:pt x="18" y="171"/>
                  <a:pt x="20" y="117"/>
                  <a:pt x="20" y="11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0" y="0"/>
                  <a:pt x="24" y="6"/>
                </a:cubicBezTo>
                <a:cubicBezTo>
                  <a:pt x="26" y="8"/>
                  <a:pt x="28" y="9"/>
                  <a:pt x="30" y="11"/>
                </a:cubicBezTo>
                <a:cubicBezTo>
                  <a:pt x="56" y="28"/>
                  <a:pt x="145" y="80"/>
                  <a:pt x="145" y="80"/>
                </a:cubicBezTo>
                <a:cubicBezTo>
                  <a:pt x="145" y="80"/>
                  <a:pt x="194" y="100"/>
                  <a:pt x="206" y="128"/>
                </a:cubicBezTo>
                <a:cubicBezTo>
                  <a:pt x="218" y="156"/>
                  <a:pt x="226" y="176"/>
                  <a:pt x="232" y="184"/>
                </a:cubicBezTo>
                <a:cubicBezTo>
                  <a:pt x="237" y="192"/>
                  <a:pt x="240" y="229"/>
                  <a:pt x="240" y="229"/>
                </a:cubicBezTo>
                <a:cubicBezTo>
                  <a:pt x="240" y="229"/>
                  <a:pt x="257" y="298"/>
                  <a:pt x="271" y="310"/>
                </a:cubicBezTo>
                <a:cubicBezTo>
                  <a:pt x="284" y="322"/>
                  <a:pt x="293" y="396"/>
                  <a:pt x="293" y="396"/>
                </a:cubicBezTo>
                <a:cubicBezTo>
                  <a:pt x="176" y="488"/>
                  <a:pt x="176" y="488"/>
                  <a:pt x="176" y="488"/>
                </a:cubicBezTo>
                <a:cubicBezTo>
                  <a:pt x="176" y="488"/>
                  <a:pt x="166" y="641"/>
                  <a:pt x="164" y="647"/>
                </a:cubicBezTo>
                <a:cubicBezTo>
                  <a:pt x="162" y="653"/>
                  <a:pt x="207" y="786"/>
                  <a:pt x="207" y="78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3" name="iŝḻiḑé">
            <a:extLst>
              <a:ext uri="{FF2B5EF4-FFF2-40B4-BE49-F238E27FC236}">
                <a16:creationId xmlns:a16="http://schemas.microsoft.com/office/drawing/2014/main" id="{A20C73AC-E720-4A39-AC32-02EDEDCA5A1E}"/>
              </a:ext>
            </a:extLst>
          </p:cNvPr>
          <p:cNvSpPr/>
          <p:nvPr/>
        </p:nvSpPr>
        <p:spPr bwMode="auto">
          <a:xfrm>
            <a:off x="9112500" y="2621957"/>
            <a:ext cx="29979" cy="88984"/>
          </a:xfrm>
          <a:custGeom>
            <a:avLst/>
            <a:gdLst>
              <a:gd name="T0" fmla="*/ 0 w 77"/>
              <a:gd name="T1" fmla="*/ 0 h 230"/>
              <a:gd name="T2" fmla="*/ 19 w 77"/>
              <a:gd name="T3" fmla="*/ 118 h 230"/>
              <a:gd name="T4" fmla="*/ 16 w 77"/>
              <a:gd name="T5" fmla="*/ 230 h 230"/>
              <a:gd name="T6" fmla="*/ 72 w 77"/>
              <a:gd name="T7" fmla="*/ 174 h 230"/>
              <a:gd name="T8" fmla="*/ 61 w 77"/>
              <a:gd name="T9" fmla="*/ 143 h 230"/>
              <a:gd name="T10" fmla="*/ 77 w 77"/>
              <a:gd name="T11" fmla="*/ 148 h 230"/>
              <a:gd name="T12" fmla="*/ 30 w 77"/>
              <a:gd name="T13" fmla="*/ 11 h 230"/>
              <a:gd name="T14" fmla="*/ 24 w 77"/>
              <a:gd name="T15" fmla="*/ 6 h 230"/>
              <a:gd name="T16" fmla="*/ 0 w 77"/>
              <a:gd name="T1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230">
                <a:moveTo>
                  <a:pt x="0" y="0"/>
                </a:moveTo>
                <a:cubicBezTo>
                  <a:pt x="19" y="118"/>
                  <a:pt x="19" y="118"/>
                  <a:pt x="19" y="118"/>
                </a:cubicBezTo>
                <a:cubicBezTo>
                  <a:pt x="19" y="118"/>
                  <a:pt x="18" y="172"/>
                  <a:pt x="16" y="230"/>
                </a:cubicBezTo>
                <a:cubicBezTo>
                  <a:pt x="72" y="174"/>
                  <a:pt x="72" y="174"/>
                  <a:pt x="72" y="174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5" y="8"/>
                  <a:pt x="24" y="6"/>
                </a:cubicBezTo>
                <a:cubicBezTo>
                  <a:pt x="19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4" name="îśḷíďè">
            <a:extLst>
              <a:ext uri="{FF2B5EF4-FFF2-40B4-BE49-F238E27FC236}">
                <a16:creationId xmlns:a16="http://schemas.microsoft.com/office/drawing/2014/main" id="{ADE93E8E-6BC9-40D7-86DD-1141B68A1F63}"/>
              </a:ext>
            </a:extLst>
          </p:cNvPr>
          <p:cNvSpPr/>
          <p:nvPr/>
        </p:nvSpPr>
        <p:spPr bwMode="auto">
          <a:xfrm>
            <a:off x="9110596" y="2619102"/>
            <a:ext cx="30454" cy="88508"/>
          </a:xfrm>
          <a:custGeom>
            <a:avLst/>
            <a:gdLst>
              <a:gd name="T0" fmla="*/ 62 w 78"/>
              <a:gd name="T1" fmla="*/ 142 h 229"/>
              <a:gd name="T2" fmla="*/ 73 w 78"/>
              <a:gd name="T3" fmla="*/ 173 h 229"/>
              <a:gd name="T4" fmla="*/ 17 w 78"/>
              <a:gd name="T5" fmla="*/ 229 h 229"/>
              <a:gd name="T6" fmla="*/ 20 w 78"/>
              <a:gd name="T7" fmla="*/ 117 h 229"/>
              <a:gd name="T8" fmla="*/ 0 w 78"/>
              <a:gd name="T9" fmla="*/ 0 h 229"/>
              <a:gd name="T10" fmla="*/ 24 w 78"/>
              <a:gd name="T11" fmla="*/ 6 h 229"/>
              <a:gd name="T12" fmla="*/ 30 w 78"/>
              <a:gd name="T13" fmla="*/ 10 h 229"/>
              <a:gd name="T14" fmla="*/ 78 w 78"/>
              <a:gd name="T15" fmla="*/ 147 h 229"/>
              <a:gd name="T16" fmla="*/ 62 w 78"/>
              <a:gd name="T17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29">
                <a:moveTo>
                  <a:pt x="62" y="142"/>
                </a:moveTo>
                <a:cubicBezTo>
                  <a:pt x="73" y="173"/>
                  <a:pt x="73" y="173"/>
                  <a:pt x="73" y="173"/>
                </a:cubicBezTo>
                <a:cubicBezTo>
                  <a:pt x="17" y="229"/>
                  <a:pt x="17" y="229"/>
                  <a:pt x="17" y="229"/>
                </a:cubicBezTo>
                <a:cubicBezTo>
                  <a:pt x="18" y="171"/>
                  <a:pt x="20" y="117"/>
                  <a:pt x="20" y="11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0" y="0"/>
                  <a:pt x="24" y="6"/>
                </a:cubicBezTo>
                <a:cubicBezTo>
                  <a:pt x="26" y="7"/>
                  <a:pt x="28" y="9"/>
                  <a:pt x="30" y="10"/>
                </a:cubicBezTo>
                <a:cubicBezTo>
                  <a:pt x="78" y="147"/>
                  <a:pt x="78" y="147"/>
                  <a:pt x="78" y="147"/>
                </a:cubicBezTo>
                <a:lnTo>
                  <a:pt x="62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5" name="îsḻïḑe">
            <a:extLst>
              <a:ext uri="{FF2B5EF4-FFF2-40B4-BE49-F238E27FC236}">
                <a16:creationId xmlns:a16="http://schemas.microsoft.com/office/drawing/2014/main" id="{CA762CC6-6848-4F2D-8AC9-2047C1FCDEB4}"/>
              </a:ext>
            </a:extLst>
          </p:cNvPr>
          <p:cNvSpPr/>
          <p:nvPr/>
        </p:nvSpPr>
        <p:spPr bwMode="auto">
          <a:xfrm>
            <a:off x="9028750" y="2519649"/>
            <a:ext cx="104212" cy="55199"/>
          </a:xfrm>
          <a:custGeom>
            <a:avLst/>
            <a:gdLst>
              <a:gd name="T0" fmla="*/ 0 w 269"/>
              <a:gd name="T1" fmla="*/ 92 h 142"/>
              <a:gd name="T2" fmla="*/ 0 w 269"/>
              <a:gd name="T3" fmla="*/ 93 h 142"/>
              <a:gd name="T4" fmla="*/ 0 w 269"/>
              <a:gd name="T5" fmla="*/ 96 h 142"/>
              <a:gd name="T6" fmla="*/ 1 w 269"/>
              <a:gd name="T7" fmla="*/ 97 h 142"/>
              <a:gd name="T8" fmla="*/ 16 w 269"/>
              <a:gd name="T9" fmla="*/ 133 h 142"/>
              <a:gd name="T10" fmla="*/ 16 w 269"/>
              <a:gd name="T11" fmla="*/ 130 h 142"/>
              <a:gd name="T12" fmla="*/ 16 w 269"/>
              <a:gd name="T13" fmla="*/ 129 h 142"/>
              <a:gd name="T14" fmla="*/ 16 w 269"/>
              <a:gd name="T15" fmla="*/ 129 h 142"/>
              <a:gd name="T16" fmla="*/ 1 w 269"/>
              <a:gd name="T17" fmla="*/ 92 h 142"/>
              <a:gd name="T18" fmla="*/ 0 w 269"/>
              <a:gd name="T19" fmla="*/ 92 h 142"/>
              <a:gd name="T20" fmla="*/ 175 w 269"/>
              <a:gd name="T21" fmla="*/ 0 h 142"/>
              <a:gd name="T22" fmla="*/ 171 w 269"/>
              <a:gd name="T23" fmla="*/ 0 h 142"/>
              <a:gd name="T24" fmla="*/ 136 w 269"/>
              <a:gd name="T25" fmla="*/ 11 h 142"/>
              <a:gd name="T26" fmla="*/ 133 w 269"/>
              <a:gd name="T27" fmla="*/ 11 h 142"/>
              <a:gd name="T28" fmla="*/ 90 w 269"/>
              <a:gd name="T29" fmla="*/ 1 h 142"/>
              <a:gd name="T30" fmla="*/ 56 w 269"/>
              <a:gd name="T31" fmla="*/ 17 h 142"/>
              <a:gd name="T32" fmla="*/ 38 w 269"/>
              <a:gd name="T33" fmla="*/ 50 h 142"/>
              <a:gd name="T34" fmla="*/ 27 w 269"/>
              <a:gd name="T35" fmla="*/ 109 h 142"/>
              <a:gd name="T36" fmla="*/ 16 w 269"/>
              <a:gd name="T37" fmla="*/ 138 h 142"/>
              <a:gd name="T38" fmla="*/ 16 w 269"/>
              <a:gd name="T39" fmla="*/ 142 h 142"/>
              <a:gd name="T40" fmla="*/ 27 w 269"/>
              <a:gd name="T41" fmla="*/ 113 h 142"/>
              <a:gd name="T42" fmla="*/ 38 w 269"/>
              <a:gd name="T43" fmla="*/ 55 h 142"/>
              <a:gd name="T44" fmla="*/ 56 w 269"/>
              <a:gd name="T45" fmla="*/ 21 h 142"/>
              <a:gd name="T46" fmla="*/ 90 w 269"/>
              <a:gd name="T47" fmla="*/ 5 h 142"/>
              <a:gd name="T48" fmla="*/ 133 w 269"/>
              <a:gd name="T49" fmla="*/ 16 h 142"/>
              <a:gd name="T50" fmla="*/ 136 w 269"/>
              <a:gd name="T51" fmla="*/ 16 h 142"/>
              <a:gd name="T52" fmla="*/ 171 w 269"/>
              <a:gd name="T53" fmla="*/ 5 h 142"/>
              <a:gd name="T54" fmla="*/ 175 w 269"/>
              <a:gd name="T55" fmla="*/ 4 h 142"/>
              <a:gd name="T56" fmla="*/ 200 w 269"/>
              <a:gd name="T57" fmla="*/ 13 h 142"/>
              <a:gd name="T58" fmla="*/ 222 w 269"/>
              <a:gd name="T59" fmla="*/ 36 h 142"/>
              <a:gd name="T60" fmla="*/ 263 w 269"/>
              <a:gd name="T61" fmla="*/ 134 h 142"/>
              <a:gd name="T62" fmla="*/ 266 w 269"/>
              <a:gd name="T63" fmla="*/ 136 h 142"/>
              <a:gd name="T64" fmla="*/ 267 w 269"/>
              <a:gd name="T65" fmla="*/ 136 h 142"/>
              <a:gd name="T66" fmla="*/ 269 w 269"/>
              <a:gd name="T67" fmla="*/ 131 h 142"/>
              <a:gd name="T68" fmla="*/ 267 w 269"/>
              <a:gd name="T69" fmla="*/ 131 h 142"/>
              <a:gd name="T70" fmla="*/ 263 w 269"/>
              <a:gd name="T71" fmla="*/ 130 h 142"/>
              <a:gd name="T72" fmla="*/ 263 w 269"/>
              <a:gd name="T73" fmla="*/ 130 h 142"/>
              <a:gd name="T74" fmla="*/ 263 w 269"/>
              <a:gd name="T75" fmla="*/ 130 h 142"/>
              <a:gd name="T76" fmla="*/ 222 w 269"/>
              <a:gd name="T77" fmla="*/ 31 h 142"/>
              <a:gd name="T78" fmla="*/ 200 w 269"/>
              <a:gd name="T79" fmla="*/ 9 h 142"/>
              <a:gd name="T80" fmla="*/ 175 w 269"/>
              <a:gd name="T8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9" h="142">
                <a:moveTo>
                  <a:pt x="0" y="92"/>
                </a:moveTo>
                <a:cubicBezTo>
                  <a:pt x="0" y="92"/>
                  <a:pt x="0" y="93"/>
                  <a:pt x="0" y="93"/>
                </a:cubicBezTo>
                <a:cubicBezTo>
                  <a:pt x="0" y="94"/>
                  <a:pt x="0" y="95"/>
                  <a:pt x="0" y="96"/>
                </a:cubicBezTo>
                <a:cubicBezTo>
                  <a:pt x="1" y="97"/>
                  <a:pt x="1" y="97"/>
                  <a:pt x="1" y="97"/>
                </a:cubicBezTo>
                <a:cubicBezTo>
                  <a:pt x="10" y="107"/>
                  <a:pt x="15" y="120"/>
                  <a:pt x="16" y="133"/>
                </a:cubicBezTo>
                <a:cubicBezTo>
                  <a:pt x="16" y="132"/>
                  <a:pt x="16" y="131"/>
                  <a:pt x="16" y="130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5" y="115"/>
                  <a:pt x="10" y="102"/>
                  <a:pt x="1" y="92"/>
                </a:cubicBezTo>
                <a:cubicBezTo>
                  <a:pt x="0" y="92"/>
                  <a:pt x="0" y="92"/>
                  <a:pt x="0" y="92"/>
                </a:cubicBezTo>
                <a:moveTo>
                  <a:pt x="175" y="0"/>
                </a:moveTo>
                <a:cubicBezTo>
                  <a:pt x="173" y="0"/>
                  <a:pt x="172" y="0"/>
                  <a:pt x="171" y="0"/>
                </a:cubicBezTo>
                <a:cubicBezTo>
                  <a:pt x="159" y="2"/>
                  <a:pt x="148" y="10"/>
                  <a:pt x="136" y="11"/>
                </a:cubicBezTo>
                <a:cubicBezTo>
                  <a:pt x="135" y="11"/>
                  <a:pt x="134" y="11"/>
                  <a:pt x="133" y="11"/>
                </a:cubicBezTo>
                <a:cubicBezTo>
                  <a:pt x="118" y="11"/>
                  <a:pt x="105" y="1"/>
                  <a:pt x="90" y="1"/>
                </a:cubicBezTo>
                <a:cubicBezTo>
                  <a:pt x="77" y="1"/>
                  <a:pt x="64" y="7"/>
                  <a:pt x="56" y="17"/>
                </a:cubicBezTo>
                <a:cubicBezTo>
                  <a:pt x="47" y="26"/>
                  <a:pt x="41" y="38"/>
                  <a:pt x="38" y="50"/>
                </a:cubicBezTo>
                <a:cubicBezTo>
                  <a:pt x="31" y="69"/>
                  <a:pt x="28" y="89"/>
                  <a:pt x="27" y="109"/>
                </a:cubicBezTo>
                <a:cubicBezTo>
                  <a:pt x="27" y="120"/>
                  <a:pt x="26" y="134"/>
                  <a:pt x="16" y="138"/>
                </a:cubicBezTo>
                <a:cubicBezTo>
                  <a:pt x="16" y="139"/>
                  <a:pt x="16" y="141"/>
                  <a:pt x="16" y="142"/>
                </a:cubicBezTo>
                <a:cubicBezTo>
                  <a:pt x="26" y="138"/>
                  <a:pt x="27" y="124"/>
                  <a:pt x="27" y="113"/>
                </a:cubicBezTo>
                <a:cubicBezTo>
                  <a:pt x="28" y="93"/>
                  <a:pt x="31" y="74"/>
                  <a:pt x="38" y="55"/>
                </a:cubicBezTo>
                <a:cubicBezTo>
                  <a:pt x="41" y="42"/>
                  <a:pt x="47" y="31"/>
                  <a:pt x="56" y="21"/>
                </a:cubicBezTo>
                <a:cubicBezTo>
                  <a:pt x="64" y="11"/>
                  <a:pt x="77" y="5"/>
                  <a:pt x="90" y="5"/>
                </a:cubicBezTo>
                <a:cubicBezTo>
                  <a:pt x="105" y="6"/>
                  <a:pt x="118" y="16"/>
                  <a:pt x="133" y="16"/>
                </a:cubicBezTo>
                <a:cubicBezTo>
                  <a:pt x="134" y="16"/>
                  <a:pt x="135" y="16"/>
                  <a:pt x="136" y="16"/>
                </a:cubicBezTo>
                <a:cubicBezTo>
                  <a:pt x="148" y="14"/>
                  <a:pt x="159" y="6"/>
                  <a:pt x="171" y="5"/>
                </a:cubicBezTo>
                <a:cubicBezTo>
                  <a:pt x="172" y="5"/>
                  <a:pt x="173" y="4"/>
                  <a:pt x="175" y="4"/>
                </a:cubicBezTo>
                <a:cubicBezTo>
                  <a:pt x="184" y="4"/>
                  <a:pt x="193" y="8"/>
                  <a:pt x="200" y="13"/>
                </a:cubicBezTo>
                <a:cubicBezTo>
                  <a:pt x="209" y="20"/>
                  <a:pt x="216" y="27"/>
                  <a:pt x="222" y="36"/>
                </a:cubicBezTo>
                <a:cubicBezTo>
                  <a:pt x="244" y="65"/>
                  <a:pt x="262" y="98"/>
                  <a:pt x="263" y="134"/>
                </a:cubicBezTo>
                <a:cubicBezTo>
                  <a:pt x="264" y="135"/>
                  <a:pt x="265" y="136"/>
                  <a:pt x="266" y="136"/>
                </a:cubicBezTo>
                <a:cubicBezTo>
                  <a:pt x="267" y="136"/>
                  <a:pt x="267" y="136"/>
                  <a:pt x="267" y="136"/>
                </a:cubicBezTo>
                <a:cubicBezTo>
                  <a:pt x="268" y="134"/>
                  <a:pt x="268" y="133"/>
                  <a:pt x="269" y="131"/>
                </a:cubicBezTo>
                <a:cubicBezTo>
                  <a:pt x="268" y="131"/>
                  <a:pt x="267" y="131"/>
                  <a:pt x="267" y="131"/>
                </a:cubicBezTo>
                <a:cubicBezTo>
                  <a:pt x="265" y="131"/>
                  <a:pt x="264" y="131"/>
                  <a:pt x="263" y="130"/>
                </a:cubicBezTo>
                <a:cubicBezTo>
                  <a:pt x="263" y="130"/>
                  <a:pt x="263" y="130"/>
                  <a:pt x="263" y="130"/>
                </a:cubicBezTo>
                <a:cubicBezTo>
                  <a:pt x="263" y="130"/>
                  <a:pt x="263" y="130"/>
                  <a:pt x="263" y="130"/>
                </a:cubicBezTo>
                <a:cubicBezTo>
                  <a:pt x="262" y="94"/>
                  <a:pt x="244" y="60"/>
                  <a:pt x="222" y="31"/>
                </a:cubicBezTo>
                <a:cubicBezTo>
                  <a:pt x="216" y="23"/>
                  <a:pt x="209" y="15"/>
                  <a:pt x="200" y="9"/>
                </a:cubicBezTo>
                <a:cubicBezTo>
                  <a:pt x="193" y="3"/>
                  <a:pt x="184" y="0"/>
                  <a:pt x="175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6" name="iṣľiḍé">
            <a:extLst>
              <a:ext uri="{FF2B5EF4-FFF2-40B4-BE49-F238E27FC236}">
                <a16:creationId xmlns:a16="http://schemas.microsoft.com/office/drawing/2014/main" id="{15385FB1-0166-4E21-BB08-6BA5183F1F32}"/>
              </a:ext>
            </a:extLst>
          </p:cNvPr>
          <p:cNvSpPr/>
          <p:nvPr/>
        </p:nvSpPr>
        <p:spPr bwMode="auto">
          <a:xfrm>
            <a:off x="9011619" y="2466829"/>
            <a:ext cx="141328" cy="106591"/>
          </a:xfrm>
          <a:custGeom>
            <a:avLst/>
            <a:gdLst>
              <a:gd name="T0" fmla="*/ 237 w 364"/>
              <a:gd name="T1" fmla="*/ 12 h 274"/>
              <a:gd name="T2" fmla="*/ 170 w 364"/>
              <a:gd name="T3" fmla="*/ 7 h 274"/>
              <a:gd name="T4" fmla="*/ 138 w 364"/>
              <a:gd name="T5" fmla="*/ 18 h 274"/>
              <a:gd name="T6" fmla="*/ 65 w 364"/>
              <a:gd name="T7" fmla="*/ 31 h 274"/>
              <a:gd name="T8" fmla="*/ 40 w 364"/>
              <a:gd name="T9" fmla="*/ 64 h 274"/>
              <a:gd name="T10" fmla="*/ 24 w 364"/>
              <a:gd name="T11" fmla="*/ 95 h 274"/>
              <a:gd name="T12" fmla="*/ 3 w 364"/>
              <a:gd name="T13" fmla="*/ 147 h 274"/>
              <a:gd name="T14" fmla="*/ 13 w 364"/>
              <a:gd name="T15" fmla="*/ 201 h 274"/>
              <a:gd name="T16" fmla="*/ 44 w 364"/>
              <a:gd name="T17" fmla="*/ 228 h 274"/>
              <a:gd name="T18" fmla="*/ 59 w 364"/>
              <a:gd name="T19" fmla="*/ 274 h 274"/>
              <a:gd name="T20" fmla="*/ 70 w 364"/>
              <a:gd name="T21" fmla="*/ 244 h 274"/>
              <a:gd name="T22" fmla="*/ 80 w 364"/>
              <a:gd name="T23" fmla="*/ 186 h 274"/>
              <a:gd name="T24" fmla="*/ 99 w 364"/>
              <a:gd name="T25" fmla="*/ 152 h 274"/>
              <a:gd name="T26" fmla="*/ 133 w 364"/>
              <a:gd name="T27" fmla="*/ 137 h 274"/>
              <a:gd name="T28" fmla="*/ 179 w 364"/>
              <a:gd name="T29" fmla="*/ 147 h 274"/>
              <a:gd name="T30" fmla="*/ 214 w 364"/>
              <a:gd name="T31" fmla="*/ 136 h 274"/>
              <a:gd name="T32" fmla="*/ 243 w 364"/>
              <a:gd name="T33" fmla="*/ 145 h 274"/>
              <a:gd name="T34" fmla="*/ 265 w 364"/>
              <a:gd name="T35" fmla="*/ 167 h 274"/>
              <a:gd name="T36" fmla="*/ 306 w 364"/>
              <a:gd name="T37" fmla="*/ 266 h 274"/>
              <a:gd name="T38" fmla="*/ 319 w 364"/>
              <a:gd name="T39" fmla="*/ 260 h 274"/>
              <a:gd name="T40" fmla="*/ 324 w 364"/>
              <a:gd name="T41" fmla="*/ 244 h 274"/>
              <a:gd name="T42" fmla="*/ 339 w 364"/>
              <a:gd name="T43" fmla="*/ 231 h 274"/>
              <a:gd name="T44" fmla="*/ 354 w 364"/>
              <a:gd name="T45" fmla="*/ 186 h 274"/>
              <a:gd name="T46" fmla="*/ 353 w 364"/>
              <a:gd name="T47" fmla="*/ 136 h 274"/>
              <a:gd name="T48" fmla="*/ 362 w 364"/>
              <a:gd name="T49" fmla="*/ 107 h 274"/>
              <a:gd name="T50" fmla="*/ 359 w 364"/>
              <a:gd name="T51" fmla="*/ 78 h 274"/>
              <a:gd name="T52" fmla="*/ 319 w 364"/>
              <a:gd name="T53" fmla="*/ 62 h 274"/>
              <a:gd name="T54" fmla="*/ 277 w 364"/>
              <a:gd name="T55" fmla="*/ 49 h 274"/>
              <a:gd name="T56" fmla="*/ 260 w 364"/>
              <a:gd name="T57" fmla="*/ 28 h 274"/>
              <a:gd name="T58" fmla="*/ 237 w 364"/>
              <a:gd name="T59" fmla="*/ 1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4" h="274">
                <a:moveTo>
                  <a:pt x="237" y="12"/>
                </a:moveTo>
                <a:cubicBezTo>
                  <a:pt x="216" y="2"/>
                  <a:pt x="192" y="0"/>
                  <a:pt x="170" y="7"/>
                </a:cubicBezTo>
                <a:cubicBezTo>
                  <a:pt x="159" y="10"/>
                  <a:pt x="149" y="15"/>
                  <a:pt x="138" y="18"/>
                </a:cubicBezTo>
                <a:cubicBezTo>
                  <a:pt x="114" y="24"/>
                  <a:pt x="86" y="17"/>
                  <a:pt x="65" y="31"/>
                </a:cubicBezTo>
                <a:cubicBezTo>
                  <a:pt x="54" y="39"/>
                  <a:pt x="47" y="52"/>
                  <a:pt x="40" y="64"/>
                </a:cubicBezTo>
                <a:cubicBezTo>
                  <a:pt x="24" y="95"/>
                  <a:pt x="24" y="95"/>
                  <a:pt x="24" y="95"/>
                </a:cubicBezTo>
                <a:cubicBezTo>
                  <a:pt x="16" y="112"/>
                  <a:pt x="7" y="128"/>
                  <a:pt x="3" y="147"/>
                </a:cubicBezTo>
                <a:cubicBezTo>
                  <a:pt x="0" y="165"/>
                  <a:pt x="2" y="186"/>
                  <a:pt x="13" y="201"/>
                </a:cubicBezTo>
                <a:cubicBezTo>
                  <a:pt x="22" y="211"/>
                  <a:pt x="34" y="218"/>
                  <a:pt x="44" y="228"/>
                </a:cubicBezTo>
                <a:cubicBezTo>
                  <a:pt x="55" y="241"/>
                  <a:pt x="60" y="257"/>
                  <a:pt x="59" y="274"/>
                </a:cubicBezTo>
                <a:cubicBezTo>
                  <a:pt x="69" y="270"/>
                  <a:pt x="70" y="256"/>
                  <a:pt x="70" y="244"/>
                </a:cubicBezTo>
                <a:cubicBezTo>
                  <a:pt x="71" y="225"/>
                  <a:pt x="74" y="205"/>
                  <a:pt x="80" y="186"/>
                </a:cubicBezTo>
                <a:cubicBezTo>
                  <a:pt x="84" y="174"/>
                  <a:pt x="90" y="162"/>
                  <a:pt x="99" y="152"/>
                </a:cubicBezTo>
                <a:cubicBezTo>
                  <a:pt x="107" y="143"/>
                  <a:pt x="120" y="137"/>
                  <a:pt x="133" y="137"/>
                </a:cubicBezTo>
                <a:cubicBezTo>
                  <a:pt x="149" y="137"/>
                  <a:pt x="163" y="148"/>
                  <a:pt x="179" y="147"/>
                </a:cubicBezTo>
                <a:cubicBezTo>
                  <a:pt x="191" y="146"/>
                  <a:pt x="201" y="138"/>
                  <a:pt x="214" y="136"/>
                </a:cubicBezTo>
                <a:cubicBezTo>
                  <a:pt x="224" y="135"/>
                  <a:pt x="235" y="138"/>
                  <a:pt x="243" y="145"/>
                </a:cubicBezTo>
                <a:cubicBezTo>
                  <a:pt x="252" y="151"/>
                  <a:pt x="259" y="159"/>
                  <a:pt x="265" y="167"/>
                </a:cubicBezTo>
                <a:cubicBezTo>
                  <a:pt x="287" y="196"/>
                  <a:pt x="305" y="230"/>
                  <a:pt x="306" y="266"/>
                </a:cubicBezTo>
                <a:cubicBezTo>
                  <a:pt x="310" y="269"/>
                  <a:pt x="317" y="265"/>
                  <a:pt x="319" y="260"/>
                </a:cubicBezTo>
                <a:cubicBezTo>
                  <a:pt x="321" y="255"/>
                  <a:pt x="322" y="249"/>
                  <a:pt x="324" y="244"/>
                </a:cubicBezTo>
                <a:cubicBezTo>
                  <a:pt x="328" y="238"/>
                  <a:pt x="334" y="235"/>
                  <a:pt x="339" y="231"/>
                </a:cubicBezTo>
                <a:cubicBezTo>
                  <a:pt x="351" y="220"/>
                  <a:pt x="354" y="202"/>
                  <a:pt x="354" y="186"/>
                </a:cubicBezTo>
                <a:cubicBezTo>
                  <a:pt x="353" y="169"/>
                  <a:pt x="350" y="153"/>
                  <a:pt x="353" y="136"/>
                </a:cubicBezTo>
                <a:cubicBezTo>
                  <a:pt x="355" y="126"/>
                  <a:pt x="360" y="117"/>
                  <a:pt x="362" y="107"/>
                </a:cubicBezTo>
                <a:cubicBezTo>
                  <a:pt x="364" y="98"/>
                  <a:pt x="364" y="87"/>
                  <a:pt x="359" y="78"/>
                </a:cubicBezTo>
                <a:cubicBezTo>
                  <a:pt x="351" y="66"/>
                  <a:pt x="334" y="63"/>
                  <a:pt x="319" y="62"/>
                </a:cubicBezTo>
                <a:cubicBezTo>
                  <a:pt x="303" y="61"/>
                  <a:pt x="288" y="63"/>
                  <a:pt x="277" y="49"/>
                </a:cubicBezTo>
                <a:cubicBezTo>
                  <a:pt x="272" y="41"/>
                  <a:pt x="267" y="34"/>
                  <a:pt x="260" y="28"/>
                </a:cubicBezTo>
                <a:cubicBezTo>
                  <a:pt x="258" y="26"/>
                  <a:pt x="237" y="13"/>
                  <a:pt x="237" y="12"/>
                </a:cubicBezTo>
              </a:path>
            </a:pathLst>
          </a:custGeom>
          <a:solidFill>
            <a:srgbClr val="512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7" name="ïṡḻîḓè">
            <a:extLst>
              <a:ext uri="{FF2B5EF4-FFF2-40B4-BE49-F238E27FC236}">
                <a16:creationId xmlns:a16="http://schemas.microsoft.com/office/drawing/2014/main" id="{9ED65A91-216B-4DF8-A365-51BD262DE327}"/>
              </a:ext>
            </a:extLst>
          </p:cNvPr>
          <p:cNvSpPr/>
          <p:nvPr/>
        </p:nvSpPr>
        <p:spPr bwMode="auto">
          <a:xfrm>
            <a:off x="8913594" y="2769471"/>
            <a:ext cx="74709" cy="176065"/>
          </a:xfrm>
          <a:custGeom>
            <a:avLst/>
            <a:gdLst>
              <a:gd name="T0" fmla="*/ 13 w 192"/>
              <a:gd name="T1" fmla="*/ 0 h 454"/>
              <a:gd name="T2" fmla="*/ 0 w 192"/>
              <a:gd name="T3" fmla="*/ 116 h 454"/>
              <a:gd name="T4" fmla="*/ 6 w 192"/>
              <a:gd name="T5" fmla="*/ 177 h 454"/>
              <a:gd name="T6" fmla="*/ 36 w 192"/>
              <a:gd name="T7" fmla="*/ 258 h 454"/>
              <a:gd name="T8" fmla="*/ 183 w 192"/>
              <a:gd name="T9" fmla="*/ 454 h 454"/>
              <a:gd name="T10" fmla="*/ 192 w 192"/>
              <a:gd name="T11" fmla="*/ 448 h 454"/>
              <a:gd name="T12" fmla="*/ 170 w 192"/>
              <a:gd name="T13" fmla="*/ 174 h 454"/>
              <a:gd name="T14" fmla="*/ 166 w 192"/>
              <a:gd name="T15" fmla="*/ 84 h 454"/>
              <a:gd name="T16" fmla="*/ 160 w 192"/>
              <a:gd name="T17" fmla="*/ 73 h 454"/>
              <a:gd name="T18" fmla="*/ 166 w 192"/>
              <a:gd name="T19" fmla="*/ 67 h 454"/>
              <a:gd name="T20" fmla="*/ 166 w 192"/>
              <a:gd name="T21" fmla="*/ 62 h 454"/>
              <a:gd name="T22" fmla="*/ 152 w 192"/>
              <a:gd name="T23" fmla="*/ 57 h 454"/>
              <a:gd name="T24" fmla="*/ 55 w 192"/>
              <a:gd name="T25" fmla="*/ 74 h 454"/>
              <a:gd name="T26" fmla="*/ 16 w 192"/>
              <a:gd name="T27" fmla="*/ 1 h 454"/>
              <a:gd name="T28" fmla="*/ 13 w 192"/>
              <a:gd name="T29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454">
                <a:moveTo>
                  <a:pt x="13" y="0"/>
                </a:move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7" y="169"/>
                  <a:pt x="6" y="177"/>
                </a:cubicBezTo>
                <a:cubicBezTo>
                  <a:pt x="4" y="185"/>
                  <a:pt x="36" y="258"/>
                  <a:pt x="36" y="258"/>
                </a:cubicBezTo>
                <a:cubicBezTo>
                  <a:pt x="36" y="258"/>
                  <a:pt x="141" y="444"/>
                  <a:pt x="183" y="454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90" y="379"/>
                  <a:pt x="170" y="174"/>
                  <a:pt x="170" y="174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3" y="77"/>
                  <a:pt x="160" y="73"/>
                  <a:pt x="160" y="73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55" y="74"/>
                  <a:pt x="55" y="74"/>
                  <a:pt x="55" y="74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8" name="íSḻiďé">
            <a:extLst>
              <a:ext uri="{FF2B5EF4-FFF2-40B4-BE49-F238E27FC236}">
                <a16:creationId xmlns:a16="http://schemas.microsoft.com/office/drawing/2014/main" id="{FAA401C2-D726-4EDB-B332-517F1E16F298}"/>
              </a:ext>
            </a:extLst>
          </p:cNvPr>
          <p:cNvSpPr/>
          <p:nvPr/>
        </p:nvSpPr>
        <p:spPr bwMode="auto">
          <a:xfrm>
            <a:off x="8918828" y="2768519"/>
            <a:ext cx="122294" cy="174637"/>
          </a:xfrm>
          <a:custGeom>
            <a:avLst/>
            <a:gdLst>
              <a:gd name="T0" fmla="*/ 153 w 315"/>
              <a:gd name="T1" fmla="*/ 87 h 451"/>
              <a:gd name="T2" fmla="*/ 157 w 315"/>
              <a:gd name="T3" fmla="*/ 177 h 451"/>
              <a:gd name="T4" fmla="*/ 179 w 315"/>
              <a:gd name="T5" fmla="*/ 451 h 451"/>
              <a:gd name="T6" fmla="*/ 195 w 315"/>
              <a:gd name="T7" fmla="*/ 440 h 451"/>
              <a:gd name="T8" fmla="*/ 196 w 315"/>
              <a:gd name="T9" fmla="*/ 406 h 451"/>
              <a:gd name="T10" fmla="*/ 220 w 315"/>
              <a:gd name="T11" fmla="*/ 404 h 451"/>
              <a:gd name="T12" fmla="*/ 219 w 315"/>
              <a:gd name="T13" fmla="*/ 404 h 451"/>
              <a:gd name="T14" fmla="*/ 280 w 315"/>
              <a:gd name="T15" fmla="*/ 344 h 451"/>
              <a:gd name="T16" fmla="*/ 308 w 315"/>
              <a:gd name="T17" fmla="*/ 359 h 451"/>
              <a:gd name="T18" fmla="*/ 315 w 315"/>
              <a:gd name="T19" fmla="*/ 354 h 451"/>
              <a:gd name="T20" fmla="*/ 276 w 315"/>
              <a:gd name="T21" fmla="*/ 305 h 451"/>
              <a:gd name="T22" fmla="*/ 265 w 315"/>
              <a:gd name="T23" fmla="*/ 303 h 451"/>
              <a:gd name="T24" fmla="*/ 260 w 315"/>
              <a:gd name="T25" fmla="*/ 305 h 451"/>
              <a:gd name="T26" fmla="*/ 181 w 315"/>
              <a:gd name="T27" fmla="*/ 174 h 451"/>
              <a:gd name="T28" fmla="*/ 175 w 315"/>
              <a:gd name="T29" fmla="*/ 148 h 451"/>
              <a:gd name="T30" fmla="*/ 168 w 315"/>
              <a:gd name="T31" fmla="*/ 125 h 451"/>
              <a:gd name="T32" fmla="*/ 153 w 315"/>
              <a:gd name="T33" fmla="*/ 87 h 451"/>
              <a:gd name="T34" fmla="*/ 170 w 315"/>
              <a:gd name="T35" fmla="*/ 55 h 451"/>
              <a:gd name="T36" fmla="*/ 139 w 315"/>
              <a:gd name="T37" fmla="*/ 60 h 451"/>
              <a:gd name="T38" fmla="*/ 153 w 315"/>
              <a:gd name="T39" fmla="*/ 65 h 451"/>
              <a:gd name="T40" fmla="*/ 153 w 315"/>
              <a:gd name="T41" fmla="*/ 70 h 451"/>
              <a:gd name="T42" fmla="*/ 170 w 315"/>
              <a:gd name="T43" fmla="*/ 55 h 451"/>
              <a:gd name="T44" fmla="*/ 0 w 315"/>
              <a:gd name="T45" fmla="*/ 0 h 451"/>
              <a:gd name="T46" fmla="*/ 0 w 315"/>
              <a:gd name="T47" fmla="*/ 3 h 451"/>
              <a:gd name="T48" fmla="*/ 3 w 315"/>
              <a:gd name="T49" fmla="*/ 4 h 451"/>
              <a:gd name="T50" fmla="*/ 0 w 315"/>
              <a:gd name="T51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5" h="451">
                <a:moveTo>
                  <a:pt x="153" y="87"/>
                </a:moveTo>
                <a:cubicBezTo>
                  <a:pt x="157" y="177"/>
                  <a:pt x="157" y="177"/>
                  <a:pt x="157" y="177"/>
                </a:cubicBezTo>
                <a:cubicBezTo>
                  <a:pt x="157" y="177"/>
                  <a:pt x="177" y="382"/>
                  <a:pt x="179" y="451"/>
                </a:cubicBezTo>
                <a:cubicBezTo>
                  <a:pt x="195" y="440"/>
                  <a:pt x="195" y="440"/>
                  <a:pt x="195" y="440"/>
                </a:cubicBezTo>
                <a:cubicBezTo>
                  <a:pt x="196" y="406"/>
                  <a:pt x="196" y="406"/>
                  <a:pt x="196" y="406"/>
                </a:cubicBezTo>
                <a:cubicBezTo>
                  <a:pt x="197" y="406"/>
                  <a:pt x="207" y="405"/>
                  <a:pt x="220" y="404"/>
                </a:cubicBezTo>
                <a:cubicBezTo>
                  <a:pt x="219" y="404"/>
                  <a:pt x="219" y="404"/>
                  <a:pt x="219" y="404"/>
                </a:cubicBezTo>
                <a:cubicBezTo>
                  <a:pt x="280" y="344"/>
                  <a:pt x="280" y="344"/>
                  <a:pt x="280" y="344"/>
                </a:cubicBezTo>
                <a:cubicBezTo>
                  <a:pt x="280" y="344"/>
                  <a:pt x="292" y="350"/>
                  <a:pt x="308" y="359"/>
                </a:cubicBezTo>
                <a:cubicBezTo>
                  <a:pt x="315" y="354"/>
                  <a:pt x="315" y="354"/>
                  <a:pt x="315" y="354"/>
                </a:cubicBezTo>
                <a:cubicBezTo>
                  <a:pt x="276" y="305"/>
                  <a:pt x="276" y="305"/>
                  <a:pt x="276" y="305"/>
                </a:cubicBezTo>
                <a:cubicBezTo>
                  <a:pt x="276" y="305"/>
                  <a:pt x="270" y="303"/>
                  <a:pt x="265" y="303"/>
                </a:cubicBezTo>
                <a:cubicBezTo>
                  <a:pt x="263" y="303"/>
                  <a:pt x="261" y="304"/>
                  <a:pt x="260" y="305"/>
                </a:cubicBezTo>
                <a:cubicBezTo>
                  <a:pt x="260" y="305"/>
                  <a:pt x="189" y="183"/>
                  <a:pt x="181" y="174"/>
                </a:cubicBezTo>
                <a:cubicBezTo>
                  <a:pt x="174" y="166"/>
                  <a:pt x="175" y="148"/>
                  <a:pt x="175" y="148"/>
                </a:cubicBezTo>
                <a:cubicBezTo>
                  <a:pt x="175" y="148"/>
                  <a:pt x="164" y="136"/>
                  <a:pt x="168" y="125"/>
                </a:cubicBezTo>
                <a:cubicBezTo>
                  <a:pt x="170" y="118"/>
                  <a:pt x="161" y="99"/>
                  <a:pt x="153" y="87"/>
                </a:cubicBezTo>
                <a:moveTo>
                  <a:pt x="170" y="55"/>
                </a:moveTo>
                <a:cubicBezTo>
                  <a:pt x="139" y="60"/>
                  <a:pt x="139" y="60"/>
                  <a:pt x="139" y="60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170" y="55"/>
                  <a:pt x="170" y="55"/>
                  <a:pt x="170" y="55"/>
                </a:cubicBezTo>
                <a:moveTo>
                  <a:pt x="0" y="0"/>
                </a:moveTo>
                <a:cubicBezTo>
                  <a:pt x="0" y="3"/>
                  <a:pt x="0" y="3"/>
                  <a:pt x="0" y="3"/>
                </a:cubicBezTo>
                <a:cubicBezTo>
                  <a:pt x="3" y="4"/>
                  <a:pt x="3" y="4"/>
                  <a:pt x="3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9" name="ï$ḻïďé">
            <a:extLst>
              <a:ext uri="{FF2B5EF4-FFF2-40B4-BE49-F238E27FC236}">
                <a16:creationId xmlns:a16="http://schemas.microsoft.com/office/drawing/2014/main" id="{6140239E-6F55-4E6C-829E-BCE9B70B0507}"/>
              </a:ext>
            </a:extLst>
          </p:cNvPr>
          <p:cNvSpPr/>
          <p:nvPr/>
        </p:nvSpPr>
        <p:spPr bwMode="auto">
          <a:xfrm>
            <a:off x="8994489" y="2924598"/>
            <a:ext cx="19510" cy="14276"/>
          </a:xfrm>
          <a:custGeom>
            <a:avLst/>
            <a:gdLst>
              <a:gd name="T0" fmla="*/ 51 w 51"/>
              <a:gd name="T1" fmla="*/ 0 h 37"/>
              <a:gd name="T2" fmla="*/ 25 w 51"/>
              <a:gd name="T3" fmla="*/ 1 h 37"/>
              <a:gd name="T4" fmla="*/ 1 w 51"/>
              <a:gd name="T5" fmla="*/ 3 h 37"/>
              <a:gd name="T6" fmla="*/ 0 w 51"/>
              <a:gd name="T7" fmla="*/ 37 h 37"/>
              <a:gd name="T8" fmla="*/ 51 w 51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7">
                <a:moveTo>
                  <a:pt x="51" y="0"/>
                </a:moveTo>
                <a:cubicBezTo>
                  <a:pt x="25" y="1"/>
                  <a:pt x="25" y="1"/>
                  <a:pt x="25" y="1"/>
                </a:cubicBezTo>
                <a:cubicBezTo>
                  <a:pt x="12" y="2"/>
                  <a:pt x="2" y="3"/>
                  <a:pt x="1" y="3"/>
                </a:cubicBezTo>
                <a:cubicBezTo>
                  <a:pt x="0" y="37"/>
                  <a:pt x="0" y="37"/>
                  <a:pt x="0" y="37"/>
                </a:cubicBezTo>
                <a:cubicBezTo>
                  <a:pt x="51" y="0"/>
                  <a:pt x="51" y="0"/>
                  <a:pt x="5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0" name="iṧḷiďè">
            <a:extLst>
              <a:ext uri="{FF2B5EF4-FFF2-40B4-BE49-F238E27FC236}">
                <a16:creationId xmlns:a16="http://schemas.microsoft.com/office/drawing/2014/main" id="{1394DBDB-F28B-4104-A022-9101D3A3E64D}"/>
              </a:ext>
            </a:extLst>
          </p:cNvPr>
          <p:cNvSpPr/>
          <p:nvPr/>
        </p:nvSpPr>
        <p:spPr bwMode="auto">
          <a:xfrm>
            <a:off x="9003530" y="2901757"/>
            <a:ext cx="34737" cy="23317"/>
          </a:xfrm>
          <a:custGeom>
            <a:avLst/>
            <a:gdLst>
              <a:gd name="T0" fmla="*/ 61 w 89"/>
              <a:gd name="T1" fmla="*/ 0 h 60"/>
              <a:gd name="T2" fmla="*/ 0 w 89"/>
              <a:gd name="T3" fmla="*/ 60 h 60"/>
              <a:gd name="T4" fmla="*/ 1 w 89"/>
              <a:gd name="T5" fmla="*/ 60 h 60"/>
              <a:gd name="T6" fmla="*/ 27 w 89"/>
              <a:gd name="T7" fmla="*/ 59 h 60"/>
              <a:gd name="T8" fmla="*/ 89 w 89"/>
              <a:gd name="T9" fmla="*/ 15 h 60"/>
              <a:gd name="T10" fmla="*/ 61 w 89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60">
                <a:moveTo>
                  <a:pt x="61" y="0"/>
                </a:moveTo>
                <a:cubicBezTo>
                  <a:pt x="0" y="60"/>
                  <a:pt x="0" y="60"/>
                  <a:pt x="0" y="60"/>
                </a:cubicBezTo>
                <a:cubicBezTo>
                  <a:pt x="1" y="60"/>
                  <a:pt x="1" y="60"/>
                  <a:pt x="1" y="60"/>
                </a:cubicBezTo>
                <a:cubicBezTo>
                  <a:pt x="27" y="59"/>
                  <a:pt x="27" y="59"/>
                  <a:pt x="27" y="59"/>
                </a:cubicBezTo>
                <a:cubicBezTo>
                  <a:pt x="89" y="15"/>
                  <a:pt x="89" y="15"/>
                  <a:pt x="89" y="15"/>
                </a:cubicBezTo>
                <a:cubicBezTo>
                  <a:pt x="73" y="6"/>
                  <a:pt x="61" y="0"/>
                  <a:pt x="61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1" name="îṣḷiďé">
            <a:extLst>
              <a:ext uri="{FF2B5EF4-FFF2-40B4-BE49-F238E27FC236}">
                <a16:creationId xmlns:a16="http://schemas.microsoft.com/office/drawing/2014/main" id="{92397F54-F9FC-4FF1-B4C4-3BB84B5B8843}"/>
              </a:ext>
            </a:extLst>
          </p:cNvPr>
          <p:cNvSpPr/>
          <p:nvPr/>
        </p:nvSpPr>
        <p:spPr bwMode="auto">
          <a:xfrm>
            <a:off x="8910263" y="2765188"/>
            <a:ext cx="127052" cy="180348"/>
          </a:xfrm>
          <a:custGeom>
            <a:avLst/>
            <a:gdLst>
              <a:gd name="T0" fmla="*/ 25 w 328"/>
              <a:gd name="T1" fmla="*/ 0 h 466"/>
              <a:gd name="T2" fmla="*/ 13 w 328"/>
              <a:gd name="T3" fmla="*/ 9 h 466"/>
              <a:gd name="T4" fmla="*/ 0 w 328"/>
              <a:gd name="T5" fmla="*/ 128 h 466"/>
              <a:gd name="T6" fmla="*/ 6 w 328"/>
              <a:gd name="T7" fmla="*/ 189 h 466"/>
              <a:gd name="T8" fmla="*/ 36 w 328"/>
              <a:gd name="T9" fmla="*/ 270 h 466"/>
              <a:gd name="T10" fmla="*/ 183 w 328"/>
              <a:gd name="T11" fmla="*/ 466 h 466"/>
              <a:gd name="T12" fmla="*/ 328 w 328"/>
              <a:gd name="T13" fmla="*/ 363 h 466"/>
              <a:gd name="T14" fmla="*/ 289 w 328"/>
              <a:gd name="T15" fmla="*/ 314 h 466"/>
              <a:gd name="T16" fmla="*/ 273 w 328"/>
              <a:gd name="T17" fmla="*/ 314 h 466"/>
              <a:gd name="T18" fmla="*/ 195 w 328"/>
              <a:gd name="T19" fmla="*/ 183 h 466"/>
              <a:gd name="T20" fmla="*/ 189 w 328"/>
              <a:gd name="T21" fmla="*/ 157 h 466"/>
              <a:gd name="T22" fmla="*/ 181 w 328"/>
              <a:gd name="T23" fmla="*/ 134 h 466"/>
              <a:gd name="T24" fmla="*/ 160 w 328"/>
              <a:gd name="T25" fmla="*/ 85 h 466"/>
              <a:gd name="T26" fmla="*/ 183 w 328"/>
              <a:gd name="T27" fmla="*/ 64 h 466"/>
              <a:gd name="T28" fmla="*/ 25 w 328"/>
              <a:gd name="T2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466">
                <a:moveTo>
                  <a:pt x="25" y="0"/>
                </a:moveTo>
                <a:cubicBezTo>
                  <a:pt x="13" y="9"/>
                  <a:pt x="13" y="9"/>
                  <a:pt x="13" y="9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8" y="181"/>
                  <a:pt x="6" y="189"/>
                </a:cubicBezTo>
                <a:cubicBezTo>
                  <a:pt x="5" y="197"/>
                  <a:pt x="36" y="270"/>
                  <a:pt x="36" y="270"/>
                </a:cubicBezTo>
                <a:cubicBezTo>
                  <a:pt x="36" y="270"/>
                  <a:pt x="141" y="456"/>
                  <a:pt x="183" y="466"/>
                </a:cubicBezTo>
                <a:cubicBezTo>
                  <a:pt x="328" y="363"/>
                  <a:pt x="328" y="363"/>
                  <a:pt x="328" y="363"/>
                </a:cubicBezTo>
                <a:cubicBezTo>
                  <a:pt x="289" y="314"/>
                  <a:pt x="289" y="314"/>
                  <a:pt x="289" y="314"/>
                </a:cubicBezTo>
                <a:cubicBezTo>
                  <a:pt x="289" y="314"/>
                  <a:pt x="276" y="309"/>
                  <a:pt x="273" y="314"/>
                </a:cubicBezTo>
                <a:cubicBezTo>
                  <a:pt x="273" y="314"/>
                  <a:pt x="202" y="192"/>
                  <a:pt x="195" y="183"/>
                </a:cubicBezTo>
                <a:cubicBezTo>
                  <a:pt x="187" y="175"/>
                  <a:pt x="189" y="157"/>
                  <a:pt x="189" y="157"/>
                </a:cubicBezTo>
                <a:cubicBezTo>
                  <a:pt x="189" y="157"/>
                  <a:pt x="178" y="145"/>
                  <a:pt x="181" y="134"/>
                </a:cubicBezTo>
                <a:cubicBezTo>
                  <a:pt x="185" y="123"/>
                  <a:pt x="160" y="85"/>
                  <a:pt x="160" y="85"/>
                </a:cubicBezTo>
                <a:cubicBezTo>
                  <a:pt x="183" y="64"/>
                  <a:pt x="183" y="64"/>
                  <a:pt x="183" y="64"/>
                </a:cubicBez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2" name="íSlíde">
            <a:extLst>
              <a:ext uri="{FF2B5EF4-FFF2-40B4-BE49-F238E27FC236}">
                <a16:creationId xmlns:a16="http://schemas.microsoft.com/office/drawing/2014/main" id="{774498B8-F585-489F-9172-AB7E7422E836}"/>
              </a:ext>
            </a:extLst>
          </p:cNvPr>
          <p:cNvSpPr/>
          <p:nvPr/>
        </p:nvSpPr>
        <p:spPr bwMode="auto">
          <a:xfrm>
            <a:off x="9187684" y="2937922"/>
            <a:ext cx="1903" cy="1428"/>
          </a:xfrm>
          <a:custGeom>
            <a:avLst/>
            <a:gdLst>
              <a:gd name="T0" fmla="*/ 4 w 5"/>
              <a:gd name="T1" fmla="*/ 0 h 4"/>
              <a:gd name="T2" fmla="*/ 0 w 5"/>
              <a:gd name="T3" fmla="*/ 4 h 4"/>
              <a:gd name="T4" fmla="*/ 5 w 5"/>
              <a:gd name="T5" fmla="*/ 1 h 4"/>
              <a:gd name="T6" fmla="*/ 4 w 5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4" y="0"/>
                </a:moveTo>
                <a:cubicBezTo>
                  <a:pt x="3" y="1"/>
                  <a:pt x="1" y="3"/>
                  <a:pt x="0" y="4"/>
                </a:cubicBezTo>
                <a:cubicBezTo>
                  <a:pt x="3" y="2"/>
                  <a:pt x="5" y="1"/>
                  <a:pt x="5" y="1"/>
                </a:cubicBezTo>
                <a:cubicBezTo>
                  <a:pt x="5" y="1"/>
                  <a:pt x="5" y="1"/>
                  <a:pt x="4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3" name="ïSļídê">
            <a:extLst>
              <a:ext uri="{FF2B5EF4-FFF2-40B4-BE49-F238E27FC236}">
                <a16:creationId xmlns:a16="http://schemas.microsoft.com/office/drawing/2014/main" id="{6AC2CCC0-7B43-44C9-A5EA-4A77AECC2A72}"/>
              </a:ext>
            </a:extLst>
          </p:cNvPr>
          <p:cNvSpPr/>
          <p:nvPr/>
        </p:nvSpPr>
        <p:spPr bwMode="auto">
          <a:xfrm>
            <a:off x="9152947" y="2918412"/>
            <a:ext cx="36165" cy="88508"/>
          </a:xfrm>
          <a:custGeom>
            <a:avLst/>
            <a:gdLst>
              <a:gd name="T0" fmla="*/ 7 w 93"/>
              <a:gd name="T1" fmla="*/ 0 h 229"/>
              <a:gd name="T2" fmla="*/ 0 w 93"/>
              <a:gd name="T3" fmla="*/ 207 h 229"/>
              <a:gd name="T4" fmla="*/ 1 w 93"/>
              <a:gd name="T5" fmla="*/ 214 h 229"/>
              <a:gd name="T6" fmla="*/ 22 w 93"/>
              <a:gd name="T7" fmla="*/ 229 h 229"/>
              <a:gd name="T8" fmla="*/ 29 w 93"/>
              <a:gd name="T9" fmla="*/ 228 h 229"/>
              <a:gd name="T10" fmla="*/ 66 w 93"/>
              <a:gd name="T11" fmla="*/ 217 h 229"/>
              <a:gd name="T12" fmla="*/ 64 w 93"/>
              <a:gd name="T13" fmla="*/ 161 h 229"/>
              <a:gd name="T14" fmla="*/ 87 w 93"/>
              <a:gd name="T15" fmla="*/ 125 h 229"/>
              <a:gd name="T16" fmla="*/ 84 w 93"/>
              <a:gd name="T17" fmla="*/ 71 h 229"/>
              <a:gd name="T18" fmla="*/ 89 w 93"/>
              <a:gd name="T19" fmla="*/ 54 h 229"/>
              <a:gd name="T20" fmla="*/ 93 w 93"/>
              <a:gd name="T21" fmla="*/ 50 h 229"/>
              <a:gd name="T22" fmla="*/ 93 w 93"/>
              <a:gd name="T23" fmla="*/ 33 h 229"/>
              <a:gd name="T24" fmla="*/ 82 w 93"/>
              <a:gd name="T25" fmla="*/ 29 h 229"/>
              <a:gd name="T26" fmla="*/ 61 w 93"/>
              <a:gd name="T27" fmla="*/ 67 h 229"/>
              <a:gd name="T28" fmla="*/ 60 w 93"/>
              <a:gd name="T29" fmla="*/ 67 h 229"/>
              <a:gd name="T30" fmla="*/ 54 w 93"/>
              <a:gd name="T31" fmla="*/ 18 h 229"/>
              <a:gd name="T32" fmla="*/ 7 w 93"/>
              <a:gd name="T3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" h="229">
                <a:moveTo>
                  <a:pt x="7" y="0"/>
                </a:moveTo>
                <a:cubicBezTo>
                  <a:pt x="0" y="207"/>
                  <a:pt x="0" y="207"/>
                  <a:pt x="0" y="207"/>
                </a:cubicBezTo>
                <a:cubicBezTo>
                  <a:pt x="0" y="209"/>
                  <a:pt x="0" y="211"/>
                  <a:pt x="1" y="214"/>
                </a:cubicBezTo>
                <a:cubicBezTo>
                  <a:pt x="4" y="223"/>
                  <a:pt x="13" y="229"/>
                  <a:pt x="22" y="229"/>
                </a:cubicBezTo>
                <a:cubicBezTo>
                  <a:pt x="24" y="229"/>
                  <a:pt x="27" y="229"/>
                  <a:pt x="29" y="228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66" y="185"/>
                  <a:pt x="64" y="161"/>
                  <a:pt x="64" y="161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87" y="125"/>
                  <a:pt x="92" y="81"/>
                  <a:pt x="84" y="71"/>
                </a:cubicBezTo>
                <a:cubicBezTo>
                  <a:pt x="78" y="65"/>
                  <a:pt x="84" y="58"/>
                  <a:pt x="89" y="54"/>
                </a:cubicBezTo>
                <a:cubicBezTo>
                  <a:pt x="90" y="53"/>
                  <a:pt x="92" y="51"/>
                  <a:pt x="93" y="50"/>
                </a:cubicBezTo>
                <a:cubicBezTo>
                  <a:pt x="92" y="47"/>
                  <a:pt x="87" y="38"/>
                  <a:pt x="93" y="33"/>
                </a:cubicBezTo>
                <a:cubicBezTo>
                  <a:pt x="82" y="29"/>
                  <a:pt x="82" y="29"/>
                  <a:pt x="82" y="29"/>
                </a:cubicBezTo>
                <a:cubicBezTo>
                  <a:pt x="75" y="46"/>
                  <a:pt x="70" y="67"/>
                  <a:pt x="61" y="67"/>
                </a:cubicBezTo>
                <a:cubicBezTo>
                  <a:pt x="61" y="67"/>
                  <a:pt x="60" y="67"/>
                  <a:pt x="60" y="67"/>
                </a:cubicBezTo>
                <a:cubicBezTo>
                  <a:pt x="49" y="65"/>
                  <a:pt x="52" y="37"/>
                  <a:pt x="54" y="18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4" name="íṥ1íďè">
            <a:extLst>
              <a:ext uri="{FF2B5EF4-FFF2-40B4-BE49-F238E27FC236}">
                <a16:creationId xmlns:a16="http://schemas.microsoft.com/office/drawing/2014/main" id="{6B54F6E9-3E04-4AD9-82C2-23BA72D8BAC0}"/>
              </a:ext>
            </a:extLst>
          </p:cNvPr>
          <p:cNvSpPr/>
          <p:nvPr/>
        </p:nvSpPr>
        <p:spPr bwMode="auto">
          <a:xfrm>
            <a:off x="9154375" y="2916984"/>
            <a:ext cx="36641" cy="89936"/>
          </a:xfrm>
          <a:custGeom>
            <a:avLst/>
            <a:gdLst>
              <a:gd name="T0" fmla="*/ 84 w 94"/>
              <a:gd name="T1" fmla="*/ 71 h 232"/>
              <a:gd name="T2" fmla="*/ 87 w 94"/>
              <a:gd name="T3" fmla="*/ 124 h 232"/>
              <a:gd name="T4" fmla="*/ 65 w 94"/>
              <a:gd name="T5" fmla="*/ 161 h 232"/>
              <a:gd name="T6" fmla="*/ 66 w 94"/>
              <a:gd name="T7" fmla="*/ 216 h 232"/>
              <a:gd name="T8" fmla="*/ 29 w 94"/>
              <a:gd name="T9" fmla="*/ 228 h 232"/>
              <a:gd name="T10" fmla="*/ 2 w 94"/>
              <a:gd name="T11" fmla="*/ 214 h 232"/>
              <a:gd name="T12" fmla="*/ 1 w 94"/>
              <a:gd name="T13" fmla="*/ 207 h 232"/>
              <a:gd name="T14" fmla="*/ 7 w 94"/>
              <a:gd name="T15" fmla="*/ 0 h 232"/>
              <a:gd name="T16" fmla="*/ 94 w 94"/>
              <a:gd name="T17" fmla="*/ 33 h 232"/>
              <a:gd name="T18" fmla="*/ 94 w 94"/>
              <a:gd name="T19" fmla="*/ 50 h 232"/>
              <a:gd name="T20" fmla="*/ 84 w 94"/>
              <a:gd name="T21" fmla="*/ 7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232">
                <a:moveTo>
                  <a:pt x="84" y="71"/>
                </a:moveTo>
                <a:cubicBezTo>
                  <a:pt x="92" y="81"/>
                  <a:pt x="87" y="124"/>
                  <a:pt x="87" y="124"/>
                </a:cubicBezTo>
                <a:cubicBezTo>
                  <a:pt x="65" y="161"/>
                  <a:pt x="65" y="161"/>
                  <a:pt x="65" y="161"/>
                </a:cubicBezTo>
                <a:cubicBezTo>
                  <a:pt x="65" y="161"/>
                  <a:pt x="66" y="184"/>
                  <a:pt x="66" y="216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17" y="232"/>
                  <a:pt x="5" y="225"/>
                  <a:pt x="2" y="214"/>
                </a:cubicBezTo>
                <a:cubicBezTo>
                  <a:pt x="1" y="212"/>
                  <a:pt x="0" y="209"/>
                  <a:pt x="1" y="207"/>
                </a:cubicBezTo>
                <a:cubicBezTo>
                  <a:pt x="7" y="0"/>
                  <a:pt x="7" y="0"/>
                  <a:pt x="7" y="0"/>
                </a:cubicBezTo>
                <a:cubicBezTo>
                  <a:pt x="94" y="33"/>
                  <a:pt x="94" y="33"/>
                  <a:pt x="94" y="33"/>
                </a:cubicBezTo>
                <a:cubicBezTo>
                  <a:pt x="86" y="38"/>
                  <a:pt x="94" y="50"/>
                  <a:pt x="94" y="50"/>
                </a:cubicBezTo>
                <a:cubicBezTo>
                  <a:pt x="94" y="50"/>
                  <a:pt x="76" y="6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5" name="iṩḷïdé">
            <a:extLst>
              <a:ext uri="{FF2B5EF4-FFF2-40B4-BE49-F238E27FC236}">
                <a16:creationId xmlns:a16="http://schemas.microsoft.com/office/drawing/2014/main" id="{052279B2-B243-4680-804A-83C3E7743436}"/>
              </a:ext>
            </a:extLst>
          </p:cNvPr>
          <p:cNvSpPr/>
          <p:nvPr/>
        </p:nvSpPr>
        <p:spPr bwMode="auto">
          <a:xfrm>
            <a:off x="9168650" y="2891764"/>
            <a:ext cx="29979" cy="53295"/>
          </a:xfrm>
          <a:custGeom>
            <a:avLst/>
            <a:gdLst>
              <a:gd name="T0" fmla="*/ 77 w 77"/>
              <a:gd name="T1" fmla="*/ 38 h 138"/>
              <a:gd name="T2" fmla="*/ 56 w 77"/>
              <a:gd name="T3" fmla="*/ 77 h 138"/>
              <a:gd name="T4" fmla="*/ 20 w 77"/>
              <a:gd name="T5" fmla="*/ 136 h 138"/>
              <a:gd name="T6" fmla="*/ 16 w 77"/>
              <a:gd name="T7" fmla="*/ 71 h 138"/>
              <a:gd name="T8" fmla="*/ 12 w 77"/>
              <a:gd name="T9" fmla="*/ 10 h 138"/>
              <a:gd name="T10" fmla="*/ 64 w 77"/>
              <a:gd name="T11" fmla="*/ 10 h 138"/>
              <a:gd name="T12" fmla="*/ 77 w 77"/>
              <a:gd name="T13" fmla="*/ 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38">
                <a:moveTo>
                  <a:pt x="77" y="38"/>
                </a:moveTo>
                <a:cubicBezTo>
                  <a:pt x="77" y="38"/>
                  <a:pt x="71" y="75"/>
                  <a:pt x="56" y="77"/>
                </a:cubicBezTo>
                <a:cubicBezTo>
                  <a:pt x="41" y="79"/>
                  <a:pt x="35" y="138"/>
                  <a:pt x="20" y="136"/>
                </a:cubicBezTo>
                <a:cubicBezTo>
                  <a:pt x="5" y="134"/>
                  <a:pt x="15" y="82"/>
                  <a:pt x="16" y="71"/>
                </a:cubicBezTo>
                <a:cubicBezTo>
                  <a:pt x="16" y="61"/>
                  <a:pt x="0" y="19"/>
                  <a:pt x="12" y="10"/>
                </a:cubicBezTo>
                <a:cubicBezTo>
                  <a:pt x="24" y="0"/>
                  <a:pt x="64" y="10"/>
                  <a:pt x="64" y="10"/>
                </a:cubicBezTo>
                <a:cubicBezTo>
                  <a:pt x="77" y="38"/>
                  <a:pt x="77" y="38"/>
                  <a:pt x="77" y="38"/>
                </a:cubicBezTo>
              </a:path>
            </a:pathLst>
          </a:custGeom>
          <a:solidFill>
            <a:srgbClr val="CF6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6" name="ïŝľíde">
            <a:extLst>
              <a:ext uri="{FF2B5EF4-FFF2-40B4-BE49-F238E27FC236}">
                <a16:creationId xmlns:a16="http://schemas.microsoft.com/office/drawing/2014/main" id="{5CEB1B4C-5DC5-49FB-B9ED-4DFA7383CD54}"/>
              </a:ext>
            </a:extLst>
          </p:cNvPr>
          <p:cNvSpPr/>
          <p:nvPr/>
        </p:nvSpPr>
        <p:spPr bwMode="auto">
          <a:xfrm>
            <a:off x="9175312" y="2774705"/>
            <a:ext cx="62812" cy="87081"/>
          </a:xfrm>
          <a:custGeom>
            <a:avLst/>
            <a:gdLst>
              <a:gd name="T0" fmla="*/ 120 w 162"/>
              <a:gd name="T1" fmla="*/ 0 h 225"/>
              <a:gd name="T2" fmla="*/ 113 w 162"/>
              <a:gd name="T3" fmla="*/ 5 h 225"/>
              <a:gd name="T4" fmla="*/ 91 w 162"/>
              <a:gd name="T5" fmla="*/ 50 h 225"/>
              <a:gd name="T6" fmla="*/ 65 w 162"/>
              <a:gd name="T7" fmla="*/ 44 h 225"/>
              <a:gd name="T8" fmla="*/ 10 w 162"/>
              <a:gd name="T9" fmla="*/ 86 h 225"/>
              <a:gd name="T10" fmla="*/ 0 w 162"/>
              <a:gd name="T11" fmla="*/ 225 h 225"/>
              <a:gd name="T12" fmla="*/ 139 w 162"/>
              <a:gd name="T13" fmla="*/ 225 h 225"/>
              <a:gd name="T14" fmla="*/ 141 w 162"/>
              <a:gd name="T15" fmla="*/ 170 h 225"/>
              <a:gd name="T16" fmla="*/ 153 w 162"/>
              <a:gd name="T17" fmla="*/ 119 h 225"/>
              <a:gd name="T18" fmla="*/ 145 w 162"/>
              <a:gd name="T19" fmla="*/ 85 h 225"/>
              <a:gd name="T20" fmla="*/ 130 w 162"/>
              <a:gd name="T21" fmla="*/ 60 h 225"/>
              <a:gd name="T22" fmla="*/ 120 w 162"/>
              <a:gd name="T23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225">
                <a:moveTo>
                  <a:pt x="120" y="0"/>
                </a:moveTo>
                <a:cubicBezTo>
                  <a:pt x="113" y="5"/>
                  <a:pt x="113" y="5"/>
                  <a:pt x="113" y="5"/>
                </a:cubicBezTo>
                <a:cubicBezTo>
                  <a:pt x="91" y="50"/>
                  <a:pt x="91" y="50"/>
                  <a:pt x="91" y="50"/>
                </a:cubicBezTo>
                <a:cubicBezTo>
                  <a:pt x="65" y="44"/>
                  <a:pt x="65" y="44"/>
                  <a:pt x="65" y="44"/>
                </a:cubicBezTo>
                <a:cubicBezTo>
                  <a:pt x="10" y="86"/>
                  <a:pt x="10" y="86"/>
                  <a:pt x="10" y="86"/>
                </a:cubicBezTo>
                <a:cubicBezTo>
                  <a:pt x="10" y="86"/>
                  <a:pt x="4" y="183"/>
                  <a:pt x="0" y="225"/>
                </a:cubicBezTo>
                <a:cubicBezTo>
                  <a:pt x="139" y="225"/>
                  <a:pt x="139" y="225"/>
                  <a:pt x="139" y="225"/>
                </a:cubicBezTo>
                <a:cubicBezTo>
                  <a:pt x="142" y="202"/>
                  <a:pt x="141" y="170"/>
                  <a:pt x="141" y="170"/>
                </a:cubicBezTo>
                <a:cubicBezTo>
                  <a:pt x="141" y="170"/>
                  <a:pt x="144" y="134"/>
                  <a:pt x="153" y="119"/>
                </a:cubicBezTo>
                <a:cubicBezTo>
                  <a:pt x="162" y="105"/>
                  <a:pt x="145" y="85"/>
                  <a:pt x="145" y="85"/>
                </a:cubicBezTo>
                <a:cubicBezTo>
                  <a:pt x="145" y="85"/>
                  <a:pt x="130" y="83"/>
                  <a:pt x="130" y="60"/>
                </a:cubicBezTo>
                <a:cubicBezTo>
                  <a:pt x="130" y="42"/>
                  <a:pt x="123" y="12"/>
                  <a:pt x="12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7" name="îṡ1íďê">
            <a:extLst>
              <a:ext uri="{FF2B5EF4-FFF2-40B4-BE49-F238E27FC236}">
                <a16:creationId xmlns:a16="http://schemas.microsoft.com/office/drawing/2014/main" id="{97310917-0E88-4378-A9B7-2CDEA62C2A83}"/>
              </a:ext>
            </a:extLst>
          </p:cNvPr>
          <p:cNvSpPr/>
          <p:nvPr/>
        </p:nvSpPr>
        <p:spPr bwMode="auto">
          <a:xfrm>
            <a:off x="9173884" y="2861786"/>
            <a:ext cx="55199" cy="73757"/>
          </a:xfrm>
          <a:custGeom>
            <a:avLst/>
            <a:gdLst>
              <a:gd name="T0" fmla="*/ 61 w 142"/>
              <a:gd name="T1" fmla="*/ 186 h 190"/>
              <a:gd name="T2" fmla="*/ 60 w 142"/>
              <a:gd name="T3" fmla="*/ 190 h 190"/>
              <a:gd name="T4" fmla="*/ 62 w 142"/>
              <a:gd name="T5" fmla="*/ 187 h 190"/>
              <a:gd name="T6" fmla="*/ 61 w 142"/>
              <a:gd name="T7" fmla="*/ 186 h 190"/>
              <a:gd name="T8" fmla="*/ 142 w 142"/>
              <a:gd name="T9" fmla="*/ 0 h 190"/>
              <a:gd name="T10" fmla="*/ 3 w 142"/>
              <a:gd name="T11" fmla="*/ 0 h 190"/>
              <a:gd name="T12" fmla="*/ 1 w 142"/>
              <a:gd name="T13" fmla="*/ 20 h 190"/>
              <a:gd name="T14" fmla="*/ 8 w 142"/>
              <a:gd name="T15" fmla="*/ 48 h 190"/>
              <a:gd name="T16" fmla="*/ 8 w 142"/>
              <a:gd name="T17" fmla="*/ 48 h 190"/>
              <a:gd name="T18" fmla="*/ 72 w 142"/>
              <a:gd name="T19" fmla="*/ 75 h 190"/>
              <a:gd name="T20" fmla="*/ 77 w 142"/>
              <a:gd name="T21" fmla="*/ 153 h 190"/>
              <a:gd name="T22" fmla="*/ 77 w 142"/>
              <a:gd name="T23" fmla="*/ 155 h 190"/>
              <a:gd name="T24" fmla="*/ 94 w 142"/>
              <a:gd name="T25" fmla="*/ 110 h 190"/>
              <a:gd name="T26" fmla="*/ 117 w 142"/>
              <a:gd name="T27" fmla="*/ 56 h 190"/>
              <a:gd name="T28" fmla="*/ 133 w 142"/>
              <a:gd name="T29" fmla="*/ 24 h 190"/>
              <a:gd name="T30" fmla="*/ 142 w 142"/>
              <a:gd name="T31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190">
                <a:moveTo>
                  <a:pt x="61" y="186"/>
                </a:moveTo>
                <a:cubicBezTo>
                  <a:pt x="60" y="189"/>
                  <a:pt x="60" y="190"/>
                  <a:pt x="60" y="190"/>
                </a:cubicBezTo>
                <a:cubicBezTo>
                  <a:pt x="60" y="190"/>
                  <a:pt x="61" y="189"/>
                  <a:pt x="62" y="187"/>
                </a:cubicBezTo>
                <a:cubicBezTo>
                  <a:pt x="61" y="186"/>
                  <a:pt x="61" y="186"/>
                  <a:pt x="61" y="186"/>
                </a:cubicBezTo>
                <a:moveTo>
                  <a:pt x="142" y="0"/>
                </a:moveTo>
                <a:cubicBezTo>
                  <a:pt x="3" y="0"/>
                  <a:pt x="3" y="0"/>
                  <a:pt x="3" y="0"/>
                </a:cubicBezTo>
                <a:cubicBezTo>
                  <a:pt x="2" y="12"/>
                  <a:pt x="1" y="19"/>
                  <a:pt x="1" y="20"/>
                </a:cubicBezTo>
                <a:cubicBezTo>
                  <a:pt x="0" y="22"/>
                  <a:pt x="3" y="33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153"/>
                  <a:pt x="77" y="153"/>
                  <a:pt x="77" y="153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86" y="136"/>
                  <a:pt x="94" y="115"/>
                  <a:pt x="94" y="110"/>
                </a:cubicBezTo>
                <a:cubicBezTo>
                  <a:pt x="93" y="100"/>
                  <a:pt x="117" y="56"/>
                  <a:pt x="117" y="56"/>
                </a:cubicBezTo>
                <a:cubicBezTo>
                  <a:pt x="117" y="56"/>
                  <a:pt x="120" y="33"/>
                  <a:pt x="133" y="24"/>
                </a:cubicBezTo>
                <a:cubicBezTo>
                  <a:pt x="138" y="21"/>
                  <a:pt x="140" y="12"/>
                  <a:pt x="142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8" name="íṣ1ïďê">
            <a:extLst>
              <a:ext uri="{FF2B5EF4-FFF2-40B4-BE49-F238E27FC236}">
                <a16:creationId xmlns:a16="http://schemas.microsoft.com/office/drawing/2014/main" id="{A3150A1D-62F2-49E6-8157-B069CBA8756C}"/>
              </a:ext>
            </a:extLst>
          </p:cNvPr>
          <p:cNvSpPr/>
          <p:nvPr/>
        </p:nvSpPr>
        <p:spPr bwMode="auto">
          <a:xfrm>
            <a:off x="9177215" y="2880344"/>
            <a:ext cx="26648" cy="53771"/>
          </a:xfrm>
          <a:custGeom>
            <a:avLst/>
            <a:gdLst>
              <a:gd name="T0" fmla="*/ 0 w 69"/>
              <a:gd name="T1" fmla="*/ 0 h 139"/>
              <a:gd name="T2" fmla="*/ 0 w 69"/>
              <a:gd name="T3" fmla="*/ 0 h 139"/>
              <a:gd name="T4" fmla="*/ 10 w 69"/>
              <a:gd name="T5" fmla="*/ 34 h 139"/>
              <a:gd name="T6" fmla="*/ 42 w 69"/>
              <a:gd name="T7" fmla="*/ 39 h 139"/>
              <a:gd name="T8" fmla="*/ 55 w 69"/>
              <a:gd name="T9" fmla="*/ 67 h 139"/>
              <a:gd name="T10" fmla="*/ 47 w 69"/>
              <a:gd name="T11" fmla="*/ 92 h 139"/>
              <a:gd name="T12" fmla="*/ 53 w 69"/>
              <a:gd name="T13" fmla="*/ 138 h 139"/>
              <a:gd name="T14" fmla="*/ 54 w 69"/>
              <a:gd name="T15" fmla="*/ 139 h 139"/>
              <a:gd name="T16" fmla="*/ 69 w 69"/>
              <a:gd name="T17" fmla="*/ 107 h 139"/>
              <a:gd name="T18" fmla="*/ 69 w 69"/>
              <a:gd name="T19" fmla="*/ 105 h 139"/>
              <a:gd name="T20" fmla="*/ 64 w 69"/>
              <a:gd name="T21" fmla="*/ 27 h 139"/>
              <a:gd name="T22" fmla="*/ 0 w 69"/>
              <a:gd name="T2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13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10"/>
                  <a:pt x="6" y="22"/>
                  <a:pt x="10" y="34"/>
                </a:cubicBezTo>
                <a:cubicBezTo>
                  <a:pt x="25" y="35"/>
                  <a:pt x="42" y="39"/>
                  <a:pt x="42" y="39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7"/>
                  <a:pt x="53" y="81"/>
                  <a:pt x="47" y="92"/>
                </a:cubicBezTo>
                <a:cubicBezTo>
                  <a:pt x="54" y="112"/>
                  <a:pt x="53" y="130"/>
                  <a:pt x="53" y="138"/>
                </a:cubicBezTo>
                <a:cubicBezTo>
                  <a:pt x="53" y="138"/>
                  <a:pt x="53" y="138"/>
                  <a:pt x="54" y="139"/>
                </a:cubicBezTo>
                <a:cubicBezTo>
                  <a:pt x="57" y="133"/>
                  <a:pt x="63" y="120"/>
                  <a:pt x="69" y="107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4" y="27"/>
                  <a:pt x="64" y="27"/>
                  <a:pt x="64" y="2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9" name="ïŝḷïďè">
            <a:extLst>
              <a:ext uri="{FF2B5EF4-FFF2-40B4-BE49-F238E27FC236}">
                <a16:creationId xmlns:a16="http://schemas.microsoft.com/office/drawing/2014/main" id="{F9CCF91B-CC0B-45E0-94BB-DD52151A7431}"/>
              </a:ext>
            </a:extLst>
          </p:cNvPr>
          <p:cNvSpPr/>
          <p:nvPr/>
        </p:nvSpPr>
        <p:spPr bwMode="auto">
          <a:xfrm>
            <a:off x="9165319" y="2772326"/>
            <a:ext cx="56150" cy="121818"/>
          </a:xfrm>
          <a:custGeom>
            <a:avLst/>
            <a:gdLst>
              <a:gd name="T0" fmla="*/ 39 w 145"/>
              <a:gd name="T1" fmla="*/ 36 h 314"/>
              <a:gd name="T2" fmla="*/ 17 w 145"/>
              <a:gd name="T3" fmla="*/ 107 h 314"/>
              <a:gd name="T4" fmla="*/ 19 w 145"/>
              <a:gd name="T5" fmla="*/ 207 h 314"/>
              <a:gd name="T6" fmla="*/ 7 w 145"/>
              <a:gd name="T7" fmla="*/ 259 h 314"/>
              <a:gd name="T8" fmla="*/ 0 w 145"/>
              <a:gd name="T9" fmla="*/ 297 h 314"/>
              <a:gd name="T10" fmla="*/ 33 w 145"/>
              <a:gd name="T11" fmla="*/ 314 h 314"/>
              <a:gd name="T12" fmla="*/ 39 w 145"/>
              <a:gd name="T13" fmla="*/ 313 h 314"/>
              <a:gd name="T14" fmla="*/ 40 w 145"/>
              <a:gd name="T15" fmla="*/ 313 h 314"/>
              <a:gd name="T16" fmla="*/ 30 w 145"/>
              <a:gd name="T17" fmla="*/ 279 h 314"/>
              <a:gd name="T18" fmla="*/ 30 w 145"/>
              <a:gd name="T19" fmla="*/ 279 h 314"/>
              <a:gd name="T20" fmla="*/ 23 w 145"/>
              <a:gd name="T21" fmla="*/ 251 h 314"/>
              <a:gd name="T22" fmla="*/ 25 w 145"/>
              <a:gd name="T23" fmla="*/ 231 h 314"/>
              <a:gd name="T24" fmla="*/ 35 w 145"/>
              <a:gd name="T25" fmla="*/ 92 h 314"/>
              <a:gd name="T26" fmla="*/ 90 w 145"/>
              <a:gd name="T27" fmla="*/ 50 h 314"/>
              <a:gd name="T28" fmla="*/ 39 w 145"/>
              <a:gd name="T29" fmla="*/ 36 h 314"/>
              <a:gd name="T30" fmla="*/ 144 w 145"/>
              <a:gd name="T31" fmla="*/ 0 h 314"/>
              <a:gd name="T32" fmla="*/ 138 w 145"/>
              <a:gd name="T33" fmla="*/ 11 h 314"/>
              <a:gd name="T34" fmla="*/ 145 w 145"/>
              <a:gd name="T35" fmla="*/ 6 h 314"/>
              <a:gd name="T36" fmla="*/ 144 w 145"/>
              <a:gd name="T37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314">
                <a:moveTo>
                  <a:pt x="39" y="36"/>
                </a:moveTo>
                <a:cubicBezTo>
                  <a:pt x="39" y="36"/>
                  <a:pt x="17" y="97"/>
                  <a:pt x="17" y="107"/>
                </a:cubicBezTo>
                <a:cubicBezTo>
                  <a:pt x="17" y="117"/>
                  <a:pt x="11" y="166"/>
                  <a:pt x="19" y="207"/>
                </a:cubicBezTo>
                <a:cubicBezTo>
                  <a:pt x="26" y="248"/>
                  <a:pt x="14" y="251"/>
                  <a:pt x="7" y="259"/>
                </a:cubicBezTo>
                <a:cubicBezTo>
                  <a:pt x="0" y="267"/>
                  <a:pt x="0" y="297"/>
                  <a:pt x="0" y="297"/>
                </a:cubicBezTo>
                <a:cubicBezTo>
                  <a:pt x="13" y="302"/>
                  <a:pt x="24" y="307"/>
                  <a:pt x="33" y="314"/>
                </a:cubicBezTo>
                <a:cubicBezTo>
                  <a:pt x="35" y="313"/>
                  <a:pt x="37" y="313"/>
                  <a:pt x="39" y="313"/>
                </a:cubicBezTo>
                <a:cubicBezTo>
                  <a:pt x="39" y="313"/>
                  <a:pt x="40" y="313"/>
                  <a:pt x="40" y="313"/>
                </a:cubicBezTo>
                <a:cubicBezTo>
                  <a:pt x="36" y="301"/>
                  <a:pt x="33" y="289"/>
                  <a:pt x="30" y="279"/>
                </a:cubicBezTo>
                <a:cubicBezTo>
                  <a:pt x="30" y="279"/>
                  <a:pt x="30" y="279"/>
                  <a:pt x="30" y="279"/>
                </a:cubicBezTo>
                <a:cubicBezTo>
                  <a:pt x="25" y="264"/>
                  <a:pt x="22" y="253"/>
                  <a:pt x="23" y="251"/>
                </a:cubicBezTo>
                <a:cubicBezTo>
                  <a:pt x="23" y="250"/>
                  <a:pt x="24" y="243"/>
                  <a:pt x="25" y="231"/>
                </a:cubicBezTo>
                <a:cubicBezTo>
                  <a:pt x="29" y="189"/>
                  <a:pt x="35" y="92"/>
                  <a:pt x="35" y="92"/>
                </a:cubicBezTo>
                <a:cubicBezTo>
                  <a:pt x="90" y="50"/>
                  <a:pt x="90" y="50"/>
                  <a:pt x="90" y="50"/>
                </a:cubicBezTo>
                <a:cubicBezTo>
                  <a:pt x="39" y="36"/>
                  <a:pt x="39" y="36"/>
                  <a:pt x="39" y="36"/>
                </a:cubicBezTo>
                <a:moveTo>
                  <a:pt x="144" y="0"/>
                </a:moveTo>
                <a:cubicBezTo>
                  <a:pt x="138" y="11"/>
                  <a:pt x="138" y="11"/>
                  <a:pt x="138" y="11"/>
                </a:cubicBezTo>
                <a:cubicBezTo>
                  <a:pt x="145" y="6"/>
                  <a:pt x="145" y="6"/>
                  <a:pt x="145" y="6"/>
                </a:cubicBezTo>
                <a:cubicBezTo>
                  <a:pt x="144" y="2"/>
                  <a:pt x="144" y="0"/>
                  <a:pt x="14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0" name="í$ḷíďé">
            <a:extLst>
              <a:ext uri="{FF2B5EF4-FFF2-40B4-BE49-F238E27FC236}">
                <a16:creationId xmlns:a16="http://schemas.microsoft.com/office/drawing/2014/main" id="{09216D44-E639-4CF0-99AE-C77654857EE2}"/>
              </a:ext>
            </a:extLst>
          </p:cNvPr>
          <p:cNvSpPr/>
          <p:nvPr/>
        </p:nvSpPr>
        <p:spPr bwMode="auto">
          <a:xfrm>
            <a:off x="9178167" y="2893668"/>
            <a:ext cx="20462" cy="22365"/>
          </a:xfrm>
          <a:custGeom>
            <a:avLst/>
            <a:gdLst>
              <a:gd name="T0" fmla="*/ 6 w 52"/>
              <a:gd name="T1" fmla="*/ 0 h 58"/>
              <a:gd name="T2" fmla="*/ 0 w 52"/>
              <a:gd name="T3" fmla="*/ 1 h 58"/>
              <a:gd name="T4" fmla="*/ 44 w 52"/>
              <a:gd name="T5" fmla="*/ 58 h 58"/>
              <a:gd name="T6" fmla="*/ 52 w 52"/>
              <a:gd name="T7" fmla="*/ 33 h 58"/>
              <a:gd name="T8" fmla="*/ 39 w 52"/>
              <a:gd name="T9" fmla="*/ 5 h 58"/>
              <a:gd name="T10" fmla="*/ 7 w 52"/>
              <a:gd name="T11" fmla="*/ 0 h 58"/>
              <a:gd name="T12" fmla="*/ 6 w 52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58">
                <a:moveTo>
                  <a:pt x="6" y="0"/>
                </a:moveTo>
                <a:cubicBezTo>
                  <a:pt x="4" y="0"/>
                  <a:pt x="2" y="0"/>
                  <a:pt x="0" y="1"/>
                </a:cubicBezTo>
                <a:cubicBezTo>
                  <a:pt x="25" y="18"/>
                  <a:pt x="38" y="39"/>
                  <a:pt x="44" y="58"/>
                </a:cubicBezTo>
                <a:cubicBezTo>
                  <a:pt x="50" y="47"/>
                  <a:pt x="52" y="33"/>
                  <a:pt x="52" y="33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22" y="1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1" name="ïṩḻîḋè">
            <a:extLst>
              <a:ext uri="{FF2B5EF4-FFF2-40B4-BE49-F238E27FC236}">
                <a16:creationId xmlns:a16="http://schemas.microsoft.com/office/drawing/2014/main" id="{EF6CE432-AD48-4568-B781-0818F1D7B0C1}"/>
              </a:ext>
            </a:extLst>
          </p:cNvPr>
          <p:cNvSpPr/>
          <p:nvPr/>
        </p:nvSpPr>
        <p:spPr bwMode="auto">
          <a:xfrm>
            <a:off x="9168650" y="2769471"/>
            <a:ext cx="72805" cy="166072"/>
          </a:xfrm>
          <a:custGeom>
            <a:avLst/>
            <a:gdLst>
              <a:gd name="T0" fmla="*/ 120 w 188"/>
              <a:gd name="T1" fmla="*/ 0 h 429"/>
              <a:gd name="T2" fmla="*/ 144 w 188"/>
              <a:gd name="T3" fmla="*/ 8 h 429"/>
              <a:gd name="T4" fmla="*/ 155 w 188"/>
              <a:gd name="T5" fmla="*/ 74 h 429"/>
              <a:gd name="T6" fmla="*/ 171 w 188"/>
              <a:gd name="T7" fmla="*/ 99 h 429"/>
              <a:gd name="T8" fmla="*/ 179 w 188"/>
              <a:gd name="T9" fmla="*/ 133 h 429"/>
              <a:gd name="T10" fmla="*/ 166 w 188"/>
              <a:gd name="T11" fmla="*/ 184 h 429"/>
              <a:gd name="T12" fmla="*/ 156 w 188"/>
              <a:gd name="T13" fmla="*/ 263 h 429"/>
              <a:gd name="T14" fmla="*/ 140 w 188"/>
              <a:gd name="T15" fmla="*/ 295 h 429"/>
              <a:gd name="T16" fmla="*/ 116 w 188"/>
              <a:gd name="T17" fmla="*/ 349 h 429"/>
              <a:gd name="T18" fmla="*/ 82 w 188"/>
              <a:gd name="T19" fmla="*/ 429 h 429"/>
              <a:gd name="T20" fmla="*/ 1 w 188"/>
              <a:gd name="T21" fmla="*/ 305 h 429"/>
              <a:gd name="T22" fmla="*/ 7 w 188"/>
              <a:gd name="T23" fmla="*/ 267 h 429"/>
              <a:gd name="T24" fmla="*/ 19 w 188"/>
              <a:gd name="T25" fmla="*/ 215 h 429"/>
              <a:gd name="T26" fmla="*/ 17 w 188"/>
              <a:gd name="T27" fmla="*/ 115 h 429"/>
              <a:gd name="T28" fmla="*/ 39 w 188"/>
              <a:gd name="T29" fmla="*/ 44 h 429"/>
              <a:gd name="T30" fmla="*/ 120 w 188"/>
              <a:gd name="T3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429">
                <a:moveTo>
                  <a:pt x="120" y="0"/>
                </a:move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55" y="51"/>
                  <a:pt x="155" y="74"/>
                </a:cubicBezTo>
                <a:cubicBezTo>
                  <a:pt x="155" y="97"/>
                  <a:pt x="171" y="99"/>
                  <a:pt x="171" y="99"/>
                </a:cubicBezTo>
                <a:cubicBezTo>
                  <a:pt x="171" y="99"/>
                  <a:pt x="188" y="119"/>
                  <a:pt x="179" y="133"/>
                </a:cubicBezTo>
                <a:cubicBezTo>
                  <a:pt x="170" y="148"/>
                  <a:pt x="166" y="184"/>
                  <a:pt x="166" y="184"/>
                </a:cubicBezTo>
                <a:cubicBezTo>
                  <a:pt x="166" y="184"/>
                  <a:pt x="169" y="253"/>
                  <a:pt x="156" y="263"/>
                </a:cubicBezTo>
                <a:cubicBezTo>
                  <a:pt x="143" y="272"/>
                  <a:pt x="140" y="295"/>
                  <a:pt x="140" y="295"/>
                </a:cubicBezTo>
                <a:cubicBezTo>
                  <a:pt x="140" y="295"/>
                  <a:pt x="116" y="339"/>
                  <a:pt x="116" y="349"/>
                </a:cubicBezTo>
                <a:cubicBezTo>
                  <a:pt x="117" y="359"/>
                  <a:pt x="82" y="429"/>
                  <a:pt x="82" y="429"/>
                </a:cubicBezTo>
                <a:cubicBezTo>
                  <a:pt x="82" y="429"/>
                  <a:pt x="99" y="342"/>
                  <a:pt x="1" y="305"/>
                </a:cubicBezTo>
                <a:cubicBezTo>
                  <a:pt x="1" y="305"/>
                  <a:pt x="0" y="275"/>
                  <a:pt x="7" y="267"/>
                </a:cubicBezTo>
                <a:cubicBezTo>
                  <a:pt x="15" y="259"/>
                  <a:pt x="26" y="256"/>
                  <a:pt x="19" y="215"/>
                </a:cubicBezTo>
                <a:cubicBezTo>
                  <a:pt x="12" y="174"/>
                  <a:pt x="17" y="125"/>
                  <a:pt x="17" y="115"/>
                </a:cubicBezTo>
                <a:cubicBezTo>
                  <a:pt x="17" y="105"/>
                  <a:pt x="39" y="44"/>
                  <a:pt x="39" y="4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2" name="îṡ1îḑé">
            <a:extLst>
              <a:ext uri="{FF2B5EF4-FFF2-40B4-BE49-F238E27FC236}">
                <a16:creationId xmlns:a16="http://schemas.microsoft.com/office/drawing/2014/main" id="{B13165D0-1B67-4154-9FA6-503AEB53DB78}"/>
              </a:ext>
            </a:extLst>
          </p:cNvPr>
          <p:cNvSpPr/>
          <p:nvPr/>
        </p:nvSpPr>
        <p:spPr bwMode="auto">
          <a:xfrm>
            <a:off x="9007812" y="3326692"/>
            <a:ext cx="29027" cy="6186"/>
          </a:xfrm>
          <a:custGeom>
            <a:avLst/>
            <a:gdLst>
              <a:gd name="T0" fmla="*/ 42 w 75"/>
              <a:gd name="T1" fmla="*/ 0 h 16"/>
              <a:gd name="T2" fmla="*/ 0 w 75"/>
              <a:gd name="T3" fmla="*/ 13 h 16"/>
              <a:gd name="T4" fmla="*/ 47 w 75"/>
              <a:gd name="T5" fmla="*/ 16 h 16"/>
              <a:gd name="T6" fmla="*/ 64 w 75"/>
              <a:gd name="T7" fmla="*/ 6 h 16"/>
              <a:gd name="T8" fmla="*/ 42 w 75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16">
                <a:moveTo>
                  <a:pt x="42" y="0"/>
                </a:moveTo>
                <a:cubicBezTo>
                  <a:pt x="20" y="0"/>
                  <a:pt x="0" y="13"/>
                  <a:pt x="0" y="13"/>
                </a:cubicBezTo>
                <a:cubicBezTo>
                  <a:pt x="0" y="13"/>
                  <a:pt x="27" y="16"/>
                  <a:pt x="47" y="16"/>
                </a:cubicBezTo>
                <a:cubicBezTo>
                  <a:pt x="63" y="16"/>
                  <a:pt x="75" y="14"/>
                  <a:pt x="64" y="6"/>
                </a:cubicBezTo>
                <a:cubicBezTo>
                  <a:pt x="57" y="1"/>
                  <a:pt x="49" y="0"/>
                  <a:pt x="42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3" name="ïšļidè">
            <a:extLst>
              <a:ext uri="{FF2B5EF4-FFF2-40B4-BE49-F238E27FC236}">
                <a16:creationId xmlns:a16="http://schemas.microsoft.com/office/drawing/2014/main" id="{B8806CFA-78B2-493E-9049-0510654023FC}"/>
              </a:ext>
            </a:extLst>
          </p:cNvPr>
          <p:cNvSpPr/>
          <p:nvPr/>
        </p:nvSpPr>
        <p:spPr bwMode="auto">
          <a:xfrm>
            <a:off x="9123920" y="3302424"/>
            <a:ext cx="27124" cy="13800"/>
          </a:xfrm>
          <a:custGeom>
            <a:avLst/>
            <a:gdLst>
              <a:gd name="T0" fmla="*/ 4 w 70"/>
              <a:gd name="T1" fmla="*/ 0 h 36"/>
              <a:gd name="T2" fmla="*/ 0 w 70"/>
              <a:gd name="T3" fmla="*/ 1 h 36"/>
              <a:gd name="T4" fmla="*/ 67 w 70"/>
              <a:gd name="T5" fmla="*/ 36 h 36"/>
              <a:gd name="T6" fmla="*/ 63 w 70"/>
              <a:gd name="T7" fmla="*/ 27 h 36"/>
              <a:gd name="T8" fmla="*/ 4 w 70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6">
                <a:moveTo>
                  <a:pt x="4" y="0"/>
                </a:moveTo>
                <a:cubicBezTo>
                  <a:pt x="2" y="0"/>
                  <a:pt x="0" y="1"/>
                  <a:pt x="0" y="1"/>
                </a:cubicBezTo>
                <a:cubicBezTo>
                  <a:pt x="0" y="1"/>
                  <a:pt x="57" y="36"/>
                  <a:pt x="67" y="36"/>
                </a:cubicBezTo>
                <a:cubicBezTo>
                  <a:pt x="70" y="36"/>
                  <a:pt x="69" y="34"/>
                  <a:pt x="63" y="27"/>
                </a:cubicBezTo>
                <a:cubicBezTo>
                  <a:pt x="40" y="3"/>
                  <a:pt x="15" y="0"/>
                  <a:pt x="4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4" name="iṡľïďè">
            <a:extLst>
              <a:ext uri="{FF2B5EF4-FFF2-40B4-BE49-F238E27FC236}">
                <a16:creationId xmlns:a16="http://schemas.microsoft.com/office/drawing/2014/main" id="{AF86A9CC-DF2A-4AA9-8382-5960898B1600}"/>
              </a:ext>
            </a:extLst>
          </p:cNvPr>
          <p:cNvSpPr/>
          <p:nvPr/>
        </p:nvSpPr>
        <p:spPr bwMode="auto">
          <a:xfrm>
            <a:off x="9132961" y="2538207"/>
            <a:ext cx="16655" cy="32358"/>
          </a:xfrm>
          <a:custGeom>
            <a:avLst/>
            <a:gdLst>
              <a:gd name="T0" fmla="*/ 42 w 43"/>
              <a:gd name="T1" fmla="*/ 0 h 83"/>
              <a:gd name="T2" fmla="*/ 42 w 43"/>
              <a:gd name="T3" fmla="*/ 2 h 83"/>
              <a:gd name="T4" fmla="*/ 27 w 43"/>
              <a:gd name="T5" fmla="*/ 47 h 83"/>
              <a:gd name="T6" fmla="*/ 12 w 43"/>
              <a:gd name="T7" fmla="*/ 60 h 83"/>
              <a:gd name="T8" fmla="*/ 7 w 43"/>
              <a:gd name="T9" fmla="*/ 76 h 83"/>
              <a:gd name="T10" fmla="*/ 0 w 43"/>
              <a:gd name="T11" fmla="*/ 83 h 83"/>
              <a:gd name="T12" fmla="*/ 0 w 43"/>
              <a:gd name="T13" fmla="*/ 83 h 83"/>
              <a:gd name="T14" fmla="*/ 7 w 43"/>
              <a:gd name="T15" fmla="*/ 76 h 83"/>
              <a:gd name="T16" fmla="*/ 12 w 43"/>
              <a:gd name="T17" fmla="*/ 60 h 83"/>
              <a:gd name="T18" fmla="*/ 27 w 43"/>
              <a:gd name="T19" fmla="*/ 47 h 83"/>
              <a:gd name="T20" fmla="*/ 42 w 43"/>
              <a:gd name="T21" fmla="*/ 2 h 83"/>
              <a:gd name="T22" fmla="*/ 42 w 43"/>
              <a:gd name="T2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83">
                <a:moveTo>
                  <a:pt x="42" y="0"/>
                </a:moveTo>
                <a:cubicBezTo>
                  <a:pt x="42" y="1"/>
                  <a:pt x="42" y="2"/>
                  <a:pt x="42" y="2"/>
                </a:cubicBezTo>
                <a:cubicBezTo>
                  <a:pt x="42" y="19"/>
                  <a:pt x="39" y="36"/>
                  <a:pt x="27" y="47"/>
                </a:cubicBezTo>
                <a:cubicBezTo>
                  <a:pt x="22" y="51"/>
                  <a:pt x="16" y="54"/>
                  <a:pt x="12" y="60"/>
                </a:cubicBezTo>
                <a:cubicBezTo>
                  <a:pt x="10" y="65"/>
                  <a:pt x="9" y="71"/>
                  <a:pt x="7" y="76"/>
                </a:cubicBezTo>
                <a:cubicBezTo>
                  <a:pt x="6" y="79"/>
                  <a:pt x="3" y="82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3" y="82"/>
                  <a:pt x="6" y="79"/>
                  <a:pt x="7" y="76"/>
                </a:cubicBezTo>
                <a:cubicBezTo>
                  <a:pt x="10" y="71"/>
                  <a:pt x="10" y="65"/>
                  <a:pt x="12" y="60"/>
                </a:cubicBezTo>
                <a:cubicBezTo>
                  <a:pt x="16" y="54"/>
                  <a:pt x="22" y="51"/>
                  <a:pt x="27" y="47"/>
                </a:cubicBezTo>
                <a:cubicBezTo>
                  <a:pt x="39" y="36"/>
                  <a:pt x="43" y="18"/>
                  <a:pt x="42" y="2"/>
                </a:cubicBezTo>
                <a:cubicBezTo>
                  <a:pt x="42" y="1"/>
                  <a:pt x="42" y="1"/>
                  <a:pt x="42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5" name="ï$ḷidê">
            <a:extLst>
              <a:ext uri="{FF2B5EF4-FFF2-40B4-BE49-F238E27FC236}">
                <a16:creationId xmlns:a16="http://schemas.microsoft.com/office/drawing/2014/main" id="{5391178D-57F8-41DE-97B9-B6C67C6ACE53}"/>
              </a:ext>
            </a:extLst>
          </p:cNvPr>
          <p:cNvSpPr/>
          <p:nvPr/>
        </p:nvSpPr>
        <p:spPr bwMode="auto">
          <a:xfrm>
            <a:off x="9034936" y="2573420"/>
            <a:ext cx="476" cy="476"/>
          </a:xfrm>
          <a:prstGeom prst="ellipse">
            <a:avLst/>
          </a:prstGeom>
          <a:solidFill>
            <a:srgbClr val="BA64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6" name="í$ľîḑè">
            <a:extLst>
              <a:ext uri="{FF2B5EF4-FFF2-40B4-BE49-F238E27FC236}">
                <a16:creationId xmlns:a16="http://schemas.microsoft.com/office/drawing/2014/main" id="{41B217E8-B494-4708-BC47-EC30C9234790}"/>
              </a:ext>
            </a:extLst>
          </p:cNvPr>
          <p:cNvSpPr/>
          <p:nvPr/>
        </p:nvSpPr>
        <p:spPr bwMode="auto">
          <a:xfrm>
            <a:off x="9034936" y="2519649"/>
            <a:ext cx="98025" cy="53771"/>
          </a:xfrm>
          <a:custGeom>
            <a:avLst/>
            <a:gdLst>
              <a:gd name="T0" fmla="*/ 247 w 253"/>
              <a:gd name="T1" fmla="*/ 130 h 138"/>
              <a:gd name="T2" fmla="*/ 247 w 253"/>
              <a:gd name="T3" fmla="*/ 130 h 138"/>
              <a:gd name="T4" fmla="*/ 251 w 253"/>
              <a:gd name="T5" fmla="*/ 131 h 138"/>
              <a:gd name="T6" fmla="*/ 253 w 253"/>
              <a:gd name="T7" fmla="*/ 131 h 138"/>
              <a:gd name="T8" fmla="*/ 253 w 253"/>
              <a:gd name="T9" fmla="*/ 131 h 138"/>
              <a:gd name="T10" fmla="*/ 250 w 253"/>
              <a:gd name="T11" fmla="*/ 131 h 138"/>
              <a:gd name="T12" fmla="*/ 247 w 253"/>
              <a:gd name="T13" fmla="*/ 130 h 138"/>
              <a:gd name="T14" fmla="*/ 0 w 253"/>
              <a:gd name="T15" fmla="*/ 129 h 138"/>
              <a:gd name="T16" fmla="*/ 0 w 253"/>
              <a:gd name="T17" fmla="*/ 129 h 138"/>
              <a:gd name="T18" fmla="*/ 0 w 253"/>
              <a:gd name="T19" fmla="*/ 130 h 138"/>
              <a:gd name="T20" fmla="*/ 0 w 253"/>
              <a:gd name="T21" fmla="*/ 129 h 138"/>
              <a:gd name="T22" fmla="*/ 159 w 253"/>
              <a:gd name="T23" fmla="*/ 0 h 138"/>
              <a:gd name="T24" fmla="*/ 155 w 253"/>
              <a:gd name="T25" fmla="*/ 0 h 138"/>
              <a:gd name="T26" fmla="*/ 120 w 253"/>
              <a:gd name="T27" fmla="*/ 11 h 138"/>
              <a:gd name="T28" fmla="*/ 117 w 253"/>
              <a:gd name="T29" fmla="*/ 11 h 138"/>
              <a:gd name="T30" fmla="*/ 74 w 253"/>
              <a:gd name="T31" fmla="*/ 1 h 138"/>
              <a:gd name="T32" fmla="*/ 40 w 253"/>
              <a:gd name="T33" fmla="*/ 16 h 138"/>
              <a:gd name="T34" fmla="*/ 21 w 253"/>
              <a:gd name="T35" fmla="*/ 50 h 138"/>
              <a:gd name="T36" fmla="*/ 11 w 253"/>
              <a:gd name="T37" fmla="*/ 108 h 138"/>
              <a:gd name="T38" fmla="*/ 0 w 253"/>
              <a:gd name="T39" fmla="*/ 138 h 138"/>
              <a:gd name="T40" fmla="*/ 0 w 253"/>
              <a:gd name="T41" fmla="*/ 138 h 138"/>
              <a:gd name="T42" fmla="*/ 11 w 253"/>
              <a:gd name="T43" fmla="*/ 109 h 138"/>
              <a:gd name="T44" fmla="*/ 22 w 253"/>
              <a:gd name="T45" fmla="*/ 50 h 138"/>
              <a:gd name="T46" fmla="*/ 40 w 253"/>
              <a:gd name="T47" fmla="*/ 17 h 138"/>
              <a:gd name="T48" fmla="*/ 74 w 253"/>
              <a:gd name="T49" fmla="*/ 1 h 138"/>
              <a:gd name="T50" fmla="*/ 117 w 253"/>
              <a:gd name="T51" fmla="*/ 11 h 138"/>
              <a:gd name="T52" fmla="*/ 120 w 253"/>
              <a:gd name="T53" fmla="*/ 11 h 138"/>
              <a:gd name="T54" fmla="*/ 155 w 253"/>
              <a:gd name="T55" fmla="*/ 0 h 138"/>
              <a:gd name="T56" fmla="*/ 159 w 253"/>
              <a:gd name="T57" fmla="*/ 0 h 138"/>
              <a:gd name="T58" fmla="*/ 184 w 253"/>
              <a:gd name="T59" fmla="*/ 9 h 138"/>
              <a:gd name="T60" fmla="*/ 184 w 253"/>
              <a:gd name="T61" fmla="*/ 9 h 138"/>
              <a:gd name="T62" fmla="*/ 159 w 253"/>
              <a:gd name="T6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3" h="138">
                <a:moveTo>
                  <a:pt x="247" y="130"/>
                </a:moveTo>
                <a:cubicBezTo>
                  <a:pt x="247" y="130"/>
                  <a:pt x="247" y="130"/>
                  <a:pt x="247" y="130"/>
                </a:cubicBezTo>
                <a:cubicBezTo>
                  <a:pt x="248" y="131"/>
                  <a:pt x="249" y="131"/>
                  <a:pt x="251" y="131"/>
                </a:cubicBezTo>
                <a:cubicBezTo>
                  <a:pt x="251" y="131"/>
                  <a:pt x="252" y="131"/>
                  <a:pt x="253" y="131"/>
                </a:cubicBezTo>
                <a:cubicBezTo>
                  <a:pt x="253" y="131"/>
                  <a:pt x="253" y="131"/>
                  <a:pt x="253" y="131"/>
                </a:cubicBezTo>
                <a:cubicBezTo>
                  <a:pt x="252" y="131"/>
                  <a:pt x="251" y="131"/>
                  <a:pt x="250" y="131"/>
                </a:cubicBezTo>
                <a:cubicBezTo>
                  <a:pt x="249" y="131"/>
                  <a:pt x="248" y="131"/>
                  <a:pt x="247" y="130"/>
                </a:cubicBezTo>
                <a:moveTo>
                  <a:pt x="0" y="129"/>
                </a:move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0" y="130"/>
                </a:cubicBezTo>
                <a:cubicBezTo>
                  <a:pt x="0" y="129"/>
                  <a:pt x="0" y="129"/>
                  <a:pt x="0" y="129"/>
                </a:cubicBezTo>
                <a:moveTo>
                  <a:pt x="159" y="0"/>
                </a:moveTo>
                <a:cubicBezTo>
                  <a:pt x="157" y="0"/>
                  <a:pt x="156" y="0"/>
                  <a:pt x="155" y="0"/>
                </a:cubicBezTo>
                <a:cubicBezTo>
                  <a:pt x="142" y="2"/>
                  <a:pt x="132" y="10"/>
                  <a:pt x="120" y="11"/>
                </a:cubicBezTo>
                <a:cubicBezTo>
                  <a:pt x="119" y="11"/>
                  <a:pt x="118" y="11"/>
                  <a:pt x="117" y="11"/>
                </a:cubicBezTo>
                <a:cubicBezTo>
                  <a:pt x="102" y="11"/>
                  <a:pt x="89" y="1"/>
                  <a:pt x="74" y="1"/>
                </a:cubicBezTo>
                <a:cubicBezTo>
                  <a:pt x="61" y="1"/>
                  <a:pt x="48" y="7"/>
                  <a:pt x="40" y="16"/>
                </a:cubicBezTo>
                <a:cubicBezTo>
                  <a:pt x="31" y="26"/>
                  <a:pt x="25" y="38"/>
                  <a:pt x="21" y="50"/>
                </a:cubicBezTo>
                <a:cubicBezTo>
                  <a:pt x="15" y="69"/>
                  <a:pt x="12" y="89"/>
                  <a:pt x="11" y="108"/>
                </a:cubicBezTo>
                <a:cubicBezTo>
                  <a:pt x="11" y="120"/>
                  <a:pt x="10" y="133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10" y="134"/>
                  <a:pt x="11" y="120"/>
                  <a:pt x="11" y="109"/>
                </a:cubicBezTo>
                <a:cubicBezTo>
                  <a:pt x="12" y="89"/>
                  <a:pt x="15" y="69"/>
                  <a:pt x="22" y="50"/>
                </a:cubicBezTo>
                <a:cubicBezTo>
                  <a:pt x="25" y="38"/>
                  <a:pt x="31" y="26"/>
                  <a:pt x="40" y="17"/>
                </a:cubicBezTo>
                <a:cubicBezTo>
                  <a:pt x="48" y="7"/>
                  <a:pt x="61" y="1"/>
                  <a:pt x="74" y="1"/>
                </a:cubicBezTo>
                <a:cubicBezTo>
                  <a:pt x="89" y="1"/>
                  <a:pt x="102" y="11"/>
                  <a:pt x="117" y="11"/>
                </a:cubicBezTo>
                <a:cubicBezTo>
                  <a:pt x="118" y="11"/>
                  <a:pt x="119" y="11"/>
                  <a:pt x="120" y="11"/>
                </a:cubicBezTo>
                <a:cubicBezTo>
                  <a:pt x="132" y="10"/>
                  <a:pt x="143" y="2"/>
                  <a:pt x="155" y="0"/>
                </a:cubicBezTo>
                <a:cubicBezTo>
                  <a:pt x="156" y="0"/>
                  <a:pt x="157" y="0"/>
                  <a:pt x="159" y="0"/>
                </a:cubicBezTo>
                <a:cubicBezTo>
                  <a:pt x="168" y="0"/>
                  <a:pt x="177" y="3"/>
                  <a:pt x="184" y="9"/>
                </a:cubicBezTo>
                <a:cubicBezTo>
                  <a:pt x="184" y="9"/>
                  <a:pt x="184" y="9"/>
                  <a:pt x="184" y="9"/>
                </a:cubicBezTo>
                <a:cubicBezTo>
                  <a:pt x="177" y="3"/>
                  <a:pt x="168" y="0"/>
                  <a:pt x="159" y="0"/>
                </a:cubicBezTo>
              </a:path>
            </a:pathLst>
          </a:custGeom>
          <a:solidFill>
            <a:srgbClr val="A75A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7" name="iŝlîdé">
            <a:extLst>
              <a:ext uri="{FF2B5EF4-FFF2-40B4-BE49-F238E27FC236}">
                <a16:creationId xmlns:a16="http://schemas.microsoft.com/office/drawing/2014/main" id="{D9EB387B-A7CB-42BF-AB17-C37C01787521}"/>
              </a:ext>
            </a:extLst>
          </p:cNvPr>
          <p:cNvSpPr/>
          <p:nvPr/>
        </p:nvSpPr>
        <p:spPr bwMode="auto">
          <a:xfrm>
            <a:off x="9034936" y="2516318"/>
            <a:ext cx="114204" cy="57102"/>
          </a:xfrm>
          <a:custGeom>
            <a:avLst/>
            <a:gdLst>
              <a:gd name="T0" fmla="*/ 159 w 295"/>
              <a:gd name="T1" fmla="*/ 0 h 147"/>
              <a:gd name="T2" fmla="*/ 155 w 295"/>
              <a:gd name="T3" fmla="*/ 0 h 147"/>
              <a:gd name="T4" fmla="*/ 120 w 295"/>
              <a:gd name="T5" fmla="*/ 11 h 147"/>
              <a:gd name="T6" fmla="*/ 117 w 295"/>
              <a:gd name="T7" fmla="*/ 11 h 147"/>
              <a:gd name="T8" fmla="*/ 74 w 295"/>
              <a:gd name="T9" fmla="*/ 1 h 147"/>
              <a:gd name="T10" fmla="*/ 40 w 295"/>
              <a:gd name="T11" fmla="*/ 17 h 147"/>
              <a:gd name="T12" fmla="*/ 22 w 295"/>
              <a:gd name="T13" fmla="*/ 51 h 147"/>
              <a:gd name="T14" fmla="*/ 11 w 295"/>
              <a:gd name="T15" fmla="*/ 109 h 147"/>
              <a:gd name="T16" fmla="*/ 0 w 295"/>
              <a:gd name="T17" fmla="*/ 138 h 147"/>
              <a:gd name="T18" fmla="*/ 0 w 295"/>
              <a:gd name="T19" fmla="*/ 139 h 147"/>
              <a:gd name="T20" fmla="*/ 0 w 295"/>
              <a:gd name="T21" fmla="*/ 147 h 147"/>
              <a:gd name="T22" fmla="*/ 0 w 295"/>
              <a:gd name="T23" fmla="*/ 147 h 147"/>
              <a:gd name="T24" fmla="*/ 11 w 295"/>
              <a:gd name="T25" fmla="*/ 117 h 147"/>
              <a:gd name="T26" fmla="*/ 21 w 295"/>
              <a:gd name="T27" fmla="*/ 59 h 147"/>
              <a:gd name="T28" fmla="*/ 40 w 295"/>
              <a:gd name="T29" fmla="*/ 25 h 147"/>
              <a:gd name="T30" fmla="*/ 74 w 295"/>
              <a:gd name="T31" fmla="*/ 10 h 147"/>
              <a:gd name="T32" fmla="*/ 117 w 295"/>
              <a:gd name="T33" fmla="*/ 20 h 147"/>
              <a:gd name="T34" fmla="*/ 120 w 295"/>
              <a:gd name="T35" fmla="*/ 20 h 147"/>
              <a:gd name="T36" fmla="*/ 155 w 295"/>
              <a:gd name="T37" fmla="*/ 9 h 147"/>
              <a:gd name="T38" fmla="*/ 159 w 295"/>
              <a:gd name="T39" fmla="*/ 9 h 147"/>
              <a:gd name="T40" fmla="*/ 184 w 295"/>
              <a:gd name="T41" fmla="*/ 18 h 147"/>
              <a:gd name="T42" fmla="*/ 184 w 295"/>
              <a:gd name="T43" fmla="*/ 18 h 147"/>
              <a:gd name="T44" fmla="*/ 185 w 295"/>
              <a:gd name="T45" fmla="*/ 18 h 147"/>
              <a:gd name="T46" fmla="*/ 206 w 295"/>
              <a:gd name="T47" fmla="*/ 41 h 147"/>
              <a:gd name="T48" fmla="*/ 247 w 295"/>
              <a:gd name="T49" fmla="*/ 139 h 147"/>
              <a:gd name="T50" fmla="*/ 250 w 295"/>
              <a:gd name="T51" fmla="*/ 140 h 147"/>
              <a:gd name="T52" fmla="*/ 253 w 295"/>
              <a:gd name="T53" fmla="*/ 140 h 147"/>
              <a:gd name="T54" fmla="*/ 253 w 295"/>
              <a:gd name="T55" fmla="*/ 140 h 147"/>
              <a:gd name="T56" fmla="*/ 260 w 295"/>
              <a:gd name="T57" fmla="*/ 133 h 147"/>
              <a:gd name="T58" fmla="*/ 265 w 295"/>
              <a:gd name="T59" fmla="*/ 117 h 147"/>
              <a:gd name="T60" fmla="*/ 280 w 295"/>
              <a:gd name="T61" fmla="*/ 104 h 147"/>
              <a:gd name="T62" fmla="*/ 295 w 295"/>
              <a:gd name="T63" fmla="*/ 59 h 147"/>
              <a:gd name="T64" fmla="*/ 280 w 295"/>
              <a:gd name="T65" fmla="*/ 95 h 147"/>
              <a:gd name="T66" fmla="*/ 265 w 295"/>
              <a:gd name="T67" fmla="*/ 108 h 147"/>
              <a:gd name="T68" fmla="*/ 260 w 295"/>
              <a:gd name="T69" fmla="*/ 124 h 147"/>
              <a:gd name="T70" fmla="*/ 251 w 295"/>
              <a:gd name="T71" fmla="*/ 131 h 147"/>
              <a:gd name="T72" fmla="*/ 247 w 295"/>
              <a:gd name="T73" fmla="*/ 130 h 147"/>
              <a:gd name="T74" fmla="*/ 206 w 295"/>
              <a:gd name="T75" fmla="*/ 32 h 147"/>
              <a:gd name="T76" fmla="*/ 184 w 295"/>
              <a:gd name="T77" fmla="*/ 9 h 147"/>
              <a:gd name="T78" fmla="*/ 159 w 295"/>
              <a:gd name="T7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5" h="147">
                <a:moveTo>
                  <a:pt x="159" y="0"/>
                </a:moveTo>
                <a:cubicBezTo>
                  <a:pt x="157" y="0"/>
                  <a:pt x="156" y="0"/>
                  <a:pt x="155" y="0"/>
                </a:cubicBezTo>
                <a:cubicBezTo>
                  <a:pt x="143" y="2"/>
                  <a:pt x="132" y="10"/>
                  <a:pt x="120" y="11"/>
                </a:cubicBezTo>
                <a:cubicBezTo>
                  <a:pt x="119" y="11"/>
                  <a:pt x="118" y="11"/>
                  <a:pt x="117" y="11"/>
                </a:cubicBezTo>
                <a:cubicBezTo>
                  <a:pt x="102" y="11"/>
                  <a:pt x="89" y="2"/>
                  <a:pt x="74" y="1"/>
                </a:cubicBezTo>
                <a:cubicBezTo>
                  <a:pt x="61" y="1"/>
                  <a:pt x="48" y="7"/>
                  <a:pt x="40" y="17"/>
                </a:cubicBezTo>
                <a:cubicBezTo>
                  <a:pt x="31" y="27"/>
                  <a:pt x="25" y="38"/>
                  <a:pt x="22" y="51"/>
                </a:cubicBezTo>
                <a:cubicBezTo>
                  <a:pt x="15" y="69"/>
                  <a:pt x="12" y="89"/>
                  <a:pt x="11" y="109"/>
                </a:cubicBezTo>
                <a:cubicBezTo>
                  <a:pt x="11" y="120"/>
                  <a:pt x="10" y="134"/>
                  <a:pt x="0" y="138"/>
                </a:cubicBezTo>
                <a:cubicBezTo>
                  <a:pt x="0" y="138"/>
                  <a:pt x="0" y="138"/>
                  <a:pt x="0" y="139"/>
                </a:cubicBezTo>
                <a:cubicBezTo>
                  <a:pt x="0" y="141"/>
                  <a:pt x="0" y="144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10" y="142"/>
                  <a:pt x="11" y="129"/>
                  <a:pt x="11" y="117"/>
                </a:cubicBezTo>
                <a:cubicBezTo>
                  <a:pt x="12" y="98"/>
                  <a:pt x="15" y="78"/>
                  <a:pt x="21" y="59"/>
                </a:cubicBezTo>
                <a:cubicBezTo>
                  <a:pt x="25" y="47"/>
                  <a:pt x="31" y="35"/>
                  <a:pt x="40" y="25"/>
                </a:cubicBezTo>
                <a:cubicBezTo>
                  <a:pt x="48" y="16"/>
                  <a:pt x="61" y="10"/>
                  <a:pt x="74" y="10"/>
                </a:cubicBezTo>
                <a:cubicBezTo>
                  <a:pt x="89" y="10"/>
                  <a:pt x="102" y="20"/>
                  <a:pt x="117" y="20"/>
                </a:cubicBezTo>
                <a:cubicBezTo>
                  <a:pt x="118" y="20"/>
                  <a:pt x="119" y="20"/>
                  <a:pt x="120" y="20"/>
                </a:cubicBezTo>
                <a:cubicBezTo>
                  <a:pt x="132" y="19"/>
                  <a:pt x="142" y="11"/>
                  <a:pt x="155" y="9"/>
                </a:cubicBezTo>
                <a:cubicBezTo>
                  <a:pt x="156" y="9"/>
                  <a:pt x="157" y="9"/>
                  <a:pt x="159" y="9"/>
                </a:cubicBezTo>
                <a:cubicBezTo>
                  <a:pt x="168" y="9"/>
                  <a:pt x="177" y="12"/>
                  <a:pt x="184" y="18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84" y="18"/>
                  <a:pt x="184" y="18"/>
                  <a:pt x="185" y="18"/>
                </a:cubicBezTo>
                <a:cubicBezTo>
                  <a:pt x="193" y="24"/>
                  <a:pt x="200" y="32"/>
                  <a:pt x="206" y="41"/>
                </a:cubicBezTo>
                <a:cubicBezTo>
                  <a:pt x="228" y="69"/>
                  <a:pt x="246" y="103"/>
                  <a:pt x="247" y="139"/>
                </a:cubicBezTo>
                <a:cubicBezTo>
                  <a:pt x="248" y="140"/>
                  <a:pt x="249" y="140"/>
                  <a:pt x="250" y="140"/>
                </a:cubicBezTo>
                <a:cubicBezTo>
                  <a:pt x="251" y="140"/>
                  <a:pt x="252" y="140"/>
                  <a:pt x="253" y="140"/>
                </a:cubicBezTo>
                <a:cubicBezTo>
                  <a:pt x="253" y="140"/>
                  <a:pt x="253" y="140"/>
                  <a:pt x="253" y="140"/>
                </a:cubicBezTo>
                <a:cubicBezTo>
                  <a:pt x="256" y="139"/>
                  <a:pt x="259" y="136"/>
                  <a:pt x="260" y="133"/>
                </a:cubicBezTo>
                <a:cubicBezTo>
                  <a:pt x="262" y="128"/>
                  <a:pt x="263" y="122"/>
                  <a:pt x="265" y="117"/>
                </a:cubicBezTo>
                <a:cubicBezTo>
                  <a:pt x="269" y="111"/>
                  <a:pt x="275" y="108"/>
                  <a:pt x="280" y="104"/>
                </a:cubicBezTo>
                <a:cubicBezTo>
                  <a:pt x="292" y="93"/>
                  <a:pt x="295" y="76"/>
                  <a:pt x="295" y="59"/>
                </a:cubicBezTo>
                <a:cubicBezTo>
                  <a:pt x="294" y="73"/>
                  <a:pt x="290" y="87"/>
                  <a:pt x="280" y="95"/>
                </a:cubicBezTo>
                <a:cubicBezTo>
                  <a:pt x="275" y="99"/>
                  <a:pt x="269" y="103"/>
                  <a:pt x="265" y="108"/>
                </a:cubicBezTo>
                <a:cubicBezTo>
                  <a:pt x="263" y="113"/>
                  <a:pt x="263" y="119"/>
                  <a:pt x="260" y="124"/>
                </a:cubicBezTo>
                <a:cubicBezTo>
                  <a:pt x="259" y="128"/>
                  <a:pt x="254" y="131"/>
                  <a:pt x="251" y="131"/>
                </a:cubicBezTo>
                <a:cubicBezTo>
                  <a:pt x="249" y="131"/>
                  <a:pt x="248" y="131"/>
                  <a:pt x="247" y="130"/>
                </a:cubicBezTo>
                <a:cubicBezTo>
                  <a:pt x="246" y="94"/>
                  <a:pt x="228" y="61"/>
                  <a:pt x="206" y="32"/>
                </a:cubicBezTo>
                <a:cubicBezTo>
                  <a:pt x="200" y="23"/>
                  <a:pt x="193" y="15"/>
                  <a:pt x="184" y="9"/>
                </a:cubicBezTo>
                <a:cubicBezTo>
                  <a:pt x="177" y="3"/>
                  <a:pt x="168" y="0"/>
                  <a:pt x="159" y="0"/>
                </a:cubicBezTo>
              </a:path>
            </a:pathLst>
          </a:custGeom>
          <a:solidFill>
            <a:srgbClr val="492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8" name="ïṡ1ide">
            <a:extLst>
              <a:ext uri="{FF2B5EF4-FFF2-40B4-BE49-F238E27FC236}">
                <a16:creationId xmlns:a16="http://schemas.microsoft.com/office/drawing/2014/main" id="{D3641F84-F829-40CA-8357-CED18A661E10}"/>
              </a:ext>
            </a:extLst>
          </p:cNvPr>
          <p:cNvSpPr/>
          <p:nvPr/>
        </p:nvSpPr>
        <p:spPr bwMode="auto">
          <a:xfrm>
            <a:off x="9012571" y="2531069"/>
            <a:ext cx="15227" cy="23317"/>
          </a:xfrm>
          <a:custGeom>
            <a:avLst/>
            <a:gdLst>
              <a:gd name="T0" fmla="*/ 14 w 39"/>
              <a:gd name="T1" fmla="*/ 38 h 61"/>
              <a:gd name="T2" fmla="*/ 39 w 39"/>
              <a:gd name="T3" fmla="*/ 61 h 61"/>
              <a:gd name="T4" fmla="*/ 14 w 39"/>
              <a:gd name="T5" fmla="*/ 38 h 61"/>
              <a:gd name="T6" fmla="*/ 0 w 39"/>
              <a:gd name="T7" fmla="*/ 0 h 61"/>
              <a:gd name="T8" fmla="*/ 1 w 39"/>
              <a:gd name="T9" fmla="*/ 10 h 61"/>
              <a:gd name="T10" fmla="*/ 0 w 39"/>
              <a:gd name="T1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61">
                <a:moveTo>
                  <a:pt x="14" y="38"/>
                </a:moveTo>
                <a:cubicBezTo>
                  <a:pt x="21" y="47"/>
                  <a:pt x="31" y="53"/>
                  <a:pt x="39" y="61"/>
                </a:cubicBezTo>
                <a:cubicBezTo>
                  <a:pt x="31" y="53"/>
                  <a:pt x="21" y="47"/>
                  <a:pt x="14" y="38"/>
                </a:cubicBezTo>
                <a:moveTo>
                  <a:pt x="0" y="0"/>
                </a:moveTo>
                <a:cubicBezTo>
                  <a:pt x="0" y="4"/>
                  <a:pt x="0" y="7"/>
                  <a:pt x="1" y="10"/>
                </a:cubicBezTo>
                <a:cubicBezTo>
                  <a:pt x="0" y="7"/>
                  <a:pt x="0" y="4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9" name="ïslíḋé">
            <a:extLst>
              <a:ext uri="{FF2B5EF4-FFF2-40B4-BE49-F238E27FC236}">
                <a16:creationId xmlns:a16="http://schemas.microsoft.com/office/drawing/2014/main" id="{B4AC3955-2FF3-4DEC-AA28-6C7D316A52E5}"/>
              </a:ext>
            </a:extLst>
          </p:cNvPr>
          <p:cNvSpPr/>
          <p:nvPr/>
        </p:nvSpPr>
        <p:spPr bwMode="auto">
          <a:xfrm>
            <a:off x="9012571" y="2528690"/>
            <a:ext cx="22365" cy="40447"/>
          </a:xfrm>
          <a:custGeom>
            <a:avLst/>
            <a:gdLst>
              <a:gd name="T0" fmla="*/ 0 w 58"/>
              <a:gd name="T1" fmla="*/ 0 h 105"/>
              <a:gd name="T2" fmla="*/ 0 w 58"/>
              <a:gd name="T3" fmla="*/ 6 h 105"/>
              <a:gd name="T4" fmla="*/ 1 w 58"/>
              <a:gd name="T5" fmla="*/ 16 h 105"/>
              <a:gd name="T6" fmla="*/ 11 w 58"/>
              <a:gd name="T7" fmla="*/ 42 h 105"/>
              <a:gd name="T8" fmla="*/ 14 w 58"/>
              <a:gd name="T9" fmla="*/ 44 h 105"/>
              <a:gd name="T10" fmla="*/ 39 w 58"/>
              <a:gd name="T11" fmla="*/ 67 h 105"/>
              <a:gd name="T12" fmla="*/ 42 w 58"/>
              <a:gd name="T13" fmla="*/ 69 h 105"/>
              <a:gd name="T14" fmla="*/ 57 w 58"/>
              <a:gd name="T15" fmla="*/ 105 h 105"/>
              <a:gd name="T16" fmla="*/ 42 w 58"/>
              <a:gd name="T17" fmla="*/ 60 h 105"/>
              <a:gd name="T18" fmla="*/ 11 w 58"/>
              <a:gd name="T19" fmla="*/ 33 h 105"/>
              <a:gd name="T20" fmla="*/ 0 w 58"/>
              <a:gd name="T2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105">
                <a:moveTo>
                  <a:pt x="0" y="0"/>
                </a:moveTo>
                <a:cubicBezTo>
                  <a:pt x="0" y="2"/>
                  <a:pt x="0" y="4"/>
                  <a:pt x="0" y="6"/>
                </a:cubicBezTo>
                <a:cubicBezTo>
                  <a:pt x="0" y="10"/>
                  <a:pt x="0" y="13"/>
                  <a:pt x="1" y="16"/>
                </a:cubicBezTo>
                <a:cubicBezTo>
                  <a:pt x="2" y="25"/>
                  <a:pt x="6" y="34"/>
                  <a:pt x="11" y="42"/>
                </a:cubicBezTo>
                <a:cubicBezTo>
                  <a:pt x="12" y="42"/>
                  <a:pt x="13" y="43"/>
                  <a:pt x="14" y="44"/>
                </a:cubicBezTo>
                <a:cubicBezTo>
                  <a:pt x="21" y="53"/>
                  <a:pt x="31" y="59"/>
                  <a:pt x="39" y="67"/>
                </a:cubicBezTo>
                <a:cubicBezTo>
                  <a:pt x="40" y="67"/>
                  <a:pt x="41" y="68"/>
                  <a:pt x="42" y="69"/>
                </a:cubicBezTo>
                <a:cubicBezTo>
                  <a:pt x="50" y="79"/>
                  <a:pt x="56" y="92"/>
                  <a:pt x="57" y="105"/>
                </a:cubicBezTo>
                <a:cubicBezTo>
                  <a:pt x="58" y="89"/>
                  <a:pt x="53" y="73"/>
                  <a:pt x="42" y="60"/>
                </a:cubicBezTo>
                <a:cubicBezTo>
                  <a:pt x="32" y="50"/>
                  <a:pt x="20" y="44"/>
                  <a:pt x="11" y="33"/>
                </a:cubicBezTo>
                <a:cubicBezTo>
                  <a:pt x="4" y="23"/>
                  <a:pt x="0" y="12"/>
                  <a:pt x="0" y="0"/>
                </a:cubicBezTo>
              </a:path>
            </a:pathLst>
          </a:custGeom>
          <a:solidFill>
            <a:srgbClr val="492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0" name="işļîḓe">
            <a:extLst>
              <a:ext uri="{FF2B5EF4-FFF2-40B4-BE49-F238E27FC236}">
                <a16:creationId xmlns:a16="http://schemas.microsoft.com/office/drawing/2014/main" id="{61C0E4A4-4DF2-46FC-892F-34DB23FAE7FD}"/>
              </a:ext>
            </a:extLst>
          </p:cNvPr>
          <p:cNvSpPr/>
          <p:nvPr/>
        </p:nvSpPr>
        <p:spPr bwMode="auto">
          <a:xfrm>
            <a:off x="9152471" y="2502518"/>
            <a:ext cx="476" cy="5710"/>
          </a:xfrm>
          <a:custGeom>
            <a:avLst/>
            <a:gdLst>
              <a:gd name="T0" fmla="*/ 1 w 2"/>
              <a:gd name="T1" fmla="*/ 0 h 15"/>
              <a:gd name="T2" fmla="*/ 1 w 2"/>
              <a:gd name="T3" fmla="*/ 0 h 15"/>
              <a:gd name="T4" fmla="*/ 0 w 2"/>
              <a:gd name="T5" fmla="*/ 15 h 15"/>
              <a:gd name="T6" fmla="*/ 0 w 2"/>
              <a:gd name="T7" fmla="*/ 15 h 15"/>
              <a:gd name="T8" fmla="*/ 1 w 2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5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2" y="5"/>
                  <a:pt x="1" y="10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0"/>
                  <a:pt x="2" y="5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1" name="îŝľiḋè">
            <a:extLst>
              <a:ext uri="{FF2B5EF4-FFF2-40B4-BE49-F238E27FC236}">
                <a16:creationId xmlns:a16="http://schemas.microsoft.com/office/drawing/2014/main" id="{DE92C98D-FA52-4BDD-903D-13938E3A5BAC}"/>
              </a:ext>
            </a:extLst>
          </p:cNvPr>
          <p:cNvSpPr/>
          <p:nvPr/>
        </p:nvSpPr>
        <p:spPr bwMode="auto">
          <a:xfrm>
            <a:off x="9148188" y="2508229"/>
            <a:ext cx="4283" cy="16179"/>
          </a:xfrm>
          <a:custGeom>
            <a:avLst/>
            <a:gdLst>
              <a:gd name="T0" fmla="*/ 10 w 10"/>
              <a:gd name="T1" fmla="*/ 0 h 42"/>
              <a:gd name="T2" fmla="*/ 10 w 10"/>
              <a:gd name="T3" fmla="*/ 0 h 42"/>
              <a:gd name="T4" fmla="*/ 10 w 10"/>
              <a:gd name="T5" fmla="*/ 1 h 42"/>
              <a:gd name="T6" fmla="*/ 1 w 10"/>
              <a:gd name="T7" fmla="*/ 30 h 42"/>
              <a:gd name="T8" fmla="*/ 0 w 10"/>
              <a:gd name="T9" fmla="*/ 41 h 42"/>
              <a:gd name="T10" fmla="*/ 0 w 10"/>
              <a:gd name="T11" fmla="*/ 42 h 42"/>
              <a:gd name="T12" fmla="*/ 1 w 10"/>
              <a:gd name="T13" fmla="*/ 30 h 42"/>
              <a:gd name="T14" fmla="*/ 10 w 10"/>
              <a:gd name="T15" fmla="*/ 1 h 42"/>
              <a:gd name="T16" fmla="*/ 10 w 10"/>
              <a:gd name="T1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42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1"/>
                  <a:pt x="10" y="1"/>
                </a:cubicBezTo>
                <a:cubicBezTo>
                  <a:pt x="8" y="11"/>
                  <a:pt x="3" y="20"/>
                  <a:pt x="1" y="30"/>
                </a:cubicBezTo>
                <a:cubicBezTo>
                  <a:pt x="1" y="34"/>
                  <a:pt x="0" y="37"/>
                  <a:pt x="0" y="41"/>
                </a:cubicBezTo>
                <a:cubicBezTo>
                  <a:pt x="0" y="41"/>
                  <a:pt x="0" y="41"/>
                  <a:pt x="0" y="42"/>
                </a:cubicBezTo>
                <a:cubicBezTo>
                  <a:pt x="0" y="38"/>
                  <a:pt x="1" y="34"/>
                  <a:pt x="1" y="30"/>
                </a:cubicBezTo>
                <a:cubicBezTo>
                  <a:pt x="3" y="20"/>
                  <a:pt x="8" y="11"/>
                  <a:pt x="10" y="1"/>
                </a:cubicBezTo>
                <a:cubicBezTo>
                  <a:pt x="10" y="1"/>
                  <a:pt x="10" y="0"/>
                  <a:pt x="1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2" name="islidè">
            <a:extLst>
              <a:ext uri="{FF2B5EF4-FFF2-40B4-BE49-F238E27FC236}">
                <a16:creationId xmlns:a16="http://schemas.microsoft.com/office/drawing/2014/main" id="{6CF52719-33EA-4167-90E9-A6C4C41C2666}"/>
              </a:ext>
            </a:extLst>
          </p:cNvPr>
          <p:cNvSpPr/>
          <p:nvPr/>
        </p:nvSpPr>
        <p:spPr bwMode="auto">
          <a:xfrm>
            <a:off x="9148188" y="2502518"/>
            <a:ext cx="4759" cy="21413"/>
          </a:xfrm>
          <a:custGeom>
            <a:avLst/>
            <a:gdLst>
              <a:gd name="T0" fmla="*/ 11 w 12"/>
              <a:gd name="T1" fmla="*/ 0 h 56"/>
              <a:gd name="T2" fmla="*/ 10 w 12"/>
              <a:gd name="T3" fmla="*/ 8 h 56"/>
              <a:gd name="T4" fmla="*/ 1 w 12"/>
              <a:gd name="T5" fmla="*/ 37 h 56"/>
              <a:gd name="T6" fmla="*/ 0 w 12"/>
              <a:gd name="T7" fmla="*/ 56 h 56"/>
              <a:gd name="T8" fmla="*/ 1 w 12"/>
              <a:gd name="T9" fmla="*/ 45 h 56"/>
              <a:gd name="T10" fmla="*/ 10 w 12"/>
              <a:gd name="T11" fmla="*/ 16 h 56"/>
              <a:gd name="T12" fmla="*/ 10 w 12"/>
              <a:gd name="T13" fmla="*/ 15 h 56"/>
              <a:gd name="T14" fmla="*/ 11 w 1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56">
                <a:moveTo>
                  <a:pt x="11" y="0"/>
                </a:moveTo>
                <a:cubicBezTo>
                  <a:pt x="11" y="3"/>
                  <a:pt x="11" y="5"/>
                  <a:pt x="10" y="8"/>
                </a:cubicBezTo>
                <a:cubicBezTo>
                  <a:pt x="8" y="17"/>
                  <a:pt x="3" y="27"/>
                  <a:pt x="1" y="37"/>
                </a:cubicBezTo>
                <a:cubicBezTo>
                  <a:pt x="0" y="43"/>
                  <a:pt x="0" y="49"/>
                  <a:pt x="0" y="56"/>
                </a:cubicBezTo>
                <a:cubicBezTo>
                  <a:pt x="0" y="52"/>
                  <a:pt x="1" y="49"/>
                  <a:pt x="1" y="45"/>
                </a:cubicBezTo>
                <a:cubicBezTo>
                  <a:pt x="3" y="35"/>
                  <a:pt x="8" y="2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ubicBezTo>
                  <a:pt x="11" y="10"/>
                  <a:pt x="12" y="5"/>
                  <a:pt x="11" y="0"/>
                </a:cubicBezTo>
              </a:path>
            </a:pathLst>
          </a:custGeom>
          <a:solidFill>
            <a:srgbClr val="492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3" name="iṩlïdè">
            <a:extLst>
              <a:ext uri="{FF2B5EF4-FFF2-40B4-BE49-F238E27FC236}">
                <a16:creationId xmlns:a16="http://schemas.microsoft.com/office/drawing/2014/main" id="{6EAE8A1E-A7F0-46CE-A4C1-14183A8E2D10}"/>
              </a:ext>
            </a:extLst>
          </p:cNvPr>
          <p:cNvSpPr/>
          <p:nvPr/>
        </p:nvSpPr>
        <p:spPr bwMode="auto">
          <a:xfrm>
            <a:off x="8576691" y="3346202"/>
            <a:ext cx="302641" cy="48537"/>
          </a:xfrm>
          <a:prstGeom prst="ellipse">
            <a:avLst/>
          </a:prstGeom>
          <a:solidFill>
            <a:srgbClr val="ECF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4" name="íŝ1îḋê">
            <a:extLst>
              <a:ext uri="{FF2B5EF4-FFF2-40B4-BE49-F238E27FC236}">
                <a16:creationId xmlns:a16="http://schemas.microsoft.com/office/drawing/2014/main" id="{E45D73BA-C684-4EF9-9563-0E111A2A64F8}"/>
              </a:ext>
            </a:extLst>
          </p:cNvPr>
          <p:cNvSpPr/>
          <p:nvPr/>
        </p:nvSpPr>
        <p:spPr bwMode="auto">
          <a:xfrm>
            <a:off x="8722777" y="2906040"/>
            <a:ext cx="9993" cy="218416"/>
          </a:xfrm>
          <a:prstGeom prst="rect">
            <a:avLst/>
          </a:prstGeom>
          <a:solidFill>
            <a:srgbClr val="5354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5" name="îšḻïḑé">
            <a:extLst>
              <a:ext uri="{FF2B5EF4-FFF2-40B4-BE49-F238E27FC236}">
                <a16:creationId xmlns:a16="http://schemas.microsoft.com/office/drawing/2014/main" id="{5A651CA9-09D9-4AAC-A13B-AAEA884C2DB1}"/>
              </a:ext>
            </a:extLst>
          </p:cNvPr>
          <p:cNvSpPr/>
          <p:nvPr/>
        </p:nvSpPr>
        <p:spPr bwMode="auto">
          <a:xfrm>
            <a:off x="8661393" y="3109228"/>
            <a:ext cx="132287" cy="261242"/>
          </a:xfrm>
          <a:custGeom>
            <a:avLst/>
            <a:gdLst>
              <a:gd name="T0" fmla="*/ 341 w 341"/>
              <a:gd name="T1" fmla="*/ 39 h 675"/>
              <a:gd name="T2" fmla="*/ 340 w 341"/>
              <a:gd name="T3" fmla="*/ 64 h 675"/>
              <a:gd name="T4" fmla="*/ 337 w 341"/>
              <a:gd name="T5" fmla="*/ 100 h 675"/>
              <a:gd name="T6" fmla="*/ 336 w 341"/>
              <a:gd name="T7" fmla="*/ 115 h 675"/>
              <a:gd name="T8" fmla="*/ 334 w 341"/>
              <a:gd name="T9" fmla="*/ 151 h 675"/>
              <a:gd name="T10" fmla="*/ 333 w 341"/>
              <a:gd name="T11" fmla="*/ 166 h 675"/>
              <a:gd name="T12" fmla="*/ 331 w 341"/>
              <a:gd name="T13" fmla="*/ 202 h 675"/>
              <a:gd name="T14" fmla="*/ 306 w 341"/>
              <a:gd name="T15" fmla="*/ 610 h 675"/>
              <a:gd name="T16" fmla="*/ 237 w 341"/>
              <a:gd name="T17" fmla="*/ 675 h 675"/>
              <a:gd name="T18" fmla="*/ 105 w 341"/>
              <a:gd name="T19" fmla="*/ 675 h 675"/>
              <a:gd name="T20" fmla="*/ 36 w 341"/>
              <a:gd name="T21" fmla="*/ 610 h 675"/>
              <a:gd name="T22" fmla="*/ 11 w 341"/>
              <a:gd name="T23" fmla="*/ 202 h 675"/>
              <a:gd name="T24" fmla="*/ 9 w 341"/>
              <a:gd name="T25" fmla="*/ 166 h 675"/>
              <a:gd name="T26" fmla="*/ 8 w 341"/>
              <a:gd name="T27" fmla="*/ 151 h 675"/>
              <a:gd name="T28" fmla="*/ 6 w 341"/>
              <a:gd name="T29" fmla="*/ 115 h 675"/>
              <a:gd name="T30" fmla="*/ 5 w 341"/>
              <a:gd name="T31" fmla="*/ 100 h 675"/>
              <a:gd name="T32" fmla="*/ 2 w 341"/>
              <a:gd name="T33" fmla="*/ 64 h 675"/>
              <a:gd name="T34" fmla="*/ 1 w 341"/>
              <a:gd name="T35" fmla="*/ 38 h 675"/>
              <a:gd name="T36" fmla="*/ 35 w 341"/>
              <a:gd name="T37" fmla="*/ 0 h 675"/>
              <a:gd name="T38" fmla="*/ 37 w 341"/>
              <a:gd name="T39" fmla="*/ 0 h 675"/>
              <a:gd name="T40" fmla="*/ 306 w 341"/>
              <a:gd name="T41" fmla="*/ 0 h 675"/>
              <a:gd name="T42" fmla="*/ 341 w 341"/>
              <a:gd name="T43" fmla="*/ 36 h 675"/>
              <a:gd name="T44" fmla="*/ 341 w 341"/>
              <a:gd name="T45" fmla="*/ 39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1" h="675">
                <a:moveTo>
                  <a:pt x="341" y="39"/>
                </a:moveTo>
                <a:cubicBezTo>
                  <a:pt x="340" y="64"/>
                  <a:pt x="340" y="64"/>
                  <a:pt x="340" y="64"/>
                </a:cubicBezTo>
                <a:cubicBezTo>
                  <a:pt x="337" y="100"/>
                  <a:pt x="337" y="100"/>
                  <a:pt x="337" y="100"/>
                </a:cubicBezTo>
                <a:cubicBezTo>
                  <a:pt x="336" y="115"/>
                  <a:pt x="336" y="115"/>
                  <a:pt x="336" y="115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33" y="166"/>
                  <a:pt x="333" y="166"/>
                  <a:pt x="333" y="166"/>
                </a:cubicBezTo>
                <a:cubicBezTo>
                  <a:pt x="331" y="202"/>
                  <a:pt x="331" y="202"/>
                  <a:pt x="331" y="202"/>
                </a:cubicBezTo>
                <a:cubicBezTo>
                  <a:pt x="306" y="610"/>
                  <a:pt x="306" y="610"/>
                  <a:pt x="306" y="610"/>
                </a:cubicBezTo>
                <a:cubicBezTo>
                  <a:pt x="303" y="647"/>
                  <a:pt x="273" y="675"/>
                  <a:pt x="237" y="675"/>
                </a:cubicBezTo>
                <a:cubicBezTo>
                  <a:pt x="105" y="675"/>
                  <a:pt x="105" y="675"/>
                  <a:pt x="105" y="675"/>
                </a:cubicBezTo>
                <a:cubicBezTo>
                  <a:pt x="69" y="675"/>
                  <a:pt x="38" y="647"/>
                  <a:pt x="36" y="610"/>
                </a:cubicBezTo>
                <a:cubicBezTo>
                  <a:pt x="11" y="202"/>
                  <a:pt x="11" y="202"/>
                  <a:pt x="11" y="202"/>
                </a:cubicBezTo>
                <a:cubicBezTo>
                  <a:pt x="9" y="166"/>
                  <a:pt x="9" y="166"/>
                  <a:pt x="9" y="166"/>
                </a:cubicBezTo>
                <a:cubicBezTo>
                  <a:pt x="8" y="151"/>
                  <a:pt x="8" y="151"/>
                  <a:pt x="8" y="151"/>
                </a:cubicBezTo>
                <a:cubicBezTo>
                  <a:pt x="6" y="115"/>
                  <a:pt x="6" y="115"/>
                  <a:pt x="6" y="115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18"/>
                  <a:pt x="15" y="1"/>
                  <a:pt x="35" y="0"/>
                </a:cubicBezTo>
                <a:cubicBezTo>
                  <a:pt x="35" y="0"/>
                  <a:pt x="36" y="0"/>
                  <a:pt x="37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25" y="0"/>
                  <a:pt x="341" y="17"/>
                  <a:pt x="341" y="36"/>
                </a:cubicBezTo>
                <a:cubicBezTo>
                  <a:pt x="341" y="37"/>
                  <a:pt x="341" y="38"/>
                  <a:pt x="341" y="39"/>
                </a:cubicBezTo>
                <a:close/>
              </a:path>
            </a:pathLst>
          </a:custGeom>
          <a:solidFill>
            <a:srgbClr val="3F3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6" name="ïṩḻidè">
            <a:extLst>
              <a:ext uri="{FF2B5EF4-FFF2-40B4-BE49-F238E27FC236}">
                <a16:creationId xmlns:a16="http://schemas.microsoft.com/office/drawing/2014/main" id="{7BD31CCF-710B-4B77-8409-A91C1EB2407D}"/>
              </a:ext>
            </a:extLst>
          </p:cNvPr>
          <p:cNvSpPr/>
          <p:nvPr/>
        </p:nvSpPr>
        <p:spPr bwMode="auto">
          <a:xfrm>
            <a:off x="8662345" y="3133972"/>
            <a:ext cx="131335" cy="13800"/>
          </a:xfrm>
          <a:custGeom>
            <a:avLst/>
            <a:gdLst>
              <a:gd name="T0" fmla="*/ 276 w 276"/>
              <a:gd name="T1" fmla="*/ 0 h 29"/>
              <a:gd name="T2" fmla="*/ 273 w 276"/>
              <a:gd name="T3" fmla="*/ 29 h 29"/>
              <a:gd name="T4" fmla="*/ 3 w 276"/>
              <a:gd name="T5" fmla="*/ 29 h 29"/>
              <a:gd name="T6" fmla="*/ 0 w 276"/>
              <a:gd name="T7" fmla="*/ 0 h 29"/>
              <a:gd name="T8" fmla="*/ 276 w 276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9">
                <a:moveTo>
                  <a:pt x="276" y="0"/>
                </a:moveTo>
                <a:lnTo>
                  <a:pt x="273" y="29"/>
                </a:lnTo>
                <a:lnTo>
                  <a:pt x="3" y="29"/>
                </a:lnTo>
                <a:lnTo>
                  <a:pt x="0" y="0"/>
                </a:lnTo>
                <a:lnTo>
                  <a:pt x="276" y="0"/>
                </a:lnTo>
                <a:close/>
              </a:path>
            </a:pathLst>
          </a:custGeom>
          <a:solidFill>
            <a:srgbClr val="9D9C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7" name="iṥlîďê">
            <a:extLst>
              <a:ext uri="{FF2B5EF4-FFF2-40B4-BE49-F238E27FC236}">
                <a16:creationId xmlns:a16="http://schemas.microsoft.com/office/drawing/2014/main" id="{6662741E-8B3A-4D25-81C8-E74206900EE3}"/>
              </a:ext>
            </a:extLst>
          </p:cNvPr>
          <p:cNvSpPr/>
          <p:nvPr/>
        </p:nvSpPr>
        <p:spPr bwMode="auto">
          <a:xfrm>
            <a:off x="8663772" y="3153482"/>
            <a:ext cx="128004" cy="13800"/>
          </a:xfrm>
          <a:custGeom>
            <a:avLst/>
            <a:gdLst>
              <a:gd name="T0" fmla="*/ 269 w 269"/>
              <a:gd name="T1" fmla="*/ 0 h 29"/>
              <a:gd name="T2" fmla="*/ 268 w 269"/>
              <a:gd name="T3" fmla="*/ 29 h 29"/>
              <a:gd name="T4" fmla="*/ 2 w 269"/>
              <a:gd name="T5" fmla="*/ 29 h 29"/>
              <a:gd name="T6" fmla="*/ 0 w 269"/>
              <a:gd name="T7" fmla="*/ 0 h 29"/>
              <a:gd name="T8" fmla="*/ 269 w 26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" h="29">
                <a:moveTo>
                  <a:pt x="269" y="0"/>
                </a:moveTo>
                <a:lnTo>
                  <a:pt x="268" y="29"/>
                </a:lnTo>
                <a:lnTo>
                  <a:pt x="2" y="29"/>
                </a:lnTo>
                <a:lnTo>
                  <a:pt x="0" y="0"/>
                </a:lnTo>
                <a:lnTo>
                  <a:pt x="269" y="0"/>
                </a:lnTo>
                <a:close/>
              </a:path>
            </a:pathLst>
          </a:custGeom>
          <a:solidFill>
            <a:srgbClr val="9D9C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8" name="ïṥ1ïḍê">
            <a:extLst>
              <a:ext uri="{FF2B5EF4-FFF2-40B4-BE49-F238E27FC236}">
                <a16:creationId xmlns:a16="http://schemas.microsoft.com/office/drawing/2014/main" id="{C4151B11-6641-4A4D-83F6-2FAA2155C8BC}"/>
              </a:ext>
            </a:extLst>
          </p:cNvPr>
          <p:cNvSpPr/>
          <p:nvPr/>
        </p:nvSpPr>
        <p:spPr bwMode="auto">
          <a:xfrm>
            <a:off x="8665200" y="3173468"/>
            <a:ext cx="125625" cy="13800"/>
          </a:xfrm>
          <a:custGeom>
            <a:avLst/>
            <a:gdLst>
              <a:gd name="T0" fmla="*/ 264 w 264"/>
              <a:gd name="T1" fmla="*/ 0 h 29"/>
              <a:gd name="T2" fmla="*/ 262 w 264"/>
              <a:gd name="T3" fmla="*/ 29 h 29"/>
              <a:gd name="T4" fmla="*/ 1 w 264"/>
              <a:gd name="T5" fmla="*/ 29 h 29"/>
              <a:gd name="T6" fmla="*/ 0 w 264"/>
              <a:gd name="T7" fmla="*/ 0 h 29"/>
              <a:gd name="T8" fmla="*/ 264 w 264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9">
                <a:moveTo>
                  <a:pt x="264" y="0"/>
                </a:moveTo>
                <a:lnTo>
                  <a:pt x="262" y="29"/>
                </a:lnTo>
                <a:lnTo>
                  <a:pt x="1" y="29"/>
                </a:lnTo>
                <a:lnTo>
                  <a:pt x="0" y="0"/>
                </a:lnTo>
                <a:lnTo>
                  <a:pt x="264" y="0"/>
                </a:lnTo>
                <a:close/>
              </a:path>
            </a:pathLst>
          </a:custGeom>
          <a:solidFill>
            <a:srgbClr val="9D9C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9" name="iSḷiḋe">
            <a:extLst>
              <a:ext uri="{FF2B5EF4-FFF2-40B4-BE49-F238E27FC236}">
                <a16:creationId xmlns:a16="http://schemas.microsoft.com/office/drawing/2014/main" id="{939C88C7-6201-436B-823A-3C6123ED5179}"/>
              </a:ext>
            </a:extLst>
          </p:cNvPr>
          <p:cNvSpPr/>
          <p:nvPr/>
        </p:nvSpPr>
        <p:spPr bwMode="auto">
          <a:xfrm>
            <a:off x="8522920" y="2944584"/>
            <a:ext cx="205092" cy="147990"/>
          </a:xfrm>
          <a:custGeom>
            <a:avLst/>
            <a:gdLst>
              <a:gd name="T0" fmla="*/ 322 w 529"/>
              <a:gd name="T1" fmla="*/ 111 h 382"/>
              <a:gd name="T2" fmla="*/ 529 w 529"/>
              <a:gd name="T3" fmla="*/ 382 h 382"/>
              <a:gd name="T4" fmla="*/ 207 w 529"/>
              <a:gd name="T5" fmla="*/ 270 h 382"/>
              <a:gd name="T6" fmla="*/ 0 w 529"/>
              <a:gd name="T7" fmla="*/ 0 h 382"/>
              <a:gd name="T8" fmla="*/ 322 w 529"/>
              <a:gd name="T9" fmla="*/ 11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382">
                <a:moveTo>
                  <a:pt x="322" y="111"/>
                </a:moveTo>
                <a:cubicBezTo>
                  <a:pt x="468" y="217"/>
                  <a:pt x="529" y="382"/>
                  <a:pt x="529" y="382"/>
                </a:cubicBezTo>
                <a:cubicBezTo>
                  <a:pt x="529" y="382"/>
                  <a:pt x="353" y="376"/>
                  <a:pt x="207" y="270"/>
                </a:cubicBezTo>
                <a:cubicBezTo>
                  <a:pt x="61" y="165"/>
                  <a:pt x="0" y="0"/>
                  <a:pt x="0" y="0"/>
                </a:cubicBezTo>
                <a:cubicBezTo>
                  <a:pt x="0" y="0"/>
                  <a:pt x="176" y="6"/>
                  <a:pt x="322" y="111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0" name="isľíḑè">
            <a:extLst>
              <a:ext uri="{FF2B5EF4-FFF2-40B4-BE49-F238E27FC236}">
                <a16:creationId xmlns:a16="http://schemas.microsoft.com/office/drawing/2014/main" id="{75ED3CA3-4128-46D8-A9C7-899EBFA35290}"/>
              </a:ext>
            </a:extLst>
          </p:cNvPr>
          <p:cNvSpPr/>
          <p:nvPr/>
        </p:nvSpPr>
        <p:spPr bwMode="auto">
          <a:xfrm>
            <a:off x="8522920" y="2944584"/>
            <a:ext cx="205092" cy="147990"/>
          </a:xfrm>
          <a:custGeom>
            <a:avLst/>
            <a:gdLst>
              <a:gd name="T0" fmla="*/ 0 w 529"/>
              <a:gd name="T1" fmla="*/ 0 h 382"/>
              <a:gd name="T2" fmla="*/ 241 w 529"/>
              <a:gd name="T3" fmla="*/ 185 h 382"/>
              <a:gd name="T4" fmla="*/ 529 w 529"/>
              <a:gd name="T5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9" h="382">
                <a:moveTo>
                  <a:pt x="0" y="0"/>
                </a:moveTo>
                <a:cubicBezTo>
                  <a:pt x="0" y="0"/>
                  <a:pt x="183" y="101"/>
                  <a:pt x="241" y="185"/>
                </a:cubicBezTo>
                <a:cubicBezTo>
                  <a:pt x="300" y="269"/>
                  <a:pt x="529" y="382"/>
                  <a:pt x="529" y="382"/>
                </a:cubicBezTo>
              </a:path>
            </a:pathLst>
          </a:custGeom>
          <a:noFill/>
          <a:ln w="11113" cap="flat">
            <a:solidFill>
              <a:srgbClr val="53546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1" name="í$ļîḍé">
            <a:extLst>
              <a:ext uri="{FF2B5EF4-FFF2-40B4-BE49-F238E27FC236}">
                <a16:creationId xmlns:a16="http://schemas.microsoft.com/office/drawing/2014/main" id="{7D60EB42-C251-4033-B2B0-E20CCAE7A370}"/>
              </a:ext>
            </a:extLst>
          </p:cNvPr>
          <p:cNvSpPr/>
          <p:nvPr/>
        </p:nvSpPr>
        <p:spPr bwMode="auto">
          <a:xfrm>
            <a:off x="8616187" y="2881771"/>
            <a:ext cx="111825" cy="80895"/>
          </a:xfrm>
          <a:custGeom>
            <a:avLst/>
            <a:gdLst>
              <a:gd name="T0" fmla="*/ 175 w 288"/>
              <a:gd name="T1" fmla="*/ 60 h 208"/>
              <a:gd name="T2" fmla="*/ 288 w 288"/>
              <a:gd name="T3" fmla="*/ 208 h 208"/>
              <a:gd name="T4" fmla="*/ 113 w 288"/>
              <a:gd name="T5" fmla="*/ 147 h 208"/>
              <a:gd name="T6" fmla="*/ 0 w 288"/>
              <a:gd name="T7" fmla="*/ 0 h 208"/>
              <a:gd name="T8" fmla="*/ 175 w 288"/>
              <a:gd name="T9" fmla="*/ 6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08">
                <a:moveTo>
                  <a:pt x="175" y="60"/>
                </a:moveTo>
                <a:cubicBezTo>
                  <a:pt x="255" y="118"/>
                  <a:pt x="288" y="208"/>
                  <a:pt x="288" y="208"/>
                </a:cubicBezTo>
                <a:cubicBezTo>
                  <a:pt x="288" y="208"/>
                  <a:pt x="192" y="205"/>
                  <a:pt x="113" y="147"/>
                </a:cubicBezTo>
                <a:cubicBezTo>
                  <a:pt x="33" y="90"/>
                  <a:pt x="0" y="0"/>
                  <a:pt x="0" y="0"/>
                </a:cubicBezTo>
                <a:cubicBezTo>
                  <a:pt x="0" y="0"/>
                  <a:pt x="96" y="3"/>
                  <a:pt x="175" y="60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2" name="íšľïḓé">
            <a:extLst>
              <a:ext uri="{FF2B5EF4-FFF2-40B4-BE49-F238E27FC236}">
                <a16:creationId xmlns:a16="http://schemas.microsoft.com/office/drawing/2014/main" id="{B7308F11-63DD-4FC4-9F27-365CE7533652}"/>
              </a:ext>
            </a:extLst>
          </p:cNvPr>
          <p:cNvSpPr/>
          <p:nvPr/>
        </p:nvSpPr>
        <p:spPr bwMode="auto">
          <a:xfrm>
            <a:off x="8616187" y="2881771"/>
            <a:ext cx="111825" cy="80895"/>
          </a:xfrm>
          <a:custGeom>
            <a:avLst/>
            <a:gdLst>
              <a:gd name="T0" fmla="*/ 0 w 288"/>
              <a:gd name="T1" fmla="*/ 0 h 208"/>
              <a:gd name="T2" fmla="*/ 131 w 288"/>
              <a:gd name="T3" fmla="*/ 100 h 208"/>
              <a:gd name="T4" fmla="*/ 288 w 288"/>
              <a:gd name="T5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08">
                <a:moveTo>
                  <a:pt x="0" y="0"/>
                </a:moveTo>
                <a:cubicBezTo>
                  <a:pt x="0" y="0"/>
                  <a:pt x="99" y="55"/>
                  <a:pt x="131" y="100"/>
                </a:cubicBezTo>
                <a:cubicBezTo>
                  <a:pt x="163" y="146"/>
                  <a:pt x="288" y="208"/>
                  <a:pt x="288" y="208"/>
                </a:cubicBezTo>
              </a:path>
            </a:pathLst>
          </a:custGeom>
          <a:noFill/>
          <a:ln w="11113" cap="flat">
            <a:solidFill>
              <a:srgbClr val="53546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3" name="íṣḷiḓé">
            <a:extLst>
              <a:ext uri="{FF2B5EF4-FFF2-40B4-BE49-F238E27FC236}">
                <a16:creationId xmlns:a16="http://schemas.microsoft.com/office/drawing/2014/main" id="{89261667-FC2F-4DEC-BBBF-14172DA2FE31}"/>
              </a:ext>
            </a:extLst>
          </p:cNvPr>
          <p:cNvSpPr/>
          <p:nvPr/>
        </p:nvSpPr>
        <p:spPr bwMode="auto">
          <a:xfrm>
            <a:off x="8729915" y="2909371"/>
            <a:ext cx="128004" cy="141328"/>
          </a:xfrm>
          <a:custGeom>
            <a:avLst/>
            <a:gdLst>
              <a:gd name="T0" fmla="*/ 110 w 330"/>
              <a:gd name="T1" fmla="*/ 132 h 364"/>
              <a:gd name="T2" fmla="*/ 0 w 330"/>
              <a:gd name="T3" fmla="*/ 364 h 364"/>
              <a:gd name="T4" fmla="*/ 220 w 330"/>
              <a:gd name="T5" fmla="*/ 232 h 364"/>
              <a:gd name="T6" fmla="*/ 330 w 330"/>
              <a:gd name="T7" fmla="*/ 0 h 364"/>
              <a:gd name="T8" fmla="*/ 110 w 330"/>
              <a:gd name="T9" fmla="*/ 132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364">
                <a:moveTo>
                  <a:pt x="110" y="132"/>
                </a:moveTo>
                <a:cubicBezTo>
                  <a:pt x="19" y="233"/>
                  <a:pt x="0" y="364"/>
                  <a:pt x="0" y="364"/>
                </a:cubicBezTo>
                <a:cubicBezTo>
                  <a:pt x="0" y="364"/>
                  <a:pt x="129" y="332"/>
                  <a:pt x="220" y="232"/>
                </a:cubicBezTo>
                <a:cubicBezTo>
                  <a:pt x="311" y="131"/>
                  <a:pt x="330" y="0"/>
                  <a:pt x="330" y="0"/>
                </a:cubicBezTo>
                <a:cubicBezTo>
                  <a:pt x="330" y="0"/>
                  <a:pt x="202" y="32"/>
                  <a:pt x="110" y="132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4" name="ïŝļiḓé">
            <a:extLst>
              <a:ext uri="{FF2B5EF4-FFF2-40B4-BE49-F238E27FC236}">
                <a16:creationId xmlns:a16="http://schemas.microsoft.com/office/drawing/2014/main" id="{0C3FA5C8-F7C8-4E40-8B34-257E216129BF}"/>
              </a:ext>
            </a:extLst>
          </p:cNvPr>
          <p:cNvSpPr/>
          <p:nvPr/>
        </p:nvSpPr>
        <p:spPr bwMode="auto">
          <a:xfrm>
            <a:off x="8729915" y="2909371"/>
            <a:ext cx="128480" cy="141328"/>
          </a:xfrm>
          <a:custGeom>
            <a:avLst/>
            <a:gdLst>
              <a:gd name="T0" fmla="*/ 331 w 331"/>
              <a:gd name="T1" fmla="*/ 0 h 364"/>
              <a:gd name="T2" fmla="*/ 181 w 331"/>
              <a:gd name="T3" fmla="*/ 174 h 364"/>
              <a:gd name="T4" fmla="*/ 0 w 331"/>
              <a:gd name="T5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1" h="364">
                <a:moveTo>
                  <a:pt x="331" y="0"/>
                </a:moveTo>
                <a:cubicBezTo>
                  <a:pt x="331" y="0"/>
                  <a:pt x="212" y="103"/>
                  <a:pt x="181" y="174"/>
                </a:cubicBezTo>
                <a:cubicBezTo>
                  <a:pt x="151" y="245"/>
                  <a:pt x="0" y="364"/>
                  <a:pt x="0" y="364"/>
                </a:cubicBezTo>
              </a:path>
            </a:pathLst>
          </a:custGeom>
          <a:noFill/>
          <a:ln w="11113" cap="flat">
            <a:solidFill>
              <a:srgbClr val="53546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5" name="ïṣlïdê">
            <a:extLst>
              <a:ext uri="{FF2B5EF4-FFF2-40B4-BE49-F238E27FC236}">
                <a16:creationId xmlns:a16="http://schemas.microsoft.com/office/drawing/2014/main" id="{0CE8C819-FEB3-43DF-BFAD-E9E67ED9FA13}"/>
              </a:ext>
            </a:extLst>
          </p:cNvPr>
          <p:cNvSpPr/>
          <p:nvPr/>
        </p:nvSpPr>
        <p:spPr bwMode="auto">
          <a:xfrm>
            <a:off x="10028989" y="3365236"/>
            <a:ext cx="6186" cy="25220"/>
          </a:xfrm>
          <a:custGeom>
            <a:avLst/>
            <a:gdLst>
              <a:gd name="T0" fmla="*/ 4 w 13"/>
              <a:gd name="T1" fmla="*/ 6 h 53"/>
              <a:gd name="T2" fmla="*/ 0 w 13"/>
              <a:gd name="T3" fmla="*/ 53 h 53"/>
              <a:gd name="T4" fmla="*/ 13 w 13"/>
              <a:gd name="T5" fmla="*/ 50 h 53"/>
              <a:gd name="T6" fmla="*/ 11 w 13"/>
              <a:gd name="T7" fmla="*/ 0 h 53"/>
              <a:gd name="T8" fmla="*/ 4 w 13"/>
              <a:gd name="T9" fmla="*/ 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53">
                <a:moveTo>
                  <a:pt x="4" y="6"/>
                </a:moveTo>
                <a:lnTo>
                  <a:pt x="0" y="53"/>
                </a:lnTo>
                <a:lnTo>
                  <a:pt x="13" y="50"/>
                </a:lnTo>
                <a:lnTo>
                  <a:pt x="11" y="0"/>
                </a:lnTo>
                <a:lnTo>
                  <a:pt x="4" y="6"/>
                </a:lnTo>
                <a:close/>
              </a:path>
            </a:pathLst>
          </a:custGeom>
          <a:solidFill>
            <a:srgbClr val="1D2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6" name="ïŝḻïḋê">
            <a:extLst>
              <a:ext uri="{FF2B5EF4-FFF2-40B4-BE49-F238E27FC236}">
                <a16:creationId xmlns:a16="http://schemas.microsoft.com/office/drawing/2014/main" id="{99B83A4A-EFFB-4BCF-B6A7-70064ED1ECBE}"/>
              </a:ext>
            </a:extLst>
          </p:cNvPr>
          <p:cNvSpPr/>
          <p:nvPr/>
        </p:nvSpPr>
        <p:spPr bwMode="auto">
          <a:xfrm>
            <a:off x="9797249" y="3132545"/>
            <a:ext cx="105639" cy="263146"/>
          </a:xfrm>
          <a:custGeom>
            <a:avLst/>
            <a:gdLst>
              <a:gd name="T0" fmla="*/ 238 w 272"/>
              <a:gd name="T1" fmla="*/ 339 h 679"/>
              <a:gd name="T2" fmla="*/ 228 w 272"/>
              <a:gd name="T3" fmla="*/ 504 h 679"/>
              <a:gd name="T4" fmla="*/ 232 w 272"/>
              <a:gd name="T5" fmla="*/ 525 h 679"/>
              <a:gd name="T6" fmla="*/ 200 w 272"/>
              <a:gd name="T7" fmla="*/ 593 h 679"/>
              <a:gd name="T8" fmla="*/ 116 w 272"/>
              <a:gd name="T9" fmla="*/ 646 h 679"/>
              <a:gd name="T10" fmla="*/ 58 w 272"/>
              <a:gd name="T11" fmla="*/ 679 h 679"/>
              <a:gd name="T12" fmla="*/ 28 w 272"/>
              <a:gd name="T13" fmla="*/ 645 h 679"/>
              <a:gd name="T14" fmla="*/ 43 w 272"/>
              <a:gd name="T15" fmla="*/ 635 h 679"/>
              <a:gd name="T16" fmla="*/ 106 w 272"/>
              <a:gd name="T17" fmla="*/ 542 h 679"/>
              <a:gd name="T18" fmla="*/ 117 w 272"/>
              <a:gd name="T19" fmla="*/ 492 h 679"/>
              <a:gd name="T20" fmla="*/ 123 w 272"/>
              <a:gd name="T21" fmla="*/ 309 h 679"/>
              <a:gd name="T22" fmla="*/ 124 w 272"/>
              <a:gd name="T23" fmla="*/ 35 h 679"/>
              <a:gd name="T24" fmla="*/ 124 w 272"/>
              <a:gd name="T25" fmla="*/ 0 h 679"/>
              <a:gd name="T26" fmla="*/ 233 w 272"/>
              <a:gd name="T27" fmla="*/ 1 h 679"/>
              <a:gd name="T28" fmla="*/ 238 w 272"/>
              <a:gd name="T29" fmla="*/ 37 h 679"/>
              <a:gd name="T30" fmla="*/ 253 w 272"/>
              <a:gd name="T31" fmla="*/ 97 h 679"/>
              <a:gd name="T32" fmla="*/ 238 w 272"/>
              <a:gd name="T33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2" h="679">
                <a:moveTo>
                  <a:pt x="238" y="339"/>
                </a:moveTo>
                <a:cubicBezTo>
                  <a:pt x="219" y="394"/>
                  <a:pt x="224" y="468"/>
                  <a:pt x="228" y="504"/>
                </a:cubicBezTo>
                <a:cubicBezTo>
                  <a:pt x="230" y="517"/>
                  <a:pt x="232" y="525"/>
                  <a:pt x="232" y="525"/>
                </a:cubicBezTo>
                <a:cubicBezTo>
                  <a:pt x="232" y="525"/>
                  <a:pt x="203" y="591"/>
                  <a:pt x="200" y="593"/>
                </a:cubicBezTo>
                <a:cubicBezTo>
                  <a:pt x="198" y="596"/>
                  <a:pt x="116" y="646"/>
                  <a:pt x="116" y="646"/>
                </a:cubicBezTo>
                <a:cubicBezTo>
                  <a:pt x="58" y="679"/>
                  <a:pt x="58" y="679"/>
                  <a:pt x="58" y="679"/>
                </a:cubicBezTo>
                <a:cubicBezTo>
                  <a:pt x="58" y="679"/>
                  <a:pt x="0" y="654"/>
                  <a:pt x="28" y="645"/>
                </a:cubicBezTo>
                <a:cubicBezTo>
                  <a:pt x="34" y="643"/>
                  <a:pt x="39" y="639"/>
                  <a:pt x="43" y="635"/>
                </a:cubicBezTo>
                <a:cubicBezTo>
                  <a:pt x="71" y="608"/>
                  <a:pt x="106" y="542"/>
                  <a:pt x="106" y="542"/>
                </a:cubicBezTo>
                <a:cubicBezTo>
                  <a:pt x="106" y="542"/>
                  <a:pt x="109" y="508"/>
                  <a:pt x="117" y="492"/>
                </a:cubicBezTo>
                <a:cubicBezTo>
                  <a:pt x="126" y="476"/>
                  <a:pt x="123" y="309"/>
                  <a:pt x="123" y="309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24" y="0"/>
                  <a:pt x="124" y="0"/>
                  <a:pt x="124" y="0"/>
                </a:cubicBezTo>
                <a:cubicBezTo>
                  <a:pt x="233" y="1"/>
                  <a:pt x="233" y="1"/>
                  <a:pt x="233" y="1"/>
                </a:cubicBezTo>
                <a:cubicBezTo>
                  <a:pt x="234" y="13"/>
                  <a:pt x="235" y="25"/>
                  <a:pt x="238" y="37"/>
                </a:cubicBezTo>
                <a:cubicBezTo>
                  <a:pt x="242" y="57"/>
                  <a:pt x="247" y="77"/>
                  <a:pt x="253" y="97"/>
                </a:cubicBezTo>
                <a:cubicBezTo>
                  <a:pt x="272" y="160"/>
                  <a:pt x="264" y="264"/>
                  <a:pt x="238" y="339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7" name="ís1íḍè">
            <a:extLst>
              <a:ext uri="{FF2B5EF4-FFF2-40B4-BE49-F238E27FC236}">
                <a16:creationId xmlns:a16="http://schemas.microsoft.com/office/drawing/2014/main" id="{B9045473-9BDD-406F-8160-6C68CDA191B1}"/>
              </a:ext>
            </a:extLst>
          </p:cNvPr>
          <p:cNvSpPr/>
          <p:nvPr/>
        </p:nvSpPr>
        <p:spPr bwMode="auto">
          <a:xfrm>
            <a:off x="9885758" y="3328120"/>
            <a:ext cx="1428" cy="8090"/>
          </a:xfrm>
          <a:custGeom>
            <a:avLst/>
            <a:gdLst>
              <a:gd name="T0" fmla="*/ 1 w 4"/>
              <a:gd name="T1" fmla="*/ 0 h 21"/>
              <a:gd name="T2" fmla="*/ 0 w 4"/>
              <a:gd name="T3" fmla="*/ 0 h 21"/>
              <a:gd name="T4" fmla="*/ 4 w 4"/>
              <a:gd name="T5" fmla="*/ 21 h 21"/>
              <a:gd name="T6" fmla="*/ 4 w 4"/>
              <a:gd name="T7" fmla="*/ 21 h 21"/>
              <a:gd name="T8" fmla="*/ 1 w 4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3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2" y="13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8" name="íślíďé">
            <a:extLst>
              <a:ext uri="{FF2B5EF4-FFF2-40B4-BE49-F238E27FC236}">
                <a16:creationId xmlns:a16="http://schemas.microsoft.com/office/drawing/2014/main" id="{06BBDEE4-1ECA-4E25-96D5-1E9A18FB1AFC}"/>
              </a:ext>
            </a:extLst>
          </p:cNvPr>
          <p:cNvSpPr/>
          <p:nvPr/>
        </p:nvSpPr>
        <p:spPr bwMode="auto">
          <a:xfrm>
            <a:off x="9804863" y="3328120"/>
            <a:ext cx="82322" cy="67571"/>
          </a:xfrm>
          <a:custGeom>
            <a:avLst/>
            <a:gdLst>
              <a:gd name="T0" fmla="*/ 208 w 212"/>
              <a:gd name="T1" fmla="*/ 0 h 175"/>
              <a:gd name="T2" fmla="*/ 45 w 212"/>
              <a:gd name="T3" fmla="*/ 147 h 175"/>
              <a:gd name="T4" fmla="*/ 25 w 212"/>
              <a:gd name="T5" fmla="*/ 148 h 175"/>
              <a:gd name="T6" fmla="*/ 23 w 212"/>
              <a:gd name="T7" fmla="*/ 131 h 175"/>
              <a:gd name="T8" fmla="*/ 23 w 212"/>
              <a:gd name="T9" fmla="*/ 131 h 175"/>
              <a:gd name="T10" fmla="*/ 8 w 212"/>
              <a:gd name="T11" fmla="*/ 141 h 175"/>
              <a:gd name="T12" fmla="*/ 0 w 212"/>
              <a:gd name="T13" fmla="*/ 148 h 175"/>
              <a:gd name="T14" fmla="*/ 38 w 212"/>
              <a:gd name="T15" fmla="*/ 175 h 175"/>
              <a:gd name="T16" fmla="*/ 96 w 212"/>
              <a:gd name="T17" fmla="*/ 142 h 175"/>
              <a:gd name="T18" fmla="*/ 180 w 212"/>
              <a:gd name="T19" fmla="*/ 89 h 175"/>
              <a:gd name="T20" fmla="*/ 212 w 212"/>
              <a:gd name="T21" fmla="*/ 21 h 175"/>
              <a:gd name="T22" fmla="*/ 208 w 212"/>
              <a:gd name="T23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175">
                <a:moveTo>
                  <a:pt x="208" y="0"/>
                </a:moveTo>
                <a:cubicBezTo>
                  <a:pt x="45" y="147"/>
                  <a:pt x="45" y="147"/>
                  <a:pt x="45" y="147"/>
                </a:cubicBezTo>
                <a:cubicBezTo>
                  <a:pt x="25" y="148"/>
                  <a:pt x="25" y="148"/>
                  <a:pt x="25" y="148"/>
                </a:cubicBezTo>
                <a:cubicBezTo>
                  <a:pt x="23" y="131"/>
                  <a:pt x="23" y="131"/>
                  <a:pt x="23" y="131"/>
                </a:cubicBezTo>
                <a:cubicBezTo>
                  <a:pt x="23" y="131"/>
                  <a:pt x="23" y="131"/>
                  <a:pt x="23" y="131"/>
                </a:cubicBezTo>
                <a:cubicBezTo>
                  <a:pt x="19" y="135"/>
                  <a:pt x="14" y="139"/>
                  <a:pt x="8" y="141"/>
                </a:cubicBezTo>
                <a:cubicBezTo>
                  <a:pt x="2" y="143"/>
                  <a:pt x="0" y="145"/>
                  <a:pt x="0" y="148"/>
                </a:cubicBezTo>
                <a:cubicBezTo>
                  <a:pt x="0" y="159"/>
                  <a:pt x="38" y="175"/>
                  <a:pt x="38" y="175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6" y="142"/>
                  <a:pt x="178" y="92"/>
                  <a:pt x="180" y="89"/>
                </a:cubicBezTo>
                <a:cubicBezTo>
                  <a:pt x="183" y="87"/>
                  <a:pt x="212" y="21"/>
                  <a:pt x="212" y="21"/>
                </a:cubicBezTo>
                <a:cubicBezTo>
                  <a:pt x="212" y="21"/>
                  <a:pt x="210" y="13"/>
                  <a:pt x="208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9" name="íṧlïḑê">
            <a:extLst>
              <a:ext uri="{FF2B5EF4-FFF2-40B4-BE49-F238E27FC236}">
                <a16:creationId xmlns:a16="http://schemas.microsoft.com/office/drawing/2014/main" id="{84A7B5AA-BD62-4A00-B00C-DCC88937BF10}"/>
              </a:ext>
            </a:extLst>
          </p:cNvPr>
          <p:cNvSpPr/>
          <p:nvPr/>
        </p:nvSpPr>
        <p:spPr bwMode="auto">
          <a:xfrm>
            <a:off x="9754423" y="3329547"/>
            <a:ext cx="143231" cy="75184"/>
          </a:xfrm>
          <a:custGeom>
            <a:avLst/>
            <a:gdLst>
              <a:gd name="T0" fmla="*/ 341 w 370"/>
              <a:gd name="T1" fmla="*/ 0 h 194"/>
              <a:gd name="T2" fmla="*/ 176 w 370"/>
              <a:gd name="T3" fmla="*/ 148 h 194"/>
              <a:gd name="T4" fmla="*/ 156 w 370"/>
              <a:gd name="T5" fmla="*/ 149 h 194"/>
              <a:gd name="T6" fmla="*/ 152 w 370"/>
              <a:gd name="T7" fmla="*/ 121 h 194"/>
              <a:gd name="T8" fmla="*/ 44 w 370"/>
              <a:gd name="T9" fmla="*/ 162 h 194"/>
              <a:gd name="T10" fmla="*/ 66 w 370"/>
              <a:gd name="T11" fmla="*/ 193 h 194"/>
              <a:gd name="T12" fmla="*/ 217 w 370"/>
              <a:gd name="T13" fmla="*/ 190 h 194"/>
              <a:gd name="T14" fmla="*/ 326 w 370"/>
              <a:gd name="T15" fmla="*/ 110 h 194"/>
              <a:gd name="T16" fmla="*/ 326 w 370"/>
              <a:gd name="T17" fmla="*/ 180 h 194"/>
              <a:gd name="T18" fmla="*/ 341 w 370"/>
              <a:gd name="T19" fmla="*/ 180 h 194"/>
              <a:gd name="T20" fmla="*/ 341 w 370"/>
              <a:gd name="T21" fmla="*/ 110 h 194"/>
              <a:gd name="T22" fmla="*/ 368 w 370"/>
              <a:gd name="T23" fmla="*/ 68 h 194"/>
              <a:gd name="T24" fmla="*/ 350 w 370"/>
              <a:gd name="T25" fmla="*/ 21 h 194"/>
              <a:gd name="T26" fmla="*/ 341 w 370"/>
              <a:gd name="T27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194">
                <a:moveTo>
                  <a:pt x="341" y="0"/>
                </a:moveTo>
                <a:cubicBezTo>
                  <a:pt x="176" y="148"/>
                  <a:pt x="176" y="148"/>
                  <a:pt x="176" y="148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52" y="121"/>
                  <a:pt x="152" y="121"/>
                  <a:pt x="152" y="121"/>
                </a:cubicBezTo>
                <a:cubicBezTo>
                  <a:pt x="152" y="121"/>
                  <a:pt x="119" y="164"/>
                  <a:pt x="44" y="162"/>
                </a:cubicBezTo>
                <a:cubicBezTo>
                  <a:pt x="44" y="162"/>
                  <a:pt x="0" y="191"/>
                  <a:pt x="66" y="193"/>
                </a:cubicBezTo>
                <a:cubicBezTo>
                  <a:pt x="132" y="194"/>
                  <a:pt x="217" y="190"/>
                  <a:pt x="217" y="190"/>
                </a:cubicBezTo>
                <a:cubicBezTo>
                  <a:pt x="217" y="190"/>
                  <a:pt x="276" y="98"/>
                  <a:pt x="326" y="110"/>
                </a:cubicBezTo>
                <a:cubicBezTo>
                  <a:pt x="326" y="180"/>
                  <a:pt x="326" y="180"/>
                  <a:pt x="326" y="180"/>
                </a:cubicBezTo>
                <a:cubicBezTo>
                  <a:pt x="341" y="180"/>
                  <a:pt x="341" y="180"/>
                  <a:pt x="341" y="180"/>
                </a:cubicBezTo>
                <a:cubicBezTo>
                  <a:pt x="341" y="110"/>
                  <a:pt x="341" y="110"/>
                  <a:pt x="341" y="110"/>
                </a:cubicBezTo>
                <a:cubicBezTo>
                  <a:pt x="355" y="100"/>
                  <a:pt x="365" y="85"/>
                  <a:pt x="368" y="68"/>
                </a:cubicBezTo>
                <a:cubicBezTo>
                  <a:pt x="370" y="51"/>
                  <a:pt x="364" y="33"/>
                  <a:pt x="350" y="21"/>
                </a:cubicBezTo>
                <a:cubicBezTo>
                  <a:pt x="344" y="16"/>
                  <a:pt x="341" y="8"/>
                  <a:pt x="341" y="0"/>
                </a:cubicBezTo>
                <a:close/>
              </a:path>
            </a:pathLst>
          </a:custGeom>
          <a:solidFill>
            <a:srgbClr val="1D2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0" name="îśľiďê">
            <a:extLst>
              <a:ext uri="{FF2B5EF4-FFF2-40B4-BE49-F238E27FC236}">
                <a16:creationId xmlns:a16="http://schemas.microsoft.com/office/drawing/2014/main" id="{31536F9C-278F-45E0-9C79-88733CC1B4C5}"/>
              </a:ext>
            </a:extLst>
          </p:cNvPr>
          <p:cNvSpPr/>
          <p:nvPr/>
        </p:nvSpPr>
        <p:spPr bwMode="auto">
          <a:xfrm>
            <a:off x="9974742" y="3117793"/>
            <a:ext cx="90412" cy="275042"/>
          </a:xfrm>
          <a:custGeom>
            <a:avLst/>
            <a:gdLst>
              <a:gd name="T0" fmla="*/ 159 w 233"/>
              <a:gd name="T1" fmla="*/ 462 h 709"/>
              <a:gd name="T2" fmla="*/ 162 w 233"/>
              <a:gd name="T3" fmla="*/ 533 h 709"/>
              <a:gd name="T4" fmla="*/ 162 w 233"/>
              <a:gd name="T5" fmla="*/ 534 h 709"/>
              <a:gd name="T6" fmla="*/ 181 w 233"/>
              <a:gd name="T7" fmla="*/ 580 h 709"/>
              <a:gd name="T8" fmla="*/ 181 w 233"/>
              <a:gd name="T9" fmla="*/ 584 h 709"/>
              <a:gd name="T10" fmla="*/ 106 w 233"/>
              <a:gd name="T11" fmla="*/ 693 h 709"/>
              <a:gd name="T12" fmla="*/ 66 w 233"/>
              <a:gd name="T13" fmla="*/ 709 h 709"/>
              <a:gd name="T14" fmla="*/ 12 w 233"/>
              <a:gd name="T15" fmla="*/ 681 h 709"/>
              <a:gd name="T16" fmla="*/ 25 w 233"/>
              <a:gd name="T17" fmla="*/ 659 h 709"/>
              <a:gd name="T18" fmla="*/ 63 w 233"/>
              <a:gd name="T19" fmla="*/ 561 h 709"/>
              <a:gd name="T20" fmla="*/ 63 w 233"/>
              <a:gd name="T21" fmla="*/ 560 h 709"/>
              <a:gd name="T22" fmla="*/ 73 w 233"/>
              <a:gd name="T23" fmla="*/ 481 h 709"/>
              <a:gd name="T24" fmla="*/ 67 w 233"/>
              <a:gd name="T25" fmla="*/ 319 h 709"/>
              <a:gd name="T26" fmla="*/ 52 w 233"/>
              <a:gd name="T27" fmla="*/ 146 h 709"/>
              <a:gd name="T28" fmla="*/ 43 w 233"/>
              <a:gd name="T29" fmla="*/ 97 h 709"/>
              <a:gd name="T30" fmla="*/ 40 w 233"/>
              <a:gd name="T31" fmla="*/ 60 h 709"/>
              <a:gd name="T32" fmla="*/ 162 w 233"/>
              <a:gd name="T33" fmla="*/ 65 h 709"/>
              <a:gd name="T34" fmla="*/ 179 w 233"/>
              <a:gd name="T35" fmla="*/ 83 h 709"/>
              <a:gd name="T36" fmla="*/ 189 w 233"/>
              <a:gd name="T37" fmla="*/ 332 h 709"/>
              <a:gd name="T38" fmla="*/ 159 w 233"/>
              <a:gd name="T39" fmla="*/ 462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709">
                <a:moveTo>
                  <a:pt x="159" y="462"/>
                </a:moveTo>
                <a:cubicBezTo>
                  <a:pt x="149" y="500"/>
                  <a:pt x="154" y="522"/>
                  <a:pt x="162" y="533"/>
                </a:cubicBezTo>
                <a:cubicBezTo>
                  <a:pt x="162" y="534"/>
                  <a:pt x="162" y="534"/>
                  <a:pt x="162" y="534"/>
                </a:cubicBezTo>
                <a:cubicBezTo>
                  <a:pt x="171" y="548"/>
                  <a:pt x="178" y="564"/>
                  <a:pt x="181" y="580"/>
                </a:cubicBezTo>
                <a:cubicBezTo>
                  <a:pt x="181" y="584"/>
                  <a:pt x="181" y="584"/>
                  <a:pt x="181" y="584"/>
                </a:cubicBezTo>
                <a:cubicBezTo>
                  <a:pt x="106" y="693"/>
                  <a:pt x="106" y="693"/>
                  <a:pt x="106" y="693"/>
                </a:cubicBezTo>
                <a:cubicBezTo>
                  <a:pt x="66" y="709"/>
                  <a:pt x="66" y="709"/>
                  <a:pt x="66" y="709"/>
                </a:cubicBezTo>
                <a:cubicBezTo>
                  <a:pt x="66" y="709"/>
                  <a:pt x="0" y="687"/>
                  <a:pt x="12" y="681"/>
                </a:cubicBezTo>
                <a:cubicBezTo>
                  <a:pt x="15" y="679"/>
                  <a:pt x="20" y="671"/>
                  <a:pt x="25" y="659"/>
                </a:cubicBezTo>
                <a:cubicBezTo>
                  <a:pt x="41" y="625"/>
                  <a:pt x="63" y="561"/>
                  <a:pt x="63" y="561"/>
                </a:cubicBezTo>
                <a:cubicBezTo>
                  <a:pt x="63" y="560"/>
                  <a:pt x="63" y="560"/>
                  <a:pt x="63" y="560"/>
                </a:cubicBezTo>
                <a:cubicBezTo>
                  <a:pt x="66" y="534"/>
                  <a:pt x="69" y="508"/>
                  <a:pt x="73" y="481"/>
                </a:cubicBezTo>
                <a:cubicBezTo>
                  <a:pt x="81" y="434"/>
                  <a:pt x="67" y="319"/>
                  <a:pt x="67" y="319"/>
                </a:cubicBezTo>
                <a:cubicBezTo>
                  <a:pt x="67" y="319"/>
                  <a:pt x="62" y="178"/>
                  <a:pt x="52" y="146"/>
                </a:cubicBezTo>
                <a:cubicBezTo>
                  <a:pt x="47" y="130"/>
                  <a:pt x="44" y="113"/>
                  <a:pt x="43" y="97"/>
                </a:cubicBezTo>
                <a:cubicBezTo>
                  <a:pt x="41" y="77"/>
                  <a:pt x="40" y="60"/>
                  <a:pt x="40" y="60"/>
                </a:cubicBezTo>
                <a:cubicBezTo>
                  <a:pt x="40" y="60"/>
                  <a:pt x="83" y="0"/>
                  <a:pt x="162" y="65"/>
                </a:cubicBezTo>
                <a:cubicBezTo>
                  <a:pt x="169" y="70"/>
                  <a:pt x="174" y="76"/>
                  <a:pt x="179" y="83"/>
                </a:cubicBezTo>
                <a:cubicBezTo>
                  <a:pt x="233" y="160"/>
                  <a:pt x="189" y="332"/>
                  <a:pt x="189" y="332"/>
                </a:cubicBezTo>
                <a:cubicBezTo>
                  <a:pt x="189" y="332"/>
                  <a:pt x="178" y="394"/>
                  <a:pt x="159" y="462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1" name="íṣḷîde">
            <a:extLst>
              <a:ext uri="{FF2B5EF4-FFF2-40B4-BE49-F238E27FC236}">
                <a16:creationId xmlns:a16="http://schemas.microsoft.com/office/drawing/2014/main" id="{7FB8EB9E-61FE-4B30-AE79-48AE0EDF0EB0}"/>
              </a:ext>
            </a:extLst>
          </p:cNvPr>
          <p:cNvSpPr/>
          <p:nvPr/>
        </p:nvSpPr>
        <p:spPr bwMode="auto">
          <a:xfrm>
            <a:off x="10017568" y="3342871"/>
            <a:ext cx="28075" cy="41399"/>
          </a:xfrm>
          <a:custGeom>
            <a:avLst/>
            <a:gdLst>
              <a:gd name="T0" fmla="*/ 71 w 72"/>
              <a:gd name="T1" fmla="*/ 0 h 107"/>
              <a:gd name="T2" fmla="*/ 71 w 72"/>
              <a:gd name="T3" fmla="*/ 3 h 107"/>
              <a:gd name="T4" fmla="*/ 0 w 72"/>
              <a:gd name="T5" fmla="*/ 107 h 107"/>
              <a:gd name="T6" fmla="*/ 0 w 72"/>
              <a:gd name="T7" fmla="*/ 107 h 107"/>
              <a:gd name="T8" fmla="*/ 72 w 72"/>
              <a:gd name="T9" fmla="*/ 3 h 107"/>
              <a:gd name="T10" fmla="*/ 71 w 72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107">
                <a:moveTo>
                  <a:pt x="71" y="0"/>
                </a:moveTo>
                <a:cubicBezTo>
                  <a:pt x="71" y="3"/>
                  <a:pt x="71" y="3"/>
                  <a:pt x="71" y="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72" y="3"/>
                  <a:pt x="72" y="3"/>
                  <a:pt x="72" y="3"/>
                </a:cubicBezTo>
                <a:cubicBezTo>
                  <a:pt x="71" y="0"/>
                  <a:pt x="71" y="0"/>
                  <a:pt x="7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2" name="îśľïďé">
            <a:extLst>
              <a:ext uri="{FF2B5EF4-FFF2-40B4-BE49-F238E27FC236}">
                <a16:creationId xmlns:a16="http://schemas.microsoft.com/office/drawing/2014/main" id="{271D49E6-A109-448B-AD9A-25FB1C04E074}"/>
              </a:ext>
            </a:extLst>
          </p:cNvPr>
          <p:cNvSpPr/>
          <p:nvPr/>
        </p:nvSpPr>
        <p:spPr bwMode="auto">
          <a:xfrm>
            <a:off x="10000438" y="3384270"/>
            <a:ext cx="17131" cy="8565"/>
          </a:xfrm>
          <a:custGeom>
            <a:avLst/>
            <a:gdLst>
              <a:gd name="T0" fmla="*/ 44 w 44"/>
              <a:gd name="T1" fmla="*/ 0 h 21"/>
              <a:gd name="T2" fmla="*/ 40 w 44"/>
              <a:gd name="T3" fmla="*/ 5 h 21"/>
              <a:gd name="T4" fmla="*/ 0 w 44"/>
              <a:gd name="T5" fmla="*/ 21 h 21"/>
              <a:gd name="T6" fmla="*/ 0 w 44"/>
              <a:gd name="T7" fmla="*/ 21 h 21"/>
              <a:gd name="T8" fmla="*/ 41 w 44"/>
              <a:gd name="T9" fmla="*/ 5 h 21"/>
              <a:gd name="T10" fmla="*/ 44 w 44"/>
              <a:gd name="T11" fmla="*/ 0 h 21"/>
              <a:gd name="T12" fmla="*/ 44 w 44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21">
                <a:moveTo>
                  <a:pt x="44" y="0"/>
                </a:moveTo>
                <a:cubicBezTo>
                  <a:pt x="40" y="5"/>
                  <a:pt x="40" y="5"/>
                  <a:pt x="4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41" y="5"/>
                  <a:pt x="41" y="5"/>
                  <a:pt x="41" y="5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3" name="îṥliḓè">
            <a:extLst>
              <a:ext uri="{FF2B5EF4-FFF2-40B4-BE49-F238E27FC236}">
                <a16:creationId xmlns:a16="http://schemas.microsoft.com/office/drawing/2014/main" id="{37CB31D8-C7C4-4B8D-94A6-0F434AF1FB30}"/>
              </a:ext>
            </a:extLst>
          </p:cNvPr>
          <p:cNvSpPr/>
          <p:nvPr/>
        </p:nvSpPr>
        <p:spPr bwMode="auto">
          <a:xfrm>
            <a:off x="9975218" y="3323837"/>
            <a:ext cx="69950" cy="68999"/>
          </a:xfrm>
          <a:custGeom>
            <a:avLst/>
            <a:gdLst>
              <a:gd name="T0" fmla="*/ 160 w 180"/>
              <a:gd name="T1" fmla="*/ 0 h 177"/>
              <a:gd name="T2" fmla="*/ 160 w 180"/>
              <a:gd name="T3" fmla="*/ 10 h 177"/>
              <a:gd name="T4" fmla="*/ 158 w 180"/>
              <a:gd name="T5" fmla="*/ 51 h 177"/>
              <a:gd name="T6" fmla="*/ 102 w 180"/>
              <a:gd name="T7" fmla="*/ 148 h 177"/>
              <a:gd name="T8" fmla="*/ 66 w 180"/>
              <a:gd name="T9" fmla="*/ 153 h 177"/>
              <a:gd name="T10" fmla="*/ 25 w 180"/>
              <a:gd name="T11" fmla="*/ 127 h 177"/>
              <a:gd name="T12" fmla="*/ 24 w 180"/>
              <a:gd name="T13" fmla="*/ 127 h 177"/>
              <a:gd name="T14" fmla="*/ 11 w 180"/>
              <a:gd name="T15" fmla="*/ 149 h 177"/>
              <a:gd name="T16" fmla="*/ 65 w 180"/>
              <a:gd name="T17" fmla="*/ 177 h 177"/>
              <a:gd name="T18" fmla="*/ 105 w 180"/>
              <a:gd name="T19" fmla="*/ 161 h 177"/>
              <a:gd name="T20" fmla="*/ 109 w 180"/>
              <a:gd name="T21" fmla="*/ 156 h 177"/>
              <a:gd name="T22" fmla="*/ 180 w 180"/>
              <a:gd name="T23" fmla="*/ 52 h 177"/>
              <a:gd name="T24" fmla="*/ 180 w 180"/>
              <a:gd name="T25" fmla="*/ 49 h 177"/>
              <a:gd name="T26" fmla="*/ 180 w 180"/>
              <a:gd name="T27" fmla="*/ 48 h 177"/>
              <a:gd name="T28" fmla="*/ 161 w 180"/>
              <a:gd name="T29" fmla="*/ 2 h 177"/>
              <a:gd name="T30" fmla="*/ 161 w 180"/>
              <a:gd name="T31" fmla="*/ 2 h 177"/>
              <a:gd name="T32" fmla="*/ 161 w 180"/>
              <a:gd name="T33" fmla="*/ 2 h 177"/>
              <a:gd name="T34" fmla="*/ 161 w 180"/>
              <a:gd name="T35" fmla="*/ 1 h 177"/>
              <a:gd name="T36" fmla="*/ 160 w 180"/>
              <a:gd name="T37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177">
                <a:moveTo>
                  <a:pt x="160" y="0"/>
                </a:moveTo>
                <a:cubicBezTo>
                  <a:pt x="160" y="10"/>
                  <a:pt x="160" y="10"/>
                  <a:pt x="160" y="10"/>
                </a:cubicBezTo>
                <a:cubicBezTo>
                  <a:pt x="160" y="10"/>
                  <a:pt x="169" y="46"/>
                  <a:pt x="158" y="51"/>
                </a:cubicBezTo>
                <a:cubicBezTo>
                  <a:pt x="148" y="57"/>
                  <a:pt x="102" y="148"/>
                  <a:pt x="102" y="148"/>
                </a:cubicBezTo>
                <a:cubicBezTo>
                  <a:pt x="66" y="153"/>
                  <a:pt x="66" y="153"/>
                  <a:pt x="66" y="153"/>
                </a:cubicBezTo>
                <a:cubicBezTo>
                  <a:pt x="66" y="153"/>
                  <a:pt x="52" y="127"/>
                  <a:pt x="25" y="127"/>
                </a:cubicBezTo>
                <a:cubicBezTo>
                  <a:pt x="25" y="127"/>
                  <a:pt x="24" y="127"/>
                  <a:pt x="24" y="127"/>
                </a:cubicBezTo>
                <a:cubicBezTo>
                  <a:pt x="19" y="139"/>
                  <a:pt x="14" y="147"/>
                  <a:pt x="11" y="149"/>
                </a:cubicBezTo>
                <a:cubicBezTo>
                  <a:pt x="0" y="155"/>
                  <a:pt x="62" y="176"/>
                  <a:pt x="65" y="177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80" y="52"/>
                  <a:pt x="180" y="52"/>
                  <a:pt x="180" y="52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80" y="48"/>
                  <a:pt x="180" y="48"/>
                  <a:pt x="180" y="48"/>
                </a:cubicBezTo>
                <a:cubicBezTo>
                  <a:pt x="177" y="32"/>
                  <a:pt x="170" y="16"/>
                  <a:pt x="161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61" y="1"/>
                  <a:pt x="161" y="1"/>
                  <a:pt x="161" y="1"/>
                </a:cubicBezTo>
                <a:cubicBezTo>
                  <a:pt x="160" y="0"/>
                  <a:pt x="160" y="0"/>
                  <a:pt x="160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4" name="íṥḷîḍè">
            <a:extLst>
              <a:ext uri="{FF2B5EF4-FFF2-40B4-BE49-F238E27FC236}">
                <a16:creationId xmlns:a16="http://schemas.microsoft.com/office/drawing/2014/main" id="{0C588415-167C-480D-BA37-02A1AFABB9F9}"/>
              </a:ext>
            </a:extLst>
          </p:cNvPr>
          <p:cNvSpPr/>
          <p:nvPr/>
        </p:nvSpPr>
        <p:spPr bwMode="auto">
          <a:xfrm>
            <a:off x="9954280" y="3325264"/>
            <a:ext cx="100880" cy="81846"/>
          </a:xfrm>
          <a:custGeom>
            <a:avLst/>
            <a:gdLst>
              <a:gd name="T0" fmla="*/ 123 w 260"/>
              <a:gd name="T1" fmla="*/ 153 h 212"/>
              <a:gd name="T2" fmla="*/ 64 w 260"/>
              <a:gd name="T3" fmla="*/ 130 h 212"/>
              <a:gd name="T4" fmla="*/ 21 w 260"/>
              <a:gd name="T5" fmla="*/ 181 h 212"/>
              <a:gd name="T6" fmla="*/ 56 w 260"/>
              <a:gd name="T7" fmla="*/ 203 h 212"/>
              <a:gd name="T8" fmla="*/ 178 w 260"/>
              <a:gd name="T9" fmla="*/ 187 h 212"/>
              <a:gd name="T10" fmla="*/ 181 w 260"/>
              <a:gd name="T11" fmla="*/ 142 h 212"/>
              <a:gd name="T12" fmla="*/ 231 w 260"/>
              <a:gd name="T13" fmla="*/ 79 h 212"/>
              <a:gd name="T14" fmla="*/ 216 w 260"/>
              <a:gd name="T15" fmla="*/ 0 h 212"/>
              <a:gd name="T16" fmla="*/ 216 w 260"/>
              <a:gd name="T17" fmla="*/ 9 h 212"/>
              <a:gd name="T18" fmla="*/ 215 w 260"/>
              <a:gd name="T19" fmla="*/ 50 h 212"/>
              <a:gd name="T20" fmla="*/ 158 w 260"/>
              <a:gd name="T21" fmla="*/ 147 h 212"/>
              <a:gd name="T22" fmla="*/ 123 w 260"/>
              <a:gd name="T23" fmla="*/ 15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" h="212">
                <a:moveTo>
                  <a:pt x="123" y="153"/>
                </a:moveTo>
                <a:cubicBezTo>
                  <a:pt x="123" y="153"/>
                  <a:pt x="103" y="116"/>
                  <a:pt x="64" y="130"/>
                </a:cubicBezTo>
                <a:cubicBezTo>
                  <a:pt x="64" y="130"/>
                  <a:pt x="43" y="174"/>
                  <a:pt x="21" y="181"/>
                </a:cubicBezTo>
                <a:cubicBezTo>
                  <a:pt x="0" y="188"/>
                  <a:pt x="7" y="212"/>
                  <a:pt x="56" y="203"/>
                </a:cubicBezTo>
                <a:cubicBezTo>
                  <a:pt x="104" y="194"/>
                  <a:pt x="178" y="187"/>
                  <a:pt x="178" y="187"/>
                </a:cubicBezTo>
                <a:cubicBezTo>
                  <a:pt x="181" y="142"/>
                  <a:pt x="181" y="142"/>
                  <a:pt x="181" y="142"/>
                </a:cubicBezTo>
                <a:cubicBezTo>
                  <a:pt x="231" y="79"/>
                  <a:pt x="231" y="79"/>
                  <a:pt x="231" y="79"/>
                </a:cubicBezTo>
                <a:cubicBezTo>
                  <a:pt x="231" y="79"/>
                  <a:pt x="260" y="52"/>
                  <a:pt x="216" y="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9"/>
                  <a:pt x="225" y="45"/>
                  <a:pt x="215" y="50"/>
                </a:cubicBezTo>
                <a:cubicBezTo>
                  <a:pt x="204" y="56"/>
                  <a:pt x="158" y="147"/>
                  <a:pt x="158" y="147"/>
                </a:cubicBezTo>
                <a:lnTo>
                  <a:pt x="123" y="153"/>
                </a:lnTo>
                <a:close/>
              </a:path>
            </a:pathLst>
          </a:custGeom>
          <a:solidFill>
            <a:srgbClr val="1D2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5" name="îs1ïḋê">
            <a:extLst>
              <a:ext uri="{FF2B5EF4-FFF2-40B4-BE49-F238E27FC236}">
                <a16:creationId xmlns:a16="http://schemas.microsoft.com/office/drawing/2014/main" id="{E4D4F8B9-D138-446A-9A17-28F0E4583258}"/>
              </a:ext>
            </a:extLst>
          </p:cNvPr>
          <p:cNvSpPr/>
          <p:nvPr/>
        </p:nvSpPr>
        <p:spPr bwMode="auto">
          <a:xfrm>
            <a:off x="9888613" y="3143965"/>
            <a:ext cx="952" cy="2855"/>
          </a:xfrm>
          <a:custGeom>
            <a:avLst/>
            <a:gdLst>
              <a:gd name="T0" fmla="*/ 0 w 2"/>
              <a:gd name="T1" fmla="*/ 0 h 7"/>
              <a:gd name="T2" fmla="*/ 2 w 2"/>
              <a:gd name="T3" fmla="*/ 7 h 7"/>
              <a:gd name="T4" fmla="*/ 2 w 2"/>
              <a:gd name="T5" fmla="*/ 7 h 7"/>
              <a:gd name="T6" fmla="*/ 0 w 2"/>
              <a:gd name="T7" fmla="*/ 0 h 7"/>
              <a:gd name="T8" fmla="*/ 0 w 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7">
                <a:moveTo>
                  <a:pt x="0" y="0"/>
                </a:moveTo>
                <a:cubicBezTo>
                  <a:pt x="1" y="2"/>
                  <a:pt x="1" y="5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5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6" name="íṡlíďê">
            <a:extLst>
              <a:ext uri="{FF2B5EF4-FFF2-40B4-BE49-F238E27FC236}">
                <a16:creationId xmlns:a16="http://schemas.microsoft.com/office/drawing/2014/main" id="{FB6FD2D2-F6B4-4637-92AB-EE389EB21898}"/>
              </a:ext>
            </a:extLst>
          </p:cNvPr>
          <p:cNvSpPr/>
          <p:nvPr/>
        </p:nvSpPr>
        <p:spPr bwMode="auto">
          <a:xfrm>
            <a:off x="9845310" y="3142538"/>
            <a:ext cx="44254" cy="4283"/>
          </a:xfrm>
          <a:custGeom>
            <a:avLst/>
            <a:gdLst>
              <a:gd name="T0" fmla="*/ 57 w 114"/>
              <a:gd name="T1" fmla="*/ 0 h 11"/>
              <a:gd name="T2" fmla="*/ 9 w 114"/>
              <a:gd name="T3" fmla="*/ 2 h 11"/>
              <a:gd name="T4" fmla="*/ 0 w 114"/>
              <a:gd name="T5" fmla="*/ 3 h 11"/>
              <a:gd name="T6" fmla="*/ 0 w 114"/>
              <a:gd name="T7" fmla="*/ 10 h 11"/>
              <a:gd name="T8" fmla="*/ 57 w 114"/>
              <a:gd name="T9" fmla="*/ 8 h 11"/>
              <a:gd name="T10" fmla="*/ 114 w 114"/>
              <a:gd name="T11" fmla="*/ 11 h 11"/>
              <a:gd name="T12" fmla="*/ 112 w 114"/>
              <a:gd name="T13" fmla="*/ 4 h 11"/>
              <a:gd name="T14" fmla="*/ 57 w 114"/>
              <a:gd name="T1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11">
                <a:moveTo>
                  <a:pt x="57" y="0"/>
                </a:moveTo>
                <a:cubicBezTo>
                  <a:pt x="39" y="0"/>
                  <a:pt x="22" y="1"/>
                  <a:pt x="9" y="2"/>
                </a:cubicBezTo>
                <a:cubicBezTo>
                  <a:pt x="6" y="3"/>
                  <a:pt x="2" y="3"/>
                  <a:pt x="0" y="3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9"/>
                  <a:pt x="35" y="8"/>
                  <a:pt x="57" y="8"/>
                </a:cubicBezTo>
                <a:cubicBezTo>
                  <a:pt x="74" y="8"/>
                  <a:pt x="94" y="9"/>
                  <a:pt x="114" y="11"/>
                </a:cubicBezTo>
                <a:cubicBezTo>
                  <a:pt x="113" y="9"/>
                  <a:pt x="113" y="6"/>
                  <a:pt x="112" y="4"/>
                </a:cubicBezTo>
                <a:cubicBezTo>
                  <a:pt x="93" y="1"/>
                  <a:pt x="74" y="0"/>
                  <a:pt x="57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7" name="ïṧliḑé">
            <a:extLst>
              <a:ext uri="{FF2B5EF4-FFF2-40B4-BE49-F238E27FC236}">
                <a16:creationId xmlns:a16="http://schemas.microsoft.com/office/drawing/2014/main" id="{AD52D7C3-B266-4051-A5F3-C8091724212F}"/>
              </a:ext>
            </a:extLst>
          </p:cNvPr>
          <p:cNvSpPr/>
          <p:nvPr/>
        </p:nvSpPr>
        <p:spPr bwMode="auto">
          <a:xfrm>
            <a:off x="9991397" y="3151103"/>
            <a:ext cx="54723" cy="3807"/>
          </a:xfrm>
          <a:custGeom>
            <a:avLst/>
            <a:gdLst>
              <a:gd name="T0" fmla="*/ 138 w 141"/>
              <a:gd name="T1" fmla="*/ 0 h 10"/>
              <a:gd name="T2" fmla="*/ 0 w 141"/>
              <a:gd name="T3" fmla="*/ 3 h 10"/>
              <a:gd name="T4" fmla="*/ 1 w 141"/>
              <a:gd name="T5" fmla="*/ 10 h 10"/>
              <a:gd name="T6" fmla="*/ 141 w 141"/>
              <a:gd name="T7" fmla="*/ 7 h 10"/>
              <a:gd name="T8" fmla="*/ 138 w 141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0">
                <a:moveTo>
                  <a:pt x="138" y="0"/>
                </a:moveTo>
                <a:cubicBezTo>
                  <a:pt x="124" y="0"/>
                  <a:pt x="67" y="3"/>
                  <a:pt x="0" y="3"/>
                </a:cubicBezTo>
                <a:cubicBezTo>
                  <a:pt x="0" y="6"/>
                  <a:pt x="1" y="8"/>
                  <a:pt x="1" y="10"/>
                </a:cubicBezTo>
                <a:cubicBezTo>
                  <a:pt x="77" y="10"/>
                  <a:pt x="141" y="7"/>
                  <a:pt x="141" y="7"/>
                </a:cubicBezTo>
                <a:cubicBezTo>
                  <a:pt x="140" y="4"/>
                  <a:pt x="139" y="2"/>
                  <a:pt x="138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8" name="iṡḻîḋe">
            <a:extLst>
              <a:ext uri="{FF2B5EF4-FFF2-40B4-BE49-F238E27FC236}">
                <a16:creationId xmlns:a16="http://schemas.microsoft.com/office/drawing/2014/main" id="{DDF48CC9-7ED6-4314-A433-013A68200ED9}"/>
              </a:ext>
            </a:extLst>
          </p:cNvPr>
          <p:cNvSpPr/>
          <p:nvPr/>
        </p:nvSpPr>
        <p:spPr bwMode="auto">
          <a:xfrm>
            <a:off x="9828180" y="2859882"/>
            <a:ext cx="219843" cy="296455"/>
          </a:xfrm>
          <a:custGeom>
            <a:avLst/>
            <a:gdLst>
              <a:gd name="T0" fmla="*/ 561 w 566"/>
              <a:gd name="T1" fmla="*/ 752 h 765"/>
              <a:gd name="T2" fmla="*/ 195 w 566"/>
              <a:gd name="T3" fmla="*/ 741 h 765"/>
              <a:gd name="T4" fmla="*/ 53 w 566"/>
              <a:gd name="T5" fmla="*/ 731 h 765"/>
              <a:gd name="T6" fmla="*/ 13 w 566"/>
              <a:gd name="T7" fmla="*/ 732 h 765"/>
              <a:gd name="T8" fmla="*/ 21 w 566"/>
              <a:gd name="T9" fmla="*/ 618 h 765"/>
              <a:gd name="T10" fmla="*/ 94 w 566"/>
              <a:gd name="T11" fmla="*/ 379 h 765"/>
              <a:gd name="T12" fmla="*/ 153 w 566"/>
              <a:gd name="T13" fmla="*/ 70 h 765"/>
              <a:gd name="T14" fmla="*/ 215 w 566"/>
              <a:gd name="T15" fmla="*/ 53 h 765"/>
              <a:gd name="T16" fmla="*/ 220 w 566"/>
              <a:gd name="T17" fmla="*/ 52 h 765"/>
              <a:gd name="T18" fmla="*/ 328 w 566"/>
              <a:gd name="T19" fmla="*/ 22 h 765"/>
              <a:gd name="T20" fmla="*/ 408 w 566"/>
              <a:gd name="T21" fmla="*/ 0 h 765"/>
              <a:gd name="T22" fmla="*/ 552 w 566"/>
              <a:gd name="T23" fmla="*/ 663 h 765"/>
              <a:gd name="T24" fmla="*/ 550 w 566"/>
              <a:gd name="T25" fmla="*/ 716 h 765"/>
              <a:gd name="T26" fmla="*/ 561 w 566"/>
              <a:gd name="T27" fmla="*/ 75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6" h="765">
                <a:moveTo>
                  <a:pt x="561" y="752"/>
                </a:moveTo>
                <a:cubicBezTo>
                  <a:pt x="561" y="752"/>
                  <a:pt x="281" y="765"/>
                  <a:pt x="195" y="741"/>
                </a:cubicBezTo>
                <a:cubicBezTo>
                  <a:pt x="142" y="726"/>
                  <a:pt x="88" y="729"/>
                  <a:pt x="53" y="731"/>
                </a:cubicBezTo>
                <a:cubicBezTo>
                  <a:pt x="32" y="733"/>
                  <a:pt x="17" y="734"/>
                  <a:pt x="13" y="732"/>
                </a:cubicBezTo>
                <a:cubicBezTo>
                  <a:pt x="0" y="727"/>
                  <a:pt x="10" y="640"/>
                  <a:pt x="21" y="618"/>
                </a:cubicBezTo>
                <a:cubicBezTo>
                  <a:pt x="33" y="597"/>
                  <a:pt x="94" y="379"/>
                  <a:pt x="94" y="379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20" y="52"/>
                  <a:pt x="220" y="52"/>
                  <a:pt x="220" y="52"/>
                </a:cubicBezTo>
                <a:cubicBezTo>
                  <a:pt x="328" y="22"/>
                  <a:pt x="328" y="22"/>
                  <a:pt x="328" y="22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566" y="617"/>
                  <a:pt x="552" y="663"/>
                </a:cubicBezTo>
                <a:cubicBezTo>
                  <a:pt x="547" y="680"/>
                  <a:pt x="547" y="699"/>
                  <a:pt x="550" y="716"/>
                </a:cubicBezTo>
                <a:cubicBezTo>
                  <a:pt x="552" y="729"/>
                  <a:pt x="556" y="740"/>
                  <a:pt x="561" y="752"/>
                </a:cubicBezTo>
              </a:path>
            </a:pathLst>
          </a:custGeom>
          <a:solidFill>
            <a:srgbClr val="1D2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9" name="îŝľïḓè">
            <a:extLst>
              <a:ext uri="{FF2B5EF4-FFF2-40B4-BE49-F238E27FC236}">
                <a16:creationId xmlns:a16="http://schemas.microsoft.com/office/drawing/2014/main" id="{FA9E66E5-D338-4C21-BF63-E8A731DA5165}"/>
              </a:ext>
            </a:extLst>
          </p:cNvPr>
          <p:cNvSpPr/>
          <p:nvPr/>
        </p:nvSpPr>
        <p:spPr bwMode="auto">
          <a:xfrm>
            <a:off x="9785829" y="2805635"/>
            <a:ext cx="44254" cy="49013"/>
          </a:xfrm>
          <a:custGeom>
            <a:avLst/>
            <a:gdLst>
              <a:gd name="T0" fmla="*/ 56 w 113"/>
              <a:gd name="T1" fmla="*/ 0 h 126"/>
              <a:gd name="T2" fmla="*/ 42 w 113"/>
              <a:gd name="T3" fmla="*/ 93 h 126"/>
              <a:gd name="T4" fmla="*/ 113 w 113"/>
              <a:gd name="T5" fmla="*/ 96 h 126"/>
              <a:gd name="T6" fmla="*/ 56 w 113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26">
                <a:moveTo>
                  <a:pt x="56" y="0"/>
                </a:moveTo>
                <a:cubicBezTo>
                  <a:pt x="56" y="0"/>
                  <a:pt x="0" y="60"/>
                  <a:pt x="42" y="93"/>
                </a:cubicBezTo>
                <a:cubicBezTo>
                  <a:pt x="85" y="126"/>
                  <a:pt x="113" y="96"/>
                  <a:pt x="113" y="96"/>
                </a:cubicBezTo>
                <a:cubicBezTo>
                  <a:pt x="56" y="0"/>
                  <a:pt x="56" y="0"/>
                  <a:pt x="56" y="0"/>
                </a:cubicBezTo>
              </a:path>
            </a:pathLst>
          </a:custGeom>
          <a:solidFill>
            <a:srgbClr val="C7D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0" name="ïṧ1íďê">
            <a:extLst>
              <a:ext uri="{FF2B5EF4-FFF2-40B4-BE49-F238E27FC236}">
                <a16:creationId xmlns:a16="http://schemas.microsoft.com/office/drawing/2014/main" id="{C3666D6A-5F68-49A7-AF7B-DE4A63A1B71A}"/>
              </a:ext>
            </a:extLst>
          </p:cNvPr>
          <p:cNvSpPr/>
          <p:nvPr/>
        </p:nvSpPr>
        <p:spPr bwMode="auto">
          <a:xfrm>
            <a:off x="9805339" y="2812297"/>
            <a:ext cx="12372" cy="24269"/>
          </a:xfrm>
          <a:custGeom>
            <a:avLst/>
            <a:gdLst>
              <a:gd name="T0" fmla="*/ 9 w 31"/>
              <a:gd name="T1" fmla="*/ 0 h 63"/>
              <a:gd name="T2" fmla="*/ 25 w 31"/>
              <a:gd name="T3" fmla="*/ 34 h 63"/>
              <a:gd name="T4" fmla="*/ 0 w 31"/>
              <a:gd name="T5" fmla="*/ 55 h 63"/>
              <a:gd name="T6" fmla="*/ 1 w 31"/>
              <a:gd name="T7" fmla="*/ 57 h 63"/>
              <a:gd name="T8" fmla="*/ 1 w 31"/>
              <a:gd name="T9" fmla="*/ 57 h 63"/>
              <a:gd name="T10" fmla="*/ 1 w 31"/>
              <a:gd name="T11" fmla="*/ 57 h 63"/>
              <a:gd name="T12" fmla="*/ 31 w 31"/>
              <a:gd name="T13" fmla="*/ 63 h 63"/>
              <a:gd name="T14" fmla="*/ 9 w 31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63">
                <a:moveTo>
                  <a:pt x="9" y="0"/>
                </a:moveTo>
                <a:cubicBezTo>
                  <a:pt x="16" y="10"/>
                  <a:pt x="21" y="21"/>
                  <a:pt x="25" y="34"/>
                </a:cubicBezTo>
                <a:cubicBezTo>
                  <a:pt x="18" y="41"/>
                  <a:pt x="9" y="48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31" y="63"/>
                  <a:pt x="31" y="63"/>
                  <a:pt x="31" y="63"/>
                </a:cubicBezTo>
                <a:cubicBezTo>
                  <a:pt x="29" y="35"/>
                  <a:pt x="20" y="14"/>
                  <a:pt x="9" y="0"/>
                </a:cubicBezTo>
              </a:path>
            </a:pathLst>
          </a:custGeom>
          <a:solidFill>
            <a:srgbClr val="B3C4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1" name="ïŝ1îḑé">
            <a:extLst>
              <a:ext uri="{FF2B5EF4-FFF2-40B4-BE49-F238E27FC236}">
                <a16:creationId xmlns:a16="http://schemas.microsoft.com/office/drawing/2014/main" id="{FCD7C3DF-9E8B-40DA-BAEC-DE2E5EAD23C8}"/>
              </a:ext>
            </a:extLst>
          </p:cNvPr>
          <p:cNvSpPr/>
          <p:nvPr/>
        </p:nvSpPr>
        <p:spPr bwMode="auto">
          <a:xfrm>
            <a:off x="9937150" y="2609109"/>
            <a:ext cx="46158" cy="83274"/>
          </a:xfrm>
          <a:custGeom>
            <a:avLst/>
            <a:gdLst>
              <a:gd name="T0" fmla="*/ 119 w 119"/>
              <a:gd name="T1" fmla="*/ 112 h 215"/>
              <a:gd name="T2" fmla="*/ 103 w 119"/>
              <a:gd name="T3" fmla="*/ 127 h 215"/>
              <a:gd name="T4" fmla="*/ 50 w 119"/>
              <a:gd name="T5" fmla="*/ 176 h 215"/>
              <a:gd name="T6" fmla="*/ 10 w 119"/>
              <a:gd name="T7" fmla="*/ 201 h 215"/>
              <a:gd name="T8" fmla="*/ 13 w 119"/>
              <a:gd name="T9" fmla="*/ 140 h 215"/>
              <a:gd name="T10" fmla="*/ 12 w 119"/>
              <a:gd name="T11" fmla="*/ 135 h 215"/>
              <a:gd name="T12" fmla="*/ 0 w 119"/>
              <a:gd name="T13" fmla="*/ 86 h 215"/>
              <a:gd name="T14" fmla="*/ 64 w 119"/>
              <a:gd name="T15" fmla="*/ 11 h 215"/>
              <a:gd name="T16" fmla="*/ 79 w 119"/>
              <a:gd name="T17" fmla="*/ 5 h 215"/>
              <a:gd name="T18" fmla="*/ 92 w 119"/>
              <a:gd name="T19" fmla="*/ 47 h 215"/>
              <a:gd name="T20" fmla="*/ 92 w 119"/>
              <a:gd name="T21" fmla="*/ 49 h 215"/>
              <a:gd name="T22" fmla="*/ 107 w 119"/>
              <a:gd name="T23" fmla="*/ 84 h 215"/>
              <a:gd name="T24" fmla="*/ 119 w 119"/>
              <a:gd name="T25" fmla="*/ 112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215">
                <a:moveTo>
                  <a:pt x="119" y="112"/>
                </a:moveTo>
                <a:cubicBezTo>
                  <a:pt x="119" y="112"/>
                  <a:pt x="113" y="118"/>
                  <a:pt x="103" y="127"/>
                </a:cubicBezTo>
                <a:cubicBezTo>
                  <a:pt x="89" y="141"/>
                  <a:pt x="68" y="160"/>
                  <a:pt x="50" y="176"/>
                </a:cubicBezTo>
                <a:cubicBezTo>
                  <a:pt x="24" y="198"/>
                  <a:pt x="3" y="215"/>
                  <a:pt x="10" y="201"/>
                </a:cubicBezTo>
                <a:cubicBezTo>
                  <a:pt x="18" y="187"/>
                  <a:pt x="17" y="162"/>
                  <a:pt x="13" y="140"/>
                </a:cubicBezTo>
                <a:cubicBezTo>
                  <a:pt x="13" y="138"/>
                  <a:pt x="12" y="137"/>
                  <a:pt x="12" y="135"/>
                </a:cubicBezTo>
                <a:cubicBezTo>
                  <a:pt x="9" y="118"/>
                  <a:pt x="5" y="102"/>
                  <a:pt x="0" y="86"/>
                </a:cubicBezTo>
                <a:cubicBezTo>
                  <a:pt x="0" y="86"/>
                  <a:pt x="41" y="32"/>
                  <a:pt x="64" y="11"/>
                </a:cubicBezTo>
                <a:cubicBezTo>
                  <a:pt x="72" y="3"/>
                  <a:pt x="78" y="0"/>
                  <a:pt x="79" y="5"/>
                </a:cubicBezTo>
                <a:cubicBezTo>
                  <a:pt x="79" y="13"/>
                  <a:pt x="85" y="29"/>
                  <a:pt x="92" y="47"/>
                </a:cubicBezTo>
                <a:cubicBezTo>
                  <a:pt x="92" y="48"/>
                  <a:pt x="92" y="48"/>
                  <a:pt x="92" y="49"/>
                </a:cubicBezTo>
                <a:cubicBezTo>
                  <a:pt x="97" y="61"/>
                  <a:pt x="102" y="73"/>
                  <a:pt x="107" y="84"/>
                </a:cubicBezTo>
                <a:cubicBezTo>
                  <a:pt x="114" y="100"/>
                  <a:pt x="119" y="112"/>
                  <a:pt x="119" y="112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2" name="î$ļíḋe">
            <a:extLst>
              <a:ext uri="{FF2B5EF4-FFF2-40B4-BE49-F238E27FC236}">
                <a16:creationId xmlns:a16="http://schemas.microsoft.com/office/drawing/2014/main" id="{F75013C9-5048-4C3B-B682-7841A557BA65}"/>
              </a:ext>
            </a:extLst>
          </p:cNvPr>
          <p:cNvSpPr/>
          <p:nvPr/>
        </p:nvSpPr>
        <p:spPr bwMode="auto">
          <a:xfrm>
            <a:off x="9941432" y="2661453"/>
            <a:ext cx="0" cy="1428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3" name="isḻiḍe">
            <a:extLst>
              <a:ext uri="{FF2B5EF4-FFF2-40B4-BE49-F238E27FC236}">
                <a16:creationId xmlns:a16="http://schemas.microsoft.com/office/drawing/2014/main" id="{27FB0E59-DDEB-4C75-B9A2-A2266674E05A}"/>
              </a:ext>
            </a:extLst>
          </p:cNvPr>
          <p:cNvSpPr/>
          <p:nvPr/>
        </p:nvSpPr>
        <p:spPr bwMode="auto">
          <a:xfrm>
            <a:off x="9941432" y="2643846"/>
            <a:ext cx="24744" cy="19510"/>
          </a:xfrm>
          <a:custGeom>
            <a:avLst/>
            <a:gdLst>
              <a:gd name="T0" fmla="*/ 61 w 63"/>
              <a:gd name="T1" fmla="*/ 0 h 51"/>
              <a:gd name="T2" fmla="*/ 0 w 63"/>
              <a:gd name="T3" fmla="*/ 46 h 51"/>
              <a:gd name="T4" fmla="*/ 0 w 63"/>
              <a:gd name="T5" fmla="*/ 49 h 51"/>
              <a:gd name="T6" fmla="*/ 1 w 63"/>
              <a:gd name="T7" fmla="*/ 51 h 51"/>
              <a:gd name="T8" fmla="*/ 63 w 63"/>
              <a:gd name="T9" fmla="*/ 4 h 51"/>
              <a:gd name="T10" fmla="*/ 61 w 63"/>
              <a:gd name="T11" fmla="*/ 0 h 51"/>
              <a:gd name="T12" fmla="*/ 61 w 63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1">
                <a:moveTo>
                  <a:pt x="61" y="0"/>
                </a:moveTo>
                <a:cubicBezTo>
                  <a:pt x="46" y="23"/>
                  <a:pt x="24" y="38"/>
                  <a:pt x="0" y="46"/>
                </a:cubicBezTo>
                <a:cubicBezTo>
                  <a:pt x="0" y="47"/>
                  <a:pt x="0" y="48"/>
                  <a:pt x="0" y="49"/>
                </a:cubicBezTo>
                <a:cubicBezTo>
                  <a:pt x="1" y="49"/>
                  <a:pt x="1" y="50"/>
                  <a:pt x="1" y="51"/>
                </a:cubicBezTo>
                <a:cubicBezTo>
                  <a:pt x="27" y="42"/>
                  <a:pt x="48" y="25"/>
                  <a:pt x="63" y="4"/>
                </a:cubicBezTo>
                <a:cubicBezTo>
                  <a:pt x="62" y="3"/>
                  <a:pt x="62" y="2"/>
                  <a:pt x="61" y="0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4" name="íSḻiḋé">
            <a:extLst>
              <a:ext uri="{FF2B5EF4-FFF2-40B4-BE49-F238E27FC236}">
                <a16:creationId xmlns:a16="http://schemas.microsoft.com/office/drawing/2014/main" id="{3CB7B7A9-8BFE-482C-A8C4-F38B663C5896}"/>
              </a:ext>
            </a:extLst>
          </p:cNvPr>
          <p:cNvSpPr/>
          <p:nvPr/>
        </p:nvSpPr>
        <p:spPr bwMode="auto">
          <a:xfrm>
            <a:off x="9943336" y="2669542"/>
            <a:ext cx="13324" cy="9993"/>
          </a:xfrm>
          <a:custGeom>
            <a:avLst/>
            <a:gdLst>
              <a:gd name="T0" fmla="*/ 0 w 35"/>
              <a:gd name="T1" fmla="*/ 0 h 26"/>
              <a:gd name="T2" fmla="*/ 0 w 35"/>
              <a:gd name="T3" fmla="*/ 1 h 26"/>
              <a:gd name="T4" fmla="*/ 19 w 35"/>
              <a:gd name="T5" fmla="*/ 26 h 26"/>
              <a:gd name="T6" fmla="*/ 31 w 35"/>
              <a:gd name="T7" fmla="*/ 21 h 26"/>
              <a:gd name="T8" fmla="*/ 31 w 35"/>
              <a:gd name="T9" fmla="*/ 21 h 26"/>
              <a:gd name="T10" fmla="*/ 34 w 35"/>
              <a:gd name="T11" fmla="*/ 20 h 26"/>
              <a:gd name="T12" fmla="*/ 35 w 35"/>
              <a:gd name="T13" fmla="*/ 18 h 26"/>
              <a:gd name="T14" fmla="*/ 34 w 35"/>
              <a:gd name="T15" fmla="*/ 18 h 26"/>
              <a:gd name="T16" fmla="*/ 30 w 35"/>
              <a:gd name="T17" fmla="*/ 19 h 26"/>
              <a:gd name="T18" fmla="*/ 19 w 35"/>
              <a:gd name="T19" fmla="*/ 24 h 26"/>
              <a:gd name="T20" fmla="*/ 0 w 35"/>
              <a:gd name="T2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26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1" y="7"/>
                  <a:pt x="6" y="26"/>
                  <a:pt x="19" y="26"/>
                </a:cubicBezTo>
                <a:cubicBezTo>
                  <a:pt x="22" y="26"/>
                  <a:pt x="26" y="25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2" y="20"/>
                  <a:pt x="33" y="20"/>
                  <a:pt x="34" y="20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4" y="18"/>
                </a:cubicBezTo>
                <a:cubicBezTo>
                  <a:pt x="33" y="18"/>
                  <a:pt x="32" y="18"/>
                  <a:pt x="30" y="19"/>
                </a:cubicBezTo>
                <a:cubicBezTo>
                  <a:pt x="26" y="22"/>
                  <a:pt x="22" y="24"/>
                  <a:pt x="19" y="24"/>
                </a:cubicBezTo>
                <a:cubicBezTo>
                  <a:pt x="7" y="24"/>
                  <a:pt x="2" y="7"/>
                  <a:pt x="0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5" name="íṩļïḋe">
            <a:extLst>
              <a:ext uri="{FF2B5EF4-FFF2-40B4-BE49-F238E27FC236}">
                <a16:creationId xmlns:a16="http://schemas.microsoft.com/office/drawing/2014/main" id="{D7302E67-2492-45EC-98D4-5EFD68ACA6BD}"/>
              </a:ext>
            </a:extLst>
          </p:cNvPr>
          <p:cNvSpPr/>
          <p:nvPr/>
        </p:nvSpPr>
        <p:spPr bwMode="auto">
          <a:xfrm>
            <a:off x="9881951" y="2841324"/>
            <a:ext cx="0" cy="476"/>
          </a:xfrm>
          <a:custGeom>
            <a:avLst/>
            <a:gdLst>
              <a:gd name="T0" fmla="*/ 0 h 1"/>
              <a:gd name="T1" fmla="*/ 0 h 1"/>
              <a:gd name="T2" fmla="*/ 1 h 1"/>
              <a:gd name="T3" fmla="*/ 1 h 1"/>
              <a:gd name="T4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6" name="îṡḷíḋê">
            <a:extLst>
              <a:ext uri="{FF2B5EF4-FFF2-40B4-BE49-F238E27FC236}">
                <a16:creationId xmlns:a16="http://schemas.microsoft.com/office/drawing/2014/main" id="{DB604302-BD52-4592-AF71-1559FDBC61BB}"/>
              </a:ext>
            </a:extLst>
          </p:cNvPr>
          <p:cNvSpPr/>
          <p:nvPr/>
        </p:nvSpPr>
        <p:spPr bwMode="auto">
          <a:xfrm>
            <a:off x="9880523" y="2669066"/>
            <a:ext cx="84226" cy="214133"/>
          </a:xfrm>
          <a:custGeom>
            <a:avLst/>
            <a:gdLst>
              <a:gd name="T0" fmla="*/ 217 w 217"/>
              <a:gd name="T1" fmla="*/ 158 h 552"/>
              <a:gd name="T2" fmla="*/ 193 w 217"/>
              <a:gd name="T3" fmla="*/ 514 h 552"/>
              <a:gd name="T4" fmla="*/ 191 w 217"/>
              <a:gd name="T5" fmla="*/ 552 h 552"/>
              <a:gd name="T6" fmla="*/ 84 w 217"/>
              <a:gd name="T7" fmla="*/ 545 h 552"/>
              <a:gd name="T8" fmla="*/ 80 w 217"/>
              <a:gd name="T9" fmla="*/ 545 h 552"/>
              <a:gd name="T10" fmla="*/ 0 w 217"/>
              <a:gd name="T11" fmla="*/ 540 h 552"/>
              <a:gd name="T12" fmla="*/ 6 w 217"/>
              <a:gd name="T13" fmla="*/ 350 h 552"/>
              <a:gd name="T14" fmla="*/ 27 w 217"/>
              <a:gd name="T15" fmla="*/ 254 h 552"/>
              <a:gd name="T16" fmla="*/ 81 w 217"/>
              <a:gd name="T17" fmla="*/ 114 h 552"/>
              <a:gd name="T18" fmla="*/ 112 w 217"/>
              <a:gd name="T19" fmla="*/ 68 h 552"/>
              <a:gd name="T20" fmla="*/ 150 w 217"/>
              <a:gd name="T21" fmla="*/ 14 h 552"/>
              <a:gd name="T22" fmla="*/ 160 w 217"/>
              <a:gd name="T23" fmla="*/ 0 h 552"/>
              <a:gd name="T24" fmla="*/ 192 w 217"/>
              <a:gd name="T25" fmla="*/ 22 h 552"/>
              <a:gd name="T26" fmla="*/ 192 w 217"/>
              <a:gd name="T27" fmla="*/ 22 h 552"/>
              <a:gd name="T28" fmla="*/ 217 w 217"/>
              <a:gd name="T29" fmla="*/ 158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552">
                <a:moveTo>
                  <a:pt x="217" y="158"/>
                </a:moveTo>
                <a:cubicBezTo>
                  <a:pt x="193" y="514"/>
                  <a:pt x="193" y="514"/>
                  <a:pt x="193" y="514"/>
                </a:cubicBezTo>
                <a:cubicBezTo>
                  <a:pt x="191" y="552"/>
                  <a:pt x="191" y="552"/>
                  <a:pt x="191" y="552"/>
                </a:cubicBezTo>
                <a:cubicBezTo>
                  <a:pt x="84" y="545"/>
                  <a:pt x="84" y="545"/>
                  <a:pt x="84" y="545"/>
                </a:cubicBezTo>
                <a:cubicBezTo>
                  <a:pt x="80" y="545"/>
                  <a:pt x="80" y="545"/>
                  <a:pt x="80" y="545"/>
                </a:cubicBezTo>
                <a:cubicBezTo>
                  <a:pt x="0" y="540"/>
                  <a:pt x="0" y="540"/>
                  <a:pt x="0" y="540"/>
                </a:cubicBezTo>
                <a:cubicBezTo>
                  <a:pt x="6" y="350"/>
                  <a:pt x="6" y="350"/>
                  <a:pt x="6" y="350"/>
                </a:cubicBezTo>
                <a:cubicBezTo>
                  <a:pt x="27" y="254"/>
                  <a:pt x="27" y="254"/>
                  <a:pt x="27" y="25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50" y="14"/>
                  <a:pt x="150" y="14"/>
                  <a:pt x="150" y="14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0"/>
                  <a:pt x="167" y="40"/>
                  <a:pt x="192" y="22"/>
                </a:cubicBezTo>
                <a:cubicBezTo>
                  <a:pt x="192" y="22"/>
                  <a:pt x="192" y="22"/>
                  <a:pt x="192" y="22"/>
                </a:cubicBezTo>
                <a:cubicBezTo>
                  <a:pt x="216" y="7"/>
                  <a:pt x="217" y="158"/>
                  <a:pt x="217" y="158"/>
                </a:cubicBezTo>
              </a:path>
            </a:pathLst>
          </a:custGeom>
          <a:solidFill>
            <a:srgbClr val="1D2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7" name="íṣḷíďe">
            <a:extLst>
              <a:ext uri="{FF2B5EF4-FFF2-40B4-BE49-F238E27FC236}">
                <a16:creationId xmlns:a16="http://schemas.microsoft.com/office/drawing/2014/main" id="{7414C24D-9F1E-48D6-9156-AC5CC5D77631}"/>
              </a:ext>
            </a:extLst>
          </p:cNvPr>
          <p:cNvSpPr/>
          <p:nvPr/>
        </p:nvSpPr>
        <p:spPr bwMode="auto">
          <a:xfrm>
            <a:off x="9796298" y="2754719"/>
            <a:ext cx="111349" cy="93267"/>
          </a:xfrm>
          <a:custGeom>
            <a:avLst/>
            <a:gdLst>
              <a:gd name="T0" fmla="*/ 247 w 286"/>
              <a:gd name="T1" fmla="*/ 0 h 240"/>
              <a:gd name="T2" fmla="*/ 218 w 286"/>
              <a:gd name="T3" fmla="*/ 16 h 240"/>
              <a:gd name="T4" fmla="*/ 199 w 286"/>
              <a:gd name="T5" fmla="*/ 88 h 240"/>
              <a:gd name="T6" fmla="*/ 178 w 286"/>
              <a:gd name="T7" fmla="*/ 90 h 240"/>
              <a:gd name="T8" fmla="*/ 146 w 286"/>
              <a:gd name="T9" fmla="*/ 115 h 240"/>
              <a:gd name="T10" fmla="*/ 0 w 286"/>
              <a:gd name="T11" fmla="*/ 121 h 240"/>
              <a:gd name="T12" fmla="*/ 52 w 286"/>
              <a:gd name="T13" fmla="*/ 240 h 240"/>
              <a:gd name="T14" fmla="*/ 279 w 286"/>
              <a:gd name="T15" fmla="*/ 206 h 240"/>
              <a:gd name="T16" fmla="*/ 247 w 286"/>
              <a:gd name="T1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40">
                <a:moveTo>
                  <a:pt x="247" y="0"/>
                </a:moveTo>
                <a:cubicBezTo>
                  <a:pt x="247" y="0"/>
                  <a:pt x="238" y="20"/>
                  <a:pt x="218" y="16"/>
                </a:cubicBezTo>
                <a:cubicBezTo>
                  <a:pt x="199" y="13"/>
                  <a:pt x="199" y="88"/>
                  <a:pt x="199" y="88"/>
                </a:cubicBezTo>
                <a:cubicBezTo>
                  <a:pt x="199" y="88"/>
                  <a:pt x="186" y="100"/>
                  <a:pt x="178" y="90"/>
                </a:cubicBezTo>
                <a:cubicBezTo>
                  <a:pt x="169" y="80"/>
                  <a:pt x="146" y="115"/>
                  <a:pt x="146" y="1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65" y="151"/>
                  <a:pt x="52" y="240"/>
                </a:cubicBezTo>
                <a:cubicBezTo>
                  <a:pt x="52" y="240"/>
                  <a:pt x="272" y="226"/>
                  <a:pt x="279" y="206"/>
                </a:cubicBezTo>
                <a:cubicBezTo>
                  <a:pt x="286" y="185"/>
                  <a:pt x="247" y="0"/>
                  <a:pt x="24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8" name="îṡľíḓé">
            <a:extLst>
              <a:ext uri="{FF2B5EF4-FFF2-40B4-BE49-F238E27FC236}">
                <a16:creationId xmlns:a16="http://schemas.microsoft.com/office/drawing/2014/main" id="{85DC1393-C37E-4883-A794-65D873A8C5C3}"/>
              </a:ext>
            </a:extLst>
          </p:cNvPr>
          <p:cNvSpPr/>
          <p:nvPr/>
        </p:nvSpPr>
        <p:spPr bwMode="auto">
          <a:xfrm>
            <a:off x="9797725" y="2759002"/>
            <a:ext cx="90888" cy="86129"/>
          </a:xfrm>
          <a:custGeom>
            <a:avLst/>
            <a:gdLst>
              <a:gd name="T0" fmla="*/ 235 w 235"/>
              <a:gd name="T1" fmla="*/ 0 h 222"/>
              <a:gd name="T2" fmla="*/ 219 w 235"/>
              <a:gd name="T3" fmla="*/ 6 h 222"/>
              <a:gd name="T4" fmla="*/ 215 w 235"/>
              <a:gd name="T5" fmla="*/ 5 h 222"/>
              <a:gd name="T6" fmla="*/ 214 w 235"/>
              <a:gd name="T7" fmla="*/ 5 h 222"/>
              <a:gd name="T8" fmla="*/ 196 w 235"/>
              <a:gd name="T9" fmla="*/ 77 h 222"/>
              <a:gd name="T10" fmla="*/ 196 w 235"/>
              <a:gd name="T11" fmla="*/ 77 h 222"/>
              <a:gd name="T12" fmla="*/ 196 w 235"/>
              <a:gd name="T13" fmla="*/ 77 h 222"/>
              <a:gd name="T14" fmla="*/ 196 w 235"/>
              <a:gd name="T15" fmla="*/ 77 h 222"/>
              <a:gd name="T16" fmla="*/ 196 w 235"/>
              <a:gd name="T17" fmla="*/ 77 h 222"/>
              <a:gd name="T18" fmla="*/ 196 w 235"/>
              <a:gd name="T19" fmla="*/ 77 h 222"/>
              <a:gd name="T20" fmla="*/ 183 w 235"/>
              <a:gd name="T21" fmla="*/ 83 h 222"/>
              <a:gd name="T22" fmla="*/ 175 w 235"/>
              <a:gd name="T23" fmla="*/ 79 h 222"/>
              <a:gd name="T24" fmla="*/ 171 w 235"/>
              <a:gd name="T25" fmla="*/ 77 h 222"/>
              <a:gd name="T26" fmla="*/ 143 w 235"/>
              <a:gd name="T27" fmla="*/ 104 h 222"/>
              <a:gd name="T28" fmla="*/ 0 w 235"/>
              <a:gd name="T29" fmla="*/ 110 h 222"/>
              <a:gd name="T30" fmla="*/ 29 w 235"/>
              <a:gd name="T31" fmla="*/ 137 h 222"/>
              <a:gd name="T32" fmla="*/ 51 w 235"/>
              <a:gd name="T33" fmla="*/ 200 h 222"/>
              <a:gd name="T34" fmla="*/ 136 w 235"/>
              <a:gd name="T35" fmla="*/ 216 h 222"/>
              <a:gd name="T36" fmla="*/ 142 w 235"/>
              <a:gd name="T37" fmla="*/ 222 h 222"/>
              <a:gd name="T38" fmla="*/ 189 w 235"/>
              <a:gd name="T39" fmla="*/ 216 h 222"/>
              <a:gd name="T40" fmla="*/ 211 w 235"/>
              <a:gd name="T41" fmla="*/ 213 h 222"/>
              <a:gd name="T42" fmla="*/ 224 w 235"/>
              <a:gd name="T43" fmla="*/ 211 h 222"/>
              <a:gd name="T44" fmla="*/ 235 w 235"/>
              <a:gd name="T4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5" h="222">
                <a:moveTo>
                  <a:pt x="235" y="0"/>
                </a:moveTo>
                <a:cubicBezTo>
                  <a:pt x="231" y="3"/>
                  <a:pt x="226" y="6"/>
                  <a:pt x="219" y="6"/>
                </a:cubicBezTo>
                <a:cubicBezTo>
                  <a:pt x="218" y="6"/>
                  <a:pt x="217" y="6"/>
                  <a:pt x="215" y="5"/>
                </a:cubicBezTo>
                <a:cubicBezTo>
                  <a:pt x="215" y="5"/>
                  <a:pt x="215" y="5"/>
                  <a:pt x="214" y="5"/>
                </a:cubicBezTo>
                <a:cubicBezTo>
                  <a:pt x="196" y="5"/>
                  <a:pt x="196" y="75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0" y="83"/>
                  <a:pt x="183" y="83"/>
                </a:cubicBezTo>
                <a:cubicBezTo>
                  <a:pt x="180" y="83"/>
                  <a:pt x="177" y="82"/>
                  <a:pt x="175" y="79"/>
                </a:cubicBezTo>
                <a:cubicBezTo>
                  <a:pt x="173" y="78"/>
                  <a:pt x="172" y="77"/>
                  <a:pt x="171" y="77"/>
                </a:cubicBezTo>
                <a:cubicBezTo>
                  <a:pt x="160" y="77"/>
                  <a:pt x="143" y="104"/>
                  <a:pt x="143" y="104"/>
                </a:cubicBezTo>
                <a:cubicBezTo>
                  <a:pt x="0" y="110"/>
                  <a:pt x="0" y="110"/>
                  <a:pt x="0" y="110"/>
                </a:cubicBezTo>
                <a:cubicBezTo>
                  <a:pt x="11" y="117"/>
                  <a:pt x="21" y="126"/>
                  <a:pt x="29" y="137"/>
                </a:cubicBezTo>
                <a:cubicBezTo>
                  <a:pt x="40" y="151"/>
                  <a:pt x="49" y="172"/>
                  <a:pt x="51" y="200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42" y="222"/>
                  <a:pt x="142" y="222"/>
                  <a:pt x="142" y="222"/>
                </a:cubicBezTo>
                <a:cubicBezTo>
                  <a:pt x="157" y="220"/>
                  <a:pt x="174" y="218"/>
                  <a:pt x="189" y="216"/>
                </a:cubicBezTo>
                <a:cubicBezTo>
                  <a:pt x="193" y="215"/>
                  <a:pt x="201" y="214"/>
                  <a:pt x="211" y="213"/>
                </a:cubicBezTo>
                <a:cubicBezTo>
                  <a:pt x="215" y="213"/>
                  <a:pt x="219" y="212"/>
                  <a:pt x="224" y="211"/>
                </a:cubicBezTo>
                <a:cubicBezTo>
                  <a:pt x="235" y="0"/>
                  <a:pt x="235" y="0"/>
                  <a:pt x="235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9" name="íṧliďê">
            <a:extLst>
              <a:ext uri="{FF2B5EF4-FFF2-40B4-BE49-F238E27FC236}">
                <a16:creationId xmlns:a16="http://schemas.microsoft.com/office/drawing/2014/main" id="{655E3947-3EB1-4D42-B750-9960F2657B37}"/>
              </a:ext>
            </a:extLst>
          </p:cNvPr>
          <p:cNvSpPr/>
          <p:nvPr/>
        </p:nvSpPr>
        <p:spPr bwMode="auto">
          <a:xfrm>
            <a:off x="9904792" y="2824669"/>
            <a:ext cx="476" cy="9041"/>
          </a:xfrm>
          <a:custGeom>
            <a:avLst/>
            <a:gdLst>
              <a:gd name="T0" fmla="*/ 0 w 1"/>
              <a:gd name="T1" fmla="*/ 0 h 24"/>
              <a:gd name="T2" fmla="*/ 1 w 1"/>
              <a:gd name="T3" fmla="*/ 24 h 24"/>
              <a:gd name="T4" fmla="*/ 1 w 1"/>
              <a:gd name="T5" fmla="*/ 17 h 24"/>
              <a:gd name="T6" fmla="*/ 0 w 1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4">
                <a:moveTo>
                  <a:pt x="0" y="0"/>
                </a:moveTo>
                <a:cubicBezTo>
                  <a:pt x="0" y="9"/>
                  <a:pt x="0" y="17"/>
                  <a:pt x="1" y="24"/>
                </a:cubicBezTo>
                <a:cubicBezTo>
                  <a:pt x="1" y="22"/>
                  <a:pt x="1" y="20"/>
                  <a:pt x="1" y="17"/>
                </a:cubicBezTo>
                <a:cubicBezTo>
                  <a:pt x="1" y="13"/>
                  <a:pt x="1" y="7"/>
                  <a:pt x="0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0" name="iṧľîde">
            <a:extLst>
              <a:ext uri="{FF2B5EF4-FFF2-40B4-BE49-F238E27FC236}">
                <a16:creationId xmlns:a16="http://schemas.microsoft.com/office/drawing/2014/main" id="{3D1BD140-3280-42AF-A6E0-F876C6046D91}"/>
              </a:ext>
            </a:extLst>
          </p:cNvPr>
          <p:cNvSpPr/>
          <p:nvPr/>
        </p:nvSpPr>
        <p:spPr bwMode="auto">
          <a:xfrm>
            <a:off x="9728727" y="2819911"/>
            <a:ext cx="137045" cy="38544"/>
          </a:xfrm>
          <a:custGeom>
            <a:avLst/>
            <a:gdLst>
              <a:gd name="T0" fmla="*/ 0 w 288"/>
              <a:gd name="T1" fmla="*/ 0 h 81"/>
              <a:gd name="T2" fmla="*/ 31 w 288"/>
              <a:gd name="T3" fmla="*/ 27 h 81"/>
              <a:gd name="T4" fmla="*/ 288 w 288"/>
              <a:gd name="T5" fmla="*/ 81 h 81"/>
              <a:gd name="T6" fmla="*/ 256 w 288"/>
              <a:gd name="T7" fmla="*/ 48 h 81"/>
              <a:gd name="T8" fmla="*/ 0 w 28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81">
                <a:moveTo>
                  <a:pt x="0" y="0"/>
                </a:moveTo>
                <a:lnTo>
                  <a:pt x="31" y="27"/>
                </a:lnTo>
                <a:lnTo>
                  <a:pt x="288" y="81"/>
                </a:lnTo>
                <a:lnTo>
                  <a:pt x="256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1" name="ïŝḻíḑê">
            <a:extLst>
              <a:ext uri="{FF2B5EF4-FFF2-40B4-BE49-F238E27FC236}">
                <a16:creationId xmlns:a16="http://schemas.microsoft.com/office/drawing/2014/main" id="{38932F2A-F480-4519-878D-DE1E3A1A4E42}"/>
              </a:ext>
            </a:extLst>
          </p:cNvPr>
          <p:cNvSpPr/>
          <p:nvPr/>
        </p:nvSpPr>
        <p:spPr bwMode="auto">
          <a:xfrm>
            <a:off x="9728727" y="2819911"/>
            <a:ext cx="137045" cy="38544"/>
          </a:xfrm>
          <a:custGeom>
            <a:avLst/>
            <a:gdLst>
              <a:gd name="T0" fmla="*/ 0 w 288"/>
              <a:gd name="T1" fmla="*/ 0 h 81"/>
              <a:gd name="T2" fmla="*/ 31 w 288"/>
              <a:gd name="T3" fmla="*/ 27 h 81"/>
              <a:gd name="T4" fmla="*/ 288 w 288"/>
              <a:gd name="T5" fmla="*/ 81 h 81"/>
              <a:gd name="T6" fmla="*/ 256 w 288"/>
              <a:gd name="T7" fmla="*/ 48 h 81"/>
              <a:gd name="T8" fmla="*/ 0 w 28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81">
                <a:moveTo>
                  <a:pt x="0" y="0"/>
                </a:moveTo>
                <a:lnTo>
                  <a:pt x="31" y="27"/>
                </a:lnTo>
                <a:lnTo>
                  <a:pt x="288" y="81"/>
                </a:lnTo>
                <a:lnTo>
                  <a:pt x="256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2" name="išḻïḓê">
            <a:extLst>
              <a:ext uri="{FF2B5EF4-FFF2-40B4-BE49-F238E27FC236}">
                <a16:creationId xmlns:a16="http://schemas.microsoft.com/office/drawing/2014/main" id="{B01967DC-DD0E-4A59-AB92-57FF196DFF02}"/>
              </a:ext>
            </a:extLst>
          </p:cNvPr>
          <p:cNvSpPr/>
          <p:nvPr/>
        </p:nvSpPr>
        <p:spPr bwMode="auto">
          <a:xfrm>
            <a:off x="9850545" y="2664308"/>
            <a:ext cx="93743" cy="378302"/>
          </a:xfrm>
          <a:custGeom>
            <a:avLst/>
            <a:gdLst>
              <a:gd name="T0" fmla="*/ 229 w 242"/>
              <a:gd name="T1" fmla="*/ 37 h 976"/>
              <a:gd name="T2" fmla="*/ 196 w 242"/>
              <a:gd name="T3" fmla="*/ 122 h 976"/>
              <a:gd name="T4" fmla="*/ 177 w 242"/>
              <a:gd name="T5" fmla="*/ 178 h 976"/>
              <a:gd name="T6" fmla="*/ 146 w 242"/>
              <a:gd name="T7" fmla="*/ 334 h 976"/>
              <a:gd name="T8" fmla="*/ 141 w 242"/>
              <a:gd name="T9" fmla="*/ 452 h 976"/>
              <a:gd name="T10" fmla="*/ 102 w 242"/>
              <a:gd name="T11" fmla="*/ 683 h 976"/>
              <a:gd name="T12" fmla="*/ 58 w 242"/>
              <a:gd name="T13" fmla="*/ 873 h 976"/>
              <a:gd name="T14" fmla="*/ 0 w 242"/>
              <a:gd name="T15" fmla="*/ 976 h 976"/>
              <a:gd name="T16" fmla="*/ 78 w 242"/>
              <a:gd name="T17" fmla="*/ 640 h 976"/>
              <a:gd name="T18" fmla="*/ 99 w 242"/>
              <a:gd name="T19" fmla="*/ 237 h 976"/>
              <a:gd name="T20" fmla="*/ 106 w 242"/>
              <a:gd name="T21" fmla="*/ 166 h 976"/>
              <a:gd name="T22" fmla="*/ 174 w 242"/>
              <a:gd name="T23" fmla="*/ 89 h 976"/>
              <a:gd name="T24" fmla="*/ 236 w 242"/>
              <a:gd name="T25" fmla="*/ 0 h 976"/>
              <a:gd name="T26" fmla="*/ 229 w 242"/>
              <a:gd name="T27" fmla="*/ 37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976">
                <a:moveTo>
                  <a:pt x="229" y="37"/>
                </a:moveTo>
                <a:cubicBezTo>
                  <a:pt x="223" y="45"/>
                  <a:pt x="208" y="86"/>
                  <a:pt x="196" y="122"/>
                </a:cubicBezTo>
                <a:cubicBezTo>
                  <a:pt x="185" y="152"/>
                  <a:pt x="177" y="178"/>
                  <a:pt x="177" y="178"/>
                </a:cubicBezTo>
                <a:cubicBezTo>
                  <a:pt x="177" y="178"/>
                  <a:pt x="156" y="310"/>
                  <a:pt x="146" y="334"/>
                </a:cubicBezTo>
                <a:cubicBezTo>
                  <a:pt x="136" y="358"/>
                  <a:pt x="141" y="452"/>
                  <a:pt x="141" y="452"/>
                </a:cubicBezTo>
                <a:cubicBezTo>
                  <a:pt x="102" y="683"/>
                  <a:pt x="102" y="683"/>
                  <a:pt x="102" y="683"/>
                </a:cubicBezTo>
                <a:cubicBezTo>
                  <a:pt x="102" y="683"/>
                  <a:pt x="85" y="802"/>
                  <a:pt x="58" y="873"/>
                </a:cubicBezTo>
                <a:cubicBezTo>
                  <a:pt x="31" y="943"/>
                  <a:pt x="1" y="975"/>
                  <a:pt x="0" y="976"/>
                </a:cubicBezTo>
                <a:cubicBezTo>
                  <a:pt x="12" y="960"/>
                  <a:pt x="78" y="640"/>
                  <a:pt x="78" y="640"/>
                </a:cubicBezTo>
                <a:cubicBezTo>
                  <a:pt x="99" y="237"/>
                  <a:pt x="99" y="237"/>
                  <a:pt x="99" y="237"/>
                </a:cubicBezTo>
                <a:cubicBezTo>
                  <a:pt x="99" y="237"/>
                  <a:pt x="102" y="199"/>
                  <a:pt x="106" y="166"/>
                </a:cubicBezTo>
                <a:cubicBezTo>
                  <a:pt x="109" y="133"/>
                  <a:pt x="174" y="89"/>
                  <a:pt x="174" y="89"/>
                </a:cubicBezTo>
                <a:cubicBezTo>
                  <a:pt x="236" y="0"/>
                  <a:pt x="236" y="0"/>
                  <a:pt x="236" y="0"/>
                </a:cubicBezTo>
                <a:cubicBezTo>
                  <a:pt x="242" y="8"/>
                  <a:pt x="238" y="23"/>
                  <a:pt x="229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3" name="ís1ïḑê">
            <a:extLst>
              <a:ext uri="{FF2B5EF4-FFF2-40B4-BE49-F238E27FC236}">
                <a16:creationId xmlns:a16="http://schemas.microsoft.com/office/drawing/2014/main" id="{93B9289C-EDAD-43D0-B172-8E2BA279DEE0}"/>
              </a:ext>
            </a:extLst>
          </p:cNvPr>
          <p:cNvSpPr/>
          <p:nvPr/>
        </p:nvSpPr>
        <p:spPr bwMode="auto">
          <a:xfrm>
            <a:off x="9805815" y="2836090"/>
            <a:ext cx="72329" cy="43303"/>
          </a:xfrm>
          <a:custGeom>
            <a:avLst/>
            <a:gdLst>
              <a:gd name="T0" fmla="*/ 181 w 186"/>
              <a:gd name="T1" fmla="*/ 111 h 111"/>
              <a:gd name="T2" fmla="*/ 44 w 186"/>
              <a:gd name="T3" fmla="*/ 54 h 111"/>
              <a:gd name="T4" fmla="*/ 147 w 186"/>
              <a:gd name="T5" fmla="*/ 33 h 111"/>
              <a:gd name="T6" fmla="*/ 186 w 186"/>
              <a:gd name="T7" fmla="*/ 41 h 111"/>
              <a:gd name="T8" fmla="*/ 181 w 18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11">
                <a:moveTo>
                  <a:pt x="181" y="111"/>
                </a:moveTo>
                <a:cubicBezTo>
                  <a:pt x="181" y="111"/>
                  <a:pt x="89" y="107"/>
                  <a:pt x="44" y="54"/>
                </a:cubicBezTo>
                <a:cubicBezTo>
                  <a:pt x="0" y="0"/>
                  <a:pt x="147" y="33"/>
                  <a:pt x="147" y="33"/>
                </a:cubicBezTo>
                <a:cubicBezTo>
                  <a:pt x="186" y="41"/>
                  <a:pt x="186" y="41"/>
                  <a:pt x="186" y="41"/>
                </a:cubicBezTo>
                <a:cubicBezTo>
                  <a:pt x="181" y="111"/>
                  <a:pt x="181" y="111"/>
                  <a:pt x="181" y="111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4" name="iSḷiḍé">
            <a:extLst>
              <a:ext uri="{FF2B5EF4-FFF2-40B4-BE49-F238E27FC236}">
                <a16:creationId xmlns:a16="http://schemas.microsoft.com/office/drawing/2014/main" id="{547DB008-0E52-4EC3-89C6-4838DBF94AA8}"/>
              </a:ext>
            </a:extLst>
          </p:cNvPr>
          <p:cNvSpPr/>
          <p:nvPr/>
        </p:nvSpPr>
        <p:spPr bwMode="auto">
          <a:xfrm>
            <a:off x="9912881" y="2677631"/>
            <a:ext cx="43303" cy="160362"/>
          </a:xfrm>
          <a:custGeom>
            <a:avLst/>
            <a:gdLst>
              <a:gd name="T0" fmla="*/ 24 w 111"/>
              <a:gd name="T1" fmla="*/ 121 h 414"/>
              <a:gd name="T2" fmla="*/ 17 w 111"/>
              <a:gd name="T3" fmla="*/ 141 h 414"/>
              <a:gd name="T4" fmla="*/ 0 w 111"/>
              <a:gd name="T5" fmla="*/ 280 h 414"/>
              <a:gd name="T6" fmla="*/ 30 w 111"/>
              <a:gd name="T7" fmla="*/ 351 h 414"/>
              <a:gd name="T8" fmla="*/ 17 w 111"/>
              <a:gd name="T9" fmla="*/ 414 h 414"/>
              <a:gd name="T10" fmla="*/ 21 w 111"/>
              <a:gd name="T11" fmla="*/ 412 h 414"/>
              <a:gd name="T12" fmla="*/ 35 w 111"/>
              <a:gd name="T13" fmla="*/ 346 h 414"/>
              <a:gd name="T14" fmla="*/ 33 w 111"/>
              <a:gd name="T15" fmla="*/ 323 h 414"/>
              <a:gd name="T16" fmla="*/ 16 w 111"/>
              <a:gd name="T17" fmla="*/ 189 h 414"/>
              <a:gd name="T18" fmla="*/ 23 w 111"/>
              <a:gd name="T19" fmla="*/ 124 h 414"/>
              <a:gd name="T20" fmla="*/ 23 w 111"/>
              <a:gd name="T21" fmla="*/ 124 h 414"/>
              <a:gd name="T22" fmla="*/ 23 w 111"/>
              <a:gd name="T23" fmla="*/ 124 h 414"/>
              <a:gd name="T24" fmla="*/ 24 w 111"/>
              <a:gd name="T25" fmla="*/ 121 h 414"/>
              <a:gd name="T26" fmla="*/ 111 w 111"/>
              <a:gd name="T27" fmla="*/ 0 h 414"/>
              <a:gd name="T28" fmla="*/ 109 w 111"/>
              <a:gd name="T29" fmla="*/ 1 h 414"/>
              <a:gd name="T30" fmla="*/ 87 w 111"/>
              <a:gd name="T31" fmla="*/ 40 h 414"/>
              <a:gd name="T32" fmla="*/ 53 w 111"/>
              <a:gd name="T33" fmla="*/ 86 h 414"/>
              <a:gd name="T34" fmla="*/ 92 w 111"/>
              <a:gd name="T35" fmla="*/ 35 h 414"/>
              <a:gd name="T36" fmla="*/ 111 w 111"/>
              <a:gd name="T37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" h="414">
                <a:moveTo>
                  <a:pt x="24" y="121"/>
                </a:moveTo>
                <a:cubicBezTo>
                  <a:pt x="20" y="130"/>
                  <a:pt x="18" y="137"/>
                  <a:pt x="17" y="141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80"/>
                  <a:pt x="40" y="332"/>
                  <a:pt x="30" y="351"/>
                </a:cubicBezTo>
                <a:cubicBezTo>
                  <a:pt x="27" y="357"/>
                  <a:pt x="22" y="383"/>
                  <a:pt x="17" y="414"/>
                </a:cubicBezTo>
                <a:cubicBezTo>
                  <a:pt x="19" y="413"/>
                  <a:pt x="20" y="413"/>
                  <a:pt x="21" y="412"/>
                </a:cubicBezTo>
                <a:cubicBezTo>
                  <a:pt x="27" y="380"/>
                  <a:pt x="32" y="352"/>
                  <a:pt x="35" y="346"/>
                </a:cubicBezTo>
                <a:cubicBezTo>
                  <a:pt x="38" y="340"/>
                  <a:pt x="36" y="332"/>
                  <a:pt x="33" y="323"/>
                </a:cubicBezTo>
                <a:cubicBezTo>
                  <a:pt x="17" y="280"/>
                  <a:pt x="11" y="234"/>
                  <a:pt x="16" y="189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1"/>
                  <a:pt x="24" y="121"/>
                  <a:pt x="24" y="121"/>
                </a:cubicBezTo>
                <a:moveTo>
                  <a:pt x="111" y="0"/>
                </a:moveTo>
                <a:cubicBezTo>
                  <a:pt x="111" y="0"/>
                  <a:pt x="110" y="1"/>
                  <a:pt x="109" y="1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40"/>
                  <a:pt x="73" y="65"/>
                  <a:pt x="53" y="86"/>
                </a:cubicBezTo>
                <a:cubicBezTo>
                  <a:pt x="76" y="64"/>
                  <a:pt x="92" y="35"/>
                  <a:pt x="92" y="35"/>
                </a:cubicBezTo>
                <a:cubicBezTo>
                  <a:pt x="111" y="0"/>
                  <a:pt x="111" y="0"/>
                  <a:pt x="111" y="0"/>
                </a:cubicBezTo>
              </a:path>
            </a:pathLst>
          </a:custGeom>
          <a:solidFill>
            <a:srgbClr val="1A1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5" name="ïŝļïḋè">
            <a:extLst>
              <a:ext uri="{FF2B5EF4-FFF2-40B4-BE49-F238E27FC236}">
                <a16:creationId xmlns:a16="http://schemas.microsoft.com/office/drawing/2014/main" id="{CDF1EE47-3045-48B6-BDEA-753EF91EA50B}"/>
              </a:ext>
            </a:extLst>
          </p:cNvPr>
          <p:cNvSpPr/>
          <p:nvPr/>
        </p:nvSpPr>
        <p:spPr bwMode="auto">
          <a:xfrm>
            <a:off x="9919543" y="2719030"/>
            <a:ext cx="2855" cy="12848"/>
          </a:xfrm>
          <a:custGeom>
            <a:avLst/>
            <a:gdLst>
              <a:gd name="T0" fmla="*/ 8 w 8"/>
              <a:gd name="T1" fmla="*/ 0 h 33"/>
              <a:gd name="T2" fmla="*/ 3 w 8"/>
              <a:gd name="T3" fmla="*/ 2 h 33"/>
              <a:gd name="T4" fmla="*/ 1 w 8"/>
              <a:gd name="T5" fmla="*/ 21 h 33"/>
              <a:gd name="T6" fmla="*/ 0 w 8"/>
              <a:gd name="T7" fmla="*/ 33 h 33"/>
              <a:gd name="T8" fmla="*/ 7 w 8"/>
              <a:gd name="T9" fmla="*/ 13 h 33"/>
              <a:gd name="T10" fmla="*/ 8 w 8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33">
                <a:moveTo>
                  <a:pt x="8" y="0"/>
                </a:moveTo>
                <a:cubicBezTo>
                  <a:pt x="6" y="1"/>
                  <a:pt x="5" y="2"/>
                  <a:pt x="3" y="2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33"/>
                  <a:pt x="0" y="33"/>
                  <a:pt x="0" y="33"/>
                </a:cubicBezTo>
                <a:cubicBezTo>
                  <a:pt x="1" y="29"/>
                  <a:pt x="3" y="22"/>
                  <a:pt x="7" y="1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6" name="îšļîḍè">
            <a:extLst>
              <a:ext uri="{FF2B5EF4-FFF2-40B4-BE49-F238E27FC236}">
                <a16:creationId xmlns:a16="http://schemas.microsoft.com/office/drawing/2014/main" id="{D2C94468-327B-4F26-B731-4BBD2A6C979F}"/>
              </a:ext>
            </a:extLst>
          </p:cNvPr>
          <p:cNvSpPr/>
          <p:nvPr/>
        </p:nvSpPr>
        <p:spPr bwMode="auto">
          <a:xfrm>
            <a:off x="9911930" y="2902233"/>
            <a:ext cx="129908" cy="245063"/>
          </a:xfrm>
          <a:custGeom>
            <a:avLst/>
            <a:gdLst>
              <a:gd name="T0" fmla="*/ 5 w 334"/>
              <a:gd name="T1" fmla="*/ 0 h 633"/>
              <a:gd name="T2" fmla="*/ 0 w 334"/>
              <a:gd name="T3" fmla="*/ 1 h 633"/>
              <a:gd name="T4" fmla="*/ 25 w 334"/>
              <a:gd name="T5" fmla="*/ 277 h 633"/>
              <a:gd name="T6" fmla="*/ 54 w 334"/>
              <a:gd name="T7" fmla="*/ 633 h 633"/>
              <a:gd name="T8" fmla="*/ 126 w 334"/>
              <a:gd name="T9" fmla="*/ 587 h 633"/>
              <a:gd name="T10" fmla="*/ 299 w 334"/>
              <a:gd name="T11" fmla="*/ 609 h 633"/>
              <a:gd name="T12" fmla="*/ 334 w 334"/>
              <a:gd name="T13" fmla="*/ 607 h 633"/>
              <a:gd name="T14" fmla="*/ 333 w 334"/>
              <a:gd name="T15" fmla="*/ 603 h 633"/>
              <a:gd name="T16" fmla="*/ 304 w 334"/>
              <a:gd name="T17" fmla="*/ 604 h 633"/>
              <a:gd name="T18" fmla="*/ 131 w 334"/>
              <a:gd name="T19" fmla="*/ 583 h 633"/>
              <a:gd name="T20" fmla="*/ 58 w 334"/>
              <a:gd name="T21" fmla="*/ 628 h 633"/>
              <a:gd name="T22" fmla="*/ 30 w 334"/>
              <a:gd name="T23" fmla="*/ 272 h 633"/>
              <a:gd name="T24" fmla="*/ 5 w 334"/>
              <a:gd name="T25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4" h="633"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65"/>
                  <a:pt x="10" y="238"/>
                  <a:pt x="25" y="277"/>
                </a:cubicBezTo>
                <a:cubicBezTo>
                  <a:pt x="54" y="633"/>
                  <a:pt x="54" y="633"/>
                  <a:pt x="54" y="633"/>
                </a:cubicBezTo>
                <a:cubicBezTo>
                  <a:pt x="54" y="633"/>
                  <a:pt x="106" y="606"/>
                  <a:pt x="126" y="587"/>
                </a:cubicBezTo>
                <a:cubicBezTo>
                  <a:pt x="126" y="587"/>
                  <a:pt x="210" y="609"/>
                  <a:pt x="299" y="609"/>
                </a:cubicBezTo>
                <a:cubicBezTo>
                  <a:pt x="311" y="609"/>
                  <a:pt x="322" y="608"/>
                  <a:pt x="334" y="607"/>
                </a:cubicBezTo>
                <a:cubicBezTo>
                  <a:pt x="334" y="606"/>
                  <a:pt x="334" y="604"/>
                  <a:pt x="333" y="603"/>
                </a:cubicBezTo>
                <a:cubicBezTo>
                  <a:pt x="323" y="603"/>
                  <a:pt x="314" y="604"/>
                  <a:pt x="304" y="604"/>
                </a:cubicBezTo>
                <a:cubicBezTo>
                  <a:pt x="215" y="604"/>
                  <a:pt x="131" y="583"/>
                  <a:pt x="131" y="583"/>
                </a:cubicBezTo>
                <a:cubicBezTo>
                  <a:pt x="111" y="601"/>
                  <a:pt x="58" y="628"/>
                  <a:pt x="58" y="628"/>
                </a:cubicBezTo>
                <a:cubicBezTo>
                  <a:pt x="30" y="272"/>
                  <a:pt x="30" y="272"/>
                  <a:pt x="30" y="272"/>
                </a:cubicBezTo>
                <a:cubicBezTo>
                  <a:pt x="15" y="234"/>
                  <a:pt x="8" y="67"/>
                  <a:pt x="5" y="0"/>
                </a:cubicBezTo>
              </a:path>
            </a:pathLst>
          </a:custGeom>
          <a:solidFill>
            <a:srgbClr val="1A1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7" name="isḷîḋê">
            <a:extLst>
              <a:ext uri="{FF2B5EF4-FFF2-40B4-BE49-F238E27FC236}">
                <a16:creationId xmlns:a16="http://schemas.microsoft.com/office/drawing/2014/main" id="{D67582B3-1F6C-4296-9D90-55ABA8A2A258}"/>
              </a:ext>
            </a:extLst>
          </p:cNvPr>
          <p:cNvSpPr/>
          <p:nvPr/>
        </p:nvSpPr>
        <p:spPr bwMode="auto">
          <a:xfrm>
            <a:off x="9913833" y="2640515"/>
            <a:ext cx="168451" cy="506781"/>
          </a:xfrm>
          <a:custGeom>
            <a:avLst/>
            <a:gdLst>
              <a:gd name="T0" fmla="*/ 435 w 435"/>
              <a:gd name="T1" fmla="*/ 1254 h 1308"/>
              <a:gd name="T2" fmla="*/ 127 w 435"/>
              <a:gd name="T3" fmla="*/ 1258 h 1308"/>
              <a:gd name="T4" fmla="*/ 54 w 435"/>
              <a:gd name="T5" fmla="*/ 1303 h 1308"/>
              <a:gd name="T6" fmla="*/ 26 w 435"/>
              <a:gd name="T7" fmla="*/ 947 h 1308"/>
              <a:gd name="T8" fmla="*/ 0 w 435"/>
              <a:gd name="T9" fmla="*/ 648 h 1308"/>
              <a:gd name="T10" fmla="*/ 33 w 435"/>
              <a:gd name="T11" fmla="*/ 441 h 1308"/>
              <a:gd name="T12" fmla="*/ 31 w 435"/>
              <a:gd name="T13" fmla="*/ 418 h 1308"/>
              <a:gd name="T14" fmla="*/ 14 w 435"/>
              <a:gd name="T15" fmla="*/ 284 h 1308"/>
              <a:gd name="T16" fmla="*/ 21 w 435"/>
              <a:gd name="T17" fmla="*/ 219 h 1308"/>
              <a:gd name="T18" fmla="*/ 23 w 435"/>
              <a:gd name="T19" fmla="*/ 200 h 1308"/>
              <a:gd name="T20" fmla="*/ 90 w 435"/>
              <a:gd name="T21" fmla="*/ 130 h 1308"/>
              <a:gd name="T22" fmla="*/ 110 w 435"/>
              <a:gd name="T23" fmla="*/ 95 h 1308"/>
              <a:gd name="T24" fmla="*/ 146 w 435"/>
              <a:gd name="T25" fmla="*/ 30 h 1308"/>
              <a:gd name="T26" fmla="*/ 164 w 435"/>
              <a:gd name="T27" fmla="*/ 0 h 1308"/>
              <a:gd name="T28" fmla="*/ 167 w 435"/>
              <a:gd name="T29" fmla="*/ 3 h 1308"/>
              <a:gd name="T30" fmla="*/ 189 w 435"/>
              <a:gd name="T31" fmla="*/ 23 h 1308"/>
              <a:gd name="T32" fmla="*/ 213 w 435"/>
              <a:gd name="T33" fmla="*/ 43 h 1308"/>
              <a:gd name="T34" fmla="*/ 327 w 435"/>
              <a:gd name="T35" fmla="*/ 144 h 1308"/>
              <a:gd name="T36" fmla="*/ 361 w 435"/>
              <a:gd name="T37" fmla="*/ 340 h 1308"/>
              <a:gd name="T38" fmla="*/ 362 w 435"/>
              <a:gd name="T39" fmla="*/ 426 h 1308"/>
              <a:gd name="T40" fmla="*/ 402 w 435"/>
              <a:gd name="T41" fmla="*/ 794 h 1308"/>
              <a:gd name="T42" fmla="*/ 435 w 435"/>
              <a:gd name="T43" fmla="*/ 1254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5" h="1308">
                <a:moveTo>
                  <a:pt x="435" y="1254"/>
                </a:moveTo>
                <a:cubicBezTo>
                  <a:pt x="326" y="1308"/>
                  <a:pt x="127" y="1258"/>
                  <a:pt x="127" y="1258"/>
                </a:cubicBezTo>
                <a:cubicBezTo>
                  <a:pt x="107" y="1276"/>
                  <a:pt x="54" y="1303"/>
                  <a:pt x="54" y="1303"/>
                </a:cubicBezTo>
                <a:cubicBezTo>
                  <a:pt x="26" y="947"/>
                  <a:pt x="26" y="947"/>
                  <a:pt x="26" y="947"/>
                </a:cubicBezTo>
                <a:cubicBezTo>
                  <a:pt x="7" y="899"/>
                  <a:pt x="0" y="648"/>
                  <a:pt x="0" y="648"/>
                </a:cubicBezTo>
                <a:cubicBezTo>
                  <a:pt x="0" y="648"/>
                  <a:pt x="23" y="460"/>
                  <a:pt x="33" y="441"/>
                </a:cubicBezTo>
                <a:cubicBezTo>
                  <a:pt x="36" y="435"/>
                  <a:pt x="34" y="427"/>
                  <a:pt x="31" y="418"/>
                </a:cubicBezTo>
                <a:cubicBezTo>
                  <a:pt x="15" y="375"/>
                  <a:pt x="9" y="329"/>
                  <a:pt x="14" y="284"/>
                </a:cubicBezTo>
                <a:cubicBezTo>
                  <a:pt x="21" y="219"/>
                  <a:pt x="21" y="219"/>
                  <a:pt x="21" y="219"/>
                </a:cubicBezTo>
                <a:cubicBezTo>
                  <a:pt x="23" y="200"/>
                  <a:pt x="23" y="200"/>
                  <a:pt x="23" y="200"/>
                </a:cubicBezTo>
                <a:cubicBezTo>
                  <a:pt x="61" y="184"/>
                  <a:pt x="90" y="130"/>
                  <a:pt x="90" y="130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7" y="3"/>
                  <a:pt x="167" y="3"/>
                  <a:pt x="167" y="3"/>
                </a:cubicBezTo>
                <a:cubicBezTo>
                  <a:pt x="189" y="23"/>
                  <a:pt x="189" y="23"/>
                  <a:pt x="189" y="23"/>
                </a:cubicBezTo>
                <a:cubicBezTo>
                  <a:pt x="189" y="23"/>
                  <a:pt x="199" y="31"/>
                  <a:pt x="213" y="43"/>
                </a:cubicBezTo>
                <a:cubicBezTo>
                  <a:pt x="245" y="69"/>
                  <a:pt x="299" y="116"/>
                  <a:pt x="327" y="144"/>
                </a:cubicBezTo>
                <a:cubicBezTo>
                  <a:pt x="351" y="169"/>
                  <a:pt x="359" y="267"/>
                  <a:pt x="361" y="340"/>
                </a:cubicBezTo>
                <a:cubicBezTo>
                  <a:pt x="363" y="388"/>
                  <a:pt x="362" y="426"/>
                  <a:pt x="362" y="426"/>
                </a:cubicBezTo>
                <a:cubicBezTo>
                  <a:pt x="337" y="467"/>
                  <a:pt x="402" y="794"/>
                  <a:pt x="402" y="794"/>
                </a:cubicBezTo>
                <a:cubicBezTo>
                  <a:pt x="417" y="858"/>
                  <a:pt x="435" y="1254"/>
                  <a:pt x="435" y="125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8" name="îṩḻíḓé">
            <a:extLst>
              <a:ext uri="{FF2B5EF4-FFF2-40B4-BE49-F238E27FC236}">
                <a16:creationId xmlns:a16="http://schemas.microsoft.com/office/drawing/2014/main" id="{8E45DDD0-6E5B-4F4A-9B97-0A8DD0D025A7}"/>
              </a:ext>
            </a:extLst>
          </p:cNvPr>
          <p:cNvSpPr/>
          <p:nvPr/>
        </p:nvSpPr>
        <p:spPr bwMode="auto">
          <a:xfrm>
            <a:off x="9893847" y="2899854"/>
            <a:ext cx="18082" cy="6662"/>
          </a:xfrm>
          <a:custGeom>
            <a:avLst/>
            <a:gdLst>
              <a:gd name="T0" fmla="*/ 47 w 47"/>
              <a:gd name="T1" fmla="*/ 0 h 17"/>
              <a:gd name="T2" fmla="*/ 1 w 47"/>
              <a:gd name="T3" fmla="*/ 9 h 17"/>
              <a:gd name="T4" fmla="*/ 0 w 47"/>
              <a:gd name="T5" fmla="*/ 17 h 17"/>
              <a:gd name="T6" fmla="*/ 47 w 47"/>
              <a:gd name="T7" fmla="*/ 7 h 17"/>
              <a:gd name="T8" fmla="*/ 47 w 4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7">
                <a:moveTo>
                  <a:pt x="47" y="0"/>
                </a:moveTo>
                <a:cubicBezTo>
                  <a:pt x="28" y="4"/>
                  <a:pt x="12" y="8"/>
                  <a:pt x="1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0" y="16"/>
                  <a:pt x="27" y="12"/>
                  <a:pt x="47" y="7"/>
                </a:cubicBezTo>
                <a:cubicBezTo>
                  <a:pt x="47" y="4"/>
                  <a:pt x="47" y="2"/>
                  <a:pt x="47" y="0"/>
                </a:cubicBezTo>
              </a:path>
            </a:pathLst>
          </a:custGeom>
          <a:solidFill>
            <a:srgbClr val="1C2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9" name="ï$lîḍe">
            <a:extLst>
              <a:ext uri="{FF2B5EF4-FFF2-40B4-BE49-F238E27FC236}">
                <a16:creationId xmlns:a16="http://schemas.microsoft.com/office/drawing/2014/main" id="{0441BC66-AB60-4CC3-A307-6099AAEDFF9D}"/>
              </a:ext>
            </a:extLst>
          </p:cNvPr>
          <p:cNvSpPr/>
          <p:nvPr/>
        </p:nvSpPr>
        <p:spPr bwMode="auto">
          <a:xfrm>
            <a:off x="9882902" y="2897950"/>
            <a:ext cx="11420" cy="8565"/>
          </a:xfrm>
          <a:custGeom>
            <a:avLst/>
            <a:gdLst>
              <a:gd name="T0" fmla="*/ 0 w 29"/>
              <a:gd name="T1" fmla="*/ 0 h 22"/>
              <a:gd name="T2" fmla="*/ 21 w 29"/>
              <a:gd name="T3" fmla="*/ 21 h 22"/>
              <a:gd name="T4" fmla="*/ 26 w 29"/>
              <a:gd name="T5" fmla="*/ 22 h 22"/>
              <a:gd name="T6" fmla="*/ 28 w 29"/>
              <a:gd name="T7" fmla="*/ 22 h 22"/>
              <a:gd name="T8" fmla="*/ 29 w 29"/>
              <a:gd name="T9" fmla="*/ 14 h 22"/>
              <a:gd name="T10" fmla="*/ 23 w 29"/>
              <a:gd name="T11" fmla="*/ 14 h 22"/>
              <a:gd name="T12" fmla="*/ 19 w 29"/>
              <a:gd name="T13" fmla="*/ 14 h 22"/>
              <a:gd name="T14" fmla="*/ 11 w 29"/>
              <a:gd name="T15" fmla="*/ 9 h 22"/>
              <a:gd name="T16" fmla="*/ 0 w 29"/>
              <a:gd name="T1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22">
                <a:moveTo>
                  <a:pt x="0" y="0"/>
                </a:moveTo>
                <a:cubicBezTo>
                  <a:pt x="8" y="11"/>
                  <a:pt x="15" y="19"/>
                  <a:pt x="21" y="21"/>
                </a:cubicBezTo>
                <a:cubicBezTo>
                  <a:pt x="22" y="21"/>
                  <a:pt x="24" y="22"/>
                  <a:pt x="26" y="22"/>
                </a:cubicBezTo>
                <a:cubicBezTo>
                  <a:pt x="26" y="22"/>
                  <a:pt x="27" y="22"/>
                  <a:pt x="28" y="22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5" y="14"/>
                  <a:pt x="23" y="14"/>
                </a:cubicBezTo>
                <a:cubicBezTo>
                  <a:pt x="22" y="14"/>
                  <a:pt x="20" y="14"/>
                  <a:pt x="19" y="14"/>
                </a:cubicBezTo>
                <a:cubicBezTo>
                  <a:pt x="17" y="13"/>
                  <a:pt x="14" y="11"/>
                  <a:pt x="11" y="9"/>
                </a:cubicBezTo>
                <a:cubicBezTo>
                  <a:pt x="8" y="7"/>
                  <a:pt x="4" y="4"/>
                  <a:pt x="0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0" name="íšlíḍê">
            <a:extLst>
              <a:ext uri="{FF2B5EF4-FFF2-40B4-BE49-F238E27FC236}">
                <a16:creationId xmlns:a16="http://schemas.microsoft.com/office/drawing/2014/main" id="{42F3C6C4-FF84-4C4E-BCB0-B77C09AA635A}"/>
              </a:ext>
            </a:extLst>
          </p:cNvPr>
          <p:cNvSpPr/>
          <p:nvPr/>
        </p:nvSpPr>
        <p:spPr bwMode="auto">
          <a:xfrm>
            <a:off x="9911930" y="2898902"/>
            <a:ext cx="1903" cy="3807"/>
          </a:xfrm>
          <a:custGeom>
            <a:avLst/>
            <a:gdLst>
              <a:gd name="T0" fmla="*/ 5 w 5"/>
              <a:gd name="T1" fmla="*/ 0 h 9"/>
              <a:gd name="T2" fmla="*/ 0 w 5"/>
              <a:gd name="T3" fmla="*/ 2 h 9"/>
              <a:gd name="T4" fmla="*/ 0 w 5"/>
              <a:gd name="T5" fmla="*/ 9 h 9"/>
              <a:gd name="T6" fmla="*/ 5 w 5"/>
              <a:gd name="T7" fmla="*/ 8 h 9"/>
              <a:gd name="T8" fmla="*/ 5 w 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5" y="0"/>
                </a:moveTo>
                <a:cubicBezTo>
                  <a:pt x="3" y="1"/>
                  <a:pt x="2" y="1"/>
                  <a:pt x="0" y="2"/>
                </a:cubicBezTo>
                <a:cubicBezTo>
                  <a:pt x="0" y="4"/>
                  <a:pt x="0" y="6"/>
                  <a:pt x="0" y="9"/>
                </a:cubicBezTo>
                <a:cubicBezTo>
                  <a:pt x="2" y="9"/>
                  <a:pt x="3" y="8"/>
                  <a:pt x="5" y="8"/>
                </a:cubicBezTo>
                <a:cubicBezTo>
                  <a:pt x="5" y="5"/>
                  <a:pt x="5" y="3"/>
                  <a:pt x="5" y="0"/>
                </a:cubicBezTo>
              </a:path>
            </a:pathLst>
          </a:custGeom>
          <a:solidFill>
            <a:srgbClr val="191E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1" name="íśļíḍê">
            <a:extLst>
              <a:ext uri="{FF2B5EF4-FFF2-40B4-BE49-F238E27FC236}">
                <a16:creationId xmlns:a16="http://schemas.microsoft.com/office/drawing/2014/main" id="{E6312ABE-DE84-4852-9A17-92D939AC4AB3}"/>
              </a:ext>
            </a:extLst>
          </p:cNvPr>
          <p:cNvSpPr/>
          <p:nvPr/>
        </p:nvSpPr>
        <p:spPr bwMode="auto">
          <a:xfrm>
            <a:off x="9913833" y="2753768"/>
            <a:ext cx="131335" cy="148466"/>
          </a:xfrm>
          <a:custGeom>
            <a:avLst/>
            <a:gdLst>
              <a:gd name="T0" fmla="*/ 319 w 338"/>
              <a:gd name="T1" fmla="*/ 0 h 383"/>
              <a:gd name="T2" fmla="*/ 327 w 338"/>
              <a:gd name="T3" fmla="*/ 224 h 383"/>
              <a:gd name="T4" fmla="*/ 235 w 338"/>
              <a:gd name="T5" fmla="*/ 299 h 383"/>
              <a:gd name="T6" fmla="*/ 98 w 338"/>
              <a:gd name="T7" fmla="*/ 357 h 383"/>
              <a:gd name="T8" fmla="*/ 0 w 338"/>
              <a:gd name="T9" fmla="*/ 375 h 383"/>
              <a:gd name="T10" fmla="*/ 0 w 338"/>
              <a:gd name="T11" fmla="*/ 383 h 383"/>
              <a:gd name="T12" fmla="*/ 100 w 338"/>
              <a:gd name="T13" fmla="*/ 364 h 383"/>
              <a:gd name="T14" fmla="*/ 237 w 338"/>
              <a:gd name="T15" fmla="*/ 306 h 383"/>
              <a:gd name="T16" fmla="*/ 329 w 338"/>
              <a:gd name="T17" fmla="*/ 231 h 383"/>
              <a:gd name="T18" fmla="*/ 320 w 338"/>
              <a:gd name="T19" fmla="*/ 4 h 383"/>
              <a:gd name="T20" fmla="*/ 319 w 338"/>
              <a:gd name="T21" fmla="*/ 0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383">
                <a:moveTo>
                  <a:pt x="319" y="0"/>
                </a:moveTo>
                <a:cubicBezTo>
                  <a:pt x="326" y="80"/>
                  <a:pt x="335" y="194"/>
                  <a:pt x="327" y="224"/>
                </a:cubicBezTo>
                <a:cubicBezTo>
                  <a:pt x="313" y="271"/>
                  <a:pt x="235" y="299"/>
                  <a:pt x="235" y="299"/>
                </a:cubicBezTo>
                <a:cubicBezTo>
                  <a:pt x="235" y="299"/>
                  <a:pt x="164" y="351"/>
                  <a:pt x="98" y="357"/>
                </a:cubicBezTo>
                <a:cubicBezTo>
                  <a:pt x="66" y="360"/>
                  <a:pt x="30" y="368"/>
                  <a:pt x="0" y="375"/>
                </a:cubicBezTo>
                <a:cubicBezTo>
                  <a:pt x="0" y="378"/>
                  <a:pt x="0" y="380"/>
                  <a:pt x="0" y="383"/>
                </a:cubicBezTo>
                <a:cubicBezTo>
                  <a:pt x="30" y="376"/>
                  <a:pt x="67" y="368"/>
                  <a:pt x="100" y="364"/>
                </a:cubicBezTo>
                <a:cubicBezTo>
                  <a:pt x="166" y="358"/>
                  <a:pt x="237" y="306"/>
                  <a:pt x="237" y="306"/>
                </a:cubicBezTo>
                <a:cubicBezTo>
                  <a:pt x="237" y="306"/>
                  <a:pt x="315" y="278"/>
                  <a:pt x="329" y="231"/>
                </a:cubicBezTo>
                <a:cubicBezTo>
                  <a:pt x="338" y="201"/>
                  <a:pt x="328" y="84"/>
                  <a:pt x="320" y="4"/>
                </a:cubicBezTo>
                <a:cubicBezTo>
                  <a:pt x="320" y="3"/>
                  <a:pt x="319" y="1"/>
                  <a:pt x="319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2" name="iṥḷïḓè">
            <a:extLst>
              <a:ext uri="{FF2B5EF4-FFF2-40B4-BE49-F238E27FC236}">
                <a16:creationId xmlns:a16="http://schemas.microsoft.com/office/drawing/2014/main" id="{F4DA051F-4936-4A37-885B-741B220F7222}"/>
              </a:ext>
            </a:extLst>
          </p:cNvPr>
          <p:cNvSpPr/>
          <p:nvPr/>
        </p:nvSpPr>
        <p:spPr bwMode="auto">
          <a:xfrm>
            <a:off x="9867675" y="2841800"/>
            <a:ext cx="14276" cy="54247"/>
          </a:xfrm>
          <a:custGeom>
            <a:avLst/>
            <a:gdLst>
              <a:gd name="T0" fmla="*/ 10 w 37"/>
              <a:gd name="T1" fmla="*/ 96 h 140"/>
              <a:gd name="T2" fmla="*/ 36 w 37"/>
              <a:gd name="T3" fmla="*/ 140 h 140"/>
              <a:gd name="T4" fmla="*/ 36 w 37"/>
              <a:gd name="T5" fmla="*/ 139 h 140"/>
              <a:gd name="T6" fmla="*/ 17 w 37"/>
              <a:gd name="T7" fmla="*/ 101 h 140"/>
              <a:gd name="T8" fmla="*/ 15 w 37"/>
              <a:gd name="T9" fmla="*/ 97 h 140"/>
              <a:gd name="T10" fmla="*/ 10 w 37"/>
              <a:gd name="T11" fmla="*/ 96 h 140"/>
              <a:gd name="T12" fmla="*/ 37 w 37"/>
              <a:gd name="T13" fmla="*/ 0 h 140"/>
              <a:gd name="T14" fmla="*/ 31 w 37"/>
              <a:gd name="T15" fmla="*/ 0 h 140"/>
              <a:gd name="T16" fmla="*/ 9 w 37"/>
              <a:gd name="T17" fmla="*/ 3 h 140"/>
              <a:gd name="T18" fmla="*/ 6 w 37"/>
              <a:gd name="T19" fmla="*/ 5 h 140"/>
              <a:gd name="T20" fmla="*/ 0 w 37"/>
              <a:gd name="T21" fmla="*/ 21 h 140"/>
              <a:gd name="T22" fmla="*/ 8 w 37"/>
              <a:gd name="T23" fmla="*/ 23 h 140"/>
              <a:gd name="T24" fmla="*/ 14 w 37"/>
              <a:gd name="T25" fmla="*/ 10 h 140"/>
              <a:gd name="T26" fmla="*/ 37 w 37"/>
              <a:gd name="T27" fmla="*/ 5 h 140"/>
              <a:gd name="T28" fmla="*/ 37 w 37"/>
              <a:gd name="T29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140">
                <a:moveTo>
                  <a:pt x="10" y="96"/>
                </a:moveTo>
                <a:cubicBezTo>
                  <a:pt x="19" y="115"/>
                  <a:pt x="28" y="130"/>
                  <a:pt x="36" y="140"/>
                </a:cubicBezTo>
                <a:cubicBezTo>
                  <a:pt x="36" y="139"/>
                  <a:pt x="36" y="139"/>
                  <a:pt x="36" y="139"/>
                </a:cubicBezTo>
                <a:cubicBezTo>
                  <a:pt x="30" y="128"/>
                  <a:pt x="23" y="116"/>
                  <a:pt x="17" y="101"/>
                </a:cubicBezTo>
                <a:cubicBezTo>
                  <a:pt x="16" y="100"/>
                  <a:pt x="15" y="98"/>
                  <a:pt x="15" y="97"/>
                </a:cubicBezTo>
                <a:cubicBezTo>
                  <a:pt x="14" y="97"/>
                  <a:pt x="12" y="97"/>
                  <a:pt x="10" y="96"/>
                </a:cubicBezTo>
                <a:moveTo>
                  <a:pt x="37" y="0"/>
                </a:moveTo>
                <a:cubicBezTo>
                  <a:pt x="35" y="0"/>
                  <a:pt x="33" y="0"/>
                  <a:pt x="31" y="0"/>
                </a:cubicBezTo>
                <a:cubicBezTo>
                  <a:pt x="24" y="1"/>
                  <a:pt x="17" y="2"/>
                  <a:pt x="9" y="3"/>
                </a:cubicBezTo>
                <a:cubicBezTo>
                  <a:pt x="8" y="4"/>
                  <a:pt x="7" y="4"/>
                  <a:pt x="6" y="5"/>
                </a:cubicBezTo>
                <a:cubicBezTo>
                  <a:pt x="4" y="7"/>
                  <a:pt x="2" y="13"/>
                  <a:pt x="0" y="21"/>
                </a:cubicBezTo>
                <a:cubicBezTo>
                  <a:pt x="8" y="23"/>
                  <a:pt x="8" y="23"/>
                  <a:pt x="8" y="23"/>
                </a:cubicBezTo>
                <a:cubicBezTo>
                  <a:pt x="10" y="16"/>
                  <a:pt x="12" y="12"/>
                  <a:pt x="14" y="10"/>
                </a:cubicBezTo>
                <a:cubicBezTo>
                  <a:pt x="16" y="7"/>
                  <a:pt x="25" y="6"/>
                  <a:pt x="37" y="5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408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3" name="iṣḷiḋê">
            <a:extLst>
              <a:ext uri="{FF2B5EF4-FFF2-40B4-BE49-F238E27FC236}">
                <a16:creationId xmlns:a16="http://schemas.microsoft.com/office/drawing/2014/main" id="{10BD6EA2-7444-4A59-8C68-88234992EC30}"/>
              </a:ext>
            </a:extLst>
          </p:cNvPr>
          <p:cNvSpPr/>
          <p:nvPr/>
        </p:nvSpPr>
        <p:spPr bwMode="auto">
          <a:xfrm>
            <a:off x="9881951" y="2841800"/>
            <a:ext cx="0" cy="1903"/>
          </a:xfrm>
          <a:custGeom>
            <a:avLst/>
            <a:gdLst>
              <a:gd name="T0" fmla="*/ 0 h 5"/>
              <a:gd name="T1" fmla="*/ 0 h 5"/>
              <a:gd name="T2" fmla="*/ 5 h 5"/>
              <a:gd name="T3" fmla="*/ 5 h 5"/>
              <a:gd name="T4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97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4" name="îṡḻïḋe">
            <a:extLst>
              <a:ext uri="{FF2B5EF4-FFF2-40B4-BE49-F238E27FC236}">
                <a16:creationId xmlns:a16="http://schemas.microsoft.com/office/drawing/2014/main" id="{8991E79B-CC2D-47ED-B0B4-CA444040F5D5}"/>
              </a:ext>
            </a:extLst>
          </p:cNvPr>
          <p:cNvSpPr/>
          <p:nvPr/>
        </p:nvSpPr>
        <p:spPr bwMode="auto">
          <a:xfrm>
            <a:off x="9881951" y="2837993"/>
            <a:ext cx="37592" cy="5710"/>
          </a:xfrm>
          <a:custGeom>
            <a:avLst/>
            <a:gdLst>
              <a:gd name="T0" fmla="*/ 6 w 97"/>
              <a:gd name="T1" fmla="*/ 10 h 15"/>
              <a:gd name="T2" fmla="*/ 0 w 97"/>
              <a:gd name="T3" fmla="*/ 10 h 15"/>
              <a:gd name="T4" fmla="*/ 0 w 97"/>
              <a:gd name="T5" fmla="*/ 15 h 15"/>
              <a:gd name="T6" fmla="*/ 6 w 97"/>
              <a:gd name="T7" fmla="*/ 15 h 15"/>
              <a:gd name="T8" fmla="*/ 6 w 97"/>
              <a:gd name="T9" fmla="*/ 10 h 15"/>
              <a:gd name="T10" fmla="*/ 97 w 97"/>
              <a:gd name="T11" fmla="*/ 0 h 15"/>
              <a:gd name="T12" fmla="*/ 59 w 97"/>
              <a:gd name="T13" fmla="*/ 9 h 15"/>
              <a:gd name="T14" fmla="*/ 58 w 97"/>
              <a:gd name="T15" fmla="*/ 15 h 15"/>
              <a:gd name="T16" fmla="*/ 60 w 97"/>
              <a:gd name="T17" fmla="*/ 15 h 15"/>
              <a:gd name="T18" fmla="*/ 96 w 97"/>
              <a:gd name="T19" fmla="*/ 7 h 15"/>
              <a:gd name="T20" fmla="*/ 97 w 97"/>
              <a:gd name="T2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5">
                <a:moveTo>
                  <a:pt x="6" y="10"/>
                </a:moveTo>
                <a:cubicBezTo>
                  <a:pt x="4" y="10"/>
                  <a:pt x="2" y="10"/>
                  <a:pt x="0" y="10"/>
                </a:cubicBezTo>
                <a:cubicBezTo>
                  <a:pt x="0" y="15"/>
                  <a:pt x="0" y="15"/>
                  <a:pt x="0" y="15"/>
                </a:cubicBezTo>
                <a:cubicBezTo>
                  <a:pt x="2" y="15"/>
                  <a:pt x="4" y="15"/>
                  <a:pt x="6" y="15"/>
                </a:cubicBezTo>
                <a:cubicBezTo>
                  <a:pt x="6" y="10"/>
                  <a:pt x="6" y="10"/>
                  <a:pt x="6" y="10"/>
                </a:cubicBezTo>
                <a:moveTo>
                  <a:pt x="97" y="0"/>
                </a:moveTo>
                <a:cubicBezTo>
                  <a:pt x="82" y="4"/>
                  <a:pt x="68" y="7"/>
                  <a:pt x="59" y="9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5"/>
                  <a:pt x="60" y="15"/>
                  <a:pt x="60" y="15"/>
                </a:cubicBezTo>
                <a:cubicBezTo>
                  <a:pt x="60" y="15"/>
                  <a:pt x="77" y="12"/>
                  <a:pt x="96" y="7"/>
                </a:cubicBezTo>
                <a:cubicBezTo>
                  <a:pt x="96" y="4"/>
                  <a:pt x="97" y="2"/>
                  <a:pt x="97" y="0"/>
                </a:cubicBezTo>
              </a:path>
            </a:pathLst>
          </a:custGeom>
          <a:solidFill>
            <a:srgbClr val="1C2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5" name="işľîḍé">
            <a:extLst>
              <a:ext uri="{FF2B5EF4-FFF2-40B4-BE49-F238E27FC236}">
                <a16:creationId xmlns:a16="http://schemas.microsoft.com/office/drawing/2014/main" id="{182AB44B-D708-4A66-AF24-B959D29F0048}"/>
              </a:ext>
            </a:extLst>
          </p:cNvPr>
          <p:cNvSpPr/>
          <p:nvPr/>
        </p:nvSpPr>
        <p:spPr bwMode="auto">
          <a:xfrm>
            <a:off x="9871006" y="2841800"/>
            <a:ext cx="8565" cy="952"/>
          </a:xfrm>
          <a:custGeom>
            <a:avLst/>
            <a:gdLst>
              <a:gd name="T0" fmla="*/ 22 w 22"/>
              <a:gd name="T1" fmla="*/ 0 h 3"/>
              <a:gd name="T2" fmla="*/ 0 w 22"/>
              <a:gd name="T3" fmla="*/ 3 h 3"/>
              <a:gd name="T4" fmla="*/ 22 w 2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3">
                <a:moveTo>
                  <a:pt x="22" y="0"/>
                </a:moveTo>
                <a:cubicBezTo>
                  <a:pt x="12" y="1"/>
                  <a:pt x="4" y="2"/>
                  <a:pt x="0" y="3"/>
                </a:cubicBezTo>
                <a:cubicBezTo>
                  <a:pt x="8" y="2"/>
                  <a:pt x="15" y="1"/>
                  <a:pt x="22" y="0"/>
                </a:cubicBezTo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6" name="iŝḷïdê">
            <a:extLst>
              <a:ext uri="{FF2B5EF4-FFF2-40B4-BE49-F238E27FC236}">
                <a16:creationId xmlns:a16="http://schemas.microsoft.com/office/drawing/2014/main" id="{E1921179-9217-4BAD-A919-9AAF237A8221}"/>
              </a:ext>
            </a:extLst>
          </p:cNvPr>
          <p:cNvSpPr/>
          <p:nvPr/>
        </p:nvSpPr>
        <p:spPr bwMode="auto">
          <a:xfrm>
            <a:off x="9881475" y="2841324"/>
            <a:ext cx="23317" cy="56626"/>
          </a:xfrm>
          <a:custGeom>
            <a:avLst/>
            <a:gdLst>
              <a:gd name="T0" fmla="*/ 0 w 60"/>
              <a:gd name="T1" fmla="*/ 140 h 146"/>
              <a:gd name="T2" fmla="*/ 0 w 60"/>
              <a:gd name="T3" fmla="*/ 141 h 146"/>
              <a:gd name="T4" fmla="*/ 4 w 60"/>
              <a:gd name="T5" fmla="*/ 146 h 146"/>
              <a:gd name="T6" fmla="*/ 0 w 60"/>
              <a:gd name="T7" fmla="*/ 140 h 146"/>
              <a:gd name="T8" fmla="*/ 60 w 60"/>
              <a:gd name="T9" fmla="*/ 0 h 146"/>
              <a:gd name="T10" fmla="*/ 53 w 60"/>
              <a:gd name="T11" fmla="*/ 1 h 146"/>
              <a:gd name="T12" fmla="*/ 26 w 60"/>
              <a:gd name="T13" fmla="*/ 1 h 146"/>
              <a:gd name="T14" fmla="*/ 7 w 60"/>
              <a:gd name="T15" fmla="*/ 1 h 146"/>
              <a:gd name="T16" fmla="*/ 7 w 60"/>
              <a:gd name="T17" fmla="*/ 6 h 146"/>
              <a:gd name="T18" fmla="*/ 33 w 60"/>
              <a:gd name="T19" fmla="*/ 5 h 146"/>
              <a:gd name="T20" fmla="*/ 59 w 60"/>
              <a:gd name="T21" fmla="*/ 6 h 146"/>
              <a:gd name="T22" fmla="*/ 60 w 60"/>
              <a:gd name="T2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146">
                <a:moveTo>
                  <a:pt x="0" y="140"/>
                </a:moveTo>
                <a:cubicBezTo>
                  <a:pt x="0" y="141"/>
                  <a:pt x="0" y="141"/>
                  <a:pt x="0" y="141"/>
                </a:cubicBezTo>
                <a:cubicBezTo>
                  <a:pt x="1" y="143"/>
                  <a:pt x="3" y="145"/>
                  <a:pt x="4" y="146"/>
                </a:cubicBezTo>
                <a:cubicBezTo>
                  <a:pt x="3" y="144"/>
                  <a:pt x="1" y="142"/>
                  <a:pt x="0" y="140"/>
                </a:cubicBezTo>
                <a:moveTo>
                  <a:pt x="60" y="0"/>
                </a:moveTo>
                <a:cubicBezTo>
                  <a:pt x="56" y="1"/>
                  <a:pt x="53" y="1"/>
                  <a:pt x="53" y="1"/>
                </a:cubicBezTo>
                <a:cubicBezTo>
                  <a:pt x="53" y="1"/>
                  <a:pt x="41" y="1"/>
                  <a:pt x="26" y="1"/>
                </a:cubicBezTo>
                <a:cubicBezTo>
                  <a:pt x="20" y="1"/>
                  <a:pt x="14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16" y="5"/>
                  <a:pt x="25" y="5"/>
                  <a:pt x="33" y="5"/>
                </a:cubicBezTo>
                <a:cubicBezTo>
                  <a:pt x="46" y="5"/>
                  <a:pt x="56" y="6"/>
                  <a:pt x="59" y="6"/>
                </a:cubicBez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7" name="iśḻiḋe">
            <a:extLst>
              <a:ext uri="{FF2B5EF4-FFF2-40B4-BE49-F238E27FC236}">
                <a16:creationId xmlns:a16="http://schemas.microsoft.com/office/drawing/2014/main" id="{00BE1BF1-2CCE-4DC7-91A1-22452544E67F}"/>
              </a:ext>
            </a:extLst>
          </p:cNvPr>
          <p:cNvSpPr/>
          <p:nvPr/>
        </p:nvSpPr>
        <p:spPr bwMode="auto">
          <a:xfrm>
            <a:off x="9866248" y="2849890"/>
            <a:ext cx="7138" cy="29503"/>
          </a:xfrm>
          <a:custGeom>
            <a:avLst/>
            <a:gdLst>
              <a:gd name="T0" fmla="*/ 3 w 18"/>
              <a:gd name="T1" fmla="*/ 0 h 76"/>
              <a:gd name="T2" fmla="*/ 10 w 18"/>
              <a:gd name="T3" fmla="*/ 68 h 76"/>
              <a:gd name="T4" fmla="*/ 13 w 18"/>
              <a:gd name="T5" fmla="*/ 75 h 76"/>
              <a:gd name="T6" fmla="*/ 18 w 18"/>
              <a:gd name="T7" fmla="*/ 76 h 76"/>
              <a:gd name="T8" fmla="*/ 15 w 18"/>
              <a:gd name="T9" fmla="*/ 67 h 76"/>
              <a:gd name="T10" fmla="*/ 11 w 18"/>
              <a:gd name="T11" fmla="*/ 2 h 76"/>
              <a:gd name="T12" fmla="*/ 3 w 18"/>
              <a:gd name="T1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76">
                <a:moveTo>
                  <a:pt x="3" y="0"/>
                </a:moveTo>
                <a:cubicBezTo>
                  <a:pt x="0" y="18"/>
                  <a:pt x="0" y="45"/>
                  <a:pt x="10" y="68"/>
                </a:cubicBezTo>
                <a:cubicBezTo>
                  <a:pt x="11" y="71"/>
                  <a:pt x="12" y="73"/>
                  <a:pt x="13" y="75"/>
                </a:cubicBezTo>
                <a:cubicBezTo>
                  <a:pt x="15" y="76"/>
                  <a:pt x="17" y="76"/>
                  <a:pt x="18" y="76"/>
                </a:cubicBezTo>
                <a:cubicBezTo>
                  <a:pt x="17" y="73"/>
                  <a:pt x="16" y="70"/>
                  <a:pt x="15" y="67"/>
                </a:cubicBezTo>
                <a:cubicBezTo>
                  <a:pt x="7" y="44"/>
                  <a:pt x="8" y="18"/>
                  <a:pt x="11" y="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F7A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8" name="işľïḍê">
            <a:extLst>
              <a:ext uri="{FF2B5EF4-FFF2-40B4-BE49-F238E27FC236}">
                <a16:creationId xmlns:a16="http://schemas.microsoft.com/office/drawing/2014/main" id="{91702EEF-FAA0-4322-865B-662DCEF10D35}"/>
              </a:ext>
            </a:extLst>
          </p:cNvPr>
          <p:cNvSpPr/>
          <p:nvPr/>
        </p:nvSpPr>
        <p:spPr bwMode="auto">
          <a:xfrm>
            <a:off x="9919067" y="2837041"/>
            <a:ext cx="1903" cy="3331"/>
          </a:xfrm>
          <a:custGeom>
            <a:avLst/>
            <a:gdLst>
              <a:gd name="T0" fmla="*/ 5 w 5"/>
              <a:gd name="T1" fmla="*/ 0 h 9"/>
              <a:gd name="T2" fmla="*/ 1 w 5"/>
              <a:gd name="T3" fmla="*/ 2 h 9"/>
              <a:gd name="T4" fmla="*/ 0 w 5"/>
              <a:gd name="T5" fmla="*/ 9 h 9"/>
              <a:gd name="T6" fmla="*/ 4 w 5"/>
              <a:gd name="T7" fmla="*/ 8 h 9"/>
              <a:gd name="T8" fmla="*/ 5 w 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5" y="0"/>
                </a:moveTo>
                <a:cubicBezTo>
                  <a:pt x="4" y="1"/>
                  <a:pt x="3" y="1"/>
                  <a:pt x="1" y="2"/>
                </a:cubicBezTo>
                <a:cubicBezTo>
                  <a:pt x="1" y="4"/>
                  <a:pt x="0" y="6"/>
                  <a:pt x="0" y="9"/>
                </a:cubicBezTo>
                <a:cubicBezTo>
                  <a:pt x="1" y="8"/>
                  <a:pt x="3" y="8"/>
                  <a:pt x="4" y="8"/>
                </a:cubicBezTo>
                <a:cubicBezTo>
                  <a:pt x="5" y="5"/>
                  <a:pt x="5" y="3"/>
                  <a:pt x="5" y="0"/>
                </a:cubicBezTo>
              </a:path>
            </a:pathLst>
          </a:custGeom>
          <a:solidFill>
            <a:srgbClr val="191E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9" name="iśļíḓe">
            <a:extLst>
              <a:ext uri="{FF2B5EF4-FFF2-40B4-BE49-F238E27FC236}">
                <a16:creationId xmlns:a16="http://schemas.microsoft.com/office/drawing/2014/main" id="{B6AE9BB2-EAEF-45AA-BAA6-EAD45E5E760E}"/>
              </a:ext>
            </a:extLst>
          </p:cNvPr>
          <p:cNvSpPr/>
          <p:nvPr/>
        </p:nvSpPr>
        <p:spPr bwMode="auto">
          <a:xfrm>
            <a:off x="9920495" y="2708086"/>
            <a:ext cx="68047" cy="132287"/>
          </a:xfrm>
          <a:custGeom>
            <a:avLst/>
            <a:gdLst>
              <a:gd name="T0" fmla="*/ 171 w 175"/>
              <a:gd name="T1" fmla="*/ 0 h 341"/>
              <a:gd name="T2" fmla="*/ 132 w 175"/>
              <a:gd name="T3" fmla="*/ 141 h 341"/>
              <a:gd name="T4" fmla="*/ 153 w 175"/>
              <a:gd name="T5" fmla="*/ 271 h 341"/>
              <a:gd name="T6" fmla="*/ 118 w 175"/>
              <a:gd name="T7" fmla="*/ 288 h 341"/>
              <a:gd name="T8" fmla="*/ 74 w 175"/>
              <a:gd name="T9" fmla="*/ 314 h 341"/>
              <a:gd name="T10" fmla="*/ 18 w 175"/>
              <a:gd name="T11" fmla="*/ 327 h 341"/>
              <a:gd name="T12" fmla="*/ 1 w 175"/>
              <a:gd name="T13" fmla="*/ 333 h 341"/>
              <a:gd name="T14" fmla="*/ 0 w 175"/>
              <a:gd name="T15" fmla="*/ 341 h 341"/>
              <a:gd name="T16" fmla="*/ 25 w 175"/>
              <a:gd name="T17" fmla="*/ 332 h 341"/>
              <a:gd name="T18" fmla="*/ 81 w 175"/>
              <a:gd name="T19" fmla="*/ 319 h 341"/>
              <a:gd name="T20" fmla="*/ 125 w 175"/>
              <a:gd name="T21" fmla="*/ 293 h 341"/>
              <a:gd name="T22" fmla="*/ 160 w 175"/>
              <a:gd name="T23" fmla="*/ 275 h 341"/>
              <a:gd name="T24" fmla="*/ 139 w 175"/>
              <a:gd name="T25" fmla="*/ 145 h 341"/>
              <a:gd name="T26" fmla="*/ 175 w 175"/>
              <a:gd name="T27" fmla="*/ 12 h 341"/>
              <a:gd name="T28" fmla="*/ 171 w 175"/>
              <a:gd name="T2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" h="341">
                <a:moveTo>
                  <a:pt x="171" y="0"/>
                </a:moveTo>
                <a:cubicBezTo>
                  <a:pt x="150" y="46"/>
                  <a:pt x="126" y="109"/>
                  <a:pt x="132" y="141"/>
                </a:cubicBezTo>
                <a:cubicBezTo>
                  <a:pt x="140" y="195"/>
                  <a:pt x="165" y="256"/>
                  <a:pt x="153" y="271"/>
                </a:cubicBezTo>
                <a:cubicBezTo>
                  <a:pt x="145" y="282"/>
                  <a:pt x="132" y="288"/>
                  <a:pt x="118" y="288"/>
                </a:cubicBezTo>
                <a:cubicBezTo>
                  <a:pt x="106" y="289"/>
                  <a:pt x="74" y="311"/>
                  <a:pt x="74" y="314"/>
                </a:cubicBezTo>
                <a:cubicBezTo>
                  <a:pt x="74" y="316"/>
                  <a:pt x="44" y="316"/>
                  <a:pt x="18" y="327"/>
                </a:cubicBezTo>
                <a:cubicBezTo>
                  <a:pt x="13" y="330"/>
                  <a:pt x="7" y="332"/>
                  <a:pt x="1" y="333"/>
                </a:cubicBezTo>
                <a:cubicBezTo>
                  <a:pt x="1" y="336"/>
                  <a:pt x="1" y="338"/>
                  <a:pt x="0" y="341"/>
                </a:cubicBezTo>
                <a:cubicBezTo>
                  <a:pt x="9" y="338"/>
                  <a:pt x="18" y="335"/>
                  <a:pt x="25" y="332"/>
                </a:cubicBezTo>
                <a:cubicBezTo>
                  <a:pt x="52" y="321"/>
                  <a:pt x="81" y="321"/>
                  <a:pt x="81" y="319"/>
                </a:cubicBezTo>
                <a:cubicBezTo>
                  <a:pt x="81" y="316"/>
                  <a:pt x="113" y="294"/>
                  <a:pt x="125" y="293"/>
                </a:cubicBezTo>
                <a:cubicBezTo>
                  <a:pt x="139" y="293"/>
                  <a:pt x="152" y="287"/>
                  <a:pt x="160" y="275"/>
                </a:cubicBezTo>
                <a:cubicBezTo>
                  <a:pt x="172" y="261"/>
                  <a:pt x="148" y="200"/>
                  <a:pt x="139" y="145"/>
                </a:cubicBezTo>
                <a:cubicBezTo>
                  <a:pt x="134" y="115"/>
                  <a:pt x="155" y="57"/>
                  <a:pt x="175" y="12"/>
                </a:cubicBezTo>
                <a:cubicBezTo>
                  <a:pt x="173" y="8"/>
                  <a:pt x="172" y="4"/>
                  <a:pt x="171" y="0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0" name="iṣ1îḋè">
            <a:extLst>
              <a:ext uri="{FF2B5EF4-FFF2-40B4-BE49-F238E27FC236}">
                <a16:creationId xmlns:a16="http://schemas.microsoft.com/office/drawing/2014/main" id="{552DE983-431E-43FE-A4A5-A0A4938A7458}"/>
              </a:ext>
            </a:extLst>
          </p:cNvPr>
          <p:cNvSpPr/>
          <p:nvPr/>
        </p:nvSpPr>
        <p:spPr bwMode="auto">
          <a:xfrm>
            <a:off x="9873385" y="2879392"/>
            <a:ext cx="8090" cy="16179"/>
          </a:xfrm>
          <a:custGeom>
            <a:avLst/>
            <a:gdLst>
              <a:gd name="T0" fmla="*/ 0 w 21"/>
              <a:gd name="T1" fmla="*/ 0 h 42"/>
              <a:gd name="T2" fmla="*/ 2 w 21"/>
              <a:gd name="T3" fmla="*/ 4 h 42"/>
              <a:gd name="T4" fmla="*/ 21 w 21"/>
              <a:gd name="T5" fmla="*/ 42 h 42"/>
              <a:gd name="T6" fmla="*/ 21 w 21"/>
              <a:gd name="T7" fmla="*/ 38 h 42"/>
              <a:gd name="T8" fmla="*/ 1 w 21"/>
              <a:gd name="T9" fmla="*/ 0 h 42"/>
              <a:gd name="T10" fmla="*/ 0 w 21"/>
              <a:gd name="T1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42">
                <a:moveTo>
                  <a:pt x="0" y="0"/>
                </a:moveTo>
                <a:cubicBezTo>
                  <a:pt x="0" y="1"/>
                  <a:pt x="1" y="3"/>
                  <a:pt x="2" y="4"/>
                </a:cubicBezTo>
                <a:cubicBezTo>
                  <a:pt x="8" y="19"/>
                  <a:pt x="15" y="31"/>
                  <a:pt x="21" y="42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28"/>
                  <a:pt x="7" y="15"/>
                  <a:pt x="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E7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1" name="íŝliḓe">
            <a:extLst>
              <a:ext uri="{FF2B5EF4-FFF2-40B4-BE49-F238E27FC236}">
                <a16:creationId xmlns:a16="http://schemas.microsoft.com/office/drawing/2014/main" id="{D7A64F93-0FB6-44AD-BAC2-2AF4DB8977E5}"/>
              </a:ext>
            </a:extLst>
          </p:cNvPr>
          <p:cNvSpPr/>
          <p:nvPr/>
        </p:nvSpPr>
        <p:spPr bwMode="auto">
          <a:xfrm>
            <a:off x="9881475" y="2894143"/>
            <a:ext cx="5710" cy="7138"/>
          </a:xfrm>
          <a:custGeom>
            <a:avLst/>
            <a:gdLst>
              <a:gd name="T0" fmla="*/ 0 w 15"/>
              <a:gd name="T1" fmla="*/ 0 h 19"/>
              <a:gd name="T2" fmla="*/ 0 w 15"/>
              <a:gd name="T3" fmla="*/ 4 h 19"/>
              <a:gd name="T4" fmla="*/ 4 w 15"/>
              <a:gd name="T5" fmla="*/ 10 h 19"/>
              <a:gd name="T6" fmla="*/ 15 w 15"/>
              <a:gd name="T7" fmla="*/ 19 h 19"/>
              <a:gd name="T8" fmla="*/ 0 w 15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9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" y="6"/>
                  <a:pt x="3" y="8"/>
                  <a:pt x="4" y="10"/>
                </a:cubicBezTo>
                <a:cubicBezTo>
                  <a:pt x="8" y="14"/>
                  <a:pt x="12" y="17"/>
                  <a:pt x="15" y="19"/>
                </a:cubicBezTo>
                <a:cubicBezTo>
                  <a:pt x="10" y="15"/>
                  <a:pt x="5" y="8"/>
                  <a:pt x="0" y="0"/>
                </a:cubicBezTo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2" name="îśľïďe">
            <a:extLst>
              <a:ext uri="{FF2B5EF4-FFF2-40B4-BE49-F238E27FC236}">
                <a16:creationId xmlns:a16="http://schemas.microsoft.com/office/drawing/2014/main" id="{C06203F7-8C9D-411E-B581-09E39E880836}"/>
              </a:ext>
            </a:extLst>
          </p:cNvPr>
          <p:cNvSpPr/>
          <p:nvPr/>
        </p:nvSpPr>
        <p:spPr bwMode="auto">
          <a:xfrm>
            <a:off x="9871958" y="2875585"/>
            <a:ext cx="1903" cy="3807"/>
          </a:xfrm>
          <a:custGeom>
            <a:avLst/>
            <a:gdLst>
              <a:gd name="T0" fmla="*/ 0 w 4"/>
              <a:gd name="T1" fmla="*/ 0 h 9"/>
              <a:gd name="T2" fmla="*/ 3 w 4"/>
              <a:gd name="T3" fmla="*/ 9 h 9"/>
              <a:gd name="T4" fmla="*/ 4 w 4"/>
              <a:gd name="T5" fmla="*/ 9 h 9"/>
              <a:gd name="T6" fmla="*/ 2 w 4"/>
              <a:gd name="T7" fmla="*/ 6 h 9"/>
              <a:gd name="T8" fmla="*/ 0 w 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9">
                <a:moveTo>
                  <a:pt x="0" y="0"/>
                </a:moveTo>
                <a:cubicBezTo>
                  <a:pt x="1" y="3"/>
                  <a:pt x="2" y="6"/>
                  <a:pt x="3" y="9"/>
                </a:cubicBezTo>
                <a:cubicBezTo>
                  <a:pt x="3" y="9"/>
                  <a:pt x="3" y="9"/>
                  <a:pt x="4" y="9"/>
                </a:cubicBezTo>
                <a:cubicBezTo>
                  <a:pt x="3" y="8"/>
                  <a:pt x="3" y="7"/>
                  <a:pt x="2" y="6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EFA5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3" name="ïṩ1îḓe">
            <a:extLst>
              <a:ext uri="{FF2B5EF4-FFF2-40B4-BE49-F238E27FC236}">
                <a16:creationId xmlns:a16="http://schemas.microsoft.com/office/drawing/2014/main" id="{55D77EFF-D4B7-4B20-A5A3-62AB4E8BF62D}"/>
              </a:ext>
            </a:extLst>
          </p:cNvPr>
          <p:cNvSpPr/>
          <p:nvPr/>
        </p:nvSpPr>
        <p:spPr bwMode="auto">
          <a:xfrm>
            <a:off x="9867200" y="2675252"/>
            <a:ext cx="178920" cy="229836"/>
          </a:xfrm>
          <a:custGeom>
            <a:avLst/>
            <a:gdLst>
              <a:gd name="T0" fmla="*/ 343 w 461"/>
              <a:gd name="T1" fmla="*/ 32 h 593"/>
              <a:gd name="T2" fmla="*/ 277 w 461"/>
              <a:gd name="T3" fmla="*/ 229 h 593"/>
              <a:gd name="T4" fmla="*/ 298 w 461"/>
              <a:gd name="T5" fmla="*/ 359 h 593"/>
              <a:gd name="T6" fmla="*/ 263 w 461"/>
              <a:gd name="T7" fmla="*/ 377 h 593"/>
              <a:gd name="T8" fmla="*/ 219 w 461"/>
              <a:gd name="T9" fmla="*/ 403 h 593"/>
              <a:gd name="T10" fmla="*/ 163 w 461"/>
              <a:gd name="T11" fmla="*/ 416 h 593"/>
              <a:gd name="T12" fmla="*/ 98 w 461"/>
              <a:gd name="T13" fmla="*/ 434 h 593"/>
              <a:gd name="T14" fmla="*/ 15 w 461"/>
              <a:gd name="T15" fmla="*/ 439 h 593"/>
              <a:gd name="T16" fmla="*/ 15 w 461"/>
              <a:gd name="T17" fmla="*/ 523 h 593"/>
              <a:gd name="T18" fmla="*/ 60 w 461"/>
              <a:gd name="T19" fmla="*/ 588 h 593"/>
              <a:gd name="T20" fmla="*/ 219 w 461"/>
              <a:gd name="T21" fmla="*/ 559 h 593"/>
              <a:gd name="T22" fmla="*/ 356 w 461"/>
              <a:gd name="T23" fmla="*/ 501 h 593"/>
              <a:gd name="T24" fmla="*/ 448 w 461"/>
              <a:gd name="T25" fmla="*/ 426 h 593"/>
              <a:gd name="T26" fmla="*/ 431 w 461"/>
              <a:gd name="T27" fmla="*/ 120 h 593"/>
              <a:gd name="T28" fmla="*/ 343 w 461"/>
              <a:gd name="T29" fmla="*/ 3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1" h="593">
                <a:moveTo>
                  <a:pt x="343" y="32"/>
                </a:moveTo>
                <a:cubicBezTo>
                  <a:pt x="343" y="32"/>
                  <a:pt x="268" y="175"/>
                  <a:pt x="277" y="229"/>
                </a:cubicBezTo>
                <a:cubicBezTo>
                  <a:pt x="286" y="284"/>
                  <a:pt x="310" y="345"/>
                  <a:pt x="298" y="359"/>
                </a:cubicBezTo>
                <a:cubicBezTo>
                  <a:pt x="290" y="371"/>
                  <a:pt x="277" y="377"/>
                  <a:pt x="263" y="377"/>
                </a:cubicBezTo>
                <a:cubicBezTo>
                  <a:pt x="251" y="378"/>
                  <a:pt x="219" y="400"/>
                  <a:pt x="219" y="403"/>
                </a:cubicBezTo>
                <a:cubicBezTo>
                  <a:pt x="219" y="405"/>
                  <a:pt x="190" y="405"/>
                  <a:pt x="163" y="416"/>
                </a:cubicBezTo>
                <a:cubicBezTo>
                  <a:pt x="137" y="427"/>
                  <a:pt x="98" y="434"/>
                  <a:pt x="98" y="434"/>
                </a:cubicBezTo>
                <a:cubicBezTo>
                  <a:pt x="98" y="434"/>
                  <a:pt x="22" y="431"/>
                  <a:pt x="15" y="439"/>
                </a:cubicBezTo>
                <a:cubicBezTo>
                  <a:pt x="8" y="446"/>
                  <a:pt x="0" y="489"/>
                  <a:pt x="15" y="523"/>
                </a:cubicBezTo>
                <a:cubicBezTo>
                  <a:pt x="31" y="558"/>
                  <a:pt x="47" y="583"/>
                  <a:pt x="60" y="588"/>
                </a:cubicBezTo>
                <a:cubicBezTo>
                  <a:pt x="73" y="593"/>
                  <a:pt x="154" y="566"/>
                  <a:pt x="219" y="559"/>
                </a:cubicBezTo>
                <a:cubicBezTo>
                  <a:pt x="285" y="553"/>
                  <a:pt x="356" y="501"/>
                  <a:pt x="356" y="501"/>
                </a:cubicBezTo>
                <a:cubicBezTo>
                  <a:pt x="356" y="501"/>
                  <a:pt x="434" y="473"/>
                  <a:pt x="448" y="426"/>
                </a:cubicBezTo>
                <a:cubicBezTo>
                  <a:pt x="461" y="379"/>
                  <a:pt x="431" y="120"/>
                  <a:pt x="431" y="120"/>
                </a:cubicBezTo>
                <a:cubicBezTo>
                  <a:pt x="431" y="120"/>
                  <a:pt x="408" y="0"/>
                  <a:pt x="343" y="3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4" name="îṡļîḋe">
            <a:extLst>
              <a:ext uri="{FF2B5EF4-FFF2-40B4-BE49-F238E27FC236}">
                <a16:creationId xmlns:a16="http://schemas.microsoft.com/office/drawing/2014/main" id="{8AB4A445-9978-42AF-A296-4540BE6C3E06}"/>
              </a:ext>
            </a:extLst>
          </p:cNvPr>
          <p:cNvSpPr/>
          <p:nvPr/>
        </p:nvSpPr>
        <p:spPr bwMode="auto">
          <a:xfrm>
            <a:off x="9980928" y="2835138"/>
            <a:ext cx="31406" cy="18558"/>
          </a:xfrm>
          <a:custGeom>
            <a:avLst/>
            <a:gdLst>
              <a:gd name="T0" fmla="*/ 18 w 81"/>
              <a:gd name="T1" fmla="*/ 0 h 48"/>
              <a:gd name="T2" fmla="*/ 9 w 81"/>
              <a:gd name="T3" fmla="*/ 12 h 48"/>
              <a:gd name="T4" fmla="*/ 54 w 81"/>
              <a:gd name="T5" fmla="*/ 48 h 48"/>
              <a:gd name="T6" fmla="*/ 56 w 81"/>
              <a:gd name="T7" fmla="*/ 48 h 48"/>
              <a:gd name="T8" fmla="*/ 48 w 81"/>
              <a:gd name="T9" fmla="*/ 4 h 48"/>
              <a:gd name="T10" fmla="*/ 18 w 81"/>
              <a:gd name="T1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48">
                <a:moveTo>
                  <a:pt x="18" y="0"/>
                </a:moveTo>
                <a:cubicBezTo>
                  <a:pt x="7" y="0"/>
                  <a:pt x="0" y="2"/>
                  <a:pt x="9" y="12"/>
                </a:cubicBezTo>
                <a:cubicBezTo>
                  <a:pt x="30" y="31"/>
                  <a:pt x="30" y="48"/>
                  <a:pt x="54" y="48"/>
                </a:cubicBezTo>
                <a:cubicBezTo>
                  <a:pt x="54" y="48"/>
                  <a:pt x="55" y="48"/>
                  <a:pt x="56" y="48"/>
                </a:cubicBezTo>
                <a:cubicBezTo>
                  <a:pt x="81" y="47"/>
                  <a:pt x="48" y="4"/>
                  <a:pt x="48" y="4"/>
                </a:cubicBezTo>
                <a:cubicBezTo>
                  <a:pt x="48" y="4"/>
                  <a:pt x="31" y="0"/>
                  <a:pt x="1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5" name="ïṧḻîḓé">
            <a:extLst>
              <a:ext uri="{FF2B5EF4-FFF2-40B4-BE49-F238E27FC236}">
                <a16:creationId xmlns:a16="http://schemas.microsoft.com/office/drawing/2014/main" id="{6F4FC43A-3C0C-48CB-B567-7AA06BC77C43}"/>
              </a:ext>
            </a:extLst>
          </p:cNvPr>
          <p:cNvSpPr/>
          <p:nvPr/>
        </p:nvSpPr>
        <p:spPr bwMode="auto">
          <a:xfrm>
            <a:off x="10028513" y="3003114"/>
            <a:ext cx="30930" cy="27599"/>
          </a:xfrm>
          <a:custGeom>
            <a:avLst/>
            <a:gdLst>
              <a:gd name="T0" fmla="*/ 27 w 80"/>
              <a:gd name="T1" fmla="*/ 0 h 71"/>
              <a:gd name="T2" fmla="*/ 52 w 80"/>
              <a:gd name="T3" fmla="*/ 61 h 71"/>
              <a:gd name="T4" fmla="*/ 68 w 80"/>
              <a:gd name="T5" fmla="*/ 71 h 71"/>
              <a:gd name="T6" fmla="*/ 27 w 80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71">
                <a:moveTo>
                  <a:pt x="27" y="0"/>
                </a:moveTo>
                <a:cubicBezTo>
                  <a:pt x="27" y="0"/>
                  <a:pt x="0" y="18"/>
                  <a:pt x="52" y="61"/>
                </a:cubicBezTo>
                <a:cubicBezTo>
                  <a:pt x="60" y="68"/>
                  <a:pt x="66" y="71"/>
                  <a:pt x="68" y="71"/>
                </a:cubicBezTo>
                <a:cubicBezTo>
                  <a:pt x="80" y="71"/>
                  <a:pt x="27" y="0"/>
                  <a:pt x="27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6" name="ïṥḻîḑé">
            <a:extLst>
              <a:ext uri="{FF2B5EF4-FFF2-40B4-BE49-F238E27FC236}">
                <a16:creationId xmlns:a16="http://schemas.microsoft.com/office/drawing/2014/main" id="{AE1D6787-6B8A-49CB-A2F1-EE73E4FD960B}"/>
              </a:ext>
            </a:extLst>
          </p:cNvPr>
          <p:cNvSpPr/>
          <p:nvPr/>
        </p:nvSpPr>
        <p:spPr bwMode="auto">
          <a:xfrm>
            <a:off x="10014713" y="3061643"/>
            <a:ext cx="24744" cy="43303"/>
          </a:xfrm>
          <a:custGeom>
            <a:avLst/>
            <a:gdLst>
              <a:gd name="T0" fmla="*/ 10 w 63"/>
              <a:gd name="T1" fmla="*/ 0 h 112"/>
              <a:gd name="T2" fmla="*/ 36 w 63"/>
              <a:gd name="T3" fmla="*/ 109 h 112"/>
              <a:gd name="T4" fmla="*/ 43 w 63"/>
              <a:gd name="T5" fmla="*/ 112 h 112"/>
              <a:gd name="T6" fmla="*/ 10 w 63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112">
                <a:moveTo>
                  <a:pt x="10" y="0"/>
                </a:moveTo>
                <a:cubicBezTo>
                  <a:pt x="10" y="2"/>
                  <a:pt x="0" y="88"/>
                  <a:pt x="36" y="109"/>
                </a:cubicBezTo>
                <a:cubicBezTo>
                  <a:pt x="39" y="111"/>
                  <a:pt x="41" y="112"/>
                  <a:pt x="43" y="112"/>
                </a:cubicBezTo>
                <a:cubicBezTo>
                  <a:pt x="63" y="112"/>
                  <a:pt x="10" y="0"/>
                  <a:pt x="1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7" name="išlíde">
            <a:extLst>
              <a:ext uri="{FF2B5EF4-FFF2-40B4-BE49-F238E27FC236}">
                <a16:creationId xmlns:a16="http://schemas.microsoft.com/office/drawing/2014/main" id="{699FAAEB-2D30-413B-9A1A-3D0F216C0EFF}"/>
              </a:ext>
            </a:extLst>
          </p:cNvPr>
          <p:cNvSpPr/>
          <p:nvPr/>
        </p:nvSpPr>
        <p:spPr bwMode="auto">
          <a:xfrm>
            <a:off x="9762036" y="2801828"/>
            <a:ext cx="53295" cy="48061"/>
          </a:xfrm>
          <a:custGeom>
            <a:avLst/>
            <a:gdLst>
              <a:gd name="T0" fmla="*/ 92 w 137"/>
              <a:gd name="T1" fmla="*/ 0 h 124"/>
              <a:gd name="T2" fmla="*/ 33 w 137"/>
              <a:gd name="T3" fmla="*/ 70 h 124"/>
              <a:gd name="T4" fmla="*/ 137 w 137"/>
              <a:gd name="T5" fmla="*/ 61 h 124"/>
              <a:gd name="T6" fmla="*/ 92 w 137"/>
              <a:gd name="T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124">
                <a:moveTo>
                  <a:pt x="92" y="0"/>
                </a:moveTo>
                <a:cubicBezTo>
                  <a:pt x="63" y="1"/>
                  <a:pt x="0" y="10"/>
                  <a:pt x="33" y="70"/>
                </a:cubicBezTo>
                <a:cubicBezTo>
                  <a:pt x="61" y="124"/>
                  <a:pt x="110" y="88"/>
                  <a:pt x="137" y="61"/>
                </a:cubicBezTo>
                <a:cubicBezTo>
                  <a:pt x="130" y="36"/>
                  <a:pt x="114" y="14"/>
                  <a:pt x="92" y="0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8" name="íṡľíḋè">
            <a:extLst>
              <a:ext uri="{FF2B5EF4-FFF2-40B4-BE49-F238E27FC236}">
                <a16:creationId xmlns:a16="http://schemas.microsoft.com/office/drawing/2014/main" id="{9C9DFED6-A2B5-4111-869B-B61234BFD56E}"/>
              </a:ext>
            </a:extLst>
          </p:cNvPr>
          <p:cNvSpPr/>
          <p:nvPr/>
        </p:nvSpPr>
        <p:spPr bwMode="auto">
          <a:xfrm>
            <a:off x="9815332" y="2824669"/>
            <a:ext cx="0" cy="476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9" name="ïśḻïdê">
            <a:extLst>
              <a:ext uri="{FF2B5EF4-FFF2-40B4-BE49-F238E27FC236}">
                <a16:creationId xmlns:a16="http://schemas.microsoft.com/office/drawing/2014/main" id="{86B63F21-F91E-48A4-945B-BE0E2FA94DB1}"/>
              </a:ext>
            </a:extLst>
          </p:cNvPr>
          <p:cNvSpPr/>
          <p:nvPr/>
        </p:nvSpPr>
        <p:spPr bwMode="auto">
          <a:xfrm>
            <a:off x="9921922" y="2666211"/>
            <a:ext cx="61861" cy="59957"/>
          </a:xfrm>
          <a:custGeom>
            <a:avLst/>
            <a:gdLst>
              <a:gd name="T0" fmla="*/ 159 w 160"/>
              <a:gd name="T1" fmla="*/ 0 h 155"/>
              <a:gd name="T2" fmla="*/ 131 w 160"/>
              <a:gd name="T3" fmla="*/ 20 h 155"/>
              <a:gd name="T4" fmla="*/ 74 w 160"/>
              <a:gd name="T5" fmla="*/ 120 h 155"/>
              <a:gd name="T6" fmla="*/ 0 w 160"/>
              <a:gd name="T7" fmla="*/ 153 h 155"/>
              <a:gd name="T8" fmla="*/ 0 w 160"/>
              <a:gd name="T9" fmla="*/ 155 h 155"/>
              <a:gd name="T10" fmla="*/ 74 w 160"/>
              <a:gd name="T11" fmla="*/ 123 h 155"/>
              <a:gd name="T12" fmla="*/ 131 w 160"/>
              <a:gd name="T13" fmla="*/ 22 h 155"/>
              <a:gd name="T14" fmla="*/ 160 w 160"/>
              <a:gd name="T15" fmla="*/ 2 h 155"/>
              <a:gd name="T16" fmla="*/ 159 w 160"/>
              <a:gd name="T1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155">
                <a:moveTo>
                  <a:pt x="159" y="0"/>
                </a:moveTo>
                <a:cubicBezTo>
                  <a:pt x="144" y="10"/>
                  <a:pt x="134" y="17"/>
                  <a:pt x="131" y="20"/>
                </a:cubicBezTo>
                <a:cubicBezTo>
                  <a:pt x="117" y="30"/>
                  <a:pt x="91" y="90"/>
                  <a:pt x="74" y="120"/>
                </a:cubicBezTo>
                <a:cubicBezTo>
                  <a:pt x="61" y="145"/>
                  <a:pt x="17" y="151"/>
                  <a:pt x="0" y="153"/>
                </a:cubicBezTo>
                <a:cubicBezTo>
                  <a:pt x="0" y="155"/>
                  <a:pt x="0" y="155"/>
                  <a:pt x="0" y="155"/>
                </a:cubicBezTo>
                <a:cubicBezTo>
                  <a:pt x="17" y="153"/>
                  <a:pt x="61" y="147"/>
                  <a:pt x="74" y="123"/>
                </a:cubicBezTo>
                <a:cubicBezTo>
                  <a:pt x="91" y="92"/>
                  <a:pt x="117" y="32"/>
                  <a:pt x="131" y="22"/>
                </a:cubicBezTo>
                <a:cubicBezTo>
                  <a:pt x="134" y="20"/>
                  <a:pt x="145" y="12"/>
                  <a:pt x="160" y="2"/>
                </a:cubicBezTo>
                <a:cubicBezTo>
                  <a:pt x="159" y="1"/>
                  <a:pt x="159" y="1"/>
                  <a:pt x="159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0" name="ïşľiḋe">
            <a:extLst>
              <a:ext uri="{FF2B5EF4-FFF2-40B4-BE49-F238E27FC236}">
                <a16:creationId xmlns:a16="http://schemas.microsoft.com/office/drawing/2014/main" id="{E0D94568-29F4-4660-AA03-1C5871AA2AF9}"/>
              </a:ext>
            </a:extLst>
          </p:cNvPr>
          <p:cNvSpPr/>
          <p:nvPr/>
        </p:nvSpPr>
        <p:spPr bwMode="auto">
          <a:xfrm>
            <a:off x="9921922" y="2640515"/>
            <a:ext cx="74233" cy="85177"/>
          </a:xfrm>
          <a:custGeom>
            <a:avLst/>
            <a:gdLst>
              <a:gd name="T0" fmla="*/ 192 w 192"/>
              <a:gd name="T1" fmla="*/ 43 h 219"/>
              <a:gd name="T2" fmla="*/ 131 w 192"/>
              <a:gd name="T3" fmla="*/ 86 h 219"/>
              <a:gd name="T4" fmla="*/ 74 w 192"/>
              <a:gd name="T5" fmla="*/ 186 h 219"/>
              <a:gd name="T6" fmla="*/ 0 w 192"/>
              <a:gd name="T7" fmla="*/ 219 h 219"/>
              <a:gd name="T8" fmla="*/ 2 w 192"/>
              <a:gd name="T9" fmla="*/ 200 h 219"/>
              <a:gd name="T10" fmla="*/ 69 w 192"/>
              <a:gd name="T11" fmla="*/ 130 h 219"/>
              <a:gd name="T12" fmla="*/ 143 w 192"/>
              <a:gd name="T13" fmla="*/ 0 h 219"/>
              <a:gd name="T14" fmla="*/ 168 w 192"/>
              <a:gd name="T15" fmla="*/ 23 h 219"/>
              <a:gd name="T16" fmla="*/ 192 w 192"/>
              <a:gd name="T17" fmla="*/ 4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219">
                <a:moveTo>
                  <a:pt x="192" y="43"/>
                </a:moveTo>
                <a:cubicBezTo>
                  <a:pt x="162" y="64"/>
                  <a:pt x="136" y="82"/>
                  <a:pt x="131" y="86"/>
                </a:cubicBezTo>
                <a:cubicBezTo>
                  <a:pt x="117" y="96"/>
                  <a:pt x="91" y="156"/>
                  <a:pt x="74" y="186"/>
                </a:cubicBezTo>
                <a:cubicBezTo>
                  <a:pt x="61" y="211"/>
                  <a:pt x="17" y="217"/>
                  <a:pt x="0" y="219"/>
                </a:cubicBezTo>
                <a:cubicBezTo>
                  <a:pt x="2" y="200"/>
                  <a:pt x="2" y="200"/>
                  <a:pt x="2" y="200"/>
                </a:cubicBezTo>
                <a:cubicBezTo>
                  <a:pt x="40" y="184"/>
                  <a:pt x="69" y="130"/>
                  <a:pt x="69" y="13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8" y="23"/>
                  <a:pt x="168" y="23"/>
                  <a:pt x="168" y="23"/>
                </a:cubicBezTo>
                <a:cubicBezTo>
                  <a:pt x="168" y="23"/>
                  <a:pt x="178" y="31"/>
                  <a:pt x="192" y="43"/>
                </a:cubicBezTo>
              </a:path>
            </a:pathLst>
          </a:custGeom>
          <a:solidFill>
            <a:srgbClr val="DC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1" name="işľïdè">
            <a:extLst>
              <a:ext uri="{FF2B5EF4-FFF2-40B4-BE49-F238E27FC236}">
                <a16:creationId xmlns:a16="http://schemas.microsoft.com/office/drawing/2014/main" id="{939C9087-CE7E-4AE3-A9F0-99B4A761677F}"/>
              </a:ext>
            </a:extLst>
          </p:cNvPr>
          <p:cNvSpPr/>
          <p:nvPr/>
        </p:nvSpPr>
        <p:spPr bwMode="auto">
          <a:xfrm>
            <a:off x="9875289" y="2565331"/>
            <a:ext cx="98025" cy="104687"/>
          </a:xfrm>
          <a:custGeom>
            <a:avLst/>
            <a:gdLst>
              <a:gd name="T0" fmla="*/ 253 w 253"/>
              <a:gd name="T1" fmla="*/ 135 h 270"/>
              <a:gd name="T2" fmla="*/ 232 w 253"/>
              <a:gd name="T3" fmla="*/ 202 h 270"/>
              <a:gd name="T4" fmla="*/ 67 w 253"/>
              <a:gd name="T5" fmla="*/ 233 h 270"/>
              <a:gd name="T6" fmla="*/ 37 w 253"/>
              <a:gd name="T7" fmla="*/ 68 h 270"/>
              <a:gd name="T8" fmla="*/ 202 w 253"/>
              <a:gd name="T9" fmla="*/ 37 h 270"/>
              <a:gd name="T10" fmla="*/ 253 w 253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70">
                <a:moveTo>
                  <a:pt x="253" y="135"/>
                </a:moveTo>
                <a:cubicBezTo>
                  <a:pt x="253" y="159"/>
                  <a:pt x="246" y="183"/>
                  <a:pt x="232" y="202"/>
                </a:cubicBezTo>
                <a:cubicBezTo>
                  <a:pt x="195" y="256"/>
                  <a:pt x="121" y="270"/>
                  <a:pt x="67" y="233"/>
                </a:cubicBezTo>
                <a:cubicBezTo>
                  <a:pt x="13" y="196"/>
                  <a:pt x="0" y="122"/>
                  <a:pt x="37" y="68"/>
                </a:cubicBezTo>
                <a:cubicBezTo>
                  <a:pt x="74" y="14"/>
                  <a:pt x="148" y="0"/>
                  <a:pt x="202" y="37"/>
                </a:cubicBezTo>
                <a:cubicBezTo>
                  <a:pt x="234" y="60"/>
                  <a:pt x="253" y="96"/>
                  <a:pt x="253" y="135"/>
                </a:cubicBezTo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2" name="iṩḻîḓê">
            <a:extLst>
              <a:ext uri="{FF2B5EF4-FFF2-40B4-BE49-F238E27FC236}">
                <a16:creationId xmlns:a16="http://schemas.microsoft.com/office/drawing/2014/main" id="{93EED38E-2613-4E0E-BD3D-9FD4488B4AC6}"/>
              </a:ext>
            </a:extLst>
          </p:cNvPr>
          <p:cNvSpPr/>
          <p:nvPr/>
        </p:nvSpPr>
        <p:spPr bwMode="auto">
          <a:xfrm>
            <a:off x="9966177" y="2643370"/>
            <a:ext cx="5235" cy="9041"/>
          </a:xfrm>
          <a:custGeom>
            <a:avLst/>
            <a:gdLst>
              <a:gd name="T0" fmla="*/ 3 w 14"/>
              <a:gd name="T1" fmla="*/ 0 h 23"/>
              <a:gd name="T2" fmla="*/ 0 w 14"/>
              <a:gd name="T3" fmla="*/ 5 h 23"/>
              <a:gd name="T4" fmla="*/ 3 w 14"/>
              <a:gd name="T5" fmla="*/ 12 h 23"/>
              <a:gd name="T6" fmla="*/ 11 w 14"/>
              <a:gd name="T7" fmla="*/ 23 h 23"/>
              <a:gd name="T8" fmla="*/ 14 w 14"/>
              <a:gd name="T9" fmla="*/ 19 h 23"/>
              <a:gd name="T10" fmla="*/ 7 w 14"/>
              <a:gd name="T11" fmla="*/ 9 h 23"/>
              <a:gd name="T12" fmla="*/ 3 w 14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23">
                <a:moveTo>
                  <a:pt x="3" y="0"/>
                </a:moveTo>
                <a:cubicBezTo>
                  <a:pt x="2" y="1"/>
                  <a:pt x="1" y="3"/>
                  <a:pt x="0" y="5"/>
                </a:cubicBezTo>
                <a:cubicBezTo>
                  <a:pt x="1" y="7"/>
                  <a:pt x="2" y="10"/>
                  <a:pt x="3" y="12"/>
                </a:cubicBezTo>
                <a:cubicBezTo>
                  <a:pt x="5" y="16"/>
                  <a:pt x="8" y="20"/>
                  <a:pt x="11" y="23"/>
                </a:cubicBezTo>
                <a:cubicBezTo>
                  <a:pt x="14" y="19"/>
                  <a:pt x="14" y="19"/>
                  <a:pt x="14" y="19"/>
                </a:cubicBezTo>
                <a:cubicBezTo>
                  <a:pt x="11" y="16"/>
                  <a:pt x="9" y="13"/>
                  <a:pt x="7" y="9"/>
                </a:cubicBezTo>
                <a:cubicBezTo>
                  <a:pt x="5" y="6"/>
                  <a:pt x="4" y="3"/>
                  <a:pt x="3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3" name="islídê">
            <a:extLst>
              <a:ext uri="{FF2B5EF4-FFF2-40B4-BE49-F238E27FC236}">
                <a16:creationId xmlns:a16="http://schemas.microsoft.com/office/drawing/2014/main" id="{C9E9EB61-C3EE-4585-B87D-39DA860D8666}"/>
              </a:ext>
            </a:extLst>
          </p:cNvPr>
          <p:cNvSpPr/>
          <p:nvPr/>
        </p:nvSpPr>
        <p:spPr bwMode="auto">
          <a:xfrm>
            <a:off x="9965225" y="2641942"/>
            <a:ext cx="1903" cy="3331"/>
          </a:xfrm>
          <a:custGeom>
            <a:avLst/>
            <a:gdLst>
              <a:gd name="T0" fmla="*/ 4 w 5"/>
              <a:gd name="T1" fmla="*/ 0 h 9"/>
              <a:gd name="T2" fmla="*/ 0 w 5"/>
              <a:gd name="T3" fmla="*/ 5 h 9"/>
              <a:gd name="T4" fmla="*/ 0 w 5"/>
              <a:gd name="T5" fmla="*/ 5 h 9"/>
              <a:gd name="T6" fmla="*/ 0 w 5"/>
              <a:gd name="T7" fmla="*/ 5 h 9"/>
              <a:gd name="T8" fmla="*/ 2 w 5"/>
              <a:gd name="T9" fmla="*/ 9 h 9"/>
              <a:gd name="T10" fmla="*/ 5 w 5"/>
              <a:gd name="T11" fmla="*/ 4 h 9"/>
              <a:gd name="T12" fmla="*/ 4 w 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4" y="0"/>
                </a:moveTo>
                <a:cubicBezTo>
                  <a:pt x="3" y="2"/>
                  <a:pt x="2" y="4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1" y="7"/>
                  <a:pt x="1" y="8"/>
                  <a:pt x="2" y="9"/>
                </a:cubicBezTo>
                <a:cubicBezTo>
                  <a:pt x="3" y="7"/>
                  <a:pt x="4" y="5"/>
                  <a:pt x="5" y="4"/>
                </a:cubicBezTo>
                <a:cubicBezTo>
                  <a:pt x="4" y="3"/>
                  <a:pt x="4" y="1"/>
                  <a:pt x="4" y="0"/>
                </a:cubicBezTo>
              </a:path>
            </a:pathLst>
          </a:custGeom>
          <a:solidFill>
            <a:srgbClr val="CE8E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4" name="îṥļîďé">
            <a:extLst>
              <a:ext uri="{FF2B5EF4-FFF2-40B4-BE49-F238E27FC236}">
                <a16:creationId xmlns:a16="http://schemas.microsoft.com/office/drawing/2014/main" id="{2B968D1E-ED86-4932-B198-C94BCF88ACBD}"/>
              </a:ext>
            </a:extLst>
          </p:cNvPr>
          <p:cNvSpPr/>
          <p:nvPr/>
        </p:nvSpPr>
        <p:spPr bwMode="auto">
          <a:xfrm>
            <a:off x="9983783" y="2665735"/>
            <a:ext cx="69950" cy="106591"/>
          </a:xfrm>
          <a:custGeom>
            <a:avLst/>
            <a:gdLst>
              <a:gd name="T0" fmla="*/ 139 w 180"/>
              <a:gd name="T1" fmla="*/ 216 h 275"/>
              <a:gd name="T2" fmla="*/ 140 w 180"/>
              <a:gd name="T3" fmla="*/ 231 h 275"/>
              <a:gd name="T4" fmla="*/ 142 w 180"/>
              <a:gd name="T5" fmla="*/ 234 h 275"/>
              <a:gd name="T6" fmla="*/ 180 w 180"/>
              <a:gd name="T7" fmla="*/ 275 h 275"/>
              <a:gd name="T8" fmla="*/ 180 w 180"/>
              <a:gd name="T9" fmla="*/ 270 h 275"/>
              <a:gd name="T10" fmla="*/ 146 w 180"/>
              <a:gd name="T11" fmla="*/ 231 h 275"/>
              <a:gd name="T12" fmla="*/ 139 w 180"/>
              <a:gd name="T13" fmla="*/ 216 h 275"/>
              <a:gd name="T14" fmla="*/ 3 w 180"/>
              <a:gd name="T15" fmla="*/ 0 h 275"/>
              <a:gd name="T16" fmla="*/ 0 w 180"/>
              <a:gd name="T17" fmla="*/ 3 h 275"/>
              <a:gd name="T18" fmla="*/ 7 w 180"/>
              <a:gd name="T19" fmla="*/ 26 h 275"/>
              <a:gd name="T20" fmla="*/ 4 w 180"/>
              <a:gd name="T21" fmla="*/ 87 h 275"/>
              <a:gd name="T22" fmla="*/ 8 w 180"/>
              <a:gd name="T23" fmla="*/ 109 h 275"/>
              <a:gd name="T24" fmla="*/ 10 w 180"/>
              <a:gd name="T25" fmla="*/ 103 h 275"/>
              <a:gd name="T26" fmla="*/ 8 w 180"/>
              <a:gd name="T27" fmla="*/ 85 h 275"/>
              <a:gd name="T28" fmla="*/ 11 w 180"/>
              <a:gd name="T29" fmla="*/ 23 h 275"/>
              <a:gd name="T30" fmla="*/ 3 w 180"/>
              <a:gd name="T31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275">
                <a:moveTo>
                  <a:pt x="139" y="216"/>
                </a:moveTo>
                <a:cubicBezTo>
                  <a:pt x="140" y="221"/>
                  <a:pt x="140" y="226"/>
                  <a:pt x="140" y="231"/>
                </a:cubicBezTo>
                <a:cubicBezTo>
                  <a:pt x="141" y="232"/>
                  <a:pt x="142" y="233"/>
                  <a:pt x="142" y="234"/>
                </a:cubicBezTo>
                <a:cubicBezTo>
                  <a:pt x="151" y="251"/>
                  <a:pt x="164" y="265"/>
                  <a:pt x="180" y="275"/>
                </a:cubicBezTo>
                <a:cubicBezTo>
                  <a:pt x="180" y="273"/>
                  <a:pt x="180" y="272"/>
                  <a:pt x="180" y="270"/>
                </a:cubicBezTo>
                <a:cubicBezTo>
                  <a:pt x="166" y="260"/>
                  <a:pt x="154" y="247"/>
                  <a:pt x="146" y="231"/>
                </a:cubicBezTo>
                <a:cubicBezTo>
                  <a:pt x="144" y="227"/>
                  <a:pt x="141" y="221"/>
                  <a:pt x="139" y="216"/>
                </a:cubicBezTo>
                <a:moveTo>
                  <a:pt x="3" y="0"/>
                </a:moveTo>
                <a:cubicBezTo>
                  <a:pt x="2" y="1"/>
                  <a:pt x="1" y="2"/>
                  <a:pt x="0" y="3"/>
                </a:cubicBezTo>
                <a:cubicBezTo>
                  <a:pt x="3" y="10"/>
                  <a:pt x="6" y="18"/>
                  <a:pt x="7" y="26"/>
                </a:cubicBezTo>
                <a:cubicBezTo>
                  <a:pt x="10" y="46"/>
                  <a:pt x="3" y="67"/>
                  <a:pt x="4" y="87"/>
                </a:cubicBezTo>
                <a:cubicBezTo>
                  <a:pt x="4" y="95"/>
                  <a:pt x="6" y="102"/>
                  <a:pt x="8" y="109"/>
                </a:cubicBezTo>
                <a:cubicBezTo>
                  <a:pt x="9" y="107"/>
                  <a:pt x="10" y="105"/>
                  <a:pt x="10" y="103"/>
                </a:cubicBezTo>
                <a:cubicBezTo>
                  <a:pt x="9" y="97"/>
                  <a:pt x="8" y="91"/>
                  <a:pt x="8" y="85"/>
                </a:cubicBezTo>
                <a:cubicBezTo>
                  <a:pt x="7" y="64"/>
                  <a:pt x="14" y="44"/>
                  <a:pt x="11" y="23"/>
                </a:cubicBezTo>
                <a:cubicBezTo>
                  <a:pt x="10" y="15"/>
                  <a:pt x="7" y="7"/>
                  <a:pt x="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5" name="îşļiḑé">
            <a:extLst>
              <a:ext uri="{FF2B5EF4-FFF2-40B4-BE49-F238E27FC236}">
                <a16:creationId xmlns:a16="http://schemas.microsoft.com/office/drawing/2014/main" id="{E428EA71-1105-449E-A535-9A450D38DC73}"/>
              </a:ext>
            </a:extLst>
          </p:cNvPr>
          <p:cNvSpPr/>
          <p:nvPr/>
        </p:nvSpPr>
        <p:spPr bwMode="auto">
          <a:xfrm>
            <a:off x="10037078" y="2748057"/>
            <a:ext cx="952" cy="7138"/>
          </a:xfrm>
          <a:custGeom>
            <a:avLst/>
            <a:gdLst>
              <a:gd name="T0" fmla="*/ 0 w 3"/>
              <a:gd name="T1" fmla="*/ 0 h 19"/>
              <a:gd name="T2" fmla="*/ 2 w 3"/>
              <a:gd name="T3" fmla="*/ 15 h 19"/>
              <a:gd name="T4" fmla="*/ 3 w 3"/>
              <a:gd name="T5" fmla="*/ 19 h 19"/>
              <a:gd name="T6" fmla="*/ 2 w 3"/>
              <a:gd name="T7" fmla="*/ 4 h 19"/>
              <a:gd name="T8" fmla="*/ 0 w 3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9">
                <a:moveTo>
                  <a:pt x="0" y="0"/>
                </a:moveTo>
                <a:cubicBezTo>
                  <a:pt x="1" y="5"/>
                  <a:pt x="1" y="10"/>
                  <a:pt x="2" y="15"/>
                </a:cubicBezTo>
                <a:cubicBezTo>
                  <a:pt x="2" y="16"/>
                  <a:pt x="3" y="18"/>
                  <a:pt x="3" y="19"/>
                </a:cubicBezTo>
                <a:cubicBezTo>
                  <a:pt x="3" y="14"/>
                  <a:pt x="3" y="9"/>
                  <a:pt x="2" y="4"/>
                </a:cubicBezTo>
                <a:cubicBezTo>
                  <a:pt x="1" y="3"/>
                  <a:pt x="1" y="2"/>
                  <a:pt x="0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6" name="íşḷiḋe">
            <a:extLst>
              <a:ext uri="{FF2B5EF4-FFF2-40B4-BE49-F238E27FC236}">
                <a16:creationId xmlns:a16="http://schemas.microsoft.com/office/drawing/2014/main" id="{CB4B8FA3-4357-4588-A76A-A063B05CAC09}"/>
              </a:ext>
            </a:extLst>
          </p:cNvPr>
          <p:cNvSpPr/>
          <p:nvPr/>
        </p:nvSpPr>
        <p:spPr bwMode="auto">
          <a:xfrm>
            <a:off x="9987114" y="2705707"/>
            <a:ext cx="2379" cy="7138"/>
          </a:xfrm>
          <a:custGeom>
            <a:avLst/>
            <a:gdLst>
              <a:gd name="T0" fmla="*/ 2 w 6"/>
              <a:gd name="T1" fmla="*/ 0 h 18"/>
              <a:gd name="T2" fmla="*/ 0 w 6"/>
              <a:gd name="T3" fmla="*/ 6 h 18"/>
              <a:gd name="T4" fmla="*/ 4 w 6"/>
              <a:gd name="T5" fmla="*/ 18 h 18"/>
              <a:gd name="T6" fmla="*/ 6 w 6"/>
              <a:gd name="T7" fmla="*/ 12 h 18"/>
              <a:gd name="T8" fmla="*/ 2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2" y="0"/>
                </a:moveTo>
                <a:cubicBezTo>
                  <a:pt x="2" y="2"/>
                  <a:pt x="1" y="4"/>
                  <a:pt x="0" y="6"/>
                </a:cubicBezTo>
                <a:cubicBezTo>
                  <a:pt x="1" y="10"/>
                  <a:pt x="2" y="14"/>
                  <a:pt x="4" y="18"/>
                </a:cubicBezTo>
                <a:cubicBezTo>
                  <a:pt x="5" y="16"/>
                  <a:pt x="6" y="14"/>
                  <a:pt x="6" y="12"/>
                </a:cubicBezTo>
                <a:cubicBezTo>
                  <a:pt x="5" y="8"/>
                  <a:pt x="3" y="4"/>
                  <a:pt x="2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7" name="îṩliḍê">
            <a:extLst>
              <a:ext uri="{FF2B5EF4-FFF2-40B4-BE49-F238E27FC236}">
                <a16:creationId xmlns:a16="http://schemas.microsoft.com/office/drawing/2014/main" id="{68E0090C-2331-4CA8-887A-092E7B47815D}"/>
              </a:ext>
            </a:extLst>
          </p:cNvPr>
          <p:cNvSpPr/>
          <p:nvPr/>
        </p:nvSpPr>
        <p:spPr bwMode="auto">
          <a:xfrm>
            <a:off x="9988541" y="2710465"/>
            <a:ext cx="49013" cy="43303"/>
          </a:xfrm>
          <a:custGeom>
            <a:avLst/>
            <a:gdLst>
              <a:gd name="T0" fmla="*/ 2 w 127"/>
              <a:gd name="T1" fmla="*/ 0 h 112"/>
              <a:gd name="T2" fmla="*/ 0 w 127"/>
              <a:gd name="T3" fmla="*/ 6 h 112"/>
              <a:gd name="T4" fmla="*/ 71 w 127"/>
              <a:gd name="T5" fmla="*/ 67 h 112"/>
              <a:gd name="T6" fmla="*/ 108 w 127"/>
              <a:gd name="T7" fmla="*/ 81 h 112"/>
              <a:gd name="T8" fmla="*/ 127 w 127"/>
              <a:gd name="T9" fmla="*/ 112 h 112"/>
              <a:gd name="T10" fmla="*/ 125 w 127"/>
              <a:gd name="T11" fmla="*/ 97 h 112"/>
              <a:gd name="T12" fmla="*/ 111 w 127"/>
              <a:gd name="T13" fmla="*/ 79 h 112"/>
              <a:gd name="T14" fmla="*/ 75 w 127"/>
              <a:gd name="T15" fmla="*/ 65 h 112"/>
              <a:gd name="T16" fmla="*/ 2 w 127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12">
                <a:moveTo>
                  <a:pt x="2" y="0"/>
                </a:moveTo>
                <a:cubicBezTo>
                  <a:pt x="2" y="2"/>
                  <a:pt x="1" y="4"/>
                  <a:pt x="0" y="6"/>
                </a:cubicBezTo>
                <a:cubicBezTo>
                  <a:pt x="13" y="35"/>
                  <a:pt x="40" y="58"/>
                  <a:pt x="71" y="67"/>
                </a:cubicBezTo>
                <a:cubicBezTo>
                  <a:pt x="84" y="71"/>
                  <a:pt x="97" y="73"/>
                  <a:pt x="108" y="81"/>
                </a:cubicBezTo>
                <a:cubicBezTo>
                  <a:pt x="117" y="89"/>
                  <a:pt x="122" y="101"/>
                  <a:pt x="127" y="112"/>
                </a:cubicBezTo>
                <a:cubicBezTo>
                  <a:pt x="126" y="107"/>
                  <a:pt x="126" y="102"/>
                  <a:pt x="125" y="97"/>
                </a:cubicBezTo>
                <a:cubicBezTo>
                  <a:pt x="122" y="90"/>
                  <a:pt x="118" y="84"/>
                  <a:pt x="111" y="79"/>
                </a:cubicBezTo>
                <a:cubicBezTo>
                  <a:pt x="101" y="70"/>
                  <a:pt x="87" y="68"/>
                  <a:pt x="75" y="65"/>
                </a:cubicBezTo>
                <a:cubicBezTo>
                  <a:pt x="43" y="55"/>
                  <a:pt x="15" y="31"/>
                  <a:pt x="2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8" name="íṡļiďê">
            <a:extLst>
              <a:ext uri="{FF2B5EF4-FFF2-40B4-BE49-F238E27FC236}">
                <a16:creationId xmlns:a16="http://schemas.microsoft.com/office/drawing/2014/main" id="{2D764EFA-6EED-4727-BA3E-9F582D9FC645}"/>
              </a:ext>
            </a:extLst>
          </p:cNvPr>
          <p:cNvSpPr/>
          <p:nvPr/>
        </p:nvSpPr>
        <p:spPr bwMode="auto">
          <a:xfrm>
            <a:off x="9983307" y="2665259"/>
            <a:ext cx="1903" cy="1903"/>
          </a:xfrm>
          <a:custGeom>
            <a:avLst/>
            <a:gdLst>
              <a:gd name="T0" fmla="*/ 4 w 4"/>
              <a:gd name="T1" fmla="*/ 0 h 4"/>
              <a:gd name="T2" fmla="*/ 0 w 4"/>
              <a:gd name="T3" fmla="*/ 2 h 4"/>
              <a:gd name="T4" fmla="*/ 1 w 4"/>
              <a:gd name="T5" fmla="*/ 4 h 4"/>
              <a:gd name="T6" fmla="*/ 4 w 4"/>
              <a:gd name="T7" fmla="*/ 1 h 4"/>
              <a:gd name="T8" fmla="*/ 4 w 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4" y="0"/>
                </a:moveTo>
                <a:cubicBezTo>
                  <a:pt x="2" y="1"/>
                  <a:pt x="1" y="1"/>
                  <a:pt x="0" y="2"/>
                </a:cubicBezTo>
                <a:cubicBezTo>
                  <a:pt x="0" y="3"/>
                  <a:pt x="0" y="3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4" y="1"/>
                  <a:pt x="4" y="0"/>
                  <a:pt x="4" y="0"/>
                </a:cubicBezTo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9" name="îṥḷíḋé">
            <a:extLst>
              <a:ext uri="{FF2B5EF4-FFF2-40B4-BE49-F238E27FC236}">
                <a16:creationId xmlns:a16="http://schemas.microsoft.com/office/drawing/2014/main" id="{9DFD61A0-213C-4516-9DB2-4D312382C451}"/>
              </a:ext>
            </a:extLst>
          </p:cNvPr>
          <p:cNvSpPr/>
          <p:nvPr/>
        </p:nvSpPr>
        <p:spPr bwMode="auto">
          <a:xfrm>
            <a:off x="9970459" y="2650508"/>
            <a:ext cx="14752" cy="15703"/>
          </a:xfrm>
          <a:custGeom>
            <a:avLst/>
            <a:gdLst>
              <a:gd name="T0" fmla="*/ 3 w 38"/>
              <a:gd name="T1" fmla="*/ 0 h 40"/>
              <a:gd name="T2" fmla="*/ 0 w 38"/>
              <a:gd name="T3" fmla="*/ 4 h 40"/>
              <a:gd name="T4" fmla="*/ 0 w 38"/>
              <a:gd name="T5" fmla="*/ 4 h 40"/>
              <a:gd name="T6" fmla="*/ 17 w 38"/>
              <a:gd name="T7" fmla="*/ 20 h 40"/>
              <a:gd name="T8" fmla="*/ 29 w 38"/>
              <a:gd name="T9" fmla="*/ 33 h 40"/>
              <a:gd name="T10" fmla="*/ 34 w 38"/>
              <a:gd name="T11" fmla="*/ 40 h 40"/>
              <a:gd name="T12" fmla="*/ 38 w 38"/>
              <a:gd name="T13" fmla="*/ 38 h 40"/>
              <a:gd name="T14" fmla="*/ 33 w 38"/>
              <a:gd name="T15" fmla="*/ 30 h 40"/>
              <a:gd name="T16" fmla="*/ 3 w 38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0">
                <a:moveTo>
                  <a:pt x="3" y="0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6" y="10"/>
                  <a:pt x="11" y="15"/>
                  <a:pt x="17" y="20"/>
                </a:cubicBezTo>
                <a:cubicBezTo>
                  <a:pt x="21" y="24"/>
                  <a:pt x="25" y="28"/>
                  <a:pt x="29" y="33"/>
                </a:cubicBezTo>
                <a:cubicBezTo>
                  <a:pt x="30" y="35"/>
                  <a:pt x="32" y="38"/>
                  <a:pt x="34" y="40"/>
                </a:cubicBezTo>
                <a:cubicBezTo>
                  <a:pt x="35" y="39"/>
                  <a:pt x="36" y="39"/>
                  <a:pt x="38" y="38"/>
                </a:cubicBezTo>
                <a:cubicBezTo>
                  <a:pt x="36" y="35"/>
                  <a:pt x="34" y="33"/>
                  <a:pt x="33" y="30"/>
                </a:cubicBezTo>
                <a:cubicBezTo>
                  <a:pt x="24" y="19"/>
                  <a:pt x="12" y="11"/>
                  <a:pt x="3" y="0"/>
                </a:cubicBezTo>
              </a:path>
            </a:pathLst>
          </a:custGeom>
          <a:solidFill>
            <a:srgbClr val="C6C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0" name="íṩ1ïḋe">
            <a:extLst>
              <a:ext uri="{FF2B5EF4-FFF2-40B4-BE49-F238E27FC236}">
                <a16:creationId xmlns:a16="http://schemas.microsoft.com/office/drawing/2014/main" id="{34EB1647-98DD-4D2F-8729-4505702D962C}"/>
              </a:ext>
            </a:extLst>
          </p:cNvPr>
          <p:cNvSpPr/>
          <p:nvPr/>
        </p:nvSpPr>
        <p:spPr bwMode="auto">
          <a:xfrm>
            <a:off x="9884806" y="2592454"/>
            <a:ext cx="81846" cy="51392"/>
          </a:xfrm>
          <a:custGeom>
            <a:avLst/>
            <a:gdLst>
              <a:gd name="T0" fmla="*/ 53 w 211"/>
              <a:gd name="T1" fmla="*/ 0 h 132"/>
              <a:gd name="T2" fmla="*/ 48 w 211"/>
              <a:gd name="T3" fmla="*/ 0 h 132"/>
              <a:gd name="T4" fmla="*/ 45 w 211"/>
              <a:gd name="T5" fmla="*/ 1 h 132"/>
              <a:gd name="T6" fmla="*/ 13 w 211"/>
              <a:gd name="T7" fmla="*/ 16 h 132"/>
              <a:gd name="T8" fmla="*/ 6 w 211"/>
              <a:gd name="T9" fmla="*/ 18 h 132"/>
              <a:gd name="T10" fmla="*/ 1 w 211"/>
              <a:gd name="T11" fmla="*/ 19 h 132"/>
              <a:gd name="T12" fmla="*/ 0 w 211"/>
              <a:gd name="T13" fmla="*/ 21 h 132"/>
              <a:gd name="T14" fmla="*/ 8 w 211"/>
              <a:gd name="T15" fmla="*/ 19 h 132"/>
              <a:gd name="T16" fmla="*/ 44 w 211"/>
              <a:gd name="T17" fmla="*/ 3 h 132"/>
              <a:gd name="T18" fmla="*/ 49 w 211"/>
              <a:gd name="T19" fmla="*/ 3 h 132"/>
              <a:gd name="T20" fmla="*/ 97 w 211"/>
              <a:gd name="T21" fmla="*/ 27 h 132"/>
              <a:gd name="T22" fmla="*/ 140 w 211"/>
              <a:gd name="T23" fmla="*/ 47 h 132"/>
              <a:gd name="T24" fmla="*/ 152 w 211"/>
              <a:gd name="T25" fmla="*/ 45 h 132"/>
              <a:gd name="T26" fmla="*/ 177 w 211"/>
              <a:gd name="T27" fmla="*/ 35 h 132"/>
              <a:gd name="T28" fmla="*/ 178 w 211"/>
              <a:gd name="T29" fmla="*/ 35 h 132"/>
              <a:gd name="T30" fmla="*/ 197 w 211"/>
              <a:gd name="T31" fmla="*/ 53 h 132"/>
              <a:gd name="T32" fmla="*/ 198 w 211"/>
              <a:gd name="T33" fmla="*/ 54 h 132"/>
              <a:gd name="T34" fmla="*/ 207 w 211"/>
              <a:gd name="T35" fmla="*/ 132 h 132"/>
              <a:gd name="T36" fmla="*/ 207 w 211"/>
              <a:gd name="T37" fmla="*/ 132 h 132"/>
              <a:gd name="T38" fmla="*/ 211 w 211"/>
              <a:gd name="T39" fmla="*/ 127 h 132"/>
              <a:gd name="T40" fmla="*/ 201 w 211"/>
              <a:gd name="T41" fmla="*/ 50 h 132"/>
              <a:gd name="T42" fmla="*/ 182 w 211"/>
              <a:gd name="T43" fmla="*/ 32 h 132"/>
              <a:gd name="T44" fmla="*/ 181 w 211"/>
              <a:gd name="T45" fmla="*/ 32 h 132"/>
              <a:gd name="T46" fmla="*/ 178 w 211"/>
              <a:gd name="T47" fmla="*/ 32 h 132"/>
              <a:gd name="T48" fmla="*/ 156 w 211"/>
              <a:gd name="T49" fmla="*/ 42 h 132"/>
              <a:gd name="T50" fmla="*/ 152 w 211"/>
              <a:gd name="T51" fmla="*/ 43 h 132"/>
              <a:gd name="T52" fmla="*/ 144 w 211"/>
              <a:gd name="T53" fmla="*/ 44 h 132"/>
              <a:gd name="T54" fmla="*/ 101 w 211"/>
              <a:gd name="T55" fmla="*/ 24 h 132"/>
              <a:gd name="T56" fmla="*/ 53 w 211"/>
              <a:gd name="T5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1" h="132">
                <a:moveTo>
                  <a:pt x="53" y="0"/>
                </a:moveTo>
                <a:cubicBezTo>
                  <a:pt x="51" y="0"/>
                  <a:pt x="49" y="0"/>
                  <a:pt x="48" y="0"/>
                </a:cubicBezTo>
                <a:cubicBezTo>
                  <a:pt x="47" y="0"/>
                  <a:pt x="46" y="1"/>
                  <a:pt x="45" y="1"/>
                </a:cubicBezTo>
                <a:cubicBezTo>
                  <a:pt x="34" y="3"/>
                  <a:pt x="24" y="11"/>
                  <a:pt x="13" y="16"/>
                </a:cubicBezTo>
                <a:cubicBezTo>
                  <a:pt x="11" y="16"/>
                  <a:pt x="8" y="17"/>
                  <a:pt x="6" y="18"/>
                </a:cubicBezTo>
                <a:cubicBezTo>
                  <a:pt x="4" y="18"/>
                  <a:pt x="2" y="18"/>
                  <a:pt x="1" y="19"/>
                </a:cubicBezTo>
                <a:cubicBezTo>
                  <a:pt x="0" y="19"/>
                  <a:pt x="0" y="20"/>
                  <a:pt x="0" y="21"/>
                </a:cubicBezTo>
                <a:cubicBezTo>
                  <a:pt x="3" y="20"/>
                  <a:pt x="5" y="20"/>
                  <a:pt x="8" y="19"/>
                </a:cubicBezTo>
                <a:cubicBezTo>
                  <a:pt x="20" y="14"/>
                  <a:pt x="31" y="5"/>
                  <a:pt x="44" y="3"/>
                </a:cubicBezTo>
                <a:cubicBezTo>
                  <a:pt x="45" y="3"/>
                  <a:pt x="47" y="3"/>
                  <a:pt x="49" y="3"/>
                </a:cubicBezTo>
                <a:cubicBezTo>
                  <a:pt x="67" y="3"/>
                  <a:pt x="83" y="16"/>
                  <a:pt x="97" y="27"/>
                </a:cubicBezTo>
                <a:cubicBezTo>
                  <a:pt x="109" y="37"/>
                  <a:pt x="125" y="47"/>
                  <a:pt x="140" y="47"/>
                </a:cubicBezTo>
                <a:cubicBezTo>
                  <a:pt x="144" y="47"/>
                  <a:pt x="148" y="47"/>
                  <a:pt x="152" y="45"/>
                </a:cubicBezTo>
                <a:cubicBezTo>
                  <a:pt x="160" y="42"/>
                  <a:pt x="168" y="35"/>
                  <a:pt x="177" y="35"/>
                </a:cubicBezTo>
                <a:cubicBezTo>
                  <a:pt x="177" y="35"/>
                  <a:pt x="178" y="35"/>
                  <a:pt x="178" y="35"/>
                </a:cubicBezTo>
                <a:cubicBezTo>
                  <a:pt x="187" y="35"/>
                  <a:pt x="194" y="44"/>
                  <a:pt x="197" y="53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207" y="79"/>
                  <a:pt x="199" y="108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9" y="131"/>
                  <a:pt x="210" y="129"/>
                  <a:pt x="211" y="127"/>
                </a:cubicBezTo>
                <a:cubicBezTo>
                  <a:pt x="204" y="103"/>
                  <a:pt x="211" y="74"/>
                  <a:pt x="201" y="50"/>
                </a:cubicBezTo>
                <a:cubicBezTo>
                  <a:pt x="198" y="41"/>
                  <a:pt x="192" y="32"/>
                  <a:pt x="182" y="32"/>
                </a:cubicBezTo>
                <a:cubicBezTo>
                  <a:pt x="182" y="32"/>
                  <a:pt x="181" y="32"/>
                  <a:pt x="181" y="32"/>
                </a:cubicBezTo>
                <a:cubicBezTo>
                  <a:pt x="180" y="32"/>
                  <a:pt x="179" y="32"/>
                  <a:pt x="178" y="32"/>
                </a:cubicBezTo>
                <a:cubicBezTo>
                  <a:pt x="170" y="33"/>
                  <a:pt x="164" y="39"/>
                  <a:pt x="156" y="42"/>
                </a:cubicBezTo>
                <a:cubicBezTo>
                  <a:pt x="155" y="43"/>
                  <a:pt x="153" y="43"/>
                  <a:pt x="152" y="43"/>
                </a:cubicBezTo>
                <a:cubicBezTo>
                  <a:pt x="149" y="44"/>
                  <a:pt x="147" y="44"/>
                  <a:pt x="144" y="44"/>
                </a:cubicBezTo>
                <a:cubicBezTo>
                  <a:pt x="129" y="44"/>
                  <a:pt x="113" y="35"/>
                  <a:pt x="101" y="24"/>
                </a:cubicBezTo>
                <a:cubicBezTo>
                  <a:pt x="87" y="13"/>
                  <a:pt x="71" y="0"/>
                  <a:pt x="53" y="0"/>
                </a:cubicBezTo>
              </a:path>
            </a:pathLst>
          </a:cu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1" name="ïşḻíḋé">
            <a:extLst>
              <a:ext uri="{FF2B5EF4-FFF2-40B4-BE49-F238E27FC236}">
                <a16:creationId xmlns:a16="http://schemas.microsoft.com/office/drawing/2014/main" id="{E7439099-6638-4981-B41E-CFAFECF7C441}"/>
              </a:ext>
            </a:extLst>
          </p:cNvPr>
          <p:cNvSpPr/>
          <p:nvPr/>
        </p:nvSpPr>
        <p:spPr bwMode="auto">
          <a:xfrm>
            <a:off x="9870055" y="2529642"/>
            <a:ext cx="217940" cy="251725"/>
          </a:xfrm>
          <a:custGeom>
            <a:avLst/>
            <a:gdLst>
              <a:gd name="T0" fmla="*/ 46 w 562"/>
              <a:gd name="T1" fmla="*/ 108 h 649"/>
              <a:gd name="T2" fmla="*/ 61 w 562"/>
              <a:gd name="T3" fmla="*/ 72 h 649"/>
              <a:gd name="T4" fmla="*/ 107 w 562"/>
              <a:gd name="T5" fmla="*/ 39 h 649"/>
              <a:gd name="T6" fmla="*/ 283 w 562"/>
              <a:gd name="T7" fmla="*/ 39 h 649"/>
              <a:gd name="T8" fmla="*/ 301 w 562"/>
              <a:gd name="T9" fmla="*/ 62 h 649"/>
              <a:gd name="T10" fmla="*/ 322 w 562"/>
              <a:gd name="T11" fmla="*/ 71 h 649"/>
              <a:gd name="T12" fmla="*/ 359 w 562"/>
              <a:gd name="T13" fmla="*/ 119 h 649"/>
              <a:gd name="T14" fmla="*/ 372 w 562"/>
              <a:gd name="T15" fmla="*/ 180 h 649"/>
              <a:gd name="T16" fmla="*/ 399 w 562"/>
              <a:gd name="T17" fmla="*/ 256 h 649"/>
              <a:gd name="T18" fmla="*/ 449 w 562"/>
              <a:gd name="T19" fmla="*/ 335 h 649"/>
              <a:gd name="T20" fmla="*/ 520 w 562"/>
              <a:gd name="T21" fmla="*/ 434 h 649"/>
              <a:gd name="T22" fmla="*/ 536 w 562"/>
              <a:gd name="T23" fmla="*/ 578 h 649"/>
              <a:gd name="T24" fmla="*/ 532 w 562"/>
              <a:gd name="T25" fmla="*/ 598 h 649"/>
              <a:gd name="T26" fmla="*/ 542 w 562"/>
              <a:gd name="T27" fmla="*/ 616 h 649"/>
              <a:gd name="T28" fmla="*/ 562 w 562"/>
              <a:gd name="T29" fmla="*/ 638 h 649"/>
              <a:gd name="T30" fmla="*/ 441 w 562"/>
              <a:gd name="T31" fmla="*/ 582 h 649"/>
              <a:gd name="T32" fmla="*/ 418 w 562"/>
              <a:gd name="T33" fmla="*/ 544 h 649"/>
              <a:gd name="T34" fmla="*/ 382 w 562"/>
              <a:gd name="T35" fmla="*/ 530 h 649"/>
              <a:gd name="T36" fmla="*/ 303 w 562"/>
              <a:gd name="T37" fmla="*/ 436 h 649"/>
              <a:gd name="T38" fmla="*/ 306 w 562"/>
              <a:gd name="T39" fmla="*/ 374 h 649"/>
              <a:gd name="T40" fmla="*/ 292 w 562"/>
              <a:gd name="T41" fmla="*/ 342 h 649"/>
              <a:gd name="T42" fmla="*/ 256 w 562"/>
              <a:gd name="T43" fmla="*/ 302 h 649"/>
              <a:gd name="T44" fmla="*/ 241 w 562"/>
              <a:gd name="T45" fmla="*/ 212 h 649"/>
              <a:gd name="T46" fmla="*/ 222 w 562"/>
              <a:gd name="T47" fmla="*/ 193 h 649"/>
              <a:gd name="T48" fmla="*/ 195 w 562"/>
              <a:gd name="T49" fmla="*/ 204 h 649"/>
              <a:gd name="T50" fmla="*/ 141 w 562"/>
              <a:gd name="T51" fmla="*/ 186 h 649"/>
              <a:gd name="T52" fmla="*/ 88 w 562"/>
              <a:gd name="T53" fmla="*/ 162 h 649"/>
              <a:gd name="T54" fmla="*/ 52 w 562"/>
              <a:gd name="T55" fmla="*/ 178 h 649"/>
              <a:gd name="T56" fmla="*/ 17 w 562"/>
              <a:gd name="T57" fmla="*/ 176 h 649"/>
              <a:gd name="T58" fmla="*/ 46 w 562"/>
              <a:gd name="T59" fmla="*/ 10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2" h="649">
                <a:moveTo>
                  <a:pt x="46" y="108"/>
                </a:moveTo>
                <a:cubicBezTo>
                  <a:pt x="51" y="96"/>
                  <a:pt x="54" y="83"/>
                  <a:pt x="61" y="72"/>
                </a:cubicBezTo>
                <a:cubicBezTo>
                  <a:pt x="71" y="56"/>
                  <a:pt x="89" y="46"/>
                  <a:pt x="107" y="39"/>
                </a:cubicBezTo>
                <a:cubicBezTo>
                  <a:pt x="154" y="23"/>
                  <a:pt x="253" y="0"/>
                  <a:pt x="283" y="39"/>
                </a:cubicBezTo>
                <a:cubicBezTo>
                  <a:pt x="288" y="47"/>
                  <a:pt x="293" y="56"/>
                  <a:pt x="301" y="62"/>
                </a:cubicBezTo>
                <a:cubicBezTo>
                  <a:pt x="308" y="66"/>
                  <a:pt x="315" y="68"/>
                  <a:pt x="322" y="71"/>
                </a:cubicBezTo>
                <a:cubicBezTo>
                  <a:pt x="341" y="80"/>
                  <a:pt x="353" y="99"/>
                  <a:pt x="359" y="119"/>
                </a:cubicBezTo>
                <a:cubicBezTo>
                  <a:pt x="366" y="139"/>
                  <a:pt x="368" y="160"/>
                  <a:pt x="372" y="180"/>
                </a:cubicBezTo>
                <a:cubicBezTo>
                  <a:pt x="378" y="206"/>
                  <a:pt x="389" y="231"/>
                  <a:pt x="399" y="256"/>
                </a:cubicBezTo>
                <a:cubicBezTo>
                  <a:pt x="412" y="285"/>
                  <a:pt x="425" y="315"/>
                  <a:pt x="449" y="335"/>
                </a:cubicBezTo>
                <a:cubicBezTo>
                  <a:pt x="482" y="363"/>
                  <a:pt x="489" y="403"/>
                  <a:pt x="520" y="434"/>
                </a:cubicBezTo>
                <a:cubicBezTo>
                  <a:pt x="556" y="470"/>
                  <a:pt x="554" y="530"/>
                  <a:pt x="536" y="578"/>
                </a:cubicBezTo>
                <a:cubicBezTo>
                  <a:pt x="533" y="585"/>
                  <a:pt x="531" y="591"/>
                  <a:pt x="532" y="598"/>
                </a:cubicBezTo>
                <a:cubicBezTo>
                  <a:pt x="533" y="604"/>
                  <a:pt x="537" y="611"/>
                  <a:pt x="542" y="616"/>
                </a:cubicBezTo>
                <a:cubicBezTo>
                  <a:pt x="562" y="638"/>
                  <a:pt x="562" y="638"/>
                  <a:pt x="562" y="638"/>
                </a:cubicBezTo>
                <a:cubicBezTo>
                  <a:pt x="515" y="649"/>
                  <a:pt x="463" y="625"/>
                  <a:pt x="441" y="582"/>
                </a:cubicBezTo>
                <a:cubicBezTo>
                  <a:pt x="434" y="569"/>
                  <a:pt x="430" y="554"/>
                  <a:pt x="418" y="544"/>
                </a:cubicBezTo>
                <a:cubicBezTo>
                  <a:pt x="408" y="536"/>
                  <a:pt x="394" y="534"/>
                  <a:pt x="382" y="530"/>
                </a:cubicBezTo>
                <a:cubicBezTo>
                  <a:pt x="340" y="518"/>
                  <a:pt x="304" y="479"/>
                  <a:pt x="303" y="436"/>
                </a:cubicBezTo>
                <a:cubicBezTo>
                  <a:pt x="302" y="415"/>
                  <a:pt x="309" y="394"/>
                  <a:pt x="306" y="374"/>
                </a:cubicBezTo>
                <a:cubicBezTo>
                  <a:pt x="304" y="362"/>
                  <a:pt x="300" y="351"/>
                  <a:pt x="292" y="342"/>
                </a:cubicBezTo>
                <a:cubicBezTo>
                  <a:pt x="281" y="328"/>
                  <a:pt x="265" y="318"/>
                  <a:pt x="256" y="302"/>
                </a:cubicBezTo>
                <a:cubicBezTo>
                  <a:pt x="241" y="275"/>
                  <a:pt x="252" y="240"/>
                  <a:pt x="241" y="212"/>
                </a:cubicBezTo>
                <a:cubicBezTo>
                  <a:pt x="238" y="203"/>
                  <a:pt x="231" y="194"/>
                  <a:pt x="222" y="193"/>
                </a:cubicBezTo>
                <a:cubicBezTo>
                  <a:pt x="212" y="193"/>
                  <a:pt x="204" y="201"/>
                  <a:pt x="195" y="204"/>
                </a:cubicBezTo>
                <a:cubicBezTo>
                  <a:pt x="177" y="211"/>
                  <a:pt x="156" y="199"/>
                  <a:pt x="141" y="186"/>
                </a:cubicBezTo>
                <a:cubicBezTo>
                  <a:pt x="125" y="174"/>
                  <a:pt x="107" y="159"/>
                  <a:pt x="88" y="162"/>
                </a:cubicBezTo>
                <a:cubicBezTo>
                  <a:pt x="74" y="164"/>
                  <a:pt x="64" y="173"/>
                  <a:pt x="52" y="178"/>
                </a:cubicBezTo>
                <a:cubicBezTo>
                  <a:pt x="43" y="181"/>
                  <a:pt x="25" y="184"/>
                  <a:pt x="17" y="176"/>
                </a:cubicBezTo>
                <a:cubicBezTo>
                  <a:pt x="0" y="161"/>
                  <a:pt x="39" y="122"/>
                  <a:pt x="46" y="108"/>
                </a:cubicBezTo>
              </a:path>
            </a:pathLst>
          </a:custGeom>
          <a:solidFill>
            <a:srgbClr val="591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2" name="iṧḷiḓé">
            <a:extLst>
              <a:ext uri="{FF2B5EF4-FFF2-40B4-BE49-F238E27FC236}">
                <a16:creationId xmlns:a16="http://schemas.microsoft.com/office/drawing/2014/main" id="{70203238-1FEF-48B4-9DED-C868AFA5953A}"/>
              </a:ext>
            </a:extLst>
          </p:cNvPr>
          <p:cNvSpPr/>
          <p:nvPr/>
        </p:nvSpPr>
        <p:spPr bwMode="auto">
          <a:xfrm>
            <a:off x="9879572" y="2551531"/>
            <a:ext cx="18558" cy="30930"/>
          </a:xfrm>
          <a:custGeom>
            <a:avLst/>
            <a:gdLst>
              <a:gd name="T0" fmla="*/ 48 w 48"/>
              <a:gd name="T1" fmla="*/ 0 h 80"/>
              <a:gd name="T2" fmla="*/ 35 w 48"/>
              <a:gd name="T3" fmla="*/ 15 h 80"/>
              <a:gd name="T4" fmla="*/ 20 w 48"/>
              <a:gd name="T5" fmla="*/ 51 h 80"/>
              <a:gd name="T6" fmla="*/ 0 w 48"/>
              <a:gd name="T7" fmla="*/ 80 h 80"/>
              <a:gd name="T8" fmla="*/ 1 w 48"/>
              <a:gd name="T9" fmla="*/ 80 h 80"/>
              <a:gd name="T10" fmla="*/ 21 w 48"/>
              <a:gd name="T11" fmla="*/ 52 h 80"/>
              <a:gd name="T12" fmla="*/ 36 w 48"/>
              <a:gd name="T13" fmla="*/ 16 h 80"/>
              <a:gd name="T14" fmla="*/ 47 w 48"/>
              <a:gd name="T15" fmla="*/ 3 h 80"/>
              <a:gd name="T16" fmla="*/ 47 w 48"/>
              <a:gd name="T17" fmla="*/ 2 h 80"/>
              <a:gd name="T18" fmla="*/ 48 w 4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80">
                <a:moveTo>
                  <a:pt x="48" y="0"/>
                </a:moveTo>
                <a:cubicBezTo>
                  <a:pt x="43" y="5"/>
                  <a:pt x="39" y="10"/>
                  <a:pt x="35" y="15"/>
                </a:cubicBezTo>
                <a:cubicBezTo>
                  <a:pt x="28" y="26"/>
                  <a:pt x="26" y="39"/>
                  <a:pt x="20" y="51"/>
                </a:cubicBezTo>
                <a:cubicBezTo>
                  <a:pt x="17" y="57"/>
                  <a:pt x="8" y="69"/>
                  <a:pt x="0" y="80"/>
                </a:cubicBezTo>
                <a:cubicBezTo>
                  <a:pt x="1" y="80"/>
                  <a:pt x="1" y="80"/>
                  <a:pt x="1" y="80"/>
                </a:cubicBezTo>
                <a:cubicBezTo>
                  <a:pt x="9" y="69"/>
                  <a:pt x="18" y="58"/>
                  <a:pt x="21" y="52"/>
                </a:cubicBezTo>
                <a:cubicBezTo>
                  <a:pt x="26" y="40"/>
                  <a:pt x="29" y="27"/>
                  <a:pt x="36" y="16"/>
                </a:cubicBezTo>
                <a:cubicBezTo>
                  <a:pt x="39" y="11"/>
                  <a:pt x="43" y="7"/>
                  <a:pt x="47" y="3"/>
                </a:cubicBezTo>
                <a:cubicBezTo>
                  <a:pt x="47" y="3"/>
                  <a:pt x="47" y="3"/>
                  <a:pt x="47" y="2"/>
                </a:cubicBezTo>
                <a:cubicBezTo>
                  <a:pt x="48" y="2"/>
                  <a:pt x="48" y="1"/>
                  <a:pt x="48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3" name="îŝ1îḋè">
            <a:extLst>
              <a:ext uri="{FF2B5EF4-FFF2-40B4-BE49-F238E27FC236}">
                <a16:creationId xmlns:a16="http://schemas.microsoft.com/office/drawing/2014/main" id="{4FDFE2CF-7CB0-4FB2-A2EA-9222682B4FD8}"/>
              </a:ext>
            </a:extLst>
          </p:cNvPr>
          <p:cNvSpPr/>
          <p:nvPr/>
        </p:nvSpPr>
        <p:spPr bwMode="auto">
          <a:xfrm>
            <a:off x="9872434" y="2582461"/>
            <a:ext cx="12848" cy="17607"/>
          </a:xfrm>
          <a:custGeom>
            <a:avLst/>
            <a:gdLst>
              <a:gd name="T0" fmla="*/ 19 w 33"/>
              <a:gd name="T1" fmla="*/ 0 h 45"/>
              <a:gd name="T2" fmla="*/ 18 w 33"/>
              <a:gd name="T3" fmla="*/ 0 h 45"/>
              <a:gd name="T4" fmla="*/ 9 w 33"/>
              <a:gd name="T5" fmla="*/ 41 h 45"/>
              <a:gd name="T6" fmla="*/ 24 w 33"/>
              <a:gd name="T7" fmla="*/ 45 h 45"/>
              <a:gd name="T8" fmla="*/ 33 w 33"/>
              <a:gd name="T9" fmla="*/ 45 h 45"/>
              <a:gd name="T10" fmla="*/ 33 w 33"/>
              <a:gd name="T11" fmla="*/ 45 h 45"/>
              <a:gd name="T12" fmla="*/ 25 w 33"/>
              <a:gd name="T13" fmla="*/ 45 h 45"/>
              <a:gd name="T14" fmla="*/ 10 w 33"/>
              <a:gd name="T15" fmla="*/ 40 h 45"/>
              <a:gd name="T16" fmla="*/ 19 w 33"/>
              <a:gd name="T1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45">
                <a:moveTo>
                  <a:pt x="19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16"/>
                  <a:pt x="0" y="32"/>
                  <a:pt x="9" y="41"/>
                </a:cubicBezTo>
                <a:cubicBezTo>
                  <a:pt x="13" y="44"/>
                  <a:pt x="18" y="45"/>
                  <a:pt x="24" y="45"/>
                </a:cubicBezTo>
                <a:cubicBezTo>
                  <a:pt x="27" y="45"/>
                  <a:pt x="30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0" y="45"/>
                  <a:pt x="28" y="45"/>
                  <a:pt x="25" y="45"/>
                </a:cubicBezTo>
                <a:cubicBezTo>
                  <a:pt x="19" y="45"/>
                  <a:pt x="14" y="44"/>
                  <a:pt x="10" y="40"/>
                </a:cubicBezTo>
                <a:cubicBezTo>
                  <a:pt x="1" y="32"/>
                  <a:pt x="9" y="16"/>
                  <a:pt x="19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4" name="ïṣ1îḍe">
            <a:extLst>
              <a:ext uri="{FF2B5EF4-FFF2-40B4-BE49-F238E27FC236}">
                <a16:creationId xmlns:a16="http://schemas.microsoft.com/office/drawing/2014/main" id="{0836A690-5C7C-42A9-8829-9CB97FC74D77}"/>
              </a:ext>
            </a:extLst>
          </p:cNvPr>
          <p:cNvSpPr/>
          <p:nvPr/>
        </p:nvSpPr>
        <p:spPr bwMode="auto">
          <a:xfrm>
            <a:off x="9885282" y="2600068"/>
            <a:ext cx="476" cy="476"/>
          </a:xfrm>
          <a:prstGeom prst="ellipse">
            <a:avLst/>
          </a:prstGeom>
          <a:solidFill>
            <a:srgbClr val="E5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5" name="ïšḷiḓê">
            <a:extLst>
              <a:ext uri="{FF2B5EF4-FFF2-40B4-BE49-F238E27FC236}">
                <a16:creationId xmlns:a16="http://schemas.microsoft.com/office/drawing/2014/main" id="{68031FBF-E398-4553-AA29-8D106191DB98}"/>
              </a:ext>
            </a:extLst>
          </p:cNvPr>
          <p:cNvSpPr/>
          <p:nvPr/>
        </p:nvSpPr>
        <p:spPr bwMode="auto">
          <a:xfrm>
            <a:off x="9885282" y="2592454"/>
            <a:ext cx="58530" cy="17131"/>
          </a:xfrm>
          <a:custGeom>
            <a:avLst/>
            <a:gdLst>
              <a:gd name="T0" fmla="*/ 5 w 151"/>
              <a:gd name="T1" fmla="*/ 18 h 44"/>
              <a:gd name="T2" fmla="*/ 0 w 151"/>
              <a:gd name="T3" fmla="*/ 19 h 44"/>
              <a:gd name="T4" fmla="*/ 0 w 151"/>
              <a:gd name="T5" fmla="*/ 19 h 44"/>
              <a:gd name="T6" fmla="*/ 5 w 151"/>
              <a:gd name="T7" fmla="*/ 18 h 44"/>
              <a:gd name="T8" fmla="*/ 53 w 151"/>
              <a:gd name="T9" fmla="*/ 0 h 44"/>
              <a:gd name="T10" fmla="*/ 48 w 151"/>
              <a:gd name="T11" fmla="*/ 0 h 44"/>
              <a:gd name="T12" fmla="*/ 44 w 151"/>
              <a:gd name="T13" fmla="*/ 1 h 44"/>
              <a:gd name="T14" fmla="*/ 47 w 151"/>
              <a:gd name="T15" fmla="*/ 0 h 44"/>
              <a:gd name="T16" fmla="*/ 52 w 151"/>
              <a:gd name="T17" fmla="*/ 0 h 44"/>
              <a:gd name="T18" fmla="*/ 100 w 151"/>
              <a:gd name="T19" fmla="*/ 24 h 44"/>
              <a:gd name="T20" fmla="*/ 143 w 151"/>
              <a:gd name="T21" fmla="*/ 44 h 44"/>
              <a:gd name="T22" fmla="*/ 151 w 151"/>
              <a:gd name="T23" fmla="*/ 43 h 44"/>
              <a:gd name="T24" fmla="*/ 144 w 151"/>
              <a:gd name="T25" fmla="*/ 44 h 44"/>
              <a:gd name="T26" fmla="*/ 101 w 151"/>
              <a:gd name="T27" fmla="*/ 24 h 44"/>
              <a:gd name="T28" fmla="*/ 53 w 151"/>
              <a:gd name="T2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1" h="44">
                <a:moveTo>
                  <a:pt x="5" y="18"/>
                </a:moveTo>
                <a:cubicBezTo>
                  <a:pt x="3" y="18"/>
                  <a:pt x="1" y="1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8"/>
                  <a:pt x="3" y="18"/>
                  <a:pt x="5" y="18"/>
                </a:cubicBezTo>
                <a:moveTo>
                  <a:pt x="53" y="0"/>
                </a:moveTo>
                <a:cubicBezTo>
                  <a:pt x="51" y="0"/>
                  <a:pt x="49" y="0"/>
                  <a:pt x="48" y="0"/>
                </a:cubicBezTo>
                <a:cubicBezTo>
                  <a:pt x="46" y="0"/>
                  <a:pt x="45" y="0"/>
                  <a:pt x="44" y="1"/>
                </a:cubicBezTo>
                <a:cubicBezTo>
                  <a:pt x="45" y="1"/>
                  <a:pt x="46" y="0"/>
                  <a:pt x="47" y="0"/>
                </a:cubicBezTo>
                <a:cubicBezTo>
                  <a:pt x="48" y="0"/>
                  <a:pt x="50" y="0"/>
                  <a:pt x="52" y="0"/>
                </a:cubicBezTo>
                <a:cubicBezTo>
                  <a:pt x="70" y="0"/>
                  <a:pt x="86" y="13"/>
                  <a:pt x="100" y="24"/>
                </a:cubicBezTo>
                <a:cubicBezTo>
                  <a:pt x="112" y="35"/>
                  <a:pt x="128" y="44"/>
                  <a:pt x="143" y="44"/>
                </a:cubicBezTo>
                <a:cubicBezTo>
                  <a:pt x="146" y="44"/>
                  <a:pt x="148" y="44"/>
                  <a:pt x="151" y="43"/>
                </a:cubicBezTo>
                <a:cubicBezTo>
                  <a:pt x="148" y="44"/>
                  <a:pt x="146" y="44"/>
                  <a:pt x="144" y="44"/>
                </a:cubicBezTo>
                <a:cubicBezTo>
                  <a:pt x="128" y="44"/>
                  <a:pt x="113" y="34"/>
                  <a:pt x="101" y="24"/>
                </a:cubicBezTo>
                <a:cubicBezTo>
                  <a:pt x="86" y="13"/>
                  <a:pt x="71" y="0"/>
                  <a:pt x="53" y="0"/>
                </a:cubicBezTo>
              </a:path>
            </a:pathLst>
          </a:custGeom>
          <a:solidFill>
            <a:srgbClr val="CE8E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6" name="iṧ1iḋè">
            <a:extLst>
              <a:ext uri="{FF2B5EF4-FFF2-40B4-BE49-F238E27FC236}">
                <a16:creationId xmlns:a16="http://schemas.microsoft.com/office/drawing/2014/main" id="{D0E3BCD1-F3BE-4F14-9EC0-BD6BADF7C0B0}"/>
              </a:ext>
            </a:extLst>
          </p:cNvPr>
          <p:cNvSpPr/>
          <p:nvPr/>
        </p:nvSpPr>
        <p:spPr bwMode="auto">
          <a:xfrm>
            <a:off x="10053733" y="2769947"/>
            <a:ext cx="33310" cy="8090"/>
          </a:xfrm>
          <a:custGeom>
            <a:avLst/>
            <a:gdLst>
              <a:gd name="T0" fmla="*/ 0 w 86"/>
              <a:gd name="T1" fmla="*/ 0 h 21"/>
              <a:gd name="T2" fmla="*/ 0 w 86"/>
              <a:gd name="T3" fmla="*/ 1 h 21"/>
              <a:gd name="T4" fmla="*/ 64 w 86"/>
              <a:gd name="T5" fmla="*/ 21 h 21"/>
              <a:gd name="T6" fmla="*/ 86 w 86"/>
              <a:gd name="T7" fmla="*/ 18 h 21"/>
              <a:gd name="T8" fmla="*/ 65 w 86"/>
              <a:gd name="T9" fmla="*/ 21 h 21"/>
              <a:gd name="T10" fmla="*/ 0 w 86"/>
              <a:gd name="T11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2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19" y="14"/>
                  <a:pt x="41" y="21"/>
                  <a:pt x="64" y="21"/>
                </a:cubicBezTo>
                <a:cubicBezTo>
                  <a:pt x="71" y="21"/>
                  <a:pt x="79" y="20"/>
                  <a:pt x="86" y="18"/>
                </a:cubicBezTo>
                <a:cubicBezTo>
                  <a:pt x="79" y="20"/>
                  <a:pt x="72" y="21"/>
                  <a:pt x="65" y="21"/>
                </a:cubicBezTo>
                <a:cubicBezTo>
                  <a:pt x="42" y="21"/>
                  <a:pt x="19" y="13"/>
                  <a:pt x="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7" name="ïs1ïďe">
            <a:extLst>
              <a:ext uri="{FF2B5EF4-FFF2-40B4-BE49-F238E27FC236}">
                <a16:creationId xmlns:a16="http://schemas.microsoft.com/office/drawing/2014/main" id="{1189F4BD-BF15-4425-B3E5-1760FF36D7F5}"/>
              </a:ext>
            </a:extLst>
          </p:cNvPr>
          <p:cNvSpPr/>
          <p:nvPr/>
        </p:nvSpPr>
        <p:spPr bwMode="auto">
          <a:xfrm>
            <a:off x="10053733" y="2769947"/>
            <a:ext cx="0" cy="476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  <a:gd name="T4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8" name="iṥḷiḓé">
            <a:extLst>
              <a:ext uri="{FF2B5EF4-FFF2-40B4-BE49-F238E27FC236}">
                <a16:creationId xmlns:a16="http://schemas.microsoft.com/office/drawing/2014/main" id="{3AB91CE6-DE34-4B55-8320-78BE3AF33EC4}"/>
              </a:ext>
            </a:extLst>
          </p:cNvPr>
          <p:cNvSpPr/>
          <p:nvPr/>
        </p:nvSpPr>
        <p:spPr bwMode="auto">
          <a:xfrm>
            <a:off x="9967128" y="2642894"/>
            <a:ext cx="4283" cy="7614"/>
          </a:xfrm>
          <a:custGeom>
            <a:avLst/>
            <a:gdLst>
              <a:gd name="T0" fmla="*/ 0 w 11"/>
              <a:gd name="T1" fmla="*/ 0 h 20"/>
              <a:gd name="T2" fmla="*/ 0 w 11"/>
              <a:gd name="T3" fmla="*/ 1 h 20"/>
              <a:gd name="T4" fmla="*/ 4 w 11"/>
              <a:gd name="T5" fmla="*/ 10 h 20"/>
              <a:gd name="T6" fmla="*/ 11 w 11"/>
              <a:gd name="T7" fmla="*/ 20 h 20"/>
              <a:gd name="T8" fmla="*/ 11 w 11"/>
              <a:gd name="T9" fmla="*/ 19 h 20"/>
              <a:gd name="T10" fmla="*/ 5 w 11"/>
              <a:gd name="T11" fmla="*/ 10 h 20"/>
              <a:gd name="T12" fmla="*/ 0 w 1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1" y="4"/>
                  <a:pt x="2" y="7"/>
                  <a:pt x="4" y="10"/>
                </a:cubicBezTo>
                <a:cubicBezTo>
                  <a:pt x="6" y="14"/>
                  <a:pt x="8" y="17"/>
                  <a:pt x="11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6"/>
                  <a:pt x="7" y="13"/>
                  <a:pt x="5" y="10"/>
                </a:cubicBezTo>
                <a:cubicBezTo>
                  <a:pt x="3" y="7"/>
                  <a:pt x="1" y="3"/>
                  <a:pt x="0" y="0"/>
                </a:cubicBezTo>
              </a:path>
            </a:pathLst>
          </a:custGeom>
          <a:solidFill>
            <a:srgbClr val="CE8E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9" name="îṧ1îďé">
            <a:extLst>
              <a:ext uri="{FF2B5EF4-FFF2-40B4-BE49-F238E27FC236}">
                <a16:creationId xmlns:a16="http://schemas.microsoft.com/office/drawing/2014/main" id="{FE946F51-AF66-452B-99BC-AD07148C17E9}"/>
              </a:ext>
            </a:extLst>
          </p:cNvPr>
          <p:cNvSpPr/>
          <p:nvPr/>
        </p:nvSpPr>
        <p:spPr bwMode="auto">
          <a:xfrm>
            <a:off x="9966652" y="2641467"/>
            <a:ext cx="476" cy="1903"/>
          </a:xfrm>
          <a:custGeom>
            <a:avLst/>
            <a:gdLst>
              <a:gd name="T0" fmla="*/ 0 w 1"/>
              <a:gd name="T1" fmla="*/ 0 h 5"/>
              <a:gd name="T2" fmla="*/ 0 w 1"/>
              <a:gd name="T3" fmla="*/ 1 h 5"/>
              <a:gd name="T4" fmla="*/ 1 w 1"/>
              <a:gd name="T5" fmla="*/ 5 h 5"/>
              <a:gd name="T6" fmla="*/ 1 w 1"/>
              <a:gd name="T7" fmla="*/ 4 h 5"/>
              <a:gd name="T8" fmla="*/ 0 w 1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5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4"/>
                  <a:pt x="1" y="5"/>
                </a:cubicBezTo>
                <a:cubicBezTo>
                  <a:pt x="1" y="4"/>
                  <a:pt x="1" y="4"/>
                  <a:pt x="1" y="4"/>
                </a:cubicBezTo>
                <a:cubicBezTo>
                  <a:pt x="1" y="2"/>
                  <a:pt x="1" y="1"/>
                  <a:pt x="0" y="0"/>
                </a:cubicBezTo>
              </a:path>
            </a:pathLst>
          </a:custGeom>
          <a:solidFill>
            <a:srgbClr val="B9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0" name="i$ľïḍè">
            <a:extLst>
              <a:ext uri="{FF2B5EF4-FFF2-40B4-BE49-F238E27FC236}">
                <a16:creationId xmlns:a16="http://schemas.microsoft.com/office/drawing/2014/main" id="{15EC369E-1933-4C21-9765-1D8AB28C89F7}"/>
              </a:ext>
            </a:extLst>
          </p:cNvPr>
          <p:cNvSpPr/>
          <p:nvPr/>
        </p:nvSpPr>
        <p:spPr bwMode="auto">
          <a:xfrm>
            <a:off x="9985211" y="2665735"/>
            <a:ext cx="68523" cy="104687"/>
          </a:xfrm>
          <a:custGeom>
            <a:avLst/>
            <a:gdLst>
              <a:gd name="T0" fmla="*/ 136 w 177"/>
              <a:gd name="T1" fmla="*/ 214 h 270"/>
              <a:gd name="T2" fmla="*/ 136 w 177"/>
              <a:gd name="T3" fmla="*/ 216 h 270"/>
              <a:gd name="T4" fmla="*/ 143 w 177"/>
              <a:gd name="T5" fmla="*/ 231 h 270"/>
              <a:gd name="T6" fmla="*/ 177 w 177"/>
              <a:gd name="T7" fmla="*/ 270 h 270"/>
              <a:gd name="T8" fmla="*/ 177 w 177"/>
              <a:gd name="T9" fmla="*/ 269 h 270"/>
              <a:gd name="T10" fmla="*/ 144 w 177"/>
              <a:gd name="T11" fmla="*/ 231 h 270"/>
              <a:gd name="T12" fmla="*/ 136 w 177"/>
              <a:gd name="T13" fmla="*/ 214 h 270"/>
              <a:gd name="T14" fmla="*/ 1 w 177"/>
              <a:gd name="T15" fmla="*/ 0 h 270"/>
              <a:gd name="T16" fmla="*/ 0 w 177"/>
              <a:gd name="T17" fmla="*/ 0 h 270"/>
              <a:gd name="T18" fmla="*/ 8 w 177"/>
              <a:gd name="T19" fmla="*/ 23 h 270"/>
              <a:gd name="T20" fmla="*/ 5 w 177"/>
              <a:gd name="T21" fmla="*/ 85 h 270"/>
              <a:gd name="T22" fmla="*/ 7 w 177"/>
              <a:gd name="T23" fmla="*/ 103 h 270"/>
              <a:gd name="T24" fmla="*/ 8 w 177"/>
              <a:gd name="T25" fmla="*/ 101 h 270"/>
              <a:gd name="T26" fmla="*/ 6 w 177"/>
              <a:gd name="T27" fmla="*/ 85 h 270"/>
              <a:gd name="T28" fmla="*/ 9 w 177"/>
              <a:gd name="T29" fmla="*/ 23 h 270"/>
              <a:gd name="T30" fmla="*/ 1 w 177"/>
              <a:gd name="T3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70">
                <a:moveTo>
                  <a:pt x="136" y="214"/>
                </a:moveTo>
                <a:cubicBezTo>
                  <a:pt x="136" y="215"/>
                  <a:pt x="136" y="215"/>
                  <a:pt x="136" y="216"/>
                </a:cubicBezTo>
                <a:cubicBezTo>
                  <a:pt x="138" y="221"/>
                  <a:pt x="141" y="227"/>
                  <a:pt x="143" y="231"/>
                </a:cubicBezTo>
                <a:cubicBezTo>
                  <a:pt x="151" y="247"/>
                  <a:pt x="163" y="260"/>
                  <a:pt x="177" y="270"/>
                </a:cubicBezTo>
                <a:cubicBezTo>
                  <a:pt x="177" y="270"/>
                  <a:pt x="177" y="269"/>
                  <a:pt x="177" y="269"/>
                </a:cubicBezTo>
                <a:cubicBezTo>
                  <a:pt x="163" y="259"/>
                  <a:pt x="152" y="246"/>
                  <a:pt x="144" y="231"/>
                </a:cubicBezTo>
                <a:cubicBezTo>
                  <a:pt x="141" y="226"/>
                  <a:pt x="139" y="220"/>
                  <a:pt x="136" y="214"/>
                </a:cubicBezTo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4" y="7"/>
                  <a:pt x="7" y="15"/>
                  <a:pt x="8" y="23"/>
                </a:cubicBezTo>
                <a:cubicBezTo>
                  <a:pt x="11" y="44"/>
                  <a:pt x="4" y="64"/>
                  <a:pt x="5" y="85"/>
                </a:cubicBezTo>
                <a:cubicBezTo>
                  <a:pt x="5" y="91"/>
                  <a:pt x="6" y="97"/>
                  <a:pt x="7" y="103"/>
                </a:cubicBezTo>
                <a:cubicBezTo>
                  <a:pt x="8" y="102"/>
                  <a:pt x="8" y="102"/>
                  <a:pt x="8" y="101"/>
                </a:cubicBezTo>
                <a:cubicBezTo>
                  <a:pt x="7" y="96"/>
                  <a:pt x="6" y="90"/>
                  <a:pt x="6" y="85"/>
                </a:cubicBezTo>
                <a:cubicBezTo>
                  <a:pt x="5" y="64"/>
                  <a:pt x="12" y="43"/>
                  <a:pt x="9" y="23"/>
                </a:cubicBezTo>
                <a:cubicBezTo>
                  <a:pt x="8" y="15"/>
                  <a:pt x="5" y="7"/>
                  <a:pt x="1" y="0"/>
                </a:cubicBezTo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1" name="is1ïdê">
            <a:extLst>
              <a:ext uri="{FF2B5EF4-FFF2-40B4-BE49-F238E27FC236}">
                <a16:creationId xmlns:a16="http://schemas.microsoft.com/office/drawing/2014/main" id="{E19842AD-2D95-419D-99DF-786FD1248D14}"/>
              </a:ext>
            </a:extLst>
          </p:cNvPr>
          <p:cNvSpPr/>
          <p:nvPr/>
        </p:nvSpPr>
        <p:spPr bwMode="auto">
          <a:xfrm>
            <a:off x="10037078" y="2747106"/>
            <a:ext cx="476" cy="2379"/>
          </a:xfrm>
          <a:custGeom>
            <a:avLst/>
            <a:gdLst>
              <a:gd name="T0" fmla="*/ 0 w 2"/>
              <a:gd name="T1" fmla="*/ 0 h 6"/>
              <a:gd name="T2" fmla="*/ 0 w 2"/>
              <a:gd name="T3" fmla="*/ 2 h 6"/>
              <a:gd name="T4" fmla="*/ 2 w 2"/>
              <a:gd name="T5" fmla="*/ 6 h 6"/>
              <a:gd name="T6" fmla="*/ 2 w 2"/>
              <a:gd name="T7" fmla="*/ 4 h 6"/>
              <a:gd name="T8" fmla="*/ 0 w 2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0" y="1"/>
                  <a:pt x="0" y="2"/>
                  <a:pt x="0" y="2"/>
                </a:cubicBezTo>
                <a:cubicBezTo>
                  <a:pt x="1" y="4"/>
                  <a:pt x="1" y="5"/>
                  <a:pt x="2" y="6"/>
                </a:cubicBezTo>
                <a:cubicBezTo>
                  <a:pt x="2" y="5"/>
                  <a:pt x="2" y="5"/>
                  <a:pt x="2" y="4"/>
                </a:cubicBezTo>
                <a:cubicBezTo>
                  <a:pt x="1" y="3"/>
                  <a:pt x="1" y="1"/>
                  <a:pt x="0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2" name="îṥļîḓe">
            <a:extLst>
              <a:ext uri="{FF2B5EF4-FFF2-40B4-BE49-F238E27FC236}">
                <a16:creationId xmlns:a16="http://schemas.microsoft.com/office/drawing/2014/main" id="{1B57A9EC-9161-499B-8B10-AAB900641E81}"/>
              </a:ext>
            </a:extLst>
          </p:cNvPr>
          <p:cNvSpPr/>
          <p:nvPr/>
        </p:nvSpPr>
        <p:spPr bwMode="auto">
          <a:xfrm>
            <a:off x="9987590" y="2704755"/>
            <a:ext cx="1903" cy="5710"/>
          </a:xfrm>
          <a:custGeom>
            <a:avLst/>
            <a:gdLst>
              <a:gd name="T0" fmla="*/ 1 w 5"/>
              <a:gd name="T1" fmla="*/ 0 h 14"/>
              <a:gd name="T2" fmla="*/ 0 w 5"/>
              <a:gd name="T3" fmla="*/ 2 h 14"/>
              <a:gd name="T4" fmla="*/ 4 w 5"/>
              <a:gd name="T5" fmla="*/ 14 h 14"/>
              <a:gd name="T6" fmla="*/ 5 w 5"/>
              <a:gd name="T7" fmla="*/ 13 h 14"/>
              <a:gd name="T8" fmla="*/ 1 w 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4">
                <a:moveTo>
                  <a:pt x="1" y="0"/>
                </a:moveTo>
                <a:cubicBezTo>
                  <a:pt x="1" y="1"/>
                  <a:pt x="1" y="1"/>
                  <a:pt x="0" y="2"/>
                </a:cubicBezTo>
                <a:cubicBezTo>
                  <a:pt x="1" y="6"/>
                  <a:pt x="3" y="10"/>
                  <a:pt x="4" y="14"/>
                </a:cubicBezTo>
                <a:cubicBezTo>
                  <a:pt x="5" y="14"/>
                  <a:pt x="5" y="13"/>
                  <a:pt x="5" y="13"/>
                </a:cubicBezTo>
                <a:cubicBezTo>
                  <a:pt x="3" y="9"/>
                  <a:pt x="2" y="5"/>
                  <a:pt x="1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3" name="ísḷïḑê">
            <a:extLst>
              <a:ext uri="{FF2B5EF4-FFF2-40B4-BE49-F238E27FC236}">
                <a16:creationId xmlns:a16="http://schemas.microsoft.com/office/drawing/2014/main" id="{12330997-7FF9-4B7C-BF38-7FE67AACDD33}"/>
              </a:ext>
            </a:extLst>
          </p:cNvPr>
          <p:cNvSpPr/>
          <p:nvPr/>
        </p:nvSpPr>
        <p:spPr bwMode="auto">
          <a:xfrm>
            <a:off x="9989493" y="2709989"/>
            <a:ext cx="47585" cy="38068"/>
          </a:xfrm>
          <a:custGeom>
            <a:avLst/>
            <a:gdLst>
              <a:gd name="T0" fmla="*/ 1 w 123"/>
              <a:gd name="T1" fmla="*/ 0 h 98"/>
              <a:gd name="T2" fmla="*/ 0 w 123"/>
              <a:gd name="T3" fmla="*/ 1 h 98"/>
              <a:gd name="T4" fmla="*/ 73 w 123"/>
              <a:gd name="T5" fmla="*/ 66 h 98"/>
              <a:gd name="T6" fmla="*/ 109 w 123"/>
              <a:gd name="T7" fmla="*/ 80 h 98"/>
              <a:gd name="T8" fmla="*/ 123 w 123"/>
              <a:gd name="T9" fmla="*/ 98 h 98"/>
              <a:gd name="T10" fmla="*/ 123 w 123"/>
              <a:gd name="T11" fmla="*/ 96 h 98"/>
              <a:gd name="T12" fmla="*/ 110 w 123"/>
              <a:gd name="T13" fmla="*/ 79 h 98"/>
              <a:gd name="T14" fmla="*/ 74 w 123"/>
              <a:gd name="T15" fmla="*/ 65 h 98"/>
              <a:gd name="T16" fmla="*/ 1 w 123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98">
                <a:moveTo>
                  <a:pt x="1" y="0"/>
                </a:moveTo>
                <a:cubicBezTo>
                  <a:pt x="1" y="0"/>
                  <a:pt x="1" y="1"/>
                  <a:pt x="0" y="1"/>
                </a:cubicBezTo>
                <a:cubicBezTo>
                  <a:pt x="13" y="32"/>
                  <a:pt x="41" y="56"/>
                  <a:pt x="73" y="66"/>
                </a:cubicBezTo>
                <a:cubicBezTo>
                  <a:pt x="85" y="69"/>
                  <a:pt x="99" y="71"/>
                  <a:pt x="109" y="80"/>
                </a:cubicBezTo>
                <a:cubicBezTo>
                  <a:pt x="116" y="85"/>
                  <a:pt x="120" y="91"/>
                  <a:pt x="123" y="98"/>
                </a:cubicBezTo>
                <a:cubicBezTo>
                  <a:pt x="123" y="98"/>
                  <a:pt x="123" y="97"/>
                  <a:pt x="123" y="96"/>
                </a:cubicBezTo>
                <a:cubicBezTo>
                  <a:pt x="120" y="90"/>
                  <a:pt x="116" y="84"/>
                  <a:pt x="110" y="79"/>
                </a:cubicBezTo>
                <a:cubicBezTo>
                  <a:pt x="100" y="71"/>
                  <a:pt x="86" y="69"/>
                  <a:pt x="74" y="65"/>
                </a:cubicBezTo>
                <a:cubicBezTo>
                  <a:pt x="41" y="56"/>
                  <a:pt x="13" y="31"/>
                  <a:pt x="1" y="0"/>
                </a:cubicBezTo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4" name="íŝliḍê">
            <a:extLst>
              <a:ext uri="{FF2B5EF4-FFF2-40B4-BE49-F238E27FC236}">
                <a16:creationId xmlns:a16="http://schemas.microsoft.com/office/drawing/2014/main" id="{4CA62F36-7A62-46ED-92EB-402A12359CBB}"/>
              </a:ext>
            </a:extLst>
          </p:cNvPr>
          <p:cNvSpPr/>
          <p:nvPr/>
        </p:nvSpPr>
        <p:spPr bwMode="auto">
          <a:xfrm>
            <a:off x="9985211" y="2665259"/>
            <a:ext cx="0" cy="476"/>
          </a:xfrm>
          <a:custGeom>
            <a:avLst/>
            <a:gdLst>
              <a:gd name="T0" fmla="*/ 0 w 1"/>
              <a:gd name="T1" fmla="*/ 0 h 2"/>
              <a:gd name="T2" fmla="*/ 0 w 1"/>
              <a:gd name="T3" fmla="*/ 1 h 2"/>
              <a:gd name="T4" fmla="*/ 0 w 1"/>
              <a:gd name="T5" fmla="*/ 2 h 2"/>
              <a:gd name="T6" fmla="*/ 1 w 1"/>
              <a:gd name="T7" fmla="*/ 2 h 2"/>
              <a:gd name="T8" fmla="*/ 0 w 1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0" y="0"/>
                </a:cubicBezTo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5" name="ïṡḻídê">
            <a:extLst>
              <a:ext uri="{FF2B5EF4-FFF2-40B4-BE49-F238E27FC236}">
                <a16:creationId xmlns:a16="http://schemas.microsoft.com/office/drawing/2014/main" id="{F4370FDF-9B8E-40BA-A7EA-8882F770DAFB}"/>
              </a:ext>
            </a:extLst>
          </p:cNvPr>
          <p:cNvSpPr/>
          <p:nvPr/>
        </p:nvSpPr>
        <p:spPr bwMode="auto">
          <a:xfrm>
            <a:off x="9971411" y="2650508"/>
            <a:ext cx="13800" cy="14752"/>
          </a:xfrm>
          <a:custGeom>
            <a:avLst/>
            <a:gdLst>
              <a:gd name="T0" fmla="*/ 0 w 35"/>
              <a:gd name="T1" fmla="*/ 0 h 39"/>
              <a:gd name="T2" fmla="*/ 0 w 35"/>
              <a:gd name="T3" fmla="*/ 1 h 39"/>
              <a:gd name="T4" fmla="*/ 30 w 35"/>
              <a:gd name="T5" fmla="*/ 31 h 39"/>
              <a:gd name="T6" fmla="*/ 35 w 35"/>
              <a:gd name="T7" fmla="*/ 39 h 39"/>
              <a:gd name="T8" fmla="*/ 35 w 35"/>
              <a:gd name="T9" fmla="*/ 38 h 39"/>
              <a:gd name="T10" fmla="*/ 30 w 35"/>
              <a:gd name="T11" fmla="*/ 31 h 39"/>
              <a:gd name="T12" fmla="*/ 0 w 35"/>
              <a:gd name="T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9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9" y="12"/>
                  <a:pt x="21" y="20"/>
                  <a:pt x="30" y="31"/>
                </a:cubicBezTo>
                <a:cubicBezTo>
                  <a:pt x="31" y="34"/>
                  <a:pt x="33" y="36"/>
                  <a:pt x="35" y="39"/>
                </a:cubicBezTo>
                <a:cubicBezTo>
                  <a:pt x="35" y="38"/>
                  <a:pt x="35" y="38"/>
                  <a:pt x="35" y="38"/>
                </a:cubicBezTo>
                <a:cubicBezTo>
                  <a:pt x="34" y="36"/>
                  <a:pt x="32" y="33"/>
                  <a:pt x="30" y="31"/>
                </a:cubicBezTo>
                <a:cubicBezTo>
                  <a:pt x="22" y="20"/>
                  <a:pt x="10" y="11"/>
                  <a:pt x="0" y="0"/>
                </a:cubicBezTo>
              </a:path>
            </a:pathLst>
          </a:custGeom>
          <a:solidFill>
            <a:srgbClr val="B2B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6" name="ïsḷîḓé">
            <a:extLst>
              <a:ext uri="{FF2B5EF4-FFF2-40B4-BE49-F238E27FC236}">
                <a16:creationId xmlns:a16="http://schemas.microsoft.com/office/drawing/2014/main" id="{319B23D9-200E-4495-BBE9-39CEBA8ADACD}"/>
              </a:ext>
            </a:extLst>
          </p:cNvPr>
          <p:cNvSpPr/>
          <p:nvPr/>
        </p:nvSpPr>
        <p:spPr bwMode="auto">
          <a:xfrm>
            <a:off x="9953804" y="2604350"/>
            <a:ext cx="12848" cy="37592"/>
          </a:xfrm>
          <a:custGeom>
            <a:avLst/>
            <a:gdLst>
              <a:gd name="T0" fmla="*/ 4 w 33"/>
              <a:gd name="T1" fmla="*/ 0 h 96"/>
              <a:gd name="T2" fmla="*/ 0 w 33"/>
              <a:gd name="T3" fmla="*/ 1 h 96"/>
              <a:gd name="T4" fmla="*/ 3 w 33"/>
              <a:gd name="T5" fmla="*/ 1 h 96"/>
              <a:gd name="T6" fmla="*/ 4 w 33"/>
              <a:gd name="T7" fmla="*/ 1 h 96"/>
              <a:gd name="T8" fmla="*/ 23 w 33"/>
              <a:gd name="T9" fmla="*/ 19 h 96"/>
              <a:gd name="T10" fmla="*/ 33 w 33"/>
              <a:gd name="T11" fmla="*/ 96 h 96"/>
              <a:gd name="T12" fmla="*/ 33 w 33"/>
              <a:gd name="T13" fmla="*/ 95 h 96"/>
              <a:gd name="T14" fmla="*/ 24 w 33"/>
              <a:gd name="T15" fmla="*/ 19 h 96"/>
              <a:gd name="T16" fmla="*/ 5 w 33"/>
              <a:gd name="T17" fmla="*/ 0 h 96"/>
              <a:gd name="T18" fmla="*/ 4 w 33"/>
              <a:gd name="T1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6">
                <a:moveTo>
                  <a:pt x="4" y="0"/>
                </a:moveTo>
                <a:cubicBezTo>
                  <a:pt x="2" y="0"/>
                  <a:pt x="1" y="1"/>
                  <a:pt x="0" y="1"/>
                </a:cubicBezTo>
                <a:cubicBezTo>
                  <a:pt x="1" y="1"/>
                  <a:pt x="2" y="1"/>
                  <a:pt x="3" y="1"/>
                </a:cubicBezTo>
                <a:cubicBezTo>
                  <a:pt x="3" y="1"/>
                  <a:pt x="4" y="1"/>
                  <a:pt x="4" y="1"/>
                </a:cubicBezTo>
                <a:cubicBezTo>
                  <a:pt x="14" y="1"/>
                  <a:pt x="20" y="10"/>
                  <a:pt x="23" y="19"/>
                </a:cubicBezTo>
                <a:cubicBezTo>
                  <a:pt x="33" y="43"/>
                  <a:pt x="26" y="72"/>
                  <a:pt x="33" y="96"/>
                </a:cubicBezTo>
                <a:cubicBezTo>
                  <a:pt x="33" y="96"/>
                  <a:pt x="33" y="96"/>
                  <a:pt x="33" y="95"/>
                </a:cubicBezTo>
                <a:cubicBezTo>
                  <a:pt x="27" y="71"/>
                  <a:pt x="33" y="43"/>
                  <a:pt x="24" y="19"/>
                </a:cubicBezTo>
                <a:cubicBezTo>
                  <a:pt x="21" y="10"/>
                  <a:pt x="14" y="1"/>
                  <a:pt x="5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CE8E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7" name="ïsľïḑe">
            <a:extLst>
              <a:ext uri="{FF2B5EF4-FFF2-40B4-BE49-F238E27FC236}">
                <a16:creationId xmlns:a16="http://schemas.microsoft.com/office/drawing/2014/main" id="{2AC5A347-9BC6-4465-BF88-C8D88CFB5AEF}"/>
              </a:ext>
            </a:extLst>
          </p:cNvPr>
          <p:cNvSpPr/>
          <p:nvPr/>
        </p:nvSpPr>
        <p:spPr bwMode="auto">
          <a:xfrm>
            <a:off x="9872910" y="2552482"/>
            <a:ext cx="214609" cy="225553"/>
          </a:xfrm>
          <a:custGeom>
            <a:avLst/>
            <a:gdLst>
              <a:gd name="T0" fmla="*/ 53 w 553"/>
              <a:gd name="T1" fmla="*/ 13 h 582"/>
              <a:gd name="T2" fmla="*/ 18 w 553"/>
              <a:gd name="T3" fmla="*/ 77 h 582"/>
              <a:gd name="T4" fmla="*/ 24 w 553"/>
              <a:gd name="T5" fmla="*/ 122 h 582"/>
              <a:gd name="T6" fmla="*/ 32 w 553"/>
              <a:gd name="T7" fmla="*/ 122 h 582"/>
              <a:gd name="T8" fmla="*/ 43 w 553"/>
              <a:gd name="T9" fmla="*/ 119 h 582"/>
              <a:gd name="T10" fmla="*/ 80 w 553"/>
              <a:gd name="T11" fmla="*/ 103 h 582"/>
              <a:gd name="T12" fmla="*/ 133 w 553"/>
              <a:gd name="T13" fmla="*/ 127 h 582"/>
              <a:gd name="T14" fmla="*/ 183 w 553"/>
              <a:gd name="T15" fmla="*/ 146 h 582"/>
              <a:gd name="T16" fmla="*/ 209 w 553"/>
              <a:gd name="T17" fmla="*/ 135 h 582"/>
              <a:gd name="T18" fmla="*/ 214 w 553"/>
              <a:gd name="T19" fmla="*/ 134 h 582"/>
              <a:gd name="T20" fmla="*/ 242 w 553"/>
              <a:gd name="T21" fmla="*/ 229 h 582"/>
              <a:gd name="T22" fmla="*/ 248 w 553"/>
              <a:gd name="T23" fmla="*/ 243 h 582"/>
              <a:gd name="T24" fmla="*/ 284 w 553"/>
              <a:gd name="T25" fmla="*/ 283 h 582"/>
              <a:gd name="T26" fmla="*/ 290 w 553"/>
              <a:gd name="T27" fmla="*/ 292 h 582"/>
              <a:gd name="T28" fmla="*/ 295 w 553"/>
              <a:gd name="T29" fmla="*/ 377 h 582"/>
              <a:gd name="T30" fmla="*/ 301 w 553"/>
              <a:gd name="T31" fmla="*/ 406 h 582"/>
              <a:gd name="T32" fmla="*/ 410 w 553"/>
              <a:gd name="T33" fmla="*/ 485 h 582"/>
              <a:gd name="T34" fmla="*/ 425 w 553"/>
              <a:gd name="T35" fmla="*/ 506 h 582"/>
              <a:gd name="T36" fmla="*/ 466 w 553"/>
              <a:gd name="T37" fmla="*/ 561 h 582"/>
              <a:gd name="T38" fmla="*/ 531 w 553"/>
              <a:gd name="T39" fmla="*/ 582 h 582"/>
              <a:gd name="T40" fmla="*/ 553 w 553"/>
              <a:gd name="T41" fmla="*/ 579 h 582"/>
              <a:gd name="T42" fmla="*/ 542 w 553"/>
              <a:gd name="T43" fmla="*/ 569 h 582"/>
              <a:gd name="T44" fmla="*/ 421 w 553"/>
              <a:gd name="T45" fmla="*/ 472 h 582"/>
              <a:gd name="T46" fmla="*/ 306 w 553"/>
              <a:gd name="T47" fmla="*/ 363 h 582"/>
              <a:gd name="T48" fmla="*/ 296 w 553"/>
              <a:gd name="T49" fmla="*/ 270 h 582"/>
              <a:gd name="T50" fmla="*/ 244 w 553"/>
              <a:gd name="T51" fmla="*/ 140 h 582"/>
              <a:gd name="T52" fmla="*/ 224 w 553"/>
              <a:gd name="T53" fmla="*/ 121 h 582"/>
              <a:gd name="T54" fmla="*/ 187 w 553"/>
              <a:gd name="T55" fmla="*/ 134 h 582"/>
              <a:gd name="T56" fmla="*/ 96 w 553"/>
              <a:gd name="T57" fmla="*/ 90 h 582"/>
              <a:gd name="T58" fmla="*/ 55 w 553"/>
              <a:gd name="T59" fmla="*/ 106 h 582"/>
              <a:gd name="T60" fmla="*/ 20 w 553"/>
              <a:gd name="T61" fmla="*/ 105 h 582"/>
              <a:gd name="T62" fmla="*/ 64 w 553"/>
              <a:gd name="T63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3" h="582">
                <a:moveTo>
                  <a:pt x="64" y="0"/>
                </a:moveTo>
                <a:cubicBezTo>
                  <a:pt x="60" y="4"/>
                  <a:pt x="56" y="8"/>
                  <a:pt x="53" y="13"/>
                </a:cubicBezTo>
                <a:cubicBezTo>
                  <a:pt x="46" y="24"/>
                  <a:pt x="43" y="37"/>
                  <a:pt x="38" y="49"/>
                </a:cubicBezTo>
                <a:cubicBezTo>
                  <a:pt x="35" y="55"/>
                  <a:pt x="26" y="66"/>
                  <a:pt x="18" y="77"/>
                </a:cubicBezTo>
                <a:cubicBezTo>
                  <a:pt x="8" y="93"/>
                  <a:pt x="0" y="109"/>
                  <a:pt x="9" y="117"/>
                </a:cubicBezTo>
                <a:cubicBezTo>
                  <a:pt x="13" y="121"/>
                  <a:pt x="18" y="122"/>
                  <a:pt x="24" y="122"/>
                </a:cubicBezTo>
                <a:cubicBezTo>
                  <a:pt x="27" y="122"/>
                  <a:pt x="29" y="122"/>
                  <a:pt x="32" y="122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3" y="121"/>
                  <a:pt x="35" y="121"/>
                  <a:pt x="37" y="121"/>
                </a:cubicBezTo>
                <a:cubicBezTo>
                  <a:pt x="39" y="120"/>
                  <a:pt x="41" y="119"/>
                  <a:pt x="43" y="119"/>
                </a:cubicBezTo>
                <a:cubicBezTo>
                  <a:pt x="54" y="114"/>
                  <a:pt x="64" y="106"/>
                  <a:pt x="76" y="104"/>
                </a:cubicBezTo>
                <a:cubicBezTo>
                  <a:pt x="77" y="103"/>
                  <a:pt x="78" y="103"/>
                  <a:pt x="80" y="103"/>
                </a:cubicBezTo>
                <a:cubicBezTo>
                  <a:pt x="81" y="103"/>
                  <a:pt x="83" y="103"/>
                  <a:pt x="85" y="103"/>
                </a:cubicBezTo>
                <a:cubicBezTo>
                  <a:pt x="103" y="103"/>
                  <a:pt x="118" y="116"/>
                  <a:pt x="133" y="127"/>
                </a:cubicBezTo>
                <a:cubicBezTo>
                  <a:pt x="145" y="137"/>
                  <a:pt x="160" y="147"/>
                  <a:pt x="176" y="147"/>
                </a:cubicBezTo>
                <a:cubicBezTo>
                  <a:pt x="178" y="147"/>
                  <a:pt x="180" y="147"/>
                  <a:pt x="183" y="146"/>
                </a:cubicBezTo>
                <a:cubicBezTo>
                  <a:pt x="184" y="146"/>
                  <a:pt x="185" y="146"/>
                  <a:pt x="187" y="145"/>
                </a:cubicBezTo>
                <a:cubicBezTo>
                  <a:pt x="194" y="142"/>
                  <a:pt x="201" y="136"/>
                  <a:pt x="209" y="135"/>
                </a:cubicBezTo>
                <a:cubicBezTo>
                  <a:pt x="210" y="135"/>
                  <a:pt x="211" y="134"/>
                  <a:pt x="213" y="134"/>
                </a:cubicBezTo>
                <a:cubicBezTo>
                  <a:pt x="213" y="134"/>
                  <a:pt x="213" y="134"/>
                  <a:pt x="214" y="134"/>
                </a:cubicBezTo>
                <a:cubicBezTo>
                  <a:pt x="223" y="135"/>
                  <a:pt x="230" y="144"/>
                  <a:pt x="233" y="153"/>
                </a:cubicBezTo>
                <a:cubicBezTo>
                  <a:pt x="242" y="177"/>
                  <a:pt x="236" y="205"/>
                  <a:pt x="242" y="229"/>
                </a:cubicBezTo>
                <a:cubicBezTo>
                  <a:pt x="243" y="230"/>
                  <a:pt x="243" y="231"/>
                  <a:pt x="243" y="233"/>
                </a:cubicBezTo>
                <a:cubicBezTo>
                  <a:pt x="244" y="236"/>
                  <a:pt x="246" y="240"/>
                  <a:pt x="248" y="243"/>
                </a:cubicBezTo>
                <a:cubicBezTo>
                  <a:pt x="250" y="246"/>
                  <a:pt x="252" y="249"/>
                  <a:pt x="254" y="252"/>
                </a:cubicBezTo>
                <a:cubicBezTo>
                  <a:pt x="264" y="263"/>
                  <a:pt x="276" y="272"/>
                  <a:pt x="284" y="283"/>
                </a:cubicBezTo>
                <a:cubicBezTo>
                  <a:pt x="286" y="285"/>
                  <a:pt x="288" y="288"/>
                  <a:pt x="289" y="290"/>
                </a:cubicBezTo>
                <a:cubicBezTo>
                  <a:pt x="290" y="291"/>
                  <a:pt x="290" y="291"/>
                  <a:pt x="290" y="292"/>
                </a:cubicBezTo>
                <a:cubicBezTo>
                  <a:pt x="294" y="299"/>
                  <a:pt x="297" y="307"/>
                  <a:pt x="298" y="315"/>
                </a:cubicBezTo>
                <a:cubicBezTo>
                  <a:pt x="301" y="335"/>
                  <a:pt x="294" y="356"/>
                  <a:pt x="295" y="377"/>
                </a:cubicBezTo>
                <a:cubicBezTo>
                  <a:pt x="295" y="382"/>
                  <a:pt x="296" y="388"/>
                  <a:pt x="297" y="393"/>
                </a:cubicBezTo>
                <a:cubicBezTo>
                  <a:pt x="298" y="398"/>
                  <a:pt x="299" y="402"/>
                  <a:pt x="301" y="406"/>
                </a:cubicBezTo>
                <a:cubicBezTo>
                  <a:pt x="313" y="437"/>
                  <a:pt x="341" y="462"/>
                  <a:pt x="374" y="471"/>
                </a:cubicBezTo>
                <a:cubicBezTo>
                  <a:pt x="386" y="475"/>
                  <a:pt x="400" y="477"/>
                  <a:pt x="410" y="485"/>
                </a:cubicBezTo>
                <a:cubicBezTo>
                  <a:pt x="416" y="490"/>
                  <a:pt x="420" y="496"/>
                  <a:pt x="423" y="502"/>
                </a:cubicBezTo>
                <a:cubicBezTo>
                  <a:pt x="424" y="503"/>
                  <a:pt x="424" y="505"/>
                  <a:pt x="425" y="506"/>
                </a:cubicBezTo>
                <a:cubicBezTo>
                  <a:pt x="428" y="512"/>
                  <a:pt x="430" y="518"/>
                  <a:pt x="433" y="523"/>
                </a:cubicBezTo>
                <a:cubicBezTo>
                  <a:pt x="441" y="538"/>
                  <a:pt x="452" y="551"/>
                  <a:pt x="466" y="561"/>
                </a:cubicBezTo>
                <a:cubicBezTo>
                  <a:pt x="466" y="561"/>
                  <a:pt x="466" y="561"/>
                  <a:pt x="466" y="561"/>
                </a:cubicBezTo>
                <a:cubicBezTo>
                  <a:pt x="485" y="574"/>
                  <a:pt x="508" y="582"/>
                  <a:pt x="531" y="582"/>
                </a:cubicBezTo>
                <a:cubicBezTo>
                  <a:pt x="538" y="582"/>
                  <a:pt x="545" y="581"/>
                  <a:pt x="552" y="579"/>
                </a:cubicBezTo>
                <a:cubicBezTo>
                  <a:pt x="552" y="579"/>
                  <a:pt x="553" y="579"/>
                  <a:pt x="553" y="579"/>
                </a:cubicBezTo>
                <a:cubicBezTo>
                  <a:pt x="544" y="569"/>
                  <a:pt x="544" y="569"/>
                  <a:pt x="544" y="569"/>
                </a:cubicBezTo>
                <a:cubicBezTo>
                  <a:pt x="543" y="569"/>
                  <a:pt x="543" y="569"/>
                  <a:pt x="542" y="569"/>
                </a:cubicBezTo>
                <a:cubicBezTo>
                  <a:pt x="502" y="569"/>
                  <a:pt x="462" y="546"/>
                  <a:pt x="444" y="510"/>
                </a:cubicBezTo>
                <a:cubicBezTo>
                  <a:pt x="437" y="497"/>
                  <a:pt x="433" y="482"/>
                  <a:pt x="421" y="472"/>
                </a:cubicBezTo>
                <a:cubicBezTo>
                  <a:pt x="411" y="464"/>
                  <a:pt x="397" y="462"/>
                  <a:pt x="385" y="458"/>
                </a:cubicBezTo>
                <a:cubicBezTo>
                  <a:pt x="343" y="446"/>
                  <a:pt x="307" y="407"/>
                  <a:pt x="306" y="363"/>
                </a:cubicBezTo>
                <a:cubicBezTo>
                  <a:pt x="305" y="343"/>
                  <a:pt x="312" y="322"/>
                  <a:pt x="309" y="302"/>
                </a:cubicBezTo>
                <a:cubicBezTo>
                  <a:pt x="307" y="290"/>
                  <a:pt x="303" y="279"/>
                  <a:pt x="296" y="270"/>
                </a:cubicBezTo>
                <a:cubicBezTo>
                  <a:pt x="284" y="256"/>
                  <a:pt x="268" y="246"/>
                  <a:pt x="259" y="230"/>
                </a:cubicBezTo>
                <a:cubicBezTo>
                  <a:pt x="244" y="203"/>
                  <a:pt x="255" y="168"/>
                  <a:pt x="244" y="140"/>
                </a:cubicBezTo>
                <a:cubicBezTo>
                  <a:pt x="241" y="131"/>
                  <a:pt x="234" y="122"/>
                  <a:pt x="225" y="121"/>
                </a:cubicBezTo>
                <a:cubicBezTo>
                  <a:pt x="225" y="121"/>
                  <a:pt x="224" y="121"/>
                  <a:pt x="224" y="121"/>
                </a:cubicBezTo>
                <a:cubicBezTo>
                  <a:pt x="215" y="121"/>
                  <a:pt x="207" y="129"/>
                  <a:pt x="198" y="132"/>
                </a:cubicBezTo>
                <a:cubicBezTo>
                  <a:pt x="195" y="134"/>
                  <a:pt x="191" y="134"/>
                  <a:pt x="187" y="134"/>
                </a:cubicBezTo>
                <a:cubicBezTo>
                  <a:pt x="172" y="134"/>
                  <a:pt x="156" y="124"/>
                  <a:pt x="144" y="114"/>
                </a:cubicBezTo>
                <a:cubicBezTo>
                  <a:pt x="130" y="103"/>
                  <a:pt x="114" y="90"/>
                  <a:pt x="96" y="90"/>
                </a:cubicBezTo>
                <a:cubicBezTo>
                  <a:pt x="94" y="90"/>
                  <a:pt x="92" y="90"/>
                  <a:pt x="91" y="90"/>
                </a:cubicBezTo>
                <a:cubicBezTo>
                  <a:pt x="78" y="92"/>
                  <a:pt x="67" y="101"/>
                  <a:pt x="55" y="106"/>
                </a:cubicBezTo>
                <a:cubicBezTo>
                  <a:pt x="50" y="107"/>
                  <a:pt x="42" y="109"/>
                  <a:pt x="35" y="109"/>
                </a:cubicBezTo>
                <a:cubicBezTo>
                  <a:pt x="29" y="109"/>
                  <a:pt x="24" y="108"/>
                  <a:pt x="20" y="105"/>
                </a:cubicBezTo>
                <a:cubicBezTo>
                  <a:pt x="4" y="89"/>
                  <a:pt x="42" y="49"/>
                  <a:pt x="49" y="35"/>
                </a:cubicBezTo>
                <a:cubicBezTo>
                  <a:pt x="54" y="24"/>
                  <a:pt x="57" y="11"/>
                  <a:pt x="64" y="0"/>
                </a:cubicBezTo>
              </a:path>
            </a:pathLst>
          </a:custGeom>
          <a:solidFill>
            <a:srgbClr val="501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8" name="išḻiḋê">
            <a:extLst>
              <a:ext uri="{FF2B5EF4-FFF2-40B4-BE49-F238E27FC236}">
                <a16:creationId xmlns:a16="http://schemas.microsoft.com/office/drawing/2014/main" id="{EEDC7447-2704-4108-9BA4-E50BC99405A4}"/>
              </a:ext>
            </a:extLst>
          </p:cNvPr>
          <p:cNvSpPr/>
          <p:nvPr/>
        </p:nvSpPr>
        <p:spPr bwMode="auto">
          <a:xfrm>
            <a:off x="9932391" y="2665259"/>
            <a:ext cx="9041" cy="11896"/>
          </a:xfrm>
          <a:custGeom>
            <a:avLst/>
            <a:gdLst>
              <a:gd name="T0" fmla="*/ 23 w 23"/>
              <a:gd name="T1" fmla="*/ 0 h 31"/>
              <a:gd name="T2" fmla="*/ 0 w 23"/>
              <a:gd name="T3" fmla="*/ 31 h 31"/>
              <a:gd name="T4" fmla="*/ 1 w 23"/>
              <a:gd name="T5" fmla="*/ 31 h 31"/>
              <a:gd name="T6" fmla="*/ 23 w 23"/>
              <a:gd name="T7" fmla="*/ 1 h 31"/>
              <a:gd name="T8" fmla="*/ 23 w 23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1">
                <a:moveTo>
                  <a:pt x="23" y="0"/>
                </a:move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9" name="ïsļíḑê">
            <a:extLst>
              <a:ext uri="{FF2B5EF4-FFF2-40B4-BE49-F238E27FC236}">
                <a16:creationId xmlns:a16="http://schemas.microsoft.com/office/drawing/2014/main" id="{2DAF4FC4-D893-4671-89B2-718C60C4F493}"/>
              </a:ext>
            </a:extLst>
          </p:cNvPr>
          <p:cNvSpPr/>
          <p:nvPr/>
        </p:nvSpPr>
        <p:spPr bwMode="auto">
          <a:xfrm>
            <a:off x="9917164" y="2677155"/>
            <a:ext cx="15703" cy="21889"/>
          </a:xfrm>
          <a:custGeom>
            <a:avLst/>
            <a:gdLst>
              <a:gd name="T0" fmla="*/ 40 w 40"/>
              <a:gd name="T1" fmla="*/ 0 h 57"/>
              <a:gd name="T2" fmla="*/ 39 w 40"/>
              <a:gd name="T3" fmla="*/ 0 h 57"/>
              <a:gd name="T4" fmla="*/ 0 w 40"/>
              <a:gd name="T5" fmla="*/ 57 h 57"/>
              <a:gd name="T6" fmla="*/ 2 w 40"/>
              <a:gd name="T7" fmla="*/ 56 h 57"/>
              <a:gd name="T8" fmla="*/ 40 w 40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7">
                <a:moveTo>
                  <a:pt x="40" y="0"/>
                </a:moveTo>
                <a:cubicBezTo>
                  <a:pt x="39" y="0"/>
                  <a:pt x="39" y="0"/>
                  <a:pt x="39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2" y="56"/>
                  <a:pt x="2" y="56"/>
                </a:cubicBezTo>
                <a:cubicBezTo>
                  <a:pt x="40" y="0"/>
                  <a:pt x="40" y="0"/>
                  <a:pt x="40" y="0"/>
                </a:cubicBezTo>
              </a:path>
            </a:pathLst>
          </a:custGeom>
          <a:solidFill>
            <a:srgbClr val="3B77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0" name="işḷiḋé">
            <a:extLst>
              <a:ext uri="{FF2B5EF4-FFF2-40B4-BE49-F238E27FC236}">
                <a16:creationId xmlns:a16="http://schemas.microsoft.com/office/drawing/2014/main" id="{1A70446C-C3FE-4B65-98F7-9EA55D0D39C1}"/>
              </a:ext>
            </a:extLst>
          </p:cNvPr>
          <p:cNvSpPr/>
          <p:nvPr/>
        </p:nvSpPr>
        <p:spPr bwMode="auto">
          <a:xfrm>
            <a:off x="9916688" y="2665259"/>
            <a:ext cx="26648" cy="47109"/>
          </a:xfrm>
          <a:custGeom>
            <a:avLst/>
            <a:gdLst>
              <a:gd name="T0" fmla="*/ 63 w 69"/>
              <a:gd name="T1" fmla="*/ 0 h 121"/>
              <a:gd name="T2" fmla="*/ 41 w 69"/>
              <a:gd name="T3" fmla="*/ 30 h 121"/>
              <a:gd name="T4" fmla="*/ 3 w 69"/>
              <a:gd name="T5" fmla="*/ 86 h 121"/>
              <a:gd name="T6" fmla="*/ 1 w 69"/>
              <a:gd name="T7" fmla="*/ 87 h 121"/>
              <a:gd name="T8" fmla="*/ 0 w 69"/>
              <a:gd name="T9" fmla="*/ 88 h 121"/>
              <a:gd name="T10" fmla="*/ 23 w 69"/>
              <a:gd name="T11" fmla="*/ 121 h 121"/>
              <a:gd name="T12" fmla="*/ 55 w 69"/>
              <a:gd name="T13" fmla="*/ 37 h 121"/>
              <a:gd name="T14" fmla="*/ 63 w 69"/>
              <a:gd name="T1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21">
                <a:moveTo>
                  <a:pt x="63" y="0"/>
                </a:moveTo>
                <a:cubicBezTo>
                  <a:pt x="41" y="30"/>
                  <a:pt x="41" y="30"/>
                  <a:pt x="41" y="30"/>
                </a:cubicBezTo>
                <a:cubicBezTo>
                  <a:pt x="3" y="86"/>
                  <a:pt x="3" y="86"/>
                  <a:pt x="3" y="86"/>
                </a:cubicBezTo>
                <a:cubicBezTo>
                  <a:pt x="3" y="86"/>
                  <a:pt x="2" y="86"/>
                  <a:pt x="1" y="8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8"/>
                  <a:pt x="11" y="117"/>
                  <a:pt x="23" y="121"/>
                </a:cubicBezTo>
                <a:cubicBezTo>
                  <a:pt x="35" y="85"/>
                  <a:pt x="50" y="45"/>
                  <a:pt x="55" y="37"/>
                </a:cubicBezTo>
                <a:cubicBezTo>
                  <a:pt x="65" y="23"/>
                  <a:pt x="69" y="8"/>
                  <a:pt x="6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1" name="ïsľîḓé">
            <a:extLst>
              <a:ext uri="{FF2B5EF4-FFF2-40B4-BE49-F238E27FC236}">
                <a16:creationId xmlns:a16="http://schemas.microsoft.com/office/drawing/2014/main" id="{F6C2DF60-93F3-4C22-B854-9936B40E3B9C}"/>
              </a:ext>
            </a:extLst>
          </p:cNvPr>
          <p:cNvSpPr/>
          <p:nvPr/>
        </p:nvSpPr>
        <p:spPr bwMode="auto">
          <a:xfrm>
            <a:off x="9918115" y="2663832"/>
            <a:ext cx="26172" cy="47585"/>
          </a:xfrm>
          <a:custGeom>
            <a:avLst/>
            <a:gdLst>
              <a:gd name="T0" fmla="*/ 55 w 68"/>
              <a:gd name="T1" fmla="*/ 38 h 123"/>
              <a:gd name="T2" fmla="*/ 22 w 68"/>
              <a:gd name="T3" fmla="*/ 123 h 123"/>
              <a:gd name="T4" fmla="*/ 0 w 68"/>
              <a:gd name="T5" fmla="*/ 89 h 123"/>
              <a:gd name="T6" fmla="*/ 62 w 68"/>
              <a:gd name="T7" fmla="*/ 0 h 123"/>
              <a:gd name="T8" fmla="*/ 55 w 68"/>
              <a:gd name="T9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23">
                <a:moveTo>
                  <a:pt x="55" y="38"/>
                </a:moveTo>
                <a:cubicBezTo>
                  <a:pt x="49" y="46"/>
                  <a:pt x="34" y="87"/>
                  <a:pt x="22" y="123"/>
                </a:cubicBezTo>
                <a:cubicBezTo>
                  <a:pt x="10" y="118"/>
                  <a:pt x="0" y="89"/>
                  <a:pt x="0" y="89"/>
                </a:cubicBezTo>
                <a:cubicBezTo>
                  <a:pt x="62" y="0"/>
                  <a:pt x="62" y="0"/>
                  <a:pt x="62" y="0"/>
                </a:cubicBezTo>
                <a:cubicBezTo>
                  <a:pt x="68" y="9"/>
                  <a:pt x="64" y="24"/>
                  <a:pt x="55" y="38"/>
                </a:cubicBezTo>
                <a:close/>
              </a:path>
            </a:pathLst>
          </a:custGeom>
          <a:solidFill>
            <a:srgbClr val="DC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2" name="íṣľiďè">
            <a:extLst>
              <a:ext uri="{FF2B5EF4-FFF2-40B4-BE49-F238E27FC236}">
                <a16:creationId xmlns:a16="http://schemas.microsoft.com/office/drawing/2014/main" id="{94ABFB9B-271F-4011-B483-325CDD6C4685}"/>
              </a:ext>
            </a:extLst>
          </p:cNvPr>
          <p:cNvSpPr/>
          <p:nvPr/>
        </p:nvSpPr>
        <p:spPr bwMode="auto">
          <a:xfrm>
            <a:off x="9783925" y="2788981"/>
            <a:ext cx="21889" cy="54247"/>
          </a:xfrm>
          <a:custGeom>
            <a:avLst/>
            <a:gdLst>
              <a:gd name="T0" fmla="*/ 36 w 56"/>
              <a:gd name="T1" fmla="*/ 124 h 140"/>
              <a:gd name="T2" fmla="*/ 2 w 56"/>
              <a:gd name="T3" fmla="*/ 15 h 140"/>
              <a:gd name="T4" fmla="*/ 8 w 56"/>
              <a:gd name="T5" fmla="*/ 2 h 140"/>
              <a:gd name="T6" fmla="*/ 8 w 56"/>
              <a:gd name="T7" fmla="*/ 2 h 140"/>
              <a:gd name="T8" fmla="*/ 21 w 56"/>
              <a:gd name="T9" fmla="*/ 8 h 140"/>
              <a:gd name="T10" fmla="*/ 56 w 56"/>
              <a:gd name="T11" fmla="*/ 117 h 140"/>
              <a:gd name="T12" fmla="*/ 52 w 56"/>
              <a:gd name="T13" fmla="*/ 140 h 140"/>
              <a:gd name="T14" fmla="*/ 36 w 56"/>
              <a:gd name="T15" fmla="*/ 12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40">
                <a:moveTo>
                  <a:pt x="36" y="124"/>
                </a:moveTo>
                <a:cubicBezTo>
                  <a:pt x="2" y="15"/>
                  <a:pt x="2" y="15"/>
                  <a:pt x="2" y="15"/>
                </a:cubicBezTo>
                <a:cubicBezTo>
                  <a:pt x="0" y="9"/>
                  <a:pt x="3" y="3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14" y="0"/>
                  <a:pt x="19" y="3"/>
                  <a:pt x="21" y="8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36" y="124"/>
                  <a:pt x="36" y="124"/>
                  <a:pt x="36" y="124"/>
                </a:cubicBezTo>
              </a:path>
            </a:pathLst>
          </a:custGeom>
          <a:solidFill>
            <a:srgbClr val="BE8B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3" name="îś1ïdé">
            <a:extLst>
              <a:ext uri="{FF2B5EF4-FFF2-40B4-BE49-F238E27FC236}">
                <a16:creationId xmlns:a16="http://schemas.microsoft.com/office/drawing/2014/main" id="{F83B8252-F3A5-41B4-96A4-36136C694DCD}"/>
              </a:ext>
            </a:extLst>
          </p:cNvPr>
          <p:cNvSpPr/>
          <p:nvPr/>
        </p:nvSpPr>
        <p:spPr bwMode="auto">
          <a:xfrm>
            <a:off x="9785353" y="2791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5591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4" name="ïŝ1iḍê">
            <a:extLst>
              <a:ext uri="{FF2B5EF4-FFF2-40B4-BE49-F238E27FC236}">
                <a16:creationId xmlns:a16="http://schemas.microsoft.com/office/drawing/2014/main" id="{43343B63-BAF1-4886-8027-D9BA2EEC8A3B}"/>
              </a:ext>
            </a:extLst>
          </p:cNvPr>
          <p:cNvSpPr/>
          <p:nvPr/>
        </p:nvSpPr>
        <p:spPr bwMode="auto">
          <a:xfrm>
            <a:off x="9805815" y="2834186"/>
            <a:ext cx="476" cy="476"/>
          </a:xfrm>
          <a:prstGeom prst="rect">
            <a:avLst/>
          </a:prstGeom>
          <a:solidFill>
            <a:srgbClr val="BBC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5" name="íṩļïḑê">
            <a:extLst>
              <a:ext uri="{FF2B5EF4-FFF2-40B4-BE49-F238E27FC236}">
                <a16:creationId xmlns:a16="http://schemas.microsoft.com/office/drawing/2014/main" id="{306EAF37-71CF-4E15-A498-7D3215F7EAFD}"/>
              </a:ext>
            </a:extLst>
          </p:cNvPr>
          <p:cNvSpPr/>
          <p:nvPr/>
        </p:nvSpPr>
        <p:spPr bwMode="auto">
          <a:xfrm>
            <a:off x="9805815" y="283418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6" name="ïṧḻïďè">
            <a:extLst>
              <a:ext uri="{FF2B5EF4-FFF2-40B4-BE49-F238E27FC236}">
                <a16:creationId xmlns:a16="http://schemas.microsoft.com/office/drawing/2014/main" id="{F4CF1821-EE52-41AC-878D-44AC8985E217}"/>
              </a:ext>
            </a:extLst>
          </p:cNvPr>
          <p:cNvSpPr/>
          <p:nvPr/>
        </p:nvSpPr>
        <p:spPr bwMode="auto">
          <a:xfrm>
            <a:off x="9803435" y="2834186"/>
            <a:ext cx="2379" cy="9041"/>
          </a:xfrm>
          <a:custGeom>
            <a:avLst/>
            <a:gdLst>
              <a:gd name="T0" fmla="*/ 5 w 5"/>
              <a:gd name="T1" fmla="*/ 0 h 19"/>
              <a:gd name="T2" fmla="*/ 2 w 5"/>
              <a:gd name="T3" fmla="*/ 19 h 19"/>
              <a:gd name="T4" fmla="*/ 0 w 5"/>
              <a:gd name="T5" fmla="*/ 17 h 19"/>
              <a:gd name="T6" fmla="*/ 0 w 5"/>
              <a:gd name="T7" fmla="*/ 17 h 19"/>
              <a:gd name="T8" fmla="*/ 2 w 5"/>
              <a:gd name="T9" fmla="*/ 19 h 19"/>
              <a:gd name="T10" fmla="*/ 5 w 5"/>
              <a:gd name="T11" fmla="*/ 1 h 19"/>
              <a:gd name="T12" fmla="*/ 5 w 5"/>
              <a:gd name="T13" fmla="*/ 0 h 19"/>
              <a:gd name="T14" fmla="*/ 5 w 5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19">
                <a:moveTo>
                  <a:pt x="5" y="0"/>
                </a:moveTo>
                <a:lnTo>
                  <a:pt x="2" y="19"/>
                </a:lnTo>
                <a:lnTo>
                  <a:pt x="0" y="17"/>
                </a:lnTo>
                <a:lnTo>
                  <a:pt x="0" y="17"/>
                </a:lnTo>
                <a:lnTo>
                  <a:pt x="2" y="19"/>
                </a:lnTo>
                <a:lnTo>
                  <a:pt x="5" y="1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7" name="ïṥlíḑé">
            <a:extLst>
              <a:ext uri="{FF2B5EF4-FFF2-40B4-BE49-F238E27FC236}">
                <a16:creationId xmlns:a16="http://schemas.microsoft.com/office/drawing/2014/main" id="{4BE4F89A-17F3-4112-960A-B117FEFE2A54}"/>
              </a:ext>
            </a:extLst>
          </p:cNvPr>
          <p:cNvSpPr/>
          <p:nvPr/>
        </p:nvSpPr>
        <p:spPr bwMode="auto">
          <a:xfrm>
            <a:off x="9803435" y="2834186"/>
            <a:ext cx="2379" cy="9041"/>
          </a:xfrm>
          <a:custGeom>
            <a:avLst/>
            <a:gdLst>
              <a:gd name="T0" fmla="*/ 5 w 5"/>
              <a:gd name="T1" fmla="*/ 0 h 19"/>
              <a:gd name="T2" fmla="*/ 2 w 5"/>
              <a:gd name="T3" fmla="*/ 19 h 19"/>
              <a:gd name="T4" fmla="*/ 0 w 5"/>
              <a:gd name="T5" fmla="*/ 17 h 19"/>
              <a:gd name="T6" fmla="*/ 0 w 5"/>
              <a:gd name="T7" fmla="*/ 17 h 19"/>
              <a:gd name="T8" fmla="*/ 2 w 5"/>
              <a:gd name="T9" fmla="*/ 19 h 19"/>
              <a:gd name="T10" fmla="*/ 5 w 5"/>
              <a:gd name="T11" fmla="*/ 1 h 19"/>
              <a:gd name="T12" fmla="*/ 5 w 5"/>
              <a:gd name="T13" fmla="*/ 0 h 19"/>
              <a:gd name="T14" fmla="*/ 5 w 5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19">
                <a:moveTo>
                  <a:pt x="5" y="0"/>
                </a:moveTo>
                <a:lnTo>
                  <a:pt x="2" y="19"/>
                </a:lnTo>
                <a:lnTo>
                  <a:pt x="0" y="17"/>
                </a:lnTo>
                <a:lnTo>
                  <a:pt x="0" y="17"/>
                </a:lnTo>
                <a:lnTo>
                  <a:pt x="2" y="19"/>
                </a:lnTo>
                <a:lnTo>
                  <a:pt x="5" y="1"/>
                </a:lnTo>
                <a:lnTo>
                  <a:pt x="5" y="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8" name="íš1iďe">
            <a:extLst>
              <a:ext uri="{FF2B5EF4-FFF2-40B4-BE49-F238E27FC236}">
                <a16:creationId xmlns:a16="http://schemas.microsoft.com/office/drawing/2014/main" id="{9A142E95-3FEC-4313-A2B3-BEAA5EA87A59}"/>
              </a:ext>
            </a:extLst>
          </p:cNvPr>
          <p:cNvSpPr/>
          <p:nvPr/>
        </p:nvSpPr>
        <p:spPr bwMode="auto">
          <a:xfrm>
            <a:off x="9785353" y="2789456"/>
            <a:ext cx="20462" cy="53771"/>
          </a:xfrm>
          <a:custGeom>
            <a:avLst/>
            <a:gdLst>
              <a:gd name="T0" fmla="*/ 8 w 53"/>
              <a:gd name="T1" fmla="*/ 0 h 139"/>
              <a:gd name="T2" fmla="*/ 5 w 53"/>
              <a:gd name="T3" fmla="*/ 1 h 139"/>
              <a:gd name="T4" fmla="*/ 0 w 53"/>
              <a:gd name="T5" fmla="*/ 5 h 139"/>
              <a:gd name="T6" fmla="*/ 0 w 53"/>
              <a:gd name="T7" fmla="*/ 5 h 139"/>
              <a:gd name="T8" fmla="*/ 2 w 53"/>
              <a:gd name="T9" fmla="*/ 4 h 139"/>
              <a:gd name="T10" fmla="*/ 5 w 53"/>
              <a:gd name="T11" fmla="*/ 3 h 139"/>
              <a:gd name="T12" fmla="*/ 15 w 53"/>
              <a:gd name="T13" fmla="*/ 11 h 139"/>
              <a:gd name="T14" fmla="*/ 50 w 53"/>
              <a:gd name="T15" fmla="*/ 120 h 139"/>
              <a:gd name="T16" fmla="*/ 47 w 53"/>
              <a:gd name="T17" fmla="*/ 137 h 139"/>
              <a:gd name="T18" fmla="*/ 49 w 53"/>
              <a:gd name="T19" fmla="*/ 139 h 139"/>
              <a:gd name="T20" fmla="*/ 53 w 53"/>
              <a:gd name="T21" fmla="*/ 116 h 139"/>
              <a:gd name="T22" fmla="*/ 53 w 53"/>
              <a:gd name="T23" fmla="*/ 116 h 139"/>
              <a:gd name="T24" fmla="*/ 18 w 53"/>
              <a:gd name="T25" fmla="*/ 7 h 139"/>
              <a:gd name="T26" fmla="*/ 8 w 53"/>
              <a:gd name="T2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" h="139">
                <a:moveTo>
                  <a:pt x="8" y="0"/>
                </a:moveTo>
                <a:cubicBezTo>
                  <a:pt x="7" y="0"/>
                  <a:pt x="6" y="1"/>
                  <a:pt x="5" y="1"/>
                </a:cubicBezTo>
                <a:cubicBezTo>
                  <a:pt x="3" y="2"/>
                  <a:pt x="1" y="3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1" y="4"/>
                  <a:pt x="1" y="4"/>
                  <a:pt x="2" y="4"/>
                </a:cubicBezTo>
                <a:cubicBezTo>
                  <a:pt x="3" y="4"/>
                  <a:pt x="4" y="3"/>
                  <a:pt x="5" y="3"/>
                </a:cubicBezTo>
                <a:cubicBezTo>
                  <a:pt x="9" y="3"/>
                  <a:pt x="13" y="6"/>
                  <a:pt x="15" y="11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47" y="137"/>
                  <a:pt x="47" y="137"/>
                  <a:pt x="47" y="137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3"/>
                  <a:pt x="13" y="0"/>
                  <a:pt x="8" y="0"/>
                </a:cubicBezTo>
              </a:path>
            </a:pathLst>
          </a:custGeom>
          <a:solidFill>
            <a:srgbClr val="C59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9" name="î$ḻiḋè">
            <a:extLst>
              <a:ext uri="{FF2B5EF4-FFF2-40B4-BE49-F238E27FC236}">
                <a16:creationId xmlns:a16="http://schemas.microsoft.com/office/drawing/2014/main" id="{55FA83CD-8BAF-4766-AF92-20B519ED3018}"/>
              </a:ext>
            </a:extLst>
          </p:cNvPr>
          <p:cNvSpPr/>
          <p:nvPr/>
        </p:nvSpPr>
        <p:spPr bwMode="auto">
          <a:xfrm>
            <a:off x="9798201" y="2834662"/>
            <a:ext cx="7614" cy="8565"/>
          </a:xfrm>
          <a:custGeom>
            <a:avLst/>
            <a:gdLst>
              <a:gd name="T0" fmla="*/ 0 w 16"/>
              <a:gd name="T1" fmla="*/ 5 h 18"/>
              <a:gd name="T2" fmla="*/ 16 w 16"/>
              <a:gd name="T3" fmla="*/ 0 h 18"/>
              <a:gd name="T4" fmla="*/ 14 w 16"/>
              <a:gd name="T5" fmla="*/ 15 h 18"/>
              <a:gd name="T6" fmla="*/ 13 w 16"/>
              <a:gd name="T7" fmla="*/ 18 h 18"/>
              <a:gd name="T8" fmla="*/ 9 w 16"/>
              <a:gd name="T9" fmla="*/ 14 h 18"/>
              <a:gd name="T10" fmla="*/ 0 w 16"/>
              <a:gd name="T11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8">
                <a:moveTo>
                  <a:pt x="0" y="5"/>
                </a:moveTo>
                <a:lnTo>
                  <a:pt x="16" y="0"/>
                </a:lnTo>
                <a:lnTo>
                  <a:pt x="14" y="15"/>
                </a:lnTo>
                <a:lnTo>
                  <a:pt x="13" y="18"/>
                </a:lnTo>
                <a:lnTo>
                  <a:pt x="9" y="14"/>
                </a:lnTo>
                <a:lnTo>
                  <a:pt x="0" y="5"/>
                </a:lnTo>
                <a:close/>
              </a:path>
            </a:pathLst>
          </a:custGeom>
          <a:solidFill>
            <a:srgbClr val="EFC8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0" name="îšḷíḋe">
            <a:extLst>
              <a:ext uri="{FF2B5EF4-FFF2-40B4-BE49-F238E27FC236}">
                <a16:creationId xmlns:a16="http://schemas.microsoft.com/office/drawing/2014/main" id="{59D9504B-1BD8-4C15-AE12-200F903CBAC0}"/>
              </a:ext>
            </a:extLst>
          </p:cNvPr>
          <p:cNvSpPr/>
          <p:nvPr/>
        </p:nvSpPr>
        <p:spPr bwMode="auto">
          <a:xfrm>
            <a:off x="9802484" y="2840372"/>
            <a:ext cx="2379" cy="2855"/>
          </a:xfrm>
          <a:custGeom>
            <a:avLst/>
            <a:gdLst>
              <a:gd name="T0" fmla="*/ 0 w 6"/>
              <a:gd name="T1" fmla="*/ 2 h 7"/>
              <a:gd name="T2" fmla="*/ 1 w 6"/>
              <a:gd name="T3" fmla="*/ 0 h 7"/>
              <a:gd name="T4" fmla="*/ 3 w 6"/>
              <a:gd name="T5" fmla="*/ 0 h 7"/>
              <a:gd name="T6" fmla="*/ 4 w 6"/>
              <a:gd name="T7" fmla="*/ 2 h 7"/>
              <a:gd name="T8" fmla="*/ 6 w 6"/>
              <a:gd name="T9" fmla="*/ 3 h 7"/>
              <a:gd name="T10" fmla="*/ 5 w 6"/>
              <a:gd name="T11" fmla="*/ 7 h 7"/>
              <a:gd name="T12" fmla="*/ 0 w 6"/>
              <a:gd name="T13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">
                <a:moveTo>
                  <a:pt x="0" y="2"/>
                </a:moveTo>
                <a:cubicBezTo>
                  <a:pt x="0" y="1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1"/>
                  <a:pt x="3" y="1"/>
                  <a:pt x="4" y="2"/>
                </a:cubicBezTo>
                <a:cubicBezTo>
                  <a:pt x="4" y="2"/>
                  <a:pt x="5" y="3"/>
                  <a:pt x="6" y="3"/>
                </a:cubicBezTo>
                <a:cubicBezTo>
                  <a:pt x="5" y="7"/>
                  <a:pt x="5" y="7"/>
                  <a:pt x="5" y="7"/>
                </a:cubicBezTo>
                <a:lnTo>
                  <a:pt x="0" y="2"/>
                </a:lnTo>
                <a:close/>
              </a:path>
            </a:pathLst>
          </a:custGeom>
          <a:solidFill>
            <a:srgbClr val="727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1" name="ïṣ1íde">
            <a:extLst>
              <a:ext uri="{FF2B5EF4-FFF2-40B4-BE49-F238E27FC236}">
                <a16:creationId xmlns:a16="http://schemas.microsoft.com/office/drawing/2014/main" id="{A6E1D287-936A-47A0-887B-9235DCC9BC3D}"/>
              </a:ext>
            </a:extLst>
          </p:cNvPr>
          <p:cNvSpPr/>
          <p:nvPr/>
        </p:nvSpPr>
        <p:spPr bwMode="auto">
          <a:xfrm>
            <a:off x="9784877" y="2809442"/>
            <a:ext cx="26648" cy="24269"/>
          </a:xfrm>
          <a:custGeom>
            <a:avLst/>
            <a:gdLst>
              <a:gd name="T0" fmla="*/ 0 w 69"/>
              <a:gd name="T1" fmla="*/ 0 h 63"/>
              <a:gd name="T2" fmla="*/ 53 w 69"/>
              <a:gd name="T3" fmla="*/ 29 h 63"/>
              <a:gd name="T4" fmla="*/ 11 w 69"/>
              <a:gd name="T5" fmla="*/ 63 h 63"/>
              <a:gd name="T6" fmla="*/ 0 w 69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3">
                <a:moveTo>
                  <a:pt x="0" y="0"/>
                </a:moveTo>
                <a:cubicBezTo>
                  <a:pt x="0" y="0"/>
                  <a:pt x="69" y="0"/>
                  <a:pt x="53" y="29"/>
                </a:cubicBezTo>
                <a:cubicBezTo>
                  <a:pt x="36" y="59"/>
                  <a:pt x="11" y="63"/>
                  <a:pt x="11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2" name="îŝľîḋé">
            <a:extLst>
              <a:ext uri="{FF2B5EF4-FFF2-40B4-BE49-F238E27FC236}">
                <a16:creationId xmlns:a16="http://schemas.microsoft.com/office/drawing/2014/main" id="{A0ED1517-9093-4791-8965-549948799102}"/>
              </a:ext>
            </a:extLst>
          </p:cNvPr>
          <p:cNvSpPr/>
          <p:nvPr/>
        </p:nvSpPr>
        <p:spPr bwMode="auto">
          <a:xfrm>
            <a:off x="9262393" y="2295999"/>
            <a:ext cx="485368" cy="465382"/>
          </a:xfrm>
          <a:custGeom>
            <a:avLst/>
            <a:gdLst>
              <a:gd name="T0" fmla="*/ 914 w 1251"/>
              <a:gd name="T1" fmla="*/ 0 h 1202"/>
              <a:gd name="T2" fmla="*/ 911 w 1251"/>
              <a:gd name="T3" fmla="*/ 0 h 1202"/>
              <a:gd name="T4" fmla="*/ 626 w 1251"/>
              <a:gd name="T5" fmla="*/ 156 h 1202"/>
              <a:gd name="T6" fmla="*/ 340 w 1251"/>
              <a:gd name="T7" fmla="*/ 0 h 1202"/>
              <a:gd name="T8" fmla="*/ 337 w 1251"/>
              <a:gd name="T9" fmla="*/ 0 h 1202"/>
              <a:gd name="T10" fmla="*/ 0 w 1251"/>
              <a:gd name="T11" fmla="*/ 340 h 1202"/>
              <a:gd name="T12" fmla="*/ 144 w 1251"/>
              <a:gd name="T13" fmla="*/ 738 h 1202"/>
              <a:gd name="T14" fmla="*/ 626 w 1251"/>
              <a:gd name="T15" fmla="*/ 1202 h 1202"/>
              <a:gd name="T16" fmla="*/ 1107 w 1251"/>
              <a:gd name="T17" fmla="*/ 738 h 1202"/>
              <a:gd name="T18" fmla="*/ 1251 w 1251"/>
              <a:gd name="T19" fmla="*/ 340 h 1202"/>
              <a:gd name="T20" fmla="*/ 914 w 1251"/>
              <a:gd name="T21" fmla="*/ 0 h 1202"/>
              <a:gd name="T22" fmla="*/ 872 w 1251"/>
              <a:gd name="T23" fmla="*/ 758 h 1202"/>
              <a:gd name="T24" fmla="*/ 809 w 1251"/>
              <a:gd name="T25" fmla="*/ 714 h 1202"/>
              <a:gd name="T26" fmla="*/ 737 w 1251"/>
              <a:gd name="T27" fmla="*/ 714 h 1202"/>
              <a:gd name="T28" fmla="*/ 716 w 1251"/>
              <a:gd name="T29" fmla="*/ 699 h 1202"/>
              <a:gd name="T30" fmla="*/ 694 w 1251"/>
              <a:gd name="T31" fmla="*/ 633 h 1202"/>
              <a:gd name="T32" fmla="*/ 625 w 1251"/>
              <a:gd name="T33" fmla="*/ 875 h 1202"/>
              <a:gd name="T34" fmla="*/ 603 w 1251"/>
              <a:gd name="T35" fmla="*/ 891 h 1202"/>
              <a:gd name="T36" fmla="*/ 602 w 1251"/>
              <a:gd name="T37" fmla="*/ 891 h 1202"/>
              <a:gd name="T38" fmla="*/ 581 w 1251"/>
              <a:gd name="T39" fmla="*/ 873 h 1202"/>
              <a:gd name="T40" fmla="*/ 510 w 1251"/>
              <a:gd name="T41" fmla="*/ 443 h 1202"/>
              <a:gd name="T42" fmla="*/ 458 w 1251"/>
              <a:gd name="T43" fmla="*/ 697 h 1202"/>
              <a:gd name="T44" fmla="*/ 436 w 1251"/>
              <a:gd name="T45" fmla="*/ 714 h 1202"/>
              <a:gd name="T46" fmla="*/ 335 w 1251"/>
              <a:gd name="T47" fmla="*/ 714 h 1202"/>
              <a:gd name="T48" fmla="*/ 312 w 1251"/>
              <a:gd name="T49" fmla="*/ 693 h 1202"/>
              <a:gd name="T50" fmla="*/ 333 w 1251"/>
              <a:gd name="T51" fmla="*/ 670 h 1202"/>
              <a:gd name="T52" fmla="*/ 335 w 1251"/>
              <a:gd name="T53" fmla="*/ 670 h 1202"/>
              <a:gd name="T54" fmla="*/ 418 w 1251"/>
              <a:gd name="T55" fmla="*/ 670 h 1202"/>
              <a:gd name="T56" fmla="*/ 492 w 1251"/>
              <a:gd name="T57" fmla="*/ 328 h 1202"/>
              <a:gd name="T58" fmla="*/ 519 w 1251"/>
              <a:gd name="T59" fmla="*/ 311 h 1202"/>
              <a:gd name="T60" fmla="*/ 536 w 1251"/>
              <a:gd name="T61" fmla="*/ 329 h 1202"/>
              <a:gd name="T62" fmla="*/ 609 w 1251"/>
              <a:gd name="T63" fmla="*/ 768 h 1202"/>
              <a:gd name="T64" fmla="*/ 671 w 1251"/>
              <a:gd name="T65" fmla="*/ 551 h 1202"/>
              <a:gd name="T66" fmla="*/ 692 w 1251"/>
              <a:gd name="T67" fmla="*/ 535 h 1202"/>
              <a:gd name="T68" fmla="*/ 693 w 1251"/>
              <a:gd name="T69" fmla="*/ 535 h 1202"/>
              <a:gd name="T70" fmla="*/ 714 w 1251"/>
              <a:gd name="T71" fmla="*/ 550 h 1202"/>
              <a:gd name="T72" fmla="*/ 754 w 1251"/>
              <a:gd name="T73" fmla="*/ 670 h 1202"/>
              <a:gd name="T74" fmla="*/ 808 w 1251"/>
              <a:gd name="T75" fmla="*/ 670 h 1202"/>
              <a:gd name="T76" fmla="*/ 893 w 1251"/>
              <a:gd name="T77" fmla="*/ 627 h 1202"/>
              <a:gd name="T78" fmla="*/ 935 w 1251"/>
              <a:gd name="T79" fmla="*/ 712 h 1202"/>
              <a:gd name="T80" fmla="*/ 872 w 1251"/>
              <a:gd name="T81" fmla="*/ 758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51" h="1202">
                <a:moveTo>
                  <a:pt x="914" y="0"/>
                </a:moveTo>
                <a:cubicBezTo>
                  <a:pt x="911" y="0"/>
                  <a:pt x="911" y="0"/>
                  <a:pt x="911" y="0"/>
                </a:cubicBezTo>
                <a:cubicBezTo>
                  <a:pt x="792" y="0"/>
                  <a:pt x="687" y="63"/>
                  <a:pt x="626" y="156"/>
                </a:cubicBezTo>
                <a:cubicBezTo>
                  <a:pt x="565" y="63"/>
                  <a:pt x="460" y="0"/>
                  <a:pt x="340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1"/>
                  <a:pt x="1" y="153"/>
                  <a:pt x="0" y="340"/>
                </a:cubicBezTo>
                <a:cubicBezTo>
                  <a:pt x="0" y="451"/>
                  <a:pt x="49" y="609"/>
                  <a:pt x="144" y="738"/>
                </a:cubicBezTo>
                <a:cubicBezTo>
                  <a:pt x="325" y="986"/>
                  <a:pt x="626" y="1202"/>
                  <a:pt x="626" y="1202"/>
                </a:cubicBezTo>
                <a:cubicBezTo>
                  <a:pt x="626" y="1202"/>
                  <a:pt x="926" y="986"/>
                  <a:pt x="1107" y="738"/>
                </a:cubicBezTo>
                <a:cubicBezTo>
                  <a:pt x="1202" y="609"/>
                  <a:pt x="1251" y="451"/>
                  <a:pt x="1251" y="340"/>
                </a:cubicBezTo>
                <a:cubicBezTo>
                  <a:pt x="1251" y="153"/>
                  <a:pt x="1101" y="2"/>
                  <a:pt x="914" y="0"/>
                </a:cubicBezTo>
                <a:close/>
                <a:moveTo>
                  <a:pt x="872" y="758"/>
                </a:moveTo>
                <a:cubicBezTo>
                  <a:pt x="844" y="757"/>
                  <a:pt x="819" y="740"/>
                  <a:pt x="809" y="714"/>
                </a:cubicBezTo>
                <a:cubicBezTo>
                  <a:pt x="737" y="714"/>
                  <a:pt x="737" y="714"/>
                  <a:pt x="737" y="714"/>
                </a:cubicBezTo>
                <a:cubicBezTo>
                  <a:pt x="728" y="714"/>
                  <a:pt x="719" y="708"/>
                  <a:pt x="716" y="699"/>
                </a:cubicBezTo>
                <a:cubicBezTo>
                  <a:pt x="694" y="633"/>
                  <a:pt x="694" y="633"/>
                  <a:pt x="694" y="633"/>
                </a:cubicBezTo>
                <a:cubicBezTo>
                  <a:pt x="625" y="875"/>
                  <a:pt x="625" y="875"/>
                  <a:pt x="625" y="875"/>
                </a:cubicBezTo>
                <a:cubicBezTo>
                  <a:pt x="622" y="885"/>
                  <a:pt x="613" y="891"/>
                  <a:pt x="603" y="891"/>
                </a:cubicBezTo>
                <a:cubicBezTo>
                  <a:pt x="602" y="891"/>
                  <a:pt x="602" y="891"/>
                  <a:pt x="602" y="891"/>
                </a:cubicBezTo>
                <a:cubicBezTo>
                  <a:pt x="592" y="891"/>
                  <a:pt x="583" y="883"/>
                  <a:pt x="581" y="873"/>
                </a:cubicBezTo>
                <a:cubicBezTo>
                  <a:pt x="510" y="443"/>
                  <a:pt x="510" y="443"/>
                  <a:pt x="510" y="443"/>
                </a:cubicBezTo>
                <a:cubicBezTo>
                  <a:pt x="458" y="697"/>
                  <a:pt x="458" y="697"/>
                  <a:pt x="458" y="697"/>
                </a:cubicBezTo>
                <a:cubicBezTo>
                  <a:pt x="455" y="707"/>
                  <a:pt x="446" y="714"/>
                  <a:pt x="436" y="714"/>
                </a:cubicBezTo>
                <a:cubicBezTo>
                  <a:pt x="335" y="714"/>
                  <a:pt x="335" y="714"/>
                  <a:pt x="335" y="714"/>
                </a:cubicBezTo>
                <a:cubicBezTo>
                  <a:pt x="323" y="715"/>
                  <a:pt x="313" y="705"/>
                  <a:pt x="312" y="693"/>
                </a:cubicBezTo>
                <a:cubicBezTo>
                  <a:pt x="312" y="681"/>
                  <a:pt x="321" y="670"/>
                  <a:pt x="333" y="670"/>
                </a:cubicBezTo>
                <a:cubicBezTo>
                  <a:pt x="334" y="670"/>
                  <a:pt x="335" y="670"/>
                  <a:pt x="335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92" y="328"/>
                  <a:pt x="492" y="328"/>
                  <a:pt x="492" y="328"/>
                </a:cubicBezTo>
                <a:cubicBezTo>
                  <a:pt x="495" y="315"/>
                  <a:pt x="507" y="308"/>
                  <a:pt x="519" y="311"/>
                </a:cubicBezTo>
                <a:cubicBezTo>
                  <a:pt x="528" y="313"/>
                  <a:pt x="535" y="320"/>
                  <a:pt x="536" y="329"/>
                </a:cubicBezTo>
                <a:cubicBezTo>
                  <a:pt x="609" y="768"/>
                  <a:pt x="609" y="768"/>
                  <a:pt x="609" y="768"/>
                </a:cubicBezTo>
                <a:cubicBezTo>
                  <a:pt x="671" y="551"/>
                  <a:pt x="671" y="551"/>
                  <a:pt x="671" y="551"/>
                </a:cubicBezTo>
                <a:cubicBezTo>
                  <a:pt x="674" y="542"/>
                  <a:pt x="683" y="535"/>
                  <a:pt x="692" y="535"/>
                </a:cubicBezTo>
                <a:cubicBezTo>
                  <a:pt x="693" y="535"/>
                  <a:pt x="693" y="535"/>
                  <a:pt x="693" y="535"/>
                </a:cubicBezTo>
                <a:cubicBezTo>
                  <a:pt x="702" y="535"/>
                  <a:pt x="711" y="541"/>
                  <a:pt x="714" y="550"/>
                </a:cubicBezTo>
                <a:cubicBezTo>
                  <a:pt x="754" y="670"/>
                  <a:pt x="754" y="670"/>
                  <a:pt x="754" y="670"/>
                </a:cubicBezTo>
                <a:cubicBezTo>
                  <a:pt x="808" y="670"/>
                  <a:pt x="808" y="670"/>
                  <a:pt x="808" y="670"/>
                </a:cubicBezTo>
                <a:cubicBezTo>
                  <a:pt x="820" y="635"/>
                  <a:pt x="857" y="615"/>
                  <a:pt x="893" y="627"/>
                </a:cubicBezTo>
                <a:cubicBezTo>
                  <a:pt x="928" y="639"/>
                  <a:pt x="947" y="676"/>
                  <a:pt x="935" y="712"/>
                </a:cubicBezTo>
                <a:cubicBezTo>
                  <a:pt x="926" y="739"/>
                  <a:pt x="901" y="758"/>
                  <a:pt x="872" y="758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3" name="up-right-arrow_63730"/>
          <p:cNvSpPr>
            <a:spLocks noChangeAspect="1"/>
          </p:cNvSpPr>
          <p:nvPr/>
        </p:nvSpPr>
        <p:spPr bwMode="auto">
          <a:xfrm rot="8389338">
            <a:off x="2940622" y="3854620"/>
            <a:ext cx="537887" cy="609685"/>
          </a:xfrm>
          <a:custGeom>
            <a:avLst/>
            <a:gdLst>
              <a:gd name="T0" fmla="*/ 2292 w 2300"/>
              <a:gd name="T1" fmla="*/ 97 h 2611"/>
              <a:gd name="T2" fmla="*/ 2167 w 2300"/>
              <a:gd name="T3" fmla="*/ 25 h 2611"/>
              <a:gd name="T4" fmla="*/ 686 w 2300"/>
              <a:gd name="T5" fmla="*/ 737 h 2611"/>
              <a:gd name="T6" fmla="*/ 670 w 2300"/>
              <a:gd name="T7" fmla="*/ 856 h 2611"/>
              <a:gd name="T8" fmla="*/ 672 w 2300"/>
              <a:gd name="T9" fmla="*/ 857 h 2611"/>
              <a:gd name="T10" fmla="*/ 677 w 2300"/>
              <a:gd name="T11" fmla="*/ 861 h 2611"/>
              <a:gd name="T12" fmla="*/ 682 w 2300"/>
              <a:gd name="T13" fmla="*/ 912 h 2611"/>
              <a:gd name="T14" fmla="*/ 772 w 2300"/>
              <a:gd name="T15" fmla="*/ 1015 h 2611"/>
              <a:gd name="T16" fmla="*/ 1011 w 2300"/>
              <a:gd name="T17" fmla="*/ 1266 h 2611"/>
              <a:gd name="T18" fmla="*/ 647 w 2300"/>
              <a:gd name="T19" fmla="*/ 1629 h 2611"/>
              <a:gd name="T20" fmla="*/ 239 w 2300"/>
              <a:gd name="T21" fmla="*/ 1979 h 2611"/>
              <a:gd name="T22" fmla="*/ 398 w 2300"/>
              <a:gd name="T23" fmla="*/ 2593 h 2611"/>
              <a:gd name="T24" fmla="*/ 490 w 2300"/>
              <a:gd name="T25" fmla="*/ 2593 h 2611"/>
              <a:gd name="T26" fmla="*/ 972 w 2300"/>
              <a:gd name="T27" fmla="*/ 2066 h 2611"/>
              <a:gd name="T28" fmla="*/ 1308 w 2300"/>
              <a:gd name="T29" fmla="*/ 1576 h 2611"/>
              <a:gd name="T30" fmla="*/ 1390 w 2300"/>
              <a:gd name="T31" fmla="*/ 1661 h 2611"/>
              <a:gd name="T32" fmla="*/ 1587 w 2300"/>
              <a:gd name="T33" fmla="*/ 1829 h 2611"/>
              <a:gd name="T34" fmla="*/ 1633 w 2300"/>
              <a:gd name="T35" fmla="*/ 1824 h 2611"/>
              <a:gd name="T36" fmla="*/ 1730 w 2300"/>
              <a:gd name="T37" fmla="*/ 1817 h 2611"/>
              <a:gd name="T38" fmla="*/ 1896 w 2300"/>
              <a:gd name="T39" fmla="*/ 1483 h 2611"/>
              <a:gd name="T40" fmla="*/ 2081 w 2300"/>
              <a:gd name="T41" fmla="*/ 1028 h 2611"/>
              <a:gd name="T42" fmla="*/ 2292 w 2300"/>
              <a:gd name="T43" fmla="*/ 97 h 2611"/>
              <a:gd name="T44" fmla="*/ 332 w 2300"/>
              <a:gd name="T45" fmla="*/ 2175 h 2611"/>
              <a:gd name="T46" fmla="*/ 403 w 2300"/>
              <a:gd name="T47" fmla="*/ 2074 h 2611"/>
              <a:gd name="T48" fmla="*/ 407 w 2300"/>
              <a:gd name="T49" fmla="*/ 2071 h 2611"/>
              <a:gd name="T50" fmla="*/ 332 w 2300"/>
              <a:gd name="T51" fmla="*/ 2175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00" h="2611">
                <a:moveTo>
                  <a:pt x="2292" y="97"/>
                </a:moveTo>
                <a:cubicBezTo>
                  <a:pt x="2290" y="29"/>
                  <a:pt x="2224" y="0"/>
                  <a:pt x="2167" y="25"/>
                </a:cubicBezTo>
                <a:cubicBezTo>
                  <a:pt x="1667" y="248"/>
                  <a:pt x="1256" y="704"/>
                  <a:pt x="686" y="737"/>
                </a:cubicBezTo>
                <a:cubicBezTo>
                  <a:pt x="621" y="741"/>
                  <a:pt x="599" y="845"/>
                  <a:pt x="670" y="856"/>
                </a:cubicBezTo>
                <a:cubicBezTo>
                  <a:pt x="670" y="856"/>
                  <a:pt x="671" y="856"/>
                  <a:pt x="672" y="857"/>
                </a:cubicBezTo>
                <a:cubicBezTo>
                  <a:pt x="673" y="858"/>
                  <a:pt x="675" y="860"/>
                  <a:pt x="677" y="861"/>
                </a:cubicBezTo>
                <a:cubicBezTo>
                  <a:pt x="679" y="862"/>
                  <a:pt x="672" y="895"/>
                  <a:pt x="682" y="912"/>
                </a:cubicBezTo>
                <a:cubicBezTo>
                  <a:pt x="704" y="950"/>
                  <a:pt x="742" y="984"/>
                  <a:pt x="772" y="1015"/>
                </a:cubicBezTo>
                <a:cubicBezTo>
                  <a:pt x="852" y="1099"/>
                  <a:pt x="931" y="1183"/>
                  <a:pt x="1011" y="1266"/>
                </a:cubicBezTo>
                <a:cubicBezTo>
                  <a:pt x="885" y="1381"/>
                  <a:pt x="767" y="1505"/>
                  <a:pt x="647" y="1629"/>
                </a:cubicBezTo>
                <a:cubicBezTo>
                  <a:pt x="521" y="1757"/>
                  <a:pt x="368" y="1855"/>
                  <a:pt x="239" y="1979"/>
                </a:cubicBezTo>
                <a:cubicBezTo>
                  <a:pt x="0" y="2208"/>
                  <a:pt x="188" y="2434"/>
                  <a:pt x="398" y="2593"/>
                </a:cubicBezTo>
                <a:cubicBezTo>
                  <a:pt x="422" y="2611"/>
                  <a:pt x="467" y="2610"/>
                  <a:pt x="490" y="2593"/>
                </a:cubicBezTo>
                <a:cubicBezTo>
                  <a:pt x="685" y="2453"/>
                  <a:pt x="831" y="2257"/>
                  <a:pt x="972" y="2066"/>
                </a:cubicBezTo>
                <a:cubicBezTo>
                  <a:pt x="1089" y="1908"/>
                  <a:pt x="1204" y="1745"/>
                  <a:pt x="1308" y="1576"/>
                </a:cubicBezTo>
                <a:cubicBezTo>
                  <a:pt x="1335" y="1604"/>
                  <a:pt x="1363" y="1632"/>
                  <a:pt x="1390" y="1661"/>
                </a:cubicBezTo>
                <a:cubicBezTo>
                  <a:pt x="1448" y="1723"/>
                  <a:pt x="1503" y="1812"/>
                  <a:pt x="1587" y="1829"/>
                </a:cubicBezTo>
                <a:cubicBezTo>
                  <a:pt x="1603" y="1832"/>
                  <a:pt x="1619" y="1830"/>
                  <a:pt x="1633" y="1824"/>
                </a:cubicBezTo>
                <a:cubicBezTo>
                  <a:pt x="1661" y="1843"/>
                  <a:pt x="1702" y="1844"/>
                  <a:pt x="1730" y="1817"/>
                </a:cubicBezTo>
                <a:cubicBezTo>
                  <a:pt x="1814" y="1735"/>
                  <a:pt x="1850" y="1589"/>
                  <a:pt x="1896" y="1483"/>
                </a:cubicBezTo>
                <a:cubicBezTo>
                  <a:pt x="1961" y="1333"/>
                  <a:pt x="2023" y="1181"/>
                  <a:pt x="2081" y="1028"/>
                </a:cubicBezTo>
                <a:cubicBezTo>
                  <a:pt x="2192" y="736"/>
                  <a:pt x="2300" y="414"/>
                  <a:pt x="2292" y="97"/>
                </a:cubicBezTo>
                <a:close/>
                <a:moveTo>
                  <a:pt x="332" y="2175"/>
                </a:moveTo>
                <a:cubicBezTo>
                  <a:pt x="343" y="2144"/>
                  <a:pt x="366" y="2111"/>
                  <a:pt x="403" y="2074"/>
                </a:cubicBezTo>
                <a:cubicBezTo>
                  <a:pt x="405" y="2073"/>
                  <a:pt x="406" y="2072"/>
                  <a:pt x="407" y="2071"/>
                </a:cubicBezTo>
                <a:cubicBezTo>
                  <a:pt x="382" y="2105"/>
                  <a:pt x="356" y="2140"/>
                  <a:pt x="332" y="2175"/>
                </a:cubicBezTo>
                <a:close/>
              </a:path>
            </a:pathLst>
          </a:custGeom>
          <a:solidFill>
            <a:srgbClr val="99CCCC"/>
          </a:solidFill>
          <a:ln>
            <a:noFill/>
          </a:ln>
        </p:spPr>
      </p:sp>
      <p:sp>
        <p:nvSpPr>
          <p:cNvPr id="834" name="up-right-arrow_63730"/>
          <p:cNvSpPr>
            <a:spLocks noChangeAspect="1"/>
          </p:cNvSpPr>
          <p:nvPr/>
        </p:nvSpPr>
        <p:spPr bwMode="auto">
          <a:xfrm rot="8389338">
            <a:off x="5958471" y="3854620"/>
            <a:ext cx="537887" cy="609685"/>
          </a:xfrm>
          <a:custGeom>
            <a:avLst/>
            <a:gdLst>
              <a:gd name="T0" fmla="*/ 2292 w 2300"/>
              <a:gd name="T1" fmla="*/ 97 h 2611"/>
              <a:gd name="T2" fmla="*/ 2167 w 2300"/>
              <a:gd name="T3" fmla="*/ 25 h 2611"/>
              <a:gd name="T4" fmla="*/ 686 w 2300"/>
              <a:gd name="T5" fmla="*/ 737 h 2611"/>
              <a:gd name="T6" fmla="*/ 670 w 2300"/>
              <a:gd name="T7" fmla="*/ 856 h 2611"/>
              <a:gd name="T8" fmla="*/ 672 w 2300"/>
              <a:gd name="T9" fmla="*/ 857 h 2611"/>
              <a:gd name="T10" fmla="*/ 677 w 2300"/>
              <a:gd name="T11" fmla="*/ 861 h 2611"/>
              <a:gd name="T12" fmla="*/ 682 w 2300"/>
              <a:gd name="T13" fmla="*/ 912 h 2611"/>
              <a:gd name="T14" fmla="*/ 772 w 2300"/>
              <a:gd name="T15" fmla="*/ 1015 h 2611"/>
              <a:gd name="T16" fmla="*/ 1011 w 2300"/>
              <a:gd name="T17" fmla="*/ 1266 h 2611"/>
              <a:gd name="T18" fmla="*/ 647 w 2300"/>
              <a:gd name="T19" fmla="*/ 1629 h 2611"/>
              <a:gd name="T20" fmla="*/ 239 w 2300"/>
              <a:gd name="T21" fmla="*/ 1979 h 2611"/>
              <a:gd name="T22" fmla="*/ 398 w 2300"/>
              <a:gd name="T23" fmla="*/ 2593 h 2611"/>
              <a:gd name="T24" fmla="*/ 490 w 2300"/>
              <a:gd name="T25" fmla="*/ 2593 h 2611"/>
              <a:gd name="T26" fmla="*/ 972 w 2300"/>
              <a:gd name="T27" fmla="*/ 2066 h 2611"/>
              <a:gd name="T28" fmla="*/ 1308 w 2300"/>
              <a:gd name="T29" fmla="*/ 1576 h 2611"/>
              <a:gd name="T30" fmla="*/ 1390 w 2300"/>
              <a:gd name="T31" fmla="*/ 1661 h 2611"/>
              <a:gd name="T32" fmla="*/ 1587 w 2300"/>
              <a:gd name="T33" fmla="*/ 1829 h 2611"/>
              <a:gd name="T34" fmla="*/ 1633 w 2300"/>
              <a:gd name="T35" fmla="*/ 1824 h 2611"/>
              <a:gd name="T36" fmla="*/ 1730 w 2300"/>
              <a:gd name="T37" fmla="*/ 1817 h 2611"/>
              <a:gd name="T38" fmla="*/ 1896 w 2300"/>
              <a:gd name="T39" fmla="*/ 1483 h 2611"/>
              <a:gd name="T40" fmla="*/ 2081 w 2300"/>
              <a:gd name="T41" fmla="*/ 1028 h 2611"/>
              <a:gd name="T42" fmla="*/ 2292 w 2300"/>
              <a:gd name="T43" fmla="*/ 97 h 2611"/>
              <a:gd name="T44" fmla="*/ 332 w 2300"/>
              <a:gd name="T45" fmla="*/ 2175 h 2611"/>
              <a:gd name="T46" fmla="*/ 403 w 2300"/>
              <a:gd name="T47" fmla="*/ 2074 h 2611"/>
              <a:gd name="T48" fmla="*/ 407 w 2300"/>
              <a:gd name="T49" fmla="*/ 2071 h 2611"/>
              <a:gd name="T50" fmla="*/ 332 w 2300"/>
              <a:gd name="T51" fmla="*/ 2175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00" h="2611">
                <a:moveTo>
                  <a:pt x="2292" y="97"/>
                </a:moveTo>
                <a:cubicBezTo>
                  <a:pt x="2290" y="29"/>
                  <a:pt x="2224" y="0"/>
                  <a:pt x="2167" y="25"/>
                </a:cubicBezTo>
                <a:cubicBezTo>
                  <a:pt x="1667" y="248"/>
                  <a:pt x="1256" y="704"/>
                  <a:pt x="686" y="737"/>
                </a:cubicBezTo>
                <a:cubicBezTo>
                  <a:pt x="621" y="741"/>
                  <a:pt x="599" y="845"/>
                  <a:pt x="670" y="856"/>
                </a:cubicBezTo>
                <a:cubicBezTo>
                  <a:pt x="670" y="856"/>
                  <a:pt x="671" y="856"/>
                  <a:pt x="672" y="857"/>
                </a:cubicBezTo>
                <a:cubicBezTo>
                  <a:pt x="673" y="858"/>
                  <a:pt x="675" y="860"/>
                  <a:pt x="677" y="861"/>
                </a:cubicBezTo>
                <a:cubicBezTo>
                  <a:pt x="679" y="862"/>
                  <a:pt x="672" y="895"/>
                  <a:pt x="682" y="912"/>
                </a:cubicBezTo>
                <a:cubicBezTo>
                  <a:pt x="704" y="950"/>
                  <a:pt x="742" y="984"/>
                  <a:pt x="772" y="1015"/>
                </a:cubicBezTo>
                <a:cubicBezTo>
                  <a:pt x="852" y="1099"/>
                  <a:pt x="931" y="1183"/>
                  <a:pt x="1011" y="1266"/>
                </a:cubicBezTo>
                <a:cubicBezTo>
                  <a:pt x="885" y="1381"/>
                  <a:pt x="767" y="1505"/>
                  <a:pt x="647" y="1629"/>
                </a:cubicBezTo>
                <a:cubicBezTo>
                  <a:pt x="521" y="1757"/>
                  <a:pt x="368" y="1855"/>
                  <a:pt x="239" y="1979"/>
                </a:cubicBezTo>
                <a:cubicBezTo>
                  <a:pt x="0" y="2208"/>
                  <a:pt x="188" y="2434"/>
                  <a:pt x="398" y="2593"/>
                </a:cubicBezTo>
                <a:cubicBezTo>
                  <a:pt x="422" y="2611"/>
                  <a:pt x="467" y="2610"/>
                  <a:pt x="490" y="2593"/>
                </a:cubicBezTo>
                <a:cubicBezTo>
                  <a:pt x="685" y="2453"/>
                  <a:pt x="831" y="2257"/>
                  <a:pt x="972" y="2066"/>
                </a:cubicBezTo>
                <a:cubicBezTo>
                  <a:pt x="1089" y="1908"/>
                  <a:pt x="1204" y="1745"/>
                  <a:pt x="1308" y="1576"/>
                </a:cubicBezTo>
                <a:cubicBezTo>
                  <a:pt x="1335" y="1604"/>
                  <a:pt x="1363" y="1632"/>
                  <a:pt x="1390" y="1661"/>
                </a:cubicBezTo>
                <a:cubicBezTo>
                  <a:pt x="1448" y="1723"/>
                  <a:pt x="1503" y="1812"/>
                  <a:pt x="1587" y="1829"/>
                </a:cubicBezTo>
                <a:cubicBezTo>
                  <a:pt x="1603" y="1832"/>
                  <a:pt x="1619" y="1830"/>
                  <a:pt x="1633" y="1824"/>
                </a:cubicBezTo>
                <a:cubicBezTo>
                  <a:pt x="1661" y="1843"/>
                  <a:pt x="1702" y="1844"/>
                  <a:pt x="1730" y="1817"/>
                </a:cubicBezTo>
                <a:cubicBezTo>
                  <a:pt x="1814" y="1735"/>
                  <a:pt x="1850" y="1589"/>
                  <a:pt x="1896" y="1483"/>
                </a:cubicBezTo>
                <a:cubicBezTo>
                  <a:pt x="1961" y="1333"/>
                  <a:pt x="2023" y="1181"/>
                  <a:pt x="2081" y="1028"/>
                </a:cubicBezTo>
                <a:cubicBezTo>
                  <a:pt x="2192" y="736"/>
                  <a:pt x="2300" y="414"/>
                  <a:pt x="2292" y="97"/>
                </a:cubicBezTo>
                <a:close/>
                <a:moveTo>
                  <a:pt x="332" y="2175"/>
                </a:moveTo>
                <a:cubicBezTo>
                  <a:pt x="343" y="2144"/>
                  <a:pt x="366" y="2111"/>
                  <a:pt x="403" y="2074"/>
                </a:cubicBezTo>
                <a:cubicBezTo>
                  <a:pt x="405" y="2073"/>
                  <a:pt x="406" y="2072"/>
                  <a:pt x="407" y="2071"/>
                </a:cubicBezTo>
                <a:cubicBezTo>
                  <a:pt x="382" y="2105"/>
                  <a:pt x="356" y="2140"/>
                  <a:pt x="332" y="2175"/>
                </a:cubicBezTo>
                <a:close/>
              </a:path>
            </a:pathLst>
          </a:custGeom>
          <a:solidFill>
            <a:srgbClr val="99CCCC"/>
          </a:solidFill>
          <a:ln>
            <a:noFill/>
          </a:ln>
        </p:spPr>
      </p:sp>
      <p:sp>
        <p:nvSpPr>
          <p:cNvPr id="835" name="up-right-arrow_63730"/>
          <p:cNvSpPr>
            <a:spLocks noChangeAspect="1"/>
          </p:cNvSpPr>
          <p:nvPr/>
        </p:nvSpPr>
        <p:spPr bwMode="auto">
          <a:xfrm rot="8389338">
            <a:off x="9097306" y="3854620"/>
            <a:ext cx="537887" cy="609685"/>
          </a:xfrm>
          <a:custGeom>
            <a:avLst/>
            <a:gdLst>
              <a:gd name="T0" fmla="*/ 2292 w 2300"/>
              <a:gd name="T1" fmla="*/ 97 h 2611"/>
              <a:gd name="T2" fmla="*/ 2167 w 2300"/>
              <a:gd name="T3" fmla="*/ 25 h 2611"/>
              <a:gd name="T4" fmla="*/ 686 w 2300"/>
              <a:gd name="T5" fmla="*/ 737 h 2611"/>
              <a:gd name="T6" fmla="*/ 670 w 2300"/>
              <a:gd name="T7" fmla="*/ 856 h 2611"/>
              <a:gd name="T8" fmla="*/ 672 w 2300"/>
              <a:gd name="T9" fmla="*/ 857 h 2611"/>
              <a:gd name="T10" fmla="*/ 677 w 2300"/>
              <a:gd name="T11" fmla="*/ 861 h 2611"/>
              <a:gd name="T12" fmla="*/ 682 w 2300"/>
              <a:gd name="T13" fmla="*/ 912 h 2611"/>
              <a:gd name="T14" fmla="*/ 772 w 2300"/>
              <a:gd name="T15" fmla="*/ 1015 h 2611"/>
              <a:gd name="T16" fmla="*/ 1011 w 2300"/>
              <a:gd name="T17" fmla="*/ 1266 h 2611"/>
              <a:gd name="T18" fmla="*/ 647 w 2300"/>
              <a:gd name="T19" fmla="*/ 1629 h 2611"/>
              <a:gd name="T20" fmla="*/ 239 w 2300"/>
              <a:gd name="T21" fmla="*/ 1979 h 2611"/>
              <a:gd name="T22" fmla="*/ 398 w 2300"/>
              <a:gd name="T23" fmla="*/ 2593 h 2611"/>
              <a:gd name="T24" fmla="*/ 490 w 2300"/>
              <a:gd name="T25" fmla="*/ 2593 h 2611"/>
              <a:gd name="T26" fmla="*/ 972 w 2300"/>
              <a:gd name="T27" fmla="*/ 2066 h 2611"/>
              <a:gd name="T28" fmla="*/ 1308 w 2300"/>
              <a:gd name="T29" fmla="*/ 1576 h 2611"/>
              <a:gd name="T30" fmla="*/ 1390 w 2300"/>
              <a:gd name="T31" fmla="*/ 1661 h 2611"/>
              <a:gd name="T32" fmla="*/ 1587 w 2300"/>
              <a:gd name="T33" fmla="*/ 1829 h 2611"/>
              <a:gd name="T34" fmla="*/ 1633 w 2300"/>
              <a:gd name="T35" fmla="*/ 1824 h 2611"/>
              <a:gd name="T36" fmla="*/ 1730 w 2300"/>
              <a:gd name="T37" fmla="*/ 1817 h 2611"/>
              <a:gd name="T38" fmla="*/ 1896 w 2300"/>
              <a:gd name="T39" fmla="*/ 1483 h 2611"/>
              <a:gd name="T40" fmla="*/ 2081 w 2300"/>
              <a:gd name="T41" fmla="*/ 1028 h 2611"/>
              <a:gd name="T42" fmla="*/ 2292 w 2300"/>
              <a:gd name="T43" fmla="*/ 97 h 2611"/>
              <a:gd name="T44" fmla="*/ 332 w 2300"/>
              <a:gd name="T45" fmla="*/ 2175 h 2611"/>
              <a:gd name="T46" fmla="*/ 403 w 2300"/>
              <a:gd name="T47" fmla="*/ 2074 h 2611"/>
              <a:gd name="T48" fmla="*/ 407 w 2300"/>
              <a:gd name="T49" fmla="*/ 2071 h 2611"/>
              <a:gd name="T50" fmla="*/ 332 w 2300"/>
              <a:gd name="T51" fmla="*/ 2175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00" h="2611">
                <a:moveTo>
                  <a:pt x="2292" y="97"/>
                </a:moveTo>
                <a:cubicBezTo>
                  <a:pt x="2290" y="29"/>
                  <a:pt x="2224" y="0"/>
                  <a:pt x="2167" y="25"/>
                </a:cubicBezTo>
                <a:cubicBezTo>
                  <a:pt x="1667" y="248"/>
                  <a:pt x="1256" y="704"/>
                  <a:pt x="686" y="737"/>
                </a:cubicBezTo>
                <a:cubicBezTo>
                  <a:pt x="621" y="741"/>
                  <a:pt x="599" y="845"/>
                  <a:pt x="670" y="856"/>
                </a:cubicBezTo>
                <a:cubicBezTo>
                  <a:pt x="670" y="856"/>
                  <a:pt x="671" y="856"/>
                  <a:pt x="672" y="857"/>
                </a:cubicBezTo>
                <a:cubicBezTo>
                  <a:pt x="673" y="858"/>
                  <a:pt x="675" y="860"/>
                  <a:pt x="677" y="861"/>
                </a:cubicBezTo>
                <a:cubicBezTo>
                  <a:pt x="679" y="862"/>
                  <a:pt x="672" y="895"/>
                  <a:pt x="682" y="912"/>
                </a:cubicBezTo>
                <a:cubicBezTo>
                  <a:pt x="704" y="950"/>
                  <a:pt x="742" y="984"/>
                  <a:pt x="772" y="1015"/>
                </a:cubicBezTo>
                <a:cubicBezTo>
                  <a:pt x="852" y="1099"/>
                  <a:pt x="931" y="1183"/>
                  <a:pt x="1011" y="1266"/>
                </a:cubicBezTo>
                <a:cubicBezTo>
                  <a:pt x="885" y="1381"/>
                  <a:pt x="767" y="1505"/>
                  <a:pt x="647" y="1629"/>
                </a:cubicBezTo>
                <a:cubicBezTo>
                  <a:pt x="521" y="1757"/>
                  <a:pt x="368" y="1855"/>
                  <a:pt x="239" y="1979"/>
                </a:cubicBezTo>
                <a:cubicBezTo>
                  <a:pt x="0" y="2208"/>
                  <a:pt x="188" y="2434"/>
                  <a:pt x="398" y="2593"/>
                </a:cubicBezTo>
                <a:cubicBezTo>
                  <a:pt x="422" y="2611"/>
                  <a:pt x="467" y="2610"/>
                  <a:pt x="490" y="2593"/>
                </a:cubicBezTo>
                <a:cubicBezTo>
                  <a:pt x="685" y="2453"/>
                  <a:pt x="831" y="2257"/>
                  <a:pt x="972" y="2066"/>
                </a:cubicBezTo>
                <a:cubicBezTo>
                  <a:pt x="1089" y="1908"/>
                  <a:pt x="1204" y="1745"/>
                  <a:pt x="1308" y="1576"/>
                </a:cubicBezTo>
                <a:cubicBezTo>
                  <a:pt x="1335" y="1604"/>
                  <a:pt x="1363" y="1632"/>
                  <a:pt x="1390" y="1661"/>
                </a:cubicBezTo>
                <a:cubicBezTo>
                  <a:pt x="1448" y="1723"/>
                  <a:pt x="1503" y="1812"/>
                  <a:pt x="1587" y="1829"/>
                </a:cubicBezTo>
                <a:cubicBezTo>
                  <a:pt x="1603" y="1832"/>
                  <a:pt x="1619" y="1830"/>
                  <a:pt x="1633" y="1824"/>
                </a:cubicBezTo>
                <a:cubicBezTo>
                  <a:pt x="1661" y="1843"/>
                  <a:pt x="1702" y="1844"/>
                  <a:pt x="1730" y="1817"/>
                </a:cubicBezTo>
                <a:cubicBezTo>
                  <a:pt x="1814" y="1735"/>
                  <a:pt x="1850" y="1589"/>
                  <a:pt x="1896" y="1483"/>
                </a:cubicBezTo>
                <a:cubicBezTo>
                  <a:pt x="1961" y="1333"/>
                  <a:pt x="2023" y="1181"/>
                  <a:pt x="2081" y="1028"/>
                </a:cubicBezTo>
                <a:cubicBezTo>
                  <a:pt x="2192" y="736"/>
                  <a:pt x="2300" y="414"/>
                  <a:pt x="2292" y="97"/>
                </a:cubicBezTo>
                <a:close/>
                <a:moveTo>
                  <a:pt x="332" y="2175"/>
                </a:moveTo>
                <a:cubicBezTo>
                  <a:pt x="343" y="2144"/>
                  <a:pt x="366" y="2111"/>
                  <a:pt x="403" y="2074"/>
                </a:cubicBezTo>
                <a:cubicBezTo>
                  <a:pt x="405" y="2073"/>
                  <a:pt x="406" y="2072"/>
                  <a:pt x="407" y="2071"/>
                </a:cubicBezTo>
                <a:cubicBezTo>
                  <a:pt x="382" y="2105"/>
                  <a:pt x="356" y="2140"/>
                  <a:pt x="332" y="2175"/>
                </a:cubicBezTo>
                <a:close/>
              </a:path>
            </a:pathLst>
          </a:custGeom>
          <a:solidFill>
            <a:srgbClr val="99CCCC"/>
          </a:solidFill>
          <a:ln>
            <a:noFill/>
          </a:ln>
        </p:spPr>
      </p:sp>
      <p:sp>
        <p:nvSpPr>
          <p:cNvPr id="836" name="Rectangle 123"/>
          <p:cNvSpPr>
            <a:spLocks noChangeArrowheads="1"/>
          </p:cNvSpPr>
          <p:nvPr/>
        </p:nvSpPr>
        <p:spPr bwMode="auto">
          <a:xfrm>
            <a:off x="2567608" y="4761148"/>
            <a:ext cx="1260140" cy="4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0" tIns="34286" rIns="68570" bIns="34286" anchor="ctr">
            <a:spAutoFit/>
          </a:bodyPr>
          <a:lstStyle/>
          <a:p>
            <a:pPr>
              <a:lnSpc>
                <a:spcPct val="150000"/>
              </a:lnSpc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运输行业云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37" name="Rectangle 123"/>
          <p:cNvSpPr>
            <a:spLocks noChangeArrowheads="1"/>
          </p:cNvSpPr>
          <p:nvPr/>
        </p:nvSpPr>
        <p:spPr bwMode="auto">
          <a:xfrm>
            <a:off x="5699956" y="4761148"/>
            <a:ext cx="1260140" cy="4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0" tIns="34286" rIns="68570" bIns="34286" anchor="ctr">
            <a:spAutoFit/>
          </a:bodyPr>
          <a:lstStyle/>
          <a:p>
            <a:pPr>
              <a:lnSpc>
                <a:spcPct val="150000"/>
              </a:lnSpc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金融行业云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38" name="Rectangle 123"/>
          <p:cNvSpPr>
            <a:spLocks noChangeArrowheads="1"/>
          </p:cNvSpPr>
          <p:nvPr/>
        </p:nvSpPr>
        <p:spPr bwMode="auto">
          <a:xfrm>
            <a:off x="8832304" y="4761148"/>
            <a:ext cx="1260140" cy="4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0" tIns="34286" rIns="68570" bIns="34286" anchor="ctr">
            <a:spAutoFit/>
          </a:bodyPr>
          <a:lstStyle/>
          <a:p>
            <a:pPr>
              <a:lnSpc>
                <a:spcPct val="150000"/>
              </a:lnSpc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医药行业云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8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云计算的服务模式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63452" y="1846552"/>
            <a:ext cx="2772308" cy="3816424"/>
            <a:chOff x="1307468" y="1846552"/>
            <a:chExt cx="2772308" cy="3816424"/>
          </a:xfrm>
        </p:grpSpPr>
        <p:sp>
          <p:nvSpPr>
            <p:cNvPr id="4" name="矩形 3"/>
            <p:cNvSpPr/>
            <p:nvPr/>
          </p:nvSpPr>
          <p:spPr bwMode="auto">
            <a:xfrm>
              <a:off x="1307468" y="1880828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应用程序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307468" y="2313092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数据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307468" y="2744924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运行环境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07468" y="3177620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中间件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307468" y="3609884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操作系统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7468" y="4042148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虚拟化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307468" y="4474412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计算资源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307468" y="4906677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存储资源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07468" y="5338940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网络资源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3" name="右大括号 12"/>
            <p:cNvSpPr/>
            <p:nvPr/>
          </p:nvSpPr>
          <p:spPr bwMode="auto">
            <a:xfrm>
              <a:off x="2495600" y="4078800"/>
              <a:ext cx="180020" cy="158417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27648" y="4797152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latin typeface="+mn-lt"/>
                  <a:ea typeface="+mn-ea"/>
                </a:rPr>
                <a:t>Infrastructure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2675620" y="2746652"/>
              <a:ext cx="216024" cy="2916324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927648" y="4077072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latin typeface="+mn-lt"/>
                  <a:ea typeface="+mn-ea"/>
                </a:rPr>
                <a:t>Platform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7" name="右大括号 16"/>
            <p:cNvSpPr/>
            <p:nvPr/>
          </p:nvSpPr>
          <p:spPr bwMode="auto">
            <a:xfrm>
              <a:off x="2891644" y="1846552"/>
              <a:ext cx="216024" cy="3816424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927648" y="3609020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latin typeface="+mn-lt"/>
                  <a:ea typeface="+mn-ea"/>
                </a:rPr>
                <a:t>Software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91844" y="1556792"/>
            <a:ext cx="6586876" cy="4106184"/>
            <a:chOff x="4835860" y="1556792"/>
            <a:chExt cx="6586876" cy="410618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35860" y="1556792"/>
              <a:ext cx="1646719" cy="4106184"/>
              <a:chOff x="5421389" y="1556792"/>
              <a:chExt cx="1646719" cy="410618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915980" y="1880828"/>
                <a:ext cx="1152128" cy="3782148"/>
                <a:chOff x="4007768" y="1880828"/>
                <a:chExt cx="1152128" cy="3782148"/>
              </a:xfrm>
            </p:grpSpPr>
            <p:sp>
              <p:nvSpPr>
                <p:cNvPr id="67" name="矩形 66"/>
                <p:cNvSpPr/>
                <p:nvPr/>
              </p:nvSpPr>
              <p:spPr bwMode="auto">
                <a:xfrm>
                  <a:off x="4007768" y="1880828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应用程序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 bwMode="auto">
                <a:xfrm>
                  <a:off x="4007768" y="2313092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数据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 bwMode="auto">
                <a:xfrm>
                  <a:off x="4007768" y="2745356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运行环境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4007768" y="3177620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中间件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4007768" y="3609884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操作系统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4007768" y="4042148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虚拟化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4007768" y="4474412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计算资源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 bwMode="auto">
                <a:xfrm>
                  <a:off x="4007768" y="4906677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存储资源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 bwMode="auto">
                <a:xfrm>
                  <a:off x="4007768" y="5338940"/>
                  <a:ext cx="1152128" cy="324036"/>
                </a:xfrm>
                <a:prstGeom prst="rect">
                  <a:avLst/>
                </a:prstGeom>
                <a:solidFill>
                  <a:srgbClr val="99CCCC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</a:rPr>
                    <a:t>网络资源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64" name="直接箭头连接符 63"/>
              <p:cNvCxnSpPr/>
              <p:nvPr/>
            </p:nvCxnSpPr>
            <p:spPr bwMode="auto">
              <a:xfrm>
                <a:off x="5843972" y="1880828"/>
                <a:ext cx="0" cy="37804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65" name="矩形 64"/>
              <p:cNvSpPr/>
              <p:nvPr/>
            </p:nvSpPr>
            <p:spPr bwMode="auto">
              <a:xfrm>
                <a:off x="5915980" y="1556792"/>
                <a:ext cx="1152128" cy="25202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dirty="0">
                    <a:latin typeface="+mn-lt"/>
                    <a:ea typeface="+mn-ea"/>
                  </a:rPr>
                  <a:t>传统模式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 bwMode="auto">
              <a:xfrm>
                <a:off x="5421389" y="2816932"/>
                <a:ext cx="386579" cy="1836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zh-CN" altLang="en-US" sz="1200" dirty="0">
                    <a:solidFill>
                      <a:srgbClr val="000000"/>
                    </a:solidFill>
                    <a:latin typeface="+mn-lt"/>
                    <a:ea typeface="+mn-ea"/>
                    <a:cs typeface="Arial" pitchFamily="34" charset="0"/>
                  </a:rPr>
                  <a:t>自营</a:t>
                </a:r>
                <a:endParaRPr 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 bwMode="auto">
            <a:xfrm>
              <a:off x="6977170" y="1880828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应用程序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77170" y="2313092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数据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977170" y="2745356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运行环境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977170" y="3177620"/>
              <a:ext cx="1152128" cy="324036"/>
            </a:xfrm>
            <a:prstGeom prst="rect">
              <a:avLst/>
            </a:prstGeom>
            <a:solidFill>
              <a:srgbClr val="99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中间件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977170" y="3609884"/>
              <a:ext cx="1152128" cy="32403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操作系统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977170" y="4042148"/>
              <a:ext cx="1152128" cy="324036"/>
            </a:xfrm>
            <a:prstGeom prst="rect">
              <a:avLst/>
            </a:prstGeom>
            <a:solidFill>
              <a:srgbClr val="3ABA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虚拟化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977170" y="4474412"/>
              <a:ext cx="1152128" cy="324036"/>
            </a:xfrm>
            <a:prstGeom prst="rect">
              <a:avLst/>
            </a:prstGeom>
            <a:solidFill>
              <a:srgbClr val="3ABA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计算资源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977170" y="4906677"/>
              <a:ext cx="1152128" cy="324036"/>
            </a:xfrm>
            <a:prstGeom prst="rect">
              <a:avLst/>
            </a:prstGeom>
            <a:solidFill>
              <a:srgbClr val="3ABA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存储资源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977170" y="5338940"/>
              <a:ext cx="1152128" cy="324036"/>
            </a:xfrm>
            <a:prstGeom prst="rect">
              <a:avLst/>
            </a:prstGeom>
            <a:solidFill>
              <a:srgbClr val="3ABA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网络资源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6869158" y="1880828"/>
              <a:ext cx="18930" cy="19082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1" name="矩形 30"/>
            <p:cNvSpPr/>
            <p:nvPr/>
          </p:nvSpPr>
          <p:spPr bwMode="auto">
            <a:xfrm>
              <a:off x="6977170" y="1556792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>
                  <a:latin typeface="+mn-lt"/>
                  <a:ea typeface="+mn-ea"/>
                </a:rPr>
                <a:t>IaaS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 bwMode="auto">
            <a:xfrm>
              <a:off x="6482579" y="1808820"/>
              <a:ext cx="386579" cy="1836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自营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623889" y="1880828"/>
              <a:ext cx="1152128" cy="3782148"/>
              <a:chOff x="4007768" y="1880828"/>
              <a:chExt cx="1152128" cy="3782148"/>
            </a:xfrm>
          </p:grpSpPr>
          <p:sp>
            <p:nvSpPr>
              <p:cNvPr id="54" name="矩形 53"/>
              <p:cNvSpPr/>
              <p:nvPr/>
            </p:nvSpPr>
            <p:spPr bwMode="auto">
              <a:xfrm>
                <a:off x="4007768" y="1880828"/>
                <a:ext cx="1152128" cy="324036"/>
              </a:xfrm>
              <a:prstGeom prst="rect">
                <a:avLst/>
              </a:prstGeom>
              <a:solidFill>
                <a:srgbClr val="99CC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应用程序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4007768" y="2313092"/>
                <a:ext cx="1152128" cy="324036"/>
              </a:xfrm>
              <a:prstGeom prst="rect">
                <a:avLst/>
              </a:prstGeom>
              <a:solidFill>
                <a:srgbClr val="99CC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数据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4007768" y="2745356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运行环境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4007768" y="3177620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中间件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4007768" y="3609884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操作系统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4007768" y="4042148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虚拟化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4007768" y="4474412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计算资源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4007768" y="4906677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存储资源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4007768" y="5338940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网络资源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 bwMode="auto">
            <a:xfrm>
              <a:off x="8544272" y="2672916"/>
              <a:ext cx="7609" cy="29883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5" name="矩形 34"/>
            <p:cNvSpPr/>
            <p:nvPr/>
          </p:nvSpPr>
          <p:spPr bwMode="auto">
            <a:xfrm>
              <a:off x="8623889" y="1556792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>
                  <a:latin typeface="+mn-lt"/>
                  <a:ea typeface="+mn-ea"/>
                </a:rPr>
                <a:t>PaaS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 bwMode="auto">
            <a:xfrm>
              <a:off x="8129298" y="1880828"/>
              <a:ext cx="386579" cy="82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自营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0270608" y="1880828"/>
              <a:ext cx="1152128" cy="3782148"/>
              <a:chOff x="4007768" y="1880828"/>
              <a:chExt cx="1152128" cy="3782148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4007768" y="1880828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应用程序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07768" y="2313092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数据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4007768" y="2745356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运行环境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4007768" y="3177620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中间件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 bwMode="auto">
              <a:xfrm>
                <a:off x="4007768" y="3609884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操作系统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4007768" y="4042148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虚拟化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4007768" y="4474412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计算资源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4007768" y="4906677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存储资源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4007768" y="5338940"/>
                <a:ext cx="1152128" cy="324036"/>
              </a:xfrm>
              <a:prstGeom prst="rect">
                <a:avLst/>
              </a:prstGeom>
              <a:solidFill>
                <a:srgbClr val="3ABA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+mn-ea"/>
                  </a:rPr>
                  <a:t>网络资源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 bwMode="auto">
            <a:xfrm>
              <a:off x="10198600" y="1880828"/>
              <a:ext cx="0" cy="37804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 bwMode="auto">
            <a:xfrm>
              <a:off x="10270608" y="1556792"/>
              <a:ext cx="1152128" cy="252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+mn-lt"/>
                  <a:ea typeface="+mn-ea"/>
                </a:rPr>
                <a:t>S</a:t>
              </a:r>
              <a:r>
                <a:rPr lang="en-US" altLang="zh-CN" sz="1200" dirty="0">
                  <a:latin typeface="+mn-lt"/>
                  <a:ea typeface="+mn-ea"/>
                </a:rPr>
                <a:t>aaS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8544272" y="1880828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6888088" y="3789040"/>
              <a:ext cx="1893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2" name="文本框 41"/>
            <p:cNvSpPr txBox="1"/>
            <p:nvPr/>
          </p:nvSpPr>
          <p:spPr bwMode="auto">
            <a:xfrm>
              <a:off x="6482579" y="3717032"/>
              <a:ext cx="386579" cy="1836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云服务商提供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>
              <a:off x="8157693" y="2672916"/>
              <a:ext cx="386579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云服务商提供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9813877" y="1916832"/>
              <a:ext cx="386579" cy="363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云服务商提供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 bwMode="auto">
          <a:xfrm>
            <a:off x="1163452" y="5913276"/>
            <a:ext cx="1152128" cy="25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+mn-lt"/>
                <a:ea typeface="+mn-ea"/>
              </a:rPr>
              <a:t>分层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420036" y="5913276"/>
            <a:ext cx="2952328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+mn-lt"/>
                <a:ea typeface="+mn-ea"/>
              </a:rPr>
              <a:t>云计算服务模式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19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7"/>
          <p:cNvSpPr>
            <a:spLocks noGrp="1" noChangeArrowheads="1"/>
          </p:cNvSpPr>
          <p:nvPr>
            <p:ph type="title"/>
          </p:nvPr>
        </p:nvSpPr>
        <p:spPr>
          <a:xfrm>
            <a:off x="1523492" y="367407"/>
            <a:ext cx="9831600" cy="640800"/>
          </a:xfrm>
        </p:spPr>
        <p:txBody>
          <a:bodyPr/>
          <a:lstStyle/>
          <a:p>
            <a:r>
              <a:rPr lang="zh-CN" altLang="en-US" dirty="0"/>
              <a:t>云计算关键技术</a:t>
            </a:r>
          </a:p>
        </p:txBody>
      </p:sp>
      <p:grpSp>
        <p:nvGrpSpPr>
          <p:cNvPr id="47107" name="Group 5"/>
          <p:cNvGrpSpPr>
            <a:grpSpLocks noChangeAspect="1"/>
          </p:cNvGrpSpPr>
          <p:nvPr/>
        </p:nvGrpSpPr>
        <p:grpSpPr bwMode="auto">
          <a:xfrm>
            <a:off x="2556659" y="1771082"/>
            <a:ext cx="1619188" cy="1439862"/>
            <a:chOff x="1066" y="1245"/>
            <a:chExt cx="1030" cy="915"/>
          </a:xfrm>
        </p:grpSpPr>
        <p:pic>
          <p:nvPicPr>
            <p:cNvPr id="471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" y="1517"/>
              <a:ext cx="144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59" name="Group 7"/>
            <p:cNvGrpSpPr>
              <a:grpSpLocks noChangeAspect="1"/>
            </p:cNvGrpSpPr>
            <p:nvPr/>
          </p:nvGrpSpPr>
          <p:grpSpPr bwMode="auto">
            <a:xfrm>
              <a:off x="1158" y="1486"/>
              <a:ext cx="452" cy="674"/>
              <a:chOff x="703" y="1344"/>
              <a:chExt cx="983" cy="1268"/>
            </a:xfrm>
          </p:grpSpPr>
          <p:pic>
            <p:nvPicPr>
              <p:cNvPr id="47162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3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4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5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6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7" name="Picture 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8" name="Picture 1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69" name="Picture 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0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" y="134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1" name="Picture 1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2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3" name="Picture 1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" y="170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4" name="Picture 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5" name="Picture 2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6" name="Picture 2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7" name="Picture 2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8" name="Picture 2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79" name="Picture 2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0" name="Picture 2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1" name="Picture 2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2" name="Picture 2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" y="2024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3" name="Picture 2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4" name="Picture 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85" name="Picture 3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" y="2386"/>
                <a:ext cx="7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7160" name="Text Box 32"/>
            <p:cNvSpPr txBox="1">
              <a:spLocks noChangeAspect="1" noChangeArrowheads="1"/>
            </p:cNvSpPr>
            <p:nvPr/>
          </p:nvSpPr>
          <p:spPr bwMode="auto">
            <a:xfrm>
              <a:off x="1678" y="1695"/>
              <a:ext cx="31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779" tIns="43390" rIns="86779" bIns="43390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latin typeface="+mn-lt"/>
                  <a:ea typeface="+mn-ea"/>
                </a:rPr>
                <a:t>= </a:t>
              </a:r>
            </a:p>
          </p:txBody>
        </p:sp>
        <p:sp>
          <p:nvSpPr>
            <p:cNvPr id="47161" name="Text Box 33"/>
            <p:cNvSpPr txBox="1">
              <a:spLocks noChangeAspect="1" noChangeArrowheads="1"/>
            </p:cNvSpPr>
            <p:nvPr/>
          </p:nvSpPr>
          <p:spPr bwMode="auto">
            <a:xfrm>
              <a:off x="1066" y="1245"/>
              <a:ext cx="103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779" tIns="43390" rIns="86779" bIns="43390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rgbClr val="009999"/>
                  </a:solidFill>
                  <a:latin typeface="+mn-lt"/>
                  <a:ea typeface="+mn-ea"/>
                </a:rPr>
                <a:t>模式：</a:t>
              </a:r>
              <a:r>
                <a:rPr lang="en-US" altLang="zh-CN" sz="1400" b="1" dirty="0">
                  <a:solidFill>
                    <a:srgbClr val="009999"/>
                  </a:solidFill>
                  <a:latin typeface="+mn-lt"/>
                  <a:ea typeface="+mn-ea"/>
                </a:rPr>
                <a:t>Scale Out </a:t>
              </a:r>
              <a:endParaRPr lang="zh-CN" altLang="en-US" sz="1400" b="1" dirty="0">
                <a:solidFill>
                  <a:srgbClr val="009999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108" name="Rounded Rectangle 21"/>
          <p:cNvGrpSpPr>
            <a:grpSpLocks noChangeAspect="1"/>
          </p:cNvGrpSpPr>
          <p:nvPr/>
        </p:nvGrpSpPr>
        <p:grpSpPr bwMode="auto">
          <a:xfrm>
            <a:off x="2351584" y="3871913"/>
            <a:ext cx="2288679" cy="487362"/>
            <a:chOff x="377952" y="4346448"/>
            <a:chExt cx="8351520" cy="792480"/>
          </a:xfrm>
        </p:grpSpPr>
        <p:pic>
          <p:nvPicPr>
            <p:cNvPr id="47156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57" name="Text Box 36"/>
            <p:cNvSpPr txBox="1">
              <a:spLocks noChangeAspect="1" noChangeArrowheads="1"/>
            </p:cNvSpPr>
            <p:nvPr/>
          </p:nvSpPr>
          <p:spPr bwMode="auto">
            <a:xfrm>
              <a:off x="462955" y="4395493"/>
              <a:ext cx="8186826" cy="61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09" name="Text Box 37"/>
          <p:cNvSpPr txBox="1">
            <a:spLocks noChangeAspect="1" noChangeArrowheads="1"/>
          </p:cNvSpPr>
          <p:nvPr/>
        </p:nvSpPr>
        <p:spPr bwMode="auto">
          <a:xfrm>
            <a:off x="2351584" y="3967163"/>
            <a:ext cx="2288679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779" tIns="43390" rIns="86779" bIns="43390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</a:rPr>
              <a:t>基于软件可靠性</a:t>
            </a:r>
          </a:p>
        </p:txBody>
      </p:sp>
      <p:grpSp>
        <p:nvGrpSpPr>
          <p:cNvPr id="47110" name="Rounded Rectangle 21"/>
          <p:cNvGrpSpPr>
            <a:grpSpLocks noChangeAspect="1"/>
          </p:cNvGrpSpPr>
          <p:nvPr/>
        </p:nvGrpSpPr>
        <p:grpSpPr bwMode="auto">
          <a:xfrm>
            <a:off x="2351584" y="4376738"/>
            <a:ext cx="2288679" cy="487362"/>
            <a:chOff x="377952" y="4346448"/>
            <a:chExt cx="8351520" cy="792480"/>
          </a:xfrm>
        </p:grpSpPr>
        <p:pic>
          <p:nvPicPr>
            <p:cNvPr id="47154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55" name="Text Box 40"/>
            <p:cNvSpPr txBox="1">
              <a:spLocks noChangeAspect="1" noChangeArrowheads="1"/>
            </p:cNvSpPr>
            <p:nvPr/>
          </p:nvSpPr>
          <p:spPr bwMode="auto">
            <a:xfrm>
              <a:off x="462955" y="4395493"/>
              <a:ext cx="8186826" cy="61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11" name="Text Box 41"/>
          <p:cNvSpPr txBox="1">
            <a:spLocks noChangeAspect="1" noChangeArrowheads="1"/>
          </p:cNvSpPr>
          <p:nvPr/>
        </p:nvSpPr>
        <p:spPr bwMode="auto">
          <a:xfrm>
            <a:off x="2443968" y="4444432"/>
            <a:ext cx="1897041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779" tIns="43390" rIns="86779" bIns="43390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可扩展性</a:t>
            </a:r>
          </a:p>
        </p:txBody>
      </p:sp>
      <p:grpSp>
        <p:nvGrpSpPr>
          <p:cNvPr id="47112" name="Rounded Rectangle 21"/>
          <p:cNvGrpSpPr>
            <a:grpSpLocks noChangeAspect="1"/>
          </p:cNvGrpSpPr>
          <p:nvPr/>
        </p:nvGrpSpPr>
        <p:grpSpPr bwMode="auto">
          <a:xfrm>
            <a:off x="2351584" y="3367088"/>
            <a:ext cx="2288679" cy="487362"/>
            <a:chOff x="377952" y="4346448"/>
            <a:chExt cx="8351520" cy="792480"/>
          </a:xfrm>
        </p:grpSpPr>
        <p:pic>
          <p:nvPicPr>
            <p:cNvPr id="47152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53" name="Text Box 44"/>
            <p:cNvSpPr txBox="1">
              <a:spLocks noChangeAspect="1" noChangeArrowheads="1"/>
            </p:cNvSpPr>
            <p:nvPr/>
          </p:nvSpPr>
          <p:spPr bwMode="auto">
            <a:xfrm>
              <a:off x="462955" y="4395493"/>
              <a:ext cx="8186826" cy="61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13" name="Text Box 45"/>
          <p:cNvSpPr txBox="1">
            <a:spLocks noChangeAspect="1" noChangeArrowheads="1"/>
          </p:cNvSpPr>
          <p:nvPr/>
        </p:nvSpPr>
        <p:spPr bwMode="auto">
          <a:xfrm>
            <a:off x="2704574" y="3447482"/>
            <a:ext cx="163643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779" tIns="43390" rIns="86779" bIns="43390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整体性能最优</a:t>
            </a:r>
          </a:p>
        </p:txBody>
      </p:sp>
      <p:sp>
        <p:nvSpPr>
          <p:cNvPr id="47114" name="Text Box 46"/>
          <p:cNvSpPr txBox="1">
            <a:spLocks noChangeAspect="1" noChangeArrowheads="1"/>
          </p:cNvSpPr>
          <p:nvPr/>
        </p:nvSpPr>
        <p:spPr bwMode="auto">
          <a:xfrm>
            <a:off x="2345662" y="1441451"/>
            <a:ext cx="2223163" cy="333375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lIns="100186" tIns="50093" rIns="100186" bIns="50093" anchor="ctr"/>
          <a:lstStyle>
            <a:lvl1pPr defTabSz="68103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681038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681038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681038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681038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</a:rPr>
              <a:t>计算架构</a:t>
            </a:r>
          </a:p>
        </p:txBody>
      </p:sp>
      <p:grpSp>
        <p:nvGrpSpPr>
          <p:cNvPr id="47115" name="Rounded Rectangle 21"/>
          <p:cNvGrpSpPr>
            <a:grpSpLocks noChangeAspect="1"/>
          </p:cNvGrpSpPr>
          <p:nvPr/>
        </p:nvGrpSpPr>
        <p:grpSpPr bwMode="auto">
          <a:xfrm>
            <a:off x="4856164" y="3346451"/>
            <a:ext cx="2497137" cy="487363"/>
            <a:chOff x="377952" y="4346448"/>
            <a:chExt cx="8351520" cy="792480"/>
          </a:xfrm>
        </p:grpSpPr>
        <p:pic>
          <p:nvPicPr>
            <p:cNvPr id="47150" name="Rounded Rectangl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51" name="Text Box 51"/>
            <p:cNvSpPr txBox="1">
              <a:spLocks noChangeAspect="1" noChangeArrowheads="1"/>
            </p:cNvSpPr>
            <p:nvPr/>
          </p:nvSpPr>
          <p:spPr bwMode="auto">
            <a:xfrm>
              <a:off x="462901" y="4395495"/>
              <a:ext cx="8186934" cy="619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16" name="Text Box 52"/>
          <p:cNvSpPr txBox="1">
            <a:spLocks noChangeAspect="1" noChangeArrowheads="1"/>
          </p:cNvSpPr>
          <p:nvPr/>
        </p:nvSpPr>
        <p:spPr bwMode="auto">
          <a:xfrm>
            <a:off x="4886325" y="3429001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网络：高密度以太网交换机</a:t>
            </a:r>
          </a:p>
        </p:txBody>
      </p:sp>
      <p:grpSp>
        <p:nvGrpSpPr>
          <p:cNvPr id="47117" name="Rounded Rectangle 21"/>
          <p:cNvGrpSpPr>
            <a:grpSpLocks noChangeAspect="1"/>
          </p:cNvGrpSpPr>
          <p:nvPr/>
        </p:nvGrpSpPr>
        <p:grpSpPr bwMode="auto">
          <a:xfrm>
            <a:off x="4856164" y="4378326"/>
            <a:ext cx="2497137" cy="487363"/>
            <a:chOff x="377952" y="4346448"/>
            <a:chExt cx="8351520" cy="792480"/>
          </a:xfrm>
        </p:grpSpPr>
        <p:pic>
          <p:nvPicPr>
            <p:cNvPr id="47148" name="Rounded Rectangl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9" name="Text Box 56"/>
            <p:cNvSpPr txBox="1">
              <a:spLocks noChangeAspect="1" noChangeArrowheads="1"/>
            </p:cNvSpPr>
            <p:nvPr/>
          </p:nvSpPr>
          <p:spPr bwMode="auto">
            <a:xfrm>
              <a:off x="462901" y="4395495"/>
              <a:ext cx="8186934" cy="619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18" name="Text Box 57"/>
          <p:cNvSpPr txBox="1">
            <a:spLocks noChangeAspect="1" noChangeArrowheads="1"/>
          </p:cNvSpPr>
          <p:nvPr/>
        </p:nvSpPr>
        <p:spPr bwMode="auto">
          <a:xfrm>
            <a:off x="4776789" y="4457701"/>
            <a:ext cx="26876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存储</a:t>
            </a:r>
            <a:r>
              <a:rPr lang="en-US" altLang="zh-CN" sz="1400" b="1">
                <a:solidFill>
                  <a:srgbClr val="FFFFFF"/>
                </a:solidFill>
                <a:latin typeface="+mn-lt"/>
                <a:ea typeface="+mn-ea"/>
              </a:rPr>
              <a:t>: </a:t>
            </a: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低成本、多备份</a:t>
            </a:r>
          </a:p>
        </p:txBody>
      </p:sp>
      <p:grpSp>
        <p:nvGrpSpPr>
          <p:cNvPr id="47119" name="Rounded Rectangle 21"/>
          <p:cNvGrpSpPr>
            <a:grpSpLocks noChangeAspect="1"/>
          </p:cNvGrpSpPr>
          <p:nvPr/>
        </p:nvGrpSpPr>
        <p:grpSpPr bwMode="auto">
          <a:xfrm>
            <a:off x="4856164" y="2316163"/>
            <a:ext cx="2497137" cy="488950"/>
            <a:chOff x="377952" y="4346448"/>
            <a:chExt cx="8351520" cy="792480"/>
          </a:xfrm>
        </p:grpSpPr>
        <p:pic>
          <p:nvPicPr>
            <p:cNvPr id="47146" name="Rounded Rectangl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7" name="Text Box 61"/>
            <p:cNvSpPr txBox="1">
              <a:spLocks noChangeAspect="1" noChangeArrowheads="1"/>
            </p:cNvSpPr>
            <p:nvPr/>
          </p:nvSpPr>
          <p:spPr bwMode="auto">
            <a:xfrm>
              <a:off x="462901" y="4395334"/>
              <a:ext cx="8186934" cy="61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20" name="Text Box 62"/>
          <p:cNvSpPr txBox="1">
            <a:spLocks noChangeAspect="1" noChangeArrowheads="1"/>
          </p:cNvSpPr>
          <p:nvPr/>
        </p:nvSpPr>
        <p:spPr bwMode="auto">
          <a:xfrm>
            <a:off x="4856163" y="2400301"/>
            <a:ext cx="2570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服务器：高可靠性，高性能</a:t>
            </a:r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7121" name="Text Box 63"/>
          <p:cNvSpPr txBox="1">
            <a:spLocks noChangeAspect="1" noChangeArrowheads="1"/>
          </p:cNvSpPr>
          <p:nvPr/>
        </p:nvSpPr>
        <p:spPr bwMode="auto">
          <a:xfrm>
            <a:off x="4856164" y="1441450"/>
            <a:ext cx="2497137" cy="331788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lIns="91384" tIns="45691" rIns="91384" bIns="45691" anchor="ctr"/>
          <a:lstStyle>
            <a:lvl1pPr defTabSz="68103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681038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681038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681038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681038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</a:rPr>
              <a:t>云计算硬件</a:t>
            </a:r>
          </a:p>
        </p:txBody>
      </p:sp>
      <p:grpSp>
        <p:nvGrpSpPr>
          <p:cNvPr id="47122" name="Group 65"/>
          <p:cNvGrpSpPr>
            <a:grpSpLocks noChangeAspect="1"/>
          </p:cNvGrpSpPr>
          <p:nvPr/>
        </p:nvGrpSpPr>
        <p:grpSpPr bwMode="auto">
          <a:xfrm>
            <a:off x="7567613" y="2527300"/>
            <a:ext cx="2495550" cy="488950"/>
            <a:chOff x="3833" y="1120"/>
            <a:chExt cx="1587" cy="310"/>
          </a:xfrm>
        </p:grpSpPr>
        <p:grpSp>
          <p:nvGrpSpPr>
            <p:cNvPr id="47142" name="Rounded Rectangle 21"/>
            <p:cNvGrpSpPr>
              <a:grpSpLocks noChangeAspect="1"/>
            </p:cNvGrpSpPr>
            <p:nvPr/>
          </p:nvGrpSpPr>
          <p:grpSpPr bwMode="auto">
            <a:xfrm>
              <a:off x="3833" y="1120"/>
              <a:ext cx="1587" cy="310"/>
              <a:chOff x="377952" y="4346448"/>
              <a:chExt cx="8351520" cy="792480"/>
            </a:xfrm>
          </p:grpSpPr>
          <p:pic>
            <p:nvPicPr>
              <p:cNvPr id="47144" name="Rounded Rectangle 2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52" y="4346448"/>
                <a:ext cx="8351520" cy="792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45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462955" y="4395336"/>
                <a:ext cx="8186826" cy="61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186" tIns="50093" rIns="100186" bIns="50093" anchor="ctr"/>
              <a:lstStyle>
                <a:lvl1pPr defTabSz="681038">
                  <a:lnSpc>
                    <a:spcPct val="140000"/>
                  </a:lnSpc>
                  <a:spcBef>
                    <a:spcPct val="3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FrutigerNext LT Regular" pitchFamily="34" charset="0"/>
                    <a:ea typeface="华文细黑" panose="02010600040101010101" pitchFamily="2" charset="-122"/>
                  </a:defRPr>
                </a:lvl1pPr>
                <a:lvl2pPr marL="742950" indent="-285750" defTabSz="681038">
                  <a:lnSpc>
                    <a:spcPct val="140000"/>
                  </a:lnSpc>
                  <a:spcBef>
                    <a:spcPct val="3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FrutigerNext LT Regular" pitchFamily="34" charset="0"/>
                    <a:ea typeface="华文细黑" panose="02010600040101010101" pitchFamily="2" charset="-122"/>
                  </a:defRPr>
                </a:lvl2pPr>
                <a:lvl3pPr marL="1143000" indent="-228600" defTabSz="681038">
                  <a:lnSpc>
                    <a:spcPct val="140000"/>
                  </a:lnSpc>
                  <a:spcBef>
                    <a:spcPct val="30000"/>
                  </a:spcBef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FrutigerNext LT Light" pitchFamily="34" charset="0"/>
                    <a:ea typeface="华文细黑" panose="02010600040101010101" pitchFamily="2" charset="-122"/>
                  </a:defRPr>
                </a:lvl3pPr>
                <a:lvl4pPr marL="1600200" indent="-228600" defTabSz="681038">
                  <a:lnSpc>
                    <a:spcPct val="140000"/>
                  </a:lnSpc>
                  <a:spcBef>
                    <a:spcPct val="30000"/>
                  </a:spcBef>
                  <a:buChar char="–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4pPr>
                <a:lvl5pPr marL="2057400" indent="-228600" defTabSz="681038">
                  <a:lnSpc>
                    <a:spcPct val="140000"/>
                  </a:lnSpc>
                  <a:spcBef>
                    <a:spcPct val="30000"/>
                  </a:spcBef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5pPr>
                <a:lvl6pPr marL="25146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6pPr>
                <a:lvl7pPr marL="29718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7pPr>
                <a:lvl8pPr marL="34290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8pPr>
                <a:lvl9pPr marL="38862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ctr" eaLnBrk="1" fontAlgn="t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400" b="1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7143" name="Text Box 69"/>
            <p:cNvSpPr txBox="1">
              <a:spLocks noChangeAspect="1" noChangeArrowheads="1"/>
            </p:cNvSpPr>
            <p:nvPr/>
          </p:nvSpPr>
          <p:spPr bwMode="auto">
            <a:xfrm>
              <a:off x="3833" y="1181"/>
              <a:ext cx="1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779" tIns="43390" rIns="86779" bIns="43390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400" b="1">
                  <a:solidFill>
                    <a:srgbClr val="FFFFFF"/>
                  </a:solidFill>
                  <a:latin typeface="+mn-lt"/>
                  <a:ea typeface="+mn-ea"/>
                </a:rPr>
                <a:t>分布式存储</a:t>
              </a:r>
            </a:p>
          </p:txBody>
        </p:sp>
      </p:grpSp>
      <p:grpSp>
        <p:nvGrpSpPr>
          <p:cNvPr id="47123" name="Rounded Rectangle 21"/>
          <p:cNvGrpSpPr>
            <a:grpSpLocks noChangeAspect="1"/>
          </p:cNvGrpSpPr>
          <p:nvPr/>
        </p:nvGrpSpPr>
        <p:grpSpPr bwMode="auto">
          <a:xfrm>
            <a:off x="7567613" y="3141663"/>
            <a:ext cx="2495550" cy="488950"/>
            <a:chOff x="377952" y="4346448"/>
            <a:chExt cx="8351520" cy="792480"/>
          </a:xfrm>
        </p:grpSpPr>
        <p:pic>
          <p:nvPicPr>
            <p:cNvPr id="47140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1" name="Text Box 73"/>
            <p:cNvSpPr txBox="1">
              <a:spLocks noChangeAspect="1" noChangeArrowheads="1"/>
            </p:cNvSpPr>
            <p:nvPr/>
          </p:nvSpPr>
          <p:spPr bwMode="auto">
            <a:xfrm>
              <a:off x="462955" y="4395334"/>
              <a:ext cx="8186826" cy="61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24" name="Text Box 74"/>
          <p:cNvSpPr txBox="1">
            <a:spLocks noChangeAspect="1" noChangeArrowheads="1"/>
          </p:cNvSpPr>
          <p:nvPr/>
        </p:nvSpPr>
        <p:spPr bwMode="auto">
          <a:xfrm>
            <a:off x="7639050" y="3238501"/>
            <a:ext cx="24082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分布式文件管理</a:t>
            </a:r>
          </a:p>
        </p:txBody>
      </p:sp>
      <p:grpSp>
        <p:nvGrpSpPr>
          <p:cNvPr id="47125" name="Rounded Rectangle 21"/>
          <p:cNvGrpSpPr>
            <a:grpSpLocks noChangeAspect="1"/>
          </p:cNvGrpSpPr>
          <p:nvPr/>
        </p:nvGrpSpPr>
        <p:grpSpPr bwMode="auto">
          <a:xfrm>
            <a:off x="7567613" y="1968500"/>
            <a:ext cx="2495550" cy="488950"/>
            <a:chOff x="377952" y="4346448"/>
            <a:chExt cx="8351520" cy="792480"/>
          </a:xfrm>
        </p:grpSpPr>
        <p:pic>
          <p:nvPicPr>
            <p:cNvPr id="47138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9" name="Text Box 78"/>
            <p:cNvSpPr txBox="1">
              <a:spLocks noChangeAspect="1" noChangeArrowheads="1"/>
            </p:cNvSpPr>
            <p:nvPr/>
          </p:nvSpPr>
          <p:spPr bwMode="auto">
            <a:xfrm>
              <a:off x="462955" y="4395336"/>
              <a:ext cx="8186826" cy="61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26" name="Text Box 79"/>
          <p:cNvSpPr txBox="1">
            <a:spLocks noChangeAspect="1" noChangeArrowheads="1"/>
          </p:cNvSpPr>
          <p:nvPr/>
        </p:nvSpPr>
        <p:spPr bwMode="auto">
          <a:xfrm>
            <a:off x="7624764" y="2076451"/>
            <a:ext cx="2422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并行计算技术</a:t>
            </a:r>
          </a:p>
        </p:txBody>
      </p:sp>
      <p:sp>
        <p:nvSpPr>
          <p:cNvPr id="47127" name="Text Box 80"/>
          <p:cNvSpPr txBox="1">
            <a:spLocks noChangeAspect="1" noChangeArrowheads="1"/>
          </p:cNvSpPr>
          <p:nvPr/>
        </p:nvSpPr>
        <p:spPr bwMode="auto">
          <a:xfrm>
            <a:off x="7567613" y="1441450"/>
            <a:ext cx="2495550" cy="331788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lIns="91384" tIns="45691" rIns="91384" bIns="45691" anchor="ctr"/>
          <a:lstStyle>
            <a:lvl1pPr defTabSz="68103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681038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681038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681038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681038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68103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FFFFF"/>
                </a:solidFill>
                <a:latin typeface="+mn-lt"/>
                <a:ea typeface="+mn-ea"/>
              </a:rPr>
              <a:t>云计算软件</a:t>
            </a:r>
          </a:p>
        </p:txBody>
      </p:sp>
      <p:grpSp>
        <p:nvGrpSpPr>
          <p:cNvPr id="47128" name="Rounded Rectangle 21"/>
          <p:cNvGrpSpPr>
            <a:grpSpLocks noChangeAspect="1"/>
          </p:cNvGrpSpPr>
          <p:nvPr/>
        </p:nvGrpSpPr>
        <p:grpSpPr bwMode="auto">
          <a:xfrm>
            <a:off x="7567613" y="3770313"/>
            <a:ext cx="2495550" cy="487362"/>
            <a:chOff x="377952" y="4346448"/>
            <a:chExt cx="8351520" cy="792480"/>
          </a:xfrm>
        </p:grpSpPr>
        <p:pic>
          <p:nvPicPr>
            <p:cNvPr id="47136" name="Rounded Rectangl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7" name="Text Box 84"/>
            <p:cNvSpPr txBox="1">
              <a:spLocks noChangeAspect="1" noChangeArrowheads="1"/>
            </p:cNvSpPr>
            <p:nvPr/>
          </p:nvSpPr>
          <p:spPr bwMode="auto">
            <a:xfrm>
              <a:off x="462955" y="4395493"/>
              <a:ext cx="8186826" cy="61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86" tIns="50093" rIns="100186" bIns="50093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129" name="Text Box 85"/>
          <p:cNvSpPr txBox="1">
            <a:spLocks noChangeAspect="1" noChangeArrowheads="1"/>
          </p:cNvSpPr>
          <p:nvPr/>
        </p:nvSpPr>
        <p:spPr bwMode="auto">
          <a:xfrm>
            <a:off x="7639050" y="3867151"/>
            <a:ext cx="24082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53" tIns="39578" rIns="79153" bIns="395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t>虚拟化技术</a:t>
            </a:r>
          </a:p>
        </p:txBody>
      </p:sp>
      <p:grpSp>
        <p:nvGrpSpPr>
          <p:cNvPr id="47130" name="Group 91"/>
          <p:cNvGrpSpPr>
            <a:grpSpLocks noChangeAspect="1"/>
          </p:cNvGrpSpPr>
          <p:nvPr/>
        </p:nvGrpSpPr>
        <p:grpSpPr bwMode="auto">
          <a:xfrm>
            <a:off x="7567613" y="4365626"/>
            <a:ext cx="2495550" cy="487363"/>
            <a:chOff x="3833" y="2432"/>
            <a:chExt cx="1587" cy="310"/>
          </a:xfrm>
        </p:grpSpPr>
        <p:grpSp>
          <p:nvGrpSpPr>
            <p:cNvPr id="47132" name="Rounded Rectangle 21"/>
            <p:cNvGrpSpPr>
              <a:grpSpLocks noChangeAspect="1"/>
            </p:cNvGrpSpPr>
            <p:nvPr/>
          </p:nvGrpSpPr>
          <p:grpSpPr bwMode="auto">
            <a:xfrm>
              <a:off x="3833" y="2432"/>
              <a:ext cx="1587" cy="310"/>
              <a:chOff x="377952" y="4346448"/>
              <a:chExt cx="8351520" cy="792480"/>
            </a:xfrm>
          </p:grpSpPr>
          <p:pic>
            <p:nvPicPr>
              <p:cNvPr id="47134" name="Rounded Rectangle 2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52" y="4346448"/>
                <a:ext cx="8351520" cy="792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5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462955" y="4395495"/>
                <a:ext cx="8186826" cy="619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186" tIns="50093" rIns="100186" bIns="50093" anchor="ctr"/>
              <a:lstStyle>
                <a:lvl1pPr defTabSz="681038">
                  <a:lnSpc>
                    <a:spcPct val="140000"/>
                  </a:lnSpc>
                  <a:spcBef>
                    <a:spcPct val="3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FrutigerNext LT Regular" pitchFamily="34" charset="0"/>
                    <a:ea typeface="华文细黑" panose="02010600040101010101" pitchFamily="2" charset="-122"/>
                  </a:defRPr>
                </a:lvl1pPr>
                <a:lvl2pPr marL="742950" indent="-285750" defTabSz="681038">
                  <a:lnSpc>
                    <a:spcPct val="140000"/>
                  </a:lnSpc>
                  <a:spcBef>
                    <a:spcPct val="3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FrutigerNext LT Regular" pitchFamily="34" charset="0"/>
                    <a:ea typeface="华文细黑" panose="02010600040101010101" pitchFamily="2" charset="-122"/>
                  </a:defRPr>
                </a:lvl2pPr>
                <a:lvl3pPr marL="1143000" indent="-228600" defTabSz="681038">
                  <a:lnSpc>
                    <a:spcPct val="140000"/>
                  </a:lnSpc>
                  <a:spcBef>
                    <a:spcPct val="30000"/>
                  </a:spcBef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FrutigerNext LT Light" pitchFamily="34" charset="0"/>
                    <a:ea typeface="华文细黑" panose="02010600040101010101" pitchFamily="2" charset="-122"/>
                  </a:defRPr>
                </a:lvl3pPr>
                <a:lvl4pPr marL="1600200" indent="-228600" defTabSz="681038">
                  <a:lnSpc>
                    <a:spcPct val="140000"/>
                  </a:lnSpc>
                  <a:spcBef>
                    <a:spcPct val="30000"/>
                  </a:spcBef>
                  <a:buChar char="–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4pPr>
                <a:lvl5pPr marL="2057400" indent="-228600" defTabSz="681038">
                  <a:lnSpc>
                    <a:spcPct val="140000"/>
                  </a:lnSpc>
                  <a:spcBef>
                    <a:spcPct val="30000"/>
                  </a:spcBef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5pPr>
                <a:lvl6pPr marL="25146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6pPr>
                <a:lvl7pPr marL="29718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7pPr>
                <a:lvl8pPr marL="34290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8pPr>
                <a:lvl9pPr marL="3886200" indent="-228600" defTabSz="681038" eaLnBrk="0" fontAlgn="base" hangingPunct="0">
                  <a:lnSpc>
                    <a:spcPct val="140000"/>
                  </a:lnSpc>
                  <a:spcBef>
                    <a:spcPct val="3000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600">
                    <a:solidFill>
                      <a:schemeClr val="tx1"/>
                    </a:solidFill>
                    <a:latin typeface="FrutigerNext LT Medium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ctr" eaLnBrk="1" fontAlgn="t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400" b="1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7133" name="Text Box 95"/>
            <p:cNvSpPr txBox="1">
              <a:spLocks noChangeAspect="1" noChangeArrowheads="1"/>
            </p:cNvSpPr>
            <p:nvPr/>
          </p:nvSpPr>
          <p:spPr bwMode="auto">
            <a:xfrm>
              <a:off x="3879" y="2494"/>
              <a:ext cx="149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779" tIns="43390" rIns="86779" bIns="43390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400" b="1">
                  <a:solidFill>
                    <a:srgbClr val="FFFFFF"/>
                  </a:solidFill>
                  <a:latin typeface="+mn-lt"/>
                  <a:ea typeface="+mn-ea"/>
                </a:rPr>
                <a:t>智能化云计算系统管理技术</a:t>
              </a:r>
            </a:p>
          </p:txBody>
        </p:sp>
      </p:grpSp>
      <p:sp>
        <p:nvSpPr>
          <p:cNvPr id="47131" name="Rectangle 96"/>
          <p:cNvSpPr>
            <a:spLocks noChangeArrowheads="1"/>
          </p:cNvSpPr>
          <p:nvPr/>
        </p:nvSpPr>
        <p:spPr bwMode="auto">
          <a:xfrm>
            <a:off x="2423593" y="5480051"/>
            <a:ext cx="7561783" cy="4365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7" tIns="45693" rIns="91387" bIns="45693">
            <a:spAutoFit/>
          </a:bodyPr>
          <a:lstStyle>
            <a:lvl1pPr marL="241300" indent="-241300"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</a:rPr>
              <a:t>   云计算的单点技术都是“老”技术，组合起来却具有无与伦比的实用价值</a:t>
            </a:r>
          </a:p>
        </p:txBody>
      </p:sp>
    </p:spTree>
    <p:extLst>
      <p:ext uri="{BB962C8B-B14F-4D97-AF65-F5344CB8AC3E}">
        <p14:creationId xmlns:p14="http://schemas.microsoft.com/office/powerpoint/2010/main" val="1037857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云计算的硬件技术：计算架构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6" y="1806576"/>
            <a:ext cx="11160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6" y="2527301"/>
            <a:ext cx="822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3030538"/>
            <a:ext cx="6461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9" y="2241551"/>
            <a:ext cx="4587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2652713" y="2168526"/>
            <a:ext cx="1439862" cy="1584325"/>
            <a:chOff x="703" y="1344"/>
            <a:chExt cx="983" cy="1268"/>
          </a:xfrm>
        </p:grpSpPr>
        <p:pic>
          <p:nvPicPr>
            <p:cNvPr id="49194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6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7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8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9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1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2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134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3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4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5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170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6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7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8" name="Picture 2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9" name="Picture 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0" name="Picture 2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1" name="Picture 2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2" name="Picture 2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3" name="Picture 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4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2024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5" name="Picture 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6" name="Picture 3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7" name="Picture 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2386"/>
              <a:ext cx="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60" name="Text Box 32"/>
          <p:cNvSpPr txBox="1">
            <a:spLocks noChangeArrowheads="1"/>
          </p:cNvSpPr>
          <p:nvPr/>
        </p:nvSpPr>
        <p:spPr bwMode="auto">
          <a:xfrm>
            <a:off x="4308475" y="2649539"/>
            <a:ext cx="485210" cy="4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</a:rPr>
              <a:t>= </a:t>
            </a:r>
          </a:p>
        </p:txBody>
      </p:sp>
      <p:pic>
        <p:nvPicPr>
          <p:cNvPr id="49161" name="Picture 33" descr="big yellow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42870" flipV="1">
            <a:off x="7072313" y="2171701"/>
            <a:ext cx="2416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Text Box 34"/>
          <p:cNvSpPr txBox="1">
            <a:spLocks noChangeArrowheads="1"/>
          </p:cNvSpPr>
          <p:nvPr/>
        </p:nvSpPr>
        <p:spPr bwMode="auto">
          <a:xfrm>
            <a:off x="6972301" y="1412875"/>
            <a:ext cx="2421637" cy="32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990000"/>
                </a:solidFill>
                <a:latin typeface="+mn-lt"/>
                <a:ea typeface="+mn-ea"/>
              </a:rPr>
              <a:t>Model 2  —  Scale Up </a:t>
            </a:r>
            <a:endParaRPr lang="zh-CN" altLang="en-US" sz="1600" b="1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49163" name="Text Box 35"/>
          <p:cNvSpPr txBox="1">
            <a:spLocks noChangeArrowheads="1"/>
          </p:cNvSpPr>
          <p:nvPr/>
        </p:nvSpPr>
        <p:spPr bwMode="auto">
          <a:xfrm>
            <a:off x="2795588" y="1412875"/>
            <a:ext cx="2391180" cy="32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solidFill>
                  <a:srgbClr val="990000"/>
                </a:solidFill>
                <a:latin typeface="+mn-lt"/>
                <a:ea typeface="+mn-ea"/>
              </a:rPr>
              <a:t>Model 1 — Scale Out</a:t>
            </a:r>
            <a:r>
              <a:rPr lang="en-US" altLang="zh-CN" sz="1600" b="1">
                <a:solidFill>
                  <a:srgbClr val="99CC00"/>
                </a:solidFill>
                <a:latin typeface="+mn-lt"/>
                <a:ea typeface="+mn-ea"/>
              </a:rPr>
              <a:t> </a:t>
            </a:r>
            <a:endParaRPr lang="zh-CN" altLang="en-US" sz="1600" b="1">
              <a:solidFill>
                <a:srgbClr val="99CC00"/>
              </a:solidFill>
              <a:latin typeface="+mn-lt"/>
              <a:ea typeface="+mn-ea"/>
            </a:endParaRPr>
          </a:p>
        </p:txBody>
      </p:sp>
      <p:sp>
        <p:nvSpPr>
          <p:cNvPr id="49164" name="Text Box 36"/>
          <p:cNvSpPr txBox="1">
            <a:spLocks noChangeArrowheads="1"/>
          </p:cNvSpPr>
          <p:nvPr/>
        </p:nvSpPr>
        <p:spPr bwMode="auto">
          <a:xfrm>
            <a:off x="3084514" y="2422525"/>
            <a:ext cx="807413" cy="11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7200">
                <a:solidFill>
                  <a:srgbClr val="FF0000"/>
                </a:solidFill>
                <a:latin typeface="+mn-lt"/>
                <a:ea typeface="+mn-ea"/>
              </a:rPr>
              <a:t>√</a:t>
            </a:r>
          </a:p>
        </p:txBody>
      </p:sp>
      <p:sp>
        <p:nvSpPr>
          <p:cNvPr id="49165" name="Text Box 37"/>
          <p:cNvSpPr txBox="1">
            <a:spLocks noChangeArrowheads="1"/>
          </p:cNvSpPr>
          <p:nvPr/>
        </p:nvSpPr>
        <p:spPr bwMode="auto">
          <a:xfrm>
            <a:off x="7870826" y="2103438"/>
            <a:ext cx="1073511" cy="15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9600">
                <a:solidFill>
                  <a:srgbClr val="FF0000"/>
                </a:solidFill>
                <a:latin typeface="+mn-lt"/>
                <a:ea typeface="+mn-ea"/>
              </a:rPr>
              <a:t>×</a:t>
            </a:r>
            <a:endParaRPr lang="zh-CN" altLang="en-US" sz="960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9166" name="Rounded Rectangle 21"/>
          <p:cNvGrpSpPr>
            <a:grpSpLocks/>
          </p:cNvGrpSpPr>
          <p:nvPr/>
        </p:nvGrpSpPr>
        <p:grpSpPr bwMode="auto">
          <a:xfrm>
            <a:off x="2315345" y="4833938"/>
            <a:ext cx="3275013" cy="647700"/>
            <a:chOff x="377952" y="4346448"/>
            <a:chExt cx="8351520" cy="792480"/>
          </a:xfrm>
        </p:grpSpPr>
        <p:pic>
          <p:nvPicPr>
            <p:cNvPr id="49192" name="Rounded Rectangle 2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93" name="Text Box 51"/>
            <p:cNvSpPr txBox="1">
              <a:spLocks noChangeArrowheads="1"/>
            </p:cNvSpPr>
            <p:nvPr/>
          </p:nvSpPr>
          <p:spPr bwMode="auto">
            <a:xfrm>
              <a:off x="462966" y="4395006"/>
              <a:ext cx="8185541" cy="61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54" tIns="50077" rIns="100154" bIns="50077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9167" name="Rounded Rectangle 21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48" y="4818063"/>
            <a:ext cx="3275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8" name="Text Box 53"/>
          <p:cNvSpPr txBox="1">
            <a:spLocks noChangeArrowheads="1"/>
          </p:cNvSpPr>
          <p:nvPr/>
        </p:nvSpPr>
        <p:spPr bwMode="auto">
          <a:xfrm>
            <a:off x="2204219" y="4960939"/>
            <a:ext cx="33845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+mn-lt"/>
                <a:ea typeface="+mn-ea"/>
              </a:rPr>
              <a:t>基于软件可靠性</a:t>
            </a:r>
          </a:p>
        </p:txBody>
      </p:sp>
      <p:sp>
        <p:nvSpPr>
          <p:cNvPr id="49169" name="Text Box 55"/>
          <p:cNvSpPr txBox="1">
            <a:spLocks noChangeArrowheads="1"/>
          </p:cNvSpPr>
          <p:nvPr/>
        </p:nvSpPr>
        <p:spPr bwMode="auto">
          <a:xfrm>
            <a:off x="6983724" y="4932364"/>
            <a:ext cx="300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+mn-lt"/>
                <a:ea typeface="+mn-ea"/>
              </a:rPr>
              <a:t>单个节点的可靠性</a:t>
            </a:r>
          </a:p>
        </p:txBody>
      </p:sp>
      <p:grpSp>
        <p:nvGrpSpPr>
          <p:cNvPr id="49170" name="Rounded Rectangle 21"/>
          <p:cNvGrpSpPr>
            <a:grpSpLocks/>
          </p:cNvGrpSpPr>
          <p:nvPr/>
        </p:nvGrpSpPr>
        <p:grpSpPr bwMode="auto">
          <a:xfrm>
            <a:off x="2316932" y="5518150"/>
            <a:ext cx="3275012" cy="647700"/>
            <a:chOff x="377952" y="4346448"/>
            <a:chExt cx="8351520" cy="792480"/>
          </a:xfrm>
        </p:grpSpPr>
        <p:pic>
          <p:nvPicPr>
            <p:cNvPr id="49190" name="Rounded Rectangle 2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91" name="Text Box 69"/>
            <p:cNvSpPr txBox="1">
              <a:spLocks noChangeArrowheads="1"/>
            </p:cNvSpPr>
            <p:nvPr/>
          </p:nvSpPr>
          <p:spPr bwMode="auto">
            <a:xfrm>
              <a:off x="462964" y="4395007"/>
              <a:ext cx="8185543" cy="619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54" tIns="50077" rIns="100154" bIns="50077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9171" name="Rounded Rectangle 21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36" y="5502275"/>
            <a:ext cx="32750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2" name="Text Box 71"/>
          <p:cNvSpPr txBox="1">
            <a:spLocks noChangeArrowheads="1"/>
          </p:cNvSpPr>
          <p:nvPr/>
        </p:nvSpPr>
        <p:spPr bwMode="auto">
          <a:xfrm>
            <a:off x="2159769" y="5645150"/>
            <a:ext cx="3384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+mn-lt"/>
                <a:ea typeface="+mn-ea"/>
              </a:rPr>
              <a:t>增加节点实现可扩展性</a:t>
            </a:r>
          </a:p>
        </p:txBody>
      </p:sp>
      <p:sp>
        <p:nvSpPr>
          <p:cNvPr id="49173" name="Text Box 73"/>
          <p:cNvSpPr txBox="1">
            <a:spLocks noChangeArrowheads="1"/>
          </p:cNvSpPr>
          <p:nvPr/>
        </p:nvSpPr>
        <p:spPr bwMode="auto">
          <a:xfrm>
            <a:off x="6636060" y="5616575"/>
            <a:ext cx="37084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+mn-lt"/>
                <a:ea typeface="+mn-ea"/>
              </a:rPr>
              <a:t>提高单节点能力实现可扩展性</a:t>
            </a:r>
          </a:p>
        </p:txBody>
      </p:sp>
      <p:grpSp>
        <p:nvGrpSpPr>
          <p:cNvPr id="49174" name="Rounded Rectangle 21"/>
          <p:cNvGrpSpPr>
            <a:grpSpLocks/>
          </p:cNvGrpSpPr>
          <p:nvPr/>
        </p:nvGrpSpPr>
        <p:grpSpPr bwMode="auto">
          <a:xfrm>
            <a:off x="2315345" y="4127500"/>
            <a:ext cx="3275013" cy="647700"/>
            <a:chOff x="377952" y="4346448"/>
            <a:chExt cx="8351520" cy="792480"/>
          </a:xfrm>
        </p:grpSpPr>
        <p:pic>
          <p:nvPicPr>
            <p:cNvPr id="49188" name="Rounded Rectangle 2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" y="4346448"/>
              <a:ext cx="8351520" cy="79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9" name="Text Box 87"/>
            <p:cNvSpPr txBox="1">
              <a:spLocks noChangeArrowheads="1"/>
            </p:cNvSpPr>
            <p:nvPr/>
          </p:nvSpPr>
          <p:spPr bwMode="auto">
            <a:xfrm>
              <a:off x="462966" y="4395007"/>
              <a:ext cx="8185541" cy="619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54" tIns="50077" rIns="100154" bIns="50077" anchor="ctr"/>
            <a:lstStyle>
              <a:lvl1pPr defTabSz="681038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681038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681038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681038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681038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681038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9175" name="Rounded Rectangle 21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48" y="4111625"/>
            <a:ext cx="3275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6" name="Text Box 89"/>
          <p:cNvSpPr txBox="1">
            <a:spLocks noChangeArrowheads="1"/>
          </p:cNvSpPr>
          <p:nvPr/>
        </p:nvSpPr>
        <p:spPr bwMode="auto">
          <a:xfrm>
            <a:off x="2170882" y="4254500"/>
            <a:ext cx="3384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+mn-lt"/>
                <a:ea typeface="+mn-ea"/>
              </a:rPr>
              <a:t>整体性能最优</a:t>
            </a:r>
          </a:p>
        </p:txBody>
      </p:sp>
      <p:sp>
        <p:nvSpPr>
          <p:cNvPr id="49177" name="Text Box 90"/>
          <p:cNvSpPr txBox="1">
            <a:spLocks noChangeArrowheads="1"/>
          </p:cNvSpPr>
          <p:nvPr/>
        </p:nvSpPr>
        <p:spPr bwMode="auto">
          <a:xfrm>
            <a:off x="5483226" y="3033713"/>
            <a:ext cx="9366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rgbClr val="990000"/>
                </a:solidFill>
                <a:latin typeface="+mn-lt"/>
                <a:ea typeface="+mn-ea"/>
              </a:rPr>
              <a:t>Not</a:t>
            </a:r>
          </a:p>
        </p:txBody>
      </p:sp>
      <p:sp>
        <p:nvSpPr>
          <p:cNvPr id="49178" name="Text Box 91"/>
          <p:cNvSpPr txBox="1">
            <a:spLocks noChangeArrowheads="1"/>
          </p:cNvSpPr>
          <p:nvPr/>
        </p:nvSpPr>
        <p:spPr bwMode="auto">
          <a:xfrm>
            <a:off x="6636060" y="4237039"/>
            <a:ext cx="36957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+mn-lt"/>
                <a:ea typeface="+mn-ea"/>
              </a:rPr>
              <a:t>单个服务器性能</a:t>
            </a:r>
          </a:p>
        </p:txBody>
      </p:sp>
      <p:sp>
        <p:nvSpPr>
          <p:cNvPr id="92" name="椭圆 91"/>
          <p:cNvSpPr/>
          <p:nvPr/>
        </p:nvSpPr>
        <p:spPr bwMode="auto">
          <a:xfrm>
            <a:off x="5951984" y="4149080"/>
            <a:ext cx="612068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algn="ctr" eaLnBrk="1" fontAlgn="t" hangingPunct="1">
              <a:defRPr/>
            </a:pPr>
            <a:r>
              <a:rPr lang="en-US" altLang="zh-CN" sz="1600" b="1" dirty="0">
                <a:latin typeface="+mn-lt"/>
                <a:ea typeface="+mn-ea"/>
              </a:rPr>
              <a:t>NOT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5951984" y="4833156"/>
            <a:ext cx="612068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algn="ctr" eaLnBrk="1" fontAlgn="t" hangingPunct="1">
              <a:defRPr/>
            </a:pPr>
            <a:r>
              <a:rPr lang="en-US" altLang="zh-CN" sz="1600" b="1" dirty="0">
                <a:latin typeface="+mn-lt"/>
                <a:ea typeface="+mn-ea"/>
              </a:rPr>
              <a:t>NOT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951984" y="5517232"/>
            <a:ext cx="612068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algn="ctr" eaLnBrk="1" fontAlgn="t" hangingPunct="1">
              <a:defRPr/>
            </a:pPr>
            <a:r>
              <a:rPr lang="en-US" altLang="zh-CN" sz="1600" b="1" dirty="0">
                <a:latin typeface="+mn-lt"/>
                <a:ea typeface="+mn-ea"/>
              </a:rPr>
              <a:t>NOT</a:t>
            </a:r>
            <a:endParaRPr lang="zh-CN" altLang="en-US" sz="1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61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云计算的硬件技术：存储系统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2541589" y="3495676"/>
            <a:ext cx="3240087" cy="250825"/>
          </a:xfrm>
          <a:prstGeom prst="roundRect">
            <a:avLst>
              <a:gd name="adj" fmla="val 4986"/>
            </a:avLst>
          </a:prstGeom>
          <a:solidFill>
            <a:schemeClr val="accent2">
              <a:alpha val="41176"/>
            </a:schemeClr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lIns="72241" tIns="36121" rIns="72241" bIns="36121" anchor="ctr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>
                <a:srgbClr val="FFFFFF"/>
              </a:buClr>
              <a:buSzTx/>
              <a:buFont typeface="Wingdings" panose="05000000000000000000" pitchFamily="2" charset="2"/>
              <a:buChar char="•"/>
              <a:defRPr/>
            </a:pPr>
            <a:endParaRPr lang="zh-CN" altLang="en-US" sz="10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643189" y="2262188"/>
            <a:ext cx="758825" cy="1065212"/>
            <a:chOff x="2336" y="1026"/>
            <a:chExt cx="816" cy="1039"/>
          </a:xfrm>
        </p:grpSpPr>
        <p:pic>
          <p:nvPicPr>
            <p:cNvPr id="5122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026"/>
              <a:ext cx="63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9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0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31" name="AutoShape 8"/>
            <p:cNvCxnSpPr>
              <a:cxnSpLocks noChangeShapeType="1"/>
            </p:cNvCxnSpPr>
            <p:nvPr/>
          </p:nvCxnSpPr>
          <p:spPr bwMode="auto">
            <a:xfrm flipH="1">
              <a:off x="2518" y="1628"/>
              <a:ext cx="226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9"/>
            <p:cNvCxnSpPr>
              <a:cxnSpLocks noChangeShapeType="1"/>
            </p:cNvCxnSpPr>
            <p:nvPr/>
          </p:nvCxnSpPr>
          <p:spPr bwMode="auto">
            <a:xfrm>
              <a:off x="2744" y="1628"/>
              <a:ext cx="22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5" name="Group 10"/>
          <p:cNvGrpSpPr>
            <a:grpSpLocks/>
          </p:cNvGrpSpPr>
          <p:nvPr/>
        </p:nvGrpSpPr>
        <p:grpSpPr bwMode="auto">
          <a:xfrm>
            <a:off x="5082447" y="2271734"/>
            <a:ext cx="758825" cy="1065213"/>
            <a:chOff x="2336" y="1026"/>
            <a:chExt cx="816" cy="1039"/>
          </a:xfrm>
        </p:grpSpPr>
        <p:pic>
          <p:nvPicPr>
            <p:cNvPr id="51223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026"/>
              <a:ext cx="63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4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5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26" name="AutoShape 14"/>
            <p:cNvCxnSpPr>
              <a:cxnSpLocks noChangeShapeType="1"/>
            </p:cNvCxnSpPr>
            <p:nvPr/>
          </p:nvCxnSpPr>
          <p:spPr bwMode="auto">
            <a:xfrm flipH="1">
              <a:off x="2518" y="1628"/>
              <a:ext cx="226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AutoShape 15"/>
            <p:cNvCxnSpPr>
              <a:cxnSpLocks noChangeShapeType="1"/>
            </p:cNvCxnSpPr>
            <p:nvPr/>
          </p:nvCxnSpPr>
          <p:spPr bwMode="auto">
            <a:xfrm>
              <a:off x="2744" y="1628"/>
              <a:ext cx="22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6" name="Group 16"/>
          <p:cNvGrpSpPr>
            <a:grpSpLocks/>
          </p:cNvGrpSpPr>
          <p:nvPr/>
        </p:nvGrpSpPr>
        <p:grpSpPr bwMode="auto">
          <a:xfrm flipV="1">
            <a:off x="2643189" y="3948113"/>
            <a:ext cx="758825" cy="1065212"/>
            <a:chOff x="2336" y="1026"/>
            <a:chExt cx="816" cy="1039"/>
          </a:xfrm>
        </p:grpSpPr>
        <p:pic>
          <p:nvPicPr>
            <p:cNvPr id="51218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026"/>
              <a:ext cx="63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9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0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21" name="AutoShape 20"/>
            <p:cNvCxnSpPr>
              <a:cxnSpLocks noChangeShapeType="1"/>
            </p:cNvCxnSpPr>
            <p:nvPr/>
          </p:nvCxnSpPr>
          <p:spPr bwMode="auto">
            <a:xfrm flipH="1">
              <a:off x="2518" y="1628"/>
              <a:ext cx="226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1"/>
            <p:cNvCxnSpPr>
              <a:cxnSpLocks noChangeShapeType="1"/>
            </p:cNvCxnSpPr>
            <p:nvPr/>
          </p:nvCxnSpPr>
          <p:spPr bwMode="auto">
            <a:xfrm>
              <a:off x="2744" y="1628"/>
              <a:ext cx="22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7" name="Group 22"/>
          <p:cNvGrpSpPr>
            <a:grpSpLocks/>
          </p:cNvGrpSpPr>
          <p:nvPr/>
        </p:nvGrpSpPr>
        <p:grpSpPr bwMode="auto">
          <a:xfrm flipV="1">
            <a:off x="5034844" y="3949136"/>
            <a:ext cx="758825" cy="1063625"/>
            <a:chOff x="2336" y="1026"/>
            <a:chExt cx="816" cy="1039"/>
          </a:xfrm>
        </p:grpSpPr>
        <p:pic>
          <p:nvPicPr>
            <p:cNvPr id="51213" name="Picture 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026"/>
              <a:ext cx="63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4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5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752"/>
              <a:ext cx="36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16" name="AutoShape 26"/>
            <p:cNvCxnSpPr>
              <a:cxnSpLocks noChangeShapeType="1"/>
            </p:cNvCxnSpPr>
            <p:nvPr/>
          </p:nvCxnSpPr>
          <p:spPr bwMode="auto">
            <a:xfrm flipH="1">
              <a:off x="2518" y="1628"/>
              <a:ext cx="226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AutoShape 27"/>
            <p:cNvCxnSpPr>
              <a:cxnSpLocks noChangeShapeType="1"/>
            </p:cNvCxnSpPr>
            <p:nvPr/>
          </p:nvCxnSpPr>
          <p:spPr bwMode="auto">
            <a:xfrm>
              <a:off x="2744" y="1628"/>
              <a:ext cx="22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04" name="Text Box 28"/>
          <p:cNvSpPr txBox="1">
            <a:spLocks noChangeArrowheads="1"/>
          </p:cNvSpPr>
          <p:nvPr/>
        </p:nvSpPr>
        <p:spPr bwMode="auto">
          <a:xfrm>
            <a:off x="3380936" y="2060003"/>
            <a:ext cx="1850968" cy="14648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127" tIns="39566" rIns="79127" bIns="39566">
            <a:spAutoFit/>
          </a:bodyPr>
          <a:lstStyle/>
          <a:p>
            <a:pPr marL="285750" indent="-285750" defTabSz="798513" fontAlgn="base"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+mn-lt"/>
                <a:ea typeface="+mn-ea"/>
              </a:rPr>
              <a:t>低成本硬盘</a:t>
            </a:r>
            <a:endParaRPr lang="en-US" altLang="zh-CN" sz="15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285750" indent="-285750" defTabSz="798513" fontAlgn="base"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+mn-lt"/>
                <a:ea typeface="+mn-ea"/>
              </a:rPr>
              <a:t>内部存储</a:t>
            </a:r>
          </a:p>
          <a:p>
            <a:pPr marL="285750" indent="-285750" defTabSz="798513" fontAlgn="base"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+mn-lt"/>
                <a:ea typeface="+mn-ea"/>
              </a:rPr>
              <a:t>存储资源池</a:t>
            </a:r>
          </a:p>
          <a:p>
            <a:pPr marL="285750" indent="-285750" defTabSz="798513" fontAlgn="base"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+mn-lt"/>
                <a:ea typeface="+mn-ea"/>
              </a:rPr>
              <a:t>分布式全局共享</a:t>
            </a:r>
          </a:p>
          <a:p>
            <a:pPr marL="285750" indent="-285750" defTabSz="798513" fontAlgn="base"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+mn-lt"/>
                <a:ea typeface="+mn-ea"/>
              </a:rPr>
              <a:t>多备份的安全</a:t>
            </a:r>
            <a:endParaRPr lang="en-US" altLang="zh-CN" sz="15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defTabSz="798513" fontAlgn="base">
              <a:defRPr/>
            </a:pPr>
            <a:r>
              <a:rPr lang="en-US" altLang="zh-CN" sz="1500" b="1" dirty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</a:p>
        </p:txBody>
      </p:sp>
      <p:pic>
        <p:nvPicPr>
          <p:cNvPr id="51209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81" y="2170114"/>
            <a:ext cx="4183263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Oval 30"/>
          <p:cNvSpPr>
            <a:spLocks noChangeArrowheads="1"/>
          </p:cNvSpPr>
          <p:nvPr/>
        </p:nvSpPr>
        <p:spPr bwMode="auto">
          <a:xfrm>
            <a:off x="8518525" y="3654426"/>
            <a:ext cx="1079500" cy="3413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241" tIns="36121" rIns="72241" bIns="36121" anchor="ctr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>
                <a:srgbClr val="FFFFFF"/>
              </a:buClr>
              <a:buSzTx/>
              <a:buFont typeface="Wingdings" panose="05000000000000000000" pitchFamily="2" charset="2"/>
              <a:buChar char="•"/>
              <a:defRPr/>
            </a:pPr>
            <a:endParaRPr lang="zh-CN" altLang="en-US" sz="10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211" name="Text Box 31"/>
          <p:cNvSpPr txBox="1">
            <a:spLocks noChangeArrowheads="1"/>
          </p:cNvSpPr>
          <p:nvPr/>
        </p:nvSpPr>
        <p:spPr bwMode="auto">
          <a:xfrm>
            <a:off x="3611725" y="1589088"/>
            <a:ext cx="1237017" cy="32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990000"/>
                </a:solidFill>
                <a:latin typeface="+mn-lt"/>
                <a:ea typeface="+mn-ea"/>
              </a:rPr>
              <a:t>分布式存储 </a:t>
            </a:r>
          </a:p>
        </p:txBody>
      </p:sp>
      <p:sp>
        <p:nvSpPr>
          <p:cNvPr id="51212" name="Text Box 32"/>
          <p:cNvSpPr txBox="1">
            <a:spLocks noChangeArrowheads="1"/>
          </p:cNvSpPr>
          <p:nvPr/>
        </p:nvSpPr>
        <p:spPr bwMode="auto">
          <a:xfrm>
            <a:off x="7464153" y="1589089"/>
            <a:ext cx="9810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7" tIns="39566" rIns="79127" bIns="39566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990000"/>
                </a:solidFill>
                <a:latin typeface="+mn-lt"/>
                <a:ea typeface="+mn-ea"/>
              </a:rPr>
              <a:t>企业存储</a:t>
            </a:r>
          </a:p>
        </p:txBody>
      </p:sp>
    </p:spTree>
    <p:extLst>
      <p:ext uri="{BB962C8B-B14F-4D97-AF65-F5344CB8AC3E}">
        <p14:creationId xmlns:p14="http://schemas.microsoft.com/office/powerpoint/2010/main" val="255945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云计算的硬件技术：数据中心的联网</a:t>
            </a:r>
          </a:p>
        </p:txBody>
      </p:sp>
      <p:grpSp>
        <p:nvGrpSpPr>
          <p:cNvPr id="53251" name="组合 150"/>
          <p:cNvGrpSpPr>
            <a:grpSpLocks noChangeAspect="1"/>
          </p:cNvGrpSpPr>
          <p:nvPr/>
        </p:nvGrpSpPr>
        <p:grpSpPr bwMode="auto">
          <a:xfrm>
            <a:off x="2977664" y="1814513"/>
            <a:ext cx="5962653" cy="2665412"/>
            <a:chOff x="4635699" y="1162489"/>
            <a:chExt cx="3975103" cy="1776990"/>
          </a:xfrm>
        </p:grpSpPr>
        <p:sp>
          <p:nvSpPr>
            <p:cNvPr id="87" name="TextBox 86"/>
            <p:cNvSpPr txBox="1"/>
            <p:nvPr/>
          </p:nvSpPr>
          <p:spPr>
            <a:xfrm>
              <a:off x="5034691" y="2631496"/>
              <a:ext cx="931334" cy="3079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t" hangingPunct="1">
                <a:defRPr/>
              </a:pPr>
              <a:r>
                <a:rPr lang="zh-CN" altLang="en-US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紧耦合</a:t>
              </a:r>
              <a:r>
                <a:rPr lang="en-US" altLang="zh-CN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DC</a:t>
              </a:r>
              <a:br>
                <a:rPr lang="en-US" altLang="zh-CN" sz="1200" spc="150" dirty="0">
                  <a:solidFill>
                    <a:srgbClr val="000000"/>
                  </a:solidFill>
                  <a:latin typeface="+mn-lt"/>
                  <a:ea typeface="+mn-ea"/>
                </a:rPr>
              </a:br>
              <a:r>
                <a:rPr lang="zh-CN" altLang="en-US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南北向流量为主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08509" y="2623029"/>
              <a:ext cx="931334" cy="3079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t" hangingPunct="1">
                <a:defRPr/>
              </a:pPr>
              <a:r>
                <a:rPr lang="zh-CN" altLang="en-US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云计算</a:t>
              </a:r>
              <a:r>
                <a:rPr lang="en-US" altLang="zh-CN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DC</a:t>
              </a:r>
              <a:br>
                <a:rPr lang="en-US" altLang="zh-CN" sz="1200" spc="150" dirty="0">
                  <a:solidFill>
                    <a:srgbClr val="000000"/>
                  </a:solidFill>
                  <a:latin typeface="+mn-lt"/>
                  <a:ea typeface="+mn-ea"/>
                </a:rPr>
              </a:br>
              <a:r>
                <a:rPr lang="zh-CN" altLang="en-US" sz="1200" spc="150" dirty="0">
                  <a:solidFill>
                    <a:srgbClr val="000000"/>
                  </a:solidFill>
                  <a:latin typeface="+mn-lt"/>
                  <a:ea typeface="+mn-ea"/>
                </a:rPr>
                <a:t>东西向流量为主</a:t>
              </a:r>
            </a:p>
          </p:txBody>
        </p:sp>
        <p:cxnSp>
          <p:nvCxnSpPr>
            <p:cNvPr id="53255" name="Straight Connector 718"/>
            <p:cNvCxnSpPr>
              <a:cxnSpLocks noChangeShapeType="1"/>
            </p:cNvCxnSpPr>
            <p:nvPr/>
          </p:nvCxnSpPr>
          <p:spPr bwMode="auto">
            <a:xfrm flipV="1">
              <a:off x="7341674" y="1566689"/>
              <a:ext cx="594636" cy="2440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6" name="Straight Connector 721"/>
            <p:cNvCxnSpPr>
              <a:cxnSpLocks noChangeShapeType="1"/>
            </p:cNvCxnSpPr>
            <p:nvPr/>
          </p:nvCxnSpPr>
          <p:spPr bwMode="auto">
            <a:xfrm>
              <a:off x="7341674" y="1566689"/>
              <a:ext cx="594636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7" name="Straight Connector 724"/>
            <p:cNvCxnSpPr>
              <a:cxnSpLocks noChangeShapeType="1"/>
            </p:cNvCxnSpPr>
            <p:nvPr/>
          </p:nvCxnSpPr>
          <p:spPr bwMode="auto">
            <a:xfrm flipV="1">
              <a:off x="7936310" y="1566689"/>
              <a:ext cx="0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3258" name="Picture 309" descr="图片2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674" y="1321234"/>
              <a:ext cx="216000" cy="245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9" name="Picture 309" descr="图片2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310" y="1321234"/>
              <a:ext cx="216000" cy="245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0" name="Picture 312" descr="图片2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674" y="1810753"/>
              <a:ext cx="216000" cy="22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1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75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2" name="Picture 312" descr="图片2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310" y="1810754"/>
              <a:ext cx="216000" cy="22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3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629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4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102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5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156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266" name="Straight Connector 703"/>
            <p:cNvCxnSpPr>
              <a:cxnSpLocks noChangeShapeType="1"/>
            </p:cNvCxnSpPr>
            <p:nvPr/>
          </p:nvCxnSpPr>
          <p:spPr bwMode="auto">
            <a:xfrm flipH="1">
              <a:off x="6959575" y="2035001"/>
              <a:ext cx="382099" cy="38499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7" name="Straight Connector 705"/>
            <p:cNvCxnSpPr>
              <a:cxnSpLocks noChangeShapeType="1"/>
            </p:cNvCxnSpPr>
            <p:nvPr/>
          </p:nvCxnSpPr>
          <p:spPr bwMode="auto">
            <a:xfrm flipH="1">
              <a:off x="7317102" y="2035001"/>
              <a:ext cx="24572" cy="38499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8" name="Straight Connector 708"/>
            <p:cNvCxnSpPr>
              <a:cxnSpLocks noChangeShapeType="1"/>
            </p:cNvCxnSpPr>
            <p:nvPr/>
          </p:nvCxnSpPr>
          <p:spPr bwMode="auto">
            <a:xfrm>
              <a:off x="7341674" y="2035001"/>
              <a:ext cx="690482" cy="38499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9" name="Straight Connector 710"/>
            <p:cNvCxnSpPr>
              <a:cxnSpLocks noChangeShapeType="1"/>
            </p:cNvCxnSpPr>
            <p:nvPr/>
          </p:nvCxnSpPr>
          <p:spPr bwMode="auto">
            <a:xfrm>
              <a:off x="7341674" y="2035001"/>
              <a:ext cx="1049928" cy="38499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0" name="Straight Connector 711"/>
            <p:cNvCxnSpPr>
              <a:cxnSpLocks noChangeShapeType="1"/>
            </p:cNvCxnSpPr>
            <p:nvPr/>
          </p:nvCxnSpPr>
          <p:spPr bwMode="auto">
            <a:xfrm flipV="1">
              <a:off x="6959575" y="2035000"/>
              <a:ext cx="976735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1" name="Straight Connector 715"/>
            <p:cNvCxnSpPr>
              <a:cxnSpLocks noChangeShapeType="1"/>
            </p:cNvCxnSpPr>
            <p:nvPr/>
          </p:nvCxnSpPr>
          <p:spPr bwMode="auto">
            <a:xfrm flipH="1" flipV="1">
              <a:off x="7936310" y="2035000"/>
              <a:ext cx="95846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2" name="Straight Connector 717"/>
            <p:cNvCxnSpPr>
              <a:cxnSpLocks noChangeShapeType="1"/>
            </p:cNvCxnSpPr>
            <p:nvPr/>
          </p:nvCxnSpPr>
          <p:spPr bwMode="auto">
            <a:xfrm>
              <a:off x="7936310" y="2035000"/>
              <a:ext cx="455292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3" name="Straight Connector 720"/>
            <p:cNvCxnSpPr>
              <a:cxnSpLocks noChangeShapeType="1"/>
            </p:cNvCxnSpPr>
            <p:nvPr/>
          </p:nvCxnSpPr>
          <p:spPr bwMode="auto">
            <a:xfrm>
              <a:off x="7449674" y="1922877"/>
              <a:ext cx="37863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4" name="Straight Connector 714"/>
            <p:cNvCxnSpPr>
              <a:cxnSpLocks noChangeShapeType="1"/>
            </p:cNvCxnSpPr>
            <p:nvPr/>
          </p:nvCxnSpPr>
          <p:spPr bwMode="auto">
            <a:xfrm flipV="1">
              <a:off x="7674629" y="2035000"/>
              <a:ext cx="261681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5" name="Straight Connector 707"/>
            <p:cNvCxnSpPr>
              <a:cxnSpLocks noChangeShapeType="1"/>
            </p:cNvCxnSpPr>
            <p:nvPr/>
          </p:nvCxnSpPr>
          <p:spPr bwMode="auto">
            <a:xfrm>
              <a:off x="7341674" y="2035001"/>
              <a:ext cx="332955" cy="38499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6" name="Straight Connector 713"/>
            <p:cNvCxnSpPr>
              <a:cxnSpLocks noChangeShapeType="1"/>
            </p:cNvCxnSpPr>
            <p:nvPr/>
          </p:nvCxnSpPr>
          <p:spPr bwMode="auto">
            <a:xfrm flipV="1">
              <a:off x="7317102" y="2035000"/>
              <a:ext cx="619208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Straight Connector 723"/>
            <p:cNvCxnSpPr>
              <a:cxnSpLocks noChangeShapeType="1"/>
            </p:cNvCxnSpPr>
            <p:nvPr/>
          </p:nvCxnSpPr>
          <p:spPr bwMode="auto">
            <a:xfrm flipV="1">
              <a:off x="7341674" y="1566689"/>
              <a:ext cx="0" cy="2440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Straight Connector 726"/>
            <p:cNvCxnSpPr>
              <a:cxnSpLocks noChangeShapeType="1"/>
            </p:cNvCxnSpPr>
            <p:nvPr/>
          </p:nvCxnSpPr>
          <p:spPr bwMode="auto">
            <a:xfrm flipH="1">
              <a:off x="7449674" y="1443962"/>
              <a:ext cx="37863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3279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602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上下箭头 113"/>
            <p:cNvSpPr/>
            <p:nvPr/>
          </p:nvSpPr>
          <p:spPr bwMode="auto">
            <a:xfrm>
              <a:off x="7536592" y="1250333"/>
              <a:ext cx="221192" cy="872091"/>
            </a:xfrm>
            <a:prstGeom prst="upDownArrow">
              <a:avLst>
                <a:gd name="adj1" fmla="val 53351"/>
                <a:gd name="adj2" fmla="val 50000"/>
              </a:avLst>
            </a:prstGeom>
            <a:solidFill>
              <a:srgbClr val="FFCC99">
                <a:alpha val="7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b="1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3281" name="Straight Connector 718"/>
            <p:cNvCxnSpPr>
              <a:cxnSpLocks noChangeShapeType="1"/>
            </p:cNvCxnSpPr>
            <p:nvPr/>
          </p:nvCxnSpPr>
          <p:spPr bwMode="auto">
            <a:xfrm flipV="1">
              <a:off x="5221979" y="1566689"/>
              <a:ext cx="594636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Straight Connector 721"/>
            <p:cNvCxnSpPr>
              <a:cxnSpLocks noChangeShapeType="1"/>
            </p:cNvCxnSpPr>
            <p:nvPr/>
          </p:nvCxnSpPr>
          <p:spPr bwMode="auto">
            <a:xfrm>
              <a:off x="5221979" y="1566689"/>
              <a:ext cx="594636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Straight Connector 724"/>
            <p:cNvCxnSpPr>
              <a:cxnSpLocks noChangeShapeType="1"/>
            </p:cNvCxnSpPr>
            <p:nvPr/>
          </p:nvCxnSpPr>
          <p:spPr bwMode="auto">
            <a:xfrm flipV="1">
              <a:off x="5816615" y="1566689"/>
              <a:ext cx="0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3284" name="Picture 309" descr="图片2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979" y="1321234"/>
              <a:ext cx="216000" cy="245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5" name="Picture 309" descr="图片2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15" y="1321234"/>
              <a:ext cx="216000" cy="245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6" name="Picture 312" descr="图片2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979" y="1810754"/>
              <a:ext cx="216000" cy="22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7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881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8" name="Picture 312" descr="图片2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15" y="1810754"/>
              <a:ext cx="216000" cy="22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9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933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0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406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1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460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2" name="Picture 313" descr="图片2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88" y="2419995"/>
              <a:ext cx="216000" cy="22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293" name="Straight Connector 703"/>
            <p:cNvCxnSpPr>
              <a:cxnSpLocks noChangeShapeType="1"/>
            </p:cNvCxnSpPr>
            <p:nvPr/>
          </p:nvCxnSpPr>
          <p:spPr bwMode="auto">
            <a:xfrm flipH="1">
              <a:off x="4839881" y="2035000"/>
              <a:ext cx="382098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Straight Connector 705"/>
            <p:cNvCxnSpPr>
              <a:cxnSpLocks noChangeShapeType="1"/>
            </p:cNvCxnSpPr>
            <p:nvPr/>
          </p:nvCxnSpPr>
          <p:spPr bwMode="auto">
            <a:xfrm flipH="1">
              <a:off x="5197406" y="2035000"/>
              <a:ext cx="24573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5" name="Straight Connector 708"/>
            <p:cNvCxnSpPr>
              <a:cxnSpLocks noChangeShapeType="1"/>
            </p:cNvCxnSpPr>
            <p:nvPr/>
          </p:nvCxnSpPr>
          <p:spPr bwMode="auto">
            <a:xfrm>
              <a:off x="5221979" y="2035000"/>
              <a:ext cx="690481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6" name="Straight Connector 710"/>
            <p:cNvCxnSpPr>
              <a:cxnSpLocks noChangeShapeType="1"/>
            </p:cNvCxnSpPr>
            <p:nvPr/>
          </p:nvCxnSpPr>
          <p:spPr bwMode="auto">
            <a:xfrm>
              <a:off x="5221979" y="2035000"/>
              <a:ext cx="1048009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7" name="Straight Connector 711"/>
            <p:cNvCxnSpPr>
              <a:cxnSpLocks noChangeShapeType="1"/>
            </p:cNvCxnSpPr>
            <p:nvPr/>
          </p:nvCxnSpPr>
          <p:spPr bwMode="auto">
            <a:xfrm flipV="1">
              <a:off x="4839881" y="2035000"/>
              <a:ext cx="976734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8" name="Straight Connector 715"/>
            <p:cNvCxnSpPr>
              <a:cxnSpLocks noChangeShapeType="1"/>
            </p:cNvCxnSpPr>
            <p:nvPr/>
          </p:nvCxnSpPr>
          <p:spPr bwMode="auto">
            <a:xfrm flipH="1" flipV="1">
              <a:off x="5816615" y="2035000"/>
              <a:ext cx="95845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9" name="Straight Connector 717"/>
            <p:cNvCxnSpPr>
              <a:cxnSpLocks noChangeShapeType="1"/>
            </p:cNvCxnSpPr>
            <p:nvPr/>
          </p:nvCxnSpPr>
          <p:spPr bwMode="auto">
            <a:xfrm>
              <a:off x="5816615" y="2035000"/>
              <a:ext cx="453373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0" name="Straight Connector 720"/>
            <p:cNvCxnSpPr>
              <a:cxnSpLocks noChangeShapeType="1"/>
            </p:cNvCxnSpPr>
            <p:nvPr/>
          </p:nvCxnSpPr>
          <p:spPr bwMode="auto">
            <a:xfrm>
              <a:off x="5329979" y="1922877"/>
              <a:ext cx="37863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1" name="Straight Connector 714"/>
            <p:cNvCxnSpPr>
              <a:cxnSpLocks noChangeShapeType="1"/>
            </p:cNvCxnSpPr>
            <p:nvPr/>
          </p:nvCxnSpPr>
          <p:spPr bwMode="auto">
            <a:xfrm flipV="1">
              <a:off x="5554933" y="2035000"/>
              <a:ext cx="261682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2" name="Straight Connector 707"/>
            <p:cNvCxnSpPr>
              <a:cxnSpLocks noChangeShapeType="1"/>
            </p:cNvCxnSpPr>
            <p:nvPr/>
          </p:nvCxnSpPr>
          <p:spPr bwMode="auto">
            <a:xfrm>
              <a:off x="5221979" y="2035000"/>
              <a:ext cx="332954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3" name="Straight Connector 713"/>
            <p:cNvCxnSpPr>
              <a:cxnSpLocks noChangeShapeType="1"/>
            </p:cNvCxnSpPr>
            <p:nvPr/>
          </p:nvCxnSpPr>
          <p:spPr bwMode="auto">
            <a:xfrm flipV="1">
              <a:off x="5197406" y="2035000"/>
              <a:ext cx="619209" cy="38499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Straight Connector 723"/>
            <p:cNvCxnSpPr>
              <a:cxnSpLocks noChangeShapeType="1"/>
            </p:cNvCxnSpPr>
            <p:nvPr/>
          </p:nvCxnSpPr>
          <p:spPr bwMode="auto">
            <a:xfrm flipV="1">
              <a:off x="5221979" y="1566689"/>
              <a:ext cx="0" cy="244065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Straight Connector 726"/>
            <p:cNvCxnSpPr>
              <a:cxnSpLocks noChangeShapeType="1"/>
            </p:cNvCxnSpPr>
            <p:nvPr/>
          </p:nvCxnSpPr>
          <p:spPr bwMode="auto">
            <a:xfrm flipH="1">
              <a:off x="5329979" y="1443962"/>
              <a:ext cx="37863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" name="上下箭头 139"/>
            <p:cNvSpPr/>
            <p:nvPr/>
          </p:nvSpPr>
          <p:spPr bwMode="auto">
            <a:xfrm rot="5400000">
              <a:off x="5334724" y="1368365"/>
              <a:ext cx="350318" cy="1748367"/>
            </a:xfrm>
            <a:prstGeom prst="upDownArrow">
              <a:avLst>
                <a:gd name="adj1" fmla="val 32302"/>
                <a:gd name="adj2" fmla="val 50000"/>
              </a:avLst>
            </a:prstGeom>
            <a:solidFill>
              <a:srgbClr val="CCECFF">
                <a:alpha val="7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上下箭头 140"/>
            <p:cNvSpPr/>
            <p:nvPr/>
          </p:nvSpPr>
          <p:spPr bwMode="auto">
            <a:xfrm>
              <a:off x="5232600" y="1162489"/>
              <a:ext cx="573617" cy="1047779"/>
            </a:xfrm>
            <a:prstGeom prst="upDownArrow">
              <a:avLst>
                <a:gd name="adj1" fmla="val 53351"/>
                <a:gd name="adj2" fmla="val 30846"/>
              </a:avLst>
            </a:prstGeom>
            <a:solidFill>
              <a:srgbClr val="FFCC99">
                <a:alpha val="7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b="1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AutoShape 90"/>
            <p:cNvSpPr>
              <a:spLocks noChangeArrowheads="1"/>
            </p:cNvSpPr>
            <p:nvPr/>
          </p:nvSpPr>
          <p:spPr bwMode="auto">
            <a:xfrm>
              <a:off x="6296824" y="1542440"/>
              <a:ext cx="576791" cy="287875"/>
            </a:xfrm>
            <a:custGeom>
              <a:avLst/>
              <a:gdLst>
                <a:gd name="G0" fmla="+- 14340 0 0"/>
                <a:gd name="G1" fmla="+- 5400 0 0"/>
                <a:gd name="G2" fmla="+- 21600 0 5400"/>
                <a:gd name="G3" fmla="+- 10800 0 5400"/>
                <a:gd name="G4" fmla="+- 21600 0 14340"/>
                <a:gd name="G5" fmla="*/ G4 G3 10800"/>
                <a:gd name="G6" fmla="+- 21600 0 G5"/>
                <a:gd name="T0" fmla="*/ 14340 w 21600"/>
                <a:gd name="T1" fmla="*/ 0 h 21600"/>
                <a:gd name="T2" fmla="*/ 0 w 21600"/>
                <a:gd name="T3" fmla="*/ 10800 h 21600"/>
                <a:gd name="T4" fmla="*/ 1434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4340" y="0"/>
                  </a:moveTo>
                  <a:lnTo>
                    <a:pt x="1434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4340" y="16200"/>
                  </a:lnTo>
                  <a:lnTo>
                    <a:pt x="1434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990000">
                    <a:gamma/>
                    <a:tint val="33333"/>
                    <a:invGamma/>
                  </a:srgbClr>
                </a:gs>
                <a:gs pos="100000">
                  <a:srgbClr val="99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上下箭头 142"/>
            <p:cNvSpPr/>
            <p:nvPr/>
          </p:nvSpPr>
          <p:spPr bwMode="auto">
            <a:xfrm rot="5400000">
              <a:off x="7423345" y="1251418"/>
              <a:ext cx="452979" cy="1921934"/>
            </a:xfrm>
            <a:prstGeom prst="upDownArrow">
              <a:avLst>
                <a:gd name="adj1" fmla="val 66263"/>
                <a:gd name="adj2" fmla="val 50000"/>
              </a:avLst>
            </a:prstGeom>
            <a:solidFill>
              <a:srgbClr val="CCECFF">
                <a:alpha val="7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252" name="圆角矩形 143"/>
          <p:cNvSpPr>
            <a:spLocks noChangeArrowheads="1"/>
          </p:cNvSpPr>
          <p:nvPr/>
        </p:nvSpPr>
        <p:spPr bwMode="auto">
          <a:xfrm>
            <a:off x="2603501" y="5013325"/>
            <a:ext cx="7129463" cy="1079500"/>
          </a:xfrm>
          <a:prstGeom prst="roundRect">
            <a:avLst>
              <a:gd name="adj" fmla="val 5477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ts val="2200"/>
              </a:lnSpc>
              <a:spcBef>
                <a:spcPts val="600"/>
              </a:spcBef>
              <a:buClr>
                <a:srgbClr val="990000"/>
              </a:buClr>
              <a:buSzTx/>
              <a:buNone/>
              <a:defRPr/>
            </a:pPr>
            <a:r>
              <a:rPr lang="zh-CN" altLang="en-US" sz="1600" b="1" dirty="0">
                <a:solidFill>
                  <a:srgbClr val="990000"/>
                </a:solidFill>
                <a:latin typeface="+mn-lt"/>
                <a:ea typeface="+mn-ea"/>
              </a:rPr>
              <a:t>东西向流量增长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Tx/>
              <a:buNone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并行计算业务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如：搜索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需要服务器集群协同运算，产生大量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横向交互流量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Tx/>
              <a:buNone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虚拟机的自由部署和动态迁移，虚机间需要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实时同步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大量的数据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50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描述云计算是什么</a:t>
            </a:r>
            <a:endParaRPr lang="en-US" altLang="zh-CN" dirty="0"/>
          </a:p>
          <a:p>
            <a:pPr lvl="1"/>
            <a:r>
              <a:rPr lang="zh-CN" altLang="en-US" dirty="0"/>
              <a:t>阐述云计算的历史</a:t>
            </a:r>
            <a:endParaRPr lang="en-US" altLang="zh-CN" dirty="0"/>
          </a:p>
          <a:p>
            <a:pPr lvl="1"/>
            <a:r>
              <a:rPr lang="zh-CN" altLang="en-US" dirty="0"/>
              <a:t>列举云计算案例</a:t>
            </a:r>
            <a:endParaRPr lang="en-US" altLang="zh-CN" dirty="0"/>
          </a:p>
          <a:p>
            <a:pPr lvl="1"/>
            <a:r>
              <a:rPr lang="zh-CN" altLang="en-US" dirty="0"/>
              <a:t>描述云计算的特点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云计算的软件技术：集群管理</a:t>
            </a:r>
          </a:p>
        </p:txBody>
      </p:sp>
      <p:sp>
        <p:nvSpPr>
          <p:cNvPr id="55299" name="Text Box 67"/>
          <p:cNvSpPr txBox="1">
            <a:spLocks noChangeArrowheads="1"/>
          </p:cNvSpPr>
          <p:nvPr/>
        </p:nvSpPr>
        <p:spPr bwMode="auto">
          <a:xfrm>
            <a:off x="2817632" y="5249863"/>
            <a:ext cx="1119054" cy="3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78" rIns="91359" bIns="456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</a:rPr>
              <a:t>Machine 1</a:t>
            </a:r>
          </a:p>
        </p:txBody>
      </p:sp>
      <p:sp>
        <p:nvSpPr>
          <p:cNvPr id="55300" name="Text Box 68"/>
          <p:cNvSpPr txBox="1">
            <a:spLocks noChangeArrowheads="1"/>
          </p:cNvSpPr>
          <p:nvPr/>
        </p:nvSpPr>
        <p:spPr bwMode="auto">
          <a:xfrm>
            <a:off x="5151225" y="5237163"/>
            <a:ext cx="1125466" cy="3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78" rIns="91359" bIns="45678">
            <a:spAutoFit/>
          </a:bodyPr>
          <a:lstStyle>
            <a:lvl1pPr defTabSz="798513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798513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798513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98513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98513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98513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</a:rPr>
              <a:t>Machine n</a:t>
            </a:r>
          </a:p>
        </p:txBody>
      </p:sp>
      <p:grpSp>
        <p:nvGrpSpPr>
          <p:cNvPr id="55301" name="Group 82"/>
          <p:cNvGrpSpPr>
            <a:grpSpLocks/>
          </p:cNvGrpSpPr>
          <p:nvPr/>
        </p:nvGrpSpPr>
        <p:grpSpPr bwMode="auto">
          <a:xfrm>
            <a:off x="2347107" y="2160588"/>
            <a:ext cx="4444402" cy="2952750"/>
            <a:chOff x="464" y="1089"/>
            <a:chExt cx="3164" cy="1953"/>
          </a:xfrm>
        </p:grpSpPr>
        <p:sp>
          <p:nvSpPr>
            <p:cNvPr id="55304" name="Rectangle 2"/>
            <p:cNvSpPr>
              <a:spLocks noChangeArrowheads="1"/>
            </p:cNvSpPr>
            <p:nvPr/>
          </p:nvSpPr>
          <p:spPr bwMode="auto">
            <a:xfrm>
              <a:off x="1256" y="1089"/>
              <a:ext cx="1641" cy="147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05" name="Rectangle 23"/>
            <p:cNvSpPr>
              <a:spLocks noChangeArrowheads="1"/>
            </p:cNvSpPr>
            <p:nvPr/>
          </p:nvSpPr>
          <p:spPr bwMode="auto">
            <a:xfrm>
              <a:off x="2179" y="2231"/>
              <a:ext cx="1434" cy="811"/>
            </a:xfrm>
            <a:prstGeom prst="rect">
              <a:avLst/>
            </a:prstGeom>
            <a:solidFill>
              <a:schemeClr val="tx2">
                <a:alpha val="5098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06" name="Rectangle 24"/>
            <p:cNvSpPr>
              <a:spLocks noChangeArrowheads="1"/>
            </p:cNvSpPr>
            <p:nvPr/>
          </p:nvSpPr>
          <p:spPr bwMode="auto">
            <a:xfrm>
              <a:off x="487" y="2231"/>
              <a:ext cx="1434" cy="811"/>
            </a:xfrm>
            <a:prstGeom prst="rect">
              <a:avLst/>
            </a:prstGeom>
            <a:solidFill>
              <a:schemeClr val="tx2">
                <a:alpha val="5098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07" name="Rectangle 25"/>
            <p:cNvSpPr>
              <a:spLocks noChangeArrowheads="1"/>
            </p:cNvSpPr>
            <p:nvPr/>
          </p:nvSpPr>
          <p:spPr bwMode="auto">
            <a:xfrm>
              <a:off x="1563" y="1374"/>
              <a:ext cx="1077" cy="381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08" name="Text Box 26"/>
            <p:cNvSpPr txBox="1">
              <a:spLocks noChangeArrowheads="1"/>
            </p:cNvSpPr>
            <p:nvPr/>
          </p:nvSpPr>
          <p:spPr bwMode="auto">
            <a:xfrm>
              <a:off x="1767" y="1469"/>
              <a:ext cx="72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+mn-lt"/>
                  <a:ea typeface="+mn-ea"/>
                </a:rPr>
                <a:t>Master </a:t>
              </a:r>
            </a:p>
          </p:txBody>
        </p:sp>
        <p:sp>
          <p:nvSpPr>
            <p:cNvPr id="55309" name="Rectangle 27"/>
            <p:cNvSpPr>
              <a:spLocks noChangeArrowheads="1"/>
            </p:cNvSpPr>
            <p:nvPr/>
          </p:nvSpPr>
          <p:spPr bwMode="auto">
            <a:xfrm>
              <a:off x="1333" y="2279"/>
              <a:ext cx="563" cy="239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0" name="Rectangle 28"/>
            <p:cNvSpPr>
              <a:spLocks noChangeArrowheads="1"/>
            </p:cNvSpPr>
            <p:nvPr/>
          </p:nvSpPr>
          <p:spPr bwMode="auto">
            <a:xfrm>
              <a:off x="508" y="2279"/>
              <a:ext cx="562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1" name="Line 29"/>
            <p:cNvSpPr>
              <a:spLocks noChangeShapeType="1"/>
            </p:cNvSpPr>
            <p:nvPr/>
          </p:nvSpPr>
          <p:spPr bwMode="auto">
            <a:xfrm>
              <a:off x="487" y="2708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55312" name="Rectangle 30"/>
            <p:cNvSpPr>
              <a:spLocks noChangeArrowheads="1"/>
            </p:cNvSpPr>
            <p:nvPr/>
          </p:nvSpPr>
          <p:spPr bwMode="auto">
            <a:xfrm>
              <a:off x="508" y="2518"/>
              <a:ext cx="562" cy="14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3" name="Rectangle 31"/>
            <p:cNvSpPr>
              <a:spLocks noChangeArrowheads="1"/>
            </p:cNvSpPr>
            <p:nvPr/>
          </p:nvSpPr>
          <p:spPr bwMode="auto">
            <a:xfrm>
              <a:off x="508" y="2755"/>
              <a:ext cx="278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4" name="Rectangle 32"/>
            <p:cNvSpPr>
              <a:spLocks noChangeArrowheads="1"/>
            </p:cNvSpPr>
            <p:nvPr/>
          </p:nvSpPr>
          <p:spPr bwMode="auto">
            <a:xfrm>
              <a:off x="848" y="2755"/>
              <a:ext cx="286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5" name="Rectangle 33"/>
            <p:cNvSpPr>
              <a:spLocks noChangeArrowheads="1"/>
            </p:cNvSpPr>
            <p:nvPr/>
          </p:nvSpPr>
          <p:spPr bwMode="auto">
            <a:xfrm>
              <a:off x="1168" y="2755"/>
              <a:ext cx="417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6" name="Rectangle 34"/>
            <p:cNvSpPr>
              <a:spLocks noChangeArrowheads="1"/>
            </p:cNvSpPr>
            <p:nvPr/>
          </p:nvSpPr>
          <p:spPr bwMode="auto">
            <a:xfrm>
              <a:off x="1612" y="2755"/>
              <a:ext cx="281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17" name="Text Box 35"/>
            <p:cNvSpPr txBox="1">
              <a:spLocks noChangeArrowheads="1"/>
            </p:cNvSpPr>
            <p:nvPr/>
          </p:nvSpPr>
          <p:spPr bwMode="auto">
            <a:xfrm>
              <a:off x="464" y="2804"/>
              <a:ext cx="36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CPU</a:t>
              </a:r>
            </a:p>
          </p:txBody>
        </p:sp>
        <p:sp>
          <p:nvSpPr>
            <p:cNvPr id="55318" name="Text Box 36"/>
            <p:cNvSpPr txBox="1">
              <a:spLocks noChangeArrowheads="1"/>
            </p:cNvSpPr>
            <p:nvPr/>
          </p:nvSpPr>
          <p:spPr bwMode="auto">
            <a:xfrm>
              <a:off x="770" y="2804"/>
              <a:ext cx="4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55319" name="Text Box 37"/>
            <p:cNvSpPr txBox="1">
              <a:spLocks noChangeArrowheads="1"/>
            </p:cNvSpPr>
            <p:nvPr/>
          </p:nvSpPr>
          <p:spPr bwMode="auto">
            <a:xfrm>
              <a:off x="1113" y="2802"/>
              <a:ext cx="54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Storage</a:t>
              </a:r>
            </a:p>
          </p:txBody>
        </p:sp>
        <p:sp>
          <p:nvSpPr>
            <p:cNvPr id="55320" name="Text Box 38"/>
            <p:cNvSpPr txBox="1">
              <a:spLocks noChangeArrowheads="1"/>
            </p:cNvSpPr>
            <p:nvPr/>
          </p:nvSpPr>
          <p:spPr bwMode="auto">
            <a:xfrm>
              <a:off x="1594" y="2803"/>
              <a:ext cx="31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I/O</a:t>
              </a:r>
            </a:p>
          </p:txBody>
        </p:sp>
        <p:sp>
          <p:nvSpPr>
            <p:cNvPr id="55321" name="Text Box 39"/>
            <p:cNvSpPr txBox="1">
              <a:spLocks noChangeArrowheads="1"/>
            </p:cNvSpPr>
            <p:nvPr/>
          </p:nvSpPr>
          <p:spPr bwMode="auto">
            <a:xfrm>
              <a:off x="1358" y="2279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srgbClr val="FFFFFF"/>
                  </a:solidFill>
                  <a:latin typeface="+mn-lt"/>
                  <a:ea typeface="+mn-ea"/>
                </a:rPr>
                <a:t>Agent</a:t>
              </a:r>
            </a:p>
          </p:txBody>
        </p:sp>
        <p:sp>
          <p:nvSpPr>
            <p:cNvPr id="55322" name="Text Box 40"/>
            <p:cNvSpPr txBox="1">
              <a:spLocks noChangeArrowheads="1"/>
            </p:cNvSpPr>
            <p:nvPr/>
          </p:nvSpPr>
          <p:spPr bwMode="auto">
            <a:xfrm>
              <a:off x="508" y="2265"/>
              <a:ext cx="5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</a:rPr>
                <a:t>Task 1</a:t>
              </a:r>
            </a:p>
          </p:txBody>
        </p:sp>
        <p:sp>
          <p:nvSpPr>
            <p:cNvPr id="55323" name="Text Box 41"/>
            <p:cNvSpPr txBox="1">
              <a:spLocks noChangeArrowheads="1"/>
            </p:cNvSpPr>
            <p:nvPr/>
          </p:nvSpPr>
          <p:spPr bwMode="auto">
            <a:xfrm>
              <a:off x="509" y="2508"/>
              <a:ext cx="5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</a:rPr>
                <a:t>Task 2</a:t>
              </a:r>
            </a:p>
          </p:txBody>
        </p:sp>
        <p:grpSp>
          <p:nvGrpSpPr>
            <p:cNvPr id="55324" name="Group 79"/>
            <p:cNvGrpSpPr>
              <a:grpSpLocks/>
            </p:cNvGrpSpPr>
            <p:nvPr/>
          </p:nvGrpSpPr>
          <p:grpSpPr bwMode="auto">
            <a:xfrm>
              <a:off x="736" y="2541"/>
              <a:ext cx="976" cy="226"/>
              <a:chOff x="575" y="2387"/>
              <a:chExt cx="976" cy="226"/>
            </a:xfrm>
          </p:grpSpPr>
          <p:cxnSp>
            <p:nvCxnSpPr>
              <p:cNvPr id="55350" name="AutoShape 42"/>
              <p:cNvCxnSpPr>
                <a:cxnSpLocks noChangeShapeType="1"/>
                <a:stCxn id="55314" idx="0"/>
                <a:endCxn id="55309" idx="2"/>
              </p:cNvCxnSpPr>
              <p:nvPr/>
            </p:nvCxnSpPr>
            <p:spPr bwMode="auto">
              <a:xfrm flipV="1">
                <a:off x="875" y="2387"/>
                <a:ext cx="554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51" name="AutoShape 43"/>
              <p:cNvCxnSpPr>
                <a:cxnSpLocks noChangeShapeType="1"/>
                <a:stCxn id="55313" idx="0"/>
                <a:endCxn id="55309" idx="2"/>
              </p:cNvCxnSpPr>
              <p:nvPr/>
            </p:nvCxnSpPr>
            <p:spPr bwMode="auto">
              <a:xfrm flipV="1">
                <a:off x="575" y="2387"/>
                <a:ext cx="854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52" name="AutoShape 44"/>
              <p:cNvCxnSpPr>
                <a:cxnSpLocks noChangeShapeType="1"/>
                <a:stCxn id="55315" idx="0"/>
                <a:endCxn id="55309" idx="2"/>
              </p:cNvCxnSpPr>
              <p:nvPr/>
            </p:nvCxnSpPr>
            <p:spPr bwMode="auto">
              <a:xfrm flipV="1">
                <a:off x="1219" y="2387"/>
                <a:ext cx="210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53" name="AutoShape 45"/>
              <p:cNvCxnSpPr>
                <a:cxnSpLocks noChangeShapeType="1"/>
                <a:stCxn id="55316" idx="0"/>
                <a:endCxn id="55309" idx="2"/>
              </p:cNvCxnSpPr>
              <p:nvPr/>
            </p:nvCxnSpPr>
            <p:spPr bwMode="auto">
              <a:xfrm flipH="1" flipV="1">
                <a:off x="1429" y="2387"/>
                <a:ext cx="122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325" name="Rectangle 46"/>
            <p:cNvSpPr>
              <a:spLocks noChangeArrowheads="1"/>
            </p:cNvSpPr>
            <p:nvPr/>
          </p:nvSpPr>
          <p:spPr bwMode="auto">
            <a:xfrm>
              <a:off x="2213" y="2276"/>
              <a:ext cx="563" cy="236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26" name="Rectangle 47"/>
            <p:cNvSpPr>
              <a:spLocks noChangeArrowheads="1"/>
            </p:cNvSpPr>
            <p:nvPr/>
          </p:nvSpPr>
          <p:spPr bwMode="auto">
            <a:xfrm>
              <a:off x="3035" y="2279"/>
              <a:ext cx="562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27" name="Line 48"/>
            <p:cNvSpPr>
              <a:spLocks noChangeShapeType="1"/>
            </p:cNvSpPr>
            <p:nvPr/>
          </p:nvSpPr>
          <p:spPr bwMode="auto">
            <a:xfrm>
              <a:off x="2179" y="2708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55328" name="Rectangle 49"/>
            <p:cNvSpPr>
              <a:spLocks noChangeArrowheads="1"/>
            </p:cNvSpPr>
            <p:nvPr/>
          </p:nvSpPr>
          <p:spPr bwMode="auto">
            <a:xfrm>
              <a:off x="3035" y="2518"/>
              <a:ext cx="562" cy="14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29" name="Rectangle 50"/>
            <p:cNvSpPr>
              <a:spLocks noChangeArrowheads="1"/>
            </p:cNvSpPr>
            <p:nvPr/>
          </p:nvSpPr>
          <p:spPr bwMode="auto">
            <a:xfrm>
              <a:off x="2200" y="2755"/>
              <a:ext cx="279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30" name="Rectangle 51"/>
            <p:cNvSpPr>
              <a:spLocks noChangeArrowheads="1"/>
            </p:cNvSpPr>
            <p:nvPr/>
          </p:nvSpPr>
          <p:spPr bwMode="auto">
            <a:xfrm>
              <a:off x="2539" y="2755"/>
              <a:ext cx="283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31" name="Rectangle 52"/>
            <p:cNvSpPr>
              <a:spLocks noChangeArrowheads="1"/>
            </p:cNvSpPr>
            <p:nvPr/>
          </p:nvSpPr>
          <p:spPr bwMode="auto">
            <a:xfrm>
              <a:off x="2860" y="2755"/>
              <a:ext cx="418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32" name="Rectangle 53"/>
            <p:cNvSpPr>
              <a:spLocks noChangeArrowheads="1"/>
            </p:cNvSpPr>
            <p:nvPr/>
          </p:nvSpPr>
          <p:spPr bwMode="auto">
            <a:xfrm>
              <a:off x="3303" y="2755"/>
              <a:ext cx="279" cy="23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>
                  <a:srgbClr val="FFFFFF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lang="zh-CN" altLang="en-US" sz="12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5333" name="Text Box 54"/>
            <p:cNvSpPr txBox="1">
              <a:spLocks noChangeArrowheads="1"/>
            </p:cNvSpPr>
            <p:nvPr/>
          </p:nvSpPr>
          <p:spPr bwMode="auto">
            <a:xfrm>
              <a:off x="2156" y="2804"/>
              <a:ext cx="36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CPU</a:t>
              </a:r>
            </a:p>
          </p:txBody>
        </p:sp>
        <p:sp>
          <p:nvSpPr>
            <p:cNvPr id="55334" name="Text Box 55"/>
            <p:cNvSpPr txBox="1">
              <a:spLocks noChangeArrowheads="1"/>
            </p:cNvSpPr>
            <p:nvPr/>
          </p:nvSpPr>
          <p:spPr bwMode="auto">
            <a:xfrm>
              <a:off x="2463" y="2804"/>
              <a:ext cx="4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55335" name="Text Box 56"/>
            <p:cNvSpPr txBox="1">
              <a:spLocks noChangeArrowheads="1"/>
            </p:cNvSpPr>
            <p:nvPr/>
          </p:nvSpPr>
          <p:spPr bwMode="auto">
            <a:xfrm>
              <a:off x="2805" y="2802"/>
              <a:ext cx="54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Storage</a:t>
              </a:r>
            </a:p>
          </p:txBody>
        </p:sp>
        <p:sp>
          <p:nvSpPr>
            <p:cNvPr id="55336" name="Text Box 57"/>
            <p:cNvSpPr txBox="1">
              <a:spLocks noChangeArrowheads="1"/>
            </p:cNvSpPr>
            <p:nvPr/>
          </p:nvSpPr>
          <p:spPr bwMode="auto">
            <a:xfrm>
              <a:off x="3285" y="2803"/>
              <a:ext cx="31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rgbClr val="FFFFFF"/>
                  </a:solidFill>
                  <a:latin typeface="+mn-lt"/>
                  <a:ea typeface="+mn-ea"/>
                </a:rPr>
                <a:t>I/O</a:t>
              </a:r>
            </a:p>
          </p:txBody>
        </p:sp>
        <p:sp>
          <p:nvSpPr>
            <p:cNvPr id="55337" name="Text Box 58"/>
            <p:cNvSpPr txBox="1">
              <a:spLocks noChangeArrowheads="1"/>
            </p:cNvSpPr>
            <p:nvPr/>
          </p:nvSpPr>
          <p:spPr bwMode="auto">
            <a:xfrm>
              <a:off x="2229" y="2279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+mn-lt"/>
                  <a:ea typeface="+mn-ea"/>
                </a:rPr>
                <a:t>Agent</a:t>
              </a:r>
            </a:p>
          </p:txBody>
        </p:sp>
        <p:sp>
          <p:nvSpPr>
            <p:cNvPr id="55338" name="Text Box 59"/>
            <p:cNvSpPr txBox="1">
              <a:spLocks noChangeArrowheads="1"/>
            </p:cNvSpPr>
            <p:nvPr/>
          </p:nvSpPr>
          <p:spPr bwMode="auto">
            <a:xfrm>
              <a:off x="3060" y="2262"/>
              <a:ext cx="5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600">
                  <a:solidFill>
                    <a:srgbClr val="FFFFFF"/>
                  </a:solidFill>
                  <a:latin typeface="+mn-lt"/>
                  <a:ea typeface="+mn-ea"/>
                </a:rPr>
                <a:t>Task 1</a:t>
              </a:r>
            </a:p>
          </p:txBody>
        </p:sp>
        <p:grpSp>
          <p:nvGrpSpPr>
            <p:cNvPr id="55339" name="Group 81"/>
            <p:cNvGrpSpPr>
              <a:grpSpLocks/>
            </p:cNvGrpSpPr>
            <p:nvPr/>
          </p:nvGrpSpPr>
          <p:grpSpPr bwMode="auto">
            <a:xfrm>
              <a:off x="2369" y="2540"/>
              <a:ext cx="976" cy="230"/>
              <a:chOff x="2072" y="2383"/>
              <a:chExt cx="976" cy="230"/>
            </a:xfrm>
          </p:grpSpPr>
          <p:grpSp>
            <p:nvGrpSpPr>
              <p:cNvPr id="55345" name="Group 80"/>
              <p:cNvGrpSpPr>
                <a:grpSpLocks/>
              </p:cNvGrpSpPr>
              <p:nvPr/>
            </p:nvGrpSpPr>
            <p:grpSpPr bwMode="auto">
              <a:xfrm>
                <a:off x="2072" y="2383"/>
                <a:ext cx="644" cy="230"/>
                <a:chOff x="2072" y="2383"/>
                <a:chExt cx="644" cy="230"/>
              </a:xfrm>
            </p:grpSpPr>
            <p:cxnSp>
              <p:nvCxnSpPr>
                <p:cNvPr id="55347" name="AutoShape 60"/>
                <p:cNvCxnSpPr>
                  <a:cxnSpLocks noChangeShapeType="1"/>
                  <a:stCxn id="55330" idx="0"/>
                  <a:endCxn id="55325" idx="2"/>
                </p:cNvCxnSpPr>
                <p:nvPr/>
              </p:nvCxnSpPr>
              <p:spPr bwMode="auto">
                <a:xfrm flipH="1" flipV="1">
                  <a:off x="2207" y="2383"/>
                  <a:ext cx="165" cy="23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348" name="AutoShape 61"/>
                <p:cNvCxnSpPr>
                  <a:cxnSpLocks noChangeShapeType="1"/>
                  <a:stCxn id="55329" idx="0"/>
                  <a:endCxn id="55325" idx="2"/>
                </p:cNvCxnSpPr>
                <p:nvPr/>
              </p:nvCxnSpPr>
              <p:spPr bwMode="auto">
                <a:xfrm flipV="1">
                  <a:off x="2072" y="2383"/>
                  <a:ext cx="135" cy="23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349" name="AutoShape 62"/>
                <p:cNvCxnSpPr>
                  <a:cxnSpLocks noChangeShapeType="1"/>
                  <a:stCxn id="55331" idx="0"/>
                  <a:endCxn id="55325" idx="2"/>
                </p:cNvCxnSpPr>
                <p:nvPr/>
              </p:nvCxnSpPr>
              <p:spPr bwMode="auto">
                <a:xfrm flipH="1" flipV="1">
                  <a:off x="2207" y="2383"/>
                  <a:ext cx="509" cy="23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5346" name="AutoShape 63"/>
              <p:cNvCxnSpPr>
                <a:cxnSpLocks noChangeShapeType="1"/>
                <a:stCxn id="55332" idx="0"/>
                <a:endCxn id="55325" idx="2"/>
              </p:cNvCxnSpPr>
              <p:nvPr/>
            </p:nvCxnSpPr>
            <p:spPr bwMode="auto">
              <a:xfrm flipH="1" flipV="1">
                <a:off x="2207" y="2383"/>
                <a:ext cx="841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340" name="Text Box 64"/>
            <p:cNvSpPr txBox="1">
              <a:spLocks noChangeArrowheads="1"/>
            </p:cNvSpPr>
            <p:nvPr/>
          </p:nvSpPr>
          <p:spPr bwMode="auto">
            <a:xfrm>
              <a:off x="3060" y="2488"/>
              <a:ext cx="5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600">
                  <a:solidFill>
                    <a:srgbClr val="FFFFFF"/>
                  </a:solidFill>
                  <a:latin typeface="+mn-lt"/>
                  <a:ea typeface="+mn-ea"/>
                </a:rPr>
                <a:t>Task 2</a:t>
              </a:r>
            </a:p>
          </p:txBody>
        </p:sp>
        <p:cxnSp>
          <p:nvCxnSpPr>
            <p:cNvPr id="55341" name="AutoShape 65"/>
            <p:cNvCxnSpPr>
              <a:cxnSpLocks noChangeShapeType="1"/>
              <a:stCxn id="55307" idx="2"/>
              <a:endCxn id="55321" idx="0"/>
            </p:cNvCxnSpPr>
            <p:nvPr/>
          </p:nvCxnSpPr>
          <p:spPr bwMode="auto">
            <a:xfrm flipH="1">
              <a:off x="1616" y="1755"/>
              <a:ext cx="486" cy="5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2" name="AutoShape 66"/>
            <p:cNvCxnSpPr>
              <a:cxnSpLocks noChangeShapeType="1"/>
              <a:stCxn id="55307" idx="2"/>
              <a:endCxn id="55337" idx="0"/>
            </p:cNvCxnSpPr>
            <p:nvPr/>
          </p:nvCxnSpPr>
          <p:spPr bwMode="auto">
            <a:xfrm>
              <a:off x="2102" y="1755"/>
              <a:ext cx="385" cy="5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43" name="Text Box 69"/>
            <p:cNvSpPr txBox="1">
              <a:spLocks noChangeArrowheads="1"/>
            </p:cNvSpPr>
            <p:nvPr/>
          </p:nvSpPr>
          <p:spPr bwMode="auto">
            <a:xfrm>
              <a:off x="1911" y="2565"/>
              <a:ext cx="29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+mn-lt"/>
                  <a:ea typeface="+mn-ea"/>
                </a:rPr>
                <a:t>…</a:t>
              </a:r>
            </a:p>
          </p:txBody>
        </p:sp>
        <p:sp>
          <p:nvSpPr>
            <p:cNvPr id="55344" name="Rectangle 70"/>
            <p:cNvSpPr>
              <a:spLocks noChangeArrowheads="1"/>
            </p:cNvSpPr>
            <p:nvPr/>
          </p:nvSpPr>
          <p:spPr bwMode="auto">
            <a:xfrm>
              <a:off x="1323" y="1136"/>
              <a:ext cx="14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59" tIns="50079" rIns="100159" bIns="50079">
              <a:spAutoFit/>
            </a:bodyPr>
            <a:lstStyle>
              <a:lvl1pPr defTabSz="798513"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798513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798513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98513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98513">
                <a:lnSpc>
                  <a:spcPct val="140000"/>
                </a:lnSpc>
                <a:spcBef>
                  <a:spcPct val="30000"/>
                </a:spcBef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98513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</a:rPr>
                <a:t>Cluster Management</a:t>
              </a:r>
              <a:endParaRPr lang="zh-CN" altLang="en-US" sz="1400" b="1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5302" name="Line 71"/>
          <p:cNvSpPr>
            <a:spLocks noChangeShapeType="1"/>
          </p:cNvSpPr>
          <p:nvPr/>
        </p:nvSpPr>
        <p:spPr bwMode="auto">
          <a:xfrm>
            <a:off x="5757614" y="3262313"/>
            <a:ext cx="1274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404" tIns="41704" rIns="83404" bIns="41704"/>
          <a:lstStyle/>
          <a:p>
            <a:pPr>
              <a:defRPr/>
            </a:pPr>
            <a:endParaRPr lang="en-US" sz="1200">
              <a:latin typeface="+mn-lt"/>
              <a:ea typeface="+mn-ea"/>
            </a:endParaRPr>
          </a:p>
        </p:txBody>
      </p:sp>
      <p:sp>
        <p:nvSpPr>
          <p:cNvPr id="32781" name="Rectangle 72"/>
          <p:cNvSpPr>
            <a:spLocks noChangeArrowheads="1"/>
          </p:cNvSpPr>
          <p:nvPr/>
        </p:nvSpPr>
        <p:spPr bwMode="auto">
          <a:xfrm>
            <a:off x="7159376" y="2097089"/>
            <a:ext cx="3113088" cy="329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082" tIns="40040" rIns="80082" bIns="40040"/>
          <a:lstStyle/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800" b="1" dirty="0">
                <a:latin typeface="+mn-lt"/>
                <a:ea typeface="+mn-ea"/>
              </a:rPr>
              <a:t>资源模型建立与分类</a:t>
            </a:r>
          </a:p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800" b="1" dirty="0">
                <a:latin typeface="+mn-lt"/>
                <a:ea typeface="+mn-ea"/>
              </a:rPr>
              <a:t>多种资源调度和平衡策略</a:t>
            </a:r>
          </a:p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800" b="1" dirty="0">
                <a:latin typeface="+mn-lt"/>
                <a:ea typeface="+mn-ea"/>
              </a:rPr>
              <a:t>分配任务</a:t>
            </a:r>
          </a:p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800" b="1" dirty="0">
                <a:latin typeface="+mn-lt"/>
                <a:ea typeface="+mn-ea"/>
              </a:rPr>
              <a:t>报告状态</a:t>
            </a:r>
          </a:p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800" b="1" dirty="0">
                <a:latin typeface="+mn-lt"/>
                <a:ea typeface="+mn-ea"/>
              </a:rPr>
              <a:t>收集结果</a:t>
            </a:r>
          </a:p>
          <a:p>
            <a:pPr marL="177800" indent="-177800" defTabSz="801688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800" b="1" dirty="0">
                <a:latin typeface="+mn-lt"/>
                <a:ea typeface="+mn-ea"/>
              </a:rPr>
              <a:t>……</a:t>
            </a:r>
            <a:endParaRPr lang="zh-CN" altLang="en-US" sz="1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043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以下华为公有云服务属于</a:t>
            </a:r>
            <a:r>
              <a:rPr lang="en-US" altLang="zh-CN" dirty="0"/>
              <a:t>SaaS</a:t>
            </a:r>
            <a:r>
              <a:rPr lang="zh-CN" altLang="en-US" dirty="0"/>
              <a:t>模式的是（  ）。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弹性云服务器 </a:t>
            </a:r>
            <a:r>
              <a:rPr lang="en-US" altLang="zh-CN" dirty="0"/>
              <a:t>ECS</a:t>
            </a:r>
          </a:p>
          <a:p>
            <a:pPr lvl="1"/>
            <a:r>
              <a:rPr lang="en-US" altLang="zh-CN" dirty="0"/>
              <a:t>B. </a:t>
            </a:r>
            <a:r>
              <a:rPr lang="zh-CN" altLang="en-US" dirty="0"/>
              <a:t>人脸识别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云硬盘</a:t>
            </a:r>
            <a:endParaRPr lang="en-US" altLang="zh-CN" dirty="0"/>
          </a:p>
          <a:p>
            <a:pPr lvl="1"/>
            <a:r>
              <a:rPr lang="en-US" altLang="zh-CN" dirty="0"/>
              <a:t>D. </a:t>
            </a:r>
            <a:r>
              <a:rPr lang="zh-CN" altLang="en-US" dirty="0"/>
              <a:t>对象存储服务 </a:t>
            </a:r>
            <a:r>
              <a:rPr lang="en-US" altLang="zh-CN" dirty="0"/>
              <a:t>OBS</a:t>
            </a:r>
          </a:p>
          <a:p>
            <a:r>
              <a:rPr lang="zh-CN" altLang="en-US" dirty="0"/>
              <a:t>云计算的可量化服务指的是按照使用时间和使用量对客户收费。</a:t>
            </a:r>
            <a:endParaRPr lang="en-US" altLang="zh-CN" dirty="0"/>
          </a:p>
          <a:p>
            <a:pPr lvl="1"/>
            <a:r>
              <a:rPr lang="en-US" altLang="zh-CN" dirty="0"/>
              <a:t>A. TRUE</a:t>
            </a:r>
          </a:p>
          <a:p>
            <a:pPr lvl="1"/>
            <a:r>
              <a:rPr lang="en-US" altLang="zh-CN" dirty="0"/>
              <a:t>B. FALSE</a:t>
            </a:r>
          </a:p>
          <a:p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0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描述云计算是什么</a:t>
            </a:r>
          </a:p>
          <a:p>
            <a:r>
              <a:rPr lang="zh-CN" altLang="en-US" dirty="0"/>
              <a:t>阐述云计算的历史</a:t>
            </a:r>
          </a:p>
          <a:p>
            <a:r>
              <a:rPr lang="zh-CN" altLang="en-US" dirty="0"/>
              <a:t>列举云计算案例</a:t>
            </a:r>
          </a:p>
          <a:p>
            <a:r>
              <a:rPr lang="zh-CN" altLang="en-US" dirty="0"/>
              <a:t>描述云计算的特点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97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/>
              <a:t>Learning</a:t>
            </a:r>
            <a:r>
              <a:rPr lang="zh-CN" altLang="en-US" dirty="0"/>
              <a:t>网站</a:t>
            </a:r>
          </a:p>
          <a:p>
            <a:pPr lvl="1"/>
            <a:r>
              <a:rPr lang="en-US" altLang="zh-CN" dirty="0"/>
              <a:t>http://support.huawei.com/learning/Index!toTrainIndex</a:t>
            </a:r>
          </a:p>
          <a:p>
            <a:r>
              <a:rPr lang="zh-CN" altLang="en-US" dirty="0"/>
              <a:t>华为</a:t>
            </a:r>
            <a:r>
              <a:rPr lang="en-US" altLang="zh-CN" dirty="0"/>
              <a:t>Support</a:t>
            </a:r>
            <a:r>
              <a:rPr lang="zh-CN" altLang="en-US" dirty="0"/>
              <a:t>案例库</a:t>
            </a:r>
          </a:p>
          <a:p>
            <a:pPr lvl="1"/>
            <a:r>
              <a:rPr lang="en-US" altLang="zh-CN" dirty="0"/>
              <a:t>http://support.huawei.com/enterprise/servicecenter?lang=zh</a:t>
            </a:r>
          </a:p>
          <a:p>
            <a:r>
              <a:rPr lang="en-US" altLang="zh-CN" dirty="0"/>
              <a:t>HCIA-Cloud Computing v4.0 </a:t>
            </a:r>
            <a:r>
              <a:rPr lang="zh-CN" altLang="en-US" dirty="0"/>
              <a:t>官方讨论渠道</a:t>
            </a:r>
            <a:endParaRPr lang="en-US" altLang="zh-CN" dirty="0"/>
          </a:p>
          <a:p>
            <a:pPr lvl="1"/>
            <a:r>
              <a:rPr lang="en-US" altLang="zh-CN" dirty="0"/>
              <a:t>https://forum.huawei.com/enterprise/zh/thread-513763-1-1.html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73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云计算就在身边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云计算的优势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云计算的起源和发展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7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云计算能做什么？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69" y="1249067"/>
            <a:ext cx="8341995" cy="51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您可能已经在使用云计算了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376772"/>
            <a:ext cx="2289024" cy="4895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12" y="1376773"/>
            <a:ext cx="2289024" cy="48959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92" y="1376773"/>
            <a:ext cx="2289024" cy="48959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72" y="1376773"/>
            <a:ext cx="2289024" cy="48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云计算就在身边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云计算的优势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云计算的起源和发展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云计算的模式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17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云计算的优势</a:t>
            </a:r>
          </a:p>
        </p:txBody>
      </p:sp>
      <p:sp>
        <p:nvSpPr>
          <p:cNvPr id="3" name="išlïḋè">
            <a:extLst>
              <a:ext uri="{FF2B5EF4-FFF2-40B4-BE49-F238E27FC236}">
                <a16:creationId xmlns:a16="http://schemas.microsoft.com/office/drawing/2014/main" id="{CEE96CD9-3FAA-41FD-A9EB-AF9C8A5ADBD8}"/>
              </a:ext>
            </a:extLst>
          </p:cNvPr>
          <p:cNvSpPr/>
          <p:nvPr/>
        </p:nvSpPr>
        <p:spPr bwMode="auto">
          <a:xfrm>
            <a:off x="1663444" y="2162692"/>
            <a:ext cx="2995958" cy="2047801"/>
          </a:xfrm>
          <a:custGeom>
            <a:avLst/>
            <a:gdLst>
              <a:gd name="T0" fmla="*/ 1352 w 1387"/>
              <a:gd name="T1" fmla="*/ 572 h 948"/>
              <a:gd name="T2" fmla="*/ 1320 w 1387"/>
              <a:gd name="T3" fmla="*/ 647 h 948"/>
              <a:gd name="T4" fmla="*/ 1318 w 1387"/>
              <a:gd name="T5" fmla="*/ 767 h 948"/>
              <a:gd name="T6" fmla="*/ 1262 w 1387"/>
              <a:gd name="T7" fmla="*/ 874 h 948"/>
              <a:gd name="T8" fmla="*/ 1014 w 1387"/>
              <a:gd name="T9" fmla="*/ 867 h 948"/>
              <a:gd name="T10" fmla="*/ 829 w 1387"/>
              <a:gd name="T11" fmla="*/ 877 h 948"/>
              <a:gd name="T12" fmla="*/ 607 w 1387"/>
              <a:gd name="T13" fmla="*/ 831 h 948"/>
              <a:gd name="T14" fmla="*/ 327 w 1387"/>
              <a:gd name="T15" fmla="*/ 846 h 948"/>
              <a:gd name="T16" fmla="*/ 146 w 1387"/>
              <a:gd name="T17" fmla="*/ 795 h 948"/>
              <a:gd name="T18" fmla="*/ 149 w 1387"/>
              <a:gd name="T19" fmla="*/ 669 h 948"/>
              <a:gd name="T20" fmla="*/ 58 w 1387"/>
              <a:gd name="T21" fmla="*/ 577 h 948"/>
              <a:gd name="T22" fmla="*/ 97 w 1387"/>
              <a:gd name="T23" fmla="*/ 313 h 948"/>
              <a:gd name="T24" fmla="*/ 218 w 1387"/>
              <a:gd name="T25" fmla="*/ 281 h 948"/>
              <a:gd name="T26" fmla="*/ 292 w 1387"/>
              <a:gd name="T27" fmla="*/ 206 h 948"/>
              <a:gd name="T28" fmla="*/ 372 w 1387"/>
              <a:gd name="T29" fmla="*/ 114 h 948"/>
              <a:gd name="T30" fmla="*/ 564 w 1387"/>
              <a:gd name="T31" fmla="*/ 103 h 948"/>
              <a:gd name="T32" fmla="*/ 692 w 1387"/>
              <a:gd name="T33" fmla="*/ 47 h 948"/>
              <a:gd name="T34" fmla="*/ 872 w 1387"/>
              <a:gd name="T35" fmla="*/ 7 h 948"/>
              <a:gd name="T36" fmla="*/ 1041 w 1387"/>
              <a:gd name="T37" fmla="*/ 110 h 948"/>
              <a:gd name="T38" fmla="*/ 1112 w 1387"/>
              <a:gd name="T39" fmla="*/ 226 h 948"/>
              <a:gd name="T40" fmla="*/ 1259 w 1387"/>
              <a:gd name="T41" fmla="*/ 285 h 948"/>
              <a:gd name="T42" fmla="*/ 1383 w 1387"/>
              <a:gd name="T43" fmla="*/ 468 h 948"/>
              <a:gd name="T44" fmla="*/ 1352 w 1387"/>
              <a:gd name="T45" fmla="*/ 572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87" h="948">
                <a:moveTo>
                  <a:pt x="1352" y="572"/>
                </a:moveTo>
                <a:cubicBezTo>
                  <a:pt x="1339" y="596"/>
                  <a:pt x="1325" y="620"/>
                  <a:pt x="1320" y="647"/>
                </a:cubicBezTo>
                <a:cubicBezTo>
                  <a:pt x="1313" y="687"/>
                  <a:pt x="1327" y="727"/>
                  <a:pt x="1318" y="767"/>
                </a:cubicBezTo>
                <a:cubicBezTo>
                  <a:pt x="1310" y="807"/>
                  <a:pt x="1289" y="845"/>
                  <a:pt x="1262" y="874"/>
                </a:cubicBezTo>
                <a:cubicBezTo>
                  <a:pt x="1191" y="948"/>
                  <a:pt x="1091" y="912"/>
                  <a:pt x="1014" y="867"/>
                </a:cubicBezTo>
                <a:cubicBezTo>
                  <a:pt x="947" y="828"/>
                  <a:pt x="896" y="866"/>
                  <a:pt x="829" y="877"/>
                </a:cubicBezTo>
                <a:cubicBezTo>
                  <a:pt x="752" y="889"/>
                  <a:pt x="679" y="852"/>
                  <a:pt x="607" y="831"/>
                </a:cubicBezTo>
                <a:cubicBezTo>
                  <a:pt x="512" y="802"/>
                  <a:pt x="421" y="820"/>
                  <a:pt x="327" y="846"/>
                </a:cubicBezTo>
                <a:cubicBezTo>
                  <a:pt x="270" y="862"/>
                  <a:pt x="159" y="879"/>
                  <a:pt x="146" y="795"/>
                </a:cubicBezTo>
                <a:cubicBezTo>
                  <a:pt x="139" y="752"/>
                  <a:pt x="169" y="709"/>
                  <a:pt x="149" y="669"/>
                </a:cubicBezTo>
                <a:cubicBezTo>
                  <a:pt x="129" y="631"/>
                  <a:pt x="84" y="610"/>
                  <a:pt x="58" y="577"/>
                </a:cubicBezTo>
                <a:cubicBezTo>
                  <a:pt x="0" y="495"/>
                  <a:pt x="11" y="375"/>
                  <a:pt x="97" y="313"/>
                </a:cubicBezTo>
                <a:cubicBezTo>
                  <a:pt x="133" y="287"/>
                  <a:pt x="175" y="284"/>
                  <a:pt x="218" y="281"/>
                </a:cubicBezTo>
                <a:cubicBezTo>
                  <a:pt x="261" y="278"/>
                  <a:pt x="276" y="240"/>
                  <a:pt x="292" y="206"/>
                </a:cubicBezTo>
                <a:cubicBezTo>
                  <a:pt x="310" y="167"/>
                  <a:pt x="333" y="134"/>
                  <a:pt x="372" y="114"/>
                </a:cubicBezTo>
                <a:cubicBezTo>
                  <a:pt x="432" y="84"/>
                  <a:pt x="501" y="82"/>
                  <a:pt x="564" y="103"/>
                </a:cubicBezTo>
                <a:cubicBezTo>
                  <a:pt x="621" y="122"/>
                  <a:pt x="653" y="79"/>
                  <a:pt x="692" y="47"/>
                </a:cubicBezTo>
                <a:cubicBezTo>
                  <a:pt x="742" y="6"/>
                  <a:pt x="810" y="0"/>
                  <a:pt x="872" y="7"/>
                </a:cubicBezTo>
                <a:cubicBezTo>
                  <a:pt x="940" y="14"/>
                  <a:pt x="1001" y="55"/>
                  <a:pt x="1041" y="110"/>
                </a:cubicBezTo>
                <a:cubicBezTo>
                  <a:pt x="1068" y="146"/>
                  <a:pt x="1080" y="194"/>
                  <a:pt x="1112" y="226"/>
                </a:cubicBezTo>
                <a:cubicBezTo>
                  <a:pt x="1153" y="268"/>
                  <a:pt x="1212" y="256"/>
                  <a:pt x="1259" y="285"/>
                </a:cubicBezTo>
                <a:cubicBezTo>
                  <a:pt x="1324" y="325"/>
                  <a:pt x="1375" y="391"/>
                  <a:pt x="1383" y="468"/>
                </a:cubicBezTo>
                <a:cubicBezTo>
                  <a:pt x="1387" y="508"/>
                  <a:pt x="1369" y="540"/>
                  <a:pt x="1352" y="572"/>
                </a:cubicBezTo>
                <a:close/>
              </a:path>
            </a:pathLst>
          </a:custGeom>
          <a:noFill/>
          <a:ln w="9525">
            <a:solidFill>
              <a:srgbClr val="3ABAB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íṧľïḑe">
            <a:extLst>
              <a:ext uri="{FF2B5EF4-FFF2-40B4-BE49-F238E27FC236}">
                <a16:creationId xmlns:a16="http://schemas.microsoft.com/office/drawing/2014/main" id="{C570C046-A6C7-493A-86D3-54737DA64781}"/>
              </a:ext>
            </a:extLst>
          </p:cNvPr>
          <p:cNvSpPr/>
          <p:nvPr/>
        </p:nvSpPr>
        <p:spPr bwMode="auto">
          <a:xfrm>
            <a:off x="3327054" y="4283499"/>
            <a:ext cx="1231054" cy="480010"/>
          </a:xfrm>
          <a:custGeom>
            <a:avLst/>
            <a:gdLst>
              <a:gd name="T0" fmla="*/ 565 w 570"/>
              <a:gd name="T1" fmla="*/ 175 h 222"/>
              <a:gd name="T2" fmla="*/ 555 w 570"/>
              <a:gd name="T3" fmla="*/ 207 h 222"/>
              <a:gd name="T4" fmla="*/ 535 w 570"/>
              <a:gd name="T5" fmla="*/ 214 h 222"/>
              <a:gd name="T6" fmla="*/ 20 w 570"/>
              <a:gd name="T7" fmla="*/ 222 h 222"/>
              <a:gd name="T8" fmla="*/ 9 w 570"/>
              <a:gd name="T9" fmla="*/ 216 h 222"/>
              <a:gd name="T10" fmla="*/ 3 w 570"/>
              <a:gd name="T11" fmla="*/ 180 h 222"/>
              <a:gd name="T12" fmla="*/ 0 w 570"/>
              <a:gd name="T13" fmla="*/ 80 h 222"/>
              <a:gd name="T14" fmla="*/ 27 w 570"/>
              <a:gd name="T15" fmla="*/ 30 h 222"/>
              <a:gd name="T16" fmla="*/ 543 w 570"/>
              <a:gd name="T17" fmla="*/ 15 h 222"/>
              <a:gd name="T18" fmla="*/ 566 w 570"/>
              <a:gd name="T19" fmla="*/ 80 h 222"/>
              <a:gd name="T20" fmla="*/ 565 w 570"/>
              <a:gd name="T21" fmla="*/ 17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0" h="222">
                <a:moveTo>
                  <a:pt x="565" y="175"/>
                </a:moveTo>
                <a:cubicBezTo>
                  <a:pt x="564" y="191"/>
                  <a:pt x="560" y="201"/>
                  <a:pt x="555" y="207"/>
                </a:cubicBezTo>
                <a:cubicBezTo>
                  <a:pt x="549" y="214"/>
                  <a:pt x="540" y="214"/>
                  <a:pt x="535" y="214"/>
                </a:cubicBezTo>
                <a:cubicBezTo>
                  <a:pt x="412" y="212"/>
                  <a:pt x="195" y="204"/>
                  <a:pt x="20" y="222"/>
                </a:cubicBezTo>
                <a:cubicBezTo>
                  <a:pt x="15" y="222"/>
                  <a:pt x="11" y="220"/>
                  <a:pt x="9" y="216"/>
                </a:cubicBezTo>
                <a:cubicBezTo>
                  <a:pt x="0" y="205"/>
                  <a:pt x="3" y="180"/>
                  <a:pt x="3" y="180"/>
                </a:cubicBezTo>
                <a:cubicBezTo>
                  <a:pt x="3" y="180"/>
                  <a:pt x="0" y="102"/>
                  <a:pt x="0" y="80"/>
                </a:cubicBezTo>
                <a:cubicBezTo>
                  <a:pt x="0" y="28"/>
                  <a:pt x="17" y="32"/>
                  <a:pt x="27" y="30"/>
                </a:cubicBezTo>
                <a:cubicBezTo>
                  <a:pt x="295" y="0"/>
                  <a:pt x="543" y="15"/>
                  <a:pt x="543" y="15"/>
                </a:cubicBezTo>
                <a:cubicBezTo>
                  <a:pt x="570" y="13"/>
                  <a:pt x="566" y="61"/>
                  <a:pt x="566" y="80"/>
                </a:cubicBezTo>
                <a:cubicBezTo>
                  <a:pt x="567" y="138"/>
                  <a:pt x="567" y="149"/>
                  <a:pt x="565" y="175"/>
                </a:cubicBezTo>
                <a:close/>
              </a:path>
            </a:pathLst>
          </a:custGeom>
          <a:noFill/>
          <a:ln>
            <a:solidFill>
              <a:srgbClr val="3ABABA"/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îSļïde">
            <a:extLst>
              <a:ext uri="{FF2B5EF4-FFF2-40B4-BE49-F238E27FC236}">
                <a16:creationId xmlns:a16="http://schemas.microsoft.com/office/drawing/2014/main" id="{6FE523D0-2989-4D2D-8C1D-D5E4955F3846}"/>
              </a:ext>
            </a:extLst>
          </p:cNvPr>
          <p:cNvSpPr/>
          <p:nvPr/>
        </p:nvSpPr>
        <p:spPr bwMode="auto">
          <a:xfrm>
            <a:off x="3317928" y="4324564"/>
            <a:ext cx="1242004" cy="438945"/>
          </a:xfrm>
          <a:custGeom>
            <a:avLst/>
            <a:gdLst>
              <a:gd name="T0" fmla="*/ 552 w 575"/>
              <a:gd name="T1" fmla="*/ 0 h 203"/>
              <a:gd name="T2" fmla="*/ 560 w 575"/>
              <a:gd name="T3" fmla="*/ 5 h 203"/>
              <a:gd name="T4" fmla="*/ 570 w 575"/>
              <a:gd name="T5" fmla="*/ 29 h 203"/>
              <a:gd name="T6" fmla="*/ 572 w 575"/>
              <a:gd name="T7" fmla="*/ 49 h 203"/>
              <a:gd name="T8" fmla="*/ 573 w 575"/>
              <a:gd name="T9" fmla="*/ 60 h 203"/>
              <a:gd name="T10" fmla="*/ 573 w 575"/>
              <a:gd name="T11" fmla="*/ 71 h 203"/>
              <a:gd name="T12" fmla="*/ 575 w 575"/>
              <a:gd name="T13" fmla="*/ 127 h 203"/>
              <a:gd name="T14" fmla="*/ 571 w 575"/>
              <a:gd name="T15" fmla="*/ 159 h 203"/>
              <a:gd name="T16" fmla="*/ 566 w 575"/>
              <a:gd name="T17" fmla="*/ 177 h 203"/>
              <a:gd name="T18" fmla="*/ 553 w 575"/>
              <a:gd name="T19" fmla="*/ 192 h 203"/>
              <a:gd name="T20" fmla="*/ 533 w 575"/>
              <a:gd name="T21" fmla="*/ 196 h 203"/>
              <a:gd name="T22" fmla="*/ 514 w 575"/>
              <a:gd name="T23" fmla="*/ 196 h 203"/>
              <a:gd name="T24" fmla="*/ 475 w 575"/>
              <a:gd name="T25" fmla="*/ 195 h 203"/>
              <a:gd name="T26" fmla="*/ 299 w 575"/>
              <a:gd name="T27" fmla="*/ 192 h 203"/>
              <a:gd name="T28" fmla="*/ 123 w 575"/>
              <a:gd name="T29" fmla="*/ 199 h 203"/>
              <a:gd name="T30" fmla="*/ 45 w 575"/>
              <a:gd name="T31" fmla="*/ 202 h 203"/>
              <a:gd name="T32" fmla="*/ 27 w 575"/>
              <a:gd name="T33" fmla="*/ 202 h 203"/>
              <a:gd name="T34" fmla="*/ 10 w 575"/>
              <a:gd name="T35" fmla="*/ 193 h 203"/>
              <a:gd name="T36" fmla="*/ 3 w 575"/>
              <a:gd name="T37" fmla="*/ 177 h 203"/>
              <a:gd name="T38" fmla="*/ 1 w 575"/>
              <a:gd name="T39" fmla="*/ 161 h 203"/>
              <a:gd name="T40" fmla="*/ 1 w 575"/>
              <a:gd name="T41" fmla="*/ 105 h 203"/>
              <a:gd name="T42" fmla="*/ 1 w 575"/>
              <a:gd name="T43" fmla="*/ 63 h 203"/>
              <a:gd name="T44" fmla="*/ 5 w 575"/>
              <a:gd name="T45" fmla="*/ 37 h 203"/>
              <a:gd name="T46" fmla="*/ 9 w 575"/>
              <a:gd name="T47" fmla="*/ 29 h 203"/>
              <a:gd name="T48" fmla="*/ 6 w 575"/>
              <a:gd name="T49" fmla="*/ 37 h 203"/>
              <a:gd name="T50" fmla="*/ 4 w 575"/>
              <a:gd name="T51" fmla="*/ 63 h 203"/>
              <a:gd name="T52" fmla="*/ 6 w 575"/>
              <a:gd name="T53" fmla="*/ 105 h 203"/>
              <a:gd name="T54" fmla="*/ 8 w 575"/>
              <a:gd name="T55" fmla="*/ 160 h 203"/>
              <a:gd name="T56" fmla="*/ 10 w 575"/>
              <a:gd name="T57" fmla="*/ 175 h 203"/>
              <a:gd name="T58" fmla="*/ 15 w 575"/>
              <a:gd name="T59" fmla="*/ 189 h 203"/>
              <a:gd name="T60" fmla="*/ 28 w 575"/>
              <a:gd name="T61" fmla="*/ 195 h 203"/>
              <a:gd name="T62" fmla="*/ 45 w 575"/>
              <a:gd name="T63" fmla="*/ 195 h 203"/>
              <a:gd name="T64" fmla="*/ 122 w 575"/>
              <a:gd name="T65" fmla="*/ 190 h 203"/>
              <a:gd name="T66" fmla="*/ 164 w 575"/>
              <a:gd name="T67" fmla="*/ 187 h 203"/>
              <a:gd name="T68" fmla="*/ 207 w 575"/>
              <a:gd name="T69" fmla="*/ 186 h 203"/>
              <a:gd name="T70" fmla="*/ 298 w 575"/>
              <a:gd name="T71" fmla="*/ 183 h 203"/>
              <a:gd name="T72" fmla="*/ 475 w 575"/>
              <a:gd name="T73" fmla="*/ 187 h 203"/>
              <a:gd name="T74" fmla="*/ 515 w 575"/>
              <a:gd name="T75" fmla="*/ 188 h 203"/>
              <a:gd name="T76" fmla="*/ 533 w 575"/>
              <a:gd name="T77" fmla="*/ 188 h 203"/>
              <a:gd name="T78" fmla="*/ 549 w 575"/>
              <a:gd name="T79" fmla="*/ 185 h 203"/>
              <a:gd name="T80" fmla="*/ 559 w 575"/>
              <a:gd name="T81" fmla="*/ 173 h 203"/>
              <a:gd name="T82" fmla="*/ 564 w 575"/>
              <a:gd name="T83" fmla="*/ 158 h 203"/>
              <a:gd name="T84" fmla="*/ 568 w 575"/>
              <a:gd name="T85" fmla="*/ 127 h 203"/>
              <a:gd name="T86" fmla="*/ 568 w 575"/>
              <a:gd name="T87" fmla="*/ 72 h 203"/>
              <a:gd name="T88" fmla="*/ 568 w 575"/>
              <a:gd name="T89" fmla="*/ 60 h 203"/>
              <a:gd name="T90" fmla="*/ 568 w 575"/>
              <a:gd name="T91" fmla="*/ 49 h 203"/>
              <a:gd name="T92" fmla="*/ 567 w 575"/>
              <a:gd name="T93" fmla="*/ 30 h 203"/>
              <a:gd name="T94" fmla="*/ 559 w 575"/>
              <a:gd name="T95" fmla="*/ 6 h 203"/>
              <a:gd name="T96" fmla="*/ 552 w 575"/>
              <a:gd name="T97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5" h="203">
                <a:moveTo>
                  <a:pt x="552" y="0"/>
                </a:moveTo>
                <a:cubicBezTo>
                  <a:pt x="552" y="0"/>
                  <a:pt x="556" y="0"/>
                  <a:pt x="560" y="5"/>
                </a:cubicBezTo>
                <a:cubicBezTo>
                  <a:pt x="565" y="9"/>
                  <a:pt x="568" y="18"/>
                  <a:pt x="570" y="29"/>
                </a:cubicBezTo>
                <a:cubicBezTo>
                  <a:pt x="571" y="35"/>
                  <a:pt x="572" y="42"/>
                  <a:pt x="572" y="49"/>
                </a:cubicBezTo>
                <a:cubicBezTo>
                  <a:pt x="573" y="52"/>
                  <a:pt x="573" y="56"/>
                  <a:pt x="573" y="60"/>
                </a:cubicBezTo>
                <a:cubicBezTo>
                  <a:pt x="573" y="63"/>
                  <a:pt x="573" y="67"/>
                  <a:pt x="573" y="71"/>
                </a:cubicBezTo>
                <a:cubicBezTo>
                  <a:pt x="574" y="88"/>
                  <a:pt x="575" y="106"/>
                  <a:pt x="575" y="127"/>
                </a:cubicBezTo>
                <a:cubicBezTo>
                  <a:pt x="574" y="137"/>
                  <a:pt x="573" y="148"/>
                  <a:pt x="571" y="159"/>
                </a:cubicBezTo>
                <a:cubicBezTo>
                  <a:pt x="570" y="165"/>
                  <a:pt x="568" y="171"/>
                  <a:pt x="566" y="177"/>
                </a:cubicBezTo>
                <a:cubicBezTo>
                  <a:pt x="563" y="182"/>
                  <a:pt x="559" y="188"/>
                  <a:pt x="553" y="192"/>
                </a:cubicBezTo>
                <a:cubicBezTo>
                  <a:pt x="547" y="195"/>
                  <a:pt x="540" y="196"/>
                  <a:pt x="533" y="196"/>
                </a:cubicBezTo>
                <a:cubicBezTo>
                  <a:pt x="527" y="196"/>
                  <a:pt x="521" y="196"/>
                  <a:pt x="514" y="196"/>
                </a:cubicBezTo>
                <a:cubicBezTo>
                  <a:pt x="502" y="196"/>
                  <a:pt x="488" y="195"/>
                  <a:pt x="475" y="195"/>
                </a:cubicBezTo>
                <a:cubicBezTo>
                  <a:pt x="420" y="193"/>
                  <a:pt x="361" y="189"/>
                  <a:pt x="299" y="192"/>
                </a:cubicBezTo>
                <a:cubicBezTo>
                  <a:pt x="236" y="194"/>
                  <a:pt x="176" y="194"/>
                  <a:pt x="123" y="199"/>
                </a:cubicBezTo>
                <a:cubicBezTo>
                  <a:pt x="95" y="200"/>
                  <a:pt x="70" y="202"/>
                  <a:pt x="45" y="202"/>
                </a:cubicBezTo>
                <a:cubicBezTo>
                  <a:pt x="39" y="202"/>
                  <a:pt x="34" y="203"/>
                  <a:pt x="27" y="202"/>
                </a:cubicBezTo>
                <a:cubicBezTo>
                  <a:pt x="21" y="201"/>
                  <a:pt x="14" y="198"/>
                  <a:pt x="10" y="193"/>
                </a:cubicBezTo>
                <a:cubicBezTo>
                  <a:pt x="6" y="188"/>
                  <a:pt x="4" y="182"/>
                  <a:pt x="3" y="177"/>
                </a:cubicBezTo>
                <a:cubicBezTo>
                  <a:pt x="2" y="171"/>
                  <a:pt x="1" y="166"/>
                  <a:pt x="1" y="161"/>
                </a:cubicBezTo>
                <a:cubicBezTo>
                  <a:pt x="0" y="140"/>
                  <a:pt x="1" y="121"/>
                  <a:pt x="1" y="105"/>
                </a:cubicBezTo>
                <a:cubicBezTo>
                  <a:pt x="0" y="89"/>
                  <a:pt x="0" y="75"/>
                  <a:pt x="1" y="63"/>
                </a:cubicBezTo>
                <a:cubicBezTo>
                  <a:pt x="1" y="52"/>
                  <a:pt x="3" y="43"/>
                  <a:pt x="5" y="37"/>
                </a:cubicBezTo>
                <a:cubicBezTo>
                  <a:pt x="6" y="31"/>
                  <a:pt x="9" y="28"/>
                  <a:pt x="9" y="29"/>
                </a:cubicBezTo>
                <a:cubicBezTo>
                  <a:pt x="9" y="29"/>
                  <a:pt x="7" y="31"/>
                  <a:pt x="6" y="37"/>
                </a:cubicBezTo>
                <a:cubicBezTo>
                  <a:pt x="5" y="43"/>
                  <a:pt x="4" y="52"/>
                  <a:pt x="4" y="63"/>
                </a:cubicBezTo>
                <a:cubicBezTo>
                  <a:pt x="4" y="75"/>
                  <a:pt x="5" y="89"/>
                  <a:pt x="6" y="105"/>
                </a:cubicBezTo>
                <a:cubicBezTo>
                  <a:pt x="7" y="121"/>
                  <a:pt x="7" y="140"/>
                  <a:pt x="8" y="160"/>
                </a:cubicBezTo>
                <a:cubicBezTo>
                  <a:pt x="8" y="165"/>
                  <a:pt x="9" y="170"/>
                  <a:pt x="10" y="175"/>
                </a:cubicBezTo>
                <a:cubicBezTo>
                  <a:pt x="11" y="180"/>
                  <a:pt x="12" y="185"/>
                  <a:pt x="15" y="189"/>
                </a:cubicBezTo>
                <a:cubicBezTo>
                  <a:pt x="18" y="192"/>
                  <a:pt x="23" y="194"/>
                  <a:pt x="28" y="195"/>
                </a:cubicBezTo>
                <a:cubicBezTo>
                  <a:pt x="33" y="195"/>
                  <a:pt x="39" y="195"/>
                  <a:pt x="45" y="195"/>
                </a:cubicBezTo>
                <a:cubicBezTo>
                  <a:pt x="69" y="194"/>
                  <a:pt x="95" y="192"/>
                  <a:pt x="122" y="190"/>
                </a:cubicBezTo>
                <a:cubicBezTo>
                  <a:pt x="135" y="189"/>
                  <a:pt x="149" y="188"/>
                  <a:pt x="164" y="187"/>
                </a:cubicBezTo>
                <a:cubicBezTo>
                  <a:pt x="178" y="186"/>
                  <a:pt x="192" y="186"/>
                  <a:pt x="207" y="186"/>
                </a:cubicBezTo>
                <a:cubicBezTo>
                  <a:pt x="237" y="185"/>
                  <a:pt x="267" y="184"/>
                  <a:pt x="298" y="183"/>
                </a:cubicBezTo>
                <a:cubicBezTo>
                  <a:pt x="361" y="180"/>
                  <a:pt x="421" y="185"/>
                  <a:pt x="475" y="187"/>
                </a:cubicBezTo>
                <a:cubicBezTo>
                  <a:pt x="489" y="187"/>
                  <a:pt x="502" y="188"/>
                  <a:pt x="515" y="188"/>
                </a:cubicBezTo>
                <a:cubicBezTo>
                  <a:pt x="521" y="188"/>
                  <a:pt x="528" y="188"/>
                  <a:pt x="533" y="188"/>
                </a:cubicBezTo>
                <a:cubicBezTo>
                  <a:pt x="539" y="188"/>
                  <a:pt x="545" y="188"/>
                  <a:pt x="549" y="185"/>
                </a:cubicBezTo>
                <a:cubicBezTo>
                  <a:pt x="554" y="183"/>
                  <a:pt x="557" y="178"/>
                  <a:pt x="559" y="173"/>
                </a:cubicBezTo>
                <a:cubicBezTo>
                  <a:pt x="561" y="169"/>
                  <a:pt x="563" y="163"/>
                  <a:pt x="564" y="158"/>
                </a:cubicBezTo>
                <a:cubicBezTo>
                  <a:pt x="567" y="147"/>
                  <a:pt x="568" y="137"/>
                  <a:pt x="568" y="127"/>
                </a:cubicBezTo>
                <a:cubicBezTo>
                  <a:pt x="569" y="106"/>
                  <a:pt x="569" y="88"/>
                  <a:pt x="568" y="72"/>
                </a:cubicBezTo>
                <a:cubicBezTo>
                  <a:pt x="568" y="67"/>
                  <a:pt x="568" y="64"/>
                  <a:pt x="568" y="60"/>
                </a:cubicBezTo>
                <a:cubicBezTo>
                  <a:pt x="568" y="56"/>
                  <a:pt x="568" y="52"/>
                  <a:pt x="568" y="49"/>
                </a:cubicBezTo>
                <a:cubicBezTo>
                  <a:pt x="568" y="42"/>
                  <a:pt x="567" y="36"/>
                  <a:pt x="567" y="30"/>
                </a:cubicBezTo>
                <a:cubicBezTo>
                  <a:pt x="565" y="19"/>
                  <a:pt x="562" y="10"/>
                  <a:pt x="559" y="6"/>
                </a:cubicBezTo>
                <a:cubicBezTo>
                  <a:pt x="556" y="1"/>
                  <a:pt x="552" y="0"/>
                  <a:pt x="5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î$lîḓe">
            <a:extLst>
              <a:ext uri="{FF2B5EF4-FFF2-40B4-BE49-F238E27FC236}">
                <a16:creationId xmlns:a16="http://schemas.microsoft.com/office/drawing/2014/main" id="{ACEF5119-01A7-4EC4-9847-1249DD0D3C4C}"/>
              </a:ext>
            </a:extLst>
          </p:cNvPr>
          <p:cNvSpPr/>
          <p:nvPr/>
        </p:nvSpPr>
        <p:spPr bwMode="auto">
          <a:xfrm>
            <a:off x="2303153" y="3406521"/>
            <a:ext cx="572180" cy="533852"/>
          </a:xfrm>
          <a:custGeom>
            <a:avLst/>
            <a:gdLst>
              <a:gd name="T0" fmla="*/ 263 w 265"/>
              <a:gd name="T1" fmla="*/ 112 h 247"/>
              <a:gd name="T2" fmla="*/ 238 w 265"/>
              <a:gd name="T3" fmla="*/ 110 h 247"/>
              <a:gd name="T4" fmla="*/ 176 w 265"/>
              <a:gd name="T5" fmla="*/ 109 h 247"/>
              <a:gd name="T6" fmla="*/ 115 w 265"/>
              <a:gd name="T7" fmla="*/ 112 h 247"/>
              <a:gd name="T8" fmla="*/ 95 w 265"/>
              <a:gd name="T9" fmla="*/ 110 h 247"/>
              <a:gd name="T10" fmla="*/ 95 w 265"/>
              <a:gd name="T11" fmla="*/ 107 h 247"/>
              <a:gd name="T12" fmla="*/ 100 w 265"/>
              <a:gd name="T13" fmla="*/ 88 h 247"/>
              <a:gd name="T14" fmla="*/ 110 w 265"/>
              <a:gd name="T15" fmla="*/ 77 h 247"/>
              <a:gd name="T16" fmla="*/ 123 w 265"/>
              <a:gd name="T17" fmla="*/ 63 h 247"/>
              <a:gd name="T18" fmla="*/ 126 w 265"/>
              <a:gd name="T19" fmla="*/ 58 h 247"/>
              <a:gd name="T20" fmla="*/ 128 w 265"/>
              <a:gd name="T21" fmla="*/ 52 h 247"/>
              <a:gd name="T22" fmla="*/ 129 w 265"/>
              <a:gd name="T23" fmla="*/ 46 h 247"/>
              <a:gd name="T24" fmla="*/ 129 w 265"/>
              <a:gd name="T25" fmla="*/ 39 h 247"/>
              <a:gd name="T26" fmla="*/ 127 w 265"/>
              <a:gd name="T27" fmla="*/ 32 h 247"/>
              <a:gd name="T28" fmla="*/ 124 w 265"/>
              <a:gd name="T29" fmla="*/ 27 h 247"/>
              <a:gd name="T30" fmla="*/ 117 w 265"/>
              <a:gd name="T31" fmla="*/ 16 h 247"/>
              <a:gd name="T32" fmla="*/ 96 w 265"/>
              <a:gd name="T33" fmla="*/ 2 h 247"/>
              <a:gd name="T34" fmla="*/ 73 w 265"/>
              <a:gd name="T35" fmla="*/ 1 h 247"/>
              <a:gd name="T36" fmla="*/ 41 w 265"/>
              <a:gd name="T37" fmla="*/ 30 h 247"/>
              <a:gd name="T38" fmla="*/ 38 w 265"/>
              <a:gd name="T39" fmla="*/ 52 h 247"/>
              <a:gd name="T40" fmla="*/ 43 w 265"/>
              <a:gd name="T41" fmla="*/ 55 h 247"/>
              <a:gd name="T42" fmla="*/ 47 w 265"/>
              <a:gd name="T43" fmla="*/ 44 h 247"/>
              <a:gd name="T44" fmla="*/ 64 w 265"/>
              <a:gd name="T45" fmla="*/ 18 h 247"/>
              <a:gd name="T46" fmla="*/ 75 w 265"/>
              <a:gd name="T47" fmla="*/ 15 h 247"/>
              <a:gd name="T48" fmla="*/ 92 w 265"/>
              <a:gd name="T49" fmla="*/ 16 h 247"/>
              <a:gd name="T50" fmla="*/ 106 w 265"/>
              <a:gd name="T51" fmla="*/ 26 h 247"/>
              <a:gd name="T52" fmla="*/ 111 w 265"/>
              <a:gd name="T53" fmla="*/ 33 h 247"/>
              <a:gd name="T54" fmla="*/ 113 w 265"/>
              <a:gd name="T55" fmla="*/ 38 h 247"/>
              <a:gd name="T56" fmla="*/ 115 w 265"/>
              <a:gd name="T57" fmla="*/ 41 h 247"/>
              <a:gd name="T58" fmla="*/ 112 w 265"/>
              <a:gd name="T59" fmla="*/ 56 h 247"/>
              <a:gd name="T60" fmla="*/ 91 w 265"/>
              <a:gd name="T61" fmla="*/ 83 h 247"/>
              <a:gd name="T62" fmla="*/ 86 w 265"/>
              <a:gd name="T63" fmla="*/ 96 h 247"/>
              <a:gd name="T64" fmla="*/ 84 w 265"/>
              <a:gd name="T65" fmla="*/ 115 h 247"/>
              <a:gd name="T66" fmla="*/ 76 w 265"/>
              <a:gd name="T67" fmla="*/ 134 h 247"/>
              <a:gd name="T68" fmla="*/ 60 w 265"/>
              <a:gd name="T69" fmla="*/ 157 h 247"/>
              <a:gd name="T70" fmla="*/ 50 w 265"/>
              <a:gd name="T71" fmla="*/ 172 h 247"/>
              <a:gd name="T72" fmla="*/ 14 w 265"/>
              <a:gd name="T73" fmla="*/ 223 h 247"/>
              <a:gd name="T74" fmla="*/ 2 w 265"/>
              <a:gd name="T75" fmla="*/ 247 h 247"/>
              <a:gd name="T76" fmla="*/ 43 w 265"/>
              <a:gd name="T77" fmla="*/ 230 h 247"/>
              <a:gd name="T78" fmla="*/ 138 w 265"/>
              <a:gd name="T79" fmla="*/ 188 h 247"/>
              <a:gd name="T80" fmla="*/ 230 w 265"/>
              <a:gd name="T81" fmla="*/ 140 h 247"/>
              <a:gd name="T82" fmla="*/ 258 w 265"/>
              <a:gd name="T83" fmla="*/ 121 h 247"/>
              <a:gd name="T84" fmla="*/ 263 w 265"/>
              <a:gd name="T85" fmla="*/ 112 h 247"/>
              <a:gd name="T86" fmla="*/ 225 w 265"/>
              <a:gd name="T87" fmla="*/ 130 h 247"/>
              <a:gd name="T88" fmla="*/ 131 w 265"/>
              <a:gd name="T89" fmla="*/ 174 h 247"/>
              <a:gd name="T90" fmla="*/ 39 w 265"/>
              <a:gd name="T91" fmla="*/ 221 h 247"/>
              <a:gd name="T92" fmla="*/ 16 w 265"/>
              <a:gd name="T93" fmla="*/ 234 h 247"/>
              <a:gd name="T94" fmla="*/ 21 w 265"/>
              <a:gd name="T95" fmla="*/ 228 h 247"/>
              <a:gd name="T96" fmla="*/ 60 w 265"/>
              <a:gd name="T97" fmla="*/ 179 h 247"/>
              <a:gd name="T98" fmla="*/ 92 w 265"/>
              <a:gd name="T99" fmla="*/ 123 h 247"/>
              <a:gd name="T100" fmla="*/ 95 w 265"/>
              <a:gd name="T101" fmla="*/ 119 h 247"/>
              <a:gd name="T102" fmla="*/ 115 w 265"/>
              <a:gd name="T103" fmla="*/ 121 h 247"/>
              <a:gd name="T104" fmla="*/ 177 w 265"/>
              <a:gd name="T105" fmla="*/ 122 h 247"/>
              <a:gd name="T106" fmla="*/ 238 w 265"/>
              <a:gd name="T107" fmla="*/ 119 h 247"/>
              <a:gd name="T108" fmla="*/ 251 w 265"/>
              <a:gd name="T109" fmla="*/ 117 h 247"/>
              <a:gd name="T110" fmla="*/ 225 w 265"/>
              <a:gd name="T111" fmla="*/ 13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65" h="247">
                <a:moveTo>
                  <a:pt x="263" y="112"/>
                </a:moveTo>
                <a:cubicBezTo>
                  <a:pt x="263" y="112"/>
                  <a:pt x="249" y="111"/>
                  <a:pt x="238" y="110"/>
                </a:cubicBezTo>
                <a:cubicBezTo>
                  <a:pt x="222" y="110"/>
                  <a:pt x="200" y="109"/>
                  <a:pt x="176" y="109"/>
                </a:cubicBezTo>
                <a:cubicBezTo>
                  <a:pt x="152" y="109"/>
                  <a:pt x="131" y="113"/>
                  <a:pt x="115" y="112"/>
                </a:cubicBezTo>
                <a:cubicBezTo>
                  <a:pt x="104" y="111"/>
                  <a:pt x="97" y="111"/>
                  <a:pt x="95" y="110"/>
                </a:cubicBezTo>
                <a:cubicBezTo>
                  <a:pt x="94" y="109"/>
                  <a:pt x="95" y="110"/>
                  <a:pt x="95" y="107"/>
                </a:cubicBezTo>
                <a:cubicBezTo>
                  <a:pt x="94" y="100"/>
                  <a:pt x="97" y="93"/>
                  <a:pt x="100" y="88"/>
                </a:cubicBezTo>
                <a:cubicBezTo>
                  <a:pt x="103" y="85"/>
                  <a:pt x="106" y="81"/>
                  <a:pt x="110" y="77"/>
                </a:cubicBezTo>
                <a:cubicBezTo>
                  <a:pt x="114" y="73"/>
                  <a:pt x="119" y="69"/>
                  <a:pt x="123" y="63"/>
                </a:cubicBezTo>
                <a:cubicBezTo>
                  <a:pt x="124" y="61"/>
                  <a:pt x="125" y="60"/>
                  <a:pt x="126" y="58"/>
                </a:cubicBezTo>
                <a:cubicBezTo>
                  <a:pt x="127" y="56"/>
                  <a:pt x="128" y="54"/>
                  <a:pt x="128" y="52"/>
                </a:cubicBezTo>
                <a:cubicBezTo>
                  <a:pt x="129" y="50"/>
                  <a:pt x="129" y="48"/>
                  <a:pt x="129" y="46"/>
                </a:cubicBezTo>
                <a:cubicBezTo>
                  <a:pt x="129" y="43"/>
                  <a:pt x="129" y="41"/>
                  <a:pt x="129" y="39"/>
                </a:cubicBezTo>
                <a:cubicBezTo>
                  <a:pt x="128" y="37"/>
                  <a:pt x="128" y="35"/>
                  <a:pt x="127" y="32"/>
                </a:cubicBezTo>
                <a:cubicBezTo>
                  <a:pt x="126" y="30"/>
                  <a:pt x="125" y="29"/>
                  <a:pt x="124" y="27"/>
                </a:cubicBezTo>
                <a:cubicBezTo>
                  <a:pt x="123" y="23"/>
                  <a:pt x="120" y="20"/>
                  <a:pt x="117" y="16"/>
                </a:cubicBezTo>
                <a:cubicBezTo>
                  <a:pt x="111" y="10"/>
                  <a:pt x="104" y="5"/>
                  <a:pt x="96" y="2"/>
                </a:cubicBezTo>
                <a:cubicBezTo>
                  <a:pt x="88" y="0"/>
                  <a:pt x="80" y="0"/>
                  <a:pt x="73" y="1"/>
                </a:cubicBezTo>
                <a:cubicBezTo>
                  <a:pt x="58" y="4"/>
                  <a:pt x="45" y="16"/>
                  <a:pt x="41" y="30"/>
                </a:cubicBezTo>
                <a:cubicBezTo>
                  <a:pt x="39" y="37"/>
                  <a:pt x="37" y="45"/>
                  <a:pt x="38" y="52"/>
                </a:cubicBezTo>
                <a:cubicBezTo>
                  <a:pt x="38" y="55"/>
                  <a:pt x="41" y="58"/>
                  <a:pt x="43" y="55"/>
                </a:cubicBezTo>
                <a:cubicBezTo>
                  <a:pt x="46" y="53"/>
                  <a:pt x="47" y="48"/>
                  <a:pt x="47" y="44"/>
                </a:cubicBezTo>
                <a:cubicBezTo>
                  <a:pt x="49" y="33"/>
                  <a:pt x="54" y="24"/>
                  <a:pt x="64" y="18"/>
                </a:cubicBezTo>
                <a:cubicBezTo>
                  <a:pt x="67" y="17"/>
                  <a:pt x="71" y="15"/>
                  <a:pt x="75" y="15"/>
                </a:cubicBezTo>
                <a:cubicBezTo>
                  <a:pt x="81" y="14"/>
                  <a:pt x="86" y="14"/>
                  <a:pt x="92" y="16"/>
                </a:cubicBezTo>
                <a:cubicBezTo>
                  <a:pt x="97" y="18"/>
                  <a:pt x="102" y="21"/>
                  <a:pt x="106" y="26"/>
                </a:cubicBezTo>
                <a:cubicBezTo>
                  <a:pt x="108" y="28"/>
                  <a:pt x="110" y="31"/>
                  <a:pt x="111" y="33"/>
                </a:cubicBezTo>
                <a:cubicBezTo>
                  <a:pt x="112" y="35"/>
                  <a:pt x="113" y="36"/>
                  <a:pt x="113" y="38"/>
                </a:cubicBezTo>
                <a:cubicBezTo>
                  <a:pt x="114" y="39"/>
                  <a:pt x="114" y="40"/>
                  <a:pt x="115" y="41"/>
                </a:cubicBezTo>
                <a:cubicBezTo>
                  <a:pt x="116" y="46"/>
                  <a:pt x="115" y="51"/>
                  <a:pt x="112" y="56"/>
                </a:cubicBezTo>
                <a:cubicBezTo>
                  <a:pt x="106" y="65"/>
                  <a:pt x="96" y="73"/>
                  <a:pt x="91" y="83"/>
                </a:cubicBezTo>
                <a:cubicBezTo>
                  <a:pt x="89" y="87"/>
                  <a:pt x="87" y="91"/>
                  <a:pt x="86" y="96"/>
                </a:cubicBezTo>
                <a:cubicBezTo>
                  <a:pt x="85" y="102"/>
                  <a:pt x="86" y="109"/>
                  <a:pt x="84" y="115"/>
                </a:cubicBezTo>
                <a:cubicBezTo>
                  <a:pt x="83" y="122"/>
                  <a:pt x="79" y="128"/>
                  <a:pt x="76" y="134"/>
                </a:cubicBezTo>
                <a:cubicBezTo>
                  <a:pt x="71" y="142"/>
                  <a:pt x="66" y="150"/>
                  <a:pt x="60" y="157"/>
                </a:cubicBezTo>
                <a:cubicBezTo>
                  <a:pt x="57" y="162"/>
                  <a:pt x="53" y="167"/>
                  <a:pt x="50" y="172"/>
                </a:cubicBezTo>
                <a:cubicBezTo>
                  <a:pt x="36" y="192"/>
                  <a:pt x="23" y="209"/>
                  <a:pt x="14" y="223"/>
                </a:cubicBezTo>
                <a:cubicBezTo>
                  <a:pt x="5" y="236"/>
                  <a:pt x="0" y="246"/>
                  <a:pt x="2" y="247"/>
                </a:cubicBezTo>
                <a:cubicBezTo>
                  <a:pt x="2" y="247"/>
                  <a:pt x="12" y="245"/>
                  <a:pt x="43" y="230"/>
                </a:cubicBezTo>
                <a:cubicBezTo>
                  <a:pt x="67" y="219"/>
                  <a:pt x="101" y="205"/>
                  <a:pt x="138" y="188"/>
                </a:cubicBezTo>
                <a:cubicBezTo>
                  <a:pt x="174" y="170"/>
                  <a:pt x="207" y="153"/>
                  <a:pt x="230" y="140"/>
                </a:cubicBezTo>
                <a:cubicBezTo>
                  <a:pt x="241" y="133"/>
                  <a:pt x="253" y="126"/>
                  <a:pt x="258" y="121"/>
                </a:cubicBezTo>
                <a:cubicBezTo>
                  <a:pt x="261" y="118"/>
                  <a:pt x="265" y="114"/>
                  <a:pt x="263" y="112"/>
                </a:cubicBezTo>
                <a:close/>
                <a:moveTo>
                  <a:pt x="225" y="130"/>
                </a:moveTo>
                <a:cubicBezTo>
                  <a:pt x="201" y="142"/>
                  <a:pt x="168" y="157"/>
                  <a:pt x="131" y="174"/>
                </a:cubicBezTo>
                <a:cubicBezTo>
                  <a:pt x="95" y="192"/>
                  <a:pt x="62" y="208"/>
                  <a:pt x="39" y="221"/>
                </a:cubicBezTo>
                <a:cubicBezTo>
                  <a:pt x="29" y="226"/>
                  <a:pt x="17" y="237"/>
                  <a:pt x="16" y="234"/>
                </a:cubicBezTo>
                <a:cubicBezTo>
                  <a:pt x="15" y="233"/>
                  <a:pt x="19" y="230"/>
                  <a:pt x="21" y="228"/>
                </a:cubicBezTo>
                <a:cubicBezTo>
                  <a:pt x="31" y="216"/>
                  <a:pt x="46" y="200"/>
                  <a:pt x="60" y="179"/>
                </a:cubicBezTo>
                <a:cubicBezTo>
                  <a:pt x="74" y="159"/>
                  <a:pt x="85" y="140"/>
                  <a:pt x="92" y="123"/>
                </a:cubicBezTo>
                <a:cubicBezTo>
                  <a:pt x="93" y="122"/>
                  <a:pt x="93" y="119"/>
                  <a:pt x="95" y="119"/>
                </a:cubicBezTo>
                <a:cubicBezTo>
                  <a:pt x="96" y="117"/>
                  <a:pt x="104" y="120"/>
                  <a:pt x="115" y="121"/>
                </a:cubicBezTo>
                <a:cubicBezTo>
                  <a:pt x="131" y="122"/>
                  <a:pt x="152" y="122"/>
                  <a:pt x="177" y="122"/>
                </a:cubicBezTo>
                <a:cubicBezTo>
                  <a:pt x="200" y="122"/>
                  <a:pt x="222" y="121"/>
                  <a:pt x="238" y="119"/>
                </a:cubicBezTo>
                <a:cubicBezTo>
                  <a:pt x="243" y="118"/>
                  <a:pt x="251" y="117"/>
                  <a:pt x="251" y="117"/>
                </a:cubicBezTo>
                <a:cubicBezTo>
                  <a:pt x="253" y="119"/>
                  <a:pt x="236" y="125"/>
                  <a:pt x="225" y="13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ïś1îḓè">
            <a:extLst>
              <a:ext uri="{FF2B5EF4-FFF2-40B4-BE49-F238E27FC236}">
                <a16:creationId xmlns:a16="http://schemas.microsoft.com/office/drawing/2014/main" id="{4B98DCE4-1779-42FC-84D6-FADBC774D9F3}"/>
              </a:ext>
            </a:extLst>
          </p:cNvPr>
          <p:cNvSpPr/>
          <p:nvPr/>
        </p:nvSpPr>
        <p:spPr bwMode="auto">
          <a:xfrm>
            <a:off x="3665617" y="3389183"/>
            <a:ext cx="643360" cy="572180"/>
          </a:xfrm>
          <a:custGeom>
            <a:avLst/>
            <a:gdLst>
              <a:gd name="T0" fmla="*/ 297 w 298"/>
              <a:gd name="T1" fmla="*/ 116 h 265"/>
              <a:gd name="T2" fmla="*/ 296 w 298"/>
              <a:gd name="T3" fmla="*/ 113 h 265"/>
              <a:gd name="T4" fmla="*/ 295 w 298"/>
              <a:gd name="T5" fmla="*/ 111 h 265"/>
              <a:gd name="T6" fmla="*/ 292 w 298"/>
              <a:gd name="T7" fmla="*/ 107 h 265"/>
              <a:gd name="T8" fmla="*/ 277 w 298"/>
              <a:gd name="T9" fmla="*/ 93 h 265"/>
              <a:gd name="T10" fmla="*/ 244 w 298"/>
              <a:gd name="T11" fmla="*/ 71 h 265"/>
              <a:gd name="T12" fmla="*/ 213 w 298"/>
              <a:gd name="T13" fmla="*/ 53 h 265"/>
              <a:gd name="T14" fmla="*/ 179 w 298"/>
              <a:gd name="T15" fmla="*/ 33 h 265"/>
              <a:gd name="T16" fmla="*/ 146 w 298"/>
              <a:gd name="T17" fmla="*/ 17 h 265"/>
              <a:gd name="T18" fmla="*/ 109 w 298"/>
              <a:gd name="T19" fmla="*/ 3 h 265"/>
              <a:gd name="T20" fmla="*/ 89 w 298"/>
              <a:gd name="T21" fmla="*/ 0 h 265"/>
              <a:gd name="T22" fmla="*/ 84 w 298"/>
              <a:gd name="T23" fmla="*/ 0 h 265"/>
              <a:gd name="T24" fmla="*/ 81 w 298"/>
              <a:gd name="T25" fmla="*/ 1 h 265"/>
              <a:gd name="T26" fmla="*/ 79 w 298"/>
              <a:gd name="T27" fmla="*/ 2 h 265"/>
              <a:gd name="T28" fmla="*/ 78 w 298"/>
              <a:gd name="T29" fmla="*/ 3 h 265"/>
              <a:gd name="T30" fmla="*/ 71 w 298"/>
              <a:gd name="T31" fmla="*/ 10 h 265"/>
              <a:gd name="T32" fmla="*/ 51 w 298"/>
              <a:gd name="T33" fmla="*/ 41 h 265"/>
              <a:gd name="T34" fmla="*/ 48 w 298"/>
              <a:gd name="T35" fmla="*/ 46 h 265"/>
              <a:gd name="T36" fmla="*/ 49 w 298"/>
              <a:gd name="T37" fmla="*/ 44 h 265"/>
              <a:gd name="T38" fmla="*/ 42 w 298"/>
              <a:gd name="T39" fmla="*/ 56 h 265"/>
              <a:gd name="T40" fmla="*/ 25 w 298"/>
              <a:gd name="T41" fmla="*/ 89 h 265"/>
              <a:gd name="T42" fmla="*/ 13 w 298"/>
              <a:gd name="T43" fmla="*/ 112 h 265"/>
              <a:gd name="T44" fmla="*/ 1 w 298"/>
              <a:gd name="T45" fmla="*/ 140 h 265"/>
              <a:gd name="T46" fmla="*/ 0 w 298"/>
              <a:gd name="T47" fmla="*/ 148 h 265"/>
              <a:gd name="T48" fmla="*/ 2 w 298"/>
              <a:gd name="T49" fmla="*/ 157 h 265"/>
              <a:gd name="T50" fmla="*/ 15 w 298"/>
              <a:gd name="T51" fmla="*/ 170 h 265"/>
              <a:gd name="T52" fmla="*/ 30 w 298"/>
              <a:gd name="T53" fmla="*/ 179 h 265"/>
              <a:gd name="T54" fmla="*/ 46 w 298"/>
              <a:gd name="T55" fmla="*/ 187 h 265"/>
              <a:gd name="T56" fmla="*/ 111 w 298"/>
              <a:gd name="T57" fmla="*/ 220 h 265"/>
              <a:gd name="T58" fmla="*/ 144 w 298"/>
              <a:gd name="T59" fmla="*/ 239 h 265"/>
              <a:gd name="T60" fmla="*/ 168 w 298"/>
              <a:gd name="T61" fmla="*/ 251 h 265"/>
              <a:gd name="T62" fmla="*/ 180 w 298"/>
              <a:gd name="T63" fmla="*/ 258 h 265"/>
              <a:gd name="T64" fmla="*/ 194 w 298"/>
              <a:gd name="T65" fmla="*/ 263 h 265"/>
              <a:gd name="T66" fmla="*/ 210 w 298"/>
              <a:gd name="T67" fmla="*/ 264 h 265"/>
              <a:gd name="T68" fmla="*/ 224 w 298"/>
              <a:gd name="T69" fmla="*/ 259 h 265"/>
              <a:gd name="T70" fmla="*/ 243 w 298"/>
              <a:gd name="T71" fmla="*/ 239 h 265"/>
              <a:gd name="T72" fmla="*/ 255 w 298"/>
              <a:gd name="T73" fmla="*/ 217 h 265"/>
              <a:gd name="T74" fmla="*/ 256 w 298"/>
              <a:gd name="T75" fmla="*/ 216 h 265"/>
              <a:gd name="T76" fmla="*/ 285 w 298"/>
              <a:gd name="T77" fmla="*/ 162 h 265"/>
              <a:gd name="T78" fmla="*/ 292 w 298"/>
              <a:gd name="T79" fmla="*/ 145 h 265"/>
              <a:gd name="T80" fmla="*/ 297 w 298"/>
              <a:gd name="T81" fmla="*/ 127 h 265"/>
              <a:gd name="T82" fmla="*/ 297 w 298"/>
              <a:gd name="T83" fmla="*/ 11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8" h="265">
                <a:moveTo>
                  <a:pt x="297" y="116"/>
                </a:moveTo>
                <a:cubicBezTo>
                  <a:pt x="297" y="115"/>
                  <a:pt x="297" y="114"/>
                  <a:pt x="296" y="113"/>
                </a:cubicBezTo>
                <a:cubicBezTo>
                  <a:pt x="296" y="112"/>
                  <a:pt x="296" y="112"/>
                  <a:pt x="295" y="111"/>
                </a:cubicBezTo>
                <a:cubicBezTo>
                  <a:pt x="294" y="109"/>
                  <a:pt x="293" y="108"/>
                  <a:pt x="292" y="107"/>
                </a:cubicBezTo>
                <a:cubicBezTo>
                  <a:pt x="287" y="101"/>
                  <a:pt x="282" y="97"/>
                  <a:pt x="277" y="93"/>
                </a:cubicBezTo>
                <a:cubicBezTo>
                  <a:pt x="266" y="84"/>
                  <a:pt x="255" y="77"/>
                  <a:pt x="244" y="71"/>
                </a:cubicBezTo>
                <a:cubicBezTo>
                  <a:pt x="234" y="64"/>
                  <a:pt x="223" y="58"/>
                  <a:pt x="213" y="53"/>
                </a:cubicBezTo>
                <a:cubicBezTo>
                  <a:pt x="203" y="47"/>
                  <a:pt x="192" y="40"/>
                  <a:pt x="179" y="33"/>
                </a:cubicBezTo>
                <a:cubicBezTo>
                  <a:pt x="169" y="28"/>
                  <a:pt x="158" y="22"/>
                  <a:pt x="146" y="17"/>
                </a:cubicBezTo>
                <a:cubicBezTo>
                  <a:pt x="135" y="12"/>
                  <a:pt x="123" y="6"/>
                  <a:pt x="109" y="3"/>
                </a:cubicBezTo>
                <a:cubicBezTo>
                  <a:pt x="103" y="1"/>
                  <a:pt x="96" y="0"/>
                  <a:pt x="89" y="0"/>
                </a:cubicBezTo>
                <a:cubicBezTo>
                  <a:pt x="87" y="0"/>
                  <a:pt x="86" y="0"/>
                  <a:pt x="84" y="0"/>
                </a:cubicBezTo>
                <a:cubicBezTo>
                  <a:pt x="83" y="1"/>
                  <a:pt x="82" y="1"/>
                  <a:pt x="81" y="1"/>
                </a:cubicBezTo>
                <a:cubicBezTo>
                  <a:pt x="79" y="2"/>
                  <a:pt x="79" y="2"/>
                  <a:pt x="79" y="2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5"/>
                  <a:pt x="73" y="7"/>
                  <a:pt x="71" y="10"/>
                </a:cubicBezTo>
                <a:cubicBezTo>
                  <a:pt x="63" y="20"/>
                  <a:pt x="57" y="31"/>
                  <a:pt x="51" y="41"/>
                </a:cubicBezTo>
                <a:cubicBezTo>
                  <a:pt x="50" y="43"/>
                  <a:pt x="49" y="44"/>
                  <a:pt x="48" y="46"/>
                </a:cubicBezTo>
                <a:cubicBezTo>
                  <a:pt x="49" y="45"/>
                  <a:pt x="49" y="44"/>
                  <a:pt x="49" y="44"/>
                </a:cubicBezTo>
                <a:cubicBezTo>
                  <a:pt x="48" y="44"/>
                  <a:pt x="46" y="48"/>
                  <a:pt x="42" y="56"/>
                </a:cubicBezTo>
                <a:cubicBezTo>
                  <a:pt x="38" y="64"/>
                  <a:pt x="32" y="75"/>
                  <a:pt x="25" y="89"/>
                </a:cubicBezTo>
                <a:cubicBezTo>
                  <a:pt x="21" y="96"/>
                  <a:pt x="17" y="103"/>
                  <a:pt x="13" y="112"/>
                </a:cubicBezTo>
                <a:cubicBezTo>
                  <a:pt x="8" y="120"/>
                  <a:pt x="4" y="129"/>
                  <a:pt x="1" y="140"/>
                </a:cubicBezTo>
                <a:cubicBezTo>
                  <a:pt x="1" y="142"/>
                  <a:pt x="0" y="145"/>
                  <a:pt x="0" y="148"/>
                </a:cubicBezTo>
                <a:cubicBezTo>
                  <a:pt x="1" y="151"/>
                  <a:pt x="1" y="154"/>
                  <a:pt x="2" y="157"/>
                </a:cubicBezTo>
                <a:cubicBezTo>
                  <a:pt x="5" y="163"/>
                  <a:pt x="10" y="167"/>
                  <a:pt x="15" y="170"/>
                </a:cubicBezTo>
                <a:cubicBezTo>
                  <a:pt x="19" y="174"/>
                  <a:pt x="25" y="176"/>
                  <a:pt x="30" y="179"/>
                </a:cubicBezTo>
                <a:cubicBezTo>
                  <a:pt x="35" y="182"/>
                  <a:pt x="40" y="184"/>
                  <a:pt x="46" y="187"/>
                </a:cubicBezTo>
                <a:cubicBezTo>
                  <a:pt x="69" y="199"/>
                  <a:pt x="91" y="211"/>
                  <a:pt x="111" y="220"/>
                </a:cubicBezTo>
                <a:cubicBezTo>
                  <a:pt x="121" y="226"/>
                  <a:pt x="132" y="232"/>
                  <a:pt x="144" y="239"/>
                </a:cubicBezTo>
                <a:cubicBezTo>
                  <a:pt x="152" y="243"/>
                  <a:pt x="159" y="247"/>
                  <a:pt x="168" y="251"/>
                </a:cubicBezTo>
                <a:cubicBezTo>
                  <a:pt x="172" y="253"/>
                  <a:pt x="176" y="255"/>
                  <a:pt x="180" y="258"/>
                </a:cubicBezTo>
                <a:cubicBezTo>
                  <a:pt x="185" y="260"/>
                  <a:pt x="189" y="261"/>
                  <a:pt x="194" y="263"/>
                </a:cubicBezTo>
                <a:cubicBezTo>
                  <a:pt x="199" y="264"/>
                  <a:pt x="204" y="265"/>
                  <a:pt x="210" y="264"/>
                </a:cubicBezTo>
                <a:cubicBezTo>
                  <a:pt x="215" y="264"/>
                  <a:pt x="220" y="262"/>
                  <a:pt x="224" y="259"/>
                </a:cubicBezTo>
                <a:cubicBezTo>
                  <a:pt x="232" y="254"/>
                  <a:pt x="238" y="246"/>
                  <a:pt x="243" y="239"/>
                </a:cubicBezTo>
                <a:cubicBezTo>
                  <a:pt x="248" y="232"/>
                  <a:pt x="252" y="224"/>
                  <a:pt x="255" y="217"/>
                </a:cubicBezTo>
                <a:cubicBezTo>
                  <a:pt x="256" y="217"/>
                  <a:pt x="256" y="217"/>
                  <a:pt x="256" y="216"/>
                </a:cubicBezTo>
                <a:cubicBezTo>
                  <a:pt x="265" y="201"/>
                  <a:pt x="276" y="183"/>
                  <a:pt x="285" y="162"/>
                </a:cubicBezTo>
                <a:cubicBezTo>
                  <a:pt x="288" y="156"/>
                  <a:pt x="290" y="151"/>
                  <a:pt x="292" y="145"/>
                </a:cubicBezTo>
                <a:cubicBezTo>
                  <a:pt x="294" y="139"/>
                  <a:pt x="296" y="133"/>
                  <a:pt x="297" y="127"/>
                </a:cubicBezTo>
                <a:cubicBezTo>
                  <a:pt x="298" y="123"/>
                  <a:pt x="298" y="120"/>
                  <a:pt x="297" y="116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işḷiḍe">
            <a:extLst>
              <a:ext uri="{FF2B5EF4-FFF2-40B4-BE49-F238E27FC236}">
                <a16:creationId xmlns:a16="http://schemas.microsoft.com/office/drawing/2014/main" id="{3466EF06-C842-43AC-9232-3D47F5359FB6}"/>
              </a:ext>
            </a:extLst>
          </p:cNvPr>
          <p:cNvSpPr/>
          <p:nvPr/>
        </p:nvSpPr>
        <p:spPr bwMode="auto">
          <a:xfrm>
            <a:off x="3810714" y="3600898"/>
            <a:ext cx="27377" cy="25552"/>
          </a:xfrm>
          <a:custGeom>
            <a:avLst/>
            <a:gdLst>
              <a:gd name="T0" fmla="*/ 21 w 30"/>
              <a:gd name="T1" fmla="*/ 28 h 28"/>
              <a:gd name="T2" fmla="*/ 30 w 30"/>
              <a:gd name="T3" fmla="*/ 10 h 28"/>
              <a:gd name="T4" fmla="*/ 9 w 30"/>
              <a:gd name="T5" fmla="*/ 0 h 28"/>
              <a:gd name="T6" fmla="*/ 0 w 30"/>
              <a:gd name="T7" fmla="*/ 17 h 28"/>
              <a:gd name="T8" fmla="*/ 21 w 30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8">
                <a:moveTo>
                  <a:pt x="21" y="28"/>
                </a:moveTo>
                <a:lnTo>
                  <a:pt x="30" y="10"/>
                </a:lnTo>
                <a:lnTo>
                  <a:pt x="9" y="0"/>
                </a:lnTo>
                <a:lnTo>
                  <a:pt x="0" y="17"/>
                </a:lnTo>
                <a:lnTo>
                  <a:pt x="21" y="28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ïṣḷîdé">
            <a:extLst>
              <a:ext uri="{FF2B5EF4-FFF2-40B4-BE49-F238E27FC236}">
                <a16:creationId xmlns:a16="http://schemas.microsoft.com/office/drawing/2014/main" id="{0B9D12CB-4A24-4F19-AFDF-0AC30DEB12A3}"/>
              </a:ext>
            </a:extLst>
          </p:cNvPr>
          <p:cNvSpPr/>
          <p:nvPr/>
        </p:nvSpPr>
        <p:spPr bwMode="auto">
          <a:xfrm>
            <a:off x="3780600" y="3586297"/>
            <a:ext cx="31940" cy="27377"/>
          </a:xfrm>
          <a:custGeom>
            <a:avLst/>
            <a:gdLst>
              <a:gd name="T0" fmla="*/ 15 w 15"/>
              <a:gd name="T1" fmla="*/ 5 h 13"/>
              <a:gd name="T2" fmla="*/ 7 w 15"/>
              <a:gd name="T3" fmla="*/ 1 h 13"/>
              <a:gd name="T4" fmla="*/ 2 w 15"/>
              <a:gd name="T5" fmla="*/ 3 h 13"/>
              <a:gd name="T6" fmla="*/ 0 w 15"/>
              <a:gd name="T7" fmla="*/ 6 h 13"/>
              <a:gd name="T8" fmla="*/ 11 w 15"/>
              <a:gd name="T9" fmla="*/ 13 h 13"/>
              <a:gd name="T10" fmla="*/ 15 w 15"/>
              <a:gd name="T11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3">
                <a:moveTo>
                  <a:pt x="15" y="5"/>
                </a:move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1"/>
                  <a:pt x="2" y="3"/>
                </a:cubicBezTo>
                <a:cubicBezTo>
                  <a:pt x="0" y="6"/>
                  <a:pt x="0" y="6"/>
                  <a:pt x="0" y="6"/>
                </a:cubicBezTo>
                <a:cubicBezTo>
                  <a:pt x="11" y="13"/>
                  <a:pt x="11" y="13"/>
                  <a:pt x="11" y="13"/>
                </a:cubicBezTo>
                <a:lnTo>
                  <a:pt x="15" y="5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îSļîḓé">
            <a:extLst>
              <a:ext uri="{FF2B5EF4-FFF2-40B4-BE49-F238E27FC236}">
                <a16:creationId xmlns:a16="http://schemas.microsoft.com/office/drawing/2014/main" id="{FA34CF33-BBCE-44B6-8FFC-04C1184BB47D}"/>
              </a:ext>
            </a:extLst>
          </p:cNvPr>
          <p:cNvSpPr/>
          <p:nvPr/>
        </p:nvSpPr>
        <p:spPr bwMode="auto">
          <a:xfrm>
            <a:off x="3834441" y="3613674"/>
            <a:ext cx="30115" cy="28290"/>
          </a:xfrm>
          <a:custGeom>
            <a:avLst/>
            <a:gdLst>
              <a:gd name="T0" fmla="*/ 11 w 14"/>
              <a:gd name="T1" fmla="*/ 13 h 13"/>
              <a:gd name="T2" fmla="*/ 13 w 14"/>
              <a:gd name="T3" fmla="*/ 9 h 13"/>
              <a:gd name="T4" fmla="*/ 12 w 14"/>
              <a:gd name="T5" fmla="*/ 4 h 13"/>
              <a:gd name="T6" fmla="*/ 5 w 14"/>
              <a:gd name="T7" fmla="*/ 0 h 13"/>
              <a:gd name="T8" fmla="*/ 0 w 14"/>
              <a:gd name="T9" fmla="*/ 8 h 13"/>
              <a:gd name="T10" fmla="*/ 11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11" y="13"/>
                </a:moveTo>
                <a:cubicBezTo>
                  <a:pt x="13" y="9"/>
                  <a:pt x="13" y="9"/>
                  <a:pt x="13" y="9"/>
                </a:cubicBezTo>
                <a:cubicBezTo>
                  <a:pt x="14" y="7"/>
                  <a:pt x="14" y="5"/>
                  <a:pt x="12" y="4"/>
                </a:cubicBezTo>
                <a:cubicBezTo>
                  <a:pt x="5" y="0"/>
                  <a:pt x="5" y="0"/>
                  <a:pt x="5" y="0"/>
                </a:cubicBezTo>
                <a:cubicBezTo>
                  <a:pt x="0" y="8"/>
                  <a:pt x="0" y="8"/>
                  <a:pt x="0" y="8"/>
                </a:cubicBezTo>
                <a:lnTo>
                  <a:pt x="11" y="13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ṡ1iḓé">
            <a:extLst>
              <a:ext uri="{FF2B5EF4-FFF2-40B4-BE49-F238E27FC236}">
                <a16:creationId xmlns:a16="http://schemas.microsoft.com/office/drawing/2014/main" id="{2B2277D0-BDA9-4450-8C81-8A07D12A37E0}"/>
              </a:ext>
            </a:extLst>
          </p:cNvPr>
          <p:cNvSpPr/>
          <p:nvPr/>
        </p:nvSpPr>
        <p:spPr bwMode="auto">
          <a:xfrm>
            <a:off x="3797026" y="3622800"/>
            <a:ext cx="28290" cy="28290"/>
          </a:xfrm>
          <a:custGeom>
            <a:avLst/>
            <a:gdLst>
              <a:gd name="T0" fmla="*/ 0 w 31"/>
              <a:gd name="T1" fmla="*/ 19 h 31"/>
              <a:gd name="T2" fmla="*/ 22 w 31"/>
              <a:gd name="T3" fmla="*/ 31 h 31"/>
              <a:gd name="T4" fmla="*/ 31 w 31"/>
              <a:gd name="T5" fmla="*/ 12 h 31"/>
              <a:gd name="T6" fmla="*/ 10 w 31"/>
              <a:gd name="T7" fmla="*/ 0 h 31"/>
              <a:gd name="T8" fmla="*/ 0 w 31"/>
              <a:gd name="T9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0" y="19"/>
                </a:moveTo>
                <a:lnTo>
                  <a:pt x="22" y="31"/>
                </a:lnTo>
                <a:lnTo>
                  <a:pt x="31" y="12"/>
                </a:lnTo>
                <a:lnTo>
                  <a:pt x="10" y="0"/>
                </a:lnTo>
                <a:lnTo>
                  <a:pt x="0" y="19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îṥ1iďê">
            <a:extLst>
              <a:ext uri="{FF2B5EF4-FFF2-40B4-BE49-F238E27FC236}">
                <a16:creationId xmlns:a16="http://schemas.microsoft.com/office/drawing/2014/main" id="{E518FB4A-941F-456F-9F6D-540C7FE962AD}"/>
              </a:ext>
            </a:extLst>
          </p:cNvPr>
          <p:cNvSpPr/>
          <p:nvPr/>
        </p:nvSpPr>
        <p:spPr bwMode="auto">
          <a:xfrm>
            <a:off x="3766911" y="3605461"/>
            <a:ext cx="34677" cy="30115"/>
          </a:xfrm>
          <a:custGeom>
            <a:avLst/>
            <a:gdLst>
              <a:gd name="T0" fmla="*/ 38 w 38"/>
              <a:gd name="T1" fmla="*/ 16 h 33"/>
              <a:gd name="T2" fmla="*/ 10 w 38"/>
              <a:gd name="T3" fmla="*/ 0 h 33"/>
              <a:gd name="T4" fmla="*/ 0 w 38"/>
              <a:gd name="T5" fmla="*/ 19 h 33"/>
              <a:gd name="T6" fmla="*/ 26 w 38"/>
              <a:gd name="T7" fmla="*/ 33 h 33"/>
              <a:gd name="T8" fmla="*/ 38 w 38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3">
                <a:moveTo>
                  <a:pt x="38" y="16"/>
                </a:moveTo>
                <a:lnTo>
                  <a:pt x="10" y="0"/>
                </a:lnTo>
                <a:lnTo>
                  <a:pt x="0" y="19"/>
                </a:lnTo>
                <a:lnTo>
                  <a:pt x="26" y="33"/>
                </a:lnTo>
                <a:lnTo>
                  <a:pt x="38" y="16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íšḻiďé">
            <a:extLst>
              <a:ext uri="{FF2B5EF4-FFF2-40B4-BE49-F238E27FC236}">
                <a16:creationId xmlns:a16="http://schemas.microsoft.com/office/drawing/2014/main" id="{D45B1564-CE04-4B0F-991A-B4603647483E}"/>
              </a:ext>
            </a:extLst>
          </p:cNvPr>
          <p:cNvSpPr/>
          <p:nvPr/>
        </p:nvSpPr>
        <p:spPr bwMode="auto">
          <a:xfrm>
            <a:off x="3823491" y="3637401"/>
            <a:ext cx="30115" cy="28290"/>
          </a:xfrm>
          <a:custGeom>
            <a:avLst/>
            <a:gdLst>
              <a:gd name="T0" fmla="*/ 0 w 33"/>
              <a:gd name="T1" fmla="*/ 17 h 31"/>
              <a:gd name="T2" fmla="*/ 24 w 33"/>
              <a:gd name="T3" fmla="*/ 31 h 31"/>
              <a:gd name="T4" fmla="*/ 33 w 33"/>
              <a:gd name="T5" fmla="*/ 12 h 31"/>
              <a:gd name="T6" fmla="*/ 9 w 33"/>
              <a:gd name="T7" fmla="*/ 0 h 31"/>
              <a:gd name="T8" fmla="*/ 0 w 33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1">
                <a:moveTo>
                  <a:pt x="0" y="17"/>
                </a:moveTo>
                <a:lnTo>
                  <a:pt x="24" y="31"/>
                </a:lnTo>
                <a:lnTo>
                  <a:pt x="33" y="12"/>
                </a:lnTo>
                <a:lnTo>
                  <a:pt x="9" y="0"/>
                </a:lnTo>
                <a:lnTo>
                  <a:pt x="0" y="17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íṥļíďé">
            <a:extLst>
              <a:ext uri="{FF2B5EF4-FFF2-40B4-BE49-F238E27FC236}">
                <a16:creationId xmlns:a16="http://schemas.microsoft.com/office/drawing/2014/main" id="{C415F145-22D8-4034-8B23-F8F200E46F2B}"/>
              </a:ext>
            </a:extLst>
          </p:cNvPr>
          <p:cNvSpPr/>
          <p:nvPr/>
        </p:nvSpPr>
        <p:spPr bwMode="auto">
          <a:xfrm>
            <a:off x="3758698" y="3629187"/>
            <a:ext cx="30115" cy="28290"/>
          </a:xfrm>
          <a:custGeom>
            <a:avLst/>
            <a:gdLst>
              <a:gd name="T0" fmla="*/ 3 w 14"/>
              <a:gd name="T1" fmla="*/ 0 h 13"/>
              <a:gd name="T2" fmla="*/ 1 w 14"/>
              <a:gd name="T3" fmla="*/ 3 h 13"/>
              <a:gd name="T4" fmla="*/ 2 w 14"/>
              <a:gd name="T5" fmla="*/ 9 h 13"/>
              <a:gd name="T6" fmla="*/ 10 w 14"/>
              <a:gd name="T7" fmla="*/ 13 h 13"/>
              <a:gd name="T8" fmla="*/ 14 w 14"/>
              <a:gd name="T9" fmla="*/ 6 h 13"/>
              <a:gd name="T10" fmla="*/ 3 w 14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3" y="0"/>
                </a:move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8"/>
                  <a:pt x="2" y="9"/>
                </a:cubicBezTo>
                <a:cubicBezTo>
                  <a:pt x="10" y="13"/>
                  <a:pt x="10" y="13"/>
                  <a:pt x="10" y="13"/>
                </a:cubicBezTo>
                <a:cubicBezTo>
                  <a:pt x="14" y="6"/>
                  <a:pt x="14" y="6"/>
                  <a:pt x="14" y="6"/>
                </a:cubicBezTo>
                <a:lnTo>
                  <a:pt x="3" y="0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S1îḓé">
            <a:extLst>
              <a:ext uri="{FF2B5EF4-FFF2-40B4-BE49-F238E27FC236}">
                <a16:creationId xmlns:a16="http://schemas.microsoft.com/office/drawing/2014/main" id="{3074A2FD-DA5C-4806-B26C-F3EEED537064}"/>
              </a:ext>
            </a:extLst>
          </p:cNvPr>
          <p:cNvSpPr/>
          <p:nvPr/>
        </p:nvSpPr>
        <p:spPr bwMode="auto">
          <a:xfrm>
            <a:off x="3786988" y="3646527"/>
            <a:ext cx="25552" cy="23727"/>
          </a:xfrm>
          <a:custGeom>
            <a:avLst/>
            <a:gdLst>
              <a:gd name="T0" fmla="*/ 9 w 28"/>
              <a:gd name="T1" fmla="*/ 0 h 26"/>
              <a:gd name="T2" fmla="*/ 0 w 28"/>
              <a:gd name="T3" fmla="*/ 16 h 26"/>
              <a:gd name="T4" fmla="*/ 19 w 28"/>
              <a:gd name="T5" fmla="*/ 26 h 26"/>
              <a:gd name="T6" fmla="*/ 28 w 28"/>
              <a:gd name="T7" fmla="*/ 12 h 26"/>
              <a:gd name="T8" fmla="*/ 9 w 28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9" y="0"/>
                </a:moveTo>
                <a:lnTo>
                  <a:pt x="0" y="16"/>
                </a:lnTo>
                <a:lnTo>
                  <a:pt x="19" y="26"/>
                </a:lnTo>
                <a:lnTo>
                  <a:pt x="28" y="12"/>
                </a:lnTo>
                <a:lnTo>
                  <a:pt x="9" y="0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ṡļíḑè">
            <a:extLst>
              <a:ext uri="{FF2B5EF4-FFF2-40B4-BE49-F238E27FC236}">
                <a16:creationId xmlns:a16="http://schemas.microsoft.com/office/drawing/2014/main" id="{48EA5570-E387-4F9E-94A7-686E0CD4A964}"/>
              </a:ext>
            </a:extLst>
          </p:cNvPr>
          <p:cNvSpPr/>
          <p:nvPr/>
        </p:nvSpPr>
        <p:spPr bwMode="auto">
          <a:xfrm>
            <a:off x="3810714" y="3659303"/>
            <a:ext cx="30115" cy="25552"/>
          </a:xfrm>
          <a:custGeom>
            <a:avLst/>
            <a:gdLst>
              <a:gd name="T0" fmla="*/ 0 w 14"/>
              <a:gd name="T1" fmla="*/ 7 h 12"/>
              <a:gd name="T2" fmla="*/ 8 w 14"/>
              <a:gd name="T3" fmla="*/ 11 h 12"/>
              <a:gd name="T4" fmla="*/ 13 w 14"/>
              <a:gd name="T5" fmla="*/ 9 h 12"/>
              <a:gd name="T6" fmla="*/ 14 w 14"/>
              <a:gd name="T7" fmla="*/ 6 h 12"/>
              <a:gd name="T8" fmla="*/ 4 w 14"/>
              <a:gd name="T9" fmla="*/ 0 h 12"/>
              <a:gd name="T10" fmla="*/ 0 w 14"/>
              <a:gd name="T1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2">
                <a:moveTo>
                  <a:pt x="0" y="7"/>
                </a:moveTo>
                <a:cubicBezTo>
                  <a:pt x="8" y="11"/>
                  <a:pt x="8" y="11"/>
                  <a:pt x="8" y="11"/>
                </a:cubicBezTo>
                <a:cubicBezTo>
                  <a:pt x="9" y="12"/>
                  <a:pt x="12" y="11"/>
                  <a:pt x="13" y="9"/>
                </a:cubicBezTo>
                <a:cubicBezTo>
                  <a:pt x="14" y="6"/>
                  <a:pt x="14" y="6"/>
                  <a:pt x="14" y="6"/>
                </a:cubicBezTo>
                <a:cubicBezTo>
                  <a:pt x="4" y="0"/>
                  <a:pt x="4" y="0"/>
                  <a:pt x="4" y="0"/>
                </a:cubicBezTo>
                <a:lnTo>
                  <a:pt x="0" y="7"/>
                </a:ln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íS1iḓê">
            <a:extLst>
              <a:ext uri="{FF2B5EF4-FFF2-40B4-BE49-F238E27FC236}">
                <a16:creationId xmlns:a16="http://schemas.microsoft.com/office/drawing/2014/main" id="{E835F1A6-AF07-41A3-9260-7B03665FD1B4}"/>
              </a:ext>
            </a:extLst>
          </p:cNvPr>
          <p:cNvSpPr/>
          <p:nvPr/>
        </p:nvSpPr>
        <p:spPr bwMode="auto">
          <a:xfrm>
            <a:off x="3667441" y="3389183"/>
            <a:ext cx="598644" cy="322137"/>
          </a:xfrm>
          <a:custGeom>
            <a:avLst/>
            <a:gdLst>
              <a:gd name="T0" fmla="*/ 277 w 277"/>
              <a:gd name="T1" fmla="*/ 98 h 149"/>
              <a:gd name="T2" fmla="*/ 264 w 277"/>
              <a:gd name="T3" fmla="*/ 90 h 149"/>
              <a:gd name="T4" fmla="*/ 229 w 277"/>
              <a:gd name="T5" fmla="*/ 68 h 149"/>
              <a:gd name="T6" fmla="*/ 175 w 277"/>
              <a:gd name="T7" fmla="*/ 38 h 149"/>
              <a:gd name="T8" fmla="*/ 143 w 277"/>
              <a:gd name="T9" fmla="*/ 22 h 149"/>
              <a:gd name="T10" fmla="*/ 107 w 277"/>
              <a:gd name="T11" fmla="*/ 9 h 149"/>
              <a:gd name="T12" fmla="*/ 88 w 277"/>
              <a:gd name="T13" fmla="*/ 6 h 149"/>
              <a:gd name="T14" fmla="*/ 84 w 277"/>
              <a:gd name="T15" fmla="*/ 6 h 149"/>
              <a:gd name="T16" fmla="*/ 82 w 277"/>
              <a:gd name="T17" fmla="*/ 7 h 149"/>
              <a:gd name="T18" fmla="*/ 81 w 277"/>
              <a:gd name="T19" fmla="*/ 7 h 149"/>
              <a:gd name="T20" fmla="*/ 81 w 277"/>
              <a:gd name="T21" fmla="*/ 8 h 149"/>
              <a:gd name="T22" fmla="*/ 74 w 277"/>
              <a:gd name="T23" fmla="*/ 14 h 149"/>
              <a:gd name="T24" fmla="*/ 55 w 277"/>
              <a:gd name="T25" fmla="*/ 44 h 149"/>
              <a:gd name="T26" fmla="*/ 26 w 277"/>
              <a:gd name="T27" fmla="*/ 98 h 149"/>
              <a:gd name="T28" fmla="*/ 8 w 277"/>
              <a:gd name="T29" fmla="*/ 135 h 149"/>
              <a:gd name="T30" fmla="*/ 0 w 277"/>
              <a:gd name="T31" fmla="*/ 148 h 149"/>
              <a:gd name="T32" fmla="*/ 5 w 277"/>
              <a:gd name="T33" fmla="*/ 134 h 149"/>
              <a:gd name="T34" fmla="*/ 22 w 277"/>
              <a:gd name="T35" fmla="*/ 96 h 149"/>
              <a:gd name="T36" fmla="*/ 50 w 277"/>
              <a:gd name="T37" fmla="*/ 41 h 149"/>
              <a:gd name="T38" fmla="*/ 70 w 277"/>
              <a:gd name="T39" fmla="*/ 10 h 149"/>
              <a:gd name="T40" fmla="*/ 77 w 277"/>
              <a:gd name="T41" fmla="*/ 3 h 149"/>
              <a:gd name="T42" fmla="*/ 78 w 277"/>
              <a:gd name="T43" fmla="*/ 2 h 149"/>
              <a:gd name="T44" fmla="*/ 80 w 277"/>
              <a:gd name="T45" fmla="*/ 1 h 149"/>
              <a:gd name="T46" fmla="*/ 83 w 277"/>
              <a:gd name="T47" fmla="*/ 0 h 149"/>
              <a:gd name="T48" fmla="*/ 88 w 277"/>
              <a:gd name="T49" fmla="*/ 0 h 149"/>
              <a:gd name="T50" fmla="*/ 108 w 277"/>
              <a:gd name="T51" fmla="*/ 3 h 149"/>
              <a:gd name="T52" fmla="*/ 145 w 277"/>
              <a:gd name="T53" fmla="*/ 17 h 149"/>
              <a:gd name="T54" fmla="*/ 178 w 277"/>
              <a:gd name="T55" fmla="*/ 33 h 149"/>
              <a:gd name="T56" fmla="*/ 231 w 277"/>
              <a:gd name="T57" fmla="*/ 65 h 149"/>
              <a:gd name="T58" fmla="*/ 265 w 277"/>
              <a:gd name="T59" fmla="*/ 88 h 149"/>
              <a:gd name="T60" fmla="*/ 277 w 277"/>
              <a:gd name="T61" fmla="*/ 9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7" h="149">
                <a:moveTo>
                  <a:pt x="277" y="98"/>
                </a:moveTo>
                <a:cubicBezTo>
                  <a:pt x="277" y="98"/>
                  <a:pt x="272" y="95"/>
                  <a:pt x="264" y="90"/>
                </a:cubicBezTo>
                <a:cubicBezTo>
                  <a:pt x="256" y="85"/>
                  <a:pt x="244" y="77"/>
                  <a:pt x="229" y="68"/>
                </a:cubicBezTo>
                <a:cubicBezTo>
                  <a:pt x="214" y="59"/>
                  <a:pt x="196" y="49"/>
                  <a:pt x="175" y="38"/>
                </a:cubicBezTo>
                <a:cubicBezTo>
                  <a:pt x="165" y="33"/>
                  <a:pt x="154" y="27"/>
                  <a:pt x="143" y="22"/>
                </a:cubicBezTo>
                <a:cubicBezTo>
                  <a:pt x="132" y="17"/>
                  <a:pt x="120" y="12"/>
                  <a:pt x="107" y="9"/>
                </a:cubicBezTo>
                <a:cubicBezTo>
                  <a:pt x="101" y="7"/>
                  <a:pt x="94" y="6"/>
                  <a:pt x="88" y="6"/>
                </a:cubicBezTo>
                <a:cubicBezTo>
                  <a:pt x="87" y="6"/>
                  <a:pt x="85" y="6"/>
                  <a:pt x="84" y="6"/>
                </a:cubicBezTo>
                <a:cubicBezTo>
                  <a:pt x="83" y="6"/>
                  <a:pt x="82" y="6"/>
                  <a:pt x="82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8"/>
                  <a:pt x="81" y="8"/>
                  <a:pt x="81" y="8"/>
                </a:cubicBezTo>
                <a:cubicBezTo>
                  <a:pt x="78" y="9"/>
                  <a:pt x="76" y="11"/>
                  <a:pt x="74" y="14"/>
                </a:cubicBezTo>
                <a:cubicBezTo>
                  <a:pt x="67" y="23"/>
                  <a:pt x="61" y="34"/>
                  <a:pt x="55" y="44"/>
                </a:cubicBezTo>
                <a:cubicBezTo>
                  <a:pt x="43" y="64"/>
                  <a:pt x="34" y="82"/>
                  <a:pt x="26" y="98"/>
                </a:cubicBezTo>
                <a:cubicBezTo>
                  <a:pt x="18" y="114"/>
                  <a:pt x="12" y="126"/>
                  <a:pt x="8" y="135"/>
                </a:cubicBezTo>
                <a:cubicBezTo>
                  <a:pt x="3" y="144"/>
                  <a:pt x="1" y="149"/>
                  <a:pt x="0" y="148"/>
                </a:cubicBezTo>
                <a:cubicBezTo>
                  <a:pt x="0" y="148"/>
                  <a:pt x="2" y="143"/>
                  <a:pt x="5" y="134"/>
                </a:cubicBezTo>
                <a:cubicBezTo>
                  <a:pt x="9" y="125"/>
                  <a:pt x="15" y="112"/>
                  <a:pt x="22" y="96"/>
                </a:cubicBezTo>
                <a:cubicBezTo>
                  <a:pt x="30" y="80"/>
                  <a:pt x="39" y="61"/>
                  <a:pt x="50" y="41"/>
                </a:cubicBezTo>
                <a:cubicBezTo>
                  <a:pt x="56" y="31"/>
                  <a:pt x="62" y="20"/>
                  <a:pt x="70" y="10"/>
                </a:cubicBezTo>
                <a:cubicBezTo>
                  <a:pt x="72" y="7"/>
                  <a:pt x="74" y="5"/>
                  <a:pt x="77" y="3"/>
                </a:cubicBezTo>
                <a:cubicBezTo>
                  <a:pt x="78" y="2"/>
                  <a:pt x="78" y="2"/>
                  <a:pt x="78" y="2"/>
                </a:cubicBezTo>
                <a:cubicBezTo>
                  <a:pt x="80" y="1"/>
                  <a:pt x="80" y="1"/>
                  <a:pt x="80" y="1"/>
                </a:cubicBezTo>
                <a:cubicBezTo>
                  <a:pt x="81" y="1"/>
                  <a:pt x="82" y="1"/>
                  <a:pt x="83" y="0"/>
                </a:cubicBezTo>
                <a:cubicBezTo>
                  <a:pt x="85" y="0"/>
                  <a:pt x="86" y="0"/>
                  <a:pt x="88" y="0"/>
                </a:cubicBezTo>
                <a:cubicBezTo>
                  <a:pt x="95" y="0"/>
                  <a:pt x="102" y="1"/>
                  <a:pt x="108" y="3"/>
                </a:cubicBezTo>
                <a:cubicBezTo>
                  <a:pt x="122" y="6"/>
                  <a:pt x="134" y="11"/>
                  <a:pt x="145" y="17"/>
                </a:cubicBezTo>
                <a:cubicBezTo>
                  <a:pt x="157" y="22"/>
                  <a:pt x="168" y="28"/>
                  <a:pt x="178" y="33"/>
                </a:cubicBezTo>
                <a:cubicBezTo>
                  <a:pt x="198" y="44"/>
                  <a:pt x="216" y="55"/>
                  <a:pt x="231" y="65"/>
                </a:cubicBezTo>
                <a:cubicBezTo>
                  <a:pt x="246" y="74"/>
                  <a:pt x="258" y="82"/>
                  <a:pt x="265" y="88"/>
                </a:cubicBezTo>
                <a:cubicBezTo>
                  <a:pt x="273" y="94"/>
                  <a:pt x="277" y="98"/>
                  <a:pt x="277" y="9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iṧḷïḋe">
            <a:extLst>
              <a:ext uri="{FF2B5EF4-FFF2-40B4-BE49-F238E27FC236}">
                <a16:creationId xmlns:a16="http://schemas.microsoft.com/office/drawing/2014/main" id="{E6874728-4556-45E4-A9CD-463E4281E51D}"/>
              </a:ext>
            </a:extLst>
          </p:cNvPr>
          <p:cNvSpPr/>
          <p:nvPr/>
        </p:nvSpPr>
        <p:spPr bwMode="auto">
          <a:xfrm>
            <a:off x="3665617" y="3484089"/>
            <a:ext cx="440770" cy="469060"/>
          </a:xfrm>
          <a:custGeom>
            <a:avLst/>
            <a:gdLst>
              <a:gd name="T0" fmla="*/ 204 w 204"/>
              <a:gd name="T1" fmla="*/ 217 h 217"/>
              <a:gd name="T2" fmla="*/ 200 w 204"/>
              <a:gd name="T3" fmla="*/ 216 h 217"/>
              <a:gd name="T4" fmla="*/ 190 w 204"/>
              <a:gd name="T5" fmla="*/ 213 h 217"/>
              <a:gd name="T6" fmla="*/ 156 w 204"/>
              <a:gd name="T7" fmla="*/ 199 h 217"/>
              <a:gd name="T8" fmla="*/ 46 w 204"/>
              <a:gd name="T9" fmla="*/ 143 h 217"/>
              <a:gd name="T10" fmla="*/ 30 w 204"/>
              <a:gd name="T11" fmla="*/ 135 h 217"/>
              <a:gd name="T12" fmla="*/ 15 w 204"/>
              <a:gd name="T13" fmla="*/ 126 h 217"/>
              <a:gd name="T14" fmla="*/ 2 w 204"/>
              <a:gd name="T15" fmla="*/ 113 h 217"/>
              <a:gd name="T16" fmla="*/ 0 w 204"/>
              <a:gd name="T17" fmla="*/ 104 h 217"/>
              <a:gd name="T18" fmla="*/ 1 w 204"/>
              <a:gd name="T19" fmla="*/ 96 h 217"/>
              <a:gd name="T20" fmla="*/ 13 w 204"/>
              <a:gd name="T21" fmla="*/ 68 h 217"/>
              <a:gd name="T22" fmla="*/ 25 w 204"/>
              <a:gd name="T23" fmla="*/ 45 h 217"/>
              <a:gd name="T24" fmla="*/ 42 w 204"/>
              <a:gd name="T25" fmla="*/ 12 h 217"/>
              <a:gd name="T26" fmla="*/ 49 w 204"/>
              <a:gd name="T27" fmla="*/ 0 h 217"/>
              <a:gd name="T28" fmla="*/ 44 w 204"/>
              <a:gd name="T29" fmla="*/ 13 h 217"/>
              <a:gd name="T30" fmla="*/ 29 w 204"/>
              <a:gd name="T31" fmla="*/ 47 h 217"/>
              <a:gd name="T32" fmla="*/ 17 w 204"/>
              <a:gd name="T33" fmla="*/ 70 h 217"/>
              <a:gd name="T34" fmla="*/ 7 w 204"/>
              <a:gd name="T35" fmla="*/ 97 h 217"/>
              <a:gd name="T36" fmla="*/ 6 w 204"/>
              <a:gd name="T37" fmla="*/ 104 h 217"/>
              <a:gd name="T38" fmla="*/ 8 w 204"/>
              <a:gd name="T39" fmla="*/ 111 h 217"/>
              <a:gd name="T40" fmla="*/ 18 w 204"/>
              <a:gd name="T41" fmla="*/ 122 h 217"/>
              <a:gd name="T42" fmla="*/ 33 w 204"/>
              <a:gd name="T43" fmla="*/ 130 h 217"/>
              <a:gd name="T44" fmla="*/ 49 w 204"/>
              <a:gd name="T45" fmla="*/ 138 h 217"/>
              <a:gd name="T46" fmla="*/ 158 w 204"/>
              <a:gd name="T47" fmla="*/ 195 h 217"/>
              <a:gd name="T48" fmla="*/ 191 w 204"/>
              <a:gd name="T49" fmla="*/ 211 h 217"/>
              <a:gd name="T50" fmla="*/ 201 w 204"/>
              <a:gd name="T51" fmla="*/ 215 h 217"/>
              <a:gd name="T52" fmla="*/ 204 w 204"/>
              <a:gd name="T53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4" h="217">
                <a:moveTo>
                  <a:pt x="204" y="217"/>
                </a:moveTo>
                <a:cubicBezTo>
                  <a:pt x="204" y="217"/>
                  <a:pt x="203" y="217"/>
                  <a:pt x="200" y="216"/>
                </a:cubicBezTo>
                <a:cubicBezTo>
                  <a:pt x="198" y="216"/>
                  <a:pt x="195" y="215"/>
                  <a:pt x="190" y="213"/>
                </a:cubicBezTo>
                <a:cubicBezTo>
                  <a:pt x="182" y="210"/>
                  <a:pt x="170" y="205"/>
                  <a:pt x="156" y="199"/>
                </a:cubicBezTo>
                <a:cubicBezTo>
                  <a:pt x="127" y="185"/>
                  <a:pt x="89" y="165"/>
                  <a:pt x="46" y="143"/>
                </a:cubicBezTo>
                <a:cubicBezTo>
                  <a:pt x="40" y="140"/>
                  <a:pt x="35" y="138"/>
                  <a:pt x="30" y="135"/>
                </a:cubicBezTo>
                <a:cubicBezTo>
                  <a:pt x="25" y="132"/>
                  <a:pt x="19" y="130"/>
                  <a:pt x="15" y="126"/>
                </a:cubicBezTo>
                <a:cubicBezTo>
                  <a:pt x="10" y="123"/>
                  <a:pt x="5" y="119"/>
                  <a:pt x="2" y="113"/>
                </a:cubicBezTo>
                <a:cubicBezTo>
                  <a:pt x="1" y="110"/>
                  <a:pt x="1" y="107"/>
                  <a:pt x="0" y="104"/>
                </a:cubicBezTo>
                <a:cubicBezTo>
                  <a:pt x="0" y="101"/>
                  <a:pt x="1" y="98"/>
                  <a:pt x="1" y="96"/>
                </a:cubicBezTo>
                <a:cubicBezTo>
                  <a:pt x="4" y="85"/>
                  <a:pt x="8" y="76"/>
                  <a:pt x="13" y="68"/>
                </a:cubicBezTo>
                <a:cubicBezTo>
                  <a:pt x="17" y="59"/>
                  <a:pt x="21" y="52"/>
                  <a:pt x="25" y="45"/>
                </a:cubicBezTo>
                <a:cubicBezTo>
                  <a:pt x="32" y="31"/>
                  <a:pt x="38" y="20"/>
                  <a:pt x="42" y="12"/>
                </a:cubicBezTo>
                <a:cubicBezTo>
                  <a:pt x="46" y="4"/>
                  <a:pt x="48" y="0"/>
                  <a:pt x="49" y="0"/>
                </a:cubicBezTo>
                <a:cubicBezTo>
                  <a:pt x="49" y="0"/>
                  <a:pt x="48" y="5"/>
                  <a:pt x="44" y="13"/>
                </a:cubicBezTo>
                <a:cubicBezTo>
                  <a:pt x="41" y="21"/>
                  <a:pt x="36" y="33"/>
                  <a:pt x="29" y="47"/>
                </a:cubicBezTo>
                <a:cubicBezTo>
                  <a:pt x="25" y="54"/>
                  <a:pt x="21" y="62"/>
                  <a:pt x="17" y="70"/>
                </a:cubicBezTo>
                <a:cubicBezTo>
                  <a:pt x="13" y="78"/>
                  <a:pt x="9" y="87"/>
                  <a:pt x="7" y="97"/>
                </a:cubicBezTo>
                <a:cubicBezTo>
                  <a:pt x="6" y="99"/>
                  <a:pt x="6" y="101"/>
                  <a:pt x="6" y="104"/>
                </a:cubicBezTo>
                <a:cubicBezTo>
                  <a:pt x="6" y="106"/>
                  <a:pt x="7" y="109"/>
                  <a:pt x="8" y="111"/>
                </a:cubicBezTo>
                <a:cubicBezTo>
                  <a:pt x="10" y="115"/>
                  <a:pt x="13" y="119"/>
                  <a:pt x="18" y="122"/>
                </a:cubicBezTo>
                <a:cubicBezTo>
                  <a:pt x="22" y="125"/>
                  <a:pt x="27" y="127"/>
                  <a:pt x="33" y="130"/>
                </a:cubicBezTo>
                <a:cubicBezTo>
                  <a:pt x="38" y="132"/>
                  <a:pt x="43" y="135"/>
                  <a:pt x="49" y="138"/>
                </a:cubicBezTo>
                <a:cubicBezTo>
                  <a:pt x="91" y="160"/>
                  <a:pt x="130" y="181"/>
                  <a:pt x="158" y="195"/>
                </a:cubicBezTo>
                <a:cubicBezTo>
                  <a:pt x="172" y="202"/>
                  <a:pt x="183" y="208"/>
                  <a:pt x="191" y="211"/>
                </a:cubicBezTo>
                <a:cubicBezTo>
                  <a:pt x="195" y="213"/>
                  <a:pt x="198" y="214"/>
                  <a:pt x="201" y="215"/>
                </a:cubicBezTo>
                <a:cubicBezTo>
                  <a:pt x="203" y="216"/>
                  <a:pt x="204" y="216"/>
                  <a:pt x="204" y="217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ṣ1ïḋè">
            <a:extLst>
              <a:ext uri="{FF2B5EF4-FFF2-40B4-BE49-F238E27FC236}">
                <a16:creationId xmlns:a16="http://schemas.microsoft.com/office/drawing/2014/main" id="{12FFC53F-8A82-45A0-93D3-F69C5FD75B57}"/>
              </a:ext>
            </a:extLst>
          </p:cNvPr>
          <p:cNvSpPr/>
          <p:nvPr/>
        </p:nvSpPr>
        <p:spPr bwMode="auto">
          <a:xfrm>
            <a:off x="3890108" y="3400133"/>
            <a:ext cx="418868" cy="553016"/>
          </a:xfrm>
          <a:custGeom>
            <a:avLst/>
            <a:gdLst>
              <a:gd name="T0" fmla="*/ 0 w 194"/>
              <a:gd name="T1" fmla="*/ 0 h 256"/>
              <a:gd name="T2" fmla="*/ 15 w 194"/>
              <a:gd name="T3" fmla="*/ 4 h 256"/>
              <a:gd name="T4" fmla="*/ 53 w 194"/>
              <a:gd name="T5" fmla="*/ 20 h 256"/>
              <a:gd name="T6" fmla="*/ 109 w 194"/>
              <a:gd name="T7" fmla="*/ 47 h 256"/>
              <a:gd name="T8" fmla="*/ 140 w 194"/>
              <a:gd name="T9" fmla="*/ 66 h 256"/>
              <a:gd name="T10" fmla="*/ 173 w 194"/>
              <a:gd name="T11" fmla="*/ 88 h 256"/>
              <a:gd name="T12" fmla="*/ 188 w 194"/>
              <a:gd name="T13" fmla="*/ 102 h 256"/>
              <a:gd name="T14" fmla="*/ 191 w 194"/>
              <a:gd name="T15" fmla="*/ 106 h 256"/>
              <a:gd name="T16" fmla="*/ 192 w 194"/>
              <a:gd name="T17" fmla="*/ 108 h 256"/>
              <a:gd name="T18" fmla="*/ 193 w 194"/>
              <a:gd name="T19" fmla="*/ 111 h 256"/>
              <a:gd name="T20" fmla="*/ 193 w 194"/>
              <a:gd name="T21" fmla="*/ 122 h 256"/>
              <a:gd name="T22" fmla="*/ 181 w 194"/>
              <a:gd name="T23" fmla="*/ 157 h 256"/>
              <a:gd name="T24" fmla="*/ 152 w 194"/>
              <a:gd name="T25" fmla="*/ 211 h 256"/>
              <a:gd name="T26" fmla="*/ 127 w 194"/>
              <a:gd name="T27" fmla="*/ 245 h 256"/>
              <a:gd name="T28" fmla="*/ 116 w 194"/>
              <a:gd name="T29" fmla="*/ 255 h 256"/>
              <a:gd name="T30" fmla="*/ 126 w 194"/>
              <a:gd name="T31" fmla="*/ 243 h 256"/>
              <a:gd name="T32" fmla="*/ 148 w 194"/>
              <a:gd name="T33" fmla="*/ 209 h 256"/>
              <a:gd name="T34" fmla="*/ 176 w 194"/>
              <a:gd name="T35" fmla="*/ 155 h 256"/>
              <a:gd name="T36" fmla="*/ 188 w 194"/>
              <a:gd name="T37" fmla="*/ 121 h 256"/>
              <a:gd name="T38" fmla="*/ 188 w 194"/>
              <a:gd name="T39" fmla="*/ 112 h 256"/>
              <a:gd name="T40" fmla="*/ 187 w 194"/>
              <a:gd name="T41" fmla="*/ 111 h 256"/>
              <a:gd name="T42" fmla="*/ 186 w 194"/>
              <a:gd name="T43" fmla="*/ 109 h 256"/>
              <a:gd name="T44" fmla="*/ 183 w 194"/>
              <a:gd name="T45" fmla="*/ 105 h 256"/>
              <a:gd name="T46" fmla="*/ 169 w 194"/>
              <a:gd name="T47" fmla="*/ 92 h 256"/>
              <a:gd name="T48" fmla="*/ 106 w 194"/>
              <a:gd name="T49" fmla="*/ 52 h 256"/>
              <a:gd name="T50" fmla="*/ 51 w 194"/>
              <a:gd name="T51" fmla="*/ 24 h 256"/>
              <a:gd name="T52" fmla="*/ 14 w 194"/>
              <a:gd name="T53" fmla="*/ 6 h 256"/>
              <a:gd name="T54" fmla="*/ 0 w 194"/>
              <a:gd name="T55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4" h="256">
                <a:moveTo>
                  <a:pt x="0" y="0"/>
                </a:moveTo>
                <a:cubicBezTo>
                  <a:pt x="0" y="0"/>
                  <a:pt x="5" y="1"/>
                  <a:pt x="15" y="4"/>
                </a:cubicBezTo>
                <a:cubicBezTo>
                  <a:pt x="24" y="7"/>
                  <a:pt x="37" y="13"/>
                  <a:pt x="53" y="20"/>
                </a:cubicBezTo>
                <a:cubicBezTo>
                  <a:pt x="69" y="27"/>
                  <a:pt x="88" y="36"/>
                  <a:pt x="109" y="47"/>
                </a:cubicBezTo>
                <a:cubicBezTo>
                  <a:pt x="119" y="53"/>
                  <a:pt x="129" y="59"/>
                  <a:pt x="140" y="66"/>
                </a:cubicBezTo>
                <a:cubicBezTo>
                  <a:pt x="151" y="72"/>
                  <a:pt x="162" y="79"/>
                  <a:pt x="173" y="88"/>
                </a:cubicBezTo>
                <a:cubicBezTo>
                  <a:pt x="178" y="92"/>
                  <a:pt x="183" y="96"/>
                  <a:pt x="188" y="102"/>
                </a:cubicBezTo>
                <a:cubicBezTo>
                  <a:pt x="189" y="103"/>
                  <a:pt x="190" y="104"/>
                  <a:pt x="191" y="106"/>
                </a:cubicBezTo>
                <a:cubicBezTo>
                  <a:pt x="192" y="106"/>
                  <a:pt x="192" y="107"/>
                  <a:pt x="192" y="108"/>
                </a:cubicBezTo>
                <a:cubicBezTo>
                  <a:pt x="193" y="109"/>
                  <a:pt x="193" y="110"/>
                  <a:pt x="193" y="111"/>
                </a:cubicBezTo>
                <a:cubicBezTo>
                  <a:pt x="194" y="115"/>
                  <a:pt x="194" y="118"/>
                  <a:pt x="193" y="122"/>
                </a:cubicBezTo>
                <a:cubicBezTo>
                  <a:pt x="191" y="135"/>
                  <a:pt x="186" y="146"/>
                  <a:pt x="181" y="157"/>
                </a:cubicBezTo>
                <a:cubicBezTo>
                  <a:pt x="172" y="178"/>
                  <a:pt x="161" y="196"/>
                  <a:pt x="152" y="211"/>
                </a:cubicBezTo>
                <a:cubicBezTo>
                  <a:pt x="143" y="226"/>
                  <a:pt x="134" y="238"/>
                  <a:pt x="127" y="245"/>
                </a:cubicBezTo>
                <a:cubicBezTo>
                  <a:pt x="121" y="252"/>
                  <a:pt x="116" y="256"/>
                  <a:pt x="116" y="255"/>
                </a:cubicBezTo>
                <a:cubicBezTo>
                  <a:pt x="116" y="255"/>
                  <a:pt x="120" y="251"/>
                  <a:pt x="126" y="243"/>
                </a:cubicBezTo>
                <a:cubicBezTo>
                  <a:pt x="131" y="236"/>
                  <a:pt x="139" y="224"/>
                  <a:pt x="148" y="209"/>
                </a:cubicBezTo>
                <a:cubicBezTo>
                  <a:pt x="157" y="194"/>
                  <a:pt x="167" y="176"/>
                  <a:pt x="176" y="155"/>
                </a:cubicBezTo>
                <a:cubicBezTo>
                  <a:pt x="181" y="144"/>
                  <a:pt x="185" y="133"/>
                  <a:pt x="188" y="121"/>
                </a:cubicBezTo>
                <a:cubicBezTo>
                  <a:pt x="188" y="118"/>
                  <a:pt x="188" y="115"/>
                  <a:pt x="188" y="112"/>
                </a:cubicBezTo>
                <a:cubicBezTo>
                  <a:pt x="188" y="112"/>
                  <a:pt x="187" y="111"/>
                  <a:pt x="187" y="111"/>
                </a:cubicBezTo>
                <a:cubicBezTo>
                  <a:pt x="187" y="110"/>
                  <a:pt x="186" y="110"/>
                  <a:pt x="186" y="109"/>
                </a:cubicBezTo>
                <a:cubicBezTo>
                  <a:pt x="185" y="108"/>
                  <a:pt x="184" y="107"/>
                  <a:pt x="183" y="105"/>
                </a:cubicBezTo>
                <a:cubicBezTo>
                  <a:pt x="179" y="101"/>
                  <a:pt x="174" y="96"/>
                  <a:pt x="169" y="92"/>
                </a:cubicBezTo>
                <a:cubicBezTo>
                  <a:pt x="148" y="76"/>
                  <a:pt x="126" y="64"/>
                  <a:pt x="106" y="52"/>
                </a:cubicBezTo>
                <a:cubicBezTo>
                  <a:pt x="86" y="41"/>
                  <a:pt x="67" y="31"/>
                  <a:pt x="51" y="24"/>
                </a:cubicBezTo>
                <a:cubicBezTo>
                  <a:pt x="36" y="16"/>
                  <a:pt x="23" y="10"/>
                  <a:pt x="14" y="6"/>
                </a:cubicBezTo>
                <a:cubicBezTo>
                  <a:pt x="5" y="2"/>
                  <a:pt x="0" y="0"/>
                  <a:pt x="0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ŝļîḓê">
            <a:extLst>
              <a:ext uri="{FF2B5EF4-FFF2-40B4-BE49-F238E27FC236}">
                <a16:creationId xmlns:a16="http://schemas.microsoft.com/office/drawing/2014/main" id="{703AB5FA-813E-417C-84CC-134C7251938D}"/>
              </a:ext>
            </a:extLst>
          </p:cNvPr>
          <p:cNvSpPr/>
          <p:nvPr/>
        </p:nvSpPr>
        <p:spPr bwMode="auto">
          <a:xfrm>
            <a:off x="3814365" y="3739609"/>
            <a:ext cx="462672" cy="221754"/>
          </a:xfrm>
          <a:custGeom>
            <a:avLst/>
            <a:gdLst>
              <a:gd name="T0" fmla="*/ 0 w 214"/>
              <a:gd name="T1" fmla="*/ 35 h 103"/>
              <a:gd name="T2" fmla="*/ 11 w 214"/>
              <a:gd name="T3" fmla="*/ 39 h 103"/>
              <a:gd name="T4" fmla="*/ 38 w 214"/>
              <a:gd name="T5" fmla="*/ 52 h 103"/>
              <a:gd name="T6" fmla="*/ 78 w 214"/>
              <a:gd name="T7" fmla="*/ 72 h 103"/>
              <a:gd name="T8" fmla="*/ 101 w 214"/>
              <a:gd name="T9" fmla="*/ 84 h 103"/>
              <a:gd name="T10" fmla="*/ 127 w 214"/>
              <a:gd name="T11" fmla="*/ 95 h 103"/>
              <a:gd name="T12" fmla="*/ 152 w 214"/>
              <a:gd name="T13" fmla="*/ 92 h 103"/>
              <a:gd name="T14" fmla="*/ 169 w 214"/>
              <a:gd name="T15" fmla="*/ 74 h 103"/>
              <a:gd name="T16" fmla="*/ 192 w 214"/>
              <a:gd name="T17" fmla="*/ 36 h 103"/>
              <a:gd name="T18" fmla="*/ 207 w 214"/>
              <a:gd name="T19" fmla="*/ 10 h 103"/>
              <a:gd name="T20" fmla="*/ 213 w 214"/>
              <a:gd name="T21" fmla="*/ 1 h 103"/>
              <a:gd name="T22" fmla="*/ 195 w 214"/>
              <a:gd name="T23" fmla="*/ 38 h 103"/>
              <a:gd name="T24" fmla="*/ 174 w 214"/>
              <a:gd name="T25" fmla="*/ 77 h 103"/>
              <a:gd name="T26" fmla="*/ 155 w 214"/>
              <a:gd name="T27" fmla="*/ 97 h 103"/>
              <a:gd name="T28" fmla="*/ 141 w 214"/>
              <a:gd name="T29" fmla="*/ 102 h 103"/>
              <a:gd name="T30" fmla="*/ 125 w 214"/>
              <a:gd name="T31" fmla="*/ 101 h 103"/>
              <a:gd name="T32" fmla="*/ 99 w 214"/>
              <a:gd name="T33" fmla="*/ 89 h 103"/>
              <a:gd name="T34" fmla="*/ 75 w 214"/>
              <a:gd name="T35" fmla="*/ 77 h 103"/>
              <a:gd name="T36" fmla="*/ 36 w 214"/>
              <a:gd name="T37" fmla="*/ 55 h 103"/>
              <a:gd name="T38" fmla="*/ 0 w 214"/>
              <a:gd name="T39" fmla="*/ 3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4" h="103">
                <a:moveTo>
                  <a:pt x="0" y="35"/>
                </a:moveTo>
                <a:cubicBezTo>
                  <a:pt x="0" y="35"/>
                  <a:pt x="4" y="36"/>
                  <a:pt x="11" y="39"/>
                </a:cubicBezTo>
                <a:cubicBezTo>
                  <a:pt x="17" y="42"/>
                  <a:pt x="27" y="46"/>
                  <a:pt x="38" y="52"/>
                </a:cubicBezTo>
                <a:cubicBezTo>
                  <a:pt x="49" y="57"/>
                  <a:pt x="63" y="64"/>
                  <a:pt x="78" y="72"/>
                </a:cubicBezTo>
                <a:cubicBezTo>
                  <a:pt x="85" y="76"/>
                  <a:pt x="93" y="80"/>
                  <a:pt x="101" y="84"/>
                </a:cubicBezTo>
                <a:cubicBezTo>
                  <a:pt x="109" y="88"/>
                  <a:pt x="118" y="93"/>
                  <a:pt x="127" y="95"/>
                </a:cubicBezTo>
                <a:cubicBezTo>
                  <a:pt x="136" y="98"/>
                  <a:pt x="145" y="97"/>
                  <a:pt x="152" y="92"/>
                </a:cubicBezTo>
                <a:cubicBezTo>
                  <a:pt x="159" y="88"/>
                  <a:pt x="164" y="81"/>
                  <a:pt x="169" y="74"/>
                </a:cubicBezTo>
                <a:cubicBezTo>
                  <a:pt x="178" y="60"/>
                  <a:pt x="185" y="47"/>
                  <a:pt x="192" y="36"/>
                </a:cubicBezTo>
                <a:cubicBezTo>
                  <a:pt x="198" y="25"/>
                  <a:pt x="203" y="16"/>
                  <a:pt x="207" y="10"/>
                </a:cubicBezTo>
                <a:cubicBezTo>
                  <a:pt x="210" y="4"/>
                  <a:pt x="213" y="0"/>
                  <a:pt x="213" y="1"/>
                </a:cubicBezTo>
                <a:cubicBezTo>
                  <a:pt x="214" y="1"/>
                  <a:pt x="207" y="15"/>
                  <a:pt x="195" y="38"/>
                </a:cubicBezTo>
                <a:cubicBezTo>
                  <a:pt x="189" y="49"/>
                  <a:pt x="183" y="63"/>
                  <a:pt x="174" y="77"/>
                </a:cubicBezTo>
                <a:cubicBezTo>
                  <a:pt x="169" y="84"/>
                  <a:pt x="163" y="92"/>
                  <a:pt x="155" y="97"/>
                </a:cubicBezTo>
                <a:cubicBezTo>
                  <a:pt x="151" y="100"/>
                  <a:pt x="146" y="102"/>
                  <a:pt x="141" y="102"/>
                </a:cubicBezTo>
                <a:cubicBezTo>
                  <a:pt x="135" y="103"/>
                  <a:pt x="130" y="102"/>
                  <a:pt x="125" y="101"/>
                </a:cubicBezTo>
                <a:cubicBezTo>
                  <a:pt x="115" y="98"/>
                  <a:pt x="107" y="94"/>
                  <a:pt x="99" y="89"/>
                </a:cubicBezTo>
                <a:cubicBezTo>
                  <a:pt x="90" y="85"/>
                  <a:pt x="83" y="81"/>
                  <a:pt x="75" y="77"/>
                </a:cubicBezTo>
                <a:cubicBezTo>
                  <a:pt x="60" y="69"/>
                  <a:pt x="47" y="61"/>
                  <a:pt x="36" y="55"/>
                </a:cubicBezTo>
                <a:cubicBezTo>
                  <a:pt x="14" y="43"/>
                  <a:pt x="0" y="36"/>
                  <a:pt x="0" y="35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Sḷíḑé">
            <a:extLst>
              <a:ext uri="{FF2B5EF4-FFF2-40B4-BE49-F238E27FC236}">
                <a16:creationId xmlns:a16="http://schemas.microsoft.com/office/drawing/2014/main" id="{420EC8CE-5715-474D-8907-C8D64EB5262E}"/>
              </a:ext>
            </a:extLst>
          </p:cNvPr>
          <p:cNvSpPr/>
          <p:nvPr/>
        </p:nvSpPr>
        <p:spPr bwMode="auto">
          <a:xfrm>
            <a:off x="3836267" y="3460363"/>
            <a:ext cx="183426" cy="105858"/>
          </a:xfrm>
          <a:custGeom>
            <a:avLst/>
            <a:gdLst>
              <a:gd name="T0" fmla="*/ 85 w 85"/>
              <a:gd name="T1" fmla="*/ 49 h 49"/>
              <a:gd name="T2" fmla="*/ 82 w 85"/>
              <a:gd name="T3" fmla="*/ 47 h 49"/>
              <a:gd name="T4" fmla="*/ 73 w 85"/>
              <a:gd name="T5" fmla="*/ 42 h 49"/>
              <a:gd name="T6" fmla="*/ 42 w 85"/>
              <a:gd name="T7" fmla="*/ 26 h 49"/>
              <a:gd name="T8" fmla="*/ 12 w 85"/>
              <a:gd name="T9" fmla="*/ 9 h 49"/>
              <a:gd name="T10" fmla="*/ 1 w 85"/>
              <a:gd name="T11" fmla="*/ 1 h 49"/>
              <a:gd name="T12" fmla="*/ 14 w 85"/>
              <a:gd name="T13" fmla="*/ 6 h 49"/>
              <a:gd name="T14" fmla="*/ 44 w 85"/>
              <a:gd name="T15" fmla="*/ 22 h 49"/>
              <a:gd name="T16" fmla="*/ 74 w 85"/>
              <a:gd name="T17" fmla="*/ 39 h 49"/>
              <a:gd name="T18" fmla="*/ 83 w 85"/>
              <a:gd name="T19" fmla="*/ 45 h 49"/>
              <a:gd name="T20" fmla="*/ 85 w 85"/>
              <a:gd name="T2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9">
                <a:moveTo>
                  <a:pt x="85" y="49"/>
                </a:moveTo>
                <a:cubicBezTo>
                  <a:pt x="85" y="49"/>
                  <a:pt x="84" y="48"/>
                  <a:pt x="82" y="47"/>
                </a:cubicBezTo>
                <a:cubicBezTo>
                  <a:pt x="80" y="46"/>
                  <a:pt x="76" y="44"/>
                  <a:pt x="73" y="42"/>
                </a:cubicBezTo>
                <a:cubicBezTo>
                  <a:pt x="65" y="38"/>
                  <a:pt x="54" y="32"/>
                  <a:pt x="42" y="26"/>
                </a:cubicBezTo>
                <a:cubicBezTo>
                  <a:pt x="30" y="20"/>
                  <a:pt x="20" y="14"/>
                  <a:pt x="12" y="9"/>
                </a:cubicBezTo>
                <a:cubicBezTo>
                  <a:pt x="5" y="5"/>
                  <a:pt x="0" y="1"/>
                  <a:pt x="1" y="1"/>
                </a:cubicBezTo>
                <a:cubicBezTo>
                  <a:pt x="1" y="0"/>
                  <a:pt x="6" y="3"/>
                  <a:pt x="14" y="6"/>
                </a:cubicBezTo>
                <a:cubicBezTo>
                  <a:pt x="22" y="10"/>
                  <a:pt x="32" y="16"/>
                  <a:pt x="44" y="22"/>
                </a:cubicBezTo>
                <a:cubicBezTo>
                  <a:pt x="56" y="28"/>
                  <a:pt x="67" y="34"/>
                  <a:pt x="74" y="39"/>
                </a:cubicBezTo>
                <a:cubicBezTo>
                  <a:pt x="78" y="42"/>
                  <a:pt x="81" y="44"/>
                  <a:pt x="83" y="45"/>
                </a:cubicBezTo>
                <a:cubicBezTo>
                  <a:pt x="85" y="47"/>
                  <a:pt x="85" y="49"/>
                  <a:pt x="85" y="49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íšlîḓê">
            <a:extLst>
              <a:ext uri="{FF2B5EF4-FFF2-40B4-BE49-F238E27FC236}">
                <a16:creationId xmlns:a16="http://schemas.microsoft.com/office/drawing/2014/main" id="{DC3AB58C-B32E-4A14-A286-D872AFE99577}"/>
              </a:ext>
            </a:extLst>
          </p:cNvPr>
          <p:cNvSpPr/>
          <p:nvPr/>
        </p:nvSpPr>
        <p:spPr bwMode="auto">
          <a:xfrm>
            <a:off x="4035206" y="3599073"/>
            <a:ext cx="126847" cy="126847"/>
          </a:xfrm>
          <a:custGeom>
            <a:avLst/>
            <a:gdLst>
              <a:gd name="T0" fmla="*/ 59 w 59"/>
              <a:gd name="T1" fmla="*/ 30 h 59"/>
              <a:gd name="T2" fmla="*/ 58 w 59"/>
              <a:gd name="T3" fmla="*/ 21 h 59"/>
              <a:gd name="T4" fmla="*/ 53 w 59"/>
              <a:gd name="T5" fmla="*/ 12 h 59"/>
              <a:gd name="T6" fmla="*/ 46 w 59"/>
              <a:gd name="T7" fmla="*/ 5 h 59"/>
              <a:gd name="T8" fmla="*/ 42 w 59"/>
              <a:gd name="T9" fmla="*/ 3 h 59"/>
              <a:gd name="T10" fmla="*/ 38 w 59"/>
              <a:gd name="T11" fmla="*/ 1 h 59"/>
              <a:gd name="T12" fmla="*/ 22 w 59"/>
              <a:gd name="T13" fmla="*/ 1 h 59"/>
              <a:gd name="T14" fmla="*/ 19 w 59"/>
              <a:gd name="T15" fmla="*/ 2 h 59"/>
              <a:gd name="T16" fmla="*/ 18 w 59"/>
              <a:gd name="T17" fmla="*/ 3 h 59"/>
              <a:gd name="T18" fmla="*/ 18 w 59"/>
              <a:gd name="T19" fmla="*/ 3 h 59"/>
              <a:gd name="T20" fmla="*/ 10 w 59"/>
              <a:gd name="T21" fmla="*/ 8 h 59"/>
              <a:gd name="T22" fmla="*/ 2 w 59"/>
              <a:gd name="T23" fmla="*/ 19 h 59"/>
              <a:gd name="T24" fmla="*/ 2 w 59"/>
              <a:gd name="T25" fmla="*/ 35 h 59"/>
              <a:gd name="T26" fmla="*/ 9 w 59"/>
              <a:gd name="T27" fmla="*/ 49 h 59"/>
              <a:gd name="T28" fmla="*/ 23 w 59"/>
              <a:gd name="T29" fmla="*/ 58 h 59"/>
              <a:gd name="T30" fmla="*/ 27 w 59"/>
              <a:gd name="T31" fmla="*/ 59 h 59"/>
              <a:gd name="T32" fmla="*/ 31 w 59"/>
              <a:gd name="T33" fmla="*/ 59 h 59"/>
              <a:gd name="T34" fmla="*/ 35 w 59"/>
              <a:gd name="T35" fmla="*/ 58 h 59"/>
              <a:gd name="T36" fmla="*/ 38 w 59"/>
              <a:gd name="T37" fmla="*/ 57 h 59"/>
              <a:gd name="T38" fmla="*/ 53 w 59"/>
              <a:gd name="T39" fmla="*/ 45 h 59"/>
              <a:gd name="T40" fmla="*/ 54 w 59"/>
              <a:gd name="T41" fmla="*/ 45 h 59"/>
              <a:gd name="T42" fmla="*/ 59 w 59"/>
              <a:gd name="T43" fmla="*/ 3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" h="59">
                <a:moveTo>
                  <a:pt x="59" y="30"/>
                </a:moveTo>
                <a:cubicBezTo>
                  <a:pt x="59" y="27"/>
                  <a:pt x="59" y="24"/>
                  <a:pt x="58" y="21"/>
                </a:cubicBezTo>
                <a:cubicBezTo>
                  <a:pt x="57" y="18"/>
                  <a:pt x="55" y="15"/>
                  <a:pt x="53" y="12"/>
                </a:cubicBezTo>
                <a:cubicBezTo>
                  <a:pt x="51" y="9"/>
                  <a:pt x="49" y="7"/>
                  <a:pt x="46" y="5"/>
                </a:cubicBezTo>
                <a:cubicBezTo>
                  <a:pt x="45" y="4"/>
                  <a:pt x="43" y="4"/>
                  <a:pt x="42" y="3"/>
                </a:cubicBezTo>
                <a:cubicBezTo>
                  <a:pt x="41" y="2"/>
                  <a:pt x="39" y="2"/>
                  <a:pt x="38" y="1"/>
                </a:cubicBezTo>
                <a:cubicBezTo>
                  <a:pt x="32" y="0"/>
                  <a:pt x="27" y="0"/>
                  <a:pt x="22" y="1"/>
                </a:cubicBezTo>
                <a:cubicBezTo>
                  <a:pt x="21" y="2"/>
                  <a:pt x="20" y="2"/>
                  <a:pt x="19" y="2"/>
                </a:cubicBezTo>
                <a:cubicBezTo>
                  <a:pt x="19" y="3"/>
                  <a:pt x="19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5" y="4"/>
                  <a:pt x="13" y="6"/>
                  <a:pt x="10" y="8"/>
                </a:cubicBezTo>
                <a:cubicBezTo>
                  <a:pt x="7" y="11"/>
                  <a:pt x="4" y="15"/>
                  <a:pt x="2" y="19"/>
                </a:cubicBezTo>
                <a:cubicBezTo>
                  <a:pt x="1" y="24"/>
                  <a:pt x="0" y="29"/>
                  <a:pt x="2" y="35"/>
                </a:cubicBezTo>
                <a:cubicBezTo>
                  <a:pt x="3" y="40"/>
                  <a:pt x="5" y="45"/>
                  <a:pt x="9" y="49"/>
                </a:cubicBezTo>
                <a:cubicBezTo>
                  <a:pt x="13" y="53"/>
                  <a:pt x="18" y="56"/>
                  <a:pt x="23" y="58"/>
                </a:cubicBezTo>
                <a:cubicBezTo>
                  <a:pt x="24" y="58"/>
                  <a:pt x="26" y="59"/>
                  <a:pt x="27" y="59"/>
                </a:cubicBezTo>
                <a:cubicBezTo>
                  <a:pt x="28" y="59"/>
                  <a:pt x="30" y="59"/>
                  <a:pt x="31" y="59"/>
                </a:cubicBezTo>
                <a:cubicBezTo>
                  <a:pt x="32" y="59"/>
                  <a:pt x="34" y="59"/>
                  <a:pt x="35" y="58"/>
                </a:cubicBezTo>
                <a:cubicBezTo>
                  <a:pt x="36" y="58"/>
                  <a:pt x="37" y="58"/>
                  <a:pt x="38" y="57"/>
                </a:cubicBezTo>
                <a:cubicBezTo>
                  <a:pt x="45" y="54"/>
                  <a:pt x="50" y="50"/>
                  <a:pt x="5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6" y="41"/>
                  <a:pt x="59" y="36"/>
                  <a:pt x="59" y="3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$ḷîde">
            <a:extLst>
              <a:ext uri="{FF2B5EF4-FFF2-40B4-BE49-F238E27FC236}">
                <a16:creationId xmlns:a16="http://schemas.microsoft.com/office/drawing/2014/main" id="{6B00F06E-B3AF-4024-9AA7-1AA11939C189}"/>
              </a:ext>
            </a:extLst>
          </p:cNvPr>
          <p:cNvSpPr/>
          <p:nvPr/>
        </p:nvSpPr>
        <p:spPr bwMode="auto">
          <a:xfrm>
            <a:off x="4117337" y="3659303"/>
            <a:ext cx="126847" cy="127759"/>
          </a:xfrm>
          <a:custGeom>
            <a:avLst/>
            <a:gdLst>
              <a:gd name="T0" fmla="*/ 59 w 59"/>
              <a:gd name="T1" fmla="*/ 31 h 59"/>
              <a:gd name="T2" fmla="*/ 58 w 59"/>
              <a:gd name="T3" fmla="*/ 21 h 59"/>
              <a:gd name="T4" fmla="*/ 53 w 59"/>
              <a:gd name="T5" fmla="*/ 12 h 59"/>
              <a:gd name="T6" fmla="*/ 46 w 59"/>
              <a:gd name="T7" fmla="*/ 5 h 59"/>
              <a:gd name="T8" fmla="*/ 42 w 59"/>
              <a:gd name="T9" fmla="*/ 3 h 59"/>
              <a:gd name="T10" fmla="*/ 37 w 59"/>
              <a:gd name="T11" fmla="*/ 2 h 59"/>
              <a:gd name="T12" fmla="*/ 22 w 59"/>
              <a:gd name="T13" fmla="*/ 2 h 59"/>
              <a:gd name="T14" fmla="*/ 19 w 59"/>
              <a:gd name="T15" fmla="*/ 3 h 59"/>
              <a:gd name="T16" fmla="*/ 17 w 59"/>
              <a:gd name="T17" fmla="*/ 3 h 59"/>
              <a:gd name="T18" fmla="*/ 10 w 59"/>
              <a:gd name="T19" fmla="*/ 8 h 59"/>
              <a:gd name="T20" fmla="*/ 2 w 59"/>
              <a:gd name="T21" fmla="*/ 20 h 59"/>
              <a:gd name="T22" fmla="*/ 1 w 59"/>
              <a:gd name="T23" fmla="*/ 35 h 59"/>
              <a:gd name="T24" fmla="*/ 9 w 59"/>
              <a:gd name="T25" fmla="*/ 50 h 59"/>
              <a:gd name="T26" fmla="*/ 23 w 59"/>
              <a:gd name="T27" fmla="*/ 58 h 59"/>
              <a:gd name="T28" fmla="*/ 27 w 59"/>
              <a:gd name="T29" fmla="*/ 59 h 59"/>
              <a:gd name="T30" fmla="*/ 31 w 59"/>
              <a:gd name="T31" fmla="*/ 59 h 59"/>
              <a:gd name="T32" fmla="*/ 35 w 59"/>
              <a:gd name="T33" fmla="*/ 59 h 59"/>
              <a:gd name="T34" fmla="*/ 38 w 59"/>
              <a:gd name="T35" fmla="*/ 57 h 59"/>
              <a:gd name="T36" fmla="*/ 51 w 59"/>
              <a:gd name="T37" fmla="*/ 48 h 59"/>
              <a:gd name="T38" fmla="*/ 52 w 59"/>
              <a:gd name="T39" fmla="*/ 48 h 59"/>
              <a:gd name="T40" fmla="*/ 53 w 59"/>
              <a:gd name="T41" fmla="*/ 46 h 59"/>
              <a:gd name="T42" fmla="*/ 53 w 59"/>
              <a:gd name="T43" fmla="*/ 46 h 59"/>
              <a:gd name="T44" fmla="*/ 53 w 59"/>
              <a:gd name="T45" fmla="*/ 45 h 59"/>
              <a:gd name="T46" fmla="*/ 59 w 59"/>
              <a:gd name="T47" fmla="*/ 3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" h="59">
                <a:moveTo>
                  <a:pt x="59" y="31"/>
                </a:moveTo>
                <a:cubicBezTo>
                  <a:pt x="59" y="28"/>
                  <a:pt x="58" y="24"/>
                  <a:pt x="58" y="21"/>
                </a:cubicBezTo>
                <a:cubicBezTo>
                  <a:pt x="57" y="18"/>
                  <a:pt x="55" y="15"/>
                  <a:pt x="53" y="12"/>
                </a:cubicBezTo>
                <a:cubicBezTo>
                  <a:pt x="51" y="10"/>
                  <a:pt x="49" y="7"/>
                  <a:pt x="46" y="5"/>
                </a:cubicBezTo>
                <a:cubicBezTo>
                  <a:pt x="44" y="5"/>
                  <a:pt x="43" y="4"/>
                  <a:pt x="42" y="3"/>
                </a:cubicBezTo>
                <a:cubicBezTo>
                  <a:pt x="40" y="3"/>
                  <a:pt x="39" y="2"/>
                  <a:pt x="37" y="2"/>
                </a:cubicBezTo>
                <a:cubicBezTo>
                  <a:pt x="32" y="0"/>
                  <a:pt x="26" y="0"/>
                  <a:pt x="22" y="2"/>
                </a:cubicBezTo>
                <a:cubicBezTo>
                  <a:pt x="21" y="2"/>
                  <a:pt x="20" y="2"/>
                  <a:pt x="19" y="3"/>
                </a:cubicBezTo>
                <a:cubicBezTo>
                  <a:pt x="18" y="3"/>
                  <a:pt x="18" y="3"/>
                  <a:pt x="17" y="3"/>
                </a:cubicBezTo>
                <a:cubicBezTo>
                  <a:pt x="15" y="5"/>
                  <a:pt x="12" y="6"/>
                  <a:pt x="10" y="8"/>
                </a:cubicBezTo>
                <a:cubicBezTo>
                  <a:pt x="6" y="11"/>
                  <a:pt x="3" y="15"/>
                  <a:pt x="2" y="20"/>
                </a:cubicBezTo>
                <a:cubicBezTo>
                  <a:pt x="1" y="24"/>
                  <a:pt x="0" y="30"/>
                  <a:pt x="1" y="35"/>
                </a:cubicBezTo>
                <a:cubicBezTo>
                  <a:pt x="2" y="40"/>
                  <a:pt x="5" y="45"/>
                  <a:pt x="9" y="50"/>
                </a:cubicBezTo>
                <a:cubicBezTo>
                  <a:pt x="13" y="54"/>
                  <a:pt x="18" y="57"/>
                  <a:pt x="23" y="58"/>
                </a:cubicBezTo>
                <a:cubicBezTo>
                  <a:pt x="24" y="59"/>
                  <a:pt x="25" y="59"/>
                  <a:pt x="27" y="59"/>
                </a:cubicBezTo>
                <a:cubicBezTo>
                  <a:pt x="28" y="59"/>
                  <a:pt x="29" y="59"/>
                  <a:pt x="31" y="59"/>
                </a:cubicBezTo>
                <a:cubicBezTo>
                  <a:pt x="32" y="59"/>
                  <a:pt x="33" y="59"/>
                  <a:pt x="35" y="59"/>
                </a:cubicBezTo>
                <a:cubicBezTo>
                  <a:pt x="36" y="58"/>
                  <a:pt x="37" y="58"/>
                  <a:pt x="38" y="57"/>
                </a:cubicBezTo>
                <a:cubicBezTo>
                  <a:pt x="44" y="55"/>
                  <a:pt x="48" y="52"/>
                  <a:pt x="51" y="48"/>
                </a:cubicBezTo>
                <a:cubicBezTo>
                  <a:pt x="51" y="48"/>
                  <a:pt x="51" y="48"/>
                  <a:pt x="52" y="48"/>
                </a:cubicBezTo>
                <a:cubicBezTo>
                  <a:pt x="52" y="47"/>
                  <a:pt x="52" y="47"/>
                  <a:pt x="53" y="46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5"/>
                  <a:pt x="53" y="45"/>
                </a:cubicBezTo>
                <a:cubicBezTo>
                  <a:pt x="56" y="42"/>
                  <a:pt x="59" y="37"/>
                  <a:pt x="59" y="3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îṡḷïḓe">
            <a:extLst>
              <a:ext uri="{FF2B5EF4-FFF2-40B4-BE49-F238E27FC236}">
                <a16:creationId xmlns:a16="http://schemas.microsoft.com/office/drawing/2014/main" id="{3AA94716-D622-4EEE-AB83-B7E5A9405364}"/>
              </a:ext>
            </a:extLst>
          </p:cNvPr>
          <p:cNvSpPr/>
          <p:nvPr/>
        </p:nvSpPr>
        <p:spPr bwMode="auto">
          <a:xfrm>
            <a:off x="3724021" y="3678466"/>
            <a:ext cx="396967" cy="227229"/>
          </a:xfrm>
          <a:custGeom>
            <a:avLst/>
            <a:gdLst>
              <a:gd name="T0" fmla="*/ 183 w 184"/>
              <a:gd name="T1" fmla="*/ 104 h 105"/>
              <a:gd name="T2" fmla="*/ 156 w 184"/>
              <a:gd name="T3" fmla="*/ 91 h 105"/>
              <a:gd name="T4" fmla="*/ 90 w 184"/>
              <a:gd name="T5" fmla="*/ 55 h 105"/>
              <a:gd name="T6" fmla="*/ 26 w 184"/>
              <a:gd name="T7" fmla="*/ 18 h 105"/>
              <a:gd name="T8" fmla="*/ 0 w 184"/>
              <a:gd name="T9" fmla="*/ 0 h 105"/>
              <a:gd name="T10" fmla="*/ 28 w 184"/>
              <a:gd name="T11" fmla="*/ 15 h 105"/>
              <a:gd name="T12" fmla="*/ 93 w 184"/>
              <a:gd name="T13" fmla="*/ 51 h 105"/>
              <a:gd name="T14" fmla="*/ 157 w 184"/>
              <a:gd name="T15" fmla="*/ 87 h 105"/>
              <a:gd name="T16" fmla="*/ 183 w 184"/>
              <a:gd name="T17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05">
                <a:moveTo>
                  <a:pt x="183" y="104"/>
                </a:moveTo>
                <a:cubicBezTo>
                  <a:pt x="183" y="105"/>
                  <a:pt x="172" y="100"/>
                  <a:pt x="156" y="91"/>
                </a:cubicBezTo>
                <a:cubicBezTo>
                  <a:pt x="139" y="82"/>
                  <a:pt x="116" y="69"/>
                  <a:pt x="90" y="55"/>
                </a:cubicBezTo>
                <a:cubicBezTo>
                  <a:pt x="65" y="41"/>
                  <a:pt x="42" y="28"/>
                  <a:pt x="26" y="18"/>
                </a:cubicBezTo>
                <a:cubicBezTo>
                  <a:pt x="10" y="8"/>
                  <a:pt x="0" y="1"/>
                  <a:pt x="0" y="0"/>
                </a:cubicBezTo>
                <a:cubicBezTo>
                  <a:pt x="1" y="0"/>
                  <a:pt x="11" y="5"/>
                  <a:pt x="28" y="15"/>
                </a:cubicBezTo>
                <a:cubicBezTo>
                  <a:pt x="44" y="24"/>
                  <a:pt x="67" y="37"/>
                  <a:pt x="93" y="51"/>
                </a:cubicBezTo>
                <a:cubicBezTo>
                  <a:pt x="118" y="65"/>
                  <a:pt x="141" y="78"/>
                  <a:pt x="157" y="87"/>
                </a:cubicBezTo>
                <a:cubicBezTo>
                  <a:pt x="174" y="97"/>
                  <a:pt x="184" y="104"/>
                  <a:pt x="183" y="10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ṧ1iḍê">
            <a:extLst>
              <a:ext uri="{FF2B5EF4-FFF2-40B4-BE49-F238E27FC236}">
                <a16:creationId xmlns:a16="http://schemas.microsoft.com/office/drawing/2014/main" id="{563E9A60-87CA-4FF7-B10E-6376074478C2}"/>
              </a:ext>
            </a:extLst>
          </p:cNvPr>
          <p:cNvSpPr/>
          <p:nvPr/>
        </p:nvSpPr>
        <p:spPr bwMode="auto">
          <a:xfrm>
            <a:off x="3831703" y="3486827"/>
            <a:ext cx="177038" cy="105858"/>
          </a:xfrm>
          <a:custGeom>
            <a:avLst/>
            <a:gdLst>
              <a:gd name="T0" fmla="*/ 81 w 82"/>
              <a:gd name="T1" fmla="*/ 48 h 49"/>
              <a:gd name="T2" fmla="*/ 40 w 82"/>
              <a:gd name="T3" fmla="*/ 26 h 49"/>
              <a:gd name="T4" fmla="*/ 0 w 82"/>
              <a:gd name="T5" fmla="*/ 1 h 49"/>
              <a:gd name="T6" fmla="*/ 42 w 82"/>
              <a:gd name="T7" fmla="*/ 22 h 49"/>
              <a:gd name="T8" fmla="*/ 81 w 82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9">
                <a:moveTo>
                  <a:pt x="81" y="48"/>
                </a:moveTo>
                <a:cubicBezTo>
                  <a:pt x="80" y="49"/>
                  <a:pt x="62" y="39"/>
                  <a:pt x="40" y="26"/>
                </a:cubicBezTo>
                <a:cubicBezTo>
                  <a:pt x="17" y="14"/>
                  <a:pt x="0" y="2"/>
                  <a:pt x="0" y="1"/>
                </a:cubicBezTo>
                <a:cubicBezTo>
                  <a:pt x="1" y="0"/>
                  <a:pt x="20" y="9"/>
                  <a:pt x="42" y="22"/>
                </a:cubicBezTo>
                <a:cubicBezTo>
                  <a:pt x="65" y="35"/>
                  <a:pt x="82" y="47"/>
                  <a:pt x="81" y="4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líḑé">
            <a:extLst>
              <a:ext uri="{FF2B5EF4-FFF2-40B4-BE49-F238E27FC236}">
                <a16:creationId xmlns:a16="http://schemas.microsoft.com/office/drawing/2014/main" id="{D0D74DC8-04EA-43B2-AD22-19582BFA5815}"/>
              </a:ext>
            </a:extLst>
          </p:cNvPr>
          <p:cNvSpPr/>
          <p:nvPr/>
        </p:nvSpPr>
        <p:spPr bwMode="auto">
          <a:xfrm>
            <a:off x="2589699" y="2507643"/>
            <a:ext cx="375978" cy="179776"/>
          </a:xfrm>
          <a:custGeom>
            <a:avLst/>
            <a:gdLst>
              <a:gd name="T0" fmla="*/ 174 w 174"/>
              <a:gd name="T1" fmla="*/ 68 h 83"/>
              <a:gd name="T2" fmla="*/ 170 w 174"/>
              <a:gd name="T3" fmla="*/ 64 h 83"/>
              <a:gd name="T4" fmla="*/ 164 w 174"/>
              <a:gd name="T5" fmla="*/ 58 h 83"/>
              <a:gd name="T6" fmla="*/ 156 w 174"/>
              <a:gd name="T7" fmla="*/ 52 h 83"/>
              <a:gd name="T8" fmla="*/ 104 w 174"/>
              <a:gd name="T9" fmla="*/ 23 h 83"/>
              <a:gd name="T10" fmla="*/ 48 w 174"/>
              <a:gd name="T11" fmla="*/ 5 h 83"/>
              <a:gd name="T12" fmla="*/ 28 w 174"/>
              <a:gd name="T13" fmla="*/ 1 h 83"/>
              <a:gd name="T14" fmla="*/ 15 w 174"/>
              <a:gd name="T15" fmla="*/ 6 h 83"/>
              <a:gd name="T16" fmla="*/ 5 w 174"/>
              <a:gd name="T17" fmla="*/ 9 h 83"/>
              <a:gd name="T18" fmla="*/ 0 w 174"/>
              <a:gd name="T19" fmla="*/ 10 h 83"/>
              <a:gd name="T20" fmla="*/ 0 w 174"/>
              <a:gd name="T21" fmla="*/ 10 h 83"/>
              <a:gd name="T22" fmla="*/ 0 w 174"/>
              <a:gd name="T23" fmla="*/ 10 h 83"/>
              <a:gd name="T24" fmla="*/ 0 w 174"/>
              <a:gd name="T25" fmla="*/ 10 h 83"/>
              <a:gd name="T26" fmla="*/ 2 w 174"/>
              <a:gd name="T27" fmla="*/ 11 h 83"/>
              <a:gd name="T28" fmla="*/ 19 w 174"/>
              <a:gd name="T29" fmla="*/ 28 h 83"/>
              <a:gd name="T30" fmla="*/ 43 w 174"/>
              <a:gd name="T31" fmla="*/ 45 h 83"/>
              <a:gd name="T32" fmla="*/ 74 w 174"/>
              <a:gd name="T33" fmla="*/ 61 h 83"/>
              <a:gd name="T34" fmla="*/ 108 w 174"/>
              <a:gd name="T35" fmla="*/ 72 h 83"/>
              <a:gd name="T36" fmla="*/ 136 w 174"/>
              <a:gd name="T37" fmla="*/ 79 h 83"/>
              <a:gd name="T38" fmla="*/ 139 w 174"/>
              <a:gd name="T39" fmla="*/ 79 h 83"/>
              <a:gd name="T40" fmla="*/ 143 w 174"/>
              <a:gd name="T41" fmla="*/ 80 h 83"/>
              <a:gd name="T42" fmla="*/ 157 w 174"/>
              <a:gd name="T43" fmla="*/ 81 h 83"/>
              <a:gd name="T44" fmla="*/ 160 w 174"/>
              <a:gd name="T45" fmla="*/ 82 h 83"/>
              <a:gd name="T46" fmla="*/ 160 w 174"/>
              <a:gd name="T47" fmla="*/ 82 h 83"/>
              <a:gd name="T48" fmla="*/ 161 w 174"/>
              <a:gd name="T49" fmla="*/ 82 h 83"/>
              <a:gd name="T50" fmla="*/ 161 w 174"/>
              <a:gd name="T51" fmla="*/ 82 h 83"/>
              <a:gd name="T52" fmla="*/ 162 w 174"/>
              <a:gd name="T53" fmla="*/ 82 h 83"/>
              <a:gd name="T54" fmla="*/ 162 w 174"/>
              <a:gd name="T55" fmla="*/ 83 h 83"/>
              <a:gd name="T56" fmla="*/ 163 w 174"/>
              <a:gd name="T57" fmla="*/ 83 h 83"/>
              <a:gd name="T58" fmla="*/ 163 w 174"/>
              <a:gd name="T59" fmla="*/ 82 h 83"/>
              <a:gd name="T60" fmla="*/ 172 w 174"/>
              <a:gd name="T61" fmla="*/ 72 h 83"/>
              <a:gd name="T62" fmla="*/ 173 w 174"/>
              <a:gd name="T63" fmla="*/ 70 h 83"/>
              <a:gd name="T64" fmla="*/ 174 w 174"/>
              <a:gd name="T65" fmla="*/ 69 h 83"/>
              <a:gd name="T66" fmla="*/ 174 w 174"/>
              <a:gd name="T67" fmla="*/ 69 h 83"/>
              <a:gd name="T68" fmla="*/ 174 w 174"/>
              <a:gd name="T69" fmla="*/ 68 h 83"/>
              <a:gd name="T70" fmla="*/ 174 w 174"/>
              <a:gd name="T71" fmla="*/ 68 h 83"/>
              <a:gd name="T72" fmla="*/ 174 w 174"/>
              <a:gd name="T73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4" h="83">
                <a:moveTo>
                  <a:pt x="174" y="68"/>
                </a:moveTo>
                <a:cubicBezTo>
                  <a:pt x="173" y="67"/>
                  <a:pt x="172" y="66"/>
                  <a:pt x="170" y="64"/>
                </a:cubicBezTo>
                <a:cubicBezTo>
                  <a:pt x="169" y="62"/>
                  <a:pt x="166" y="60"/>
                  <a:pt x="164" y="58"/>
                </a:cubicBezTo>
                <a:cubicBezTo>
                  <a:pt x="162" y="56"/>
                  <a:pt x="159" y="54"/>
                  <a:pt x="156" y="52"/>
                </a:cubicBezTo>
                <a:cubicBezTo>
                  <a:pt x="144" y="43"/>
                  <a:pt x="126" y="32"/>
                  <a:pt x="104" y="23"/>
                </a:cubicBezTo>
                <a:cubicBezTo>
                  <a:pt x="83" y="14"/>
                  <a:pt x="63" y="8"/>
                  <a:pt x="48" y="5"/>
                </a:cubicBezTo>
                <a:cubicBezTo>
                  <a:pt x="37" y="2"/>
                  <a:pt x="31" y="1"/>
                  <a:pt x="28" y="1"/>
                </a:cubicBezTo>
                <a:cubicBezTo>
                  <a:pt x="28" y="0"/>
                  <a:pt x="22" y="3"/>
                  <a:pt x="15" y="6"/>
                </a:cubicBezTo>
                <a:cubicBezTo>
                  <a:pt x="12" y="7"/>
                  <a:pt x="8" y="8"/>
                  <a:pt x="5" y="9"/>
                </a:cubicBezTo>
                <a:cubicBezTo>
                  <a:pt x="3" y="10"/>
                  <a:pt x="1" y="9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" y="10"/>
                  <a:pt x="2" y="11"/>
                </a:cubicBezTo>
                <a:cubicBezTo>
                  <a:pt x="4" y="13"/>
                  <a:pt x="10" y="20"/>
                  <a:pt x="19" y="28"/>
                </a:cubicBezTo>
                <a:cubicBezTo>
                  <a:pt x="26" y="33"/>
                  <a:pt x="34" y="39"/>
                  <a:pt x="43" y="45"/>
                </a:cubicBezTo>
                <a:cubicBezTo>
                  <a:pt x="52" y="50"/>
                  <a:pt x="63" y="56"/>
                  <a:pt x="74" y="61"/>
                </a:cubicBezTo>
                <a:cubicBezTo>
                  <a:pt x="86" y="65"/>
                  <a:pt x="97" y="69"/>
                  <a:pt x="108" y="72"/>
                </a:cubicBezTo>
                <a:cubicBezTo>
                  <a:pt x="118" y="75"/>
                  <a:pt x="128" y="77"/>
                  <a:pt x="136" y="79"/>
                </a:cubicBezTo>
                <a:cubicBezTo>
                  <a:pt x="137" y="79"/>
                  <a:pt x="138" y="79"/>
                  <a:pt x="139" y="79"/>
                </a:cubicBezTo>
                <a:cubicBezTo>
                  <a:pt x="140" y="79"/>
                  <a:pt x="141" y="79"/>
                  <a:pt x="143" y="80"/>
                </a:cubicBezTo>
                <a:cubicBezTo>
                  <a:pt x="149" y="80"/>
                  <a:pt x="154" y="81"/>
                  <a:pt x="157" y="81"/>
                </a:cubicBezTo>
                <a:cubicBezTo>
                  <a:pt x="158" y="81"/>
                  <a:pt x="159" y="82"/>
                  <a:pt x="160" y="82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2" y="83"/>
                  <a:pt x="162" y="83"/>
                  <a:pt x="163" y="83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72" y="71"/>
                  <a:pt x="172" y="71"/>
                  <a:pt x="173" y="70"/>
                </a:cubicBezTo>
                <a:cubicBezTo>
                  <a:pt x="173" y="70"/>
                  <a:pt x="174" y="69"/>
                  <a:pt x="174" y="69"/>
                </a:cubicBezTo>
                <a:cubicBezTo>
                  <a:pt x="174" y="69"/>
                  <a:pt x="174" y="69"/>
                  <a:pt x="174" y="69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4" y="68"/>
                  <a:pt x="174" y="68"/>
                  <a:pt x="174" y="68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iŝlíḑè">
            <a:extLst>
              <a:ext uri="{FF2B5EF4-FFF2-40B4-BE49-F238E27FC236}">
                <a16:creationId xmlns:a16="http://schemas.microsoft.com/office/drawing/2014/main" id="{E62426AE-5C9B-442A-A728-EC5BB557DE02}"/>
              </a:ext>
            </a:extLst>
          </p:cNvPr>
          <p:cNvSpPr/>
          <p:nvPr/>
        </p:nvSpPr>
        <p:spPr bwMode="auto">
          <a:xfrm>
            <a:off x="2458290" y="2527719"/>
            <a:ext cx="510125" cy="662524"/>
          </a:xfrm>
          <a:custGeom>
            <a:avLst/>
            <a:gdLst>
              <a:gd name="T0" fmla="*/ 235 w 236"/>
              <a:gd name="T1" fmla="*/ 90 h 307"/>
              <a:gd name="T2" fmla="*/ 231 w 236"/>
              <a:gd name="T3" fmla="*/ 163 h 307"/>
              <a:gd name="T4" fmla="*/ 228 w 236"/>
              <a:gd name="T5" fmla="*/ 203 h 307"/>
              <a:gd name="T6" fmla="*/ 226 w 236"/>
              <a:gd name="T7" fmla="*/ 221 h 307"/>
              <a:gd name="T8" fmla="*/ 224 w 236"/>
              <a:gd name="T9" fmla="*/ 236 h 307"/>
              <a:gd name="T10" fmla="*/ 218 w 236"/>
              <a:gd name="T11" fmla="*/ 266 h 307"/>
              <a:gd name="T12" fmla="*/ 201 w 236"/>
              <a:gd name="T13" fmla="*/ 288 h 307"/>
              <a:gd name="T14" fmla="*/ 174 w 236"/>
              <a:gd name="T15" fmla="*/ 306 h 307"/>
              <a:gd name="T16" fmla="*/ 174 w 236"/>
              <a:gd name="T17" fmla="*/ 306 h 307"/>
              <a:gd name="T18" fmla="*/ 174 w 236"/>
              <a:gd name="T19" fmla="*/ 306 h 307"/>
              <a:gd name="T20" fmla="*/ 146 w 236"/>
              <a:gd name="T21" fmla="*/ 305 h 307"/>
              <a:gd name="T22" fmla="*/ 80 w 236"/>
              <a:gd name="T23" fmla="*/ 284 h 307"/>
              <a:gd name="T24" fmla="*/ 21 w 236"/>
              <a:gd name="T25" fmla="*/ 249 h 307"/>
              <a:gd name="T26" fmla="*/ 5 w 236"/>
              <a:gd name="T27" fmla="*/ 236 h 307"/>
              <a:gd name="T28" fmla="*/ 1 w 236"/>
              <a:gd name="T29" fmla="*/ 230 h 307"/>
              <a:gd name="T30" fmla="*/ 1 w 236"/>
              <a:gd name="T31" fmla="*/ 230 h 307"/>
              <a:gd name="T32" fmla="*/ 0 w 236"/>
              <a:gd name="T33" fmla="*/ 230 h 307"/>
              <a:gd name="T34" fmla="*/ 1 w 236"/>
              <a:gd name="T35" fmla="*/ 230 h 307"/>
              <a:gd name="T36" fmla="*/ 2 w 236"/>
              <a:gd name="T37" fmla="*/ 223 h 307"/>
              <a:gd name="T38" fmla="*/ 6 w 236"/>
              <a:gd name="T39" fmla="*/ 198 h 307"/>
              <a:gd name="T40" fmla="*/ 14 w 236"/>
              <a:gd name="T41" fmla="*/ 161 h 307"/>
              <a:gd name="T42" fmla="*/ 26 w 236"/>
              <a:gd name="T43" fmla="*/ 116 h 307"/>
              <a:gd name="T44" fmla="*/ 49 w 236"/>
              <a:gd name="T45" fmla="*/ 34 h 307"/>
              <a:gd name="T46" fmla="*/ 61 w 236"/>
              <a:gd name="T47" fmla="*/ 1 h 307"/>
              <a:gd name="T48" fmla="*/ 61 w 236"/>
              <a:gd name="T49" fmla="*/ 1 h 307"/>
              <a:gd name="T50" fmla="*/ 61 w 236"/>
              <a:gd name="T51" fmla="*/ 0 h 307"/>
              <a:gd name="T52" fmla="*/ 61 w 236"/>
              <a:gd name="T53" fmla="*/ 1 h 307"/>
              <a:gd name="T54" fmla="*/ 61 w 236"/>
              <a:gd name="T55" fmla="*/ 1 h 307"/>
              <a:gd name="T56" fmla="*/ 61 w 236"/>
              <a:gd name="T57" fmla="*/ 1 h 307"/>
              <a:gd name="T58" fmla="*/ 61 w 236"/>
              <a:gd name="T59" fmla="*/ 1 h 307"/>
              <a:gd name="T60" fmla="*/ 63 w 236"/>
              <a:gd name="T61" fmla="*/ 2 h 307"/>
              <a:gd name="T62" fmla="*/ 80 w 236"/>
              <a:gd name="T63" fmla="*/ 19 h 307"/>
              <a:gd name="T64" fmla="*/ 104 w 236"/>
              <a:gd name="T65" fmla="*/ 36 h 307"/>
              <a:gd name="T66" fmla="*/ 135 w 236"/>
              <a:gd name="T67" fmla="*/ 52 h 307"/>
              <a:gd name="T68" fmla="*/ 169 w 236"/>
              <a:gd name="T69" fmla="*/ 63 h 307"/>
              <a:gd name="T70" fmla="*/ 197 w 236"/>
              <a:gd name="T71" fmla="*/ 70 h 307"/>
              <a:gd name="T72" fmla="*/ 200 w 236"/>
              <a:gd name="T73" fmla="*/ 70 h 307"/>
              <a:gd name="T74" fmla="*/ 204 w 236"/>
              <a:gd name="T75" fmla="*/ 71 h 307"/>
              <a:gd name="T76" fmla="*/ 218 w 236"/>
              <a:gd name="T77" fmla="*/ 72 h 307"/>
              <a:gd name="T78" fmla="*/ 221 w 236"/>
              <a:gd name="T79" fmla="*/ 73 h 307"/>
              <a:gd name="T80" fmla="*/ 221 w 236"/>
              <a:gd name="T81" fmla="*/ 73 h 307"/>
              <a:gd name="T82" fmla="*/ 222 w 236"/>
              <a:gd name="T83" fmla="*/ 73 h 307"/>
              <a:gd name="T84" fmla="*/ 223 w 236"/>
              <a:gd name="T85" fmla="*/ 73 h 307"/>
              <a:gd name="T86" fmla="*/ 223 w 236"/>
              <a:gd name="T87" fmla="*/ 73 h 307"/>
              <a:gd name="T88" fmla="*/ 223 w 236"/>
              <a:gd name="T89" fmla="*/ 73 h 307"/>
              <a:gd name="T90" fmla="*/ 223 w 236"/>
              <a:gd name="T91" fmla="*/ 73 h 307"/>
              <a:gd name="T92" fmla="*/ 224 w 236"/>
              <a:gd name="T93" fmla="*/ 74 h 307"/>
              <a:gd name="T94" fmla="*/ 224 w 236"/>
              <a:gd name="T95" fmla="*/ 74 h 307"/>
              <a:gd name="T96" fmla="*/ 224 w 236"/>
              <a:gd name="T97" fmla="*/ 74 h 307"/>
              <a:gd name="T98" fmla="*/ 224 w 236"/>
              <a:gd name="T99" fmla="*/ 73 h 307"/>
              <a:gd name="T100" fmla="*/ 228 w 236"/>
              <a:gd name="T101" fmla="*/ 67 h 307"/>
              <a:gd name="T102" fmla="*/ 233 w 236"/>
              <a:gd name="T103" fmla="*/ 63 h 307"/>
              <a:gd name="T104" fmla="*/ 234 w 236"/>
              <a:gd name="T105" fmla="*/ 61 h 307"/>
              <a:gd name="T106" fmla="*/ 235 w 236"/>
              <a:gd name="T107" fmla="*/ 60 h 307"/>
              <a:gd name="T108" fmla="*/ 235 w 236"/>
              <a:gd name="T109" fmla="*/ 60 h 307"/>
              <a:gd name="T110" fmla="*/ 235 w 236"/>
              <a:gd name="T111" fmla="*/ 60 h 307"/>
              <a:gd name="T112" fmla="*/ 235 w 236"/>
              <a:gd name="T113" fmla="*/ 60 h 307"/>
              <a:gd name="T114" fmla="*/ 235 w 236"/>
              <a:gd name="T115" fmla="*/ 9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6" h="307">
                <a:moveTo>
                  <a:pt x="235" y="90"/>
                </a:moveTo>
                <a:cubicBezTo>
                  <a:pt x="235" y="109"/>
                  <a:pt x="233" y="135"/>
                  <a:pt x="231" y="163"/>
                </a:cubicBezTo>
                <a:cubicBezTo>
                  <a:pt x="230" y="177"/>
                  <a:pt x="229" y="191"/>
                  <a:pt x="228" y="203"/>
                </a:cubicBezTo>
                <a:cubicBezTo>
                  <a:pt x="227" y="209"/>
                  <a:pt x="227" y="215"/>
                  <a:pt x="226" y="221"/>
                </a:cubicBezTo>
                <a:cubicBezTo>
                  <a:pt x="225" y="226"/>
                  <a:pt x="225" y="231"/>
                  <a:pt x="224" y="236"/>
                </a:cubicBezTo>
                <a:cubicBezTo>
                  <a:pt x="221" y="254"/>
                  <a:pt x="218" y="265"/>
                  <a:pt x="218" y="266"/>
                </a:cubicBezTo>
                <a:cubicBezTo>
                  <a:pt x="214" y="276"/>
                  <a:pt x="208" y="282"/>
                  <a:pt x="201" y="288"/>
                </a:cubicBezTo>
                <a:cubicBezTo>
                  <a:pt x="189" y="298"/>
                  <a:pt x="176" y="306"/>
                  <a:pt x="174" y="306"/>
                </a:cubicBezTo>
                <a:cubicBezTo>
                  <a:pt x="174" y="306"/>
                  <a:pt x="174" y="306"/>
                  <a:pt x="174" y="306"/>
                </a:cubicBezTo>
                <a:cubicBezTo>
                  <a:pt x="174" y="306"/>
                  <a:pt x="174" y="306"/>
                  <a:pt x="174" y="306"/>
                </a:cubicBezTo>
                <a:cubicBezTo>
                  <a:pt x="172" y="306"/>
                  <a:pt x="161" y="307"/>
                  <a:pt x="146" y="305"/>
                </a:cubicBezTo>
                <a:cubicBezTo>
                  <a:pt x="128" y="302"/>
                  <a:pt x="105" y="295"/>
                  <a:pt x="80" y="284"/>
                </a:cubicBezTo>
                <a:cubicBezTo>
                  <a:pt x="56" y="273"/>
                  <a:pt x="35" y="260"/>
                  <a:pt x="21" y="249"/>
                </a:cubicBezTo>
                <a:cubicBezTo>
                  <a:pt x="14" y="244"/>
                  <a:pt x="9" y="239"/>
                  <a:pt x="5" y="236"/>
                </a:cubicBezTo>
                <a:cubicBezTo>
                  <a:pt x="3" y="233"/>
                  <a:pt x="1" y="231"/>
                  <a:pt x="1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1" y="229"/>
                  <a:pt x="1" y="227"/>
                  <a:pt x="2" y="223"/>
                </a:cubicBezTo>
                <a:cubicBezTo>
                  <a:pt x="2" y="217"/>
                  <a:pt x="4" y="208"/>
                  <a:pt x="6" y="198"/>
                </a:cubicBezTo>
                <a:cubicBezTo>
                  <a:pt x="8" y="187"/>
                  <a:pt x="11" y="174"/>
                  <a:pt x="14" y="161"/>
                </a:cubicBezTo>
                <a:cubicBezTo>
                  <a:pt x="18" y="147"/>
                  <a:pt x="21" y="131"/>
                  <a:pt x="26" y="116"/>
                </a:cubicBezTo>
                <a:cubicBezTo>
                  <a:pt x="34" y="84"/>
                  <a:pt x="42" y="55"/>
                  <a:pt x="49" y="34"/>
                </a:cubicBezTo>
                <a:cubicBezTo>
                  <a:pt x="55" y="15"/>
                  <a:pt x="60" y="2"/>
                  <a:pt x="61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2" y="1"/>
                  <a:pt x="63" y="2"/>
                </a:cubicBezTo>
                <a:cubicBezTo>
                  <a:pt x="65" y="4"/>
                  <a:pt x="71" y="11"/>
                  <a:pt x="80" y="19"/>
                </a:cubicBezTo>
                <a:cubicBezTo>
                  <a:pt x="87" y="24"/>
                  <a:pt x="95" y="30"/>
                  <a:pt x="104" y="36"/>
                </a:cubicBezTo>
                <a:cubicBezTo>
                  <a:pt x="113" y="41"/>
                  <a:pt x="124" y="47"/>
                  <a:pt x="135" y="52"/>
                </a:cubicBezTo>
                <a:cubicBezTo>
                  <a:pt x="147" y="56"/>
                  <a:pt x="158" y="60"/>
                  <a:pt x="169" y="63"/>
                </a:cubicBezTo>
                <a:cubicBezTo>
                  <a:pt x="179" y="66"/>
                  <a:pt x="189" y="68"/>
                  <a:pt x="197" y="70"/>
                </a:cubicBezTo>
                <a:cubicBezTo>
                  <a:pt x="198" y="70"/>
                  <a:pt x="199" y="70"/>
                  <a:pt x="200" y="70"/>
                </a:cubicBezTo>
                <a:cubicBezTo>
                  <a:pt x="201" y="70"/>
                  <a:pt x="202" y="70"/>
                  <a:pt x="204" y="71"/>
                </a:cubicBezTo>
                <a:cubicBezTo>
                  <a:pt x="210" y="71"/>
                  <a:pt x="215" y="72"/>
                  <a:pt x="218" y="72"/>
                </a:cubicBezTo>
                <a:cubicBezTo>
                  <a:pt x="219" y="73"/>
                  <a:pt x="220" y="73"/>
                  <a:pt x="221" y="73"/>
                </a:cubicBezTo>
                <a:cubicBezTo>
                  <a:pt x="221" y="73"/>
                  <a:pt x="221" y="73"/>
                  <a:pt x="221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23" y="73"/>
                  <a:pt x="223" y="73"/>
                  <a:pt x="223" y="73"/>
                </a:cubicBezTo>
                <a:cubicBezTo>
                  <a:pt x="223" y="73"/>
                  <a:pt x="223" y="73"/>
                  <a:pt x="223" y="73"/>
                </a:cubicBezTo>
                <a:cubicBezTo>
                  <a:pt x="223" y="73"/>
                  <a:pt x="223" y="73"/>
                  <a:pt x="223" y="73"/>
                </a:cubicBezTo>
                <a:cubicBezTo>
                  <a:pt x="223" y="73"/>
                  <a:pt x="223" y="73"/>
                  <a:pt x="223" y="73"/>
                </a:cubicBezTo>
                <a:cubicBezTo>
                  <a:pt x="224" y="73"/>
                  <a:pt x="224" y="74"/>
                  <a:pt x="224" y="74"/>
                </a:cubicBezTo>
                <a:cubicBezTo>
                  <a:pt x="224" y="74"/>
                  <a:pt x="224" y="74"/>
                  <a:pt x="224" y="74"/>
                </a:cubicBezTo>
                <a:cubicBezTo>
                  <a:pt x="224" y="74"/>
                  <a:pt x="224" y="74"/>
                  <a:pt x="224" y="74"/>
                </a:cubicBezTo>
                <a:cubicBezTo>
                  <a:pt x="224" y="74"/>
                  <a:pt x="224" y="74"/>
                  <a:pt x="224" y="73"/>
                </a:cubicBezTo>
                <a:cubicBezTo>
                  <a:pt x="225" y="72"/>
                  <a:pt x="226" y="70"/>
                  <a:pt x="228" y="67"/>
                </a:cubicBezTo>
                <a:cubicBezTo>
                  <a:pt x="230" y="66"/>
                  <a:pt x="231" y="64"/>
                  <a:pt x="233" y="63"/>
                </a:cubicBezTo>
                <a:cubicBezTo>
                  <a:pt x="233" y="62"/>
                  <a:pt x="233" y="62"/>
                  <a:pt x="234" y="61"/>
                </a:cubicBezTo>
                <a:cubicBezTo>
                  <a:pt x="234" y="61"/>
                  <a:pt x="235" y="60"/>
                  <a:pt x="235" y="60"/>
                </a:cubicBezTo>
                <a:cubicBezTo>
                  <a:pt x="235" y="60"/>
                  <a:pt x="235" y="60"/>
                  <a:pt x="235" y="60"/>
                </a:cubicBezTo>
                <a:cubicBezTo>
                  <a:pt x="235" y="60"/>
                  <a:pt x="235" y="60"/>
                  <a:pt x="235" y="60"/>
                </a:cubicBezTo>
                <a:cubicBezTo>
                  <a:pt x="235" y="60"/>
                  <a:pt x="235" y="60"/>
                  <a:pt x="235" y="60"/>
                </a:cubicBezTo>
                <a:cubicBezTo>
                  <a:pt x="236" y="64"/>
                  <a:pt x="236" y="75"/>
                  <a:pt x="235" y="9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isḻíḋe">
            <a:extLst>
              <a:ext uri="{FF2B5EF4-FFF2-40B4-BE49-F238E27FC236}">
                <a16:creationId xmlns:a16="http://schemas.microsoft.com/office/drawing/2014/main" id="{6B44F208-0EC1-4601-A8BD-40791CEA43F6}"/>
              </a:ext>
            </a:extLst>
          </p:cNvPr>
          <p:cNvSpPr/>
          <p:nvPr/>
        </p:nvSpPr>
        <p:spPr bwMode="auto">
          <a:xfrm>
            <a:off x="2587874" y="2527719"/>
            <a:ext cx="354076" cy="164262"/>
          </a:xfrm>
          <a:custGeom>
            <a:avLst/>
            <a:gdLst>
              <a:gd name="T0" fmla="*/ 164 w 164"/>
              <a:gd name="T1" fmla="*/ 74 h 76"/>
              <a:gd name="T2" fmla="*/ 137 w 164"/>
              <a:gd name="T3" fmla="*/ 74 h 76"/>
              <a:gd name="T4" fmla="*/ 107 w 164"/>
              <a:gd name="T5" fmla="*/ 68 h 76"/>
              <a:gd name="T6" fmla="*/ 73 w 164"/>
              <a:gd name="T7" fmla="*/ 57 h 76"/>
              <a:gd name="T8" fmla="*/ 41 w 164"/>
              <a:gd name="T9" fmla="*/ 40 h 76"/>
              <a:gd name="T10" fmla="*/ 18 w 164"/>
              <a:gd name="T11" fmla="*/ 22 h 76"/>
              <a:gd name="T12" fmla="*/ 1 w 164"/>
              <a:gd name="T13" fmla="*/ 0 h 76"/>
              <a:gd name="T14" fmla="*/ 21 w 164"/>
              <a:gd name="T15" fmla="*/ 18 h 76"/>
              <a:gd name="T16" fmla="*/ 44 w 164"/>
              <a:gd name="T17" fmla="*/ 34 h 76"/>
              <a:gd name="T18" fmla="*/ 76 w 164"/>
              <a:gd name="T19" fmla="*/ 50 h 76"/>
              <a:gd name="T20" fmla="*/ 109 w 164"/>
              <a:gd name="T21" fmla="*/ 63 h 76"/>
              <a:gd name="T22" fmla="*/ 137 w 164"/>
              <a:gd name="T23" fmla="*/ 69 h 76"/>
              <a:gd name="T24" fmla="*/ 164 w 164"/>
              <a:gd name="T25" fmla="*/ 7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" h="76">
                <a:moveTo>
                  <a:pt x="164" y="74"/>
                </a:moveTo>
                <a:cubicBezTo>
                  <a:pt x="164" y="74"/>
                  <a:pt x="153" y="76"/>
                  <a:pt x="137" y="74"/>
                </a:cubicBezTo>
                <a:cubicBezTo>
                  <a:pt x="128" y="73"/>
                  <a:pt x="118" y="71"/>
                  <a:pt x="107" y="68"/>
                </a:cubicBezTo>
                <a:cubicBezTo>
                  <a:pt x="97" y="66"/>
                  <a:pt x="85" y="62"/>
                  <a:pt x="73" y="57"/>
                </a:cubicBezTo>
                <a:cubicBezTo>
                  <a:pt x="61" y="51"/>
                  <a:pt x="51" y="46"/>
                  <a:pt x="41" y="40"/>
                </a:cubicBezTo>
                <a:cubicBezTo>
                  <a:pt x="32" y="34"/>
                  <a:pt x="24" y="28"/>
                  <a:pt x="18" y="22"/>
                </a:cubicBezTo>
                <a:cubicBezTo>
                  <a:pt x="5" y="10"/>
                  <a:pt x="0" y="1"/>
                  <a:pt x="1" y="0"/>
                </a:cubicBezTo>
                <a:cubicBezTo>
                  <a:pt x="2" y="0"/>
                  <a:pt x="8" y="8"/>
                  <a:pt x="21" y="18"/>
                </a:cubicBezTo>
                <a:cubicBezTo>
                  <a:pt x="27" y="23"/>
                  <a:pt x="35" y="29"/>
                  <a:pt x="44" y="34"/>
                </a:cubicBezTo>
                <a:cubicBezTo>
                  <a:pt x="54" y="40"/>
                  <a:pt x="64" y="45"/>
                  <a:pt x="76" y="50"/>
                </a:cubicBezTo>
                <a:cubicBezTo>
                  <a:pt x="87" y="55"/>
                  <a:pt x="99" y="59"/>
                  <a:pt x="109" y="63"/>
                </a:cubicBezTo>
                <a:cubicBezTo>
                  <a:pt x="120" y="66"/>
                  <a:pt x="129" y="68"/>
                  <a:pt x="137" y="69"/>
                </a:cubicBezTo>
                <a:cubicBezTo>
                  <a:pt x="153" y="72"/>
                  <a:pt x="164" y="73"/>
                  <a:pt x="164" y="7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ṩļíďè">
            <a:extLst>
              <a:ext uri="{FF2B5EF4-FFF2-40B4-BE49-F238E27FC236}">
                <a16:creationId xmlns:a16="http://schemas.microsoft.com/office/drawing/2014/main" id="{DB50552E-6874-471E-8010-389BD2779FFF}"/>
              </a:ext>
            </a:extLst>
          </p:cNvPr>
          <p:cNvSpPr/>
          <p:nvPr/>
        </p:nvSpPr>
        <p:spPr bwMode="auto">
          <a:xfrm>
            <a:off x="2458290" y="2527719"/>
            <a:ext cx="134148" cy="502825"/>
          </a:xfrm>
          <a:custGeom>
            <a:avLst/>
            <a:gdLst>
              <a:gd name="T0" fmla="*/ 61 w 62"/>
              <a:gd name="T1" fmla="*/ 1 h 233"/>
              <a:gd name="T2" fmla="*/ 53 w 62"/>
              <a:gd name="T3" fmla="*/ 35 h 233"/>
              <a:gd name="T4" fmla="*/ 32 w 62"/>
              <a:gd name="T5" fmla="*/ 117 h 233"/>
              <a:gd name="T6" fmla="*/ 11 w 62"/>
              <a:gd name="T7" fmla="*/ 199 h 233"/>
              <a:gd name="T8" fmla="*/ 1 w 62"/>
              <a:gd name="T9" fmla="*/ 232 h 233"/>
              <a:gd name="T10" fmla="*/ 6 w 62"/>
              <a:gd name="T11" fmla="*/ 198 h 233"/>
              <a:gd name="T12" fmla="*/ 25 w 62"/>
              <a:gd name="T13" fmla="*/ 115 h 233"/>
              <a:gd name="T14" fmla="*/ 48 w 62"/>
              <a:gd name="T15" fmla="*/ 33 h 233"/>
              <a:gd name="T16" fmla="*/ 61 w 62"/>
              <a:gd name="T17" fmla="*/ 1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233">
                <a:moveTo>
                  <a:pt x="61" y="1"/>
                </a:moveTo>
                <a:cubicBezTo>
                  <a:pt x="62" y="1"/>
                  <a:pt x="58" y="14"/>
                  <a:pt x="53" y="35"/>
                </a:cubicBezTo>
                <a:cubicBezTo>
                  <a:pt x="47" y="56"/>
                  <a:pt x="40" y="85"/>
                  <a:pt x="32" y="117"/>
                </a:cubicBezTo>
                <a:cubicBezTo>
                  <a:pt x="24" y="149"/>
                  <a:pt x="16" y="178"/>
                  <a:pt x="11" y="199"/>
                </a:cubicBezTo>
                <a:cubicBezTo>
                  <a:pt x="5" y="220"/>
                  <a:pt x="2" y="233"/>
                  <a:pt x="1" y="232"/>
                </a:cubicBezTo>
                <a:cubicBezTo>
                  <a:pt x="0" y="232"/>
                  <a:pt x="2" y="219"/>
                  <a:pt x="6" y="198"/>
                </a:cubicBezTo>
                <a:cubicBezTo>
                  <a:pt x="10" y="176"/>
                  <a:pt x="17" y="147"/>
                  <a:pt x="25" y="115"/>
                </a:cubicBezTo>
                <a:cubicBezTo>
                  <a:pt x="34" y="83"/>
                  <a:pt x="42" y="54"/>
                  <a:pt x="48" y="33"/>
                </a:cubicBezTo>
                <a:cubicBezTo>
                  <a:pt x="55" y="13"/>
                  <a:pt x="60" y="0"/>
                  <a:pt x="61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ṣlîḓê">
            <a:extLst>
              <a:ext uri="{FF2B5EF4-FFF2-40B4-BE49-F238E27FC236}">
                <a16:creationId xmlns:a16="http://schemas.microsoft.com/office/drawing/2014/main" id="{57151C4D-8A5E-47A2-BE2F-905C610EFC7B}"/>
              </a:ext>
            </a:extLst>
          </p:cNvPr>
          <p:cNvSpPr/>
          <p:nvPr/>
        </p:nvSpPr>
        <p:spPr bwMode="auto">
          <a:xfrm>
            <a:off x="2458290" y="3022331"/>
            <a:ext cx="377803" cy="170650"/>
          </a:xfrm>
          <a:custGeom>
            <a:avLst/>
            <a:gdLst>
              <a:gd name="T0" fmla="*/ 175 w 175"/>
              <a:gd name="T1" fmla="*/ 78 h 79"/>
              <a:gd name="T2" fmla="*/ 147 w 175"/>
              <a:gd name="T3" fmla="*/ 77 h 79"/>
              <a:gd name="T4" fmla="*/ 81 w 175"/>
              <a:gd name="T5" fmla="*/ 56 h 79"/>
              <a:gd name="T6" fmla="*/ 21 w 175"/>
              <a:gd name="T7" fmla="*/ 20 h 79"/>
              <a:gd name="T8" fmla="*/ 5 w 175"/>
              <a:gd name="T9" fmla="*/ 7 h 79"/>
              <a:gd name="T10" fmla="*/ 1 w 175"/>
              <a:gd name="T11" fmla="*/ 1 h 79"/>
              <a:gd name="T12" fmla="*/ 7 w 175"/>
              <a:gd name="T13" fmla="*/ 5 h 79"/>
              <a:gd name="T14" fmla="*/ 24 w 175"/>
              <a:gd name="T15" fmla="*/ 17 h 79"/>
              <a:gd name="T16" fmla="*/ 84 w 175"/>
              <a:gd name="T17" fmla="*/ 49 h 79"/>
              <a:gd name="T18" fmla="*/ 148 w 175"/>
              <a:gd name="T19" fmla="*/ 72 h 79"/>
              <a:gd name="T20" fmla="*/ 175 w 175"/>
              <a:gd name="T2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79">
                <a:moveTo>
                  <a:pt x="175" y="78"/>
                </a:moveTo>
                <a:cubicBezTo>
                  <a:pt x="175" y="78"/>
                  <a:pt x="164" y="79"/>
                  <a:pt x="147" y="77"/>
                </a:cubicBezTo>
                <a:cubicBezTo>
                  <a:pt x="129" y="74"/>
                  <a:pt x="105" y="67"/>
                  <a:pt x="81" y="56"/>
                </a:cubicBezTo>
                <a:cubicBezTo>
                  <a:pt x="56" y="44"/>
                  <a:pt x="35" y="31"/>
                  <a:pt x="21" y="20"/>
                </a:cubicBezTo>
                <a:cubicBezTo>
                  <a:pt x="14" y="15"/>
                  <a:pt x="9" y="10"/>
                  <a:pt x="5" y="7"/>
                </a:cubicBezTo>
                <a:cubicBezTo>
                  <a:pt x="2" y="3"/>
                  <a:pt x="0" y="1"/>
                  <a:pt x="1" y="1"/>
                </a:cubicBezTo>
                <a:cubicBezTo>
                  <a:pt x="1" y="0"/>
                  <a:pt x="3" y="2"/>
                  <a:pt x="7" y="5"/>
                </a:cubicBezTo>
                <a:cubicBezTo>
                  <a:pt x="11" y="8"/>
                  <a:pt x="17" y="12"/>
                  <a:pt x="24" y="17"/>
                </a:cubicBezTo>
                <a:cubicBezTo>
                  <a:pt x="39" y="26"/>
                  <a:pt x="59" y="38"/>
                  <a:pt x="84" y="49"/>
                </a:cubicBezTo>
                <a:cubicBezTo>
                  <a:pt x="108" y="61"/>
                  <a:pt x="131" y="68"/>
                  <a:pt x="148" y="72"/>
                </a:cubicBezTo>
                <a:cubicBezTo>
                  <a:pt x="165" y="76"/>
                  <a:pt x="175" y="76"/>
                  <a:pt x="175" y="7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sľíḓê">
            <a:extLst>
              <a:ext uri="{FF2B5EF4-FFF2-40B4-BE49-F238E27FC236}">
                <a16:creationId xmlns:a16="http://schemas.microsoft.com/office/drawing/2014/main" id="{F92B517E-08F3-4542-9210-DDF5A8A4A8CE}"/>
              </a:ext>
            </a:extLst>
          </p:cNvPr>
          <p:cNvSpPr/>
          <p:nvPr/>
        </p:nvSpPr>
        <p:spPr bwMode="auto">
          <a:xfrm>
            <a:off x="2836093" y="3101724"/>
            <a:ext cx="99470" cy="88519"/>
          </a:xfrm>
          <a:custGeom>
            <a:avLst/>
            <a:gdLst>
              <a:gd name="T0" fmla="*/ 45 w 46"/>
              <a:gd name="T1" fmla="*/ 0 h 41"/>
              <a:gd name="T2" fmla="*/ 41 w 46"/>
              <a:gd name="T3" fmla="*/ 8 h 41"/>
              <a:gd name="T4" fmla="*/ 26 w 46"/>
              <a:gd name="T5" fmla="*/ 24 h 41"/>
              <a:gd name="T6" fmla="*/ 8 w 46"/>
              <a:gd name="T7" fmla="*/ 36 h 41"/>
              <a:gd name="T8" fmla="*/ 0 w 46"/>
              <a:gd name="T9" fmla="*/ 41 h 41"/>
              <a:gd name="T10" fmla="*/ 7 w 46"/>
              <a:gd name="T11" fmla="*/ 35 h 41"/>
              <a:gd name="T12" fmla="*/ 24 w 46"/>
              <a:gd name="T13" fmla="*/ 22 h 41"/>
              <a:gd name="T14" fmla="*/ 40 w 46"/>
              <a:gd name="T15" fmla="*/ 7 h 41"/>
              <a:gd name="T16" fmla="*/ 45 w 46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1">
                <a:moveTo>
                  <a:pt x="45" y="0"/>
                </a:moveTo>
                <a:cubicBezTo>
                  <a:pt x="46" y="1"/>
                  <a:pt x="44" y="4"/>
                  <a:pt x="41" y="8"/>
                </a:cubicBezTo>
                <a:cubicBezTo>
                  <a:pt x="38" y="13"/>
                  <a:pt x="33" y="19"/>
                  <a:pt x="26" y="24"/>
                </a:cubicBezTo>
                <a:cubicBezTo>
                  <a:pt x="20" y="29"/>
                  <a:pt x="13" y="33"/>
                  <a:pt x="8" y="36"/>
                </a:cubicBezTo>
                <a:cubicBezTo>
                  <a:pt x="4" y="39"/>
                  <a:pt x="1" y="41"/>
                  <a:pt x="0" y="41"/>
                </a:cubicBezTo>
                <a:cubicBezTo>
                  <a:pt x="0" y="40"/>
                  <a:pt x="3" y="38"/>
                  <a:pt x="7" y="35"/>
                </a:cubicBezTo>
                <a:cubicBezTo>
                  <a:pt x="12" y="32"/>
                  <a:pt x="18" y="27"/>
                  <a:pt x="24" y="22"/>
                </a:cubicBezTo>
                <a:cubicBezTo>
                  <a:pt x="31" y="17"/>
                  <a:pt x="36" y="11"/>
                  <a:pt x="40" y="7"/>
                </a:cubicBezTo>
                <a:cubicBezTo>
                  <a:pt x="43" y="3"/>
                  <a:pt x="45" y="0"/>
                  <a:pt x="45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$ļiḍè">
            <a:extLst>
              <a:ext uri="{FF2B5EF4-FFF2-40B4-BE49-F238E27FC236}">
                <a16:creationId xmlns:a16="http://schemas.microsoft.com/office/drawing/2014/main" id="{2FDD9805-BC86-4FA1-9F3B-18DE45E6C8A6}"/>
              </a:ext>
            </a:extLst>
          </p:cNvPr>
          <p:cNvSpPr/>
          <p:nvPr/>
        </p:nvSpPr>
        <p:spPr bwMode="auto">
          <a:xfrm>
            <a:off x="2938300" y="2654565"/>
            <a:ext cx="30115" cy="34677"/>
          </a:xfrm>
          <a:custGeom>
            <a:avLst/>
            <a:gdLst>
              <a:gd name="T0" fmla="*/ 13 w 14"/>
              <a:gd name="T1" fmla="*/ 1 h 16"/>
              <a:gd name="T2" fmla="*/ 9 w 14"/>
              <a:gd name="T3" fmla="*/ 9 h 16"/>
              <a:gd name="T4" fmla="*/ 1 w 14"/>
              <a:gd name="T5" fmla="*/ 15 h 16"/>
              <a:gd name="T6" fmla="*/ 7 w 14"/>
              <a:gd name="T7" fmla="*/ 7 h 16"/>
              <a:gd name="T8" fmla="*/ 13 w 14"/>
              <a:gd name="T9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6">
                <a:moveTo>
                  <a:pt x="13" y="1"/>
                </a:moveTo>
                <a:cubicBezTo>
                  <a:pt x="14" y="1"/>
                  <a:pt x="12" y="5"/>
                  <a:pt x="9" y="9"/>
                </a:cubicBezTo>
                <a:cubicBezTo>
                  <a:pt x="5" y="13"/>
                  <a:pt x="1" y="16"/>
                  <a:pt x="1" y="15"/>
                </a:cubicBezTo>
                <a:cubicBezTo>
                  <a:pt x="0" y="15"/>
                  <a:pt x="3" y="11"/>
                  <a:pt x="7" y="7"/>
                </a:cubicBezTo>
                <a:cubicBezTo>
                  <a:pt x="10" y="4"/>
                  <a:pt x="12" y="0"/>
                  <a:pt x="13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ṩḷíďé">
            <a:extLst>
              <a:ext uri="{FF2B5EF4-FFF2-40B4-BE49-F238E27FC236}">
                <a16:creationId xmlns:a16="http://schemas.microsoft.com/office/drawing/2014/main" id="{292DFCDD-06DB-4CE7-A737-1DA1AEF1BC8E}"/>
              </a:ext>
            </a:extLst>
          </p:cNvPr>
          <p:cNvSpPr/>
          <p:nvPr/>
        </p:nvSpPr>
        <p:spPr bwMode="auto">
          <a:xfrm>
            <a:off x="2657230" y="2486654"/>
            <a:ext cx="178863" cy="237268"/>
          </a:xfrm>
          <a:custGeom>
            <a:avLst/>
            <a:gdLst>
              <a:gd name="T0" fmla="*/ 67 w 83"/>
              <a:gd name="T1" fmla="*/ 110 h 110"/>
              <a:gd name="T2" fmla="*/ 72 w 83"/>
              <a:gd name="T3" fmla="*/ 79 h 110"/>
              <a:gd name="T4" fmla="*/ 77 w 83"/>
              <a:gd name="T5" fmla="*/ 45 h 110"/>
              <a:gd name="T6" fmla="*/ 75 w 83"/>
              <a:gd name="T7" fmla="*/ 26 h 110"/>
              <a:gd name="T8" fmla="*/ 65 w 83"/>
              <a:gd name="T9" fmla="*/ 10 h 110"/>
              <a:gd name="T10" fmla="*/ 47 w 83"/>
              <a:gd name="T11" fmla="*/ 10 h 110"/>
              <a:gd name="T12" fmla="*/ 33 w 83"/>
              <a:gd name="T13" fmla="*/ 22 h 110"/>
              <a:gd name="T14" fmla="*/ 15 w 83"/>
              <a:gd name="T15" fmla="*/ 51 h 110"/>
              <a:gd name="T16" fmla="*/ 1 w 83"/>
              <a:gd name="T17" fmla="*/ 79 h 110"/>
              <a:gd name="T18" fmla="*/ 11 w 83"/>
              <a:gd name="T19" fmla="*/ 49 h 110"/>
              <a:gd name="T20" fmla="*/ 28 w 83"/>
              <a:gd name="T21" fmla="*/ 18 h 110"/>
              <a:gd name="T22" fmla="*/ 44 w 83"/>
              <a:gd name="T23" fmla="*/ 4 h 110"/>
              <a:gd name="T24" fmla="*/ 68 w 83"/>
              <a:gd name="T25" fmla="*/ 4 h 110"/>
              <a:gd name="T26" fmla="*/ 78 w 83"/>
              <a:gd name="T27" fmla="*/ 13 h 110"/>
              <a:gd name="T28" fmla="*/ 82 w 83"/>
              <a:gd name="T29" fmla="*/ 24 h 110"/>
              <a:gd name="T30" fmla="*/ 83 w 83"/>
              <a:gd name="T31" fmla="*/ 45 h 110"/>
              <a:gd name="T32" fmla="*/ 77 w 83"/>
              <a:gd name="T33" fmla="*/ 80 h 110"/>
              <a:gd name="T34" fmla="*/ 67 w 83"/>
              <a:gd name="T3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110">
                <a:moveTo>
                  <a:pt x="67" y="110"/>
                </a:moveTo>
                <a:cubicBezTo>
                  <a:pt x="66" y="110"/>
                  <a:pt x="69" y="98"/>
                  <a:pt x="72" y="79"/>
                </a:cubicBezTo>
                <a:cubicBezTo>
                  <a:pt x="74" y="69"/>
                  <a:pt x="76" y="58"/>
                  <a:pt x="77" y="45"/>
                </a:cubicBezTo>
                <a:cubicBezTo>
                  <a:pt x="77" y="39"/>
                  <a:pt x="77" y="32"/>
                  <a:pt x="75" y="26"/>
                </a:cubicBezTo>
                <a:cubicBezTo>
                  <a:pt x="74" y="19"/>
                  <a:pt x="71" y="13"/>
                  <a:pt x="65" y="10"/>
                </a:cubicBezTo>
                <a:cubicBezTo>
                  <a:pt x="60" y="7"/>
                  <a:pt x="53" y="8"/>
                  <a:pt x="47" y="10"/>
                </a:cubicBezTo>
                <a:cubicBezTo>
                  <a:pt x="41" y="13"/>
                  <a:pt x="37" y="17"/>
                  <a:pt x="33" y="22"/>
                </a:cubicBezTo>
                <a:cubicBezTo>
                  <a:pt x="25" y="32"/>
                  <a:pt x="19" y="42"/>
                  <a:pt x="15" y="51"/>
                </a:cubicBezTo>
                <a:cubicBezTo>
                  <a:pt x="6" y="68"/>
                  <a:pt x="2" y="79"/>
                  <a:pt x="1" y="79"/>
                </a:cubicBezTo>
                <a:cubicBezTo>
                  <a:pt x="0" y="79"/>
                  <a:pt x="3" y="67"/>
                  <a:pt x="11" y="49"/>
                </a:cubicBezTo>
                <a:cubicBezTo>
                  <a:pt x="15" y="40"/>
                  <a:pt x="20" y="29"/>
                  <a:pt x="28" y="18"/>
                </a:cubicBezTo>
                <a:cubicBezTo>
                  <a:pt x="32" y="13"/>
                  <a:pt x="37" y="8"/>
                  <a:pt x="44" y="4"/>
                </a:cubicBezTo>
                <a:cubicBezTo>
                  <a:pt x="51" y="1"/>
                  <a:pt x="61" y="0"/>
                  <a:pt x="68" y="4"/>
                </a:cubicBezTo>
                <a:cubicBezTo>
                  <a:pt x="72" y="6"/>
                  <a:pt x="76" y="10"/>
                  <a:pt x="78" y="13"/>
                </a:cubicBezTo>
                <a:cubicBezTo>
                  <a:pt x="80" y="17"/>
                  <a:pt x="81" y="21"/>
                  <a:pt x="82" y="24"/>
                </a:cubicBezTo>
                <a:cubicBezTo>
                  <a:pt x="83" y="32"/>
                  <a:pt x="83" y="39"/>
                  <a:pt x="83" y="45"/>
                </a:cubicBezTo>
                <a:cubicBezTo>
                  <a:pt x="82" y="59"/>
                  <a:pt x="79" y="70"/>
                  <a:pt x="77" y="80"/>
                </a:cubicBezTo>
                <a:cubicBezTo>
                  <a:pt x="72" y="99"/>
                  <a:pt x="68" y="110"/>
                  <a:pt x="67" y="11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śľiḓê">
            <a:extLst>
              <a:ext uri="{FF2B5EF4-FFF2-40B4-BE49-F238E27FC236}">
                <a16:creationId xmlns:a16="http://schemas.microsoft.com/office/drawing/2014/main" id="{A118A3EE-6328-4EDF-8638-0FF5FE7EAA91}"/>
              </a:ext>
            </a:extLst>
          </p:cNvPr>
          <p:cNvSpPr/>
          <p:nvPr/>
        </p:nvSpPr>
        <p:spPr bwMode="auto">
          <a:xfrm>
            <a:off x="2838831" y="2687418"/>
            <a:ext cx="103120" cy="501000"/>
          </a:xfrm>
          <a:custGeom>
            <a:avLst/>
            <a:gdLst>
              <a:gd name="T0" fmla="*/ 47 w 48"/>
              <a:gd name="T1" fmla="*/ 0 h 232"/>
              <a:gd name="T2" fmla="*/ 41 w 48"/>
              <a:gd name="T3" fmla="*/ 34 h 232"/>
              <a:gd name="T4" fmla="*/ 27 w 48"/>
              <a:gd name="T5" fmla="*/ 117 h 232"/>
              <a:gd name="T6" fmla="*/ 10 w 48"/>
              <a:gd name="T7" fmla="*/ 199 h 232"/>
              <a:gd name="T8" fmla="*/ 4 w 48"/>
              <a:gd name="T9" fmla="*/ 224 h 232"/>
              <a:gd name="T10" fmla="*/ 1 w 48"/>
              <a:gd name="T11" fmla="*/ 230 h 232"/>
              <a:gd name="T12" fmla="*/ 0 w 48"/>
              <a:gd name="T13" fmla="*/ 232 h 232"/>
              <a:gd name="T14" fmla="*/ 0 w 48"/>
              <a:gd name="T15" fmla="*/ 230 h 232"/>
              <a:gd name="T16" fmla="*/ 1 w 48"/>
              <a:gd name="T17" fmla="*/ 223 h 232"/>
              <a:gd name="T18" fmla="*/ 6 w 48"/>
              <a:gd name="T19" fmla="*/ 198 h 232"/>
              <a:gd name="T20" fmla="*/ 20 w 48"/>
              <a:gd name="T21" fmla="*/ 116 h 232"/>
              <a:gd name="T22" fmla="*/ 37 w 48"/>
              <a:gd name="T23" fmla="*/ 33 h 232"/>
              <a:gd name="T24" fmla="*/ 47 w 48"/>
              <a:gd name="T2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232">
                <a:moveTo>
                  <a:pt x="47" y="0"/>
                </a:moveTo>
                <a:cubicBezTo>
                  <a:pt x="48" y="0"/>
                  <a:pt x="45" y="13"/>
                  <a:pt x="41" y="34"/>
                </a:cubicBezTo>
                <a:cubicBezTo>
                  <a:pt x="38" y="55"/>
                  <a:pt x="32" y="85"/>
                  <a:pt x="27" y="117"/>
                </a:cubicBezTo>
                <a:cubicBezTo>
                  <a:pt x="21" y="149"/>
                  <a:pt x="15" y="178"/>
                  <a:pt x="10" y="199"/>
                </a:cubicBezTo>
                <a:cubicBezTo>
                  <a:pt x="8" y="210"/>
                  <a:pt x="6" y="218"/>
                  <a:pt x="4" y="224"/>
                </a:cubicBezTo>
                <a:cubicBezTo>
                  <a:pt x="3" y="227"/>
                  <a:pt x="2" y="229"/>
                  <a:pt x="1" y="230"/>
                </a:cubicBezTo>
                <a:cubicBezTo>
                  <a:pt x="1" y="232"/>
                  <a:pt x="0" y="232"/>
                  <a:pt x="0" y="232"/>
                </a:cubicBezTo>
                <a:cubicBezTo>
                  <a:pt x="0" y="232"/>
                  <a:pt x="0" y="231"/>
                  <a:pt x="0" y="230"/>
                </a:cubicBezTo>
                <a:cubicBezTo>
                  <a:pt x="0" y="228"/>
                  <a:pt x="1" y="226"/>
                  <a:pt x="1" y="223"/>
                </a:cubicBezTo>
                <a:cubicBezTo>
                  <a:pt x="3" y="217"/>
                  <a:pt x="4" y="209"/>
                  <a:pt x="6" y="198"/>
                </a:cubicBezTo>
                <a:cubicBezTo>
                  <a:pt x="9" y="177"/>
                  <a:pt x="14" y="148"/>
                  <a:pt x="20" y="116"/>
                </a:cubicBezTo>
                <a:cubicBezTo>
                  <a:pt x="26" y="83"/>
                  <a:pt x="32" y="54"/>
                  <a:pt x="37" y="33"/>
                </a:cubicBezTo>
                <a:cubicBezTo>
                  <a:pt x="42" y="12"/>
                  <a:pt x="46" y="0"/>
                  <a:pt x="47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śḻïḋe">
            <a:extLst>
              <a:ext uri="{FF2B5EF4-FFF2-40B4-BE49-F238E27FC236}">
                <a16:creationId xmlns:a16="http://schemas.microsoft.com/office/drawing/2014/main" id="{5BB99CA5-C9AA-4B51-9FF5-1D0C1416071A}"/>
              </a:ext>
            </a:extLst>
          </p:cNvPr>
          <p:cNvSpPr/>
          <p:nvPr/>
        </p:nvSpPr>
        <p:spPr bwMode="auto">
          <a:xfrm>
            <a:off x="2927350" y="2654565"/>
            <a:ext cx="47453" cy="456283"/>
          </a:xfrm>
          <a:custGeom>
            <a:avLst/>
            <a:gdLst>
              <a:gd name="T0" fmla="*/ 1 w 22"/>
              <a:gd name="T1" fmla="*/ 211 h 211"/>
              <a:gd name="T2" fmla="*/ 3 w 22"/>
              <a:gd name="T3" fmla="*/ 180 h 211"/>
              <a:gd name="T4" fmla="*/ 11 w 22"/>
              <a:gd name="T5" fmla="*/ 106 h 211"/>
              <a:gd name="T6" fmla="*/ 17 w 22"/>
              <a:gd name="T7" fmla="*/ 31 h 211"/>
              <a:gd name="T8" fmla="*/ 18 w 22"/>
              <a:gd name="T9" fmla="*/ 19 h 211"/>
              <a:gd name="T10" fmla="*/ 18 w 22"/>
              <a:gd name="T11" fmla="*/ 9 h 211"/>
              <a:gd name="T12" fmla="*/ 18 w 22"/>
              <a:gd name="T13" fmla="*/ 3 h 211"/>
              <a:gd name="T14" fmla="*/ 18 w 22"/>
              <a:gd name="T15" fmla="*/ 1 h 211"/>
              <a:gd name="T16" fmla="*/ 19 w 22"/>
              <a:gd name="T17" fmla="*/ 3 h 211"/>
              <a:gd name="T18" fmla="*/ 21 w 22"/>
              <a:gd name="T19" fmla="*/ 9 h 211"/>
              <a:gd name="T20" fmla="*/ 21 w 22"/>
              <a:gd name="T21" fmla="*/ 19 h 211"/>
              <a:gd name="T22" fmla="*/ 22 w 22"/>
              <a:gd name="T23" fmla="*/ 31 h 211"/>
              <a:gd name="T24" fmla="*/ 17 w 22"/>
              <a:gd name="T25" fmla="*/ 106 h 211"/>
              <a:gd name="T26" fmla="*/ 8 w 22"/>
              <a:gd name="T27" fmla="*/ 181 h 211"/>
              <a:gd name="T28" fmla="*/ 1 w 22"/>
              <a:gd name="T29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" h="211">
                <a:moveTo>
                  <a:pt x="1" y="211"/>
                </a:moveTo>
                <a:cubicBezTo>
                  <a:pt x="0" y="211"/>
                  <a:pt x="1" y="199"/>
                  <a:pt x="3" y="180"/>
                </a:cubicBezTo>
                <a:cubicBezTo>
                  <a:pt x="5" y="161"/>
                  <a:pt x="8" y="135"/>
                  <a:pt x="11" y="106"/>
                </a:cubicBezTo>
                <a:cubicBezTo>
                  <a:pt x="13" y="77"/>
                  <a:pt x="16" y="50"/>
                  <a:pt x="17" y="31"/>
                </a:cubicBezTo>
                <a:cubicBezTo>
                  <a:pt x="17" y="27"/>
                  <a:pt x="18" y="22"/>
                  <a:pt x="18" y="19"/>
                </a:cubicBezTo>
                <a:cubicBezTo>
                  <a:pt x="18" y="15"/>
                  <a:pt x="18" y="12"/>
                  <a:pt x="18" y="9"/>
                </a:cubicBezTo>
                <a:cubicBezTo>
                  <a:pt x="18" y="6"/>
                  <a:pt x="18" y="4"/>
                  <a:pt x="18" y="3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1"/>
                  <a:pt x="19" y="3"/>
                </a:cubicBezTo>
                <a:cubicBezTo>
                  <a:pt x="20" y="4"/>
                  <a:pt x="20" y="6"/>
                  <a:pt x="21" y="9"/>
                </a:cubicBezTo>
                <a:cubicBezTo>
                  <a:pt x="21" y="11"/>
                  <a:pt x="21" y="15"/>
                  <a:pt x="21" y="19"/>
                </a:cubicBezTo>
                <a:cubicBezTo>
                  <a:pt x="22" y="22"/>
                  <a:pt x="22" y="27"/>
                  <a:pt x="22" y="31"/>
                </a:cubicBezTo>
                <a:cubicBezTo>
                  <a:pt x="22" y="51"/>
                  <a:pt x="20" y="77"/>
                  <a:pt x="17" y="106"/>
                </a:cubicBezTo>
                <a:cubicBezTo>
                  <a:pt x="15" y="135"/>
                  <a:pt x="11" y="162"/>
                  <a:pt x="8" y="181"/>
                </a:cubicBezTo>
                <a:cubicBezTo>
                  <a:pt x="5" y="199"/>
                  <a:pt x="2" y="211"/>
                  <a:pt x="1" y="21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ṣḻîďé">
            <a:extLst>
              <a:ext uri="{FF2B5EF4-FFF2-40B4-BE49-F238E27FC236}">
                <a16:creationId xmlns:a16="http://schemas.microsoft.com/office/drawing/2014/main" id="{26784803-54FE-4E8C-A616-037496E3407E}"/>
              </a:ext>
            </a:extLst>
          </p:cNvPr>
          <p:cNvSpPr/>
          <p:nvPr/>
        </p:nvSpPr>
        <p:spPr bwMode="auto">
          <a:xfrm>
            <a:off x="3901059" y="2801490"/>
            <a:ext cx="477273" cy="438945"/>
          </a:xfrm>
          <a:custGeom>
            <a:avLst/>
            <a:gdLst>
              <a:gd name="T0" fmla="*/ 172 w 221"/>
              <a:gd name="T1" fmla="*/ 177 h 203"/>
              <a:gd name="T2" fmla="*/ 198 w 221"/>
              <a:gd name="T3" fmla="*/ 129 h 203"/>
              <a:gd name="T4" fmla="*/ 214 w 221"/>
              <a:gd name="T5" fmla="*/ 97 h 203"/>
              <a:gd name="T6" fmla="*/ 214 w 221"/>
              <a:gd name="T7" fmla="*/ 97 h 203"/>
              <a:gd name="T8" fmla="*/ 215 w 221"/>
              <a:gd name="T9" fmla="*/ 96 h 203"/>
              <a:gd name="T10" fmla="*/ 219 w 221"/>
              <a:gd name="T11" fmla="*/ 87 h 203"/>
              <a:gd name="T12" fmla="*/ 221 w 221"/>
              <a:gd name="T13" fmla="*/ 84 h 203"/>
              <a:gd name="T14" fmla="*/ 221 w 221"/>
              <a:gd name="T15" fmla="*/ 84 h 203"/>
              <a:gd name="T16" fmla="*/ 211 w 221"/>
              <a:gd name="T17" fmla="*/ 77 h 203"/>
              <a:gd name="T18" fmla="*/ 182 w 221"/>
              <a:gd name="T19" fmla="*/ 58 h 203"/>
              <a:gd name="T20" fmla="*/ 139 w 221"/>
              <a:gd name="T21" fmla="*/ 32 h 203"/>
              <a:gd name="T22" fmla="*/ 113 w 221"/>
              <a:gd name="T23" fmla="*/ 17 h 203"/>
              <a:gd name="T24" fmla="*/ 84 w 221"/>
              <a:gd name="T25" fmla="*/ 2 h 203"/>
              <a:gd name="T26" fmla="*/ 71 w 221"/>
              <a:gd name="T27" fmla="*/ 1 h 203"/>
              <a:gd name="T28" fmla="*/ 60 w 221"/>
              <a:gd name="T29" fmla="*/ 8 h 203"/>
              <a:gd name="T30" fmla="*/ 48 w 221"/>
              <a:gd name="T31" fmla="*/ 26 h 203"/>
              <a:gd name="T32" fmla="*/ 45 w 221"/>
              <a:gd name="T33" fmla="*/ 30 h 203"/>
              <a:gd name="T34" fmla="*/ 42 w 221"/>
              <a:gd name="T35" fmla="*/ 35 h 203"/>
              <a:gd name="T36" fmla="*/ 37 w 221"/>
              <a:gd name="T37" fmla="*/ 44 h 203"/>
              <a:gd name="T38" fmla="*/ 28 w 221"/>
              <a:gd name="T39" fmla="*/ 60 h 203"/>
              <a:gd name="T40" fmla="*/ 1 w 221"/>
              <a:gd name="T41" fmla="*/ 111 h 203"/>
              <a:gd name="T42" fmla="*/ 3 w 221"/>
              <a:gd name="T43" fmla="*/ 116 h 203"/>
              <a:gd name="T44" fmla="*/ 6 w 221"/>
              <a:gd name="T45" fmla="*/ 118 h 203"/>
              <a:gd name="T46" fmla="*/ 11 w 221"/>
              <a:gd name="T47" fmla="*/ 120 h 203"/>
              <a:gd name="T48" fmla="*/ 15 w 221"/>
              <a:gd name="T49" fmla="*/ 121 h 203"/>
              <a:gd name="T50" fmla="*/ 16 w 221"/>
              <a:gd name="T51" fmla="*/ 121 h 203"/>
              <a:gd name="T52" fmla="*/ 15 w 221"/>
              <a:gd name="T53" fmla="*/ 121 h 203"/>
              <a:gd name="T54" fmla="*/ 17 w 221"/>
              <a:gd name="T55" fmla="*/ 118 h 203"/>
              <a:gd name="T56" fmla="*/ 19 w 221"/>
              <a:gd name="T57" fmla="*/ 116 h 203"/>
              <a:gd name="T58" fmla="*/ 21 w 221"/>
              <a:gd name="T59" fmla="*/ 113 h 203"/>
              <a:gd name="T60" fmla="*/ 42 w 221"/>
              <a:gd name="T61" fmla="*/ 100 h 203"/>
              <a:gd name="T62" fmla="*/ 59 w 221"/>
              <a:gd name="T63" fmla="*/ 101 h 203"/>
              <a:gd name="T64" fmla="*/ 68 w 221"/>
              <a:gd name="T65" fmla="*/ 105 h 203"/>
              <a:gd name="T66" fmla="*/ 76 w 221"/>
              <a:gd name="T67" fmla="*/ 112 h 203"/>
              <a:gd name="T68" fmla="*/ 85 w 221"/>
              <a:gd name="T69" fmla="*/ 132 h 203"/>
              <a:gd name="T70" fmla="*/ 80 w 221"/>
              <a:gd name="T71" fmla="*/ 156 h 203"/>
              <a:gd name="T72" fmla="*/ 80 w 221"/>
              <a:gd name="T73" fmla="*/ 157 h 203"/>
              <a:gd name="T74" fmla="*/ 80 w 221"/>
              <a:gd name="T75" fmla="*/ 158 h 203"/>
              <a:gd name="T76" fmla="*/ 81 w 221"/>
              <a:gd name="T77" fmla="*/ 160 h 203"/>
              <a:gd name="T78" fmla="*/ 83 w 221"/>
              <a:gd name="T79" fmla="*/ 162 h 203"/>
              <a:gd name="T80" fmla="*/ 88 w 221"/>
              <a:gd name="T81" fmla="*/ 166 h 203"/>
              <a:gd name="T82" fmla="*/ 98 w 221"/>
              <a:gd name="T83" fmla="*/ 173 h 203"/>
              <a:gd name="T84" fmla="*/ 119 w 221"/>
              <a:gd name="T85" fmla="*/ 187 h 203"/>
              <a:gd name="T86" fmla="*/ 135 w 221"/>
              <a:gd name="T87" fmla="*/ 195 h 203"/>
              <a:gd name="T88" fmla="*/ 142 w 221"/>
              <a:gd name="T89" fmla="*/ 199 h 203"/>
              <a:gd name="T90" fmla="*/ 148 w 221"/>
              <a:gd name="T91" fmla="*/ 202 h 203"/>
              <a:gd name="T92" fmla="*/ 148 w 221"/>
              <a:gd name="T93" fmla="*/ 202 h 203"/>
              <a:gd name="T94" fmla="*/ 151 w 221"/>
              <a:gd name="T95" fmla="*/ 203 h 203"/>
              <a:gd name="T96" fmla="*/ 152 w 221"/>
              <a:gd name="T97" fmla="*/ 203 h 203"/>
              <a:gd name="T98" fmla="*/ 156 w 221"/>
              <a:gd name="T99" fmla="*/ 201 h 203"/>
              <a:gd name="T100" fmla="*/ 157 w 221"/>
              <a:gd name="T101" fmla="*/ 199 h 203"/>
              <a:gd name="T102" fmla="*/ 159 w 221"/>
              <a:gd name="T103" fmla="*/ 198 h 203"/>
              <a:gd name="T104" fmla="*/ 163 w 221"/>
              <a:gd name="T105" fmla="*/ 191 h 203"/>
              <a:gd name="T106" fmla="*/ 172 w 221"/>
              <a:gd name="T107" fmla="*/ 17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203">
                <a:moveTo>
                  <a:pt x="172" y="177"/>
                </a:moveTo>
                <a:cubicBezTo>
                  <a:pt x="182" y="159"/>
                  <a:pt x="191" y="143"/>
                  <a:pt x="198" y="129"/>
                </a:cubicBezTo>
                <a:cubicBezTo>
                  <a:pt x="205" y="116"/>
                  <a:pt x="210" y="105"/>
                  <a:pt x="214" y="97"/>
                </a:cubicBezTo>
                <a:cubicBezTo>
                  <a:pt x="214" y="97"/>
                  <a:pt x="214" y="97"/>
                  <a:pt x="214" y="97"/>
                </a:cubicBezTo>
                <a:cubicBezTo>
                  <a:pt x="215" y="96"/>
                  <a:pt x="215" y="96"/>
                  <a:pt x="215" y="96"/>
                </a:cubicBezTo>
                <a:cubicBezTo>
                  <a:pt x="217" y="92"/>
                  <a:pt x="218" y="89"/>
                  <a:pt x="219" y="87"/>
                </a:cubicBezTo>
                <a:cubicBezTo>
                  <a:pt x="220" y="85"/>
                  <a:pt x="220" y="84"/>
                  <a:pt x="221" y="84"/>
                </a:cubicBezTo>
                <a:cubicBezTo>
                  <a:pt x="221" y="84"/>
                  <a:pt x="221" y="84"/>
                  <a:pt x="221" y="84"/>
                </a:cubicBezTo>
                <a:cubicBezTo>
                  <a:pt x="221" y="84"/>
                  <a:pt x="218" y="81"/>
                  <a:pt x="211" y="77"/>
                </a:cubicBezTo>
                <a:cubicBezTo>
                  <a:pt x="204" y="72"/>
                  <a:pt x="194" y="66"/>
                  <a:pt x="182" y="58"/>
                </a:cubicBezTo>
                <a:cubicBezTo>
                  <a:pt x="170" y="51"/>
                  <a:pt x="155" y="42"/>
                  <a:pt x="139" y="32"/>
                </a:cubicBezTo>
                <a:cubicBezTo>
                  <a:pt x="131" y="27"/>
                  <a:pt x="122" y="22"/>
                  <a:pt x="113" y="17"/>
                </a:cubicBezTo>
                <a:cubicBezTo>
                  <a:pt x="104" y="11"/>
                  <a:pt x="95" y="5"/>
                  <a:pt x="84" y="2"/>
                </a:cubicBezTo>
                <a:cubicBezTo>
                  <a:pt x="80" y="1"/>
                  <a:pt x="76" y="0"/>
                  <a:pt x="71" y="1"/>
                </a:cubicBezTo>
                <a:cubicBezTo>
                  <a:pt x="67" y="2"/>
                  <a:pt x="63" y="5"/>
                  <a:pt x="60" y="8"/>
                </a:cubicBezTo>
                <a:cubicBezTo>
                  <a:pt x="56" y="14"/>
                  <a:pt x="52" y="20"/>
                  <a:pt x="48" y="26"/>
                </a:cubicBezTo>
                <a:cubicBezTo>
                  <a:pt x="47" y="27"/>
                  <a:pt x="46" y="29"/>
                  <a:pt x="45" y="30"/>
                </a:cubicBezTo>
                <a:cubicBezTo>
                  <a:pt x="44" y="32"/>
                  <a:pt x="43" y="33"/>
                  <a:pt x="42" y="35"/>
                </a:cubicBezTo>
                <a:cubicBezTo>
                  <a:pt x="37" y="44"/>
                  <a:pt x="37" y="44"/>
                  <a:pt x="37" y="44"/>
                </a:cubicBezTo>
                <a:cubicBezTo>
                  <a:pt x="34" y="49"/>
                  <a:pt x="31" y="55"/>
                  <a:pt x="28" y="60"/>
                </a:cubicBezTo>
                <a:cubicBezTo>
                  <a:pt x="16" y="81"/>
                  <a:pt x="5" y="98"/>
                  <a:pt x="1" y="111"/>
                </a:cubicBezTo>
                <a:cubicBezTo>
                  <a:pt x="0" y="113"/>
                  <a:pt x="2" y="115"/>
                  <a:pt x="3" y="116"/>
                </a:cubicBezTo>
                <a:cubicBezTo>
                  <a:pt x="4" y="116"/>
                  <a:pt x="5" y="117"/>
                  <a:pt x="6" y="118"/>
                </a:cubicBezTo>
                <a:cubicBezTo>
                  <a:pt x="8" y="119"/>
                  <a:pt x="10" y="119"/>
                  <a:pt x="11" y="120"/>
                </a:cubicBezTo>
                <a:cubicBezTo>
                  <a:pt x="14" y="121"/>
                  <a:pt x="15" y="121"/>
                  <a:pt x="15" y="121"/>
                </a:cubicBezTo>
                <a:cubicBezTo>
                  <a:pt x="15" y="121"/>
                  <a:pt x="15" y="121"/>
                  <a:pt x="16" y="121"/>
                </a:cubicBezTo>
                <a:cubicBezTo>
                  <a:pt x="16" y="121"/>
                  <a:pt x="15" y="121"/>
                  <a:pt x="15" y="121"/>
                </a:cubicBezTo>
                <a:cubicBezTo>
                  <a:pt x="16" y="120"/>
                  <a:pt x="17" y="119"/>
                  <a:pt x="17" y="118"/>
                </a:cubicBezTo>
                <a:cubicBezTo>
                  <a:pt x="17" y="118"/>
                  <a:pt x="18" y="117"/>
                  <a:pt x="19" y="116"/>
                </a:cubicBezTo>
                <a:cubicBezTo>
                  <a:pt x="19" y="115"/>
                  <a:pt x="20" y="114"/>
                  <a:pt x="21" y="113"/>
                </a:cubicBezTo>
                <a:cubicBezTo>
                  <a:pt x="25" y="108"/>
                  <a:pt x="32" y="102"/>
                  <a:pt x="42" y="100"/>
                </a:cubicBezTo>
                <a:cubicBezTo>
                  <a:pt x="47" y="99"/>
                  <a:pt x="53" y="99"/>
                  <a:pt x="59" y="101"/>
                </a:cubicBezTo>
                <a:cubicBezTo>
                  <a:pt x="62" y="101"/>
                  <a:pt x="65" y="103"/>
                  <a:pt x="68" y="105"/>
                </a:cubicBezTo>
                <a:cubicBezTo>
                  <a:pt x="71" y="107"/>
                  <a:pt x="74" y="109"/>
                  <a:pt x="76" y="112"/>
                </a:cubicBezTo>
                <a:cubicBezTo>
                  <a:pt x="81" y="117"/>
                  <a:pt x="85" y="124"/>
                  <a:pt x="85" y="132"/>
                </a:cubicBezTo>
                <a:cubicBezTo>
                  <a:pt x="86" y="140"/>
                  <a:pt x="85" y="148"/>
                  <a:pt x="80" y="156"/>
                </a:cubicBezTo>
                <a:cubicBezTo>
                  <a:pt x="80" y="156"/>
                  <a:pt x="80" y="157"/>
                  <a:pt x="80" y="157"/>
                </a:cubicBezTo>
                <a:cubicBezTo>
                  <a:pt x="80" y="157"/>
                  <a:pt x="80" y="158"/>
                  <a:pt x="80" y="158"/>
                </a:cubicBezTo>
                <a:cubicBezTo>
                  <a:pt x="80" y="159"/>
                  <a:pt x="80" y="160"/>
                  <a:pt x="81" y="160"/>
                </a:cubicBezTo>
                <a:cubicBezTo>
                  <a:pt x="81" y="161"/>
                  <a:pt x="82" y="162"/>
                  <a:pt x="83" y="162"/>
                </a:cubicBezTo>
                <a:cubicBezTo>
                  <a:pt x="84" y="164"/>
                  <a:pt x="86" y="165"/>
                  <a:pt x="88" y="166"/>
                </a:cubicBezTo>
                <a:cubicBezTo>
                  <a:pt x="91" y="169"/>
                  <a:pt x="94" y="171"/>
                  <a:pt x="98" y="173"/>
                </a:cubicBezTo>
                <a:cubicBezTo>
                  <a:pt x="104" y="178"/>
                  <a:pt x="112" y="183"/>
                  <a:pt x="119" y="187"/>
                </a:cubicBezTo>
                <a:cubicBezTo>
                  <a:pt x="124" y="190"/>
                  <a:pt x="129" y="193"/>
                  <a:pt x="135" y="195"/>
                </a:cubicBezTo>
                <a:cubicBezTo>
                  <a:pt x="137" y="197"/>
                  <a:pt x="140" y="198"/>
                  <a:pt x="142" y="199"/>
                </a:cubicBezTo>
                <a:cubicBezTo>
                  <a:pt x="144" y="200"/>
                  <a:pt x="146" y="201"/>
                  <a:pt x="148" y="202"/>
                </a:cubicBezTo>
                <a:cubicBezTo>
                  <a:pt x="148" y="202"/>
                  <a:pt x="148" y="202"/>
                  <a:pt x="148" y="202"/>
                </a:cubicBezTo>
                <a:cubicBezTo>
                  <a:pt x="149" y="202"/>
                  <a:pt x="150" y="203"/>
                  <a:pt x="151" y="203"/>
                </a:cubicBezTo>
                <a:cubicBezTo>
                  <a:pt x="151" y="203"/>
                  <a:pt x="152" y="203"/>
                  <a:pt x="152" y="203"/>
                </a:cubicBezTo>
                <a:cubicBezTo>
                  <a:pt x="153" y="203"/>
                  <a:pt x="155" y="202"/>
                  <a:pt x="156" y="201"/>
                </a:cubicBezTo>
                <a:cubicBezTo>
                  <a:pt x="156" y="200"/>
                  <a:pt x="157" y="200"/>
                  <a:pt x="157" y="199"/>
                </a:cubicBezTo>
                <a:cubicBezTo>
                  <a:pt x="158" y="199"/>
                  <a:pt x="158" y="198"/>
                  <a:pt x="159" y="198"/>
                </a:cubicBezTo>
                <a:cubicBezTo>
                  <a:pt x="161" y="195"/>
                  <a:pt x="162" y="193"/>
                  <a:pt x="163" y="191"/>
                </a:cubicBezTo>
                <a:cubicBezTo>
                  <a:pt x="166" y="186"/>
                  <a:pt x="169" y="182"/>
                  <a:pt x="172" y="177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ŝliḓe">
            <a:extLst>
              <a:ext uri="{FF2B5EF4-FFF2-40B4-BE49-F238E27FC236}">
                <a16:creationId xmlns:a16="http://schemas.microsoft.com/office/drawing/2014/main" id="{B76451AF-012E-489B-AE01-CC9BE491EF9E}"/>
              </a:ext>
            </a:extLst>
          </p:cNvPr>
          <p:cNvSpPr/>
          <p:nvPr/>
        </p:nvSpPr>
        <p:spPr bwMode="auto">
          <a:xfrm>
            <a:off x="4214069" y="3011380"/>
            <a:ext cx="309361" cy="365027"/>
          </a:xfrm>
          <a:custGeom>
            <a:avLst/>
            <a:gdLst>
              <a:gd name="T0" fmla="*/ 133 w 143"/>
              <a:gd name="T1" fmla="*/ 128 h 169"/>
              <a:gd name="T2" fmla="*/ 143 w 143"/>
              <a:gd name="T3" fmla="*/ 68 h 169"/>
              <a:gd name="T4" fmla="*/ 134 w 143"/>
              <a:gd name="T5" fmla="*/ 37 h 169"/>
              <a:gd name="T6" fmla="*/ 97 w 143"/>
              <a:gd name="T7" fmla="*/ 14 h 169"/>
              <a:gd name="T8" fmla="*/ 69 w 143"/>
              <a:gd name="T9" fmla="*/ 0 h 169"/>
              <a:gd name="T10" fmla="*/ 69 w 143"/>
              <a:gd name="T11" fmla="*/ 0 h 169"/>
              <a:gd name="T12" fmla="*/ 27 w 143"/>
              <a:gd name="T13" fmla="*/ 80 h 169"/>
              <a:gd name="T14" fmla="*/ 14 w 143"/>
              <a:gd name="T15" fmla="*/ 101 h 169"/>
              <a:gd name="T16" fmla="*/ 11 w 143"/>
              <a:gd name="T17" fmla="*/ 104 h 169"/>
              <a:gd name="T18" fmla="*/ 0 w 143"/>
              <a:gd name="T19" fmla="*/ 103 h 169"/>
              <a:gd name="T20" fmla="*/ 3 w 143"/>
              <a:gd name="T21" fmla="*/ 105 h 169"/>
              <a:gd name="T22" fmla="*/ 25 w 143"/>
              <a:gd name="T23" fmla="*/ 118 h 169"/>
              <a:gd name="T24" fmla="*/ 32 w 143"/>
              <a:gd name="T25" fmla="*/ 121 h 169"/>
              <a:gd name="T26" fmla="*/ 36 w 143"/>
              <a:gd name="T27" fmla="*/ 118 h 169"/>
              <a:gd name="T28" fmla="*/ 50 w 143"/>
              <a:gd name="T29" fmla="*/ 103 h 169"/>
              <a:gd name="T30" fmla="*/ 85 w 143"/>
              <a:gd name="T31" fmla="*/ 107 h 169"/>
              <a:gd name="T32" fmla="*/ 97 w 143"/>
              <a:gd name="T33" fmla="*/ 116 h 169"/>
              <a:gd name="T34" fmla="*/ 104 w 143"/>
              <a:gd name="T35" fmla="*/ 137 h 169"/>
              <a:gd name="T36" fmla="*/ 96 w 143"/>
              <a:gd name="T37" fmla="*/ 159 h 169"/>
              <a:gd name="T38" fmla="*/ 96 w 143"/>
              <a:gd name="T39" fmla="*/ 162 h 169"/>
              <a:gd name="T40" fmla="*/ 101 w 143"/>
              <a:gd name="T41" fmla="*/ 165 h 169"/>
              <a:gd name="T42" fmla="*/ 110 w 143"/>
              <a:gd name="T43" fmla="*/ 168 h 169"/>
              <a:gd name="T44" fmla="*/ 111 w 143"/>
              <a:gd name="T45" fmla="*/ 168 h 169"/>
              <a:gd name="T46" fmla="*/ 112 w 143"/>
              <a:gd name="T47" fmla="*/ 167 h 169"/>
              <a:gd name="T48" fmla="*/ 113 w 143"/>
              <a:gd name="T49" fmla="*/ 166 h 169"/>
              <a:gd name="T50" fmla="*/ 128 w 143"/>
              <a:gd name="T51" fmla="*/ 143 h 169"/>
              <a:gd name="T52" fmla="*/ 109 w 143"/>
              <a:gd name="T53" fmla="*/ 99 h 169"/>
              <a:gd name="T54" fmla="*/ 109 w 143"/>
              <a:gd name="T55" fmla="*/ 99 h 169"/>
              <a:gd name="T56" fmla="*/ 107 w 143"/>
              <a:gd name="T57" fmla="*/ 98 h 169"/>
              <a:gd name="T58" fmla="*/ 72 w 143"/>
              <a:gd name="T59" fmla="*/ 79 h 169"/>
              <a:gd name="T60" fmla="*/ 64 w 143"/>
              <a:gd name="T61" fmla="*/ 61 h 169"/>
              <a:gd name="T62" fmla="*/ 77 w 143"/>
              <a:gd name="T63" fmla="*/ 40 h 169"/>
              <a:gd name="T64" fmla="*/ 81 w 143"/>
              <a:gd name="T65" fmla="*/ 34 h 169"/>
              <a:gd name="T66" fmla="*/ 89 w 143"/>
              <a:gd name="T67" fmla="*/ 38 h 169"/>
              <a:gd name="T68" fmla="*/ 121 w 143"/>
              <a:gd name="T69" fmla="*/ 60 h 169"/>
              <a:gd name="T70" fmla="*/ 123 w 143"/>
              <a:gd name="T71" fmla="*/ 68 h 169"/>
              <a:gd name="T72" fmla="*/ 113 w 143"/>
              <a:gd name="T73" fmla="*/ 9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69">
                <a:moveTo>
                  <a:pt x="128" y="143"/>
                </a:moveTo>
                <a:cubicBezTo>
                  <a:pt x="130" y="138"/>
                  <a:pt x="131" y="133"/>
                  <a:pt x="133" y="128"/>
                </a:cubicBezTo>
                <a:cubicBezTo>
                  <a:pt x="134" y="122"/>
                  <a:pt x="136" y="116"/>
                  <a:pt x="137" y="110"/>
                </a:cubicBezTo>
                <a:cubicBezTo>
                  <a:pt x="140" y="97"/>
                  <a:pt x="142" y="83"/>
                  <a:pt x="143" y="68"/>
                </a:cubicBezTo>
                <a:cubicBezTo>
                  <a:pt x="143" y="61"/>
                  <a:pt x="143" y="54"/>
                  <a:pt x="140" y="47"/>
                </a:cubicBezTo>
                <a:cubicBezTo>
                  <a:pt x="139" y="43"/>
                  <a:pt x="137" y="40"/>
                  <a:pt x="134" y="37"/>
                </a:cubicBezTo>
                <a:cubicBezTo>
                  <a:pt x="132" y="35"/>
                  <a:pt x="129" y="33"/>
                  <a:pt x="126" y="31"/>
                </a:cubicBezTo>
                <a:cubicBezTo>
                  <a:pt x="116" y="24"/>
                  <a:pt x="105" y="19"/>
                  <a:pt x="97" y="14"/>
                </a:cubicBezTo>
                <a:cubicBezTo>
                  <a:pt x="88" y="10"/>
                  <a:pt x="81" y="6"/>
                  <a:pt x="77" y="4"/>
                </a:cubicBezTo>
                <a:cubicBezTo>
                  <a:pt x="73" y="1"/>
                  <a:pt x="70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5" y="8"/>
                  <a:pt x="60" y="19"/>
                  <a:pt x="53" y="32"/>
                </a:cubicBezTo>
                <a:cubicBezTo>
                  <a:pt x="46" y="46"/>
                  <a:pt x="37" y="62"/>
                  <a:pt x="27" y="80"/>
                </a:cubicBezTo>
                <a:cubicBezTo>
                  <a:pt x="24" y="85"/>
                  <a:pt x="21" y="89"/>
                  <a:pt x="18" y="94"/>
                </a:cubicBezTo>
                <a:cubicBezTo>
                  <a:pt x="17" y="96"/>
                  <a:pt x="16" y="98"/>
                  <a:pt x="14" y="101"/>
                </a:cubicBezTo>
                <a:cubicBezTo>
                  <a:pt x="13" y="101"/>
                  <a:pt x="13" y="102"/>
                  <a:pt x="12" y="102"/>
                </a:cubicBezTo>
                <a:cubicBezTo>
                  <a:pt x="12" y="103"/>
                  <a:pt x="11" y="103"/>
                  <a:pt x="11" y="104"/>
                </a:cubicBezTo>
                <a:cubicBezTo>
                  <a:pt x="10" y="105"/>
                  <a:pt x="8" y="106"/>
                  <a:pt x="7" y="106"/>
                </a:cubicBezTo>
                <a:cubicBezTo>
                  <a:pt x="3" y="104"/>
                  <a:pt x="0" y="103"/>
                  <a:pt x="0" y="103"/>
                </a:cubicBezTo>
                <a:cubicBezTo>
                  <a:pt x="0" y="103"/>
                  <a:pt x="1" y="104"/>
                  <a:pt x="3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4" y="106"/>
                  <a:pt x="5" y="106"/>
                  <a:pt x="7" y="107"/>
                </a:cubicBezTo>
                <a:cubicBezTo>
                  <a:pt x="11" y="109"/>
                  <a:pt x="17" y="114"/>
                  <a:pt x="25" y="118"/>
                </a:cubicBezTo>
                <a:cubicBezTo>
                  <a:pt x="26" y="119"/>
                  <a:pt x="27" y="119"/>
                  <a:pt x="28" y="120"/>
                </a:cubicBezTo>
                <a:cubicBezTo>
                  <a:pt x="29" y="120"/>
                  <a:pt x="30" y="121"/>
                  <a:pt x="32" y="121"/>
                </a:cubicBezTo>
                <a:cubicBezTo>
                  <a:pt x="33" y="121"/>
                  <a:pt x="34" y="121"/>
                  <a:pt x="35" y="120"/>
                </a:cubicBezTo>
                <a:cubicBezTo>
                  <a:pt x="36" y="120"/>
                  <a:pt x="36" y="119"/>
                  <a:pt x="36" y="118"/>
                </a:cubicBezTo>
                <a:cubicBezTo>
                  <a:pt x="37" y="117"/>
                  <a:pt x="38" y="116"/>
                  <a:pt x="39" y="115"/>
                </a:cubicBezTo>
                <a:cubicBezTo>
                  <a:pt x="41" y="111"/>
                  <a:pt x="45" y="106"/>
                  <a:pt x="50" y="103"/>
                </a:cubicBezTo>
                <a:cubicBezTo>
                  <a:pt x="55" y="101"/>
                  <a:pt x="61" y="100"/>
                  <a:pt x="67" y="101"/>
                </a:cubicBezTo>
                <a:cubicBezTo>
                  <a:pt x="73" y="102"/>
                  <a:pt x="79" y="104"/>
                  <a:pt x="85" y="107"/>
                </a:cubicBezTo>
                <a:cubicBezTo>
                  <a:pt x="88" y="109"/>
                  <a:pt x="91" y="111"/>
                  <a:pt x="94" y="113"/>
                </a:cubicBezTo>
                <a:cubicBezTo>
                  <a:pt x="95" y="114"/>
                  <a:pt x="96" y="115"/>
                  <a:pt x="97" y="116"/>
                </a:cubicBezTo>
                <a:cubicBezTo>
                  <a:pt x="98" y="117"/>
                  <a:pt x="99" y="118"/>
                  <a:pt x="100" y="120"/>
                </a:cubicBezTo>
                <a:cubicBezTo>
                  <a:pt x="103" y="125"/>
                  <a:pt x="104" y="131"/>
                  <a:pt x="104" y="137"/>
                </a:cubicBezTo>
                <a:cubicBezTo>
                  <a:pt x="104" y="143"/>
                  <a:pt x="103" y="148"/>
                  <a:pt x="100" y="152"/>
                </a:cubicBezTo>
                <a:cubicBezTo>
                  <a:pt x="99" y="154"/>
                  <a:pt x="97" y="156"/>
                  <a:pt x="96" y="159"/>
                </a:cubicBezTo>
                <a:cubicBezTo>
                  <a:pt x="96" y="159"/>
                  <a:pt x="95" y="160"/>
                  <a:pt x="95" y="160"/>
                </a:cubicBezTo>
                <a:cubicBezTo>
                  <a:pt x="95" y="161"/>
                  <a:pt x="95" y="161"/>
                  <a:pt x="96" y="162"/>
                </a:cubicBezTo>
                <a:cubicBezTo>
                  <a:pt x="96" y="163"/>
                  <a:pt x="97" y="163"/>
                  <a:pt x="97" y="163"/>
                </a:cubicBezTo>
                <a:cubicBezTo>
                  <a:pt x="99" y="164"/>
                  <a:pt x="100" y="165"/>
                  <a:pt x="101" y="165"/>
                </a:cubicBezTo>
                <a:cubicBezTo>
                  <a:pt x="103" y="166"/>
                  <a:pt x="105" y="167"/>
                  <a:pt x="107" y="167"/>
                </a:cubicBezTo>
                <a:cubicBezTo>
                  <a:pt x="108" y="168"/>
                  <a:pt x="109" y="168"/>
                  <a:pt x="110" y="168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9"/>
                  <a:pt x="110" y="169"/>
                  <a:pt x="111" y="168"/>
                </a:cubicBezTo>
                <a:cubicBezTo>
                  <a:pt x="111" y="168"/>
                  <a:pt x="111" y="167"/>
                  <a:pt x="112" y="167"/>
                </a:cubicBezTo>
                <a:cubicBezTo>
                  <a:pt x="112" y="167"/>
                  <a:pt x="112" y="167"/>
                  <a:pt x="112" y="167"/>
                </a:cubicBezTo>
                <a:cubicBezTo>
                  <a:pt x="112" y="167"/>
                  <a:pt x="112" y="166"/>
                  <a:pt x="112" y="166"/>
                </a:cubicBezTo>
                <a:cubicBezTo>
                  <a:pt x="112" y="166"/>
                  <a:pt x="112" y="166"/>
                  <a:pt x="113" y="166"/>
                </a:cubicBezTo>
                <a:cubicBezTo>
                  <a:pt x="114" y="164"/>
                  <a:pt x="116" y="162"/>
                  <a:pt x="117" y="160"/>
                </a:cubicBezTo>
                <a:cubicBezTo>
                  <a:pt x="120" y="156"/>
                  <a:pt x="124" y="150"/>
                  <a:pt x="128" y="143"/>
                </a:cubicBezTo>
                <a:close/>
                <a:moveTo>
                  <a:pt x="110" y="98"/>
                </a:moveTo>
                <a:cubicBezTo>
                  <a:pt x="110" y="99"/>
                  <a:pt x="110" y="99"/>
                  <a:pt x="109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9" y="99"/>
                  <a:pt x="108" y="99"/>
                  <a:pt x="108" y="99"/>
                </a:cubicBezTo>
                <a:cubicBezTo>
                  <a:pt x="108" y="99"/>
                  <a:pt x="107" y="99"/>
                  <a:pt x="107" y="98"/>
                </a:cubicBezTo>
                <a:cubicBezTo>
                  <a:pt x="100" y="95"/>
                  <a:pt x="93" y="91"/>
                  <a:pt x="87" y="88"/>
                </a:cubicBezTo>
                <a:cubicBezTo>
                  <a:pt x="81" y="85"/>
                  <a:pt x="76" y="82"/>
                  <a:pt x="72" y="79"/>
                </a:cubicBezTo>
                <a:cubicBezTo>
                  <a:pt x="64" y="75"/>
                  <a:pt x="58" y="72"/>
                  <a:pt x="56" y="71"/>
                </a:cubicBezTo>
                <a:cubicBezTo>
                  <a:pt x="58" y="70"/>
                  <a:pt x="60" y="66"/>
                  <a:pt x="64" y="61"/>
                </a:cubicBezTo>
                <a:cubicBezTo>
                  <a:pt x="66" y="57"/>
                  <a:pt x="69" y="52"/>
                  <a:pt x="72" y="48"/>
                </a:cubicBezTo>
                <a:cubicBezTo>
                  <a:pt x="73" y="45"/>
                  <a:pt x="75" y="43"/>
                  <a:pt x="77" y="40"/>
                </a:cubicBezTo>
                <a:cubicBezTo>
                  <a:pt x="78" y="39"/>
                  <a:pt x="79" y="37"/>
                  <a:pt x="80" y="36"/>
                </a:cubicBezTo>
                <a:cubicBezTo>
                  <a:pt x="80" y="35"/>
                  <a:pt x="81" y="35"/>
                  <a:pt x="81" y="34"/>
                </a:cubicBezTo>
                <a:cubicBezTo>
                  <a:pt x="81" y="34"/>
                  <a:pt x="81" y="34"/>
                  <a:pt x="81" y="34"/>
                </a:cubicBezTo>
                <a:cubicBezTo>
                  <a:pt x="84" y="35"/>
                  <a:pt x="86" y="36"/>
                  <a:pt x="89" y="38"/>
                </a:cubicBezTo>
                <a:cubicBezTo>
                  <a:pt x="103" y="45"/>
                  <a:pt x="116" y="51"/>
                  <a:pt x="121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2" y="62"/>
                  <a:pt x="123" y="65"/>
                  <a:pt x="123" y="68"/>
                </a:cubicBezTo>
                <a:cubicBezTo>
                  <a:pt x="122" y="73"/>
                  <a:pt x="121" y="79"/>
                  <a:pt x="118" y="85"/>
                </a:cubicBezTo>
                <a:cubicBezTo>
                  <a:pt x="117" y="88"/>
                  <a:pt x="115" y="91"/>
                  <a:pt x="113" y="94"/>
                </a:cubicBezTo>
                <a:cubicBezTo>
                  <a:pt x="112" y="95"/>
                  <a:pt x="111" y="97"/>
                  <a:pt x="110" y="98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ṡ1iḓè">
            <a:extLst>
              <a:ext uri="{FF2B5EF4-FFF2-40B4-BE49-F238E27FC236}">
                <a16:creationId xmlns:a16="http://schemas.microsoft.com/office/drawing/2014/main" id="{31D31BFD-A206-4565-B0DA-CE54AFDE90B5}"/>
              </a:ext>
            </a:extLst>
          </p:cNvPr>
          <p:cNvSpPr/>
          <p:nvPr/>
        </p:nvSpPr>
        <p:spPr bwMode="auto">
          <a:xfrm>
            <a:off x="3901059" y="2804227"/>
            <a:ext cx="477273" cy="259169"/>
          </a:xfrm>
          <a:custGeom>
            <a:avLst/>
            <a:gdLst>
              <a:gd name="T0" fmla="*/ 16 w 221"/>
              <a:gd name="T1" fmla="*/ 120 h 120"/>
              <a:gd name="T2" fmla="*/ 13 w 221"/>
              <a:gd name="T3" fmla="*/ 119 h 120"/>
              <a:gd name="T4" fmla="*/ 4 w 221"/>
              <a:gd name="T5" fmla="*/ 116 h 120"/>
              <a:gd name="T6" fmla="*/ 1 w 221"/>
              <a:gd name="T7" fmla="*/ 113 h 120"/>
              <a:gd name="T8" fmla="*/ 0 w 221"/>
              <a:gd name="T9" fmla="*/ 111 h 120"/>
              <a:gd name="T10" fmla="*/ 1 w 221"/>
              <a:gd name="T11" fmla="*/ 110 h 120"/>
              <a:gd name="T12" fmla="*/ 1 w 221"/>
              <a:gd name="T13" fmla="*/ 109 h 120"/>
              <a:gd name="T14" fmla="*/ 4 w 221"/>
              <a:gd name="T15" fmla="*/ 101 h 120"/>
              <a:gd name="T16" fmla="*/ 14 w 221"/>
              <a:gd name="T17" fmla="*/ 84 h 120"/>
              <a:gd name="T18" fmla="*/ 25 w 221"/>
              <a:gd name="T19" fmla="*/ 64 h 120"/>
              <a:gd name="T20" fmla="*/ 38 w 221"/>
              <a:gd name="T21" fmla="*/ 40 h 120"/>
              <a:gd name="T22" fmla="*/ 55 w 221"/>
              <a:gd name="T23" fmla="*/ 15 h 120"/>
              <a:gd name="T24" fmla="*/ 59 w 221"/>
              <a:gd name="T25" fmla="*/ 8 h 120"/>
              <a:gd name="T26" fmla="*/ 62 w 221"/>
              <a:gd name="T27" fmla="*/ 5 h 120"/>
              <a:gd name="T28" fmla="*/ 66 w 221"/>
              <a:gd name="T29" fmla="*/ 2 h 120"/>
              <a:gd name="T30" fmla="*/ 70 w 221"/>
              <a:gd name="T31" fmla="*/ 0 h 120"/>
              <a:gd name="T32" fmla="*/ 75 w 221"/>
              <a:gd name="T33" fmla="*/ 0 h 120"/>
              <a:gd name="T34" fmla="*/ 84 w 221"/>
              <a:gd name="T35" fmla="*/ 1 h 120"/>
              <a:gd name="T36" fmla="*/ 113 w 221"/>
              <a:gd name="T37" fmla="*/ 16 h 120"/>
              <a:gd name="T38" fmla="*/ 139 w 221"/>
              <a:gd name="T39" fmla="*/ 31 h 120"/>
              <a:gd name="T40" fmla="*/ 182 w 221"/>
              <a:gd name="T41" fmla="*/ 57 h 120"/>
              <a:gd name="T42" fmla="*/ 211 w 221"/>
              <a:gd name="T43" fmla="*/ 76 h 120"/>
              <a:gd name="T44" fmla="*/ 221 w 221"/>
              <a:gd name="T45" fmla="*/ 83 h 120"/>
              <a:gd name="T46" fmla="*/ 210 w 221"/>
              <a:gd name="T47" fmla="*/ 78 h 120"/>
              <a:gd name="T48" fmla="*/ 180 w 221"/>
              <a:gd name="T49" fmla="*/ 61 h 120"/>
              <a:gd name="T50" fmla="*/ 136 w 221"/>
              <a:gd name="T51" fmla="*/ 36 h 120"/>
              <a:gd name="T52" fmla="*/ 110 w 221"/>
              <a:gd name="T53" fmla="*/ 21 h 120"/>
              <a:gd name="T54" fmla="*/ 82 w 221"/>
              <a:gd name="T55" fmla="*/ 7 h 120"/>
              <a:gd name="T56" fmla="*/ 69 w 221"/>
              <a:gd name="T57" fmla="*/ 7 h 120"/>
              <a:gd name="T58" fmla="*/ 66 w 221"/>
              <a:gd name="T59" fmla="*/ 9 h 120"/>
              <a:gd name="T60" fmla="*/ 64 w 221"/>
              <a:gd name="T61" fmla="*/ 12 h 120"/>
              <a:gd name="T62" fmla="*/ 59 w 221"/>
              <a:gd name="T63" fmla="*/ 18 h 120"/>
              <a:gd name="T64" fmla="*/ 43 w 221"/>
              <a:gd name="T65" fmla="*/ 43 h 120"/>
              <a:gd name="T66" fmla="*/ 29 w 221"/>
              <a:gd name="T67" fmla="*/ 66 h 120"/>
              <a:gd name="T68" fmla="*/ 17 w 221"/>
              <a:gd name="T69" fmla="*/ 86 h 120"/>
              <a:gd name="T70" fmla="*/ 7 w 221"/>
              <a:gd name="T71" fmla="*/ 103 h 120"/>
              <a:gd name="T72" fmla="*/ 4 w 221"/>
              <a:gd name="T73" fmla="*/ 110 h 120"/>
              <a:gd name="T74" fmla="*/ 3 w 221"/>
              <a:gd name="T75" fmla="*/ 111 h 120"/>
              <a:gd name="T76" fmla="*/ 3 w 221"/>
              <a:gd name="T77" fmla="*/ 112 h 120"/>
              <a:gd name="T78" fmla="*/ 5 w 221"/>
              <a:gd name="T79" fmla="*/ 114 h 120"/>
              <a:gd name="T80" fmla="*/ 13 w 221"/>
              <a:gd name="T81" fmla="*/ 118 h 120"/>
              <a:gd name="T82" fmla="*/ 16 w 221"/>
              <a:gd name="T8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" h="120">
                <a:moveTo>
                  <a:pt x="16" y="120"/>
                </a:moveTo>
                <a:cubicBezTo>
                  <a:pt x="16" y="120"/>
                  <a:pt x="15" y="120"/>
                  <a:pt x="13" y="119"/>
                </a:cubicBezTo>
                <a:cubicBezTo>
                  <a:pt x="11" y="119"/>
                  <a:pt x="8" y="118"/>
                  <a:pt x="4" y="116"/>
                </a:cubicBezTo>
                <a:cubicBezTo>
                  <a:pt x="3" y="115"/>
                  <a:pt x="2" y="114"/>
                  <a:pt x="1" y="113"/>
                </a:cubicBezTo>
                <a:cubicBezTo>
                  <a:pt x="1" y="113"/>
                  <a:pt x="0" y="112"/>
                  <a:pt x="0" y="111"/>
                </a:cubicBezTo>
                <a:cubicBezTo>
                  <a:pt x="0" y="111"/>
                  <a:pt x="0" y="110"/>
                  <a:pt x="1" y="110"/>
                </a:cubicBezTo>
                <a:cubicBezTo>
                  <a:pt x="1" y="109"/>
                  <a:pt x="1" y="109"/>
                  <a:pt x="1" y="109"/>
                </a:cubicBezTo>
                <a:cubicBezTo>
                  <a:pt x="2" y="106"/>
                  <a:pt x="3" y="104"/>
                  <a:pt x="4" y="101"/>
                </a:cubicBezTo>
                <a:cubicBezTo>
                  <a:pt x="7" y="96"/>
                  <a:pt x="10" y="90"/>
                  <a:pt x="14" y="84"/>
                </a:cubicBezTo>
                <a:cubicBezTo>
                  <a:pt x="17" y="78"/>
                  <a:pt x="21" y="71"/>
                  <a:pt x="25" y="64"/>
                </a:cubicBezTo>
                <a:cubicBezTo>
                  <a:pt x="29" y="56"/>
                  <a:pt x="33" y="48"/>
                  <a:pt x="38" y="40"/>
                </a:cubicBezTo>
                <a:cubicBezTo>
                  <a:pt x="43" y="32"/>
                  <a:pt x="49" y="23"/>
                  <a:pt x="55" y="15"/>
                </a:cubicBezTo>
                <a:cubicBezTo>
                  <a:pt x="56" y="12"/>
                  <a:pt x="58" y="10"/>
                  <a:pt x="59" y="8"/>
                </a:cubicBezTo>
                <a:cubicBezTo>
                  <a:pt x="60" y="7"/>
                  <a:pt x="61" y="6"/>
                  <a:pt x="62" y="5"/>
                </a:cubicBezTo>
                <a:cubicBezTo>
                  <a:pt x="63" y="4"/>
                  <a:pt x="65" y="3"/>
                  <a:pt x="66" y="2"/>
                </a:cubicBezTo>
                <a:cubicBezTo>
                  <a:pt x="67" y="1"/>
                  <a:pt x="69" y="1"/>
                  <a:pt x="70" y="0"/>
                </a:cubicBezTo>
                <a:cubicBezTo>
                  <a:pt x="72" y="0"/>
                  <a:pt x="73" y="0"/>
                  <a:pt x="75" y="0"/>
                </a:cubicBezTo>
                <a:cubicBezTo>
                  <a:pt x="78" y="0"/>
                  <a:pt x="81" y="0"/>
                  <a:pt x="84" y="1"/>
                </a:cubicBezTo>
                <a:cubicBezTo>
                  <a:pt x="95" y="4"/>
                  <a:pt x="104" y="10"/>
                  <a:pt x="113" y="16"/>
                </a:cubicBezTo>
                <a:cubicBezTo>
                  <a:pt x="122" y="21"/>
                  <a:pt x="131" y="26"/>
                  <a:pt x="139" y="31"/>
                </a:cubicBezTo>
                <a:cubicBezTo>
                  <a:pt x="155" y="41"/>
                  <a:pt x="170" y="50"/>
                  <a:pt x="182" y="57"/>
                </a:cubicBezTo>
                <a:cubicBezTo>
                  <a:pt x="194" y="65"/>
                  <a:pt x="204" y="71"/>
                  <a:pt x="211" y="76"/>
                </a:cubicBezTo>
                <a:cubicBezTo>
                  <a:pt x="218" y="80"/>
                  <a:pt x="221" y="83"/>
                  <a:pt x="221" y="83"/>
                </a:cubicBezTo>
                <a:cubicBezTo>
                  <a:pt x="221" y="83"/>
                  <a:pt x="217" y="81"/>
                  <a:pt x="210" y="78"/>
                </a:cubicBezTo>
                <a:cubicBezTo>
                  <a:pt x="202" y="74"/>
                  <a:pt x="192" y="68"/>
                  <a:pt x="180" y="61"/>
                </a:cubicBezTo>
                <a:cubicBezTo>
                  <a:pt x="167" y="54"/>
                  <a:pt x="152" y="45"/>
                  <a:pt x="136" y="36"/>
                </a:cubicBezTo>
                <a:cubicBezTo>
                  <a:pt x="128" y="31"/>
                  <a:pt x="119" y="26"/>
                  <a:pt x="110" y="21"/>
                </a:cubicBezTo>
                <a:cubicBezTo>
                  <a:pt x="101" y="15"/>
                  <a:pt x="92" y="10"/>
                  <a:pt x="82" y="7"/>
                </a:cubicBezTo>
                <a:cubicBezTo>
                  <a:pt x="77" y="5"/>
                  <a:pt x="72" y="5"/>
                  <a:pt x="69" y="7"/>
                </a:cubicBezTo>
                <a:cubicBezTo>
                  <a:pt x="68" y="8"/>
                  <a:pt x="67" y="8"/>
                  <a:pt x="66" y="9"/>
                </a:cubicBezTo>
                <a:cubicBezTo>
                  <a:pt x="65" y="10"/>
                  <a:pt x="65" y="11"/>
                  <a:pt x="64" y="12"/>
                </a:cubicBezTo>
                <a:cubicBezTo>
                  <a:pt x="62" y="14"/>
                  <a:pt x="61" y="16"/>
                  <a:pt x="59" y="18"/>
                </a:cubicBezTo>
                <a:cubicBezTo>
                  <a:pt x="53" y="26"/>
                  <a:pt x="48" y="35"/>
                  <a:pt x="43" y="43"/>
                </a:cubicBezTo>
                <a:cubicBezTo>
                  <a:pt x="38" y="51"/>
                  <a:pt x="34" y="59"/>
                  <a:pt x="29" y="66"/>
                </a:cubicBezTo>
                <a:cubicBezTo>
                  <a:pt x="25" y="73"/>
                  <a:pt x="21" y="80"/>
                  <a:pt x="17" y="86"/>
                </a:cubicBezTo>
                <a:cubicBezTo>
                  <a:pt x="13" y="92"/>
                  <a:pt x="10" y="98"/>
                  <a:pt x="7" y="103"/>
                </a:cubicBezTo>
                <a:cubicBezTo>
                  <a:pt x="6" y="105"/>
                  <a:pt x="5" y="108"/>
                  <a:pt x="4" y="110"/>
                </a:cubicBezTo>
                <a:cubicBezTo>
                  <a:pt x="3" y="110"/>
                  <a:pt x="3" y="110"/>
                  <a:pt x="3" y="111"/>
                </a:cubicBezTo>
                <a:cubicBezTo>
                  <a:pt x="3" y="111"/>
                  <a:pt x="3" y="112"/>
                  <a:pt x="3" y="112"/>
                </a:cubicBezTo>
                <a:cubicBezTo>
                  <a:pt x="4" y="112"/>
                  <a:pt x="5" y="113"/>
                  <a:pt x="5" y="114"/>
                </a:cubicBezTo>
                <a:cubicBezTo>
                  <a:pt x="8" y="116"/>
                  <a:pt x="11" y="117"/>
                  <a:pt x="13" y="118"/>
                </a:cubicBezTo>
                <a:cubicBezTo>
                  <a:pt x="15" y="119"/>
                  <a:pt x="16" y="120"/>
                  <a:pt x="16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ṣḷîḋé">
            <a:extLst>
              <a:ext uri="{FF2B5EF4-FFF2-40B4-BE49-F238E27FC236}">
                <a16:creationId xmlns:a16="http://schemas.microsoft.com/office/drawing/2014/main" id="{66C90760-46E4-433A-8099-4E8563A9D675}"/>
              </a:ext>
            </a:extLst>
          </p:cNvPr>
          <p:cNvSpPr/>
          <p:nvPr/>
        </p:nvSpPr>
        <p:spPr bwMode="auto">
          <a:xfrm>
            <a:off x="3935737" y="2983090"/>
            <a:ext cx="442595" cy="257344"/>
          </a:xfrm>
          <a:custGeom>
            <a:avLst/>
            <a:gdLst>
              <a:gd name="T0" fmla="*/ 0 w 205"/>
              <a:gd name="T1" fmla="*/ 36 h 119"/>
              <a:gd name="T2" fmla="*/ 1 w 205"/>
              <a:gd name="T3" fmla="*/ 34 h 119"/>
              <a:gd name="T4" fmla="*/ 2 w 205"/>
              <a:gd name="T5" fmla="*/ 31 h 119"/>
              <a:gd name="T6" fmla="*/ 4 w 205"/>
              <a:gd name="T7" fmla="*/ 28 h 119"/>
              <a:gd name="T8" fmla="*/ 26 w 205"/>
              <a:gd name="T9" fmla="*/ 14 h 119"/>
              <a:gd name="T10" fmla="*/ 44 w 205"/>
              <a:gd name="T11" fmla="*/ 14 h 119"/>
              <a:gd name="T12" fmla="*/ 54 w 205"/>
              <a:gd name="T13" fmla="*/ 19 h 119"/>
              <a:gd name="T14" fmla="*/ 62 w 205"/>
              <a:gd name="T15" fmla="*/ 26 h 119"/>
              <a:gd name="T16" fmla="*/ 72 w 205"/>
              <a:gd name="T17" fmla="*/ 47 h 119"/>
              <a:gd name="T18" fmla="*/ 67 w 205"/>
              <a:gd name="T19" fmla="*/ 73 h 119"/>
              <a:gd name="T20" fmla="*/ 67 w 205"/>
              <a:gd name="T21" fmla="*/ 73 h 119"/>
              <a:gd name="T22" fmla="*/ 67 w 205"/>
              <a:gd name="T23" fmla="*/ 74 h 119"/>
              <a:gd name="T24" fmla="*/ 69 w 205"/>
              <a:gd name="T25" fmla="*/ 76 h 119"/>
              <a:gd name="T26" fmla="*/ 74 w 205"/>
              <a:gd name="T27" fmla="*/ 80 h 119"/>
              <a:gd name="T28" fmla="*/ 83 w 205"/>
              <a:gd name="T29" fmla="*/ 87 h 119"/>
              <a:gd name="T30" fmla="*/ 105 w 205"/>
              <a:gd name="T31" fmla="*/ 100 h 119"/>
              <a:gd name="T32" fmla="*/ 120 w 205"/>
              <a:gd name="T33" fmla="*/ 108 h 119"/>
              <a:gd name="T34" fmla="*/ 128 w 205"/>
              <a:gd name="T35" fmla="*/ 112 h 119"/>
              <a:gd name="T36" fmla="*/ 135 w 205"/>
              <a:gd name="T37" fmla="*/ 115 h 119"/>
              <a:gd name="T38" fmla="*/ 140 w 205"/>
              <a:gd name="T39" fmla="*/ 112 h 119"/>
              <a:gd name="T40" fmla="*/ 145 w 205"/>
              <a:gd name="T41" fmla="*/ 105 h 119"/>
              <a:gd name="T42" fmla="*/ 153 w 205"/>
              <a:gd name="T43" fmla="*/ 92 h 119"/>
              <a:gd name="T44" fmla="*/ 180 w 205"/>
              <a:gd name="T45" fmla="*/ 44 h 119"/>
              <a:gd name="T46" fmla="*/ 198 w 205"/>
              <a:gd name="T47" fmla="*/ 11 h 119"/>
              <a:gd name="T48" fmla="*/ 203 w 205"/>
              <a:gd name="T49" fmla="*/ 3 h 119"/>
              <a:gd name="T50" fmla="*/ 204 w 205"/>
              <a:gd name="T51" fmla="*/ 0 h 119"/>
              <a:gd name="T52" fmla="*/ 203 w 205"/>
              <a:gd name="T53" fmla="*/ 3 h 119"/>
              <a:gd name="T54" fmla="*/ 199 w 205"/>
              <a:gd name="T55" fmla="*/ 12 h 119"/>
              <a:gd name="T56" fmla="*/ 182 w 205"/>
              <a:gd name="T57" fmla="*/ 45 h 119"/>
              <a:gd name="T58" fmla="*/ 156 w 205"/>
              <a:gd name="T59" fmla="*/ 93 h 119"/>
              <a:gd name="T60" fmla="*/ 147 w 205"/>
              <a:gd name="T61" fmla="*/ 107 h 119"/>
              <a:gd name="T62" fmla="*/ 143 w 205"/>
              <a:gd name="T63" fmla="*/ 114 h 119"/>
              <a:gd name="T64" fmla="*/ 141 w 205"/>
              <a:gd name="T65" fmla="*/ 115 h 119"/>
              <a:gd name="T66" fmla="*/ 140 w 205"/>
              <a:gd name="T67" fmla="*/ 117 h 119"/>
              <a:gd name="T68" fmla="*/ 135 w 205"/>
              <a:gd name="T69" fmla="*/ 119 h 119"/>
              <a:gd name="T70" fmla="*/ 126 w 205"/>
              <a:gd name="T71" fmla="*/ 115 h 119"/>
              <a:gd name="T72" fmla="*/ 119 w 205"/>
              <a:gd name="T73" fmla="*/ 111 h 119"/>
              <a:gd name="T74" fmla="*/ 103 w 205"/>
              <a:gd name="T75" fmla="*/ 103 h 119"/>
              <a:gd name="T76" fmla="*/ 82 w 205"/>
              <a:gd name="T77" fmla="*/ 89 h 119"/>
              <a:gd name="T78" fmla="*/ 72 w 205"/>
              <a:gd name="T79" fmla="*/ 82 h 119"/>
              <a:gd name="T80" fmla="*/ 67 w 205"/>
              <a:gd name="T81" fmla="*/ 78 h 119"/>
              <a:gd name="T82" fmla="*/ 65 w 205"/>
              <a:gd name="T83" fmla="*/ 76 h 119"/>
              <a:gd name="T84" fmla="*/ 64 w 205"/>
              <a:gd name="T85" fmla="*/ 74 h 119"/>
              <a:gd name="T86" fmla="*/ 64 w 205"/>
              <a:gd name="T87" fmla="*/ 73 h 119"/>
              <a:gd name="T88" fmla="*/ 64 w 205"/>
              <a:gd name="T89" fmla="*/ 72 h 119"/>
              <a:gd name="T90" fmla="*/ 69 w 205"/>
              <a:gd name="T91" fmla="*/ 48 h 119"/>
              <a:gd name="T92" fmla="*/ 60 w 205"/>
              <a:gd name="T93" fmla="*/ 28 h 119"/>
              <a:gd name="T94" fmla="*/ 52 w 205"/>
              <a:gd name="T95" fmla="*/ 21 h 119"/>
              <a:gd name="T96" fmla="*/ 43 w 205"/>
              <a:gd name="T97" fmla="*/ 17 h 119"/>
              <a:gd name="T98" fmla="*/ 26 w 205"/>
              <a:gd name="T99" fmla="*/ 16 h 119"/>
              <a:gd name="T100" fmla="*/ 5 w 205"/>
              <a:gd name="T101" fmla="*/ 29 h 119"/>
              <a:gd name="T102" fmla="*/ 3 w 205"/>
              <a:gd name="T103" fmla="*/ 32 h 119"/>
              <a:gd name="T104" fmla="*/ 1 w 205"/>
              <a:gd name="T105" fmla="*/ 34 h 119"/>
              <a:gd name="T106" fmla="*/ 0 w 205"/>
              <a:gd name="T107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5" h="119">
                <a:moveTo>
                  <a:pt x="0" y="36"/>
                </a:moveTo>
                <a:cubicBezTo>
                  <a:pt x="0" y="36"/>
                  <a:pt x="0" y="35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3" y="29"/>
                  <a:pt x="4" y="28"/>
                </a:cubicBezTo>
                <a:cubicBezTo>
                  <a:pt x="8" y="23"/>
                  <a:pt x="15" y="17"/>
                  <a:pt x="26" y="14"/>
                </a:cubicBezTo>
                <a:cubicBezTo>
                  <a:pt x="31" y="13"/>
                  <a:pt x="37" y="12"/>
                  <a:pt x="44" y="14"/>
                </a:cubicBezTo>
                <a:cubicBezTo>
                  <a:pt x="47" y="15"/>
                  <a:pt x="51" y="16"/>
                  <a:pt x="54" y="19"/>
                </a:cubicBezTo>
                <a:cubicBezTo>
                  <a:pt x="57" y="21"/>
                  <a:pt x="59" y="23"/>
                  <a:pt x="62" y="26"/>
                </a:cubicBezTo>
                <a:cubicBezTo>
                  <a:pt x="67" y="31"/>
                  <a:pt x="72" y="39"/>
                  <a:pt x="72" y="47"/>
                </a:cubicBezTo>
                <a:cubicBezTo>
                  <a:pt x="73" y="56"/>
                  <a:pt x="72" y="65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4"/>
                  <a:pt x="67" y="74"/>
                </a:cubicBezTo>
                <a:cubicBezTo>
                  <a:pt x="68" y="75"/>
                  <a:pt x="68" y="75"/>
                  <a:pt x="69" y="76"/>
                </a:cubicBezTo>
                <a:cubicBezTo>
                  <a:pt x="71" y="77"/>
                  <a:pt x="72" y="78"/>
                  <a:pt x="74" y="80"/>
                </a:cubicBezTo>
                <a:cubicBezTo>
                  <a:pt x="77" y="82"/>
                  <a:pt x="80" y="84"/>
                  <a:pt x="83" y="87"/>
                </a:cubicBezTo>
                <a:cubicBezTo>
                  <a:pt x="90" y="91"/>
                  <a:pt x="97" y="96"/>
                  <a:pt x="105" y="100"/>
                </a:cubicBezTo>
                <a:cubicBezTo>
                  <a:pt x="110" y="103"/>
                  <a:pt x="115" y="106"/>
                  <a:pt x="120" y="108"/>
                </a:cubicBezTo>
                <a:cubicBezTo>
                  <a:pt x="123" y="110"/>
                  <a:pt x="125" y="111"/>
                  <a:pt x="128" y="112"/>
                </a:cubicBezTo>
                <a:cubicBezTo>
                  <a:pt x="130" y="114"/>
                  <a:pt x="133" y="115"/>
                  <a:pt x="135" y="115"/>
                </a:cubicBezTo>
                <a:cubicBezTo>
                  <a:pt x="137" y="116"/>
                  <a:pt x="139" y="114"/>
                  <a:pt x="140" y="112"/>
                </a:cubicBezTo>
                <a:cubicBezTo>
                  <a:pt x="142" y="110"/>
                  <a:pt x="143" y="107"/>
                  <a:pt x="145" y="105"/>
                </a:cubicBezTo>
                <a:cubicBezTo>
                  <a:pt x="148" y="100"/>
                  <a:pt x="150" y="96"/>
                  <a:pt x="153" y="92"/>
                </a:cubicBezTo>
                <a:cubicBezTo>
                  <a:pt x="164" y="74"/>
                  <a:pt x="173" y="58"/>
                  <a:pt x="180" y="44"/>
                </a:cubicBezTo>
                <a:cubicBezTo>
                  <a:pt x="188" y="30"/>
                  <a:pt x="194" y="19"/>
                  <a:pt x="198" y="11"/>
                </a:cubicBezTo>
                <a:cubicBezTo>
                  <a:pt x="200" y="8"/>
                  <a:pt x="201" y="5"/>
                  <a:pt x="203" y="3"/>
                </a:cubicBezTo>
                <a:cubicBezTo>
                  <a:pt x="204" y="1"/>
                  <a:pt x="204" y="0"/>
                  <a:pt x="204" y="0"/>
                </a:cubicBezTo>
                <a:cubicBezTo>
                  <a:pt x="205" y="0"/>
                  <a:pt x="204" y="1"/>
                  <a:pt x="203" y="3"/>
                </a:cubicBezTo>
                <a:cubicBezTo>
                  <a:pt x="202" y="5"/>
                  <a:pt x="201" y="8"/>
                  <a:pt x="199" y="12"/>
                </a:cubicBezTo>
                <a:cubicBezTo>
                  <a:pt x="195" y="20"/>
                  <a:pt x="190" y="31"/>
                  <a:pt x="182" y="45"/>
                </a:cubicBezTo>
                <a:cubicBezTo>
                  <a:pt x="175" y="59"/>
                  <a:pt x="166" y="75"/>
                  <a:pt x="156" y="93"/>
                </a:cubicBezTo>
                <a:cubicBezTo>
                  <a:pt x="153" y="98"/>
                  <a:pt x="150" y="102"/>
                  <a:pt x="147" y="107"/>
                </a:cubicBezTo>
                <a:cubicBezTo>
                  <a:pt x="146" y="109"/>
                  <a:pt x="145" y="111"/>
                  <a:pt x="143" y="114"/>
                </a:cubicBezTo>
                <a:cubicBezTo>
                  <a:pt x="142" y="114"/>
                  <a:pt x="142" y="115"/>
                  <a:pt x="141" y="115"/>
                </a:cubicBezTo>
                <a:cubicBezTo>
                  <a:pt x="141" y="116"/>
                  <a:pt x="140" y="116"/>
                  <a:pt x="140" y="117"/>
                </a:cubicBezTo>
                <a:cubicBezTo>
                  <a:pt x="139" y="118"/>
                  <a:pt x="137" y="119"/>
                  <a:pt x="135" y="119"/>
                </a:cubicBezTo>
                <a:cubicBezTo>
                  <a:pt x="131" y="118"/>
                  <a:pt x="129" y="117"/>
                  <a:pt x="126" y="115"/>
                </a:cubicBezTo>
                <a:cubicBezTo>
                  <a:pt x="124" y="114"/>
                  <a:pt x="121" y="113"/>
                  <a:pt x="119" y="111"/>
                </a:cubicBezTo>
                <a:cubicBezTo>
                  <a:pt x="113" y="109"/>
                  <a:pt x="108" y="106"/>
                  <a:pt x="103" y="103"/>
                </a:cubicBezTo>
                <a:cubicBezTo>
                  <a:pt x="96" y="99"/>
                  <a:pt x="88" y="94"/>
                  <a:pt x="82" y="89"/>
                </a:cubicBezTo>
                <a:cubicBezTo>
                  <a:pt x="78" y="87"/>
                  <a:pt x="75" y="85"/>
                  <a:pt x="72" y="82"/>
                </a:cubicBezTo>
                <a:cubicBezTo>
                  <a:pt x="70" y="81"/>
                  <a:pt x="68" y="80"/>
                  <a:pt x="67" y="78"/>
                </a:cubicBezTo>
                <a:cubicBezTo>
                  <a:pt x="66" y="78"/>
                  <a:pt x="65" y="77"/>
                  <a:pt x="65" y="76"/>
                </a:cubicBezTo>
                <a:cubicBezTo>
                  <a:pt x="64" y="76"/>
                  <a:pt x="64" y="75"/>
                  <a:pt x="64" y="74"/>
                </a:cubicBezTo>
                <a:cubicBezTo>
                  <a:pt x="64" y="74"/>
                  <a:pt x="64" y="73"/>
                  <a:pt x="64" y="73"/>
                </a:cubicBezTo>
                <a:cubicBezTo>
                  <a:pt x="64" y="73"/>
                  <a:pt x="64" y="72"/>
                  <a:pt x="64" y="72"/>
                </a:cubicBezTo>
                <a:cubicBezTo>
                  <a:pt x="69" y="64"/>
                  <a:pt x="70" y="56"/>
                  <a:pt x="69" y="48"/>
                </a:cubicBezTo>
                <a:cubicBezTo>
                  <a:pt x="69" y="40"/>
                  <a:pt x="65" y="33"/>
                  <a:pt x="60" y="28"/>
                </a:cubicBezTo>
                <a:cubicBezTo>
                  <a:pt x="58" y="25"/>
                  <a:pt x="55" y="23"/>
                  <a:pt x="52" y="21"/>
                </a:cubicBezTo>
                <a:cubicBezTo>
                  <a:pt x="49" y="19"/>
                  <a:pt x="46" y="17"/>
                  <a:pt x="43" y="17"/>
                </a:cubicBezTo>
                <a:cubicBezTo>
                  <a:pt x="37" y="15"/>
                  <a:pt x="31" y="15"/>
                  <a:pt x="26" y="16"/>
                </a:cubicBezTo>
                <a:cubicBezTo>
                  <a:pt x="16" y="18"/>
                  <a:pt x="9" y="24"/>
                  <a:pt x="5" y="29"/>
                </a:cubicBezTo>
                <a:cubicBezTo>
                  <a:pt x="4" y="30"/>
                  <a:pt x="3" y="31"/>
                  <a:pt x="3" y="32"/>
                </a:cubicBezTo>
                <a:cubicBezTo>
                  <a:pt x="2" y="33"/>
                  <a:pt x="1" y="34"/>
                  <a:pt x="1" y="34"/>
                </a:cubicBezTo>
                <a:cubicBezTo>
                  <a:pt x="0" y="36"/>
                  <a:pt x="0" y="36"/>
                  <a:pt x="0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$lîďè">
            <a:extLst>
              <a:ext uri="{FF2B5EF4-FFF2-40B4-BE49-F238E27FC236}">
                <a16:creationId xmlns:a16="http://schemas.microsoft.com/office/drawing/2014/main" id="{14AD282C-C689-4EC0-9B9D-08653E38C6BF}"/>
              </a:ext>
            </a:extLst>
          </p:cNvPr>
          <p:cNvSpPr/>
          <p:nvPr/>
        </p:nvSpPr>
        <p:spPr bwMode="auto">
          <a:xfrm>
            <a:off x="4363730" y="3011380"/>
            <a:ext cx="159700" cy="365027"/>
          </a:xfrm>
          <a:custGeom>
            <a:avLst/>
            <a:gdLst>
              <a:gd name="T0" fmla="*/ 41 w 74"/>
              <a:gd name="T1" fmla="*/ 169 h 169"/>
              <a:gd name="T2" fmla="*/ 45 w 74"/>
              <a:gd name="T3" fmla="*/ 161 h 169"/>
              <a:gd name="T4" fmla="*/ 57 w 74"/>
              <a:gd name="T5" fmla="*/ 142 h 169"/>
              <a:gd name="T6" fmla="*/ 59 w 74"/>
              <a:gd name="T7" fmla="*/ 135 h 169"/>
              <a:gd name="T8" fmla="*/ 61 w 74"/>
              <a:gd name="T9" fmla="*/ 127 h 169"/>
              <a:gd name="T10" fmla="*/ 65 w 74"/>
              <a:gd name="T11" fmla="*/ 109 h 169"/>
              <a:gd name="T12" fmla="*/ 70 w 74"/>
              <a:gd name="T13" fmla="*/ 68 h 169"/>
              <a:gd name="T14" fmla="*/ 68 w 74"/>
              <a:gd name="T15" fmla="*/ 48 h 169"/>
              <a:gd name="T16" fmla="*/ 63 w 74"/>
              <a:gd name="T17" fmla="*/ 40 h 169"/>
              <a:gd name="T18" fmla="*/ 56 w 74"/>
              <a:gd name="T19" fmla="*/ 34 h 169"/>
              <a:gd name="T20" fmla="*/ 27 w 74"/>
              <a:gd name="T21" fmla="*/ 16 h 169"/>
              <a:gd name="T22" fmla="*/ 7 w 74"/>
              <a:gd name="T23" fmla="*/ 5 h 169"/>
              <a:gd name="T24" fmla="*/ 0 w 74"/>
              <a:gd name="T25" fmla="*/ 0 h 169"/>
              <a:gd name="T26" fmla="*/ 8 w 74"/>
              <a:gd name="T27" fmla="*/ 4 h 169"/>
              <a:gd name="T28" fmla="*/ 28 w 74"/>
              <a:gd name="T29" fmla="*/ 14 h 169"/>
              <a:gd name="T30" fmla="*/ 57 w 74"/>
              <a:gd name="T31" fmla="*/ 31 h 169"/>
              <a:gd name="T32" fmla="*/ 65 w 74"/>
              <a:gd name="T33" fmla="*/ 37 h 169"/>
              <a:gd name="T34" fmla="*/ 71 w 74"/>
              <a:gd name="T35" fmla="*/ 47 h 169"/>
              <a:gd name="T36" fmla="*/ 74 w 74"/>
              <a:gd name="T37" fmla="*/ 68 h 169"/>
              <a:gd name="T38" fmla="*/ 68 w 74"/>
              <a:gd name="T39" fmla="*/ 110 h 169"/>
              <a:gd name="T40" fmla="*/ 64 w 74"/>
              <a:gd name="T41" fmla="*/ 128 h 169"/>
              <a:gd name="T42" fmla="*/ 61 w 74"/>
              <a:gd name="T43" fmla="*/ 135 h 169"/>
              <a:gd name="T44" fmla="*/ 59 w 74"/>
              <a:gd name="T45" fmla="*/ 143 h 169"/>
              <a:gd name="T46" fmla="*/ 46 w 74"/>
              <a:gd name="T47" fmla="*/ 162 h 169"/>
              <a:gd name="T48" fmla="*/ 41 w 74"/>
              <a:gd name="T49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69">
                <a:moveTo>
                  <a:pt x="41" y="169"/>
                </a:moveTo>
                <a:cubicBezTo>
                  <a:pt x="41" y="169"/>
                  <a:pt x="42" y="166"/>
                  <a:pt x="45" y="161"/>
                </a:cubicBezTo>
                <a:cubicBezTo>
                  <a:pt x="48" y="157"/>
                  <a:pt x="53" y="150"/>
                  <a:pt x="57" y="142"/>
                </a:cubicBezTo>
                <a:cubicBezTo>
                  <a:pt x="58" y="140"/>
                  <a:pt x="58" y="137"/>
                  <a:pt x="59" y="135"/>
                </a:cubicBezTo>
                <a:cubicBezTo>
                  <a:pt x="59" y="132"/>
                  <a:pt x="60" y="130"/>
                  <a:pt x="61" y="127"/>
                </a:cubicBezTo>
                <a:cubicBezTo>
                  <a:pt x="62" y="121"/>
                  <a:pt x="64" y="115"/>
                  <a:pt x="65" y="109"/>
                </a:cubicBezTo>
                <a:cubicBezTo>
                  <a:pt x="67" y="97"/>
                  <a:pt x="70" y="83"/>
                  <a:pt x="70" y="68"/>
                </a:cubicBezTo>
                <a:cubicBezTo>
                  <a:pt x="70" y="61"/>
                  <a:pt x="70" y="54"/>
                  <a:pt x="68" y="48"/>
                </a:cubicBezTo>
                <a:cubicBezTo>
                  <a:pt x="67" y="44"/>
                  <a:pt x="65" y="42"/>
                  <a:pt x="63" y="40"/>
                </a:cubicBezTo>
                <a:cubicBezTo>
                  <a:pt x="61" y="38"/>
                  <a:pt x="58" y="36"/>
                  <a:pt x="56" y="34"/>
                </a:cubicBezTo>
                <a:cubicBezTo>
                  <a:pt x="45" y="27"/>
                  <a:pt x="35" y="21"/>
                  <a:pt x="27" y="16"/>
                </a:cubicBezTo>
                <a:cubicBezTo>
                  <a:pt x="18" y="11"/>
                  <a:pt x="12" y="8"/>
                  <a:pt x="7" y="5"/>
                </a:cubicBezTo>
                <a:cubicBezTo>
                  <a:pt x="2" y="2"/>
                  <a:pt x="0" y="0"/>
                  <a:pt x="0" y="0"/>
                </a:cubicBezTo>
                <a:cubicBezTo>
                  <a:pt x="0" y="0"/>
                  <a:pt x="3" y="1"/>
                  <a:pt x="8" y="4"/>
                </a:cubicBezTo>
                <a:cubicBezTo>
                  <a:pt x="12" y="6"/>
                  <a:pt x="19" y="10"/>
                  <a:pt x="28" y="14"/>
                </a:cubicBezTo>
                <a:cubicBezTo>
                  <a:pt x="36" y="19"/>
                  <a:pt x="47" y="24"/>
                  <a:pt x="57" y="31"/>
                </a:cubicBezTo>
                <a:cubicBezTo>
                  <a:pt x="60" y="33"/>
                  <a:pt x="63" y="35"/>
                  <a:pt x="65" y="37"/>
                </a:cubicBezTo>
                <a:cubicBezTo>
                  <a:pt x="68" y="40"/>
                  <a:pt x="70" y="43"/>
                  <a:pt x="71" y="47"/>
                </a:cubicBezTo>
                <a:cubicBezTo>
                  <a:pt x="74" y="54"/>
                  <a:pt x="74" y="61"/>
                  <a:pt x="74" y="68"/>
                </a:cubicBezTo>
                <a:cubicBezTo>
                  <a:pt x="73" y="83"/>
                  <a:pt x="71" y="97"/>
                  <a:pt x="68" y="110"/>
                </a:cubicBezTo>
                <a:cubicBezTo>
                  <a:pt x="66" y="116"/>
                  <a:pt x="65" y="122"/>
                  <a:pt x="64" y="128"/>
                </a:cubicBezTo>
                <a:cubicBezTo>
                  <a:pt x="63" y="130"/>
                  <a:pt x="62" y="133"/>
                  <a:pt x="61" y="135"/>
                </a:cubicBezTo>
                <a:cubicBezTo>
                  <a:pt x="61" y="138"/>
                  <a:pt x="60" y="141"/>
                  <a:pt x="59" y="143"/>
                </a:cubicBezTo>
                <a:cubicBezTo>
                  <a:pt x="54" y="152"/>
                  <a:pt x="49" y="158"/>
                  <a:pt x="46" y="162"/>
                </a:cubicBezTo>
                <a:cubicBezTo>
                  <a:pt x="43" y="166"/>
                  <a:pt x="41" y="169"/>
                  <a:pt x="41" y="1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ṣḻíḓé">
            <a:extLst>
              <a:ext uri="{FF2B5EF4-FFF2-40B4-BE49-F238E27FC236}">
                <a16:creationId xmlns:a16="http://schemas.microsoft.com/office/drawing/2014/main" id="{B21DD284-7C4F-46A9-AF30-6E23A499961E}"/>
              </a:ext>
            </a:extLst>
          </p:cNvPr>
          <p:cNvSpPr/>
          <p:nvPr/>
        </p:nvSpPr>
        <p:spPr bwMode="auto">
          <a:xfrm>
            <a:off x="4332703" y="3076172"/>
            <a:ext cx="153311" cy="96732"/>
          </a:xfrm>
          <a:custGeom>
            <a:avLst/>
            <a:gdLst>
              <a:gd name="T0" fmla="*/ 69 w 71"/>
              <a:gd name="T1" fmla="*/ 45 h 45"/>
              <a:gd name="T2" fmla="*/ 69 w 71"/>
              <a:gd name="T3" fmla="*/ 41 h 45"/>
              <a:gd name="T4" fmla="*/ 66 w 71"/>
              <a:gd name="T5" fmla="*/ 30 h 45"/>
              <a:gd name="T6" fmla="*/ 34 w 71"/>
              <a:gd name="T7" fmla="*/ 8 h 45"/>
              <a:gd name="T8" fmla="*/ 26 w 71"/>
              <a:gd name="T9" fmla="*/ 4 h 45"/>
              <a:gd name="T10" fmla="*/ 26 w 71"/>
              <a:gd name="T11" fmla="*/ 4 h 45"/>
              <a:gd name="T12" fmla="*/ 25 w 71"/>
              <a:gd name="T13" fmla="*/ 6 h 45"/>
              <a:gd name="T14" fmla="*/ 22 w 71"/>
              <a:gd name="T15" fmla="*/ 10 h 45"/>
              <a:gd name="T16" fmla="*/ 17 w 71"/>
              <a:gd name="T17" fmla="*/ 18 h 45"/>
              <a:gd name="T18" fmla="*/ 9 w 71"/>
              <a:gd name="T19" fmla="*/ 31 h 45"/>
              <a:gd name="T20" fmla="*/ 1 w 71"/>
              <a:gd name="T21" fmla="*/ 42 h 45"/>
              <a:gd name="T22" fmla="*/ 7 w 71"/>
              <a:gd name="T23" fmla="*/ 29 h 45"/>
              <a:gd name="T24" fmla="*/ 14 w 71"/>
              <a:gd name="T25" fmla="*/ 16 h 45"/>
              <a:gd name="T26" fmla="*/ 19 w 71"/>
              <a:gd name="T27" fmla="*/ 8 h 45"/>
              <a:gd name="T28" fmla="*/ 22 w 71"/>
              <a:gd name="T29" fmla="*/ 4 h 45"/>
              <a:gd name="T30" fmla="*/ 24 w 71"/>
              <a:gd name="T31" fmla="*/ 2 h 45"/>
              <a:gd name="T32" fmla="*/ 27 w 71"/>
              <a:gd name="T33" fmla="*/ 1 h 45"/>
              <a:gd name="T34" fmla="*/ 35 w 71"/>
              <a:gd name="T35" fmla="*/ 5 h 45"/>
              <a:gd name="T36" fmla="*/ 55 w 71"/>
              <a:gd name="T37" fmla="*/ 16 h 45"/>
              <a:gd name="T38" fmla="*/ 68 w 71"/>
              <a:gd name="T39" fmla="*/ 29 h 45"/>
              <a:gd name="T40" fmla="*/ 70 w 71"/>
              <a:gd name="T41" fmla="*/ 41 h 45"/>
              <a:gd name="T42" fmla="*/ 69 w 71"/>
              <a:gd name="T4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" h="45">
                <a:moveTo>
                  <a:pt x="69" y="45"/>
                </a:moveTo>
                <a:cubicBezTo>
                  <a:pt x="69" y="45"/>
                  <a:pt x="69" y="44"/>
                  <a:pt x="69" y="41"/>
                </a:cubicBezTo>
                <a:cubicBezTo>
                  <a:pt x="69" y="38"/>
                  <a:pt x="69" y="34"/>
                  <a:pt x="66" y="30"/>
                </a:cubicBezTo>
                <a:cubicBezTo>
                  <a:pt x="61" y="21"/>
                  <a:pt x="48" y="15"/>
                  <a:pt x="34" y="8"/>
                </a:cubicBezTo>
                <a:cubicBezTo>
                  <a:pt x="31" y="6"/>
                  <a:pt x="29" y="5"/>
                  <a:pt x="26" y="4"/>
                </a:cubicBezTo>
                <a:cubicBezTo>
                  <a:pt x="26" y="4"/>
                  <a:pt x="27" y="4"/>
                  <a:pt x="26" y="4"/>
                </a:cubicBezTo>
                <a:cubicBezTo>
                  <a:pt x="26" y="5"/>
                  <a:pt x="25" y="5"/>
                  <a:pt x="25" y="6"/>
                </a:cubicBezTo>
                <a:cubicBezTo>
                  <a:pt x="24" y="7"/>
                  <a:pt x="23" y="9"/>
                  <a:pt x="22" y="10"/>
                </a:cubicBezTo>
                <a:cubicBezTo>
                  <a:pt x="20" y="13"/>
                  <a:pt x="18" y="15"/>
                  <a:pt x="17" y="18"/>
                </a:cubicBezTo>
                <a:cubicBezTo>
                  <a:pt x="14" y="22"/>
                  <a:pt x="11" y="27"/>
                  <a:pt x="9" y="31"/>
                </a:cubicBezTo>
                <a:cubicBezTo>
                  <a:pt x="4" y="38"/>
                  <a:pt x="1" y="42"/>
                  <a:pt x="1" y="42"/>
                </a:cubicBezTo>
                <a:cubicBezTo>
                  <a:pt x="0" y="42"/>
                  <a:pt x="3" y="37"/>
                  <a:pt x="7" y="29"/>
                </a:cubicBezTo>
                <a:cubicBezTo>
                  <a:pt x="9" y="26"/>
                  <a:pt x="11" y="21"/>
                  <a:pt x="14" y="16"/>
                </a:cubicBezTo>
                <a:cubicBezTo>
                  <a:pt x="16" y="14"/>
                  <a:pt x="17" y="11"/>
                  <a:pt x="19" y="8"/>
                </a:cubicBezTo>
                <a:cubicBezTo>
                  <a:pt x="20" y="7"/>
                  <a:pt x="21" y="5"/>
                  <a:pt x="22" y="4"/>
                </a:cubicBezTo>
                <a:cubicBezTo>
                  <a:pt x="22" y="3"/>
                  <a:pt x="23" y="3"/>
                  <a:pt x="24" y="2"/>
                </a:cubicBezTo>
                <a:cubicBezTo>
                  <a:pt x="24" y="1"/>
                  <a:pt x="26" y="0"/>
                  <a:pt x="27" y="1"/>
                </a:cubicBezTo>
                <a:cubicBezTo>
                  <a:pt x="30" y="2"/>
                  <a:pt x="33" y="3"/>
                  <a:pt x="35" y="5"/>
                </a:cubicBezTo>
                <a:cubicBezTo>
                  <a:pt x="42" y="8"/>
                  <a:pt x="49" y="12"/>
                  <a:pt x="55" y="16"/>
                </a:cubicBezTo>
                <a:cubicBezTo>
                  <a:pt x="61" y="19"/>
                  <a:pt x="66" y="24"/>
                  <a:pt x="68" y="29"/>
                </a:cubicBezTo>
                <a:cubicBezTo>
                  <a:pt x="71" y="34"/>
                  <a:pt x="71" y="38"/>
                  <a:pt x="70" y="41"/>
                </a:cubicBezTo>
                <a:cubicBezTo>
                  <a:pt x="70" y="44"/>
                  <a:pt x="69" y="45"/>
                  <a:pt x="69" y="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í$ļiḍe">
            <a:extLst>
              <a:ext uri="{FF2B5EF4-FFF2-40B4-BE49-F238E27FC236}">
                <a16:creationId xmlns:a16="http://schemas.microsoft.com/office/drawing/2014/main" id="{C8FF1ABA-91DF-4EA4-B319-EFA38C3EF24F}"/>
              </a:ext>
            </a:extLst>
          </p:cNvPr>
          <p:cNvSpPr/>
          <p:nvPr/>
        </p:nvSpPr>
        <p:spPr bwMode="auto">
          <a:xfrm>
            <a:off x="4335441" y="3125451"/>
            <a:ext cx="148749" cy="105858"/>
          </a:xfrm>
          <a:custGeom>
            <a:avLst/>
            <a:gdLst>
              <a:gd name="T0" fmla="*/ 1 w 69"/>
              <a:gd name="T1" fmla="*/ 19 h 49"/>
              <a:gd name="T2" fmla="*/ 15 w 69"/>
              <a:gd name="T3" fmla="*/ 26 h 49"/>
              <a:gd name="T4" fmla="*/ 51 w 69"/>
              <a:gd name="T5" fmla="*/ 45 h 49"/>
              <a:gd name="T6" fmla="*/ 53 w 69"/>
              <a:gd name="T7" fmla="*/ 46 h 49"/>
              <a:gd name="T8" fmla="*/ 54 w 69"/>
              <a:gd name="T9" fmla="*/ 45 h 49"/>
              <a:gd name="T10" fmla="*/ 57 w 69"/>
              <a:gd name="T11" fmla="*/ 41 h 49"/>
              <a:gd name="T12" fmla="*/ 62 w 69"/>
              <a:gd name="T13" fmla="*/ 32 h 49"/>
              <a:gd name="T14" fmla="*/ 67 w 69"/>
              <a:gd name="T15" fmla="*/ 15 h 49"/>
              <a:gd name="T16" fmla="*/ 64 w 69"/>
              <a:gd name="T17" fmla="*/ 4 h 49"/>
              <a:gd name="T18" fmla="*/ 62 w 69"/>
              <a:gd name="T19" fmla="*/ 1 h 49"/>
              <a:gd name="T20" fmla="*/ 61 w 69"/>
              <a:gd name="T21" fmla="*/ 0 h 49"/>
              <a:gd name="T22" fmla="*/ 62 w 69"/>
              <a:gd name="T23" fmla="*/ 1 h 49"/>
              <a:gd name="T24" fmla="*/ 65 w 69"/>
              <a:gd name="T25" fmla="*/ 3 h 49"/>
              <a:gd name="T26" fmla="*/ 69 w 69"/>
              <a:gd name="T27" fmla="*/ 15 h 49"/>
              <a:gd name="T28" fmla="*/ 65 w 69"/>
              <a:gd name="T29" fmla="*/ 33 h 49"/>
              <a:gd name="T30" fmla="*/ 60 w 69"/>
              <a:gd name="T31" fmla="*/ 43 h 49"/>
              <a:gd name="T32" fmla="*/ 57 w 69"/>
              <a:gd name="T33" fmla="*/ 48 h 49"/>
              <a:gd name="T34" fmla="*/ 55 w 69"/>
              <a:gd name="T35" fmla="*/ 49 h 49"/>
              <a:gd name="T36" fmla="*/ 53 w 69"/>
              <a:gd name="T37" fmla="*/ 49 h 49"/>
              <a:gd name="T38" fmla="*/ 49 w 69"/>
              <a:gd name="T39" fmla="*/ 48 h 49"/>
              <a:gd name="T40" fmla="*/ 14 w 69"/>
              <a:gd name="T41" fmla="*/ 28 h 49"/>
              <a:gd name="T42" fmla="*/ 1 w 69"/>
              <a:gd name="T43" fmla="*/ 1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49">
                <a:moveTo>
                  <a:pt x="1" y="19"/>
                </a:moveTo>
                <a:cubicBezTo>
                  <a:pt x="1" y="18"/>
                  <a:pt x="6" y="21"/>
                  <a:pt x="15" y="26"/>
                </a:cubicBezTo>
                <a:cubicBezTo>
                  <a:pt x="24" y="31"/>
                  <a:pt x="37" y="38"/>
                  <a:pt x="51" y="45"/>
                </a:cubicBezTo>
                <a:cubicBezTo>
                  <a:pt x="52" y="46"/>
                  <a:pt x="52" y="46"/>
                  <a:pt x="53" y="46"/>
                </a:cubicBezTo>
                <a:cubicBezTo>
                  <a:pt x="53" y="46"/>
                  <a:pt x="53" y="46"/>
                  <a:pt x="54" y="45"/>
                </a:cubicBezTo>
                <a:cubicBezTo>
                  <a:pt x="55" y="44"/>
                  <a:pt x="56" y="42"/>
                  <a:pt x="57" y="41"/>
                </a:cubicBezTo>
                <a:cubicBezTo>
                  <a:pt x="59" y="38"/>
                  <a:pt x="61" y="35"/>
                  <a:pt x="62" y="32"/>
                </a:cubicBezTo>
                <a:cubicBezTo>
                  <a:pt x="65" y="26"/>
                  <a:pt x="66" y="20"/>
                  <a:pt x="67" y="15"/>
                </a:cubicBezTo>
                <a:cubicBezTo>
                  <a:pt x="67" y="10"/>
                  <a:pt x="65" y="6"/>
                  <a:pt x="64" y="4"/>
                </a:cubicBezTo>
                <a:cubicBezTo>
                  <a:pt x="63" y="3"/>
                  <a:pt x="62" y="2"/>
                  <a:pt x="62" y="1"/>
                </a:cubicBezTo>
                <a:cubicBezTo>
                  <a:pt x="61" y="1"/>
                  <a:pt x="61" y="1"/>
                  <a:pt x="61" y="0"/>
                </a:cubicBezTo>
                <a:cubicBezTo>
                  <a:pt x="61" y="0"/>
                  <a:pt x="62" y="1"/>
                  <a:pt x="62" y="1"/>
                </a:cubicBezTo>
                <a:cubicBezTo>
                  <a:pt x="63" y="1"/>
                  <a:pt x="64" y="2"/>
                  <a:pt x="65" y="3"/>
                </a:cubicBezTo>
                <a:cubicBezTo>
                  <a:pt x="67" y="5"/>
                  <a:pt x="69" y="10"/>
                  <a:pt x="69" y="15"/>
                </a:cubicBezTo>
                <a:cubicBezTo>
                  <a:pt x="69" y="20"/>
                  <a:pt x="68" y="27"/>
                  <a:pt x="65" y="33"/>
                </a:cubicBezTo>
                <a:cubicBezTo>
                  <a:pt x="64" y="36"/>
                  <a:pt x="62" y="40"/>
                  <a:pt x="60" y="43"/>
                </a:cubicBezTo>
                <a:cubicBezTo>
                  <a:pt x="59" y="45"/>
                  <a:pt x="58" y="46"/>
                  <a:pt x="57" y="48"/>
                </a:cubicBezTo>
                <a:cubicBezTo>
                  <a:pt x="56" y="48"/>
                  <a:pt x="56" y="49"/>
                  <a:pt x="55" y="49"/>
                </a:cubicBezTo>
                <a:cubicBezTo>
                  <a:pt x="54" y="49"/>
                  <a:pt x="53" y="49"/>
                  <a:pt x="53" y="49"/>
                </a:cubicBezTo>
                <a:cubicBezTo>
                  <a:pt x="51" y="49"/>
                  <a:pt x="50" y="49"/>
                  <a:pt x="49" y="48"/>
                </a:cubicBezTo>
                <a:cubicBezTo>
                  <a:pt x="35" y="41"/>
                  <a:pt x="23" y="34"/>
                  <a:pt x="14" y="28"/>
                </a:cubicBezTo>
                <a:cubicBezTo>
                  <a:pt x="5" y="23"/>
                  <a:pt x="0" y="19"/>
                  <a:pt x="1" y="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ḓè">
            <a:extLst>
              <a:ext uri="{FF2B5EF4-FFF2-40B4-BE49-F238E27FC236}">
                <a16:creationId xmlns:a16="http://schemas.microsoft.com/office/drawing/2014/main" id="{08C7AC69-E201-4601-80F6-FC2A6588E4BB}"/>
              </a:ext>
            </a:extLst>
          </p:cNvPr>
          <p:cNvSpPr/>
          <p:nvPr/>
        </p:nvSpPr>
        <p:spPr bwMode="auto">
          <a:xfrm>
            <a:off x="4214069" y="3218532"/>
            <a:ext cx="261907" cy="156049"/>
          </a:xfrm>
          <a:custGeom>
            <a:avLst/>
            <a:gdLst>
              <a:gd name="T0" fmla="*/ 0 w 121"/>
              <a:gd name="T1" fmla="*/ 7 h 72"/>
              <a:gd name="T2" fmla="*/ 7 w 121"/>
              <a:gd name="T3" fmla="*/ 10 h 72"/>
              <a:gd name="T4" fmla="*/ 26 w 121"/>
              <a:gd name="T5" fmla="*/ 20 h 72"/>
              <a:gd name="T6" fmla="*/ 29 w 121"/>
              <a:gd name="T7" fmla="*/ 21 h 72"/>
              <a:gd name="T8" fmla="*/ 32 w 121"/>
              <a:gd name="T9" fmla="*/ 22 h 72"/>
              <a:gd name="T10" fmla="*/ 36 w 121"/>
              <a:gd name="T11" fmla="*/ 18 h 72"/>
              <a:gd name="T12" fmla="*/ 41 w 121"/>
              <a:gd name="T13" fmla="*/ 11 h 72"/>
              <a:gd name="T14" fmla="*/ 44 w 121"/>
              <a:gd name="T15" fmla="*/ 7 h 72"/>
              <a:gd name="T16" fmla="*/ 48 w 121"/>
              <a:gd name="T17" fmla="*/ 5 h 72"/>
              <a:gd name="T18" fmla="*/ 67 w 121"/>
              <a:gd name="T19" fmla="*/ 1 h 72"/>
              <a:gd name="T20" fmla="*/ 87 w 121"/>
              <a:gd name="T21" fmla="*/ 8 h 72"/>
              <a:gd name="T22" fmla="*/ 95 w 121"/>
              <a:gd name="T23" fmla="*/ 13 h 72"/>
              <a:gd name="T24" fmla="*/ 101 w 121"/>
              <a:gd name="T25" fmla="*/ 20 h 72"/>
              <a:gd name="T26" fmla="*/ 107 w 121"/>
              <a:gd name="T27" fmla="*/ 36 h 72"/>
              <a:gd name="T28" fmla="*/ 105 w 121"/>
              <a:gd name="T29" fmla="*/ 52 h 72"/>
              <a:gd name="T30" fmla="*/ 101 w 121"/>
              <a:gd name="T31" fmla="*/ 59 h 72"/>
              <a:gd name="T32" fmla="*/ 98 w 121"/>
              <a:gd name="T33" fmla="*/ 64 h 72"/>
              <a:gd name="T34" fmla="*/ 98 w 121"/>
              <a:gd name="T35" fmla="*/ 65 h 72"/>
              <a:gd name="T36" fmla="*/ 100 w 121"/>
              <a:gd name="T37" fmla="*/ 66 h 72"/>
              <a:gd name="T38" fmla="*/ 103 w 121"/>
              <a:gd name="T39" fmla="*/ 68 h 72"/>
              <a:gd name="T40" fmla="*/ 107 w 121"/>
              <a:gd name="T41" fmla="*/ 69 h 72"/>
              <a:gd name="T42" fmla="*/ 110 w 121"/>
              <a:gd name="T43" fmla="*/ 70 h 72"/>
              <a:gd name="T44" fmla="*/ 110 w 121"/>
              <a:gd name="T45" fmla="*/ 70 h 72"/>
              <a:gd name="T46" fmla="*/ 111 w 121"/>
              <a:gd name="T47" fmla="*/ 69 h 72"/>
              <a:gd name="T48" fmla="*/ 112 w 121"/>
              <a:gd name="T49" fmla="*/ 67 h 72"/>
              <a:gd name="T50" fmla="*/ 115 w 121"/>
              <a:gd name="T51" fmla="*/ 64 h 72"/>
              <a:gd name="T52" fmla="*/ 118 w 121"/>
              <a:gd name="T53" fmla="*/ 59 h 72"/>
              <a:gd name="T54" fmla="*/ 121 w 121"/>
              <a:gd name="T55" fmla="*/ 55 h 72"/>
              <a:gd name="T56" fmla="*/ 119 w 121"/>
              <a:gd name="T57" fmla="*/ 60 h 72"/>
              <a:gd name="T58" fmla="*/ 116 w 121"/>
              <a:gd name="T59" fmla="*/ 65 h 72"/>
              <a:gd name="T60" fmla="*/ 114 w 121"/>
              <a:gd name="T61" fmla="*/ 68 h 72"/>
              <a:gd name="T62" fmla="*/ 112 w 121"/>
              <a:gd name="T63" fmla="*/ 70 h 72"/>
              <a:gd name="T64" fmla="*/ 111 w 121"/>
              <a:gd name="T65" fmla="*/ 72 h 72"/>
              <a:gd name="T66" fmla="*/ 106 w 121"/>
              <a:gd name="T67" fmla="*/ 71 h 72"/>
              <a:gd name="T68" fmla="*/ 103 w 121"/>
              <a:gd name="T69" fmla="*/ 70 h 72"/>
              <a:gd name="T70" fmla="*/ 98 w 121"/>
              <a:gd name="T71" fmla="*/ 68 h 72"/>
              <a:gd name="T72" fmla="*/ 96 w 121"/>
              <a:gd name="T73" fmla="*/ 67 h 72"/>
              <a:gd name="T74" fmla="*/ 96 w 121"/>
              <a:gd name="T75" fmla="*/ 63 h 72"/>
              <a:gd name="T76" fmla="*/ 99 w 121"/>
              <a:gd name="T77" fmla="*/ 57 h 72"/>
              <a:gd name="T78" fmla="*/ 102 w 121"/>
              <a:gd name="T79" fmla="*/ 51 h 72"/>
              <a:gd name="T80" fmla="*/ 104 w 121"/>
              <a:gd name="T81" fmla="*/ 37 h 72"/>
              <a:gd name="T82" fmla="*/ 98 w 121"/>
              <a:gd name="T83" fmla="*/ 22 h 72"/>
              <a:gd name="T84" fmla="*/ 93 w 121"/>
              <a:gd name="T85" fmla="*/ 16 h 72"/>
              <a:gd name="T86" fmla="*/ 85 w 121"/>
              <a:gd name="T87" fmla="*/ 11 h 72"/>
              <a:gd name="T88" fmla="*/ 67 w 121"/>
              <a:gd name="T89" fmla="*/ 5 h 72"/>
              <a:gd name="T90" fmla="*/ 50 w 121"/>
              <a:gd name="T91" fmla="*/ 7 h 72"/>
              <a:gd name="T92" fmla="*/ 39 w 121"/>
              <a:gd name="T93" fmla="*/ 19 h 72"/>
              <a:gd name="T94" fmla="*/ 36 w 121"/>
              <a:gd name="T95" fmla="*/ 22 h 72"/>
              <a:gd name="T96" fmla="*/ 35 w 121"/>
              <a:gd name="T97" fmla="*/ 24 h 72"/>
              <a:gd name="T98" fmla="*/ 32 w 121"/>
              <a:gd name="T99" fmla="*/ 25 h 72"/>
              <a:gd name="T100" fmla="*/ 30 w 121"/>
              <a:gd name="T101" fmla="*/ 24 h 72"/>
              <a:gd name="T102" fmla="*/ 28 w 121"/>
              <a:gd name="T103" fmla="*/ 24 h 72"/>
              <a:gd name="T104" fmla="*/ 25 w 121"/>
              <a:gd name="T105" fmla="*/ 22 h 72"/>
              <a:gd name="T106" fmla="*/ 7 w 121"/>
              <a:gd name="T107" fmla="*/ 11 h 72"/>
              <a:gd name="T108" fmla="*/ 0 w 121"/>
              <a:gd name="T109" fmla="*/ 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1" h="72">
                <a:moveTo>
                  <a:pt x="0" y="7"/>
                </a:moveTo>
                <a:cubicBezTo>
                  <a:pt x="0" y="7"/>
                  <a:pt x="3" y="8"/>
                  <a:pt x="7" y="10"/>
                </a:cubicBezTo>
                <a:cubicBezTo>
                  <a:pt x="12" y="12"/>
                  <a:pt x="18" y="16"/>
                  <a:pt x="26" y="20"/>
                </a:cubicBezTo>
                <a:cubicBezTo>
                  <a:pt x="27" y="20"/>
                  <a:pt x="28" y="21"/>
                  <a:pt x="29" y="21"/>
                </a:cubicBezTo>
                <a:cubicBezTo>
                  <a:pt x="31" y="22"/>
                  <a:pt x="32" y="22"/>
                  <a:pt x="32" y="22"/>
                </a:cubicBezTo>
                <a:cubicBezTo>
                  <a:pt x="33" y="23"/>
                  <a:pt x="35" y="20"/>
                  <a:pt x="36" y="18"/>
                </a:cubicBezTo>
                <a:cubicBezTo>
                  <a:pt x="38" y="15"/>
                  <a:pt x="39" y="13"/>
                  <a:pt x="41" y="11"/>
                </a:cubicBezTo>
                <a:cubicBezTo>
                  <a:pt x="42" y="9"/>
                  <a:pt x="43" y="8"/>
                  <a:pt x="44" y="7"/>
                </a:cubicBezTo>
                <a:cubicBezTo>
                  <a:pt x="45" y="6"/>
                  <a:pt x="47" y="6"/>
                  <a:pt x="48" y="5"/>
                </a:cubicBezTo>
                <a:cubicBezTo>
                  <a:pt x="54" y="1"/>
                  <a:pt x="61" y="0"/>
                  <a:pt x="67" y="1"/>
                </a:cubicBezTo>
                <a:cubicBezTo>
                  <a:pt x="74" y="2"/>
                  <a:pt x="81" y="5"/>
                  <a:pt x="87" y="8"/>
                </a:cubicBezTo>
                <a:cubicBezTo>
                  <a:pt x="90" y="10"/>
                  <a:pt x="92" y="12"/>
                  <a:pt x="95" y="13"/>
                </a:cubicBezTo>
                <a:cubicBezTo>
                  <a:pt x="97" y="15"/>
                  <a:pt x="99" y="17"/>
                  <a:pt x="101" y="20"/>
                </a:cubicBezTo>
                <a:cubicBezTo>
                  <a:pt x="104" y="25"/>
                  <a:pt x="106" y="31"/>
                  <a:pt x="107" y="36"/>
                </a:cubicBezTo>
                <a:cubicBezTo>
                  <a:pt x="108" y="42"/>
                  <a:pt x="107" y="48"/>
                  <a:pt x="105" y="52"/>
                </a:cubicBezTo>
                <a:cubicBezTo>
                  <a:pt x="104" y="55"/>
                  <a:pt x="103" y="57"/>
                  <a:pt x="101" y="59"/>
                </a:cubicBezTo>
                <a:cubicBezTo>
                  <a:pt x="100" y="61"/>
                  <a:pt x="99" y="63"/>
                  <a:pt x="98" y="64"/>
                </a:cubicBezTo>
                <a:cubicBezTo>
                  <a:pt x="98" y="64"/>
                  <a:pt x="98" y="64"/>
                  <a:pt x="98" y="65"/>
                </a:cubicBezTo>
                <a:cubicBezTo>
                  <a:pt x="99" y="65"/>
                  <a:pt x="99" y="66"/>
                  <a:pt x="100" y="66"/>
                </a:cubicBezTo>
                <a:cubicBezTo>
                  <a:pt x="101" y="67"/>
                  <a:pt x="102" y="67"/>
                  <a:pt x="103" y="68"/>
                </a:cubicBezTo>
                <a:cubicBezTo>
                  <a:pt x="105" y="68"/>
                  <a:pt x="106" y="69"/>
                  <a:pt x="107" y="69"/>
                </a:cubicBezTo>
                <a:cubicBezTo>
                  <a:pt x="108" y="69"/>
                  <a:pt x="109" y="70"/>
                  <a:pt x="110" y="70"/>
                </a:cubicBezTo>
                <a:cubicBezTo>
                  <a:pt x="110" y="70"/>
                  <a:pt x="110" y="70"/>
                  <a:pt x="110" y="70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8"/>
                  <a:pt x="112" y="68"/>
                  <a:pt x="112" y="67"/>
                </a:cubicBezTo>
                <a:cubicBezTo>
                  <a:pt x="113" y="66"/>
                  <a:pt x="114" y="65"/>
                  <a:pt x="115" y="64"/>
                </a:cubicBezTo>
                <a:cubicBezTo>
                  <a:pt x="116" y="62"/>
                  <a:pt x="117" y="61"/>
                  <a:pt x="118" y="59"/>
                </a:cubicBezTo>
                <a:cubicBezTo>
                  <a:pt x="120" y="56"/>
                  <a:pt x="121" y="55"/>
                  <a:pt x="121" y="55"/>
                </a:cubicBezTo>
                <a:cubicBezTo>
                  <a:pt x="121" y="55"/>
                  <a:pt x="121" y="57"/>
                  <a:pt x="119" y="60"/>
                </a:cubicBezTo>
                <a:cubicBezTo>
                  <a:pt x="118" y="61"/>
                  <a:pt x="117" y="63"/>
                  <a:pt x="116" y="65"/>
                </a:cubicBezTo>
                <a:cubicBezTo>
                  <a:pt x="115" y="66"/>
                  <a:pt x="114" y="67"/>
                  <a:pt x="114" y="68"/>
                </a:cubicBezTo>
                <a:cubicBezTo>
                  <a:pt x="113" y="69"/>
                  <a:pt x="113" y="70"/>
                  <a:pt x="112" y="70"/>
                </a:cubicBezTo>
                <a:cubicBezTo>
                  <a:pt x="112" y="71"/>
                  <a:pt x="111" y="72"/>
                  <a:pt x="111" y="72"/>
                </a:cubicBezTo>
                <a:cubicBezTo>
                  <a:pt x="109" y="72"/>
                  <a:pt x="108" y="72"/>
                  <a:pt x="106" y="71"/>
                </a:cubicBezTo>
                <a:cubicBezTo>
                  <a:pt x="105" y="71"/>
                  <a:pt x="104" y="70"/>
                  <a:pt x="103" y="70"/>
                </a:cubicBezTo>
                <a:cubicBezTo>
                  <a:pt x="101" y="69"/>
                  <a:pt x="100" y="69"/>
                  <a:pt x="98" y="68"/>
                </a:cubicBezTo>
                <a:cubicBezTo>
                  <a:pt x="98" y="68"/>
                  <a:pt x="97" y="67"/>
                  <a:pt x="96" y="67"/>
                </a:cubicBezTo>
                <a:cubicBezTo>
                  <a:pt x="96" y="66"/>
                  <a:pt x="95" y="64"/>
                  <a:pt x="96" y="63"/>
                </a:cubicBezTo>
                <a:cubicBezTo>
                  <a:pt x="97" y="61"/>
                  <a:pt x="98" y="59"/>
                  <a:pt x="99" y="57"/>
                </a:cubicBezTo>
                <a:cubicBezTo>
                  <a:pt x="100" y="55"/>
                  <a:pt x="101" y="53"/>
                  <a:pt x="102" y="51"/>
                </a:cubicBezTo>
                <a:cubicBezTo>
                  <a:pt x="104" y="47"/>
                  <a:pt x="105" y="42"/>
                  <a:pt x="104" y="37"/>
                </a:cubicBezTo>
                <a:cubicBezTo>
                  <a:pt x="103" y="32"/>
                  <a:pt x="101" y="27"/>
                  <a:pt x="98" y="22"/>
                </a:cubicBezTo>
                <a:cubicBezTo>
                  <a:pt x="97" y="20"/>
                  <a:pt x="95" y="18"/>
                  <a:pt x="93" y="16"/>
                </a:cubicBezTo>
                <a:cubicBezTo>
                  <a:pt x="90" y="14"/>
                  <a:pt x="88" y="13"/>
                  <a:pt x="85" y="11"/>
                </a:cubicBezTo>
                <a:cubicBezTo>
                  <a:pt x="79" y="8"/>
                  <a:pt x="73" y="6"/>
                  <a:pt x="67" y="5"/>
                </a:cubicBezTo>
                <a:cubicBezTo>
                  <a:pt x="61" y="4"/>
                  <a:pt x="55" y="5"/>
                  <a:pt x="50" y="7"/>
                </a:cubicBezTo>
                <a:cubicBezTo>
                  <a:pt x="45" y="10"/>
                  <a:pt x="41" y="15"/>
                  <a:pt x="39" y="19"/>
                </a:cubicBezTo>
                <a:cubicBezTo>
                  <a:pt x="38" y="20"/>
                  <a:pt x="37" y="21"/>
                  <a:pt x="36" y="22"/>
                </a:cubicBezTo>
                <a:cubicBezTo>
                  <a:pt x="36" y="23"/>
                  <a:pt x="36" y="24"/>
                  <a:pt x="35" y="24"/>
                </a:cubicBezTo>
                <a:cubicBezTo>
                  <a:pt x="34" y="25"/>
                  <a:pt x="33" y="25"/>
                  <a:pt x="32" y="25"/>
                </a:cubicBezTo>
                <a:cubicBezTo>
                  <a:pt x="31" y="25"/>
                  <a:pt x="31" y="25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7" y="23"/>
                  <a:pt x="26" y="23"/>
                  <a:pt x="25" y="22"/>
                </a:cubicBezTo>
                <a:cubicBezTo>
                  <a:pt x="17" y="18"/>
                  <a:pt x="11" y="13"/>
                  <a:pt x="7" y="11"/>
                </a:cubicBezTo>
                <a:cubicBezTo>
                  <a:pt x="2" y="8"/>
                  <a:pt x="0" y="7"/>
                  <a:pt x="0" y="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ï$ļîḍé">
            <a:extLst>
              <a:ext uri="{FF2B5EF4-FFF2-40B4-BE49-F238E27FC236}">
                <a16:creationId xmlns:a16="http://schemas.microsoft.com/office/drawing/2014/main" id="{F1CA19CA-F7AB-4B5B-AACC-93469D4A0952}"/>
              </a:ext>
            </a:extLst>
          </p:cNvPr>
          <p:cNvSpPr/>
          <p:nvPr/>
        </p:nvSpPr>
        <p:spPr bwMode="auto">
          <a:xfrm>
            <a:off x="3937562" y="3030544"/>
            <a:ext cx="135973" cy="135973"/>
          </a:xfrm>
          <a:custGeom>
            <a:avLst/>
            <a:gdLst>
              <a:gd name="T0" fmla="*/ 59 w 63"/>
              <a:gd name="T1" fmla="*/ 44 h 63"/>
              <a:gd name="T2" fmla="*/ 57 w 63"/>
              <a:gd name="T3" fmla="*/ 16 h 63"/>
              <a:gd name="T4" fmla="*/ 26 w 63"/>
              <a:gd name="T5" fmla="*/ 1 h 63"/>
              <a:gd name="T6" fmla="*/ 8 w 63"/>
              <a:gd name="T7" fmla="*/ 11 h 63"/>
              <a:gd name="T8" fmla="*/ 1 w 63"/>
              <a:gd name="T9" fmla="*/ 26 h 63"/>
              <a:gd name="T10" fmla="*/ 2 w 63"/>
              <a:gd name="T11" fmla="*/ 44 h 63"/>
              <a:gd name="T12" fmla="*/ 29 w 63"/>
              <a:gd name="T13" fmla="*/ 62 h 63"/>
              <a:gd name="T14" fmla="*/ 59 w 63"/>
              <a:gd name="T15" fmla="*/ 44 h 63"/>
              <a:gd name="T16" fmla="*/ 44 w 63"/>
              <a:gd name="T17" fmla="*/ 40 h 63"/>
              <a:gd name="T18" fmla="*/ 44 w 63"/>
              <a:gd name="T19" fmla="*/ 41 h 63"/>
              <a:gd name="T20" fmla="*/ 44 w 63"/>
              <a:gd name="T21" fmla="*/ 42 h 63"/>
              <a:gd name="T22" fmla="*/ 43 w 63"/>
              <a:gd name="T23" fmla="*/ 42 h 63"/>
              <a:gd name="T24" fmla="*/ 30 w 63"/>
              <a:gd name="T25" fmla="*/ 47 h 63"/>
              <a:gd name="T26" fmla="*/ 18 w 63"/>
              <a:gd name="T27" fmla="*/ 38 h 63"/>
              <a:gd name="T28" fmla="*/ 17 w 63"/>
              <a:gd name="T29" fmla="*/ 29 h 63"/>
              <a:gd name="T30" fmla="*/ 20 w 63"/>
              <a:gd name="T31" fmla="*/ 22 h 63"/>
              <a:gd name="T32" fmla="*/ 26 w 63"/>
              <a:gd name="T33" fmla="*/ 18 h 63"/>
              <a:gd name="T34" fmla="*/ 33 w 63"/>
              <a:gd name="T35" fmla="*/ 17 h 63"/>
              <a:gd name="T36" fmla="*/ 41 w 63"/>
              <a:gd name="T37" fmla="*/ 20 h 63"/>
              <a:gd name="T38" fmla="*/ 41 w 63"/>
              <a:gd name="T39" fmla="*/ 20 h 63"/>
              <a:gd name="T40" fmla="*/ 42 w 63"/>
              <a:gd name="T41" fmla="*/ 21 h 63"/>
              <a:gd name="T42" fmla="*/ 42 w 63"/>
              <a:gd name="T43" fmla="*/ 21 h 63"/>
              <a:gd name="T44" fmla="*/ 43 w 63"/>
              <a:gd name="T45" fmla="*/ 23 h 63"/>
              <a:gd name="T46" fmla="*/ 43 w 63"/>
              <a:gd name="T47" fmla="*/ 23 h 63"/>
              <a:gd name="T48" fmla="*/ 44 w 63"/>
              <a:gd name="T49" fmla="*/ 23 h 63"/>
              <a:gd name="T50" fmla="*/ 46 w 63"/>
              <a:gd name="T51" fmla="*/ 28 h 63"/>
              <a:gd name="T52" fmla="*/ 46 w 63"/>
              <a:gd name="T53" fmla="*/ 38 h 63"/>
              <a:gd name="T54" fmla="*/ 44 w 63"/>
              <a:gd name="T55" fmla="*/ 40 h 63"/>
              <a:gd name="T56" fmla="*/ 39 w 63"/>
              <a:gd name="T57" fmla="*/ 46 h 63"/>
              <a:gd name="T58" fmla="*/ 39 w 63"/>
              <a:gd name="T59" fmla="*/ 46 h 63"/>
              <a:gd name="T60" fmla="*/ 34 w 63"/>
              <a:gd name="T61" fmla="*/ 48 h 63"/>
              <a:gd name="T62" fmla="*/ 39 w 63"/>
              <a:gd name="T63" fmla="*/ 4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" h="63">
                <a:moveTo>
                  <a:pt x="59" y="44"/>
                </a:moveTo>
                <a:cubicBezTo>
                  <a:pt x="63" y="35"/>
                  <a:pt x="63" y="25"/>
                  <a:pt x="57" y="16"/>
                </a:cubicBezTo>
                <a:cubicBezTo>
                  <a:pt x="50" y="7"/>
                  <a:pt x="37" y="0"/>
                  <a:pt x="26" y="1"/>
                </a:cubicBezTo>
                <a:cubicBezTo>
                  <a:pt x="19" y="2"/>
                  <a:pt x="12" y="6"/>
                  <a:pt x="8" y="11"/>
                </a:cubicBezTo>
                <a:cubicBezTo>
                  <a:pt x="4" y="15"/>
                  <a:pt x="2" y="21"/>
                  <a:pt x="1" y="26"/>
                </a:cubicBezTo>
                <a:cubicBezTo>
                  <a:pt x="0" y="32"/>
                  <a:pt x="0" y="38"/>
                  <a:pt x="2" y="44"/>
                </a:cubicBezTo>
                <a:cubicBezTo>
                  <a:pt x="7" y="55"/>
                  <a:pt x="17" y="62"/>
                  <a:pt x="29" y="62"/>
                </a:cubicBezTo>
                <a:cubicBezTo>
                  <a:pt x="42" y="63"/>
                  <a:pt x="53" y="55"/>
                  <a:pt x="59" y="44"/>
                </a:cubicBezTo>
                <a:close/>
                <a:moveTo>
                  <a:pt x="44" y="40"/>
                </a:moveTo>
                <a:cubicBezTo>
                  <a:pt x="44" y="41"/>
                  <a:pt x="44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5"/>
                  <a:pt x="35" y="47"/>
                  <a:pt x="30" y="47"/>
                </a:cubicBezTo>
                <a:cubicBezTo>
                  <a:pt x="25" y="47"/>
                  <a:pt x="20" y="43"/>
                  <a:pt x="18" y="38"/>
                </a:cubicBezTo>
                <a:cubicBezTo>
                  <a:pt x="17" y="35"/>
                  <a:pt x="16" y="32"/>
                  <a:pt x="17" y="29"/>
                </a:cubicBezTo>
                <a:cubicBezTo>
                  <a:pt x="17" y="26"/>
                  <a:pt x="19" y="24"/>
                  <a:pt x="20" y="22"/>
                </a:cubicBezTo>
                <a:cubicBezTo>
                  <a:pt x="22" y="20"/>
                  <a:pt x="24" y="18"/>
                  <a:pt x="26" y="18"/>
                </a:cubicBezTo>
                <a:cubicBezTo>
                  <a:pt x="28" y="17"/>
                  <a:pt x="31" y="17"/>
                  <a:pt x="33" y="17"/>
                </a:cubicBezTo>
                <a:cubicBezTo>
                  <a:pt x="37" y="17"/>
                  <a:pt x="40" y="19"/>
                  <a:pt x="41" y="20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0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2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5"/>
                  <a:pt x="46" y="26"/>
                  <a:pt x="46" y="28"/>
                </a:cubicBezTo>
                <a:cubicBezTo>
                  <a:pt x="47" y="32"/>
                  <a:pt x="47" y="35"/>
                  <a:pt x="46" y="38"/>
                </a:cubicBezTo>
                <a:cubicBezTo>
                  <a:pt x="45" y="39"/>
                  <a:pt x="45" y="40"/>
                  <a:pt x="44" y="40"/>
                </a:cubicBezTo>
                <a:close/>
                <a:moveTo>
                  <a:pt x="39" y="46"/>
                </a:moveTo>
                <a:cubicBezTo>
                  <a:pt x="39" y="46"/>
                  <a:pt x="39" y="46"/>
                  <a:pt x="39" y="46"/>
                </a:cubicBezTo>
                <a:cubicBezTo>
                  <a:pt x="38" y="47"/>
                  <a:pt x="36" y="48"/>
                  <a:pt x="34" y="48"/>
                </a:cubicBezTo>
                <a:cubicBezTo>
                  <a:pt x="36" y="48"/>
                  <a:pt x="38" y="47"/>
                  <a:pt x="39" y="46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šľíḋê">
            <a:extLst>
              <a:ext uri="{FF2B5EF4-FFF2-40B4-BE49-F238E27FC236}">
                <a16:creationId xmlns:a16="http://schemas.microsoft.com/office/drawing/2014/main" id="{907B0ADB-3114-46CD-818B-44A2C8F2230F}"/>
              </a:ext>
            </a:extLst>
          </p:cNvPr>
          <p:cNvSpPr/>
          <p:nvPr/>
        </p:nvSpPr>
        <p:spPr bwMode="auto">
          <a:xfrm>
            <a:off x="3972239" y="3067046"/>
            <a:ext cx="67530" cy="64793"/>
          </a:xfrm>
          <a:custGeom>
            <a:avLst/>
            <a:gdLst>
              <a:gd name="T0" fmla="*/ 27 w 31"/>
              <a:gd name="T1" fmla="*/ 25 h 30"/>
              <a:gd name="T2" fmla="*/ 14 w 31"/>
              <a:gd name="T3" fmla="*/ 30 h 30"/>
              <a:gd name="T4" fmla="*/ 2 w 31"/>
              <a:gd name="T5" fmla="*/ 21 h 30"/>
              <a:gd name="T6" fmla="*/ 1 w 31"/>
              <a:gd name="T7" fmla="*/ 12 h 30"/>
              <a:gd name="T8" fmla="*/ 4 w 31"/>
              <a:gd name="T9" fmla="*/ 5 h 30"/>
              <a:gd name="T10" fmla="*/ 10 w 31"/>
              <a:gd name="T11" fmla="*/ 1 h 30"/>
              <a:gd name="T12" fmla="*/ 17 w 31"/>
              <a:gd name="T13" fmla="*/ 0 h 30"/>
              <a:gd name="T14" fmla="*/ 25 w 31"/>
              <a:gd name="T15" fmla="*/ 3 h 30"/>
              <a:gd name="T16" fmla="*/ 25 w 31"/>
              <a:gd name="T17" fmla="*/ 3 h 30"/>
              <a:gd name="T18" fmla="*/ 26 w 31"/>
              <a:gd name="T19" fmla="*/ 4 h 30"/>
              <a:gd name="T20" fmla="*/ 26 w 31"/>
              <a:gd name="T21" fmla="*/ 4 h 30"/>
              <a:gd name="T22" fmla="*/ 27 w 31"/>
              <a:gd name="T23" fmla="*/ 6 h 30"/>
              <a:gd name="T24" fmla="*/ 27 w 31"/>
              <a:gd name="T25" fmla="*/ 6 h 30"/>
              <a:gd name="T26" fmla="*/ 28 w 31"/>
              <a:gd name="T27" fmla="*/ 6 h 30"/>
              <a:gd name="T28" fmla="*/ 30 w 31"/>
              <a:gd name="T29" fmla="*/ 11 h 30"/>
              <a:gd name="T30" fmla="*/ 30 w 31"/>
              <a:gd name="T31" fmla="*/ 21 h 30"/>
              <a:gd name="T32" fmla="*/ 28 w 31"/>
              <a:gd name="T33" fmla="*/ 23 h 30"/>
              <a:gd name="T34" fmla="*/ 28 w 31"/>
              <a:gd name="T35" fmla="*/ 24 h 30"/>
              <a:gd name="T36" fmla="*/ 28 w 31"/>
              <a:gd name="T37" fmla="*/ 25 h 30"/>
              <a:gd name="T38" fmla="*/ 27 w 31"/>
              <a:gd name="T39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0">
                <a:moveTo>
                  <a:pt x="27" y="25"/>
                </a:moveTo>
                <a:cubicBezTo>
                  <a:pt x="24" y="28"/>
                  <a:pt x="19" y="30"/>
                  <a:pt x="14" y="30"/>
                </a:cubicBezTo>
                <a:cubicBezTo>
                  <a:pt x="9" y="30"/>
                  <a:pt x="4" y="26"/>
                  <a:pt x="2" y="21"/>
                </a:cubicBezTo>
                <a:cubicBezTo>
                  <a:pt x="1" y="18"/>
                  <a:pt x="0" y="15"/>
                  <a:pt x="1" y="12"/>
                </a:cubicBezTo>
                <a:cubicBezTo>
                  <a:pt x="1" y="9"/>
                  <a:pt x="3" y="7"/>
                  <a:pt x="4" y="5"/>
                </a:cubicBezTo>
                <a:cubicBezTo>
                  <a:pt x="6" y="3"/>
                  <a:pt x="8" y="1"/>
                  <a:pt x="10" y="1"/>
                </a:cubicBezTo>
                <a:cubicBezTo>
                  <a:pt x="12" y="0"/>
                  <a:pt x="15" y="0"/>
                  <a:pt x="17" y="0"/>
                </a:cubicBezTo>
                <a:cubicBezTo>
                  <a:pt x="21" y="0"/>
                  <a:pt x="24" y="2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5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9" y="8"/>
                  <a:pt x="30" y="9"/>
                  <a:pt x="30" y="11"/>
                </a:cubicBezTo>
                <a:cubicBezTo>
                  <a:pt x="31" y="15"/>
                  <a:pt x="31" y="18"/>
                  <a:pt x="30" y="21"/>
                </a:cubicBezTo>
                <a:cubicBezTo>
                  <a:pt x="29" y="22"/>
                  <a:pt x="29" y="23"/>
                  <a:pt x="28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5"/>
                </a:cubicBezTo>
                <a:cubicBezTo>
                  <a:pt x="27" y="25"/>
                  <a:pt x="27" y="25"/>
                  <a:pt x="27" y="25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ṡḷïde">
            <a:extLst>
              <a:ext uri="{FF2B5EF4-FFF2-40B4-BE49-F238E27FC236}">
                <a16:creationId xmlns:a16="http://schemas.microsoft.com/office/drawing/2014/main" id="{9A828304-C558-4CF8-8FEA-222F571A069A}"/>
              </a:ext>
            </a:extLst>
          </p:cNvPr>
          <p:cNvSpPr/>
          <p:nvPr/>
        </p:nvSpPr>
        <p:spPr bwMode="auto">
          <a:xfrm>
            <a:off x="4289812" y="3240434"/>
            <a:ext cx="138710" cy="137798"/>
          </a:xfrm>
          <a:custGeom>
            <a:avLst/>
            <a:gdLst>
              <a:gd name="T0" fmla="*/ 59 w 64"/>
              <a:gd name="T1" fmla="*/ 45 h 64"/>
              <a:gd name="T2" fmla="*/ 57 w 64"/>
              <a:gd name="T3" fmla="*/ 16 h 64"/>
              <a:gd name="T4" fmla="*/ 26 w 64"/>
              <a:gd name="T5" fmla="*/ 2 h 64"/>
              <a:gd name="T6" fmla="*/ 8 w 64"/>
              <a:gd name="T7" fmla="*/ 12 h 64"/>
              <a:gd name="T8" fmla="*/ 1 w 64"/>
              <a:gd name="T9" fmla="*/ 27 h 64"/>
              <a:gd name="T10" fmla="*/ 3 w 64"/>
              <a:gd name="T11" fmla="*/ 44 h 64"/>
              <a:gd name="T12" fmla="*/ 29 w 64"/>
              <a:gd name="T13" fmla="*/ 63 h 64"/>
              <a:gd name="T14" fmla="*/ 59 w 64"/>
              <a:gd name="T15" fmla="*/ 45 h 64"/>
              <a:gd name="T16" fmla="*/ 45 w 64"/>
              <a:gd name="T17" fmla="*/ 41 h 64"/>
              <a:gd name="T18" fmla="*/ 44 w 64"/>
              <a:gd name="T19" fmla="*/ 42 h 64"/>
              <a:gd name="T20" fmla="*/ 44 w 64"/>
              <a:gd name="T21" fmla="*/ 42 h 64"/>
              <a:gd name="T22" fmla="*/ 43 w 64"/>
              <a:gd name="T23" fmla="*/ 43 h 64"/>
              <a:gd name="T24" fmla="*/ 31 w 64"/>
              <a:gd name="T25" fmla="*/ 48 h 64"/>
              <a:gd name="T26" fmla="*/ 18 w 64"/>
              <a:gd name="T27" fmla="*/ 38 h 64"/>
              <a:gd name="T28" fmla="*/ 18 w 64"/>
              <a:gd name="T29" fmla="*/ 29 h 64"/>
              <a:gd name="T30" fmla="*/ 21 w 64"/>
              <a:gd name="T31" fmla="*/ 22 h 64"/>
              <a:gd name="T32" fmla="*/ 27 w 64"/>
              <a:gd name="T33" fmla="*/ 18 h 64"/>
              <a:gd name="T34" fmla="*/ 33 w 64"/>
              <a:gd name="T35" fmla="*/ 17 h 64"/>
              <a:gd name="T36" fmla="*/ 42 w 64"/>
              <a:gd name="T37" fmla="*/ 21 h 64"/>
              <a:gd name="T38" fmla="*/ 42 w 64"/>
              <a:gd name="T39" fmla="*/ 21 h 64"/>
              <a:gd name="T40" fmla="*/ 42 w 64"/>
              <a:gd name="T41" fmla="*/ 21 h 64"/>
              <a:gd name="T42" fmla="*/ 43 w 64"/>
              <a:gd name="T43" fmla="*/ 22 h 64"/>
              <a:gd name="T44" fmla="*/ 44 w 64"/>
              <a:gd name="T45" fmla="*/ 23 h 64"/>
              <a:gd name="T46" fmla="*/ 44 w 64"/>
              <a:gd name="T47" fmla="*/ 23 h 64"/>
              <a:gd name="T48" fmla="*/ 45 w 64"/>
              <a:gd name="T49" fmla="*/ 24 h 64"/>
              <a:gd name="T50" fmla="*/ 47 w 64"/>
              <a:gd name="T51" fmla="*/ 29 h 64"/>
              <a:gd name="T52" fmla="*/ 46 w 64"/>
              <a:gd name="T53" fmla="*/ 39 h 64"/>
              <a:gd name="T54" fmla="*/ 45 w 64"/>
              <a:gd name="T55" fmla="*/ 41 h 64"/>
              <a:gd name="T56" fmla="*/ 40 w 64"/>
              <a:gd name="T57" fmla="*/ 47 h 64"/>
              <a:gd name="T58" fmla="*/ 40 w 64"/>
              <a:gd name="T59" fmla="*/ 47 h 64"/>
              <a:gd name="T60" fmla="*/ 34 w 64"/>
              <a:gd name="T61" fmla="*/ 49 h 64"/>
              <a:gd name="T62" fmla="*/ 40 w 64"/>
              <a:gd name="T63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59" y="45"/>
                </a:moveTo>
                <a:cubicBezTo>
                  <a:pt x="64" y="36"/>
                  <a:pt x="64" y="25"/>
                  <a:pt x="57" y="16"/>
                </a:cubicBezTo>
                <a:cubicBezTo>
                  <a:pt x="50" y="7"/>
                  <a:pt x="38" y="0"/>
                  <a:pt x="26" y="2"/>
                </a:cubicBezTo>
                <a:cubicBezTo>
                  <a:pt x="20" y="3"/>
                  <a:pt x="12" y="7"/>
                  <a:pt x="8" y="12"/>
                </a:cubicBezTo>
                <a:cubicBezTo>
                  <a:pt x="5" y="16"/>
                  <a:pt x="2" y="21"/>
                  <a:pt x="1" y="27"/>
                </a:cubicBezTo>
                <a:cubicBezTo>
                  <a:pt x="0" y="32"/>
                  <a:pt x="1" y="38"/>
                  <a:pt x="3" y="44"/>
                </a:cubicBezTo>
                <a:cubicBezTo>
                  <a:pt x="7" y="56"/>
                  <a:pt x="18" y="62"/>
                  <a:pt x="29" y="63"/>
                </a:cubicBezTo>
                <a:cubicBezTo>
                  <a:pt x="42" y="64"/>
                  <a:pt x="54" y="56"/>
                  <a:pt x="59" y="45"/>
                </a:cubicBezTo>
                <a:close/>
                <a:moveTo>
                  <a:pt x="45" y="41"/>
                </a:moveTo>
                <a:cubicBezTo>
                  <a:pt x="45" y="41"/>
                  <a:pt x="45" y="41"/>
                  <a:pt x="44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2"/>
                  <a:pt x="44" y="43"/>
                  <a:pt x="43" y="43"/>
                </a:cubicBezTo>
                <a:cubicBezTo>
                  <a:pt x="41" y="46"/>
                  <a:pt x="36" y="48"/>
                  <a:pt x="31" y="48"/>
                </a:cubicBezTo>
                <a:cubicBezTo>
                  <a:pt x="25" y="48"/>
                  <a:pt x="21" y="44"/>
                  <a:pt x="18" y="38"/>
                </a:cubicBezTo>
                <a:cubicBezTo>
                  <a:pt x="17" y="35"/>
                  <a:pt x="17" y="32"/>
                  <a:pt x="18" y="29"/>
                </a:cubicBezTo>
                <a:cubicBezTo>
                  <a:pt x="18" y="27"/>
                  <a:pt x="19" y="24"/>
                  <a:pt x="21" y="22"/>
                </a:cubicBezTo>
                <a:cubicBezTo>
                  <a:pt x="22" y="20"/>
                  <a:pt x="25" y="19"/>
                  <a:pt x="27" y="18"/>
                </a:cubicBezTo>
                <a:cubicBezTo>
                  <a:pt x="29" y="17"/>
                  <a:pt x="31" y="17"/>
                  <a:pt x="33" y="17"/>
                </a:cubicBezTo>
                <a:cubicBezTo>
                  <a:pt x="37" y="17"/>
                  <a:pt x="40" y="19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1"/>
                  <a:pt x="43" y="21"/>
                  <a:pt x="43" y="22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3"/>
                  <a:pt x="44" y="24"/>
                  <a:pt x="45" y="24"/>
                </a:cubicBezTo>
                <a:cubicBezTo>
                  <a:pt x="46" y="25"/>
                  <a:pt x="46" y="27"/>
                  <a:pt x="47" y="29"/>
                </a:cubicBezTo>
                <a:cubicBezTo>
                  <a:pt x="48" y="32"/>
                  <a:pt x="47" y="36"/>
                  <a:pt x="46" y="39"/>
                </a:cubicBezTo>
                <a:cubicBezTo>
                  <a:pt x="46" y="39"/>
                  <a:pt x="45" y="40"/>
                  <a:pt x="45" y="41"/>
                </a:cubicBezTo>
                <a:close/>
                <a:moveTo>
                  <a:pt x="40" y="47"/>
                </a:moveTo>
                <a:cubicBezTo>
                  <a:pt x="40" y="47"/>
                  <a:pt x="40" y="47"/>
                  <a:pt x="40" y="47"/>
                </a:cubicBezTo>
                <a:cubicBezTo>
                  <a:pt x="38" y="48"/>
                  <a:pt x="36" y="48"/>
                  <a:pt x="34" y="49"/>
                </a:cubicBezTo>
                <a:cubicBezTo>
                  <a:pt x="36" y="48"/>
                  <a:pt x="38" y="48"/>
                  <a:pt x="40" y="47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ḓé">
            <a:extLst>
              <a:ext uri="{FF2B5EF4-FFF2-40B4-BE49-F238E27FC236}">
                <a16:creationId xmlns:a16="http://schemas.microsoft.com/office/drawing/2014/main" id="{7A2D0687-ECCC-47FB-9AA9-3B4DCC0365B3}"/>
              </a:ext>
            </a:extLst>
          </p:cNvPr>
          <p:cNvSpPr/>
          <p:nvPr/>
        </p:nvSpPr>
        <p:spPr bwMode="auto">
          <a:xfrm>
            <a:off x="4326315" y="3276936"/>
            <a:ext cx="67530" cy="66618"/>
          </a:xfrm>
          <a:custGeom>
            <a:avLst/>
            <a:gdLst>
              <a:gd name="T0" fmla="*/ 26 w 31"/>
              <a:gd name="T1" fmla="*/ 26 h 31"/>
              <a:gd name="T2" fmla="*/ 14 w 31"/>
              <a:gd name="T3" fmla="*/ 31 h 31"/>
              <a:gd name="T4" fmla="*/ 1 w 31"/>
              <a:gd name="T5" fmla="*/ 21 h 31"/>
              <a:gd name="T6" fmla="*/ 1 w 31"/>
              <a:gd name="T7" fmla="*/ 12 h 31"/>
              <a:gd name="T8" fmla="*/ 4 w 31"/>
              <a:gd name="T9" fmla="*/ 5 h 31"/>
              <a:gd name="T10" fmla="*/ 10 w 31"/>
              <a:gd name="T11" fmla="*/ 1 h 31"/>
              <a:gd name="T12" fmla="*/ 16 w 31"/>
              <a:gd name="T13" fmla="*/ 0 h 31"/>
              <a:gd name="T14" fmla="*/ 25 w 31"/>
              <a:gd name="T15" fmla="*/ 4 h 31"/>
              <a:gd name="T16" fmla="*/ 25 w 31"/>
              <a:gd name="T17" fmla="*/ 4 h 31"/>
              <a:gd name="T18" fmla="*/ 25 w 31"/>
              <a:gd name="T19" fmla="*/ 4 h 31"/>
              <a:gd name="T20" fmla="*/ 26 w 31"/>
              <a:gd name="T21" fmla="*/ 5 h 31"/>
              <a:gd name="T22" fmla="*/ 27 w 31"/>
              <a:gd name="T23" fmla="*/ 6 h 31"/>
              <a:gd name="T24" fmla="*/ 27 w 31"/>
              <a:gd name="T25" fmla="*/ 6 h 31"/>
              <a:gd name="T26" fmla="*/ 28 w 31"/>
              <a:gd name="T27" fmla="*/ 7 h 31"/>
              <a:gd name="T28" fmla="*/ 30 w 31"/>
              <a:gd name="T29" fmla="*/ 12 h 31"/>
              <a:gd name="T30" fmla="*/ 29 w 31"/>
              <a:gd name="T31" fmla="*/ 22 h 31"/>
              <a:gd name="T32" fmla="*/ 28 w 31"/>
              <a:gd name="T33" fmla="*/ 24 h 31"/>
              <a:gd name="T34" fmla="*/ 27 w 31"/>
              <a:gd name="T35" fmla="*/ 25 h 31"/>
              <a:gd name="T36" fmla="*/ 27 w 31"/>
              <a:gd name="T37" fmla="*/ 25 h 31"/>
              <a:gd name="T38" fmla="*/ 26 w 31"/>
              <a:gd name="T39" fmla="*/ 2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1">
                <a:moveTo>
                  <a:pt x="26" y="26"/>
                </a:moveTo>
                <a:cubicBezTo>
                  <a:pt x="24" y="29"/>
                  <a:pt x="19" y="31"/>
                  <a:pt x="14" y="31"/>
                </a:cubicBezTo>
                <a:cubicBezTo>
                  <a:pt x="8" y="31"/>
                  <a:pt x="4" y="27"/>
                  <a:pt x="1" y="21"/>
                </a:cubicBezTo>
                <a:cubicBezTo>
                  <a:pt x="0" y="18"/>
                  <a:pt x="0" y="15"/>
                  <a:pt x="1" y="12"/>
                </a:cubicBezTo>
                <a:cubicBezTo>
                  <a:pt x="1" y="10"/>
                  <a:pt x="2" y="7"/>
                  <a:pt x="4" y="5"/>
                </a:cubicBezTo>
                <a:cubicBezTo>
                  <a:pt x="5" y="3"/>
                  <a:pt x="8" y="2"/>
                  <a:pt x="10" y="1"/>
                </a:cubicBezTo>
                <a:cubicBezTo>
                  <a:pt x="12" y="0"/>
                  <a:pt x="14" y="0"/>
                  <a:pt x="16" y="0"/>
                </a:cubicBezTo>
                <a:cubicBezTo>
                  <a:pt x="20" y="0"/>
                  <a:pt x="23" y="2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5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7"/>
                  <a:pt x="28" y="7"/>
                </a:cubicBezTo>
                <a:cubicBezTo>
                  <a:pt x="29" y="8"/>
                  <a:pt x="29" y="10"/>
                  <a:pt x="30" y="12"/>
                </a:cubicBezTo>
                <a:cubicBezTo>
                  <a:pt x="31" y="15"/>
                  <a:pt x="30" y="19"/>
                  <a:pt x="29" y="22"/>
                </a:cubicBezTo>
                <a:cubicBezTo>
                  <a:pt x="29" y="22"/>
                  <a:pt x="28" y="23"/>
                  <a:pt x="28" y="24"/>
                </a:cubicBezTo>
                <a:cubicBezTo>
                  <a:pt x="28" y="24"/>
                  <a:pt x="28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6"/>
                  <a:pt x="26" y="26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ṡlîḋe">
            <a:extLst>
              <a:ext uri="{FF2B5EF4-FFF2-40B4-BE49-F238E27FC236}">
                <a16:creationId xmlns:a16="http://schemas.microsoft.com/office/drawing/2014/main" id="{33078B8C-DA10-46F0-A7D1-A697577AD168}"/>
              </a:ext>
            </a:extLst>
          </p:cNvPr>
          <p:cNvSpPr/>
          <p:nvPr/>
        </p:nvSpPr>
        <p:spPr bwMode="auto">
          <a:xfrm>
            <a:off x="3003093" y="3080735"/>
            <a:ext cx="634234" cy="313011"/>
          </a:xfrm>
          <a:custGeom>
            <a:avLst/>
            <a:gdLst>
              <a:gd name="T0" fmla="*/ 293 w 294"/>
              <a:gd name="T1" fmla="*/ 80 h 145"/>
              <a:gd name="T2" fmla="*/ 236 w 294"/>
              <a:gd name="T3" fmla="*/ 37 h 145"/>
              <a:gd name="T4" fmla="*/ 194 w 294"/>
              <a:gd name="T5" fmla="*/ 10 h 145"/>
              <a:gd name="T6" fmla="*/ 176 w 294"/>
              <a:gd name="T7" fmla="*/ 1 h 145"/>
              <a:gd name="T8" fmla="*/ 176 w 294"/>
              <a:gd name="T9" fmla="*/ 0 h 145"/>
              <a:gd name="T10" fmla="*/ 176 w 294"/>
              <a:gd name="T11" fmla="*/ 0 h 145"/>
              <a:gd name="T12" fmla="*/ 176 w 294"/>
              <a:gd name="T13" fmla="*/ 0 h 145"/>
              <a:gd name="T14" fmla="*/ 175 w 294"/>
              <a:gd name="T15" fmla="*/ 0 h 145"/>
              <a:gd name="T16" fmla="*/ 175 w 294"/>
              <a:gd name="T17" fmla="*/ 0 h 145"/>
              <a:gd name="T18" fmla="*/ 150 w 294"/>
              <a:gd name="T19" fmla="*/ 8 h 145"/>
              <a:gd name="T20" fmla="*/ 87 w 294"/>
              <a:gd name="T21" fmla="*/ 29 h 145"/>
              <a:gd name="T22" fmla="*/ 25 w 294"/>
              <a:gd name="T23" fmla="*/ 51 h 145"/>
              <a:gd name="T24" fmla="*/ 0 w 294"/>
              <a:gd name="T25" fmla="*/ 61 h 145"/>
              <a:gd name="T26" fmla="*/ 0 w 294"/>
              <a:gd name="T27" fmla="*/ 62 h 145"/>
              <a:gd name="T28" fmla="*/ 0 w 294"/>
              <a:gd name="T29" fmla="*/ 62 h 145"/>
              <a:gd name="T30" fmla="*/ 0 w 294"/>
              <a:gd name="T31" fmla="*/ 62 h 145"/>
              <a:gd name="T32" fmla="*/ 60 w 294"/>
              <a:gd name="T33" fmla="*/ 106 h 145"/>
              <a:gd name="T34" fmla="*/ 123 w 294"/>
              <a:gd name="T35" fmla="*/ 145 h 145"/>
              <a:gd name="T36" fmla="*/ 123 w 294"/>
              <a:gd name="T37" fmla="*/ 145 h 145"/>
              <a:gd name="T38" fmla="*/ 123 w 294"/>
              <a:gd name="T39" fmla="*/ 145 h 145"/>
              <a:gd name="T40" fmla="*/ 123 w 294"/>
              <a:gd name="T41" fmla="*/ 145 h 145"/>
              <a:gd name="T42" fmla="*/ 124 w 294"/>
              <a:gd name="T43" fmla="*/ 145 h 145"/>
              <a:gd name="T44" fmla="*/ 124 w 294"/>
              <a:gd name="T45" fmla="*/ 145 h 145"/>
              <a:gd name="T46" fmla="*/ 124 w 294"/>
              <a:gd name="T47" fmla="*/ 145 h 145"/>
              <a:gd name="T48" fmla="*/ 149 w 294"/>
              <a:gd name="T49" fmla="*/ 138 h 145"/>
              <a:gd name="T50" fmla="*/ 209 w 294"/>
              <a:gd name="T51" fmla="*/ 116 h 145"/>
              <a:gd name="T52" fmla="*/ 268 w 294"/>
              <a:gd name="T53" fmla="*/ 91 h 145"/>
              <a:gd name="T54" fmla="*/ 291 w 294"/>
              <a:gd name="T55" fmla="*/ 81 h 145"/>
              <a:gd name="T56" fmla="*/ 293 w 294"/>
              <a:gd name="T57" fmla="*/ 80 h 145"/>
              <a:gd name="T58" fmla="*/ 293 w 294"/>
              <a:gd name="T59" fmla="*/ 80 h 145"/>
              <a:gd name="T60" fmla="*/ 291 w 294"/>
              <a:gd name="T61" fmla="*/ 80 h 145"/>
              <a:gd name="T62" fmla="*/ 291 w 294"/>
              <a:gd name="T63" fmla="*/ 79 h 145"/>
              <a:gd name="T64" fmla="*/ 293 w 294"/>
              <a:gd name="T65" fmla="*/ 80 h 145"/>
              <a:gd name="T66" fmla="*/ 293 w 294"/>
              <a:gd name="T67" fmla="*/ 80 h 145"/>
              <a:gd name="T68" fmla="*/ 293 w 294"/>
              <a:gd name="T69" fmla="*/ 8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145">
                <a:moveTo>
                  <a:pt x="293" y="80"/>
                </a:moveTo>
                <a:cubicBezTo>
                  <a:pt x="294" y="78"/>
                  <a:pt x="268" y="60"/>
                  <a:pt x="236" y="37"/>
                </a:cubicBezTo>
                <a:cubicBezTo>
                  <a:pt x="220" y="26"/>
                  <a:pt x="205" y="16"/>
                  <a:pt x="194" y="10"/>
                </a:cubicBezTo>
                <a:cubicBezTo>
                  <a:pt x="185" y="5"/>
                  <a:pt x="179" y="1"/>
                  <a:pt x="176" y="1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2" y="1"/>
                  <a:pt x="163" y="4"/>
                  <a:pt x="150" y="8"/>
                </a:cubicBezTo>
                <a:cubicBezTo>
                  <a:pt x="134" y="13"/>
                  <a:pt x="112" y="20"/>
                  <a:pt x="87" y="29"/>
                </a:cubicBezTo>
                <a:cubicBezTo>
                  <a:pt x="63" y="37"/>
                  <a:pt x="41" y="45"/>
                  <a:pt x="25" y="51"/>
                </a:cubicBezTo>
                <a:cubicBezTo>
                  <a:pt x="10" y="56"/>
                  <a:pt x="1" y="60"/>
                  <a:pt x="0" y="61"/>
                </a:cubicBezTo>
                <a:cubicBezTo>
                  <a:pt x="0" y="61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4" y="67"/>
                  <a:pt x="29" y="85"/>
                  <a:pt x="60" y="106"/>
                </a:cubicBezTo>
                <a:cubicBezTo>
                  <a:pt x="92" y="128"/>
                  <a:pt x="120" y="145"/>
                  <a:pt x="123" y="145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5"/>
                  <a:pt x="124" y="145"/>
                  <a:pt x="124" y="145"/>
                </a:cubicBezTo>
                <a:cubicBezTo>
                  <a:pt x="124" y="145"/>
                  <a:pt x="124" y="145"/>
                  <a:pt x="124" y="145"/>
                </a:cubicBezTo>
                <a:cubicBezTo>
                  <a:pt x="124" y="145"/>
                  <a:pt x="124" y="145"/>
                  <a:pt x="124" y="145"/>
                </a:cubicBezTo>
                <a:cubicBezTo>
                  <a:pt x="126" y="145"/>
                  <a:pt x="135" y="143"/>
                  <a:pt x="149" y="138"/>
                </a:cubicBezTo>
                <a:cubicBezTo>
                  <a:pt x="165" y="133"/>
                  <a:pt x="186" y="125"/>
                  <a:pt x="209" y="116"/>
                </a:cubicBezTo>
                <a:cubicBezTo>
                  <a:pt x="233" y="106"/>
                  <a:pt x="253" y="97"/>
                  <a:pt x="268" y="91"/>
                </a:cubicBezTo>
                <a:cubicBezTo>
                  <a:pt x="280" y="86"/>
                  <a:pt x="288" y="83"/>
                  <a:pt x="291" y="81"/>
                </a:cubicBezTo>
                <a:cubicBezTo>
                  <a:pt x="292" y="81"/>
                  <a:pt x="293" y="80"/>
                  <a:pt x="293" y="80"/>
                </a:cubicBezTo>
                <a:cubicBezTo>
                  <a:pt x="293" y="80"/>
                  <a:pt x="293" y="80"/>
                  <a:pt x="293" y="80"/>
                </a:cubicBezTo>
                <a:cubicBezTo>
                  <a:pt x="293" y="80"/>
                  <a:pt x="292" y="80"/>
                  <a:pt x="291" y="80"/>
                </a:cubicBezTo>
                <a:cubicBezTo>
                  <a:pt x="291" y="80"/>
                  <a:pt x="291" y="80"/>
                  <a:pt x="291" y="79"/>
                </a:cubicBezTo>
                <a:cubicBezTo>
                  <a:pt x="292" y="80"/>
                  <a:pt x="292" y="80"/>
                  <a:pt x="293" y="80"/>
                </a:cubicBezTo>
                <a:cubicBezTo>
                  <a:pt x="293" y="80"/>
                  <a:pt x="293" y="80"/>
                  <a:pt x="293" y="80"/>
                </a:cubicBezTo>
                <a:cubicBezTo>
                  <a:pt x="293" y="80"/>
                  <a:pt x="293" y="80"/>
                  <a:pt x="293" y="8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Sľïḓé">
            <a:extLst>
              <a:ext uri="{FF2B5EF4-FFF2-40B4-BE49-F238E27FC236}">
                <a16:creationId xmlns:a16="http://schemas.microsoft.com/office/drawing/2014/main" id="{806CEB18-8EB8-490C-AB9E-F412B11E38F5}"/>
              </a:ext>
            </a:extLst>
          </p:cNvPr>
          <p:cNvSpPr/>
          <p:nvPr/>
        </p:nvSpPr>
        <p:spPr bwMode="auto">
          <a:xfrm>
            <a:off x="3242186" y="3248647"/>
            <a:ext cx="393317" cy="421606"/>
          </a:xfrm>
          <a:custGeom>
            <a:avLst/>
            <a:gdLst>
              <a:gd name="T0" fmla="*/ 179 w 182"/>
              <a:gd name="T1" fmla="*/ 67 h 195"/>
              <a:gd name="T2" fmla="*/ 182 w 182"/>
              <a:gd name="T3" fmla="*/ 2 h 195"/>
              <a:gd name="T4" fmla="*/ 182 w 182"/>
              <a:gd name="T5" fmla="*/ 2 h 195"/>
              <a:gd name="T6" fmla="*/ 182 w 182"/>
              <a:gd name="T7" fmla="*/ 2 h 195"/>
              <a:gd name="T8" fmla="*/ 182 w 182"/>
              <a:gd name="T9" fmla="*/ 2 h 195"/>
              <a:gd name="T10" fmla="*/ 181 w 182"/>
              <a:gd name="T11" fmla="*/ 0 h 195"/>
              <a:gd name="T12" fmla="*/ 181 w 182"/>
              <a:gd name="T13" fmla="*/ 1 h 195"/>
              <a:gd name="T14" fmla="*/ 181 w 182"/>
              <a:gd name="T15" fmla="*/ 1 h 195"/>
              <a:gd name="T16" fmla="*/ 180 w 182"/>
              <a:gd name="T17" fmla="*/ 1 h 195"/>
              <a:gd name="T18" fmla="*/ 180 w 182"/>
              <a:gd name="T19" fmla="*/ 2 h 195"/>
              <a:gd name="T20" fmla="*/ 180 w 182"/>
              <a:gd name="T21" fmla="*/ 3 h 195"/>
              <a:gd name="T22" fmla="*/ 157 w 182"/>
              <a:gd name="T23" fmla="*/ 13 h 195"/>
              <a:gd name="T24" fmla="*/ 98 w 182"/>
              <a:gd name="T25" fmla="*/ 38 h 195"/>
              <a:gd name="T26" fmla="*/ 38 w 182"/>
              <a:gd name="T27" fmla="*/ 60 h 195"/>
              <a:gd name="T28" fmla="*/ 13 w 182"/>
              <a:gd name="T29" fmla="*/ 67 h 195"/>
              <a:gd name="T30" fmla="*/ 14 w 182"/>
              <a:gd name="T31" fmla="*/ 86 h 195"/>
              <a:gd name="T32" fmla="*/ 12 w 182"/>
              <a:gd name="T33" fmla="*/ 106 h 195"/>
              <a:gd name="T34" fmla="*/ 10 w 182"/>
              <a:gd name="T35" fmla="*/ 131 h 195"/>
              <a:gd name="T36" fmla="*/ 7 w 182"/>
              <a:gd name="T37" fmla="*/ 156 h 195"/>
              <a:gd name="T38" fmla="*/ 4 w 182"/>
              <a:gd name="T39" fmla="*/ 176 h 195"/>
              <a:gd name="T40" fmla="*/ 1 w 182"/>
              <a:gd name="T41" fmla="*/ 194 h 195"/>
              <a:gd name="T42" fmla="*/ 0 w 182"/>
              <a:gd name="T43" fmla="*/ 194 h 195"/>
              <a:gd name="T44" fmla="*/ 0 w 182"/>
              <a:gd name="T45" fmla="*/ 194 h 195"/>
              <a:gd name="T46" fmla="*/ 0 w 182"/>
              <a:gd name="T47" fmla="*/ 195 h 195"/>
              <a:gd name="T48" fmla="*/ 0 w 182"/>
              <a:gd name="T49" fmla="*/ 195 h 195"/>
              <a:gd name="T50" fmla="*/ 0 w 182"/>
              <a:gd name="T51" fmla="*/ 195 h 195"/>
              <a:gd name="T52" fmla="*/ 26 w 182"/>
              <a:gd name="T53" fmla="*/ 188 h 195"/>
              <a:gd name="T54" fmla="*/ 86 w 182"/>
              <a:gd name="T55" fmla="*/ 167 h 195"/>
              <a:gd name="T56" fmla="*/ 145 w 182"/>
              <a:gd name="T57" fmla="*/ 144 h 195"/>
              <a:gd name="T58" fmla="*/ 168 w 182"/>
              <a:gd name="T59" fmla="*/ 134 h 195"/>
              <a:gd name="T60" fmla="*/ 169 w 182"/>
              <a:gd name="T61" fmla="*/ 134 h 195"/>
              <a:gd name="T62" fmla="*/ 169 w 182"/>
              <a:gd name="T63" fmla="*/ 134 h 195"/>
              <a:gd name="T64" fmla="*/ 169 w 182"/>
              <a:gd name="T65" fmla="*/ 134 h 195"/>
              <a:gd name="T66" fmla="*/ 169 w 182"/>
              <a:gd name="T67" fmla="*/ 133 h 195"/>
              <a:gd name="T68" fmla="*/ 169 w 182"/>
              <a:gd name="T69" fmla="*/ 133 h 195"/>
              <a:gd name="T70" fmla="*/ 179 w 182"/>
              <a:gd name="T71" fmla="*/ 6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" h="195">
                <a:moveTo>
                  <a:pt x="179" y="67"/>
                </a:moveTo>
                <a:cubicBezTo>
                  <a:pt x="181" y="35"/>
                  <a:pt x="182" y="9"/>
                  <a:pt x="182" y="2"/>
                </a:cubicBezTo>
                <a:cubicBezTo>
                  <a:pt x="182" y="2"/>
                  <a:pt x="182" y="2"/>
                  <a:pt x="182" y="2"/>
                </a:cubicBezTo>
                <a:cubicBezTo>
                  <a:pt x="182" y="2"/>
                  <a:pt x="182" y="2"/>
                  <a:pt x="182" y="2"/>
                </a:cubicBezTo>
                <a:cubicBezTo>
                  <a:pt x="182" y="2"/>
                  <a:pt x="182" y="2"/>
                  <a:pt x="182" y="2"/>
                </a:cubicBezTo>
                <a:cubicBezTo>
                  <a:pt x="181" y="1"/>
                  <a:pt x="181" y="0"/>
                  <a:pt x="181" y="0"/>
                </a:cubicBezTo>
                <a:cubicBezTo>
                  <a:pt x="181" y="0"/>
                  <a:pt x="181" y="0"/>
                  <a:pt x="181" y="1"/>
                </a:cubicBezTo>
                <a:cubicBezTo>
                  <a:pt x="181" y="1"/>
                  <a:pt x="181" y="1"/>
                  <a:pt x="181" y="1"/>
                </a:cubicBezTo>
                <a:cubicBezTo>
                  <a:pt x="181" y="1"/>
                  <a:pt x="180" y="1"/>
                  <a:pt x="180" y="1"/>
                </a:cubicBezTo>
                <a:cubicBezTo>
                  <a:pt x="180" y="2"/>
                  <a:pt x="180" y="2"/>
                  <a:pt x="180" y="2"/>
                </a:cubicBezTo>
                <a:cubicBezTo>
                  <a:pt x="180" y="2"/>
                  <a:pt x="180" y="3"/>
                  <a:pt x="180" y="3"/>
                </a:cubicBezTo>
                <a:cubicBezTo>
                  <a:pt x="177" y="5"/>
                  <a:pt x="169" y="8"/>
                  <a:pt x="157" y="13"/>
                </a:cubicBezTo>
                <a:cubicBezTo>
                  <a:pt x="142" y="19"/>
                  <a:pt x="122" y="28"/>
                  <a:pt x="98" y="38"/>
                </a:cubicBezTo>
                <a:cubicBezTo>
                  <a:pt x="75" y="47"/>
                  <a:pt x="54" y="55"/>
                  <a:pt x="38" y="60"/>
                </a:cubicBezTo>
                <a:cubicBezTo>
                  <a:pt x="24" y="65"/>
                  <a:pt x="15" y="67"/>
                  <a:pt x="13" y="67"/>
                </a:cubicBezTo>
                <a:cubicBezTo>
                  <a:pt x="14" y="68"/>
                  <a:pt x="14" y="76"/>
                  <a:pt x="14" y="86"/>
                </a:cubicBezTo>
                <a:cubicBezTo>
                  <a:pt x="13" y="92"/>
                  <a:pt x="13" y="99"/>
                  <a:pt x="12" y="106"/>
                </a:cubicBezTo>
                <a:cubicBezTo>
                  <a:pt x="12" y="114"/>
                  <a:pt x="11" y="122"/>
                  <a:pt x="10" y="131"/>
                </a:cubicBezTo>
                <a:cubicBezTo>
                  <a:pt x="9" y="140"/>
                  <a:pt x="8" y="148"/>
                  <a:pt x="7" y="156"/>
                </a:cubicBezTo>
                <a:cubicBezTo>
                  <a:pt x="6" y="163"/>
                  <a:pt x="5" y="170"/>
                  <a:pt x="4" y="176"/>
                </a:cubicBezTo>
                <a:cubicBezTo>
                  <a:pt x="3" y="185"/>
                  <a:pt x="2" y="192"/>
                  <a:pt x="1" y="194"/>
                </a:cubicBezTo>
                <a:cubicBezTo>
                  <a:pt x="1" y="194"/>
                  <a:pt x="1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2" y="195"/>
                  <a:pt x="12" y="192"/>
                  <a:pt x="26" y="188"/>
                </a:cubicBezTo>
                <a:cubicBezTo>
                  <a:pt x="42" y="184"/>
                  <a:pt x="63" y="176"/>
                  <a:pt x="86" y="167"/>
                </a:cubicBezTo>
                <a:cubicBezTo>
                  <a:pt x="109" y="159"/>
                  <a:pt x="130" y="150"/>
                  <a:pt x="145" y="144"/>
                </a:cubicBezTo>
                <a:cubicBezTo>
                  <a:pt x="158" y="139"/>
                  <a:pt x="166" y="135"/>
                  <a:pt x="168" y="134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171" y="129"/>
                  <a:pt x="175" y="100"/>
                  <a:pt x="179" y="67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ṡlidê">
            <a:extLst>
              <a:ext uri="{FF2B5EF4-FFF2-40B4-BE49-F238E27FC236}">
                <a16:creationId xmlns:a16="http://schemas.microsoft.com/office/drawing/2014/main" id="{E584E227-B9ED-4BB7-AD73-E9E7C7816785}"/>
              </a:ext>
            </a:extLst>
          </p:cNvPr>
          <p:cNvSpPr/>
          <p:nvPr/>
        </p:nvSpPr>
        <p:spPr bwMode="auto">
          <a:xfrm>
            <a:off x="2970241" y="3212144"/>
            <a:ext cx="302060" cy="458109"/>
          </a:xfrm>
          <a:custGeom>
            <a:avLst/>
            <a:gdLst>
              <a:gd name="T0" fmla="*/ 140 w 140"/>
              <a:gd name="T1" fmla="*/ 103 h 212"/>
              <a:gd name="T2" fmla="*/ 139 w 140"/>
              <a:gd name="T3" fmla="*/ 84 h 212"/>
              <a:gd name="T4" fmla="*/ 139 w 140"/>
              <a:gd name="T5" fmla="*/ 84 h 212"/>
              <a:gd name="T6" fmla="*/ 139 w 140"/>
              <a:gd name="T7" fmla="*/ 84 h 212"/>
              <a:gd name="T8" fmla="*/ 139 w 140"/>
              <a:gd name="T9" fmla="*/ 84 h 212"/>
              <a:gd name="T10" fmla="*/ 139 w 140"/>
              <a:gd name="T11" fmla="*/ 84 h 212"/>
              <a:gd name="T12" fmla="*/ 139 w 140"/>
              <a:gd name="T13" fmla="*/ 84 h 212"/>
              <a:gd name="T14" fmla="*/ 138 w 140"/>
              <a:gd name="T15" fmla="*/ 84 h 212"/>
              <a:gd name="T16" fmla="*/ 138 w 140"/>
              <a:gd name="T17" fmla="*/ 84 h 212"/>
              <a:gd name="T18" fmla="*/ 138 w 140"/>
              <a:gd name="T19" fmla="*/ 84 h 212"/>
              <a:gd name="T20" fmla="*/ 138 w 140"/>
              <a:gd name="T21" fmla="*/ 84 h 212"/>
              <a:gd name="T22" fmla="*/ 75 w 140"/>
              <a:gd name="T23" fmla="*/ 45 h 212"/>
              <a:gd name="T24" fmla="*/ 15 w 140"/>
              <a:gd name="T25" fmla="*/ 1 h 212"/>
              <a:gd name="T26" fmla="*/ 15 w 140"/>
              <a:gd name="T27" fmla="*/ 1 h 212"/>
              <a:gd name="T28" fmla="*/ 15 w 140"/>
              <a:gd name="T29" fmla="*/ 1 h 212"/>
              <a:gd name="T30" fmla="*/ 15 w 140"/>
              <a:gd name="T31" fmla="*/ 0 h 212"/>
              <a:gd name="T32" fmla="*/ 15 w 140"/>
              <a:gd name="T33" fmla="*/ 0 h 212"/>
              <a:gd name="T34" fmla="*/ 4 w 140"/>
              <a:gd name="T35" fmla="*/ 71 h 212"/>
              <a:gd name="T36" fmla="*/ 1 w 140"/>
              <a:gd name="T37" fmla="*/ 142 h 212"/>
              <a:gd name="T38" fmla="*/ 62 w 140"/>
              <a:gd name="T39" fmla="*/ 179 h 212"/>
              <a:gd name="T40" fmla="*/ 107 w 140"/>
              <a:gd name="T41" fmla="*/ 203 h 212"/>
              <a:gd name="T42" fmla="*/ 126 w 140"/>
              <a:gd name="T43" fmla="*/ 212 h 212"/>
              <a:gd name="T44" fmla="*/ 127 w 140"/>
              <a:gd name="T45" fmla="*/ 212 h 212"/>
              <a:gd name="T46" fmla="*/ 127 w 140"/>
              <a:gd name="T47" fmla="*/ 211 h 212"/>
              <a:gd name="T48" fmla="*/ 127 w 140"/>
              <a:gd name="T49" fmla="*/ 211 h 212"/>
              <a:gd name="T50" fmla="*/ 130 w 140"/>
              <a:gd name="T51" fmla="*/ 193 h 212"/>
              <a:gd name="T52" fmla="*/ 133 w 140"/>
              <a:gd name="T53" fmla="*/ 173 h 212"/>
              <a:gd name="T54" fmla="*/ 136 w 140"/>
              <a:gd name="T55" fmla="*/ 148 h 212"/>
              <a:gd name="T56" fmla="*/ 138 w 140"/>
              <a:gd name="T57" fmla="*/ 123 h 212"/>
              <a:gd name="T58" fmla="*/ 140 w 140"/>
              <a:gd name="T59" fmla="*/ 1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212">
                <a:moveTo>
                  <a:pt x="140" y="103"/>
                </a:moveTo>
                <a:cubicBezTo>
                  <a:pt x="140" y="93"/>
                  <a:pt x="140" y="85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5" y="84"/>
                  <a:pt x="107" y="67"/>
                  <a:pt x="75" y="45"/>
                </a:cubicBezTo>
                <a:cubicBezTo>
                  <a:pt x="44" y="24"/>
                  <a:pt x="19" y="6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9" y="32"/>
                  <a:pt x="4" y="71"/>
                </a:cubicBezTo>
                <a:cubicBezTo>
                  <a:pt x="1" y="110"/>
                  <a:pt x="0" y="141"/>
                  <a:pt x="1" y="142"/>
                </a:cubicBezTo>
                <a:cubicBezTo>
                  <a:pt x="1" y="143"/>
                  <a:pt x="28" y="161"/>
                  <a:pt x="62" y="179"/>
                </a:cubicBezTo>
                <a:cubicBezTo>
                  <a:pt x="80" y="189"/>
                  <a:pt x="96" y="197"/>
                  <a:pt x="107" y="203"/>
                </a:cubicBezTo>
                <a:cubicBezTo>
                  <a:pt x="118" y="208"/>
                  <a:pt x="125" y="212"/>
                  <a:pt x="126" y="212"/>
                </a:cubicBezTo>
                <a:cubicBezTo>
                  <a:pt x="126" y="212"/>
                  <a:pt x="127" y="212"/>
                  <a:pt x="127" y="212"/>
                </a:cubicBezTo>
                <a:cubicBezTo>
                  <a:pt x="127" y="212"/>
                  <a:pt x="127" y="212"/>
                  <a:pt x="127" y="211"/>
                </a:cubicBezTo>
                <a:cubicBezTo>
                  <a:pt x="127" y="211"/>
                  <a:pt x="127" y="211"/>
                  <a:pt x="127" y="211"/>
                </a:cubicBezTo>
                <a:cubicBezTo>
                  <a:pt x="128" y="209"/>
                  <a:pt x="129" y="202"/>
                  <a:pt x="130" y="193"/>
                </a:cubicBezTo>
                <a:cubicBezTo>
                  <a:pt x="131" y="187"/>
                  <a:pt x="132" y="180"/>
                  <a:pt x="133" y="173"/>
                </a:cubicBezTo>
                <a:cubicBezTo>
                  <a:pt x="134" y="165"/>
                  <a:pt x="135" y="157"/>
                  <a:pt x="136" y="148"/>
                </a:cubicBezTo>
                <a:cubicBezTo>
                  <a:pt x="137" y="139"/>
                  <a:pt x="138" y="131"/>
                  <a:pt x="138" y="123"/>
                </a:cubicBezTo>
                <a:cubicBezTo>
                  <a:pt x="139" y="116"/>
                  <a:pt x="139" y="109"/>
                  <a:pt x="140" y="103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sḻïďe">
            <a:extLst>
              <a:ext uri="{FF2B5EF4-FFF2-40B4-BE49-F238E27FC236}">
                <a16:creationId xmlns:a16="http://schemas.microsoft.com/office/drawing/2014/main" id="{4E0AF274-2034-4E10-95E9-8446678BC000}"/>
              </a:ext>
            </a:extLst>
          </p:cNvPr>
          <p:cNvSpPr/>
          <p:nvPr/>
        </p:nvSpPr>
        <p:spPr bwMode="auto">
          <a:xfrm>
            <a:off x="3365382" y="3357242"/>
            <a:ext cx="172476" cy="174301"/>
          </a:xfrm>
          <a:custGeom>
            <a:avLst/>
            <a:gdLst>
              <a:gd name="T0" fmla="*/ 79 w 80"/>
              <a:gd name="T1" fmla="*/ 27 h 81"/>
              <a:gd name="T2" fmla="*/ 79 w 80"/>
              <a:gd name="T3" fmla="*/ 1 h 81"/>
              <a:gd name="T4" fmla="*/ 79 w 80"/>
              <a:gd name="T5" fmla="*/ 1 h 81"/>
              <a:gd name="T6" fmla="*/ 79 w 80"/>
              <a:gd name="T7" fmla="*/ 1 h 81"/>
              <a:gd name="T8" fmla="*/ 41 w 80"/>
              <a:gd name="T9" fmla="*/ 12 h 81"/>
              <a:gd name="T10" fmla="*/ 26 w 80"/>
              <a:gd name="T11" fmla="*/ 17 h 81"/>
              <a:gd name="T12" fmla="*/ 14 w 80"/>
              <a:gd name="T13" fmla="*/ 22 h 81"/>
              <a:gd name="T14" fmla="*/ 3 w 80"/>
              <a:gd name="T15" fmla="*/ 27 h 81"/>
              <a:gd name="T16" fmla="*/ 3 w 80"/>
              <a:gd name="T17" fmla="*/ 27 h 81"/>
              <a:gd name="T18" fmla="*/ 1 w 80"/>
              <a:gd name="T19" fmla="*/ 53 h 81"/>
              <a:gd name="T20" fmla="*/ 1 w 80"/>
              <a:gd name="T21" fmla="*/ 80 h 81"/>
              <a:gd name="T22" fmla="*/ 39 w 80"/>
              <a:gd name="T23" fmla="*/ 69 h 81"/>
              <a:gd name="T24" fmla="*/ 75 w 80"/>
              <a:gd name="T25" fmla="*/ 54 h 81"/>
              <a:gd name="T26" fmla="*/ 76 w 80"/>
              <a:gd name="T27" fmla="*/ 54 h 81"/>
              <a:gd name="T28" fmla="*/ 79 w 80"/>
              <a:gd name="T29" fmla="*/ 2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81">
                <a:moveTo>
                  <a:pt x="79" y="27"/>
                </a:moveTo>
                <a:cubicBezTo>
                  <a:pt x="80" y="13"/>
                  <a:pt x="80" y="1"/>
                  <a:pt x="79" y="1"/>
                </a:cubicBezTo>
                <a:cubicBezTo>
                  <a:pt x="79" y="1"/>
                  <a:pt x="79" y="1"/>
                  <a:pt x="79" y="1"/>
                </a:cubicBezTo>
                <a:cubicBezTo>
                  <a:pt x="79" y="1"/>
                  <a:pt x="79" y="1"/>
                  <a:pt x="79" y="1"/>
                </a:cubicBezTo>
                <a:cubicBezTo>
                  <a:pt x="79" y="0"/>
                  <a:pt x="62" y="5"/>
                  <a:pt x="41" y="12"/>
                </a:cubicBezTo>
                <a:cubicBezTo>
                  <a:pt x="36" y="14"/>
                  <a:pt x="31" y="15"/>
                  <a:pt x="26" y="17"/>
                </a:cubicBezTo>
                <a:cubicBezTo>
                  <a:pt x="22" y="18"/>
                  <a:pt x="18" y="20"/>
                  <a:pt x="14" y="22"/>
                </a:cubicBezTo>
                <a:cubicBezTo>
                  <a:pt x="8" y="25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9"/>
                  <a:pt x="2" y="40"/>
                  <a:pt x="1" y="53"/>
                </a:cubicBezTo>
                <a:cubicBezTo>
                  <a:pt x="0" y="68"/>
                  <a:pt x="0" y="80"/>
                  <a:pt x="1" y="80"/>
                </a:cubicBezTo>
                <a:cubicBezTo>
                  <a:pt x="1" y="81"/>
                  <a:pt x="18" y="76"/>
                  <a:pt x="39" y="69"/>
                </a:cubicBezTo>
                <a:cubicBezTo>
                  <a:pt x="58" y="62"/>
                  <a:pt x="74" y="56"/>
                  <a:pt x="75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8" y="42"/>
                  <a:pt x="79" y="27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ṥ1ídé">
            <a:extLst>
              <a:ext uri="{FF2B5EF4-FFF2-40B4-BE49-F238E27FC236}">
                <a16:creationId xmlns:a16="http://schemas.microsoft.com/office/drawing/2014/main" id="{DE70AFEB-58EB-4B99-BEE6-6E4CECD34178}"/>
              </a:ext>
            </a:extLst>
          </p:cNvPr>
          <p:cNvSpPr/>
          <p:nvPr/>
        </p:nvSpPr>
        <p:spPr bwMode="auto">
          <a:xfrm>
            <a:off x="3398234" y="3401959"/>
            <a:ext cx="120459" cy="45629"/>
          </a:xfrm>
          <a:custGeom>
            <a:avLst/>
            <a:gdLst>
              <a:gd name="T0" fmla="*/ 55 w 56"/>
              <a:gd name="T1" fmla="*/ 1 h 21"/>
              <a:gd name="T2" fmla="*/ 29 w 56"/>
              <a:gd name="T3" fmla="*/ 12 h 21"/>
              <a:gd name="T4" fmla="*/ 0 w 56"/>
              <a:gd name="T5" fmla="*/ 20 h 21"/>
              <a:gd name="T6" fmla="*/ 28 w 56"/>
              <a:gd name="T7" fmla="*/ 9 h 21"/>
              <a:gd name="T8" fmla="*/ 55 w 56"/>
              <a:gd name="T9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1">
                <a:moveTo>
                  <a:pt x="55" y="1"/>
                </a:moveTo>
                <a:cubicBezTo>
                  <a:pt x="56" y="1"/>
                  <a:pt x="44" y="7"/>
                  <a:pt x="29" y="12"/>
                </a:cubicBezTo>
                <a:cubicBezTo>
                  <a:pt x="13" y="17"/>
                  <a:pt x="1" y="21"/>
                  <a:pt x="0" y="20"/>
                </a:cubicBezTo>
                <a:cubicBezTo>
                  <a:pt x="0" y="19"/>
                  <a:pt x="12" y="14"/>
                  <a:pt x="28" y="9"/>
                </a:cubicBezTo>
                <a:cubicBezTo>
                  <a:pt x="43" y="4"/>
                  <a:pt x="55" y="0"/>
                  <a:pt x="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îṡļiḓe">
            <a:extLst>
              <a:ext uri="{FF2B5EF4-FFF2-40B4-BE49-F238E27FC236}">
                <a16:creationId xmlns:a16="http://schemas.microsoft.com/office/drawing/2014/main" id="{51D418DD-AFC4-4450-AEED-5B0111DAC6E4}"/>
              </a:ext>
            </a:extLst>
          </p:cNvPr>
          <p:cNvSpPr/>
          <p:nvPr/>
        </p:nvSpPr>
        <p:spPr bwMode="auto">
          <a:xfrm>
            <a:off x="3401884" y="3441199"/>
            <a:ext cx="104033" cy="39240"/>
          </a:xfrm>
          <a:custGeom>
            <a:avLst/>
            <a:gdLst>
              <a:gd name="T0" fmla="*/ 47 w 48"/>
              <a:gd name="T1" fmla="*/ 1 h 18"/>
              <a:gd name="T2" fmla="*/ 24 w 48"/>
              <a:gd name="T3" fmla="*/ 11 h 18"/>
              <a:gd name="T4" fmla="*/ 0 w 48"/>
              <a:gd name="T5" fmla="*/ 18 h 18"/>
              <a:gd name="T6" fmla="*/ 23 w 48"/>
              <a:gd name="T7" fmla="*/ 8 h 18"/>
              <a:gd name="T8" fmla="*/ 47 w 48"/>
              <a:gd name="T9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18">
                <a:moveTo>
                  <a:pt x="47" y="1"/>
                </a:moveTo>
                <a:cubicBezTo>
                  <a:pt x="48" y="2"/>
                  <a:pt x="38" y="7"/>
                  <a:pt x="24" y="11"/>
                </a:cubicBezTo>
                <a:cubicBezTo>
                  <a:pt x="11" y="16"/>
                  <a:pt x="0" y="18"/>
                  <a:pt x="0" y="18"/>
                </a:cubicBezTo>
                <a:cubicBezTo>
                  <a:pt x="0" y="17"/>
                  <a:pt x="10" y="12"/>
                  <a:pt x="23" y="8"/>
                </a:cubicBezTo>
                <a:cubicBezTo>
                  <a:pt x="36" y="4"/>
                  <a:pt x="47" y="0"/>
                  <a:pt x="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íṧļíḋe">
            <a:extLst>
              <a:ext uri="{FF2B5EF4-FFF2-40B4-BE49-F238E27FC236}">
                <a16:creationId xmlns:a16="http://schemas.microsoft.com/office/drawing/2014/main" id="{AE6133F5-0DED-44AD-8D1E-012B40735D9A}"/>
              </a:ext>
            </a:extLst>
          </p:cNvPr>
          <p:cNvSpPr/>
          <p:nvPr/>
        </p:nvSpPr>
        <p:spPr bwMode="auto">
          <a:xfrm>
            <a:off x="2968415" y="3212144"/>
            <a:ext cx="36503" cy="304797"/>
          </a:xfrm>
          <a:custGeom>
            <a:avLst/>
            <a:gdLst>
              <a:gd name="T0" fmla="*/ 16 w 17"/>
              <a:gd name="T1" fmla="*/ 0 h 141"/>
              <a:gd name="T2" fmla="*/ 11 w 17"/>
              <a:gd name="T3" fmla="*/ 71 h 141"/>
              <a:gd name="T4" fmla="*/ 2 w 17"/>
              <a:gd name="T5" fmla="*/ 141 h 141"/>
              <a:gd name="T6" fmla="*/ 5 w 17"/>
              <a:gd name="T7" fmla="*/ 71 h 141"/>
              <a:gd name="T8" fmla="*/ 16 w 17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41">
                <a:moveTo>
                  <a:pt x="16" y="0"/>
                </a:moveTo>
                <a:cubicBezTo>
                  <a:pt x="17" y="0"/>
                  <a:pt x="16" y="32"/>
                  <a:pt x="11" y="71"/>
                </a:cubicBezTo>
                <a:cubicBezTo>
                  <a:pt x="7" y="110"/>
                  <a:pt x="4" y="141"/>
                  <a:pt x="2" y="141"/>
                </a:cubicBezTo>
                <a:cubicBezTo>
                  <a:pt x="0" y="141"/>
                  <a:pt x="1" y="109"/>
                  <a:pt x="5" y="71"/>
                </a:cubicBezTo>
                <a:cubicBezTo>
                  <a:pt x="10" y="32"/>
                  <a:pt x="14" y="0"/>
                  <a:pt x="1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íśļiďé">
            <a:extLst>
              <a:ext uri="{FF2B5EF4-FFF2-40B4-BE49-F238E27FC236}">
                <a16:creationId xmlns:a16="http://schemas.microsoft.com/office/drawing/2014/main" id="{62D21D5F-3F63-42C1-A068-BEA7431F6CB2}"/>
              </a:ext>
            </a:extLst>
          </p:cNvPr>
          <p:cNvSpPr/>
          <p:nvPr/>
        </p:nvSpPr>
        <p:spPr bwMode="auto">
          <a:xfrm>
            <a:off x="3000355" y="3080735"/>
            <a:ext cx="384191" cy="133235"/>
          </a:xfrm>
          <a:custGeom>
            <a:avLst/>
            <a:gdLst>
              <a:gd name="T0" fmla="*/ 1 w 178"/>
              <a:gd name="T1" fmla="*/ 62 h 62"/>
              <a:gd name="T2" fmla="*/ 26 w 178"/>
              <a:gd name="T3" fmla="*/ 51 h 62"/>
              <a:gd name="T4" fmla="*/ 88 w 178"/>
              <a:gd name="T5" fmla="*/ 29 h 62"/>
              <a:gd name="T6" fmla="*/ 151 w 178"/>
              <a:gd name="T7" fmla="*/ 7 h 62"/>
              <a:gd name="T8" fmla="*/ 177 w 178"/>
              <a:gd name="T9" fmla="*/ 0 h 62"/>
              <a:gd name="T10" fmla="*/ 152 w 178"/>
              <a:gd name="T11" fmla="*/ 11 h 62"/>
              <a:gd name="T12" fmla="*/ 90 w 178"/>
              <a:gd name="T13" fmla="*/ 34 h 62"/>
              <a:gd name="T14" fmla="*/ 27 w 178"/>
              <a:gd name="T15" fmla="*/ 55 h 62"/>
              <a:gd name="T16" fmla="*/ 1 w 178"/>
              <a:gd name="T1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62">
                <a:moveTo>
                  <a:pt x="1" y="62"/>
                </a:moveTo>
                <a:cubicBezTo>
                  <a:pt x="0" y="61"/>
                  <a:pt x="10" y="57"/>
                  <a:pt x="26" y="51"/>
                </a:cubicBezTo>
                <a:cubicBezTo>
                  <a:pt x="42" y="45"/>
                  <a:pt x="64" y="37"/>
                  <a:pt x="88" y="29"/>
                </a:cubicBezTo>
                <a:cubicBezTo>
                  <a:pt x="113" y="20"/>
                  <a:pt x="135" y="13"/>
                  <a:pt x="151" y="7"/>
                </a:cubicBezTo>
                <a:cubicBezTo>
                  <a:pt x="167" y="2"/>
                  <a:pt x="177" y="0"/>
                  <a:pt x="177" y="0"/>
                </a:cubicBezTo>
                <a:cubicBezTo>
                  <a:pt x="178" y="1"/>
                  <a:pt x="168" y="5"/>
                  <a:pt x="152" y="11"/>
                </a:cubicBezTo>
                <a:cubicBezTo>
                  <a:pt x="136" y="18"/>
                  <a:pt x="115" y="26"/>
                  <a:pt x="90" y="34"/>
                </a:cubicBezTo>
                <a:cubicBezTo>
                  <a:pt x="66" y="43"/>
                  <a:pt x="44" y="50"/>
                  <a:pt x="27" y="55"/>
                </a:cubicBezTo>
                <a:cubicBezTo>
                  <a:pt x="11" y="60"/>
                  <a:pt x="1" y="62"/>
                  <a:pt x="1" y="6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ïSḻïďé">
            <a:extLst>
              <a:ext uri="{FF2B5EF4-FFF2-40B4-BE49-F238E27FC236}">
                <a16:creationId xmlns:a16="http://schemas.microsoft.com/office/drawing/2014/main" id="{3BB0DE18-4DA6-4429-8374-5C1A96E87005}"/>
              </a:ext>
            </a:extLst>
          </p:cNvPr>
          <p:cNvSpPr/>
          <p:nvPr/>
        </p:nvSpPr>
        <p:spPr bwMode="auto">
          <a:xfrm>
            <a:off x="3268649" y="3253210"/>
            <a:ext cx="366852" cy="142360"/>
          </a:xfrm>
          <a:custGeom>
            <a:avLst/>
            <a:gdLst>
              <a:gd name="T0" fmla="*/ 170 w 170"/>
              <a:gd name="T1" fmla="*/ 0 h 66"/>
              <a:gd name="T2" fmla="*/ 163 w 170"/>
              <a:gd name="T3" fmla="*/ 3 h 66"/>
              <a:gd name="T4" fmla="*/ 145 w 170"/>
              <a:gd name="T5" fmla="*/ 11 h 66"/>
              <a:gd name="T6" fmla="*/ 86 w 170"/>
              <a:gd name="T7" fmla="*/ 36 h 66"/>
              <a:gd name="T8" fmla="*/ 26 w 170"/>
              <a:gd name="T9" fmla="*/ 58 h 66"/>
              <a:gd name="T10" fmla="*/ 1 w 170"/>
              <a:gd name="T11" fmla="*/ 65 h 66"/>
              <a:gd name="T12" fmla="*/ 25 w 170"/>
              <a:gd name="T13" fmla="*/ 54 h 66"/>
              <a:gd name="T14" fmla="*/ 84 w 170"/>
              <a:gd name="T15" fmla="*/ 30 h 66"/>
              <a:gd name="T16" fmla="*/ 144 w 170"/>
              <a:gd name="T17" fmla="*/ 7 h 66"/>
              <a:gd name="T18" fmla="*/ 162 w 170"/>
              <a:gd name="T19" fmla="*/ 1 h 66"/>
              <a:gd name="T20" fmla="*/ 170 w 170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66">
                <a:moveTo>
                  <a:pt x="170" y="0"/>
                </a:moveTo>
                <a:cubicBezTo>
                  <a:pt x="170" y="1"/>
                  <a:pt x="167" y="1"/>
                  <a:pt x="163" y="3"/>
                </a:cubicBezTo>
                <a:cubicBezTo>
                  <a:pt x="159" y="5"/>
                  <a:pt x="153" y="8"/>
                  <a:pt x="145" y="11"/>
                </a:cubicBezTo>
                <a:cubicBezTo>
                  <a:pt x="130" y="17"/>
                  <a:pt x="110" y="26"/>
                  <a:pt x="86" y="36"/>
                </a:cubicBezTo>
                <a:cubicBezTo>
                  <a:pt x="63" y="45"/>
                  <a:pt x="42" y="53"/>
                  <a:pt x="26" y="58"/>
                </a:cubicBezTo>
                <a:cubicBezTo>
                  <a:pt x="11" y="64"/>
                  <a:pt x="1" y="66"/>
                  <a:pt x="1" y="65"/>
                </a:cubicBezTo>
                <a:cubicBezTo>
                  <a:pt x="0" y="64"/>
                  <a:pt x="10" y="61"/>
                  <a:pt x="25" y="54"/>
                </a:cubicBezTo>
                <a:cubicBezTo>
                  <a:pt x="40" y="48"/>
                  <a:pt x="61" y="40"/>
                  <a:pt x="84" y="30"/>
                </a:cubicBezTo>
                <a:cubicBezTo>
                  <a:pt x="107" y="21"/>
                  <a:pt x="128" y="13"/>
                  <a:pt x="144" y="7"/>
                </a:cubicBezTo>
                <a:cubicBezTo>
                  <a:pt x="152" y="4"/>
                  <a:pt x="158" y="2"/>
                  <a:pt x="162" y="1"/>
                </a:cubicBezTo>
                <a:cubicBezTo>
                  <a:pt x="167" y="0"/>
                  <a:pt x="170" y="0"/>
                  <a:pt x="1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sľiḋé">
            <a:extLst>
              <a:ext uri="{FF2B5EF4-FFF2-40B4-BE49-F238E27FC236}">
                <a16:creationId xmlns:a16="http://schemas.microsoft.com/office/drawing/2014/main" id="{D645FFE9-96DB-499E-B5E9-D246A158B437}"/>
              </a:ext>
            </a:extLst>
          </p:cNvPr>
          <p:cNvSpPr/>
          <p:nvPr/>
        </p:nvSpPr>
        <p:spPr bwMode="auto">
          <a:xfrm>
            <a:off x="3380895" y="3080735"/>
            <a:ext cx="256432" cy="172476"/>
          </a:xfrm>
          <a:custGeom>
            <a:avLst/>
            <a:gdLst>
              <a:gd name="T0" fmla="*/ 118 w 119"/>
              <a:gd name="T1" fmla="*/ 80 h 80"/>
              <a:gd name="T2" fmla="*/ 100 w 119"/>
              <a:gd name="T3" fmla="*/ 70 h 80"/>
              <a:gd name="T4" fmla="*/ 58 w 119"/>
              <a:gd name="T5" fmla="*/ 42 h 80"/>
              <a:gd name="T6" fmla="*/ 17 w 119"/>
              <a:gd name="T7" fmla="*/ 13 h 80"/>
              <a:gd name="T8" fmla="*/ 0 w 119"/>
              <a:gd name="T9" fmla="*/ 0 h 80"/>
              <a:gd name="T10" fmla="*/ 19 w 119"/>
              <a:gd name="T11" fmla="*/ 9 h 80"/>
              <a:gd name="T12" fmla="*/ 61 w 119"/>
              <a:gd name="T13" fmla="*/ 37 h 80"/>
              <a:gd name="T14" fmla="*/ 102 w 119"/>
              <a:gd name="T15" fmla="*/ 67 h 80"/>
              <a:gd name="T16" fmla="*/ 118 w 119"/>
              <a:gd name="T1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80">
                <a:moveTo>
                  <a:pt x="118" y="80"/>
                </a:moveTo>
                <a:cubicBezTo>
                  <a:pt x="118" y="80"/>
                  <a:pt x="111" y="77"/>
                  <a:pt x="100" y="70"/>
                </a:cubicBezTo>
                <a:cubicBezTo>
                  <a:pt x="88" y="64"/>
                  <a:pt x="74" y="54"/>
                  <a:pt x="58" y="42"/>
                </a:cubicBezTo>
                <a:cubicBezTo>
                  <a:pt x="42" y="31"/>
                  <a:pt x="27" y="20"/>
                  <a:pt x="17" y="13"/>
                </a:cubicBezTo>
                <a:cubicBezTo>
                  <a:pt x="6" y="6"/>
                  <a:pt x="0" y="1"/>
                  <a:pt x="0" y="0"/>
                </a:cubicBezTo>
                <a:cubicBezTo>
                  <a:pt x="0" y="0"/>
                  <a:pt x="8" y="3"/>
                  <a:pt x="19" y="9"/>
                </a:cubicBezTo>
                <a:cubicBezTo>
                  <a:pt x="30" y="16"/>
                  <a:pt x="45" y="26"/>
                  <a:pt x="61" y="37"/>
                </a:cubicBezTo>
                <a:cubicBezTo>
                  <a:pt x="77" y="49"/>
                  <a:pt x="91" y="59"/>
                  <a:pt x="102" y="67"/>
                </a:cubicBezTo>
                <a:cubicBezTo>
                  <a:pt x="112" y="74"/>
                  <a:pt x="119" y="79"/>
                  <a:pt x="118" y="8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ïŝ1ïḋè">
            <a:extLst>
              <a:ext uri="{FF2B5EF4-FFF2-40B4-BE49-F238E27FC236}">
                <a16:creationId xmlns:a16="http://schemas.microsoft.com/office/drawing/2014/main" id="{765A79EA-8932-45A5-98BA-B8B805F88473}"/>
              </a:ext>
            </a:extLst>
          </p:cNvPr>
          <p:cNvSpPr/>
          <p:nvPr/>
        </p:nvSpPr>
        <p:spPr bwMode="auto">
          <a:xfrm>
            <a:off x="3000355" y="3210320"/>
            <a:ext cx="270120" cy="185251"/>
          </a:xfrm>
          <a:custGeom>
            <a:avLst/>
            <a:gdLst>
              <a:gd name="T0" fmla="*/ 125 w 125"/>
              <a:gd name="T1" fmla="*/ 85 h 86"/>
              <a:gd name="T2" fmla="*/ 61 w 125"/>
              <a:gd name="T3" fmla="*/ 46 h 86"/>
              <a:gd name="T4" fmla="*/ 1 w 125"/>
              <a:gd name="T5" fmla="*/ 2 h 86"/>
              <a:gd name="T6" fmla="*/ 64 w 125"/>
              <a:gd name="T7" fmla="*/ 41 h 86"/>
              <a:gd name="T8" fmla="*/ 125 w 125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86">
                <a:moveTo>
                  <a:pt x="125" y="85"/>
                </a:moveTo>
                <a:cubicBezTo>
                  <a:pt x="124" y="86"/>
                  <a:pt x="95" y="69"/>
                  <a:pt x="61" y="46"/>
                </a:cubicBezTo>
                <a:cubicBezTo>
                  <a:pt x="26" y="23"/>
                  <a:pt x="0" y="3"/>
                  <a:pt x="1" y="2"/>
                </a:cubicBezTo>
                <a:cubicBezTo>
                  <a:pt x="2" y="0"/>
                  <a:pt x="30" y="19"/>
                  <a:pt x="64" y="41"/>
                </a:cubicBezTo>
                <a:cubicBezTo>
                  <a:pt x="98" y="65"/>
                  <a:pt x="125" y="84"/>
                  <a:pt x="125" y="8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išḷiḓè">
            <a:extLst>
              <a:ext uri="{FF2B5EF4-FFF2-40B4-BE49-F238E27FC236}">
                <a16:creationId xmlns:a16="http://schemas.microsoft.com/office/drawing/2014/main" id="{8FB01D00-4A16-40BC-891B-F21B7BAADD81}"/>
              </a:ext>
            </a:extLst>
          </p:cNvPr>
          <p:cNvSpPr/>
          <p:nvPr/>
        </p:nvSpPr>
        <p:spPr bwMode="auto">
          <a:xfrm>
            <a:off x="3210245" y="3166517"/>
            <a:ext cx="226316" cy="93082"/>
          </a:xfrm>
          <a:custGeom>
            <a:avLst/>
            <a:gdLst>
              <a:gd name="T0" fmla="*/ 105 w 105"/>
              <a:gd name="T1" fmla="*/ 1 h 43"/>
              <a:gd name="T2" fmla="*/ 54 w 105"/>
              <a:gd name="T3" fmla="*/ 24 h 43"/>
              <a:gd name="T4" fmla="*/ 1 w 105"/>
              <a:gd name="T5" fmla="*/ 42 h 43"/>
              <a:gd name="T6" fmla="*/ 52 w 105"/>
              <a:gd name="T7" fmla="*/ 19 h 43"/>
              <a:gd name="T8" fmla="*/ 105 w 105"/>
              <a:gd name="T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43">
                <a:moveTo>
                  <a:pt x="105" y="1"/>
                </a:moveTo>
                <a:cubicBezTo>
                  <a:pt x="105" y="2"/>
                  <a:pt x="83" y="13"/>
                  <a:pt x="54" y="24"/>
                </a:cubicBezTo>
                <a:cubicBezTo>
                  <a:pt x="25" y="35"/>
                  <a:pt x="1" y="43"/>
                  <a:pt x="1" y="42"/>
                </a:cubicBezTo>
                <a:cubicBezTo>
                  <a:pt x="0" y="40"/>
                  <a:pt x="23" y="30"/>
                  <a:pt x="52" y="19"/>
                </a:cubicBezTo>
                <a:cubicBezTo>
                  <a:pt x="81" y="8"/>
                  <a:pt x="104" y="0"/>
                  <a:pt x="1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sḷïḍé">
            <a:extLst>
              <a:ext uri="{FF2B5EF4-FFF2-40B4-BE49-F238E27FC236}">
                <a16:creationId xmlns:a16="http://schemas.microsoft.com/office/drawing/2014/main" id="{DB9526A4-CBBE-4559-BEC2-C2E992208194}"/>
              </a:ext>
            </a:extLst>
          </p:cNvPr>
          <p:cNvSpPr/>
          <p:nvPr/>
        </p:nvSpPr>
        <p:spPr bwMode="auto">
          <a:xfrm>
            <a:off x="3430174" y="3166517"/>
            <a:ext cx="203503" cy="84869"/>
          </a:xfrm>
          <a:custGeom>
            <a:avLst/>
            <a:gdLst>
              <a:gd name="T0" fmla="*/ 94 w 94"/>
              <a:gd name="T1" fmla="*/ 39 h 39"/>
              <a:gd name="T2" fmla="*/ 80 w 94"/>
              <a:gd name="T3" fmla="*/ 35 h 39"/>
              <a:gd name="T4" fmla="*/ 47 w 94"/>
              <a:gd name="T5" fmla="*/ 21 h 39"/>
              <a:gd name="T6" fmla="*/ 13 w 94"/>
              <a:gd name="T7" fmla="*/ 7 h 39"/>
              <a:gd name="T8" fmla="*/ 0 w 94"/>
              <a:gd name="T9" fmla="*/ 1 h 39"/>
              <a:gd name="T10" fmla="*/ 14 w 94"/>
              <a:gd name="T11" fmla="*/ 5 h 39"/>
              <a:gd name="T12" fmla="*/ 48 w 94"/>
              <a:gd name="T13" fmla="*/ 18 h 39"/>
              <a:gd name="T14" fmla="*/ 81 w 94"/>
              <a:gd name="T15" fmla="*/ 32 h 39"/>
              <a:gd name="T16" fmla="*/ 94 w 94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39">
                <a:moveTo>
                  <a:pt x="94" y="39"/>
                </a:moveTo>
                <a:cubicBezTo>
                  <a:pt x="94" y="39"/>
                  <a:pt x="89" y="38"/>
                  <a:pt x="80" y="35"/>
                </a:cubicBezTo>
                <a:cubicBezTo>
                  <a:pt x="71" y="31"/>
                  <a:pt x="60" y="27"/>
                  <a:pt x="47" y="21"/>
                </a:cubicBezTo>
                <a:cubicBezTo>
                  <a:pt x="34" y="16"/>
                  <a:pt x="22" y="11"/>
                  <a:pt x="13" y="7"/>
                </a:cubicBezTo>
                <a:cubicBezTo>
                  <a:pt x="5" y="4"/>
                  <a:pt x="0" y="1"/>
                  <a:pt x="0" y="1"/>
                </a:cubicBezTo>
                <a:cubicBezTo>
                  <a:pt x="0" y="0"/>
                  <a:pt x="6" y="2"/>
                  <a:pt x="14" y="5"/>
                </a:cubicBezTo>
                <a:cubicBezTo>
                  <a:pt x="23" y="8"/>
                  <a:pt x="35" y="13"/>
                  <a:pt x="48" y="18"/>
                </a:cubicBezTo>
                <a:cubicBezTo>
                  <a:pt x="61" y="24"/>
                  <a:pt x="72" y="29"/>
                  <a:pt x="81" y="32"/>
                </a:cubicBezTo>
                <a:cubicBezTo>
                  <a:pt x="89" y="36"/>
                  <a:pt x="94" y="39"/>
                  <a:pt x="94" y="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$ļíḍe">
            <a:extLst>
              <a:ext uri="{FF2B5EF4-FFF2-40B4-BE49-F238E27FC236}">
                <a16:creationId xmlns:a16="http://schemas.microsoft.com/office/drawing/2014/main" id="{50A95B9C-12FF-4D90-9A48-1D7DF6A9B59C}"/>
              </a:ext>
            </a:extLst>
          </p:cNvPr>
          <p:cNvSpPr/>
          <p:nvPr/>
        </p:nvSpPr>
        <p:spPr bwMode="auto">
          <a:xfrm>
            <a:off x="3212070" y="3253210"/>
            <a:ext cx="60230" cy="142360"/>
          </a:xfrm>
          <a:custGeom>
            <a:avLst/>
            <a:gdLst>
              <a:gd name="T0" fmla="*/ 27 w 28"/>
              <a:gd name="T1" fmla="*/ 65 h 66"/>
              <a:gd name="T2" fmla="*/ 14 w 28"/>
              <a:gd name="T3" fmla="*/ 33 h 66"/>
              <a:gd name="T4" fmla="*/ 5 w 28"/>
              <a:gd name="T5" fmla="*/ 10 h 66"/>
              <a:gd name="T6" fmla="*/ 1 w 28"/>
              <a:gd name="T7" fmla="*/ 1 h 66"/>
              <a:gd name="T8" fmla="*/ 7 w 28"/>
              <a:gd name="T9" fmla="*/ 9 h 66"/>
              <a:gd name="T10" fmla="*/ 17 w 28"/>
              <a:gd name="T11" fmla="*/ 32 h 66"/>
              <a:gd name="T12" fmla="*/ 27 w 28"/>
              <a:gd name="T13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27" y="65"/>
                </a:moveTo>
                <a:cubicBezTo>
                  <a:pt x="26" y="66"/>
                  <a:pt x="21" y="51"/>
                  <a:pt x="14" y="33"/>
                </a:cubicBezTo>
                <a:cubicBezTo>
                  <a:pt x="11" y="24"/>
                  <a:pt x="7" y="16"/>
                  <a:pt x="5" y="10"/>
                </a:cubicBezTo>
                <a:cubicBezTo>
                  <a:pt x="2" y="4"/>
                  <a:pt x="0" y="1"/>
                  <a:pt x="1" y="1"/>
                </a:cubicBezTo>
                <a:cubicBezTo>
                  <a:pt x="1" y="0"/>
                  <a:pt x="4" y="4"/>
                  <a:pt x="7" y="9"/>
                </a:cubicBezTo>
                <a:cubicBezTo>
                  <a:pt x="10" y="15"/>
                  <a:pt x="14" y="23"/>
                  <a:pt x="17" y="32"/>
                </a:cubicBezTo>
                <a:cubicBezTo>
                  <a:pt x="24" y="50"/>
                  <a:pt x="28" y="65"/>
                  <a:pt x="27" y="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šľïḍé">
            <a:extLst>
              <a:ext uri="{FF2B5EF4-FFF2-40B4-BE49-F238E27FC236}">
                <a16:creationId xmlns:a16="http://schemas.microsoft.com/office/drawing/2014/main" id="{39A9F990-6F53-43BC-8153-0E4C4414AA3B}"/>
              </a:ext>
            </a:extLst>
          </p:cNvPr>
          <p:cNvSpPr/>
          <p:nvPr/>
        </p:nvSpPr>
        <p:spPr bwMode="auto">
          <a:xfrm>
            <a:off x="3004918" y="3212144"/>
            <a:ext cx="211715" cy="45629"/>
          </a:xfrm>
          <a:custGeom>
            <a:avLst/>
            <a:gdLst>
              <a:gd name="T0" fmla="*/ 98 w 98"/>
              <a:gd name="T1" fmla="*/ 21 h 21"/>
              <a:gd name="T2" fmla="*/ 83 w 98"/>
              <a:gd name="T3" fmla="*/ 19 h 21"/>
              <a:gd name="T4" fmla="*/ 49 w 98"/>
              <a:gd name="T5" fmla="*/ 12 h 21"/>
              <a:gd name="T6" fmla="*/ 14 w 98"/>
              <a:gd name="T7" fmla="*/ 5 h 21"/>
              <a:gd name="T8" fmla="*/ 0 w 98"/>
              <a:gd name="T9" fmla="*/ 0 h 21"/>
              <a:gd name="T10" fmla="*/ 15 w 98"/>
              <a:gd name="T11" fmla="*/ 2 h 21"/>
              <a:gd name="T12" fmla="*/ 49 w 98"/>
              <a:gd name="T13" fmla="*/ 9 h 21"/>
              <a:gd name="T14" fmla="*/ 84 w 98"/>
              <a:gd name="T15" fmla="*/ 17 h 21"/>
              <a:gd name="T16" fmla="*/ 98 w 98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21">
                <a:moveTo>
                  <a:pt x="98" y="21"/>
                </a:moveTo>
                <a:cubicBezTo>
                  <a:pt x="98" y="21"/>
                  <a:pt x="92" y="20"/>
                  <a:pt x="83" y="19"/>
                </a:cubicBezTo>
                <a:cubicBezTo>
                  <a:pt x="74" y="17"/>
                  <a:pt x="62" y="15"/>
                  <a:pt x="49" y="12"/>
                </a:cubicBezTo>
                <a:cubicBezTo>
                  <a:pt x="35" y="9"/>
                  <a:pt x="23" y="7"/>
                  <a:pt x="14" y="5"/>
                </a:cubicBezTo>
                <a:cubicBezTo>
                  <a:pt x="5" y="2"/>
                  <a:pt x="0" y="1"/>
                  <a:pt x="0" y="0"/>
                </a:cubicBezTo>
                <a:cubicBezTo>
                  <a:pt x="0" y="0"/>
                  <a:pt x="6" y="1"/>
                  <a:pt x="15" y="2"/>
                </a:cubicBezTo>
                <a:cubicBezTo>
                  <a:pt x="24" y="4"/>
                  <a:pt x="36" y="6"/>
                  <a:pt x="49" y="9"/>
                </a:cubicBezTo>
                <a:cubicBezTo>
                  <a:pt x="63" y="12"/>
                  <a:pt x="75" y="14"/>
                  <a:pt x="84" y="17"/>
                </a:cubicBezTo>
                <a:cubicBezTo>
                  <a:pt x="93" y="19"/>
                  <a:pt x="98" y="20"/>
                  <a:pt x="98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îṩļïḋé">
            <a:extLst>
              <a:ext uri="{FF2B5EF4-FFF2-40B4-BE49-F238E27FC236}">
                <a16:creationId xmlns:a16="http://schemas.microsoft.com/office/drawing/2014/main" id="{A0A58A87-A7C9-4225-B4F5-7405CA569130}"/>
              </a:ext>
            </a:extLst>
          </p:cNvPr>
          <p:cNvSpPr/>
          <p:nvPr/>
        </p:nvSpPr>
        <p:spPr bwMode="auto">
          <a:xfrm>
            <a:off x="3378158" y="3082560"/>
            <a:ext cx="56579" cy="90344"/>
          </a:xfrm>
          <a:custGeom>
            <a:avLst/>
            <a:gdLst>
              <a:gd name="T0" fmla="*/ 25 w 26"/>
              <a:gd name="T1" fmla="*/ 41 h 42"/>
              <a:gd name="T2" fmla="*/ 21 w 26"/>
              <a:gd name="T3" fmla="*/ 36 h 42"/>
              <a:gd name="T4" fmla="*/ 12 w 26"/>
              <a:gd name="T5" fmla="*/ 22 h 42"/>
              <a:gd name="T6" fmla="*/ 1 w 26"/>
              <a:gd name="T7" fmla="*/ 0 h 42"/>
              <a:gd name="T8" fmla="*/ 14 w 26"/>
              <a:gd name="T9" fmla="*/ 20 h 42"/>
              <a:gd name="T10" fmla="*/ 23 w 26"/>
              <a:gd name="T11" fmla="*/ 35 h 42"/>
              <a:gd name="T12" fmla="*/ 25 w 26"/>
              <a:gd name="T1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42">
                <a:moveTo>
                  <a:pt x="25" y="41"/>
                </a:moveTo>
                <a:cubicBezTo>
                  <a:pt x="25" y="42"/>
                  <a:pt x="23" y="39"/>
                  <a:pt x="21" y="36"/>
                </a:cubicBezTo>
                <a:cubicBezTo>
                  <a:pt x="19" y="32"/>
                  <a:pt x="15" y="27"/>
                  <a:pt x="12" y="22"/>
                </a:cubicBezTo>
                <a:cubicBezTo>
                  <a:pt x="4" y="10"/>
                  <a:pt x="0" y="0"/>
                  <a:pt x="1" y="0"/>
                </a:cubicBezTo>
                <a:cubicBezTo>
                  <a:pt x="2" y="0"/>
                  <a:pt x="7" y="9"/>
                  <a:pt x="14" y="20"/>
                </a:cubicBezTo>
                <a:cubicBezTo>
                  <a:pt x="18" y="26"/>
                  <a:pt x="21" y="31"/>
                  <a:pt x="23" y="35"/>
                </a:cubicBezTo>
                <a:cubicBezTo>
                  <a:pt x="25" y="39"/>
                  <a:pt x="26" y="41"/>
                  <a:pt x="25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iṩ1iďê">
            <a:extLst>
              <a:ext uri="{FF2B5EF4-FFF2-40B4-BE49-F238E27FC236}">
                <a16:creationId xmlns:a16="http://schemas.microsoft.com/office/drawing/2014/main" id="{3FE38893-C08D-4D5C-8D3E-1C956EA0F663}"/>
              </a:ext>
            </a:extLst>
          </p:cNvPr>
          <p:cNvSpPr/>
          <p:nvPr/>
        </p:nvSpPr>
        <p:spPr bwMode="auto">
          <a:xfrm>
            <a:off x="3240360" y="3393745"/>
            <a:ext cx="34677" cy="276508"/>
          </a:xfrm>
          <a:custGeom>
            <a:avLst/>
            <a:gdLst>
              <a:gd name="T0" fmla="*/ 1 w 16"/>
              <a:gd name="T1" fmla="*/ 128 h 128"/>
              <a:gd name="T2" fmla="*/ 1 w 16"/>
              <a:gd name="T3" fmla="*/ 109 h 128"/>
              <a:gd name="T4" fmla="*/ 5 w 16"/>
              <a:gd name="T5" fmla="*/ 63 h 128"/>
              <a:gd name="T6" fmla="*/ 14 w 16"/>
              <a:gd name="T7" fmla="*/ 0 h 128"/>
              <a:gd name="T8" fmla="*/ 11 w 16"/>
              <a:gd name="T9" fmla="*/ 64 h 128"/>
              <a:gd name="T10" fmla="*/ 5 w 16"/>
              <a:gd name="T11" fmla="*/ 109 h 128"/>
              <a:gd name="T12" fmla="*/ 1 w 16"/>
              <a:gd name="T1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28">
                <a:moveTo>
                  <a:pt x="1" y="128"/>
                </a:moveTo>
                <a:cubicBezTo>
                  <a:pt x="1" y="128"/>
                  <a:pt x="0" y="120"/>
                  <a:pt x="1" y="109"/>
                </a:cubicBezTo>
                <a:cubicBezTo>
                  <a:pt x="1" y="97"/>
                  <a:pt x="3" y="81"/>
                  <a:pt x="5" y="63"/>
                </a:cubicBezTo>
                <a:cubicBezTo>
                  <a:pt x="9" y="28"/>
                  <a:pt x="13" y="0"/>
                  <a:pt x="14" y="0"/>
                </a:cubicBezTo>
                <a:cubicBezTo>
                  <a:pt x="16" y="0"/>
                  <a:pt x="15" y="29"/>
                  <a:pt x="11" y="64"/>
                </a:cubicBezTo>
                <a:cubicBezTo>
                  <a:pt x="9" y="82"/>
                  <a:pt x="6" y="98"/>
                  <a:pt x="5" y="109"/>
                </a:cubicBezTo>
                <a:cubicBezTo>
                  <a:pt x="3" y="121"/>
                  <a:pt x="2" y="128"/>
                  <a:pt x="1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ṧlîḑê">
            <a:extLst>
              <a:ext uri="{FF2B5EF4-FFF2-40B4-BE49-F238E27FC236}">
                <a16:creationId xmlns:a16="http://schemas.microsoft.com/office/drawing/2014/main" id="{0A0A89EC-D1F1-4353-B6AB-E638718364DC}"/>
              </a:ext>
            </a:extLst>
          </p:cNvPr>
          <p:cNvSpPr/>
          <p:nvPr/>
        </p:nvSpPr>
        <p:spPr bwMode="auto">
          <a:xfrm>
            <a:off x="3602649" y="3248647"/>
            <a:ext cx="34677" cy="287459"/>
          </a:xfrm>
          <a:custGeom>
            <a:avLst/>
            <a:gdLst>
              <a:gd name="T0" fmla="*/ 2 w 16"/>
              <a:gd name="T1" fmla="*/ 133 h 133"/>
              <a:gd name="T2" fmla="*/ 6 w 16"/>
              <a:gd name="T3" fmla="*/ 66 h 133"/>
              <a:gd name="T4" fmla="*/ 14 w 16"/>
              <a:gd name="T5" fmla="*/ 0 h 133"/>
              <a:gd name="T6" fmla="*/ 12 w 16"/>
              <a:gd name="T7" fmla="*/ 67 h 133"/>
              <a:gd name="T8" fmla="*/ 2 w 16"/>
              <a:gd name="T9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33">
                <a:moveTo>
                  <a:pt x="2" y="133"/>
                </a:moveTo>
                <a:cubicBezTo>
                  <a:pt x="0" y="133"/>
                  <a:pt x="2" y="103"/>
                  <a:pt x="6" y="66"/>
                </a:cubicBezTo>
                <a:cubicBezTo>
                  <a:pt x="9" y="30"/>
                  <a:pt x="12" y="0"/>
                  <a:pt x="14" y="0"/>
                </a:cubicBezTo>
                <a:cubicBezTo>
                  <a:pt x="16" y="0"/>
                  <a:pt x="15" y="30"/>
                  <a:pt x="12" y="67"/>
                </a:cubicBezTo>
                <a:cubicBezTo>
                  <a:pt x="8" y="103"/>
                  <a:pt x="4" y="133"/>
                  <a:pt x="2" y="1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ïṧļîḍe">
            <a:extLst>
              <a:ext uri="{FF2B5EF4-FFF2-40B4-BE49-F238E27FC236}">
                <a16:creationId xmlns:a16="http://schemas.microsoft.com/office/drawing/2014/main" id="{B3F75C27-B100-4D07-A26F-ACB9474E9747}"/>
              </a:ext>
            </a:extLst>
          </p:cNvPr>
          <p:cNvSpPr/>
          <p:nvPr/>
        </p:nvSpPr>
        <p:spPr bwMode="auto">
          <a:xfrm>
            <a:off x="3242186" y="3536106"/>
            <a:ext cx="365027" cy="134148"/>
          </a:xfrm>
          <a:custGeom>
            <a:avLst/>
            <a:gdLst>
              <a:gd name="T0" fmla="*/ 169 w 169"/>
              <a:gd name="T1" fmla="*/ 0 h 62"/>
              <a:gd name="T2" fmla="*/ 145 w 169"/>
              <a:gd name="T3" fmla="*/ 11 h 62"/>
              <a:gd name="T4" fmla="*/ 86 w 169"/>
              <a:gd name="T5" fmla="*/ 34 h 62"/>
              <a:gd name="T6" fmla="*/ 26 w 169"/>
              <a:gd name="T7" fmla="*/ 56 h 62"/>
              <a:gd name="T8" fmla="*/ 0 w 169"/>
              <a:gd name="T9" fmla="*/ 62 h 62"/>
              <a:gd name="T10" fmla="*/ 25 w 169"/>
              <a:gd name="T11" fmla="*/ 52 h 62"/>
              <a:gd name="T12" fmla="*/ 84 w 169"/>
              <a:gd name="T13" fmla="*/ 29 h 62"/>
              <a:gd name="T14" fmla="*/ 143 w 169"/>
              <a:gd name="T15" fmla="*/ 7 h 62"/>
              <a:gd name="T16" fmla="*/ 169 w 169"/>
              <a:gd name="T1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62">
                <a:moveTo>
                  <a:pt x="169" y="0"/>
                </a:moveTo>
                <a:cubicBezTo>
                  <a:pt x="169" y="1"/>
                  <a:pt x="160" y="5"/>
                  <a:pt x="145" y="11"/>
                </a:cubicBezTo>
                <a:cubicBezTo>
                  <a:pt x="130" y="17"/>
                  <a:pt x="109" y="25"/>
                  <a:pt x="86" y="34"/>
                </a:cubicBezTo>
                <a:cubicBezTo>
                  <a:pt x="63" y="43"/>
                  <a:pt x="41" y="51"/>
                  <a:pt x="26" y="56"/>
                </a:cubicBezTo>
                <a:cubicBezTo>
                  <a:pt x="10" y="60"/>
                  <a:pt x="0" y="62"/>
                  <a:pt x="0" y="62"/>
                </a:cubicBezTo>
                <a:cubicBezTo>
                  <a:pt x="0" y="61"/>
                  <a:pt x="9" y="57"/>
                  <a:pt x="25" y="52"/>
                </a:cubicBezTo>
                <a:cubicBezTo>
                  <a:pt x="40" y="46"/>
                  <a:pt x="61" y="38"/>
                  <a:pt x="84" y="29"/>
                </a:cubicBezTo>
                <a:cubicBezTo>
                  <a:pt x="107" y="20"/>
                  <a:pt x="128" y="12"/>
                  <a:pt x="143" y="7"/>
                </a:cubicBezTo>
                <a:cubicBezTo>
                  <a:pt x="159" y="2"/>
                  <a:pt x="169" y="0"/>
                  <a:pt x="1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iṩlïďè">
            <a:extLst>
              <a:ext uri="{FF2B5EF4-FFF2-40B4-BE49-F238E27FC236}">
                <a16:creationId xmlns:a16="http://schemas.microsoft.com/office/drawing/2014/main" id="{7C29CE78-D8E4-48D4-81CB-49A9F26EF1D1}"/>
              </a:ext>
            </a:extLst>
          </p:cNvPr>
          <p:cNvSpPr/>
          <p:nvPr/>
        </p:nvSpPr>
        <p:spPr bwMode="auto">
          <a:xfrm>
            <a:off x="2972065" y="3516942"/>
            <a:ext cx="272858" cy="153312"/>
          </a:xfrm>
          <a:custGeom>
            <a:avLst/>
            <a:gdLst>
              <a:gd name="T0" fmla="*/ 126 w 126"/>
              <a:gd name="T1" fmla="*/ 71 h 71"/>
              <a:gd name="T2" fmla="*/ 106 w 126"/>
              <a:gd name="T3" fmla="*/ 62 h 71"/>
              <a:gd name="T4" fmla="*/ 61 w 126"/>
              <a:gd name="T5" fmla="*/ 38 h 71"/>
              <a:gd name="T6" fmla="*/ 17 w 126"/>
              <a:gd name="T7" fmla="*/ 13 h 71"/>
              <a:gd name="T8" fmla="*/ 0 w 126"/>
              <a:gd name="T9" fmla="*/ 0 h 71"/>
              <a:gd name="T10" fmla="*/ 19 w 126"/>
              <a:gd name="T11" fmla="*/ 9 h 71"/>
              <a:gd name="T12" fmla="*/ 64 w 126"/>
              <a:gd name="T13" fmla="*/ 33 h 71"/>
              <a:gd name="T14" fmla="*/ 108 w 126"/>
              <a:gd name="T15" fmla="*/ 58 h 71"/>
              <a:gd name="T16" fmla="*/ 126 w 126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71">
                <a:moveTo>
                  <a:pt x="126" y="71"/>
                </a:moveTo>
                <a:cubicBezTo>
                  <a:pt x="125" y="71"/>
                  <a:pt x="118" y="68"/>
                  <a:pt x="106" y="62"/>
                </a:cubicBezTo>
                <a:cubicBezTo>
                  <a:pt x="95" y="56"/>
                  <a:pt x="79" y="48"/>
                  <a:pt x="61" y="38"/>
                </a:cubicBezTo>
                <a:cubicBezTo>
                  <a:pt x="44" y="29"/>
                  <a:pt x="28" y="20"/>
                  <a:pt x="17" y="13"/>
                </a:cubicBezTo>
                <a:cubicBezTo>
                  <a:pt x="6" y="6"/>
                  <a:pt x="0" y="1"/>
                  <a:pt x="0" y="0"/>
                </a:cubicBezTo>
                <a:cubicBezTo>
                  <a:pt x="1" y="0"/>
                  <a:pt x="8" y="3"/>
                  <a:pt x="19" y="9"/>
                </a:cubicBezTo>
                <a:cubicBezTo>
                  <a:pt x="31" y="15"/>
                  <a:pt x="47" y="24"/>
                  <a:pt x="64" y="33"/>
                </a:cubicBezTo>
                <a:cubicBezTo>
                  <a:pt x="82" y="42"/>
                  <a:pt x="97" y="51"/>
                  <a:pt x="108" y="58"/>
                </a:cubicBezTo>
                <a:cubicBezTo>
                  <a:pt x="120" y="65"/>
                  <a:pt x="126" y="70"/>
                  <a:pt x="126" y="7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ï$ľiḑè">
            <a:extLst>
              <a:ext uri="{FF2B5EF4-FFF2-40B4-BE49-F238E27FC236}">
                <a16:creationId xmlns:a16="http://schemas.microsoft.com/office/drawing/2014/main" id="{1FC20D1E-1ACF-40E7-917A-598E5CA26B79}"/>
              </a:ext>
            </a:extLst>
          </p:cNvPr>
          <p:cNvSpPr/>
          <p:nvPr/>
        </p:nvSpPr>
        <p:spPr bwMode="auto">
          <a:xfrm>
            <a:off x="3248573" y="2398135"/>
            <a:ext cx="605032" cy="597732"/>
          </a:xfrm>
          <a:custGeom>
            <a:avLst/>
            <a:gdLst>
              <a:gd name="T0" fmla="*/ 279 w 280"/>
              <a:gd name="T1" fmla="*/ 129 h 277"/>
              <a:gd name="T2" fmla="*/ 270 w 280"/>
              <a:gd name="T3" fmla="*/ 104 h 277"/>
              <a:gd name="T4" fmla="*/ 256 w 280"/>
              <a:gd name="T5" fmla="*/ 81 h 277"/>
              <a:gd name="T6" fmla="*/ 219 w 280"/>
              <a:gd name="T7" fmla="*/ 38 h 277"/>
              <a:gd name="T8" fmla="*/ 198 w 280"/>
              <a:gd name="T9" fmla="*/ 18 h 277"/>
              <a:gd name="T10" fmla="*/ 188 w 280"/>
              <a:gd name="T11" fmla="*/ 8 h 277"/>
              <a:gd name="T12" fmla="*/ 174 w 280"/>
              <a:gd name="T13" fmla="*/ 2 h 277"/>
              <a:gd name="T14" fmla="*/ 147 w 280"/>
              <a:gd name="T15" fmla="*/ 5 h 277"/>
              <a:gd name="T16" fmla="*/ 123 w 280"/>
              <a:gd name="T17" fmla="*/ 17 h 277"/>
              <a:gd name="T18" fmla="*/ 52 w 280"/>
              <a:gd name="T19" fmla="*/ 71 h 277"/>
              <a:gd name="T20" fmla="*/ 26 w 280"/>
              <a:gd name="T21" fmla="*/ 94 h 277"/>
              <a:gd name="T22" fmla="*/ 8 w 280"/>
              <a:gd name="T23" fmla="*/ 112 h 277"/>
              <a:gd name="T24" fmla="*/ 0 w 280"/>
              <a:gd name="T25" fmla="*/ 127 h 277"/>
              <a:gd name="T26" fmla="*/ 2 w 280"/>
              <a:gd name="T27" fmla="*/ 131 h 277"/>
              <a:gd name="T28" fmla="*/ 2 w 280"/>
              <a:gd name="T29" fmla="*/ 131 h 277"/>
              <a:gd name="T30" fmla="*/ 1 w 280"/>
              <a:gd name="T31" fmla="*/ 132 h 277"/>
              <a:gd name="T32" fmla="*/ 1 w 280"/>
              <a:gd name="T33" fmla="*/ 142 h 277"/>
              <a:gd name="T34" fmla="*/ 8 w 280"/>
              <a:gd name="T35" fmla="*/ 158 h 277"/>
              <a:gd name="T36" fmla="*/ 54 w 280"/>
              <a:gd name="T37" fmla="*/ 220 h 277"/>
              <a:gd name="T38" fmla="*/ 80 w 280"/>
              <a:gd name="T39" fmla="*/ 250 h 277"/>
              <a:gd name="T40" fmla="*/ 94 w 280"/>
              <a:gd name="T41" fmla="*/ 263 h 277"/>
              <a:gd name="T42" fmla="*/ 109 w 280"/>
              <a:gd name="T43" fmla="*/ 274 h 277"/>
              <a:gd name="T44" fmla="*/ 114 w 280"/>
              <a:gd name="T45" fmla="*/ 276 h 277"/>
              <a:gd name="T46" fmla="*/ 118 w 280"/>
              <a:gd name="T47" fmla="*/ 277 h 277"/>
              <a:gd name="T48" fmla="*/ 123 w 280"/>
              <a:gd name="T49" fmla="*/ 277 h 277"/>
              <a:gd name="T50" fmla="*/ 125 w 280"/>
              <a:gd name="T51" fmla="*/ 277 h 277"/>
              <a:gd name="T52" fmla="*/ 128 w 280"/>
              <a:gd name="T53" fmla="*/ 276 h 277"/>
              <a:gd name="T54" fmla="*/ 143 w 280"/>
              <a:gd name="T55" fmla="*/ 270 h 277"/>
              <a:gd name="T56" fmla="*/ 168 w 280"/>
              <a:gd name="T57" fmla="*/ 254 h 277"/>
              <a:gd name="T58" fmla="*/ 171 w 280"/>
              <a:gd name="T59" fmla="*/ 252 h 277"/>
              <a:gd name="T60" fmla="*/ 173 w 280"/>
              <a:gd name="T61" fmla="*/ 251 h 277"/>
              <a:gd name="T62" fmla="*/ 187 w 280"/>
              <a:gd name="T63" fmla="*/ 242 h 277"/>
              <a:gd name="T64" fmla="*/ 233 w 280"/>
              <a:gd name="T65" fmla="*/ 204 h 277"/>
              <a:gd name="T66" fmla="*/ 262 w 280"/>
              <a:gd name="T67" fmla="*/ 174 h 277"/>
              <a:gd name="T68" fmla="*/ 275 w 280"/>
              <a:gd name="T69" fmla="*/ 155 h 277"/>
              <a:gd name="T70" fmla="*/ 280 w 280"/>
              <a:gd name="T71" fmla="*/ 142 h 277"/>
              <a:gd name="T72" fmla="*/ 279 w 280"/>
              <a:gd name="T73" fmla="*/ 12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0" h="277">
                <a:moveTo>
                  <a:pt x="279" y="129"/>
                </a:moveTo>
                <a:cubicBezTo>
                  <a:pt x="278" y="121"/>
                  <a:pt x="274" y="112"/>
                  <a:pt x="270" y="104"/>
                </a:cubicBezTo>
                <a:cubicBezTo>
                  <a:pt x="266" y="96"/>
                  <a:pt x="261" y="89"/>
                  <a:pt x="256" y="81"/>
                </a:cubicBezTo>
                <a:cubicBezTo>
                  <a:pt x="245" y="66"/>
                  <a:pt x="233" y="52"/>
                  <a:pt x="219" y="38"/>
                </a:cubicBezTo>
                <a:cubicBezTo>
                  <a:pt x="212" y="31"/>
                  <a:pt x="205" y="24"/>
                  <a:pt x="198" y="18"/>
                </a:cubicBezTo>
                <a:cubicBezTo>
                  <a:pt x="195" y="14"/>
                  <a:pt x="192" y="11"/>
                  <a:pt x="188" y="8"/>
                </a:cubicBezTo>
                <a:cubicBezTo>
                  <a:pt x="184" y="5"/>
                  <a:pt x="179" y="3"/>
                  <a:pt x="174" y="2"/>
                </a:cubicBezTo>
                <a:cubicBezTo>
                  <a:pt x="164" y="0"/>
                  <a:pt x="155" y="2"/>
                  <a:pt x="147" y="5"/>
                </a:cubicBezTo>
                <a:cubicBezTo>
                  <a:pt x="138" y="8"/>
                  <a:pt x="130" y="13"/>
                  <a:pt x="123" y="17"/>
                </a:cubicBezTo>
                <a:cubicBezTo>
                  <a:pt x="94" y="35"/>
                  <a:pt x="71" y="54"/>
                  <a:pt x="52" y="71"/>
                </a:cubicBezTo>
                <a:cubicBezTo>
                  <a:pt x="42" y="79"/>
                  <a:pt x="34" y="87"/>
                  <a:pt x="26" y="94"/>
                </a:cubicBezTo>
                <a:cubicBezTo>
                  <a:pt x="19" y="100"/>
                  <a:pt x="12" y="106"/>
                  <a:pt x="8" y="112"/>
                </a:cubicBezTo>
                <a:cubicBezTo>
                  <a:pt x="3" y="118"/>
                  <a:pt x="1" y="123"/>
                  <a:pt x="0" y="127"/>
                </a:cubicBezTo>
                <a:cubicBezTo>
                  <a:pt x="0" y="129"/>
                  <a:pt x="1" y="130"/>
                  <a:pt x="2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2"/>
                  <a:pt x="1" y="132"/>
                  <a:pt x="1" y="132"/>
                </a:cubicBezTo>
                <a:cubicBezTo>
                  <a:pt x="0" y="135"/>
                  <a:pt x="0" y="139"/>
                  <a:pt x="1" y="142"/>
                </a:cubicBezTo>
                <a:cubicBezTo>
                  <a:pt x="2" y="148"/>
                  <a:pt x="5" y="153"/>
                  <a:pt x="8" y="158"/>
                </a:cubicBezTo>
                <a:cubicBezTo>
                  <a:pt x="20" y="179"/>
                  <a:pt x="36" y="199"/>
                  <a:pt x="54" y="220"/>
                </a:cubicBezTo>
                <a:cubicBezTo>
                  <a:pt x="62" y="231"/>
                  <a:pt x="71" y="241"/>
                  <a:pt x="80" y="250"/>
                </a:cubicBezTo>
                <a:cubicBezTo>
                  <a:pt x="85" y="255"/>
                  <a:pt x="89" y="259"/>
                  <a:pt x="94" y="263"/>
                </a:cubicBezTo>
                <a:cubicBezTo>
                  <a:pt x="99" y="267"/>
                  <a:pt x="103" y="271"/>
                  <a:pt x="109" y="274"/>
                </a:cubicBezTo>
                <a:cubicBezTo>
                  <a:pt x="110" y="275"/>
                  <a:pt x="112" y="276"/>
                  <a:pt x="114" y="276"/>
                </a:cubicBezTo>
                <a:cubicBezTo>
                  <a:pt x="115" y="277"/>
                  <a:pt x="117" y="277"/>
                  <a:pt x="118" y="277"/>
                </a:cubicBezTo>
                <a:cubicBezTo>
                  <a:pt x="120" y="277"/>
                  <a:pt x="122" y="277"/>
                  <a:pt x="123" y="277"/>
                </a:cubicBezTo>
                <a:cubicBezTo>
                  <a:pt x="124" y="277"/>
                  <a:pt x="125" y="277"/>
                  <a:pt x="125" y="277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33" y="275"/>
                  <a:pt x="138" y="273"/>
                  <a:pt x="143" y="270"/>
                </a:cubicBezTo>
                <a:cubicBezTo>
                  <a:pt x="153" y="265"/>
                  <a:pt x="161" y="259"/>
                  <a:pt x="168" y="254"/>
                </a:cubicBezTo>
                <a:cubicBezTo>
                  <a:pt x="169" y="253"/>
                  <a:pt x="170" y="253"/>
                  <a:pt x="171" y="252"/>
                </a:cubicBezTo>
                <a:cubicBezTo>
                  <a:pt x="171" y="252"/>
                  <a:pt x="172" y="251"/>
                  <a:pt x="173" y="251"/>
                </a:cubicBezTo>
                <a:cubicBezTo>
                  <a:pt x="176" y="249"/>
                  <a:pt x="181" y="246"/>
                  <a:pt x="187" y="242"/>
                </a:cubicBezTo>
                <a:cubicBezTo>
                  <a:pt x="199" y="235"/>
                  <a:pt x="215" y="222"/>
                  <a:pt x="233" y="204"/>
                </a:cubicBezTo>
                <a:cubicBezTo>
                  <a:pt x="243" y="196"/>
                  <a:pt x="253" y="186"/>
                  <a:pt x="262" y="174"/>
                </a:cubicBezTo>
                <a:cubicBezTo>
                  <a:pt x="267" y="168"/>
                  <a:pt x="272" y="162"/>
                  <a:pt x="275" y="155"/>
                </a:cubicBezTo>
                <a:cubicBezTo>
                  <a:pt x="277" y="151"/>
                  <a:pt x="279" y="147"/>
                  <a:pt x="280" y="142"/>
                </a:cubicBezTo>
                <a:cubicBezTo>
                  <a:pt x="280" y="138"/>
                  <a:pt x="280" y="134"/>
                  <a:pt x="279" y="129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ṡḷiḑe">
            <a:extLst>
              <a:ext uri="{FF2B5EF4-FFF2-40B4-BE49-F238E27FC236}">
                <a16:creationId xmlns:a16="http://schemas.microsoft.com/office/drawing/2014/main" id="{44248928-292C-4E8E-8A87-1B9578A79237}"/>
              </a:ext>
            </a:extLst>
          </p:cNvPr>
          <p:cNvSpPr/>
          <p:nvPr/>
        </p:nvSpPr>
        <p:spPr bwMode="auto">
          <a:xfrm>
            <a:off x="3251311" y="2398135"/>
            <a:ext cx="610508" cy="553016"/>
          </a:xfrm>
          <a:custGeom>
            <a:avLst/>
            <a:gdLst>
              <a:gd name="T0" fmla="*/ 163 w 283"/>
              <a:gd name="T1" fmla="*/ 256 h 256"/>
              <a:gd name="T2" fmla="*/ 181 w 283"/>
              <a:gd name="T3" fmla="*/ 243 h 256"/>
              <a:gd name="T4" fmla="*/ 228 w 283"/>
              <a:gd name="T5" fmla="*/ 203 h 256"/>
              <a:gd name="T6" fmla="*/ 257 w 283"/>
              <a:gd name="T7" fmla="*/ 173 h 256"/>
              <a:gd name="T8" fmla="*/ 270 w 283"/>
              <a:gd name="T9" fmla="*/ 154 h 256"/>
              <a:gd name="T10" fmla="*/ 277 w 283"/>
              <a:gd name="T11" fmla="*/ 132 h 256"/>
              <a:gd name="T12" fmla="*/ 269 w 283"/>
              <a:gd name="T13" fmla="*/ 109 h 256"/>
              <a:gd name="T14" fmla="*/ 253 w 283"/>
              <a:gd name="T15" fmla="*/ 87 h 256"/>
              <a:gd name="T16" fmla="*/ 237 w 283"/>
              <a:gd name="T17" fmla="*/ 64 h 256"/>
              <a:gd name="T18" fmla="*/ 220 w 283"/>
              <a:gd name="T19" fmla="*/ 41 h 256"/>
              <a:gd name="T20" fmla="*/ 199 w 283"/>
              <a:gd name="T21" fmla="*/ 21 h 256"/>
              <a:gd name="T22" fmla="*/ 176 w 283"/>
              <a:gd name="T23" fmla="*/ 7 h 256"/>
              <a:gd name="T24" fmla="*/ 151 w 283"/>
              <a:gd name="T25" fmla="*/ 7 h 256"/>
              <a:gd name="T26" fmla="*/ 127 w 283"/>
              <a:gd name="T27" fmla="*/ 17 h 256"/>
              <a:gd name="T28" fmla="*/ 88 w 283"/>
              <a:gd name="T29" fmla="*/ 45 h 256"/>
              <a:gd name="T30" fmla="*/ 55 w 283"/>
              <a:gd name="T31" fmla="*/ 71 h 256"/>
              <a:gd name="T32" fmla="*/ 10 w 283"/>
              <a:gd name="T33" fmla="*/ 111 h 256"/>
              <a:gd name="T34" fmla="*/ 1 w 283"/>
              <a:gd name="T35" fmla="*/ 125 h 256"/>
              <a:gd name="T36" fmla="*/ 1 w 283"/>
              <a:gd name="T37" fmla="*/ 131 h 256"/>
              <a:gd name="T38" fmla="*/ 0 w 283"/>
              <a:gd name="T39" fmla="*/ 129 h 256"/>
              <a:gd name="T40" fmla="*/ 0 w 283"/>
              <a:gd name="T41" fmla="*/ 125 h 256"/>
              <a:gd name="T42" fmla="*/ 8 w 283"/>
              <a:gd name="T43" fmla="*/ 110 h 256"/>
              <a:gd name="T44" fmla="*/ 53 w 283"/>
              <a:gd name="T45" fmla="*/ 68 h 256"/>
              <a:gd name="T46" fmla="*/ 125 w 283"/>
              <a:gd name="T47" fmla="*/ 13 h 256"/>
              <a:gd name="T48" fmla="*/ 149 w 283"/>
              <a:gd name="T49" fmla="*/ 2 h 256"/>
              <a:gd name="T50" fmla="*/ 156 w 283"/>
              <a:gd name="T51" fmla="*/ 1 h 256"/>
              <a:gd name="T52" fmla="*/ 163 w 283"/>
              <a:gd name="T53" fmla="*/ 0 h 256"/>
              <a:gd name="T54" fmla="*/ 178 w 283"/>
              <a:gd name="T55" fmla="*/ 2 h 256"/>
              <a:gd name="T56" fmla="*/ 203 w 283"/>
              <a:gd name="T57" fmla="*/ 16 h 256"/>
              <a:gd name="T58" fmla="*/ 224 w 283"/>
              <a:gd name="T59" fmla="*/ 37 h 256"/>
              <a:gd name="T60" fmla="*/ 242 w 283"/>
              <a:gd name="T61" fmla="*/ 60 h 256"/>
              <a:gd name="T62" fmla="*/ 258 w 283"/>
              <a:gd name="T63" fmla="*/ 84 h 256"/>
              <a:gd name="T64" fmla="*/ 274 w 283"/>
              <a:gd name="T65" fmla="*/ 106 h 256"/>
              <a:gd name="T66" fmla="*/ 283 w 283"/>
              <a:gd name="T67" fmla="*/ 132 h 256"/>
              <a:gd name="T68" fmla="*/ 275 w 283"/>
              <a:gd name="T69" fmla="*/ 157 h 256"/>
              <a:gd name="T70" fmla="*/ 260 w 283"/>
              <a:gd name="T71" fmla="*/ 176 h 256"/>
              <a:gd name="T72" fmla="*/ 231 w 283"/>
              <a:gd name="T73" fmla="*/ 206 h 256"/>
              <a:gd name="T74" fmla="*/ 183 w 283"/>
              <a:gd name="T75" fmla="*/ 245 h 256"/>
              <a:gd name="T76" fmla="*/ 169 w 283"/>
              <a:gd name="T77" fmla="*/ 253 h 256"/>
              <a:gd name="T78" fmla="*/ 163 w 283"/>
              <a:gd name="T7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3" h="256">
                <a:moveTo>
                  <a:pt x="163" y="256"/>
                </a:moveTo>
                <a:cubicBezTo>
                  <a:pt x="163" y="256"/>
                  <a:pt x="170" y="251"/>
                  <a:pt x="181" y="243"/>
                </a:cubicBezTo>
                <a:cubicBezTo>
                  <a:pt x="193" y="234"/>
                  <a:pt x="209" y="221"/>
                  <a:pt x="228" y="203"/>
                </a:cubicBezTo>
                <a:cubicBezTo>
                  <a:pt x="237" y="194"/>
                  <a:pt x="247" y="184"/>
                  <a:pt x="257" y="173"/>
                </a:cubicBezTo>
                <a:cubicBezTo>
                  <a:pt x="262" y="167"/>
                  <a:pt x="266" y="161"/>
                  <a:pt x="270" y="154"/>
                </a:cubicBezTo>
                <a:cubicBezTo>
                  <a:pt x="274" y="148"/>
                  <a:pt x="277" y="140"/>
                  <a:pt x="277" y="132"/>
                </a:cubicBezTo>
                <a:cubicBezTo>
                  <a:pt x="277" y="125"/>
                  <a:pt x="273" y="117"/>
                  <a:pt x="269" y="109"/>
                </a:cubicBezTo>
                <a:cubicBezTo>
                  <a:pt x="264" y="102"/>
                  <a:pt x="259" y="95"/>
                  <a:pt x="253" y="87"/>
                </a:cubicBezTo>
                <a:cubicBezTo>
                  <a:pt x="248" y="79"/>
                  <a:pt x="243" y="71"/>
                  <a:pt x="237" y="64"/>
                </a:cubicBezTo>
                <a:cubicBezTo>
                  <a:pt x="232" y="56"/>
                  <a:pt x="226" y="48"/>
                  <a:pt x="220" y="41"/>
                </a:cubicBezTo>
                <a:cubicBezTo>
                  <a:pt x="213" y="34"/>
                  <a:pt x="207" y="27"/>
                  <a:pt x="199" y="21"/>
                </a:cubicBezTo>
                <a:cubicBezTo>
                  <a:pt x="192" y="15"/>
                  <a:pt x="184" y="10"/>
                  <a:pt x="176" y="7"/>
                </a:cubicBezTo>
                <a:cubicBezTo>
                  <a:pt x="168" y="5"/>
                  <a:pt x="159" y="5"/>
                  <a:pt x="151" y="7"/>
                </a:cubicBezTo>
                <a:cubicBezTo>
                  <a:pt x="142" y="10"/>
                  <a:pt x="135" y="13"/>
                  <a:pt x="127" y="17"/>
                </a:cubicBezTo>
                <a:cubicBezTo>
                  <a:pt x="113" y="26"/>
                  <a:pt x="100" y="35"/>
                  <a:pt x="88" y="45"/>
                </a:cubicBezTo>
                <a:cubicBezTo>
                  <a:pt x="76" y="54"/>
                  <a:pt x="65" y="63"/>
                  <a:pt x="55" y="71"/>
                </a:cubicBezTo>
                <a:cubicBezTo>
                  <a:pt x="35" y="87"/>
                  <a:pt x="19" y="101"/>
                  <a:pt x="10" y="111"/>
                </a:cubicBezTo>
                <a:cubicBezTo>
                  <a:pt x="5" y="117"/>
                  <a:pt x="2" y="122"/>
                  <a:pt x="1" y="125"/>
                </a:cubicBezTo>
                <a:cubicBezTo>
                  <a:pt x="0" y="129"/>
                  <a:pt x="1" y="131"/>
                  <a:pt x="1" y="131"/>
                </a:cubicBezTo>
                <a:cubicBezTo>
                  <a:pt x="1" y="131"/>
                  <a:pt x="0" y="130"/>
                  <a:pt x="0" y="129"/>
                </a:cubicBezTo>
                <a:cubicBezTo>
                  <a:pt x="0" y="128"/>
                  <a:pt x="0" y="127"/>
                  <a:pt x="0" y="125"/>
                </a:cubicBezTo>
                <a:cubicBezTo>
                  <a:pt x="1" y="121"/>
                  <a:pt x="3" y="116"/>
                  <a:pt x="8" y="110"/>
                </a:cubicBezTo>
                <a:cubicBezTo>
                  <a:pt x="17" y="98"/>
                  <a:pt x="33" y="85"/>
                  <a:pt x="53" y="68"/>
                </a:cubicBezTo>
                <a:cubicBezTo>
                  <a:pt x="72" y="52"/>
                  <a:pt x="95" y="30"/>
                  <a:pt x="125" y="13"/>
                </a:cubicBezTo>
                <a:cubicBezTo>
                  <a:pt x="132" y="8"/>
                  <a:pt x="140" y="4"/>
                  <a:pt x="149" y="2"/>
                </a:cubicBezTo>
                <a:cubicBezTo>
                  <a:pt x="151" y="1"/>
                  <a:pt x="154" y="1"/>
                  <a:pt x="156" y="1"/>
                </a:cubicBezTo>
                <a:cubicBezTo>
                  <a:pt x="158" y="0"/>
                  <a:pt x="161" y="0"/>
                  <a:pt x="163" y="0"/>
                </a:cubicBezTo>
                <a:cubicBezTo>
                  <a:pt x="168" y="0"/>
                  <a:pt x="173" y="0"/>
                  <a:pt x="178" y="2"/>
                </a:cubicBezTo>
                <a:cubicBezTo>
                  <a:pt x="187" y="5"/>
                  <a:pt x="195" y="10"/>
                  <a:pt x="203" y="16"/>
                </a:cubicBezTo>
                <a:cubicBezTo>
                  <a:pt x="211" y="23"/>
                  <a:pt x="218" y="30"/>
                  <a:pt x="224" y="37"/>
                </a:cubicBezTo>
                <a:cubicBezTo>
                  <a:pt x="231" y="45"/>
                  <a:pt x="237" y="52"/>
                  <a:pt x="242" y="60"/>
                </a:cubicBezTo>
                <a:cubicBezTo>
                  <a:pt x="248" y="68"/>
                  <a:pt x="253" y="76"/>
                  <a:pt x="258" y="84"/>
                </a:cubicBezTo>
                <a:cubicBezTo>
                  <a:pt x="263" y="91"/>
                  <a:pt x="269" y="99"/>
                  <a:pt x="274" y="106"/>
                </a:cubicBezTo>
                <a:cubicBezTo>
                  <a:pt x="278" y="114"/>
                  <a:pt x="282" y="123"/>
                  <a:pt x="283" y="132"/>
                </a:cubicBezTo>
                <a:cubicBezTo>
                  <a:pt x="283" y="142"/>
                  <a:pt x="279" y="150"/>
                  <a:pt x="275" y="157"/>
                </a:cubicBezTo>
                <a:cubicBezTo>
                  <a:pt x="270" y="164"/>
                  <a:pt x="265" y="170"/>
                  <a:pt x="260" y="176"/>
                </a:cubicBezTo>
                <a:cubicBezTo>
                  <a:pt x="250" y="188"/>
                  <a:pt x="240" y="198"/>
                  <a:pt x="231" y="206"/>
                </a:cubicBezTo>
                <a:cubicBezTo>
                  <a:pt x="212" y="224"/>
                  <a:pt x="195" y="236"/>
                  <a:pt x="183" y="245"/>
                </a:cubicBezTo>
                <a:cubicBezTo>
                  <a:pt x="177" y="249"/>
                  <a:pt x="172" y="252"/>
                  <a:pt x="169" y="253"/>
                </a:cubicBezTo>
                <a:cubicBezTo>
                  <a:pt x="165" y="255"/>
                  <a:pt x="164" y="256"/>
                  <a:pt x="163" y="25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ṡlîḑé">
            <a:extLst>
              <a:ext uri="{FF2B5EF4-FFF2-40B4-BE49-F238E27FC236}">
                <a16:creationId xmlns:a16="http://schemas.microsoft.com/office/drawing/2014/main" id="{9CBB0296-D3F3-40BC-8997-B4F3942F1942}"/>
              </a:ext>
            </a:extLst>
          </p:cNvPr>
          <p:cNvSpPr/>
          <p:nvPr/>
        </p:nvSpPr>
        <p:spPr bwMode="auto">
          <a:xfrm>
            <a:off x="3183781" y="2374408"/>
            <a:ext cx="374153" cy="286546"/>
          </a:xfrm>
          <a:custGeom>
            <a:avLst/>
            <a:gdLst>
              <a:gd name="T0" fmla="*/ 173 w 173"/>
              <a:gd name="T1" fmla="*/ 54 h 133"/>
              <a:gd name="T2" fmla="*/ 169 w 173"/>
              <a:gd name="T3" fmla="*/ 66 h 133"/>
              <a:gd name="T4" fmla="*/ 158 w 173"/>
              <a:gd name="T5" fmla="*/ 94 h 133"/>
              <a:gd name="T6" fmla="*/ 145 w 173"/>
              <a:gd name="T7" fmla="*/ 122 h 133"/>
              <a:gd name="T8" fmla="*/ 139 w 173"/>
              <a:gd name="T9" fmla="*/ 133 h 133"/>
              <a:gd name="T10" fmla="*/ 133 w 173"/>
              <a:gd name="T11" fmla="*/ 131 h 133"/>
              <a:gd name="T12" fmla="*/ 118 w 173"/>
              <a:gd name="T13" fmla="*/ 126 h 133"/>
              <a:gd name="T14" fmla="*/ 69 w 173"/>
              <a:gd name="T15" fmla="*/ 108 h 133"/>
              <a:gd name="T16" fmla="*/ 20 w 173"/>
              <a:gd name="T17" fmla="*/ 89 h 133"/>
              <a:gd name="T18" fmla="*/ 5 w 173"/>
              <a:gd name="T19" fmla="*/ 83 h 133"/>
              <a:gd name="T20" fmla="*/ 0 w 173"/>
              <a:gd name="T21" fmla="*/ 80 h 133"/>
              <a:gd name="T22" fmla="*/ 0 w 173"/>
              <a:gd name="T23" fmla="*/ 80 h 133"/>
              <a:gd name="T24" fmla="*/ 0 w 173"/>
              <a:gd name="T25" fmla="*/ 80 h 133"/>
              <a:gd name="T26" fmla="*/ 0 w 173"/>
              <a:gd name="T27" fmla="*/ 80 h 133"/>
              <a:gd name="T28" fmla="*/ 0 w 173"/>
              <a:gd name="T29" fmla="*/ 80 h 133"/>
              <a:gd name="T30" fmla="*/ 4 w 173"/>
              <a:gd name="T31" fmla="*/ 68 h 133"/>
              <a:gd name="T32" fmla="*/ 14 w 173"/>
              <a:gd name="T33" fmla="*/ 39 h 133"/>
              <a:gd name="T34" fmla="*/ 26 w 173"/>
              <a:gd name="T35" fmla="*/ 11 h 133"/>
              <a:gd name="T36" fmla="*/ 31 w 173"/>
              <a:gd name="T37" fmla="*/ 0 h 133"/>
              <a:gd name="T38" fmla="*/ 31 w 173"/>
              <a:gd name="T39" fmla="*/ 0 h 133"/>
              <a:gd name="T40" fmla="*/ 38 w 173"/>
              <a:gd name="T41" fmla="*/ 2 h 133"/>
              <a:gd name="T42" fmla="*/ 53 w 173"/>
              <a:gd name="T43" fmla="*/ 7 h 133"/>
              <a:gd name="T44" fmla="*/ 102 w 173"/>
              <a:gd name="T45" fmla="*/ 25 h 133"/>
              <a:gd name="T46" fmla="*/ 150 w 173"/>
              <a:gd name="T47" fmla="*/ 44 h 133"/>
              <a:gd name="T48" fmla="*/ 165 w 173"/>
              <a:gd name="T49" fmla="*/ 51 h 133"/>
              <a:gd name="T50" fmla="*/ 173 w 173"/>
              <a:gd name="T51" fmla="*/ 54 h 133"/>
              <a:gd name="T52" fmla="*/ 173 w 173"/>
              <a:gd name="T53" fmla="*/ 54 h 133"/>
              <a:gd name="T54" fmla="*/ 173 w 173"/>
              <a:gd name="T55" fmla="*/ 54 h 133"/>
              <a:gd name="T56" fmla="*/ 173 w 173"/>
              <a:gd name="T57" fmla="*/ 5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" h="133">
                <a:moveTo>
                  <a:pt x="173" y="54"/>
                </a:moveTo>
                <a:cubicBezTo>
                  <a:pt x="173" y="55"/>
                  <a:pt x="171" y="59"/>
                  <a:pt x="169" y="66"/>
                </a:cubicBezTo>
                <a:cubicBezTo>
                  <a:pt x="166" y="73"/>
                  <a:pt x="162" y="83"/>
                  <a:pt x="158" y="94"/>
                </a:cubicBezTo>
                <a:cubicBezTo>
                  <a:pt x="153" y="105"/>
                  <a:pt x="148" y="115"/>
                  <a:pt x="145" y="122"/>
                </a:cubicBezTo>
                <a:cubicBezTo>
                  <a:pt x="142" y="129"/>
                  <a:pt x="140" y="133"/>
                  <a:pt x="139" y="133"/>
                </a:cubicBezTo>
                <a:cubicBezTo>
                  <a:pt x="139" y="133"/>
                  <a:pt x="137" y="132"/>
                  <a:pt x="133" y="131"/>
                </a:cubicBezTo>
                <a:cubicBezTo>
                  <a:pt x="130" y="130"/>
                  <a:pt x="125" y="128"/>
                  <a:pt x="118" y="126"/>
                </a:cubicBezTo>
                <a:cubicBezTo>
                  <a:pt x="106" y="121"/>
                  <a:pt x="88" y="115"/>
                  <a:pt x="69" y="108"/>
                </a:cubicBezTo>
                <a:cubicBezTo>
                  <a:pt x="50" y="101"/>
                  <a:pt x="32" y="95"/>
                  <a:pt x="20" y="89"/>
                </a:cubicBezTo>
                <a:cubicBezTo>
                  <a:pt x="14" y="86"/>
                  <a:pt x="9" y="84"/>
                  <a:pt x="5" y="83"/>
                </a:cubicBezTo>
                <a:cubicBezTo>
                  <a:pt x="2" y="81"/>
                  <a:pt x="1" y="81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9"/>
                  <a:pt x="2" y="75"/>
                  <a:pt x="4" y="68"/>
                </a:cubicBezTo>
                <a:cubicBezTo>
                  <a:pt x="7" y="61"/>
                  <a:pt x="10" y="51"/>
                  <a:pt x="14" y="39"/>
                </a:cubicBezTo>
                <a:cubicBezTo>
                  <a:pt x="19" y="28"/>
                  <a:pt x="23" y="18"/>
                  <a:pt x="26" y="11"/>
                </a:cubicBezTo>
                <a:cubicBezTo>
                  <a:pt x="29" y="5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4" y="1"/>
                  <a:pt x="38" y="2"/>
                </a:cubicBezTo>
                <a:cubicBezTo>
                  <a:pt x="41" y="3"/>
                  <a:pt x="46" y="5"/>
                  <a:pt x="53" y="7"/>
                </a:cubicBezTo>
                <a:cubicBezTo>
                  <a:pt x="65" y="12"/>
                  <a:pt x="83" y="18"/>
                  <a:pt x="102" y="25"/>
                </a:cubicBezTo>
                <a:cubicBezTo>
                  <a:pt x="121" y="32"/>
                  <a:pt x="138" y="39"/>
                  <a:pt x="150" y="44"/>
                </a:cubicBezTo>
                <a:cubicBezTo>
                  <a:pt x="157" y="47"/>
                  <a:pt x="161" y="49"/>
                  <a:pt x="165" y="51"/>
                </a:cubicBezTo>
                <a:cubicBezTo>
                  <a:pt x="167" y="52"/>
                  <a:pt x="172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ïślîdé">
            <a:extLst>
              <a:ext uri="{FF2B5EF4-FFF2-40B4-BE49-F238E27FC236}">
                <a16:creationId xmlns:a16="http://schemas.microsoft.com/office/drawing/2014/main" id="{2906B02A-A1E6-4142-9C67-6B94B0C10438}"/>
              </a:ext>
            </a:extLst>
          </p:cNvPr>
          <p:cNvSpPr/>
          <p:nvPr/>
        </p:nvSpPr>
        <p:spPr bwMode="auto">
          <a:xfrm>
            <a:off x="3292376" y="2439200"/>
            <a:ext cx="146923" cy="146923"/>
          </a:xfrm>
          <a:custGeom>
            <a:avLst/>
            <a:gdLst>
              <a:gd name="T0" fmla="*/ 67 w 68"/>
              <a:gd name="T1" fmla="*/ 30 h 68"/>
              <a:gd name="T2" fmla="*/ 64 w 68"/>
              <a:gd name="T3" fmla="*/ 19 h 68"/>
              <a:gd name="T4" fmla="*/ 57 w 68"/>
              <a:gd name="T5" fmla="*/ 10 h 68"/>
              <a:gd name="T6" fmla="*/ 48 w 68"/>
              <a:gd name="T7" fmla="*/ 3 h 68"/>
              <a:gd name="T8" fmla="*/ 43 w 68"/>
              <a:gd name="T9" fmla="*/ 2 h 68"/>
              <a:gd name="T10" fmla="*/ 38 w 68"/>
              <a:gd name="T11" fmla="*/ 1 h 68"/>
              <a:gd name="T12" fmla="*/ 20 w 68"/>
              <a:gd name="T13" fmla="*/ 3 h 68"/>
              <a:gd name="T14" fmla="*/ 17 w 68"/>
              <a:gd name="T15" fmla="*/ 5 h 68"/>
              <a:gd name="T16" fmla="*/ 15 w 68"/>
              <a:gd name="T17" fmla="*/ 6 h 68"/>
              <a:gd name="T18" fmla="*/ 8 w 68"/>
              <a:gd name="T19" fmla="*/ 12 h 68"/>
              <a:gd name="T20" fmla="*/ 1 w 68"/>
              <a:gd name="T21" fmla="*/ 27 h 68"/>
              <a:gd name="T22" fmla="*/ 2 w 68"/>
              <a:gd name="T23" fmla="*/ 44 h 68"/>
              <a:gd name="T24" fmla="*/ 13 w 68"/>
              <a:gd name="T25" fmla="*/ 60 h 68"/>
              <a:gd name="T26" fmla="*/ 31 w 68"/>
              <a:gd name="T27" fmla="*/ 67 h 68"/>
              <a:gd name="T28" fmla="*/ 35 w 68"/>
              <a:gd name="T29" fmla="*/ 68 h 68"/>
              <a:gd name="T30" fmla="*/ 40 w 68"/>
              <a:gd name="T31" fmla="*/ 67 h 68"/>
              <a:gd name="T32" fmla="*/ 44 w 68"/>
              <a:gd name="T33" fmla="*/ 66 h 68"/>
              <a:gd name="T34" fmla="*/ 48 w 68"/>
              <a:gd name="T35" fmla="*/ 64 h 68"/>
              <a:gd name="T36" fmla="*/ 61 w 68"/>
              <a:gd name="T37" fmla="*/ 50 h 68"/>
              <a:gd name="T38" fmla="*/ 62 w 68"/>
              <a:gd name="T39" fmla="*/ 50 h 68"/>
              <a:gd name="T40" fmla="*/ 63 w 68"/>
              <a:gd name="T41" fmla="*/ 47 h 68"/>
              <a:gd name="T42" fmla="*/ 63 w 68"/>
              <a:gd name="T43" fmla="*/ 47 h 68"/>
              <a:gd name="T44" fmla="*/ 63 w 68"/>
              <a:gd name="T45" fmla="*/ 47 h 68"/>
              <a:gd name="T46" fmla="*/ 67 w 68"/>
              <a:gd name="T47" fmla="*/ 3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" h="68">
                <a:moveTo>
                  <a:pt x="67" y="30"/>
                </a:moveTo>
                <a:cubicBezTo>
                  <a:pt x="67" y="26"/>
                  <a:pt x="65" y="23"/>
                  <a:pt x="64" y="19"/>
                </a:cubicBezTo>
                <a:cubicBezTo>
                  <a:pt x="62" y="16"/>
                  <a:pt x="60" y="13"/>
                  <a:pt x="57" y="10"/>
                </a:cubicBezTo>
                <a:cubicBezTo>
                  <a:pt x="55" y="7"/>
                  <a:pt x="52" y="5"/>
                  <a:pt x="48" y="3"/>
                </a:cubicBezTo>
                <a:cubicBezTo>
                  <a:pt x="46" y="3"/>
                  <a:pt x="45" y="2"/>
                  <a:pt x="43" y="2"/>
                </a:cubicBezTo>
                <a:cubicBezTo>
                  <a:pt x="41" y="1"/>
                  <a:pt x="39" y="1"/>
                  <a:pt x="38" y="1"/>
                </a:cubicBezTo>
                <a:cubicBezTo>
                  <a:pt x="31" y="0"/>
                  <a:pt x="25" y="1"/>
                  <a:pt x="20" y="3"/>
                </a:cubicBezTo>
                <a:cubicBezTo>
                  <a:pt x="19" y="4"/>
                  <a:pt x="18" y="4"/>
                  <a:pt x="17" y="5"/>
                </a:cubicBezTo>
                <a:cubicBezTo>
                  <a:pt x="16" y="5"/>
                  <a:pt x="16" y="6"/>
                  <a:pt x="15" y="6"/>
                </a:cubicBezTo>
                <a:cubicBezTo>
                  <a:pt x="13" y="8"/>
                  <a:pt x="10" y="10"/>
                  <a:pt x="8" y="12"/>
                </a:cubicBezTo>
                <a:cubicBezTo>
                  <a:pt x="4" y="16"/>
                  <a:pt x="1" y="21"/>
                  <a:pt x="1" y="27"/>
                </a:cubicBezTo>
                <a:cubicBezTo>
                  <a:pt x="0" y="32"/>
                  <a:pt x="0" y="39"/>
                  <a:pt x="2" y="44"/>
                </a:cubicBezTo>
                <a:cubicBezTo>
                  <a:pt x="4" y="50"/>
                  <a:pt x="8" y="56"/>
                  <a:pt x="13" y="60"/>
                </a:cubicBezTo>
                <a:cubicBezTo>
                  <a:pt x="18" y="64"/>
                  <a:pt x="25" y="66"/>
                  <a:pt x="31" y="67"/>
                </a:cubicBezTo>
                <a:cubicBezTo>
                  <a:pt x="32" y="67"/>
                  <a:pt x="34" y="67"/>
                  <a:pt x="35" y="68"/>
                </a:cubicBezTo>
                <a:cubicBezTo>
                  <a:pt x="37" y="67"/>
                  <a:pt x="38" y="67"/>
                  <a:pt x="40" y="67"/>
                </a:cubicBezTo>
                <a:cubicBezTo>
                  <a:pt x="41" y="67"/>
                  <a:pt x="43" y="66"/>
                  <a:pt x="44" y="66"/>
                </a:cubicBezTo>
                <a:cubicBezTo>
                  <a:pt x="46" y="65"/>
                  <a:pt x="47" y="64"/>
                  <a:pt x="48" y="64"/>
                </a:cubicBezTo>
                <a:cubicBezTo>
                  <a:pt x="54" y="60"/>
                  <a:pt x="58" y="55"/>
                  <a:pt x="61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9"/>
                  <a:pt x="63" y="48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6" y="42"/>
                  <a:pt x="68" y="36"/>
                  <a:pt x="67" y="3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šḻîḓê">
            <a:extLst>
              <a:ext uri="{FF2B5EF4-FFF2-40B4-BE49-F238E27FC236}">
                <a16:creationId xmlns:a16="http://schemas.microsoft.com/office/drawing/2014/main" id="{B7E47CDC-5884-4379-A858-594187FE0375}"/>
              </a:ext>
            </a:extLst>
          </p:cNvPr>
          <p:cNvSpPr/>
          <p:nvPr/>
        </p:nvSpPr>
        <p:spPr bwMode="auto">
          <a:xfrm>
            <a:off x="3145453" y="2333342"/>
            <a:ext cx="453546" cy="371415"/>
          </a:xfrm>
          <a:custGeom>
            <a:avLst/>
            <a:gdLst>
              <a:gd name="T0" fmla="*/ 209 w 210"/>
              <a:gd name="T1" fmla="*/ 63 h 172"/>
              <a:gd name="T2" fmla="*/ 203 w 210"/>
              <a:gd name="T3" fmla="*/ 60 h 172"/>
              <a:gd name="T4" fmla="*/ 185 w 210"/>
              <a:gd name="T5" fmla="*/ 52 h 172"/>
              <a:gd name="T6" fmla="*/ 125 w 210"/>
              <a:gd name="T7" fmla="*/ 30 h 172"/>
              <a:gd name="T8" fmla="*/ 64 w 210"/>
              <a:gd name="T9" fmla="*/ 8 h 172"/>
              <a:gd name="T10" fmla="*/ 45 w 210"/>
              <a:gd name="T11" fmla="*/ 2 h 172"/>
              <a:gd name="T12" fmla="*/ 39 w 210"/>
              <a:gd name="T13" fmla="*/ 0 h 172"/>
              <a:gd name="T14" fmla="*/ 39 w 210"/>
              <a:gd name="T15" fmla="*/ 0 h 172"/>
              <a:gd name="T16" fmla="*/ 39 w 210"/>
              <a:gd name="T17" fmla="*/ 0 h 172"/>
              <a:gd name="T18" fmla="*/ 38 w 210"/>
              <a:gd name="T19" fmla="*/ 0 h 172"/>
              <a:gd name="T20" fmla="*/ 38 w 210"/>
              <a:gd name="T21" fmla="*/ 0 h 172"/>
              <a:gd name="T22" fmla="*/ 32 w 210"/>
              <a:gd name="T23" fmla="*/ 16 h 172"/>
              <a:gd name="T24" fmla="*/ 17 w 210"/>
              <a:gd name="T25" fmla="*/ 54 h 172"/>
              <a:gd name="T26" fmla="*/ 5 w 210"/>
              <a:gd name="T27" fmla="*/ 93 h 172"/>
              <a:gd name="T28" fmla="*/ 0 w 210"/>
              <a:gd name="T29" fmla="*/ 110 h 172"/>
              <a:gd name="T30" fmla="*/ 0 w 210"/>
              <a:gd name="T31" fmla="*/ 110 h 172"/>
              <a:gd name="T32" fmla="*/ 1 w 210"/>
              <a:gd name="T33" fmla="*/ 110 h 172"/>
              <a:gd name="T34" fmla="*/ 25 w 210"/>
              <a:gd name="T35" fmla="*/ 121 h 172"/>
              <a:gd name="T36" fmla="*/ 37 w 210"/>
              <a:gd name="T37" fmla="*/ 126 h 172"/>
              <a:gd name="T38" fmla="*/ 52 w 210"/>
              <a:gd name="T39" fmla="*/ 131 h 172"/>
              <a:gd name="T40" fmla="*/ 85 w 210"/>
              <a:gd name="T41" fmla="*/ 143 h 172"/>
              <a:gd name="T42" fmla="*/ 144 w 210"/>
              <a:gd name="T43" fmla="*/ 164 h 172"/>
              <a:gd name="T44" fmla="*/ 170 w 210"/>
              <a:gd name="T45" fmla="*/ 171 h 172"/>
              <a:gd name="T46" fmla="*/ 170 w 210"/>
              <a:gd name="T47" fmla="*/ 172 h 172"/>
              <a:gd name="T48" fmla="*/ 172 w 210"/>
              <a:gd name="T49" fmla="*/ 168 h 172"/>
              <a:gd name="T50" fmla="*/ 178 w 210"/>
              <a:gd name="T51" fmla="*/ 157 h 172"/>
              <a:gd name="T52" fmla="*/ 192 w 210"/>
              <a:gd name="T53" fmla="*/ 119 h 172"/>
              <a:gd name="T54" fmla="*/ 205 w 210"/>
              <a:gd name="T55" fmla="*/ 80 h 172"/>
              <a:gd name="T56" fmla="*/ 209 w 210"/>
              <a:gd name="T57" fmla="*/ 63 h 172"/>
              <a:gd name="T58" fmla="*/ 163 w 210"/>
              <a:gd name="T59" fmla="*/ 141 h 172"/>
              <a:gd name="T60" fmla="*/ 157 w 210"/>
              <a:gd name="T61" fmla="*/ 152 h 172"/>
              <a:gd name="T62" fmla="*/ 151 w 210"/>
              <a:gd name="T63" fmla="*/ 150 h 172"/>
              <a:gd name="T64" fmla="*/ 136 w 210"/>
              <a:gd name="T65" fmla="*/ 145 h 172"/>
              <a:gd name="T66" fmla="*/ 87 w 210"/>
              <a:gd name="T67" fmla="*/ 127 h 172"/>
              <a:gd name="T68" fmla="*/ 38 w 210"/>
              <a:gd name="T69" fmla="*/ 108 h 172"/>
              <a:gd name="T70" fmla="*/ 23 w 210"/>
              <a:gd name="T71" fmla="*/ 102 h 172"/>
              <a:gd name="T72" fmla="*/ 18 w 210"/>
              <a:gd name="T73" fmla="*/ 99 h 172"/>
              <a:gd name="T74" fmla="*/ 18 w 210"/>
              <a:gd name="T75" fmla="*/ 99 h 172"/>
              <a:gd name="T76" fmla="*/ 18 w 210"/>
              <a:gd name="T77" fmla="*/ 99 h 172"/>
              <a:gd name="T78" fmla="*/ 18 w 210"/>
              <a:gd name="T79" fmla="*/ 99 h 172"/>
              <a:gd name="T80" fmla="*/ 18 w 210"/>
              <a:gd name="T81" fmla="*/ 99 h 172"/>
              <a:gd name="T82" fmla="*/ 22 w 210"/>
              <a:gd name="T83" fmla="*/ 87 h 172"/>
              <a:gd name="T84" fmla="*/ 32 w 210"/>
              <a:gd name="T85" fmla="*/ 58 h 172"/>
              <a:gd name="T86" fmla="*/ 44 w 210"/>
              <a:gd name="T87" fmla="*/ 30 h 172"/>
              <a:gd name="T88" fmla="*/ 49 w 210"/>
              <a:gd name="T89" fmla="*/ 19 h 172"/>
              <a:gd name="T90" fmla="*/ 49 w 210"/>
              <a:gd name="T91" fmla="*/ 19 h 172"/>
              <a:gd name="T92" fmla="*/ 56 w 210"/>
              <a:gd name="T93" fmla="*/ 21 h 172"/>
              <a:gd name="T94" fmla="*/ 71 w 210"/>
              <a:gd name="T95" fmla="*/ 26 h 172"/>
              <a:gd name="T96" fmla="*/ 120 w 210"/>
              <a:gd name="T97" fmla="*/ 44 h 172"/>
              <a:gd name="T98" fmla="*/ 168 w 210"/>
              <a:gd name="T99" fmla="*/ 63 h 172"/>
              <a:gd name="T100" fmla="*/ 183 w 210"/>
              <a:gd name="T101" fmla="*/ 70 h 172"/>
              <a:gd name="T102" fmla="*/ 191 w 210"/>
              <a:gd name="T103" fmla="*/ 73 h 172"/>
              <a:gd name="T104" fmla="*/ 191 w 210"/>
              <a:gd name="T105" fmla="*/ 73 h 172"/>
              <a:gd name="T106" fmla="*/ 191 w 210"/>
              <a:gd name="T107" fmla="*/ 73 h 172"/>
              <a:gd name="T108" fmla="*/ 191 w 210"/>
              <a:gd name="T109" fmla="*/ 73 h 172"/>
              <a:gd name="T110" fmla="*/ 187 w 210"/>
              <a:gd name="T111" fmla="*/ 85 h 172"/>
              <a:gd name="T112" fmla="*/ 176 w 210"/>
              <a:gd name="T113" fmla="*/ 113 h 172"/>
              <a:gd name="T114" fmla="*/ 163 w 210"/>
              <a:gd name="T115" fmla="*/ 14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0" h="172">
                <a:moveTo>
                  <a:pt x="209" y="63"/>
                </a:moveTo>
                <a:cubicBezTo>
                  <a:pt x="209" y="63"/>
                  <a:pt x="207" y="62"/>
                  <a:pt x="203" y="60"/>
                </a:cubicBezTo>
                <a:cubicBezTo>
                  <a:pt x="199" y="58"/>
                  <a:pt x="193" y="55"/>
                  <a:pt x="185" y="52"/>
                </a:cubicBezTo>
                <a:cubicBezTo>
                  <a:pt x="170" y="46"/>
                  <a:pt x="148" y="38"/>
                  <a:pt x="125" y="30"/>
                </a:cubicBezTo>
                <a:cubicBezTo>
                  <a:pt x="101" y="21"/>
                  <a:pt x="79" y="14"/>
                  <a:pt x="64" y="8"/>
                </a:cubicBezTo>
                <a:cubicBezTo>
                  <a:pt x="56" y="5"/>
                  <a:pt x="50" y="3"/>
                  <a:pt x="45" y="2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"/>
                  <a:pt x="35" y="8"/>
                  <a:pt x="32" y="16"/>
                </a:cubicBezTo>
                <a:cubicBezTo>
                  <a:pt x="28" y="26"/>
                  <a:pt x="23" y="39"/>
                  <a:pt x="17" y="54"/>
                </a:cubicBezTo>
                <a:cubicBezTo>
                  <a:pt x="12" y="69"/>
                  <a:pt x="7" y="83"/>
                  <a:pt x="5" y="93"/>
                </a:cubicBezTo>
                <a:cubicBezTo>
                  <a:pt x="2" y="102"/>
                  <a:pt x="0" y="108"/>
                  <a:pt x="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0" y="110"/>
                  <a:pt x="1" y="110"/>
                </a:cubicBezTo>
                <a:cubicBezTo>
                  <a:pt x="2" y="111"/>
                  <a:pt x="11" y="115"/>
                  <a:pt x="25" y="121"/>
                </a:cubicBezTo>
                <a:cubicBezTo>
                  <a:pt x="29" y="122"/>
                  <a:pt x="33" y="124"/>
                  <a:pt x="37" y="126"/>
                </a:cubicBezTo>
                <a:cubicBezTo>
                  <a:pt x="42" y="127"/>
                  <a:pt x="47" y="129"/>
                  <a:pt x="52" y="131"/>
                </a:cubicBezTo>
                <a:cubicBezTo>
                  <a:pt x="62" y="135"/>
                  <a:pt x="73" y="139"/>
                  <a:pt x="85" y="143"/>
                </a:cubicBezTo>
                <a:cubicBezTo>
                  <a:pt x="108" y="151"/>
                  <a:pt x="129" y="158"/>
                  <a:pt x="144" y="164"/>
                </a:cubicBezTo>
                <a:cubicBezTo>
                  <a:pt x="160" y="169"/>
                  <a:pt x="169" y="172"/>
                  <a:pt x="170" y="171"/>
                </a:cubicBezTo>
                <a:cubicBezTo>
                  <a:pt x="170" y="172"/>
                  <a:pt x="170" y="172"/>
                  <a:pt x="170" y="172"/>
                </a:cubicBezTo>
                <a:cubicBezTo>
                  <a:pt x="170" y="172"/>
                  <a:pt x="171" y="171"/>
                  <a:pt x="172" y="168"/>
                </a:cubicBezTo>
                <a:cubicBezTo>
                  <a:pt x="174" y="166"/>
                  <a:pt x="176" y="162"/>
                  <a:pt x="178" y="157"/>
                </a:cubicBezTo>
                <a:cubicBezTo>
                  <a:pt x="182" y="147"/>
                  <a:pt x="187" y="134"/>
                  <a:pt x="192" y="119"/>
                </a:cubicBezTo>
                <a:cubicBezTo>
                  <a:pt x="198" y="104"/>
                  <a:pt x="202" y="90"/>
                  <a:pt x="205" y="80"/>
                </a:cubicBezTo>
                <a:cubicBezTo>
                  <a:pt x="208" y="70"/>
                  <a:pt x="210" y="64"/>
                  <a:pt x="209" y="63"/>
                </a:cubicBezTo>
                <a:close/>
                <a:moveTo>
                  <a:pt x="163" y="141"/>
                </a:moveTo>
                <a:cubicBezTo>
                  <a:pt x="160" y="148"/>
                  <a:pt x="158" y="152"/>
                  <a:pt x="157" y="152"/>
                </a:cubicBezTo>
                <a:cubicBezTo>
                  <a:pt x="157" y="152"/>
                  <a:pt x="155" y="151"/>
                  <a:pt x="151" y="150"/>
                </a:cubicBezTo>
                <a:cubicBezTo>
                  <a:pt x="148" y="149"/>
                  <a:pt x="143" y="147"/>
                  <a:pt x="136" y="145"/>
                </a:cubicBezTo>
                <a:cubicBezTo>
                  <a:pt x="124" y="140"/>
                  <a:pt x="106" y="134"/>
                  <a:pt x="87" y="127"/>
                </a:cubicBezTo>
                <a:cubicBezTo>
                  <a:pt x="68" y="120"/>
                  <a:pt x="50" y="114"/>
                  <a:pt x="38" y="108"/>
                </a:cubicBezTo>
                <a:cubicBezTo>
                  <a:pt x="32" y="105"/>
                  <a:pt x="27" y="103"/>
                  <a:pt x="23" y="102"/>
                </a:cubicBezTo>
                <a:cubicBezTo>
                  <a:pt x="20" y="100"/>
                  <a:pt x="19" y="100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8"/>
                  <a:pt x="20" y="94"/>
                  <a:pt x="22" y="87"/>
                </a:cubicBezTo>
                <a:cubicBezTo>
                  <a:pt x="25" y="80"/>
                  <a:pt x="28" y="70"/>
                  <a:pt x="32" y="58"/>
                </a:cubicBezTo>
                <a:cubicBezTo>
                  <a:pt x="37" y="47"/>
                  <a:pt x="41" y="37"/>
                  <a:pt x="44" y="30"/>
                </a:cubicBezTo>
                <a:cubicBezTo>
                  <a:pt x="47" y="24"/>
                  <a:pt x="49" y="19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9"/>
                  <a:pt x="52" y="20"/>
                  <a:pt x="56" y="21"/>
                </a:cubicBezTo>
                <a:cubicBezTo>
                  <a:pt x="59" y="22"/>
                  <a:pt x="64" y="24"/>
                  <a:pt x="71" y="26"/>
                </a:cubicBezTo>
                <a:cubicBezTo>
                  <a:pt x="83" y="31"/>
                  <a:pt x="101" y="37"/>
                  <a:pt x="120" y="44"/>
                </a:cubicBezTo>
                <a:cubicBezTo>
                  <a:pt x="139" y="51"/>
                  <a:pt x="156" y="58"/>
                  <a:pt x="168" y="63"/>
                </a:cubicBezTo>
                <a:cubicBezTo>
                  <a:pt x="175" y="66"/>
                  <a:pt x="179" y="68"/>
                  <a:pt x="183" y="70"/>
                </a:cubicBezTo>
                <a:cubicBezTo>
                  <a:pt x="185" y="71"/>
                  <a:pt x="190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4"/>
                  <a:pt x="189" y="78"/>
                  <a:pt x="187" y="85"/>
                </a:cubicBezTo>
                <a:cubicBezTo>
                  <a:pt x="184" y="92"/>
                  <a:pt x="180" y="102"/>
                  <a:pt x="176" y="113"/>
                </a:cubicBezTo>
                <a:cubicBezTo>
                  <a:pt x="171" y="124"/>
                  <a:pt x="166" y="134"/>
                  <a:pt x="163" y="141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$ļïḋé">
            <a:extLst>
              <a:ext uri="{FF2B5EF4-FFF2-40B4-BE49-F238E27FC236}">
                <a16:creationId xmlns:a16="http://schemas.microsoft.com/office/drawing/2014/main" id="{4FAA46E8-7E7C-4C39-9DFE-4C5C24B604CA}"/>
              </a:ext>
            </a:extLst>
          </p:cNvPr>
          <p:cNvSpPr/>
          <p:nvPr/>
        </p:nvSpPr>
        <p:spPr bwMode="auto">
          <a:xfrm>
            <a:off x="3233972" y="2453801"/>
            <a:ext cx="44716" cy="47453"/>
          </a:xfrm>
          <a:custGeom>
            <a:avLst/>
            <a:gdLst>
              <a:gd name="T0" fmla="*/ 20 w 21"/>
              <a:gd name="T1" fmla="*/ 10 h 22"/>
              <a:gd name="T2" fmla="*/ 18 w 21"/>
              <a:gd name="T3" fmla="*/ 4 h 22"/>
              <a:gd name="T4" fmla="*/ 6 w 21"/>
              <a:gd name="T5" fmla="*/ 2 h 22"/>
              <a:gd name="T6" fmla="*/ 6 w 21"/>
              <a:gd name="T7" fmla="*/ 2 h 22"/>
              <a:gd name="T8" fmla="*/ 6 w 21"/>
              <a:gd name="T9" fmla="*/ 2 h 22"/>
              <a:gd name="T10" fmla="*/ 1 w 21"/>
              <a:gd name="T11" fmla="*/ 9 h 22"/>
              <a:gd name="T12" fmla="*/ 4 w 21"/>
              <a:gd name="T13" fmla="*/ 19 h 22"/>
              <a:gd name="T14" fmla="*/ 15 w 21"/>
              <a:gd name="T15" fmla="*/ 20 h 22"/>
              <a:gd name="T16" fmla="*/ 19 w 21"/>
              <a:gd name="T17" fmla="*/ 15 h 22"/>
              <a:gd name="T18" fmla="*/ 19 w 21"/>
              <a:gd name="T19" fmla="*/ 14 h 22"/>
              <a:gd name="T20" fmla="*/ 20 w 21"/>
              <a:gd name="T21" fmla="*/ 13 h 22"/>
              <a:gd name="T22" fmla="*/ 20 w 2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2">
                <a:moveTo>
                  <a:pt x="20" y="10"/>
                </a:moveTo>
                <a:cubicBezTo>
                  <a:pt x="20" y="7"/>
                  <a:pt x="19" y="5"/>
                  <a:pt x="18" y="4"/>
                </a:cubicBezTo>
                <a:cubicBezTo>
                  <a:pt x="14" y="0"/>
                  <a:pt x="9" y="0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4" y="3"/>
                  <a:pt x="1" y="5"/>
                  <a:pt x="1" y="9"/>
                </a:cubicBezTo>
                <a:cubicBezTo>
                  <a:pt x="0" y="12"/>
                  <a:pt x="1" y="16"/>
                  <a:pt x="4" y="19"/>
                </a:cubicBezTo>
                <a:cubicBezTo>
                  <a:pt x="7" y="21"/>
                  <a:pt x="12" y="22"/>
                  <a:pt x="15" y="20"/>
                </a:cubicBezTo>
                <a:cubicBezTo>
                  <a:pt x="17" y="19"/>
                  <a:pt x="18" y="17"/>
                  <a:pt x="19" y="15"/>
                </a:cubicBezTo>
                <a:cubicBezTo>
                  <a:pt x="19" y="15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2"/>
                  <a:pt x="21" y="11"/>
                  <a:pt x="20" y="1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îṧlïḓe">
            <a:extLst>
              <a:ext uri="{FF2B5EF4-FFF2-40B4-BE49-F238E27FC236}">
                <a16:creationId xmlns:a16="http://schemas.microsoft.com/office/drawing/2014/main" id="{DB831DA4-5852-40E3-BE1E-18256A66F70F}"/>
              </a:ext>
            </a:extLst>
          </p:cNvPr>
          <p:cNvSpPr/>
          <p:nvPr/>
        </p:nvSpPr>
        <p:spPr bwMode="auto">
          <a:xfrm>
            <a:off x="3227585" y="2330604"/>
            <a:ext cx="371415" cy="140535"/>
          </a:xfrm>
          <a:custGeom>
            <a:avLst/>
            <a:gdLst>
              <a:gd name="T0" fmla="*/ 0 w 172"/>
              <a:gd name="T1" fmla="*/ 1 h 65"/>
              <a:gd name="T2" fmla="*/ 26 w 172"/>
              <a:gd name="T3" fmla="*/ 9 h 65"/>
              <a:gd name="T4" fmla="*/ 87 w 172"/>
              <a:gd name="T5" fmla="*/ 31 h 65"/>
              <a:gd name="T6" fmla="*/ 147 w 172"/>
              <a:gd name="T7" fmla="*/ 53 h 65"/>
              <a:gd name="T8" fmla="*/ 171 w 172"/>
              <a:gd name="T9" fmla="*/ 64 h 65"/>
              <a:gd name="T10" fmla="*/ 164 w 172"/>
              <a:gd name="T11" fmla="*/ 62 h 65"/>
              <a:gd name="T12" fmla="*/ 146 w 172"/>
              <a:gd name="T13" fmla="*/ 56 h 65"/>
              <a:gd name="T14" fmla="*/ 85 w 172"/>
              <a:gd name="T15" fmla="*/ 34 h 65"/>
              <a:gd name="T16" fmla="*/ 25 w 172"/>
              <a:gd name="T17" fmla="*/ 12 h 65"/>
              <a:gd name="T18" fmla="*/ 7 w 172"/>
              <a:gd name="T19" fmla="*/ 4 h 65"/>
              <a:gd name="T20" fmla="*/ 0 w 172"/>
              <a:gd name="T21" fmla="*/ 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65">
                <a:moveTo>
                  <a:pt x="0" y="1"/>
                </a:moveTo>
                <a:cubicBezTo>
                  <a:pt x="1" y="0"/>
                  <a:pt x="10" y="4"/>
                  <a:pt x="26" y="9"/>
                </a:cubicBezTo>
                <a:cubicBezTo>
                  <a:pt x="41" y="15"/>
                  <a:pt x="63" y="22"/>
                  <a:pt x="87" y="31"/>
                </a:cubicBezTo>
                <a:cubicBezTo>
                  <a:pt x="110" y="39"/>
                  <a:pt x="132" y="47"/>
                  <a:pt x="147" y="53"/>
                </a:cubicBezTo>
                <a:cubicBezTo>
                  <a:pt x="162" y="59"/>
                  <a:pt x="172" y="64"/>
                  <a:pt x="171" y="64"/>
                </a:cubicBezTo>
                <a:cubicBezTo>
                  <a:pt x="171" y="65"/>
                  <a:pt x="169" y="64"/>
                  <a:pt x="164" y="62"/>
                </a:cubicBezTo>
                <a:cubicBezTo>
                  <a:pt x="160" y="61"/>
                  <a:pt x="154" y="58"/>
                  <a:pt x="146" y="56"/>
                </a:cubicBezTo>
                <a:cubicBezTo>
                  <a:pt x="130" y="50"/>
                  <a:pt x="109" y="43"/>
                  <a:pt x="85" y="34"/>
                </a:cubicBezTo>
                <a:cubicBezTo>
                  <a:pt x="62" y="26"/>
                  <a:pt x="40" y="18"/>
                  <a:pt x="25" y="12"/>
                </a:cubicBezTo>
                <a:cubicBezTo>
                  <a:pt x="17" y="9"/>
                  <a:pt x="11" y="6"/>
                  <a:pt x="7" y="4"/>
                </a:cubicBezTo>
                <a:cubicBezTo>
                  <a:pt x="2" y="2"/>
                  <a:pt x="0" y="1"/>
                  <a:pt x="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ṣlîḋe">
            <a:extLst>
              <a:ext uri="{FF2B5EF4-FFF2-40B4-BE49-F238E27FC236}">
                <a16:creationId xmlns:a16="http://schemas.microsoft.com/office/drawing/2014/main" id="{754D8C4E-F638-48DF-8F36-AA18FC5D741B}"/>
              </a:ext>
            </a:extLst>
          </p:cNvPr>
          <p:cNvSpPr/>
          <p:nvPr/>
        </p:nvSpPr>
        <p:spPr bwMode="auto">
          <a:xfrm>
            <a:off x="3147278" y="2568784"/>
            <a:ext cx="365027" cy="135973"/>
          </a:xfrm>
          <a:custGeom>
            <a:avLst/>
            <a:gdLst>
              <a:gd name="T0" fmla="*/ 0 w 169"/>
              <a:gd name="T1" fmla="*/ 1 h 63"/>
              <a:gd name="T2" fmla="*/ 25 w 169"/>
              <a:gd name="T3" fmla="*/ 9 h 63"/>
              <a:gd name="T4" fmla="*/ 85 w 169"/>
              <a:gd name="T5" fmla="*/ 30 h 63"/>
              <a:gd name="T6" fmla="*/ 144 w 169"/>
              <a:gd name="T7" fmla="*/ 52 h 63"/>
              <a:gd name="T8" fmla="*/ 169 w 169"/>
              <a:gd name="T9" fmla="*/ 62 h 63"/>
              <a:gd name="T10" fmla="*/ 162 w 169"/>
              <a:gd name="T11" fmla="*/ 61 h 63"/>
              <a:gd name="T12" fmla="*/ 144 w 169"/>
              <a:gd name="T13" fmla="*/ 55 h 63"/>
              <a:gd name="T14" fmla="*/ 84 w 169"/>
              <a:gd name="T15" fmla="*/ 34 h 63"/>
              <a:gd name="T16" fmla="*/ 24 w 169"/>
              <a:gd name="T17" fmla="*/ 12 h 63"/>
              <a:gd name="T18" fmla="*/ 6 w 169"/>
              <a:gd name="T19" fmla="*/ 4 h 63"/>
              <a:gd name="T20" fmla="*/ 0 w 169"/>
              <a:gd name="T21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" h="63">
                <a:moveTo>
                  <a:pt x="0" y="1"/>
                </a:moveTo>
                <a:cubicBezTo>
                  <a:pt x="0" y="0"/>
                  <a:pt x="10" y="4"/>
                  <a:pt x="25" y="9"/>
                </a:cubicBezTo>
                <a:cubicBezTo>
                  <a:pt x="40" y="15"/>
                  <a:pt x="61" y="22"/>
                  <a:pt x="85" y="30"/>
                </a:cubicBezTo>
                <a:cubicBezTo>
                  <a:pt x="108" y="39"/>
                  <a:pt x="129" y="46"/>
                  <a:pt x="144" y="52"/>
                </a:cubicBezTo>
                <a:cubicBezTo>
                  <a:pt x="160" y="58"/>
                  <a:pt x="169" y="62"/>
                  <a:pt x="169" y="62"/>
                </a:cubicBezTo>
                <a:cubicBezTo>
                  <a:pt x="169" y="63"/>
                  <a:pt x="166" y="62"/>
                  <a:pt x="162" y="61"/>
                </a:cubicBezTo>
                <a:cubicBezTo>
                  <a:pt x="157" y="59"/>
                  <a:pt x="151" y="57"/>
                  <a:pt x="144" y="55"/>
                </a:cubicBezTo>
                <a:cubicBezTo>
                  <a:pt x="128" y="49"/>
                  <a:pt x="107" y="42"/>
                  <a:pt x="84" y="34"/>
                </a:cubicBezTo>
                <a:cubicBezTo>
                  <a:pt x="60" y="26"/>
                  <a:pt x="39" y="18"/>
                  <a:pt x="24" y="12"/>
                </a:cubicBezTo>
                <a:cubicBezTo>
                  <a:pt x="16" y="9"/>
                  <a:pt x="10" y="6"/>
                  <a:pt x="6" y="4"/>
                </a:cubicBezTo>
                <a:cubicBezTo>
                  <a:pt x="2" y="2"/>
                  <a:pt x="0" y="1"/>
                  <a:pt x="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ïṩḻîḋé">
            <a:extLst>
              <a:ext uri="{FF2B5EF4-FFF2-40B4-BE49-F238E27FC236}">
                <a16:creationId xmlns:a16="http://schemas.microsoft.com/office/drawing/2014/main" id="{B5831753-4058-40EB-BB55-DA9C1F31BB68}"/>
              </a:ext>
            </a:extLst>
          </p:cNvPr>
          <p:cNvSpPr/>
          <p:nvPr/>
        </p:nvSpPr>
        <p:spPr bwMode="auto">
          <a:xfrm>
            <a:off x="3510480" y="2469315"/>
            <a:ext cx="88519" cy="235442"/>
          </a:xfrm>
          <a:custGeom>
            <a:avLst/>
            <a:gdLst>
              <a:gd name="T0" fmla="*/ 40 w 41"/>
              <a:gd name="T1" fmla="*/ 0 h 109"/>
              <a:gd name="T2" fmla="*/ 36 w 41"/>
              <a:gd name="T3" fmla="*/ 17 h 109"/>
              <a:gd name="T4" fmla="*/ 23 w 41"/>
              <a:gd name="T5" fmla="*/ 56 h 109"/>
              <a:gd name="T6" fmla="*/ 9 w 41"/>
              <a:gd name="T7" fmla="*/ 94 h 109"/>
              <a:gd name="T8" fmla="*/ 1 w 41"/>
              <a:gd name="T9" fmla="*/ 109 h 109"/>
              <a:gd name="T10" fmla="*/ 6 w 41"/>
              <a:gd name="T11" fmla="*/ 93 h 109"/>
              <a:gd name="T12" fmla="*/ 20 w 41"/>
              <a:gd name="T13" fmla="*/ 54 h 109"/>
              <a:gd name="T14" fmla="*/ 40 w 41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09">
                <a:moveTo>
                  <a:pt x="40" y="0"/>
                </a:moveTo>
                <a:cubicBezTo>
                  <a:pt x="41" y="1"/>
                  <a:pt x="39" y="7"/>
                  <a:pt x="36" y="17"/>
                </a:cubicBezTo>
                <a:cubicBezTo>
                  <a:pt x="33" y="27"/>
                  <a:pt x="29" y="41"/>
                  <a:pt x="23" y="56"/>
                </a:cubicBezTo>
                <a:cubicBezTo>
                  <a:pt x="18" y="71"/>
                  <a:pt x="13" y="84"/>
                  <a:pt x="9" y="94"/>
                </a:cubicBezTo>
                <a:cubicBezTo>
                  <a:pt x="5" y="104"/>
                  <a:pt x="1" y="109"/>
                  <a:pt x="1" y="109"/>
                </a:cubicBezTo>
                <a:cubicBezTo>
                  <a:pt x="0" y="109"/>
                  <a:pt x="3" y="103"/>
                  <a:pt x="6" y="93"/>
                </a:cubicBezTo>
                <a:cubicBezTo>
                  <a:pt x="10" y="83"/>
                  <a:pt x="14" y="69"/>
                  <a:pt x="20" y="54"/>
                </a:cubicBezTo>
                <a:cubicBezTo>
                  <a:pt x="30" y="24"/>
                  <a:pt x="39" y="0"/>
                  <a:pt x="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ïḋé">
            <a:extLst>
              <a:ext uri="{FF2B5EF4-FFF2-40B4-BE49-F238E27FC236}">
                <a16:creationId xmlns:a16="http://schemas.microsoft.com/office/drawing/2014/main" id="{D02BA205-5D4E-47E7-B73E-DDAD10BAA7AA}"/>
              </a:ext>
            </a:extLst>
          </p:cNvPr>
          <p:cNvSpPr/>
          <p:nvPr/>
        </p:nvSpPr>
        <p:spPr bwMode="auto">
          <a:xfrm>
            <a:off x="3145453" y="2333342"/>
            <a:ext cx="83956" cy="237268"/>
          </a:xfrm>
          <a:custGeom>
            <a:avLst/>
            <a:gdLst>
              <a:gd name="T0" fmla="*/ 39 w 39"/>
              <a:gd name="T1" fmla="*/ 1 h 110"/>
              <a:gd name="T2" fmla="*/ 34 w 39"/>
              <a:gd name="T3" fmla="*/ 17 h 110"/>
              <a:gd name="T4" fmla="*/ 20 w 39"/>
              <a:gd name="T5" fmla="*/ 55 h 110"/>
              <a:gd name="T6" fmla="*/ 7 w 39"/>
              <a:gd name="T7" fmla="*/ 94 h 110"/>
              <a:gd name="T8" fmla="*/ 0 w 39"/>
              <a:gd name="T9" fmla="*/ 110 h 110"/>
              <a:gd name="T10" fmla="*/ 4 w 39"/>
              <a:gd name="T11" fmla="*/ 93 h 110"/>
              <a:gd name="T12" fmla="*/ 17 w 39"/>
              <a:gd name="T13" fmla="*/ 54 h 110"/>
              <a:gd name="T14" fmla="*/ 39 w 39"/>
              <a:gd name="T15" fmla="*/ 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10">
                <a:moveTo>
                  <a:pt x="39" y="1"/>
                </a:moveTo>
                <a:cubicBezTo>
                  <a:pt x="39" y="1"/>
                  <a:pt x="37" y="7"/>
                  <a:pt x="34" y="17"/>
                </a:cubicBezTo>
                <a:cubicBezTo>
                  <a:pt x="30" y="27"/>
                  <a:pt x="25" y="40"/>
                  <a:pt x="20" y="55"/>
                </a:cubicBezTo>
                <a:cubicBezTo>
                  <a:pt x="15" y="70"/>
                  <a:pt x="10" y="84"/>
                  <a:pt x="7" y="94"/>
                </a:cubicBezTo>
                <a:cubicBezTo>
                  <a:pt x="3" y="104"/>
                  <a:pt x="1" y="110"/>
                  <a:pt x="0" y="110"/>
                </a:cubicBezTo>
                <a:cubicBezTo>
                  <a:pt x="0" y="110"/>
                  <a:pt x="1" y="103"/>
                  <a:pt x="4" y="93"/>
                </a:cubicBezTo>
                <a:cubicBezTo>
                  <a:pt x="8" y="83"/>
                  <a:pt x="12" y="69"/>
                  <a:pt x="17" y="54"/>
                </a:cubicBezTo>
                <a:cubicBezTo>
                  <a:pt x="28" y="24"/>
                  <a:pt x="38" y="0"/>
                  <a:pt x="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íśļïďè">
            <a:extLst>
              <a:ext uri="{FF2B5EF4-FFF2-40B4-BE49-F238E27FC236}">
                <a16:creationId xmlns:a16="http://schemas.microsoft.com/office/drawing/2014/main" id="{EEFEADC6-F653-4BD3-B168-EAE757F84AE4}"/>
              </a:ext>
            </a:extLst>
          </p:cNvPr>
          <p:cNvSpPr/>
          <p:nvPr/>
        </p:nvSpPr>
        <p:spPr bwMode="auto">
          <a:xfrm>
            <a:off x="3253136" y="2374408"/>
            <a:ext cx="298410" cy="115897"/>
          </a:xfrm>
          <a:custGeom>
            <a:avLst/>
            <a:gdLst>
              <a:gd name="T0" fmla="*/ 0 w 138"/>
              <a:gd name="T1" fmla="*/ 0 h 54"/>
              <a:gd name="T2" fmla="*/ 6 w 138"/>
              <a:gd name="T3" fmla="*/ 2 h 54"/>
              <a:gd name="T4" fmla="*/ 21 w 138"/>
              <a:gd name="T5" fmla="*/ 7 h 54"/>
              <a:gd name="T6" fmla="*/ 70 w 138"/>
              <a:gd name="T7" fmla="*/ 25 h 54"/>
              <a:gd name="T8" fmla="*/ 118 w 138"/>
              <a:gd name="T9" fmla="*/ 44 h 54"/>
              <a:gd name="T10" fmla="*/ 138 w 138"/>
              <a:gd name="T11" fmla="*/ 53 h 54"/>
              <a:gd name="T12" fmla="*/ 132 w 138"/>
              <a:gd name="T13" fmla="*/ 52 h 54"/>
              <a:gd name="T14" fmla="*/ 118 w 138"/>
              <a:gd name="T15" fmla="*/ 46 h 54"/>
              <a:gd name="T16" fmla="*/ 69 w 138"/>
              <a:gd name="T17" fmla="*/ 28 h 54"/>
              <a:gd name="T18" fmla="*/ 20 w 138"/>
              <a:gd name="T19" fmla="*/ 9 h 54"/>
              <a:gd name="T20" fmla="*/ 5 w 138"/>
              <a:gd name="T21" fmla="*/ 3 h 54"/>
              <a:gd name="T22" fmla="*/ 0 w 138"/>
              <a:gd name="T2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54">
                <a:moveTo>
                  <a:pt x="0" y="0"/>
                </a:moveTo>
                <a:cubicBezTo>
                  <a:pt x="0" y="0"/>
                  <a:pt x="2" y="1"/>
                  <a:pt x="6" y="2"/>
                </a:cubicBezTo>
                <a:cubicBezTo>
                  <a:pt x="9" y="3"/>
                  <a:pt x="14" y="5"/>
                  <a:pt x="21" y="7"/>
                </a:cubicBezTo>
                <a:cubicBezTo>
                  <a:pt x="33" y="12"/>
                  <a:pt x="51" y="18"/>
                  <a:pt x="70" y="25"/>
                </a:cubicBezTo>
                <a:cubicBezTo>
                  <a:pt x="89" y="32"/>
                  <a:pt x="106" y="39"/>
                  <a:pt x="118" y="44"/>
                </a:cubicBezTo>
                <a:cubicBezTo>
                  <a:pt x="131" y="49"/>
                  <a:pt x="138" y="53"/>
                  <a:pt x="138" y="53"/>
                </a:cubicBezTo>
                <a:cubicBezTo>
                  <a:pt x="138" y="54"/>
                  <a:pt x="136" y="53"/>
                  <a:pt x="132" y="52"/>
                </a:cubicBezTo>
                <a:cubicBezTo>
                  <a:pt x="129" y="50"/>
                  <a:pt x="124" y="48"/>
                  <a:pt x="118" y="46"/>
                </a:cubicBezTo>
                <a:cubicBezTo>
                  <a:pt x="105" y="41"/>
                  <a:pt x="88" y="35"/>
                  <a:pt x="69" y="28"/>
                </a:cubicBezTo>
                <a:cubicBezTo>
                  <a:pt x="50" y="21"/>
                  <a:pt x="32" y="14"/>
                  <a:pt x="20" y="9"/>
                </a:cubicBezTo>
                <a:cubicBezTo>
                  <a:pt x="14" y="7"/>
                  <a:pt x="9" y="5"/>
                  <a:pt x="5" y="3"/>
                </a:cubicBezTo>
                <a:cubicBezTo>
                  <a:pt x="2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íŝlîdé">
            <a:extLst>
              <a:ext uri="{FF2B5EF4-FFF2-40B4-BE49-F238E27FC236}">
                <a16:creationId xmlns:a16="http://schemas.microsoft.com/office/drawing/2014/main" id="{65CD471C-097B-494A-A581-8E446CF67FAF}"/>
              </a:ext>
            </a:extLst>
          </p:cNvPr>
          <p:cNvSpPr/>
          <p:nvPr/>
        </p:nvSpPr>
        <p:spPr bwMode="auto">
          <a:xfrm>
            <a:off x="3183781" y="2546882"/>
            <a:ext cx="300235" cy="114071"/>
          </a:xfrm>
          <a:custGeom>
            <a:avLst/>
            <a:gdLst>
              <a:gd name="T0" fmla="*/ 0 w 139"/>
              <a:gd name="T1" fmla="*/ 0 h 53"/>
              <a:gd name="T2" fmla="*/ 6 w 139"/>
              <a:gd name="T3" fmla="*/ 2 h 53"/>
              <a:gd name="T4" fmla="*/ 21 w 139"/>
              <a:gd name="T5" fmla="*/ 7 h 53"/>
              <a:gd name="T6" fmla="*/ 70 w 139"/>
              <a:gd name="T7" fmla="*/ 25 h 53"/>
              <a:gd name="T8" fmla="*/ 119 w 139"/>
              <a:gd name="T9" fmla="*/ 44 h 53"/>
              <a:gd name="T10" fmla="*/ 134 w 139"/>
              <a:gd name="T11" fmla="*/ 50 h 53"/>
              <a:gd name="T12" fmla="*/ 139 w 139"/>
              <a:gd name="T13" fmla="*/ 53 h 53"/>
              <a:gd name="T14" fmla="*/ 134 w 139"/>
              <a:gd name="T15" fmla="*/ 51 h 53"/>
              <a:gd name="T16" fmla="*/ 118 w 139"/>
              <a:gd name="T17" fmla="*/ 46 h 53"/>
              <a:gd name="T18" fmla="*/ 69 w 139"/>
              <a:gd name="T19" fmla="*/ 28 h 53"/>
              <a:gd name="T20" fmla="*/ 20 w 139"/>
              <a:gd name="T21" fmla="*/ 9 h 53"/>
              <a:gd name="T22" fmla="*/ 5 w 139"/>
              <a:gd name="T23" fmla="*/ 3 h 53"/>
              <a:gd name="T24" fmla="*/ 0 w 139"/>
              <a:gd name="T2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53">
                <a:moveTo>
                  <a:pt x="0" y="0"/>
                </a:moveTo>
                <a:cubicBezTo>
                  <a:pt x="0" y="0"/>
                  <a:pt x="2" y="0"/>
                  <a:pt x="6" y="2"/>
                </a:cubicBezTo>
                <a:cubicBezTo>
                  <a:pt x="9" y="3"/>
                  <a:pt x="14" y="5"/>
                  <a:pt x="21" y="7"/>
                </a:cubicBezTo>
                <a:cubicBezTo>
                  <a:pt x="33" y="12"/>
                  <a:pt x="51" y="18"/>
                  <a:pt x="70" y="25"/>
                </a:cubicBezTo>
                <a:cubicBezTo>
                  <a:pt x="89" y="32"/>
                  <a:pt x="107" y="39"/>
                  <a:pt x="119" y="44"/>
                </a:cubicBezTo>
                <a:cubicBezTo>
                  <a:pt x="125" y="46"/>
                  <a:pt x="131" y="48"/>
                  <a:pt x="134" y="50"/>
                </a:cubicBezTo>
                <a:cubicBezTo>
                  <a:pt x="137" y="51"/>
                  <a:pt x="139" y="52"/>
                  <a:pt x="139" y="53"/>
                </a:cubicBezTo>
                <a:cubicBezTo>
                  <a:pt x="139" y="53"/>
                  <a:pt x="137" y="52"/>
                  <a:pt x="134" y="51"/>
                </a:cubicBezTo>
                <a:cubicBezTo>
                  <a:pt x="130" y="50"/>
                  <a:pt x="125" y="48"/>
                  <a:pt x="118" y="46"/>
                </a:cubicBezTo>
                <a:cubicBezTo>
                  <a:pt x="106" y="41"/>
                  <a:pt x="88" y="35"/>
                  <a:pt x="69" y="28"/>
                </a:cubicBezTo>
                <a:cubicBezTo>
                  <a:pt x="50" y="21"/>
                  <a:pt x="32" y="14"/>
                  <a:pt x="20" y="9"/>
                </a:cubicBezTo>
                <a:cubicBezTo>
                  <a:pt x="14" y="7"/>
                  <a:pt x="9" y="4"/>
                  <a:pt x="5" y="3"/>
                </a:cubicBezTo>
                <a:cubicBezTo>
                  <a:pt x="2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ṧļïḑé">
            <a:extLst>
              <a:ext uri="{FF2B5EF4-FFF2-40B4-BE49-F238E27FC236}">
                <a16:creationId xmlns:a16="http://schemas.microsoft.com/office/drawing/2014/main" id="{FA3F66E0-6022-4056-A80B-51C3525E826B}"/>
              </a:ext>
            </a:extLst>
          </p:cNvPr>
          <p:cNvSpPr/>
          <p:nvPr/>
        </p:nvSpPr>
        <p:spPr bwMode="auto">
          <a:xfrm>
            <a:off x="3484015" y="2490303"/>
            <a:ext cx="73918" cy="170650"/>
          </a:xfrm>
          <a:custGeom>
            <a:avLst/>
            <a:gdLst>
              <a:gd name="T0" fmla="*/ 34 w 34"/>
              <a:gd name="T1" fmla="*/ 0 h 79"/>
              <a:gd name="T2" fmla="*/ 30 w 34"/>
              <a:gd name="T3" fmla="*/ 12 h 79"/>
              <a:gd name="T4" fmla="*/ 19 w 34"/>
              <a:gd name="T5" fmla="*/ 40 h 79"/>
              <a:gd name="T6" fmla="*/ 0 w 34"/>
              <a:gd name="T7" fmla="*/ 79 h 79"/>
              <a:gd name="T8" fmla="*/ 4 w 34"/>
              <a:gd name="T9" fmla="*/ 67 h 79"/>
              <a:gd name="T10" fmla="*/ 16 w 34"/>
              <a:gd name="T11" fmla="*/ 39 h 79"/>
              <a:gd name="T12" fmla="*/ 34 w 34"/>
              <a:gd name="T13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79">
                <a:moveTo>
                  <a:pt x="34" y="0"/>
                </a:moveTo>
                <a:cubicBezTo>
                  <a:pt x="34" y="0"/>
                  <a:pt x="32" y="5"/>
                  <a:pt x="30" y="12"/>
                </a:cubicBezTo>
                <a:cubicBezTo>
                  <a:pt x="27" y="19"/>
                  <a:pt x="23" y="29"/>
                  <a:pt x="19" y="40"/>
                </a:cubicBezTo>
                <a:cubicBezTo>
                  <a:pt x="10" y="62"/>
                  <a:pt x="1" y="79"/>
                  <a:pt x="0" y="79"/>
                </a:cubicBezTo>
                <a:cubicBezTo>
                  <a:pt x="0" y="78"/>
                  <a:pt x="2" y="74"/>
                  <a:pt x="4" y="67"/>
                </a:cubicBezTo>
                <a:cubicBezTo>
                  <a:pt x="7" y="60"/>
                  <a:pt x="11" y="50"/>
                  <a:pt x="16" y="39"/>
                </a:cubicBezTo>
                <a:cubicBezTo>
                  <a:pt x="25" y="17"/>
                  <a:pt x="33" y="0"/>
                  <a:pt x="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ṡḷïḓè">
            <a:extLst>
              <a:ext uri="{FF2B5EF4-FFF2-40B4-BE49-F238E27FC236}">
                <a16:creationId xmlns:a16="http://schemas.microsoft.com/office/drawing/2014/main" id="{F287D93D-5CE6-43CB-8635-FAE791E24D87}"/>
              </a:ext>
            </a:extLst>
          </p:cNvPr>
          <p:cNvSpPr/>
          <p:nvPr/>
        </p:nvSpPr>
        <p:spPr bwMode="auto">
          <a:xfrm>
            <a:off x="3183781" y="2374408"/>
            <a:ext cx="69355" cy="172476"/>
          </a:xfrm>
          <a:custGeom>
            <a:avLst/>
            <a:gdLst>
              <a:gd name="T0" fmla="*/ 32 w 32"/>
              <a:gd name="T1" fmla="*/ 0 h 80"/>
              <a:gd name="T2" fmla="*/ 27 w 32"/>
              <a:gd name="T3" fmla="*/ 12 h 80"/>
              <a:gd name="T4" fmla="*/ 17 w 32"/>
              <a:gd name="T5" fmla="*/ 40 h 80"/>
              <a:gd name="T6" fmla="*/ 6 w 32"/>
              <a:gd name="T7" fmla="*/ 69 h 80"/>
              <a:gd name="T8" fmla="*/ 1 w 32"/>
              <a:gd name="T9" fmla="*/ 80 h 80"/>
              <a:gd name="T10" fmla="*/ 4 w 32"/>
              <a:gd name="T11" fmla="*/ 68 h 80"/>
              <a:gd name="T12" fmla="*/ 14 w 32"/>
              <a:gd name="T13" fmla="*/ 39 h 80"/>
              <a:gd name="T14" fmla="*/ 26 w 32"/>
              <a:gd name="T15" fmla="*/ 11 h 80"/>
              <a:gd name="T16" fmla="*/ 32 w 32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80">
                <a:moveTo>
                  <a:pt x="32" y="0"/>
                </a:moveTo>
                <a:cubicBezTo>
                  <a:pt x="32" y="0"/>
                  <a:pt x="30" y="5"/>
                  <a:pt x="27" y="12"/>
                </a:cubicBezTo>
                <a:cubicBezTo>
                  <a:pt x="25" y="19"/>
                  <a:pt x="21" y="29"/>
                  <a:pt x="17" y="40"/>
                </a:cubicBezTo>
                <a:cubicBezTo>
                  <a:pt x="12" y="51"/>
                  <a:pt x="9" y="61"/>
                  <a:pt x="6" y="69"/>
                </a:cubicBezTo>
                <a:cubicBezTo>
                  <a:pt x="3" y="76"/>
                  <a:pt x="1" y="80"/>
                  <a:pt x="1" y="80"/>
                </a:cubicBezTo>
                <a:cubicBezTo>
                  <a:pt x="0" y="80"/>
                  <a:pt x="2" y="75"/>
                  <a:pt x="4" y="68"/>
                </a:cubicBezTo>
                <a:cubicBezTo>
                  <a:pt x="7" y="61"/>
                  <a:pt x="10" y="51"/>
                  <a:pt x="14" y="39"/>
                </a:cubicBezTo>
                <a:cubicBezTo>
                  <a:pt x="19" y="28"/>
                  <a:pt x="23" y="18"/>
                  <a:pt x="26" y="11"/>
                </a:cubicBezTo>
                <a:cubicBezTo>
                  <a:pt x="29" y="4"/>
                  <a:pt x="31" y="0"/>
                  <a:pt x="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ïṣḻïḓê">
            <a:extLst>
              <a:ext uri="{FF2B5EF4-FFF2-40B4-BE49-F238E27FC236}">
                <a16:creationId xmlns:a16="http://schemas.microsoft.com/office/drawing/2014/main" id="{6A025E83-5B5D-4541-B5B7-EA4EC3EC0600}"/>
              </a:ext>
            </a:extLst>
          </p:cNvPr>
          <p:cNvSpPr/>
          <p:nvPr/>
        </p:nvSpPr>
        <p:spPr bwMode="auto">
          <a:xfrm>
            <a:off x="3447513" y="2527719"/>
            <a:ext cx="45629" cy="47453"/>
          </a:xfrm>
          <a:custGeom>
            <a:avLst/>
            <a:gdLst>
              <a:gd name="T0" fmla="*/ 20 w 21"/>
              <a:gd name="T1" fmla="*/ 10 h 22"/>
              <a:gd name="T2" fmla="*/ 17 w 21"/>
              <a:gd name="T3" fmla="*/ 4 h 22"/>
              <a:gd name="T4" fmla="*/ 6 w 21"/>
              <a:gd name="T5" fmla="*/ 2 h 22"/>
              <a:gd name="T6" fmla="*/ 6 w 21"/>
              <a:gd name="T7" fmla="*/ 2 h 22"/>
              <a:gd name="T8" fmla="*/ 5 w 21"/>
              <a:gd name="T9" fmla="*/ 3 h 22"/>
              <a:gd name="T10" fmla="*/ 0 w 21"/>
              <a:gd name="T11" fmla="*/ 9 h 22"/>
              <a:gd name="T12" fmla="*/ 4 w 21"/>
              <a:gd name="T13" fmla="*/ 19 h 22"/>
              <a:gd name="T14" fmla="*/ 15 w 21"/>
              <a:gd name="T15" fmla="*/ 20 h 22"/>
              <a:gd name="T16" fmla="*/ 19 w 21"/>
              <a:gd name="T17" fmla="*/ 15 h 22"/>
              <a:gd name="T18" fmla="*/ 19 w 21"/>
              <a:gd name="T19" fmla="*/ 15 h 22"/>
              <a:gd name="T20" fmla="*/ 20 w 21"/>
              <a:gd name="T21" fmla="*/ 13 h 22"/>
              <a:gd name="T22" fmla="*/ 20 w 2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2">
                <a:moveTo>
                  <a:pt x="20" y="10"/>
                </a:moveTo>
                <a:cubicBezTo>
                  <a:pt x="20" y="8"/>
                  <a:pt x="19" y="6"/>
                  <a:pt x="17" y="4"/>
                </a:cubicBezTo>
                <a:cubicBezTo>
                  <a:pt x="14" y="0"/>
                  <a:pt x="9" y="1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3"/>
                  <a:pt x="5" y="3"/>
                </a:cubicBezTo>
                <a:cubicBezTo>
                  <a:pt x="3" y="4"/>
                  <a:pt x="1" y="6"/>
                  <a:pt x="0" y="9"/>
                </a:cubicBezTo>
                <a:cubicBezTo>
                  <a:pt x="0" y="12"/>
                  <a:pt x="1" y="16"/>
                  <a:pt x="4" y="19"/>
                </a:cubicBezTo>
                <a:cubicBezTo>
                  <a:pt x="7" y="21"/>
                  <a:pt x="12" y="22"/>
                  <a:pt x="15" y="20"/>
                </a:cubicBezTo>
                <a:cubicBezTo>
                  <a:pt x="17" y="19"/>
                  <a:pt x="18" y="17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2"/>
                  <a:pt x="21" y="11"/>
                  <a:pt x="20" y="1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îŝļîḑè">
            <a:extLst>
              <a:ext uri="{FF2B5EF4-FFF2-40B4-BE49-F238E27FC236}">
                <a16:creationId xmlns:a16="http://schemas.microsoft.com/office/drawing/2014/main" id="{1F4921FC-D447-4453-9AFC-E9B2A7C4B12F}"/>
              </a:ext>
            </a:extLst>
          </p:cNvPr>
          <p:cNvSpPr/>
          <p:nvPr/>
        </p:nvSpPr>
        <p:spPr bwMode="auto">
          <a:xfrm>
            <a:off x="3276863" y="2347943"/>
            <a:ext cx="374153" cy="287459"/>
          </a:xfrm>
          <a:custGeom>
            <a:avLst/>
            <a:gdLst>
              <a:gd name="T0" fmla="*/ 173 w 173"/>
              <a:gd name="T1" fmla="*/ 54 h 133"/>
              <a:gd name="T2" fmla="*/ 169 w 173"/>
              <a:gd name="T3" fmla="*/ 66 h 133"/>
              <a:gd name="T4" fmla="*/ 158 w 173"/>
              <a:gd name="T5" fmla="*/ 94 h 133"/>
              <a:gd name="T6" fmla="*/ 145 w 173"/>
              <a:gd name="T7" fmla="*/ 122 h 133"/>
              <a:gd name="T8" fmla="*/ 139 w 173"/>
              <a:gd name="T9" fmla="*/ 133 h 133"/>
              <a:gd name="T10" fmla="*/ 134 w 173"/>
              <a:gd name="T11" fmla="*/ 131 h 133"/>
              <a:gd name="T12" fmla="*/ 118 w 173"/>
              <a:gd name="T13" fmla="*/ 126 h 133"/>
              <a:gd name="T14" fmla="*/ 69 w 173"/>
              <a:gd name="T15" fmla="*/ 108 h 133"/>
              <a:gd name="T16" fmla="*/ 20 w 173"/>
              <a:gd name="T17" fmla="*/ 89 h 133"/>
              <a:gd name="T18" fmla="*/ 5 w 173"/>
              <a:gd name="T19" fmla="*/ 83 h 133"/>
              <a:gd name="T20" fmla="*/ 0 w 173"/>
              <a:gd name="T21" fmla="*/ 80 h 133"/>
              <a:gd name="T22" fmla="*/ 0 w 173"/>
              <a:gd name="T23" fmla="*/ 80 h 133"/>
              <a:gd name="T24" fmla="*/ 0 w 173"/>
              <a:gd name="T25" fmla="*/ 80 h 133"/>
              <a:gd name="T26" fmla="*/ 0 w 173"/>
              <a:gd name="T27" fmla="*/ 80 h 133"/>
              <a:gd name="T28" fmla="*/ 0 w 173"/>
              <a:gd name="T29" fmla="*/ 80 h 133"/>
              <a:gd name="T30" fmla="*/ 4 w 173"/>
              <a:gd name="T31" fmla="*/ 68 h 133"/>
              <a:gd name="T32" fmla="*/ 14 w 173"/>
              <a:gd name="T33" fmla="*/ 39 h 133"/>
              <a:gd name="T34" fmla="*/ 26 w 173"/>
              <a:gd name="T35" fmla="*/ 11 h 133"/>
              <a:gd name="T36" fmla="*/ 31 w 173"/>
              <a:gd name="T37" fmla="*/ 0 h 133"/>
              <a:gd name="T38" fmla="*/ 31 w 173"/>
              <a:gd name="T39" fmla="*/ 0 h 133"/>
              <a:gd name="T40" fmla="*/ 38 w 173"/>
              <a:gd name="T41" fmla="*/ 2 h 133"/>
              <a:gd name="T42" fmla="*/ 53 w 173"/>
              <a:gd name="T43" fmla="*/ 7 h 133"/>
              <a:gd name="T44" fmla="*/ 102 w 173"/>
              <a:gd name="T45" fmla="*/ 25 h 133"/>
              <a:gd name="T46" fmla="*/ 150 w 173"/>
              <a:gd name="T47" fmla="*/ 44 h 133"/>
              <a:gd name="T48" fmla="*/ 165 w 173"/>
              <a:gd name="T49" fmla="*/ 51 h 133"/>
              <a:gd name="T50" fmla="*/ 173 w 173"/>
              <a:gd name="T51" fmla="*/ 54 h 133"/>
              <a:gd name="T52" fmla="*/ 173 w 173"/>
              <a:gd name="T53" fmla="*/ 54 h 133"/>
              <a:gd name="T54" fmla="*/ 173 w 173"/>
              <a:gd name="T55" fmla="*/ 54 h 133"/>
              <a:gd name="T56" fmla="*/ 173 w 173"/>
              <a:gd name="T57" fmla="*/ 5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" h="133">
                <a:moveTo>
                  <a:pt x="173" y="54"/>
                </a:moveTo>
                <a:cubicBezTo>
                  <a:pt x="173" y="55"/>
                  <a:pt x="171" y="59"/>
                  <a:pt x="169" y="66"/>
                </a:cubicBezTo>
                <a:cubicBezTo>
                  <a:pt x="166" y="73"/>
                  <a:pt x="162" y="83"/>
                  <a:pt x="158" y="94"/>
                </a:cubicBezTo>
                <a:cubicBezTo>
                  <a:pt x="153" y="105"/>
                  <a:pt x="148" y="115"/>
                  <a:pt x="145" y="122"/>
                </a:cubicBezTo>
                <a:cubicBezTo>
                  <a:pt x="142" y="129"/>
                  <a:pt x="140" y="133"/>
                  <a:pt x="139" y="133"/>
                </a:cubicBezTo>
                <a:cubicBezTo>
                  <a:pt x="139" y="133"/>
                  <a:pt x="137" y="132"/>
                  <a:pt x="134" y="131"/>
                </a:cubicBezTo>
                <a:cubicBezTo>
                  <a:pt x="130" y="130"/>
                  <a:pt x="125" y="128"/>
                  <a:pt x="118" y="126"/>
                </a:cubicBezTo>
                <a:cubicBezTo>
                  <a:pt x="106" y="121"/>
                  <a:pt x="88" y="115"/>
                  <a:pt x="69" y="108"/>
                </a:cubicBezTo>
                <a:cubicBezTo>
                  <a:pt x="50" y="101"/>
                  <a:pt x="32" y="94"/>
                  <a:pt x="20" y="89"/>
                </a:cubicBezTo>
                <a:cubicBezTo>
                  <a:pt x="14" y="86"/>
                  <a:pt x="9" y="84"/>
                  <a:pt x="5" y="83"/>
                </a:cubicBezTo>
                <a:cubicBezTo>
                  <a:pt x="2" y="81"/>
                  <a:pt x="1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9"/>
                  <a:pt x="2" y="75"/>
                  <a:pt x="4" y="68"/>
                </a:cubicBezTo>
                <a:cubicBezTo>
                  <a:pt x="7" y="61"/>
                  <a:pt x="10" y="50"/>
                  <a:pt x="14" y="39"/>
                </a:cubicBezTo>
                <a:cubicBezTo>
                  <a:pt x="19" y="28"/>
                  <a:pt x="23" y="18"/>
                  <a:pt x="26" y="11"/>
                </a:cubicBezTo>
                <a:cubicBezTo>
                  <a:pt x="29" y="5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1"/>
                  <a:pt x="38" y="2"/>
                </a:cubicBezTo>
                <a:cubicBezTo>
                  <a:pt x="41" y="3"/>
                  <a:pt x="46" y="5"/>
                  <a:pt x="53" y="7"/>
                </a:cubicBezTo>
                <a:cubicBezTo>
                  <a:pt x="65" y="12"/>
                  <a:pt x="83" y="18"/>
                  <a:pt x="102" y="25"/>
                </a:cubicBezTo>
                <a:cubicBezTo>
                  <a:pt x="121" y="32"/>
                  <a:pt x="138" y="39"/>
                  <a:pt x="150" y="44"/>
                </a:cubicBezTo>
                <a:cubicBezTo>
                  <a:pt x="157" y="47"/>
                  <a:pt x="161" y="49"/>
                  <a:pt x="165" y="51"/>
                </a:cubicBezTo>
                <a:cubicBezTo>
                  <a:pt x="167" y="52"/>
                  <a:pt x="172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ubicBezTo>
                  <a:pt x="173" y="54"/>
                  <a:pt x="173" y="54"/>
                  <a:pt x="173" y="54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îSḷïdè">
            <a:extLst>
              <a:ext uri="{FF2B5EF4-FFF2-40B4-BE49-F238E27FC236}">
                <a16:creationId xmlns:a16="http://schemas.microsoft.com/office/drawing/2014/main" id="{41E4B829-622B-431A-9636-6BE51536E9DD}"/>
              </a:ext>
            </a:extLst>
          </p:cNvPr>
          <p:cNvSpPr/>
          <p:nvPr/>
        </p:nvSpPr>
        <p:spPr bwMode="auto">
          <a:xfrm>
            <a:off x="3384546" y="2412736"/>
            <a:ext cx="146923" cy="145099"/>
          </a:xfrm>
          <a:custGeom>
            <a:avLst/>
            <a:gdLst>
              <a:gd name="T0" fmla="*/ 67 w 68"/>
              <a:gd name="T1" fmla="*/ 30 h 67"/>
              <a:gd name="T2" fmla="*/ 64 w 68"/>
              <a:gd name="T3" fmla="*/ 19 h 67"/>
              <a:gd name="T4" fmla="*/ 57 w 68"/>
              <a:gd name="T5" fmla="*/ 10 h 67"/>
              <a:gd name="T6" fmla="*/ 48 w 68"/>
              <a:gd name="T7" fmla="*/ 3 h 67"/>
              <a:gd name="T8" fmla="*/ 43 w 68"/>
              <a:gd name="T9" fmla="*/ 2 h 67"/>
              <a:gd name="T10" fmla="*/ 38 w 68"/>
              <a:gd name="T11" fmla="*/ 1 h 67"/>
              <a:gd name="T12" fmla="*/ 20 w 68"/>
              <a:gd name="T13" fmla="*/ 3 h 67"/>
              <a:gd name="T14" fmla="*/ 17 w 68"/>
              <a:gd name="T15" fmla="*/ 5 h 67"/>
              <a:gd name="T16" fmla="*/ 15 w 68"/>
              <a:gd name="T17" fmla="*/ 6 h 67"/>
              <a:gd name="T18" fmla="*/ 8 w 68"/>
              <a:gd name="T19" fmla="*/ 12 h 67"/>
              <a:gd name="T20" fmla="*/ 1 w 68"/>
              <a:gd name="T21" fmla="*/ 27 h 67"/>
              <a:gd name="T22" fmla="*/ 2 w 68"/>
              <a:gd name="T23" fmla="*/ 44 h 67"/>
              <a:gd name="T24" fmla="*/ 13 w 68"/>
              <a:gd name="T25" fmla="*/ 60 h 67"/>
              <a:gd name="T26" fmla="*/ 31 w 68"/>
              <a:gd name="T27" fmla="*/ 67 h 67"/>
              <a:gd name="T28" fmla="*/ 35 w 68"/>
              <a:gd name="T29" fmla="*/ 67 h 67"/>
              <a:gd name="T30" fmla="*/ 40 w 68"/>
              <a:gd name="T31" fmla="*/ 67 h 67"/>
              <a:gd name="T32" fmla="*/ 44 w 68"/>
              <a:gd name="T33" fmla="*/ 66 h 67"/>
              <a:gd name="T34" fmla="*/ 48 w 68"/>
              <a:gd name="T35" fmla="*/ 64 h 67"/>
              <a:gd name="T36" fmla="*/ 62 w 68"/>
              <a:gd name="T37" fmla="*/ 50 h 67"/>
              <a:gd name="T38" fmla="*/ 62 w 68"/>
              <a:gd name="T39" fmla="*/ 50 h 67"/>
              <a:gd name="T40" fmla="*/ 63 w 68"/>
              <a:gd name="T41" fmla="*/ 47 h 67"/>
              <a:gd name="T42" fmla="*/ 63 w 68"/>
              <a:gd name="T43" fmla="*/ 47 h 67"/>
              <a:gd name="T44" fmla="*/ 63 w 68"/>
              <a:gd name="T45" fmla="*/ 47 h 67"/>
              <a:gd name="T46" fmla="*/ 67 w 68"/>
              <a:gd name="T47" fmla="*/ 3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" h="67">
                <a:moveTo>
                  <a:pt x="67" y="30"/>
                </a:moveTo>
                <a:cubicBezTo>
                  <a:pt x="67" y="26"/>
                  <a:pt x="65" y="23"/>
                  <a:pt x="64" y="19"/>
                </a:cubicBezTo>
                <a:cubicBezTo>
                  <a:pt x="62" y="16"/>
                  <a:pt x="60" y="13"/>
                  <a:pt x="57" y="10"/>
                </a:cubicBezTo>
                <a:cubicBezTo>
                  <a:pt x="55" y="7"/>
                  <a:pt x="52" y="5"/>
                  <a:pt x="48" y="3"/>
                </a:cubicBezTo>
                <a:cubicBezTo>
                  <a:pt x="46" y="3"/>
                  <a:pt x="45" y="2"/>
                  <a:pt x="43" y="2"/>
                </a:cubicBezTo>
                <a:cubicBezTo>
                  <a:pt x="41" y="1"/>
                  <a:pt x="39" y="1"/>
                  <a:pt x="38" y="1"/>
                </a:cubicBezTo>
                <a:cubicBezTo>
                  <a:pt x="31" y="0"/>
                  <a:pt x="25" y="1"/>
                  <a:pt x="20" y="3"/>
                </a:cubicBezTo>
                <a:cubicBezTo>
                  <a:pt x="19" y="4"/>
                  <a:pt x="18" y="4"/>
                  <a:pt x="17" y="5"/>
                </a:cubicBezTo>
                <a:cubicBezTo>
                  <a:pt x="16" y="5"/>
                  <a:pt x="16" y="6"/>
                  <a:pt x="15" y="6"/>
                </a:cubicBezTo>
                <a:cubicBezTo>
                  <a:pt x="13" y="8"/>
                  <a:pt x="10" y="10"/>
                  <a:pt x="8" y="12"/>
                </a:cubicBezTo>
                <a:cubicBezTo>
                  <a:pt x="4" y="16"/>
                  <a:pt x="1" y="21"/>
                  <a:pt x="1" y="27"/>
                </a:cubicBezTo>
                <a:cubicBezTo>
                  <a:pt x="0" y="32"/>
                  <a:pt x="0" y="38"/>
                  <a:pt x="2" y="44"/>
                </a:cubicBezTo>
                <a:cubicBezTo>
                  <a:pt x="4" y="50"/>
                  <a:pt x="8" y="55"/>
                  <a:pt x="13" y="60"/>
                </a:cubicBezTo>
                <a:cubicBezTo>
                  <a:pt x="18" y="64"/>
                  <a:pt x="25" y="66"/>
                  <a:pt x="31" y="67"/>
                </a:cubicBezTo>
                <a:cubicBezTo>
                  <a:pt x="32" y="67"/>
                  <a:pt x="34" y="67"/>
                  <a:pt x="35" y="67"/>
                </a:cubicBezTo>
                <a:cubicBezTo>
                  <a:pt x="37" y="67"/>
                  <a:pt x="38" y="67"/>
                  <a:pt x="40" y="67"/>
                </a:cubicBezTo>
                <a:cubicBezTo>
                  <a:pt x="41" y="67"/>
                  <a:pt x="43" y="66"/>
                  <a:pt x="44" y="66"/>
                </a:cubicBezTo>
                <a:cubicBezTo>
                  <a:pt x="46" y="65"/>
                  <a:pt x="47" y="64"/>
                  <a:pt x="48" y="64"/>
                </a:cubicBezTo>
                <a:cubicBezTo>
                  <a:pt x="54" y="60"/>
                  <a:pt x="58" y="55"/>
                  <a:pt x="62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9"/>
                  <a:pt x="63" y="48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6" y="42"/>
                  <a:pt x="68" y="36"/>
                  <a:pt x="67" y="3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ślíḋè">
            <a:extLst>
              <a:ext uri="{FF2B5EF4-FFF2-40B4-BE49-F238E27FC236}">
                <a16:creationId xmlns:a16="http://schemas.microsoft.com/office/drawing/2014/main" id="{1D152734-0F17-4637-894F-1137FAFC1F52}"/>
              </a:ext>
            </a:extLst>
          </p:cNvPr>
          <p:cNvSpPr/>
          <p:nvPr/>
        </p:nvSpPr>
        <p:spPr bwMode="auto">
          <a:xfrm>
            <a:off x="3237622" y="2306878"/>
            <a:ext cx="453546" cy="371415"/>
          </a:xfrm>
          <a:custGeom>
            <a:avLst/>
            <a:gdLst>
              <a:gd name="T0" fmla="*/ 209 w 210"/>
              <a:gd name="T1" fmla="*/ 63 h 172"/>
              <a:gd name="T2" fmla="*/ 203 w 210"/>
              <a:gd name="T3" fmla="*/ 60 h 172"/>
              <a:gd name="T4" fmla="*/ 185 w 210"/>
              <a:gd name="T5" fmla="*/ 52 h 172"/>
              <a:gd name="T6" fmla="*/ 125 w 210"/>
              <a:gd name="T7" fmla="*/ 30 h 172"/>
              <a:gd name="T8" fmla="*/ 64 w 210"/>
              <a:gd name="T9" fmla="*/ 8 h 172"/>
              <a:gd name="T10" fmla="*/ 45 w 210"/>
              <a:gd name="T11" fmla="*/ 2 h 172"/>
              <a:gd name="T12" fmla="*/ 39 w 210"/>
              <a:gd name="T13" fmla="*/ 0 h 172"/>
              <a:gd name="T14" fmla="*/ 39 w 210"/>
              <a:gd name="T15" fmla="*/ 0 h 172"/>
              <a:gd name="T16" fmla="*/ 39 w 210"/>
              <a:gd name="T17" fmla="*/ 0 h 172"/>
              <a:gd name="T18" fmla="*/ 38 w 210"/>
              <a:gd name="T19" fmla="*/ 0 h 172"/>
              <a:gd name="T20" fmla="*/ 39 w 210"/>
              <a:gd name="T21" fmla="*/ 0 h 172"/>
              <a:gd name="T22" fmla="*/ 32 w 210"/>
              <a:gd name="T23" fmla="*/ 16 h 172"/>
              <a:gd name="T24" fmla="*/ 17 w 210"/>
              <a:gd name="T25" fmla="*/ 54 h 172"/>
              <a:gd name="T26" fmla="*/ 5 w 210"/>
              <a:gd name="T27" fmla="*/ 93 h 172"/>
              <a:gd name="T28" fmla="*/ 0 w 210"/>
              <a:gd name="T29" fmla="*/ 109 h 172"/>
              <a:gd name="T30" fmla="*/ 0 w 210"/>
              <a:gd name="T31" fmla="*/ 110 h 172"/>
              <a:gd name="T32" fmla="*/ 1 w 210"/>
              <a:gd name="T33" fmla="*/ 110 h 172"/>
              <a:gd name="T34" fmla="*/ 25 w 210"/>
              <a:gd name="T35" fmla="*/ 120 h 172"/>
              <a:gd name="T36" fmla="*/ 37 w 210"/>
              <a:gd name="T37" fmla="*/ 125 h 172"/>
              <a:gd name="T38" fmla="*/ 52 w 210"/>
              <a:gd name="T39" fmla="*/ 131 h 172"/>
              <a:gd name="T40" fmla="*/ 85 w 210"/>
              <a:gd name="T41" fmla="*/ 143 h 172"/>
              <a:gd name="T42" fmla="*/ 144 w 210"/>
              <a:gd name="T43" fmla="*/ 164 h 172"/>
              <a:gd name="T44" fmla="*/ 170 w 210"/>
              <a:gd name="T45" fmla="*/ 171 h 172"/>
              <a:gd name="T46" fmla="*/ 170 w 210"/>
              <a:gd name="T47" fmla="*/ 172 h 172"/>
              <a:gd name="T48" fmla="*/ 172 w 210"/>
              <a:gd name="T49" fmla="*/ 168 h 172"/>
              <a:gd name="T50" fmla="*/ 178 w 210"/>
              <a:gd name="T51" fmla="*/ 157 h 172"/>
              <a:gd name="T52" fmla="*/ 192 w 210"/>
              <a:gd name="T53" fmla="*/ 119 h 172"/>
              <a:gd name="T54" fmla="*/ 205 w 210"/>
              <a:gd name="T55" fmla="*/ 80 h 172"/>
              <a:gd name="T56" fmla="*/ 209 w 210"/>
              <a:gd name="T57" fmla="*/ 63 h 172"/>
              <a:gd name="T58" fmla="*/ 163 w 210"/>
              <a:gd name="T59" fmla="*/ 141 h 172"/>
              <a:gd name="T60" fmla="*/ 157 w 210"/>
              <a:gd name="T61" fmla="*/ 152 h 172"/>
              <a:gd name="T62" fmla="*/ 152 w 210"/>
              <a:gd name="T63" fmla="*/ 150 h 172"/>
              <a:gd name="T64" fmla="*/ 136 w 210"/>
              <a:gd name="T65" fmla="*/ 145 h 172"/>
              <a:gd name="T66" fmla="*/ 87 w 210"/>
              <a:gd name="T67" fmla="*/ 127 h 172"/>
              <a:gd name="T68" fmla="*/ 38 w 210"/>
              <a:gd name="T69" fmla="*/ 108 h 172"/>
              <a:gd name="T70" fmla="*/ 23 w 210"/>
              <a:gd name="T71" fmla="*/ 102 h 172"/>
              <a:gd name="T72" fmla="*/ 18 w 210"/>
              <a:gd name="T73" fmla="*/ 99 h 172"/>
              <a:gd name="T74" fmla="*/ 18 w 210"/>
              <a:gd name="T75" fmla="*/ 99 h 172"/>
              <a:gd name="T76" fmla="*/ 18 w 210"/>
              <a:gd name="T77" fmla="*/ 99 h 172"/>
              <a:gd name="T78" fmla="*/ 18 w 210"/>
              <a:gd name="T79" fmla="*/ 99 h 172"/>
              <a:gd name="T80" fmla="*/ 18 w 210"/>
              <a:gd name="T81" fmla="*/ 99 h 172"/>
              <a:gd name="T82" fmla="*/ 22 w 210"/>
              <a:gd name="T83" fmla="*/ 87 h 172"/>
              <a:gd name="T84" fmla="*/ 32 w 210"/>
              <a:gd name="T85" fmla="*/ 58 h 172"/>
              <a:gd name="T86" fmla="*/ 44 w 210"/>
              <a:gd name="T87" fmla="*/ 30 h 172"/>
              <a:gd name="T88" fmla="*/ 49 w 210"/>
              <a:gd name="T89" fmla="*/ 19 h 172"/>
              <a:gd name="T90" fmla="*/ 49 w 210"/>
              <a:gd name="T91" fmla="*/ 19 h 172"/>
              <a:gd name="T92" fmla="*/ 56 w 210"/>
              <a:gd name="T93" fmla="*/ 21 h 172"/>
              <a:gd name="T94" fmla="*/ 71 w 210"/>
              <a:gd name="T95" fmla="*/ 26 h 172"/>
              <a:gd name="T96" fmla="*/ 120 w 210"/>
              <a:gd name="T97" fmla="*/ 44 h 172"/>
              <a:gd name="T98" fmla="*/ 168 w 210"/>
              <a:gd name="T99" fmla="*/ 63 h 172"/>
              <a:gd name="T100" fmla="*/ 183 w 210"/>
              <a:gd name="T101" fmla="*/ 70 h 172"/>
              <a:gd name="T102" fmla="*/ 191 w 210"/>
              <a:gd name="T103" fmla="*/ 73 h 172"/>
              <a:gd name="T104" fmla="*/ 191 w 210"/>
              <a:gd name="T105" fmla="*/ 73 h 172"/>
              <a:gd name="T106" fmla="*/ 191 w 210"/>
              <a:gd name="T107" fmla="*/ 73 h 172"/>
              <a:gd name="T108" fmla="*/ 191 w 210"/>
              <a:gd name="T109" fmla="*/ 73 h 172"/>
              <a:gd name="T110" fmla="*/ 187 w 210"/>
              <a:gd name="T111" fmla="*/ 85 h 172"/>
              <a:gd name="T112" fmla="*/ 176 w 210"/>
              <a:gd name="T113" fmla="*/ 113 h 172"/>
              <a:gd name="T114" fmla="*/ 163 w 210"/>
              <a:gd name="T115" fmla="*/ 14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0" h="172">
                <a:moveTo>
                  <a:pt x="209" y="63"/>
                </a:moveTo>
                <a:cubicBezTo>
                  <a:pt x="209" y="63"/>
                  <a:pt x="207" y="62"/>
                  <a:pt x="203" y="60"/>
                </a:cubicBezTo>
                <a:cubicBezTo>
                  <a:pt x="199" y="58"/>
                  <a:pt x="193" y="55"/>
                  <a:pt x="185" y="52"/>
                </a:cubicBezTo>
                <a:cubicBezTo>
                  <a:pt x="170" y="46"/>
                  <a:pt x="148" y="38"/>
                  <a:pt x="125" y="30"/>
                </a:cubicBezTo>
                <a:cubicBezTo>
                  <a:pt x="101" y="21"/>
                  <a:pt x="79" y="14"/>
                  <a:pt x="64" y="8"/>
                </a:cubicBezTo>
                <a:cubicBezTo>
                  <a:pt x="56" y="5"/>
                  <a:pt x="50" y="3"/>
                  <a:pt x="45" y="2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9" y="0"/>
                </a:cubicBezTo>
                <a:cubicBezTo>
                  <a:pt x="38" y="1"/>
                  <a:pt x="35" y="7"/>
                  <a:pt x="32" y="16"/>
                </a:cubicBezTo>
                <a:cubicBezTo>
                  <a:pt x="28" y="26"/>
                  <a:pt x="23" y="39"/>
                  <a:pt x="17" y="54"/>
                </a:cubicBezTo>
                <a:cubicBezTo>
                  <a:pt x="12" y="69"/>
                  <a:pt x="7" y="83"/>
                  <a:pt x="5" y="93"/>
                </a:cubicBezTo>
                <a:cubicBezTo>
                  <a:pt x="2" y="102"/>
                  <a:pt x="0" y="108"/>
                  <a:pt x="0" y="10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0" y="110"/>
                  <a:pt x="1" y="110"/>
                </a:cubicBezTo>
                <a:cubicBezTo>
                  <a:pt x="2" y="111"/>
                  <a:pt x="11" y="115"/>
                  <a:pt x="25" y="120"/>
                </a:cubicBezTo>
                <a:cubicBezTo>
                  <a:pt x="29" y="122"/>
                  <a:pt x="33" y="124"/>
                  <a:pt x="37" y="125"/>
                </a:cubicBezTo>
                <a:cubicBezTo>
                  <a:pt x="42" y="127"/>
                  <a:pt x="47" y="129"/>
                  <a:pt x="52" y="131"/>
                </a:cubicBezTo>
                <a:cubicBezTo>
                  <a:pt x="62" y="134"/>
                  <a:pt x="73" y="139"/>
                  <a:pt x="85" y="143"/>
                </a:cubicBezTo>
                <a:cubicBezTo>
                  <a:pt x="108" y="151"/>
                  <a:pt x="129" y="158"/>
                  <a:pt x="144" y="164"/>
                </a:cubicBezTo>
                <a:cubicBezTo>
                  <a:pt x="160" y="169"/>
                  <a:pt x="169" y="172"/>
                  <a:pt x="170" y="171"/>
                </a:cubicBezTo>
                <a:cubicBezTo>
                  <a:pt x="170" y="172"/>
                  <a:pt x="170" y="172"/>
                  <a:pt x="170" y="172"/>
                </a:cubicBezTo>
                <a:cubicBezTo>
                  <a:pt x="170" y="172"/>
                  <a:pt x="171" y="171"/>
                  <a:pt x="172" y="168"/>
                </a:cubicBezTo>
                <a:cubicBezTo>
                  <a:pt x="174" y="166"/>
                  <a:pt x="176" y="162"/>
                  <a:pt x="178" y="157"/>
                </a:cubicBezTo>
                <a:cubicBezTo>
                  <a:pt x="182" y="147"/>
                  <a:pt x="187" y="134"/>
                  <a:pt x="192" y="119"/>
                </a:cubicBezTo>
                <a:cubicBezTo>
                  <a:pt x="198" y="104"/>
                  <a:pt x="202" y="90"/>
                  <a:pt x="205" y="80"/>
                </a:cubicBezTo>
                <a:cubicBezTo>
                  <a:pt x="208" y="70"/>
                  <a:pt x="210" y="63"/>
                  <a:pt x="209" y="63"/>
                </a:cubicBezTo>
                <a:close/>
                <a:moveTo>
                  <a:pt x="163" y="141"/>
                </a:moveTo>
                <a:cubicBezTo>
                  <a:pt x="160" y="148"/>
                  <a:pt x="158" y="152"/>
                  <a:pt x="157" y="152"/>
                </a:cubicBezTo>
                <a:cubicBezTo>
                  <a:pt x="157" y="152"/>
                  <a:pt x="155" y="151"/>
                  <a:pt x="152" y="150"/>
                </a:cubicBezTo>
                <a:cubicBezTo>
                  <a:pt x="148" y="149"/>
                  <a:pt x="143" y="147"/>
                  <a:pt x="136" y="145"/>
                </a:cubicBezTo>
                <a:cubicBezTo>
                  <a:pt x="124" y="140"/>
                  <a:pt x="106" y="134"/>
                  <a:pt x="87" y="127"/>
                </a:cubicBezTo>
                <a:cubicBezTo>
                  <a:pt x="68" y="120"/>
                  <a:pt x="50" y="113"/>
                  <a:pt x="38" y="108"/>
                </a:cubicBezTo>
                <a:cubicBezTo>
                  <a:pt x="32" y="105"/>
                  <a:pt x="27" y="103"/>
                  <a:pt x="23" y="102"/>
                </a:cubicBezTo>
                <a:cubicBezTo>
                  <a:pt x="20" y="100"/>
                  <a:pt x="19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8"/>
                  <a:pt x="20" y="94"/>
                  <a:pt x="22" y="87"/>
                </a:cubicBezTo>
                <a:cubicBezTo>
                  <a:pt x="25" y="80"/>
                  <a:pt x="28" y="69"/>
                  <a:pt x="32" y="58"/>
                </a:cubicBezTo>
                <a:cubicBezTo>
                  <a:pt x="37" y="47"/>
                  <a:pt x="41" y="37"/>
                  <a:pt x="44" y="30"/>
                </a:cubicBezTo>
                <a:cubicBezTo>
                  <a:pt x="47" y="24"/>
                  <a:pt x="49" y="19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50" y="19"/>
                  <a:pt x="52" y="20"/>
                  <a:pt x="56" y="21"/>
                </a:cubicBezTo>
                <a:cubicBezTo>
                  <a:pt x="59" y="22"/>
                  <a:pt x="64" y="24"/>
                  <a:pt x="71" y="26"/>
                </a:cubicBezTo>
                <a:cubicBezTo>
                  <a:pt x="83" y="31"/>
                  <a:pt x="101" y="37"/>
                  <a:pt x="120" y="44"/>
                </a:cubicBezTo>
                <a:cubicBezTo>
                  <a:pt x="139" y="51"/>
                  <a:pt x="156" y="58"/>
                  <a:pt x="168" y="63"/>
                </a:cubicBezTo>
                <a:cubicBezTo>
                  <a:pt x="175" y="66"/>
                  <a:pt x="179" y="68"/>
                  <a:pt x="183" y="70"/>
                </a:cubicBezTo>
                <a:cubicBezTo>
                  <a:pt x="185" y="71"/>
                  <a:pt x="190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74"/>
                  <a:pt x="189" y="78"/>
                  <a:pt x="187" y="85"/>
                </a:cubicBezTo>
                <a:cubicBezTo>
                  <a:pt x="184" y="92"/>
                  <a:pt x="180" y="102"/>
                  <a:pt x="176" y="113"/>
                </a:cubicBezTo>
                <a:cubicBezTo>
                  <a:pt x="171" y="124"/>
                  <a:pt x="166" y="134"/>
                  <a:pt x="163" y="141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sḷîḍê">
            <a:extLst>
              <a:ext uri="{FF2B5EF4-FFF2-40B4-BE49-F238E27FC236}">
                <a16:creationId xmlns:a16="http://schemas.microsoft.com/office/drawing/2014/main" id="{CD96E551-3B66-4BA0-AFC8-3BD6F796E662}"/>
              </a:ext>
            </a:extLst>
          </p:cNvPr>
          <p:cNvSpPr/>
          <p:nvPr/>
        </p:nvSpPr>
        <p:spPr bwMode="auto">
          <a:xfrm>
            <a:off x="3327054" y="2428249"/>
            <a:ext cx="44716" cy="47453"/>
          </a:xfrm>
          <a:custGeom>
            <a:avLst/>
            <a:gdLst>
              <a:gd name="T0" fmla="*/ 20 w 21"/>
              <a:gd name="T1" fmla="*/ 10 h 22"/>
              <a:gd name="T2" fmla="*/ 18 w 21"/>
              <a:gd name="T3" fmla="*/ 4 h 22"/>
              <a:gd name="T4" fmla="*/ 7 w 21"/>
              <a:gd name="T5" fmla="*/ 2 h 22"/>
              <a:gd name="T6" fmla="*/ 6 w 21"/>
              <a:gd name="T7" fmla="*/ 2 h 22"/>
              <a:gd name="T8" fmla="*/ 6 w 21"/>
              <a:gd name="T9" fmla="*/ 2 h 22"/>
              <a:gd name="T10" fmla="*/ 1 w 21"/>
              <a:gd name="T11" fmla="*/ 9 h 22"/>
              <a:gd name="T12" fmla="*/ 4 w 21"/>
              <a:gd name="T13" fmla="*/ 19 h 22"/>
              <a:gd name="T14" fmla="*/ 15 w 21"/>
              <a:gd name="T15" fmla="*/ 20 h 22"/>
              <a:gd name="T16" fmla="*/ 19 w 21"/>
              <a:gd name="T17" fmla="*/ 15 h 22"/>
              <a:gd name="T18" fmla="*/ 20 w 21"/>
              <a:gd name="T19" fmla="*/ 14 h 22"/>
              <a:gd name="T20" fmla="*/ 20 w 21"/>
              <a:gd name="T21" fmla="*/ 12 h 22"/>
              <a:gd name="T22" fmla="*/ 20 w 2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2">
                <a:moveTo>
                  <a:pt x="20" y="10"/>
                </a:moveTo>
                <a:cubicBezTo>
                  <a:pt x="20" y="7"/>
                  <a:pt x="19" y="5"/>
                  <a:pt x="18" y="4"/>
                </a:cubicBezTo>
                <a:cubicBezTo>
                  <a:pt x="14" y="0"/>
                  <a:pt x="9" y="0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4" y="3"/>
                  <a:pt x="1" y="5"/>
                  <a:pt x="1" y="9"/>
                </a:cubicBezTo>
                <a:cubicBezTo>
                  <a:pt x="0" y="12"/>
                  <a:pt x="1" y="16"/>
                  <a:pt x="4" y="19"/>
                </a:cubicBezTo>
                <a:cubicBezTo>
                  <a:pt x="7" y="21"/>
                  <a:pt x="12" y="22"/>
                  <a:pt x="15" y="20"/>
                </a:cubicBezTo>
                <a:cubicBezTo>
                  <a:pt x="17" y="18"/>
                  <a:pt x="18" y="17"/>
                  <a:pt x="19" y="15"/>
                </a:cubicBezTo>
                <a:cubicBezTo>
                  <a:pt x="19" y="15"/>
                  <a:pt x="19" y="14"/>
                  <a:pt x="20" y="14"/>
                </a:cubicBezTo>
                <a:cubicBezTo>
                  <a:pt x="20" y="14"/>
                  <a:pt x="20" y="13"/>
                  <a:pt x="20" y="12"/>
                </a:cubicBezTo>
                <a:cubicBezTo>
                  <a:pt x="20" y="12"/>
                  <a:pt x="21" y="11"/>
                  <a:pt x="20" y="1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ṩļide">
            <a:extLst>
              <a:ext uri="{FF2B5EF4-FFF2-40B4-BE49-F238E27FC236}">
                <a16:creationId xmlns:a16="http://schemas.microsoft.com/office/drawing/2014/main" id="{189CD1C7-B711-4D8A-8411-1B3D81373AED}"/>
              </a:ext>
            </a:extLst>
          </p:cNvPr>
          <p:cNvSpPr/>
          <p:nvPr/>
        </p:nvSpPr>
        <p:spPr bwMode="auto">
          <a:xfrm>
            <a:off x="3319753" y="2305053"/>
            <a:ext cx="371415" cy="140535"/>
          </a:xfrm>
          <a:custGeom>
            <a:avLst/>
            <a:gdLst>
              <a:gd name="T0" fmla="*/ 0 w 172"/>
              <a:gd name="T1" fmla="*/ 1 h 65"/>
              <a:gd name="T2" fmla="*/ 26 w 172"/>
              <a:gd name="T3" fmla="*/ 9 h 65"/>
              <a:gd name="T4" fmla="*/ 87 w 172"/>
              <a:gd name="T5" fmla="*/ 31 h 65"/>
              <a:gd name="T6" fmla="*/ 147 w 172"/>
              <a:gd name="T7" fmla="*/ 53 h 65"/>
              <a:gd name="T8" fmla="*/ 171 w 172"/>
              <a:gd name="T9" fmla="*/ 64 h 65"/>
              <a:gd name="T10" fmla="*/ 164 w 172"/>
              <a:gd name="T11" fmla="*/ 62 h 65"/>
              <a:gd name="T12" fmla="*/ 146 w 172"/>
              <a:gd name="T13" fmla="*/ 56 h 65"/>
              <a:gd name="T14" fmla="*/ 85 w 172"/>
              <a:gd name="T15" fmla="*/ 34 h 65"/>
              <a:gd name="T16" fmla="*/ 25 w 172"/>
              <a:gd name="T17" fmla="*/ 12 h 65"/>
              <a:gd name="T18" fmla="*/ 7 w 172"/>
              <a:gd name="T19" fmla="*/ 4 h 65"/>
              <a:gd name="T20" fmla="*/ 0 w 172"/>
              <a:gd name="T21" fmla="*/ 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65">
                <a:moveTo>
                  <a:pt x="0" y="1"/>
                </a:moveTo>
                <a:cubicBezTo>
                  <a:pt x="1" y="0"/>
                  <a:pt x="10" y="4"/>
                  <a:pt x="26" y="9"/>
                </a:cubicBezTo>
                <a:cubicBezTo>
                  <a:pt x="41" y="15"/>
                  <a:pt x="63" y="22"/>
                  <a:pt x="87" y="31"/>
                </a:cubicBezTo>
                <a:cubicBezTo>
                  <a:pt x="110" y="39"/>
                  <a:pt x="132" y="47"/>
                  <a:pt x="147" y="53"/>
                </a:cubicBezTo>
                <a:cubicBezTo>
                  <a:pt x="162" y="59"/>
                  <a:pt x="172" y="64"/>
                  <a:pt x="171" y="64"/>
                </a:cubicBezTo>
                <a:cubicBezTo>
                  <a:pt x="171" y="65"/>
                  <a:pt x="169" y="64"/>
                  <a:pt x="164" y="62"/>
                </a:cubicBezTo>
                <a:cubicBezTo>
                  <a:pt x="160" y="61"/>
                  <a:pt x="154" y="58"/>
                  <a:pt x="146" y="56"/>
                </a:cubicBezTo>
                <a:cubicBezTo>
                  <a:pt x="130" y="50"/>
                  <a:pt x="109" y="43"/>
                  <a:pt x="85" y="34"/>
                </a:cubicBezTo>
                <a:cubicBezTo>
                  <a:pt x="62" y="26"/>
                  <a:pt x="40" y="18"/>
                  <a:pt x="25" y="12"/>
                </a:cubicBezTo>
                <a:cubicBezTo>
                  <a:pt x="17" y="9"/>
                  <a:pt x="11" y="6"/>
                  <a:pt x="7" y="4"/>
                </a:cubicBezTo>
                <a:cubicBezTo>
                  <a:pt x="3" y="2"/>
                  <a:pt x="0" y="1"/>
                  <a:pt x="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íṥ1íďè">
            <a:extLst>
              <a:ext uri="{FF2B5EF4-FFF2-40B4-BE49-F238E27FC236}">
                <a16:creationId xmlns:a16="http://schemas.microsoft.com/office/drawing/2014/main" id="{BCA43E07-88AC-4429-9F90-28BE01F03A35}"/>
              </a:ext>
            </a:extLst>
          </p:cNvPr>
          <p:cNvSpPr/>
          <p:nvPr/>
        </p:nvSpPr>
        <p:spPr bwMode="auto">
          <a:xfrm>
            <a:off x="3240360" y="2542320"/>
            <a:ext cx="365027" cy="135973"/>
          </a:xfrm>
          <a:custGeom>
            <a:avLst/>
            <a:gdLst>
              <a:gd name="T0" fmla="*/ 0 w 169"/>
              <a:gd name="T1" fmla="*/ 1 h 63"/>
              <a:gd name="T2" fmla="*/ 25 w 169"/>
              <a:gd name="T3" fmla="*/ 9 h 63"/>
              <a:gd name="T4" fmla="*/ 85 w 169"/>
              <a:gd name="T5" fmla="*/ 30 h 63"/>
              <a:gd name="T6" fmla="*/ 144 w 169"/>
              <a:gd name="T7" fmla="*/ 52 h 63"/>
              <a:gd name="T8" fmla="*/ 169 w 169"/>
              <a:gd name="T9" fmla="*/ 62 h 63"/>
              <a:gd name="T10" fmla="*/ 162 w 169"/>
              <a:gd name="T11" fmla="*/ 61 h 63"/>
              <a:gd name="T12" fmla="*/ 144 w 169"/>
              <a:gd name="T13" fmla="*/ 54 h 63"/>
              <a:gd name="T14" fmla="*/ 84 w 169"/>
              <a:gd name="T15" fmla="*/ 34 h 63"/>
              <a:gd name="T16" fmla="*/ 24 w 169"/>
              <a:gd name="T17" fmla="*/ 12 h 63"/>
              <a:gd name="T18" fmla="*/ 6 w 169"/>
              <a:gd name="T19" fmla="*/ 4 h 63"/>
              <a:gd name="T20" fmla="*/ 0 w 169"/>
              <a:gd name="T21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" h="63">
                <a:moveTo>
                  <a:pt x="0" y="1"/>
                </a:moveTo>
                <a:cubicBezTo>
                  <a:pt x="0" y="0"/>
                  <a:pt x="10" y="4"/>
                  <a:pt x="25" y="9"/>
                </a:cubicBezTo>
                <a:cubicBezTo>
                  <a:pt x="40" y="14"/>
                  <a:pt x="61" y="22"/>
                  <a:pt x="85" y="30"/>
                </a:cubicBezTo>
                <a:cubicBezTo>
                  <a:pt x="108" y="38"/>
                  <a:pt x="129" y="46"/>
                  <a:pt x="144" y="52"/>
                </a:cubicBezTo>
                <a:cubicBezTo>
                  <a:pt x="160" y="58"/>
                  <a:pt x="169" y="62"/>
                  <a:pt x="169" y="62"/>
                </a:cubicBezTo>
                <a:cubicBezTo>
                  <a:pt x="169" y="63"/>
                  <a:pt x="166" y="62"/>
                  <a:pt x="162" y="61"/>
                </a:cubicBezTo>
                <a:cubicBezTo>
                  <a:pt x="157" y="59"/>
                  <a:pt x="151" y="57"/>
                  <a:pt x="144" y="54"/>
                </a:cubicBezTo>
                <a:cubicBezTo>
                  <a:pt x="128" y="49"/>
                  <a:pt x="107" y="42"/>
                  <a:pt x="84" y="34"/>
                </a:cubicBezTo>
                <a:cubicBezTo>
                  <a:pt x="60" y="25"/>
                  <a:pt x="39" y="18"/>
                  <a:pt x="24" y="12"/>
                </a:cubicBezTo>
                <a:cubicBezTo>
                  <a:pt x="16" y="9"/>
                  <a:pt x="10" y="6"/>
                  <a:pt x="6" y="4"/>
                </a:cubicBezTo>
                <a:cubicBezTo>
                  <a:pt x="2" y="2"/>
                  <a:pt x="0" y="1"/>
                  <a:pt x="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šliḋé">
            <a:extLst>
              <a:ext uri="{FF2B5EF4-FFF2-40B4-BE49-F238E27FC236}">
                <a16:creationId xmlns:a16="http://schemas.microsoft.com/office/drawing/2014/main" id="{580EEA52-C373-4218-A085-E1203AFB2020}"/>
              </a:ext>
            </a:extLst>
          </p:cNvPr>
          <p:cNvSpPr/>
          <p:nvPr/>
        </p:nvSpPr>
        <p:spPr bwMode="auto">
          <a:xfrm>
            <a:off x="3602649" y="2442850"/>
            <a:ext cx="88519" cy="235442"/>
          </a:xfrm>
          <a:custGeom>
            <a:avLst/>
            <a:gdLst>
              <a:gd name="T0" fmla="*/ 40 w 41"/>
              <a:gd name="T1" fmla="*/ 0 h 109"/>
              <a:gd name="T2" fmla="*/ 36 w 41"/>
              <a:gd name="T3" fmla="*/ 17 h 109"/>
              <a:gd name="T4" fmla="*/ 23 w 41"/>
              <a:gd name="T5" fmla="*/ 56 h 109"/>
              <a:gd name="T6" fmla="*/ 9 w 41"/>
              <a:gd name="T7" fmla="*/ 94 h 109"/>
              <a:gd name="T8" fmla="*/ 1 w 41"/>
              <a:gd name="T9" fmla="*/ 109 h 109"/>
              <a:gd name="T10" fmla="*/ 6 w 41"/>
              <a:gd name="T11" fmla="*/ 93 h 109"/>
              <a:gd name="T12" fmla="*/ 20 w 41"/>
              <a:gd name="T13" fmla="*/ 54 h 109"/>
              <a:gd name="T14" fmla="*/ 40 w 41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09">
                <a:moveTo>
                  <a:pt x="40" y="0"/>
                </a:moveTo>
                <a:cubicBezTo>
                  <a:pt x="41" y="0"/>
                  <a:pt x="39" y="7"/>
                  <a:pt x="36" y="17"/>
                </a:cubicBezTo>
                <a:cubicBezTo>
                  <a:pt x="33" y="27"/>
                  <a:pt x="29" y="41"/>
                  <a:pt x="23" y="56"/>
                </a:cubicBezTo>
                <a:cubicBezTo>
                  <a:pt x="18" y="71"/>
                  <a:pt x="13" y="84"/>
                  <a:pt x="9" y="94"/>
                </a:cubicBezTo>
                <a:cubicBezTo>
                  <a:pt x="5" y="104"/>
                  <a:pt x="1" y="109"/>
                  <a:pt x="1" y="109"/>
                </a:cubicBezTo>
                <a:cubicBezTo>
                  <a:pt x="0" y="109"/>
                  <a:pt x="3" y="103"/>
                  <a:pt x="6" y="93"/>
                </a:cubicBezTo>
                <a:cubicBezTo>
                  <a:pt x="10" y="83"/>
                  <a:pt x="14" y="69"/>
                  <a:pt x="20" y="54"/>
                </a:cubicBezTo>
                <a:cubicBezTo>
                  <a:pt x="30" y="24"/>
                  <a:pt x="39" y="0"/>
                  <a:pt x="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ïŝlídè">
            <a:extLst>
              <a:ext uri="{FF2B5EF4-FFF2-40B4-BE49-F238E27FC236}">
                <a16:creationId xmlns:a16="http://schemas.microsoft.com/office/drawing/2014/main" id="{6265D658-5BAF-4B39-837D-31C06F3F8CF5}"/>
              </a:ext>
            </a:extLst>
          </p:cNvPr>
          <p:cNvSpPr/>
          <p:nvPr/>
        </p:nvSpPr>
        <p:spPr bwMode="auto">
          <a:xfrm>
            <a:off x="3237622" y="2306878"/>
            <a:ext cx="84869" cy="238181"/>
          </a:xfrm>
          <a:custGeom>
            <a:avLst/>
            <a:gdLst>
              <a:gd name="T0" fmla="*/ 39 w 39"/>
              <a:gd name="T1" fmla="*/ 0 h 110"/>
              <a:gd name="T2" fmla="*/ 34 w 39"/>
              <a:gd name="T3" fmla="*/ 17 h 110"/>
              <a:gd name="T4" fmla="*/ 20 w 39"/>
              <a:gd name="T5" fmla="*/ 55 h 110"/>
              <a:gd name="T6" fmla="*/ 7 w 39"/>
              <a:gd name="T7" fmla="*/ 94 h 110"/>
              <a:gd name="T8" fmla="*/ 0 w 39"/>
              <a:gd name="T9" fmla="*/ 110 h 110"/>
              <a:gd name="T10" fmla="*/ 5 w 39"/>
              <a:gd name="T11" fmla="*/ 93 h 110"/>
              <a:gd name="T12" fmla="*/ 17 w 39"/>
              <a:gd name="T13" fmla="*/ 54 h 110"/>
              <a:gd name="T14" fmla="*/ 39 w 39"/>
              <a:gd name="T1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10">
                <a:moveTo>
                  <a:pt x="39" y="0"/>
                </a:moveTo>
                <a:cubicBezTo>
                  <a:pt x="39" y="1"/>
                  <a:pt x="37" y="7"/>
                  <a:pt x="34" y="17"/>
                </a:cubicBezTo>
                <a:cubicBezTo>
                  <a:pt x="30" y="27"/>
                  <a:pt x="25" y="40"/>
                  <a:pt x="20" y="55"/>
                </a:cubicBezTo>
                <a:cubicBezTo>
                  <a:pt x="15" y="70"/>
                  <a:pt x="10" y="84"/>
                  <a:pt x="7" y="94"/>
                </a:cubicBezTo>
                <a:cubicBezTo>
                  <a:pt x="3" y="104"/>
                  <a:pt x="1" y="110"/>
                  <a:pt x="0" y="110"/>
                </a:cubicBezTo>
                <a:cubicBezTo>
                  <a:pt x="0" y="110"/>
                  <a:pt x="1" y="103"/>
                  <a:pt x="5" y="93"/>
                </a:cubicBezTo>
                <a:cubicBezTo>
                  <a:pt x="8" y="83"/>
                  <a:pt x="12" y="69"/>
                  <a:pt x="17" y="54"/>
                </a:cubicBezTo>
                <a:cubicBezTo>
                  <a:pt x="28" y="24"/>
                  <a:pt x="38" y="0"/>
                  <a:pt x="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ṣľîďé">
            <a:extLst>
              <a:ext uri="{FF2B5EF4-FFF2-40B4-BE49-F238E27FC236}">
                <a16:creationId xmlns:a16="http://schemas.microsoft.com/office/drawing/2014/main" id="{F67AA9CA-1505-4A6C-BA96-F870AFC6C738}"/>
              </a:ext>
            </a:extLst>
          </p:cNvPr>
          <p:cNvSpPr/>
          <p:nvPr/>
        </p:nvSpPr>
        <p:spPr bwMode="auto">
          <a:xfrm>
            <a:off x="3346218" y="2347943"/>
            <a:ext cx="297497" cy="116809"/>
          </a:xfrm>
          <a:custGeom>
            <a:avLst/>
            <a:gdLst>
              <a:gd name="T0" fmla="*/ 0 w 138"/>
              <a:gd name="T1" fmla="*/ 0 h 54"/>
              <a:gd name="T2" fmla="*/ 6 w 138"/>
              <a:gd name="T3" fmla="*/ 2 h 54"/>
              <a:gd name="T4" fmla="*/ 21 w 138"/>
              <a:gd name="T5" fmla="*/ 7 h 54"/>
              <a:gd name="T6" fmla="*/ 70 w 138"/>
              <a:gd name="T7" fmla="*/ 25 h 54"/>
              <a:gd name="T8" fmla="*/ 118 w 138"/>
              <a:gd name="T9" fmla="*/ 44 h 54"/>
              <a:gd name="T10" fmla="*/ 138 w 138"/>
              <a:gd name="T11" fmla="*/ 53 h 54"/>
              <a:gd name="T12" fmla="*/ 132 w 138"/>
              <a:gd name="T13" fmla="*/ 51 h 54"/>
              <a:gd name="T14" fmla="*/ 118 w 138"/>
              <a:gd name="T15" fmla="*/ 46 h 54"/>
              <a:gd name="T16" fmla="*/ 69 w 138"/>
              <a:gd name="T17" fmla="*/ 28 h 54"/>
              <a:gd name="T18" fmla="*/ 20 w 138"/>
              <a:gd name="T19" fmla="*/ 9 h 54"/>
              <a:gd name="T20" fmla="*/ 5 w 138"/>
              <a:gd name="T21" fmla="*/ 3 h 54"/>
              <a:gd name="T22" fmla="*/ 0 w 138"/>
              <a:gd name="T2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54">
                <a:moveTo>
                  <a:pt x="0" y="0"/>
                </a:moveTo>
                <a:cubicBezTo>
                  <a:pt x="0" y="0"/>
                  <a:pt x="2" y="1"/>
                  <a:pt x="6" y="2"/>
                </a:cubicBezTo>
                <a:cubicBezTo>
                  <a:pt x="9" y="3"/>
                  <a:pt x="14" y="5"/>
                  <a:pt x="21" y="7"/>
                </a:cubicBezTo>
                <a:cubicBezTo>
                  <a:pt x="33" y="12"/>
                  <a:pt x="51" y="18"/>
                  <a:pt x="70" y="25"/>
                </a:cubicBezTo>
                <a:cubicBezTo>
                  <a:pt x="89" y="32"/>
                  <a:pt x="106" y="39"/>
                  <a:pt x="118" y="44"/>
                </a:cubicBezTo>
                <a:cubicBezTo>
                  <a:pt x="131" y="49"/>
                  <a:pt x="138" y="53"/>
                  <a:pt x="138" y="53"/>
                </a:cubicBezTo>
                <a:cubicBezTo>
                  <a:pt x="138" y="54"/>
                  <a:pt x="136" y="53"/>
                  <a:pt x="132" y="51"/>
                </a:cubicBezTo>
                <a:cubicBezTo>
                  <a:pt x="129" y="50"/>
                  <a:pt x="124" y="48"/>
                  <a:pt x="118" y="46"/>
                </a:cubicBezTo>
                <a:cubicBezTo>
                  <a:pt x="105" y="41"/>
                  <a:pt x="88" y="35"/>
                  <a:pt x="69" y="28"/>
                </a:cubicBezTo>
                <a:cubicBezTo>
                  <a:pt x="50" y="21"/>
                  <a:pt x="32" y="14"/>
                  <a:pt x="20" y="9"/>
                </a:cubicBezTo>
                <a:cubicBezTo>
                  <a:pt x="14" y="7"/>
                  <a:pt x="9" y="4"/>
                  <a:pt x="5" y="3"/>
                </a:cubicBezTo>
                <a:cubicBezTo>
                  <a:pt x="2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işlïḑe">
            <a:extLst>
              <a:ext uri="{FF2B5EF4-FFF2-40B4-BE49-F238E27FC236}">
                <a16:creationId xmlns:a16="http://schemas.microsoft.com/office/drawing/2014/main" id="{B0C41212-30D8-4F0B-84F2-4F3640C44647}"/>
              </a:ext>
            </a:extLst>
          </p:cNvPr>
          <p:cNvSpPr/>
          <p:nvPr/>
        </p:nvSpPr>
        <p:spPr bwMode="auto">
          <a:xfrm>
            <a:off x="3276863" y="2521331"/>
            <a:ext cx="300235" cy="114071"/>
          </a:xfrm>
          <a:custGeom>
            <a:avLst/>
            <a:gdLst>
              <a:gd name="T0" fmla="*/ 0 w 139"/>
              <a:gd name="T1" fmla="*/ 0 h 53"/>
              <a:gd name="T2" fmla="*/ 6 w 139"/>
              <a:gd name="T3" fmla="*/ 2 h 53"/>
              <a:gd name="T4" fmla="*/ 21 w 139"/>
              <a:gd name="T5" fmla="*/ 7 h 53"/>
              <a:gd name="T6" fmla="*/ 70 w 139"/>
              <a:gd name="T7" fmla="*/ 25 h 53"/>
              <a:gd name="T8" fmla="*/ 119 w 139"/>
              <a:gd name="T9" fmla="*/ 44 h 53"/>
              <a:gd name="T10" fmla="*/ 134 w 139"/>
              <a:gd name="T11" fmla="*/ 50 h 53"/>
              <a:gd name="T12" fmla="*/ 139 w 139"/>
              <a:gd name="T13" fmla="*/ 53 h 53"/>
              <a:gd name="T14" fmla="*/ 134 w 139"/>
              <a:gd name="T15" fmla="*/ 51 h 53"/>
              <a:gd name="T16" fmla="*/ 118 w 139"/>
              <a:gd name="T17" fmla="*/ 46 h 53"/>
              <a:gd name="T18" fmla="*/ 69 w 139"/>
              <a:gd name="T19" fmla="*/ 28 h 53"/>
              <a:gd name="T20" fmla="*/ 20 w 139"/>
              <a:gd name="T21" fmla="*/ 9 h 53"/>
              <a:gd name="T22" fmla="*/ 5 w 139"/>
              <a:gd name="T23" fmla="*/ 3 h 53"/>
              <a:gd name="T24" fmla="*/ 0 w 139"/>
              <a:gd name="T2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53">
                <a:moveTo>
                  <a:pt x="0" y="0"/>
                </a:moveTo>
                <a:cubicBezTo>
                  <a:pt x="0" y="0"/>
                  <a:pt x="2" y="0"/>
                  <a:pt x="6" y="2"/>
                </a:cubicBezTo>
                <a:cubicBezTo>
                  <a:pt x="9" y="3"/>
                  <a:pt x="14" y="5"/>
                  <a:pt x="21" y="7"/>
                </a:cubicBezTo>
                <a:cubicBezTo>
                  <a:pt x="33" y="12"/>
                  <a:pt x="51" y="18"/>
                  <a:pt x="70" y="25"/>
                </a:cubicBezTo>
                <a:cubicBezTo>
                  <a:pt x="89" y="32"/>
                  <a:pt x="107" y="39"/>
                  <a:pt x="119" y="44"/>
                </a:cubicBezTo>
                <a:cubicBezTo>
                  <a:pt x="125" y="46"/>
                  <a:pt x="131" y="48"/>
                  <a:pt x="134" y="50"/>
                </a:cubicBezTo>
                <a:cubicBezTo>
                  <a:pt x="137" y="51"/>
                  <a:pt x="139" y="52"/>
                  <a:pt x="139" y="53"/>
                </a:cubicBezTo>
                <a:cubicBezTo>
                  <a:pt x="139" y="53"/>
                  <a:pt x="137" y="52"/>
                  <a:pt x="134" y="51"/>
                </a:cubicBezTo>
                <a:cubicBezTo>
                  <a:pt x="130" y="50"/>
                  <a:pt x="125" y="48"/>
                  <a:pt x="118" y="46"/>
                </a:cubicBezTo>
                <a:cubicBezTo>
                  <a:pt x="106" y="41"/>
                  <a:pt x="88" y="35"/>
                  <a:pt x="69" y="28"/>
                </a:cubicBezTo>
                <a:cubicBezTo>
                  <a:pt x="50" y="21"/>
                  <a:pt x="32" y="14"/>
                  <a:pt x="20" y="9"/>
                </a:cubicBezTo>
                <a:cubicBezTo>
                  <a:pt x="14" y="7"/>
                  <a:pt x="9" y="4"/>
                  <a:pt x="5" y="3"/>
                </a:cubicBezTo>
                <a:cubicBezTo>
                  <a:pt x="2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ïṩḻîḋé">
            <a:extLst>
              <a:ext uri="{FF2B5EF4-FFF2-40B4-BE49-F238E27FC236}">
                <a16:creationId xmlns:a16="http://schemas.microsoft.com/office/drawing/2014/main" id="{FD5D139D-3283-4496-A1D7-330026059032}"/>
              </a:ext>
            </a:extLst>
          </p:cNvPr>
          <p:cNvSpPr/>
          <p:nvPr/>
        </p:nvSpPr>
        <p:spPr bwMode="auto">
          <a:xfrm>
            <a:off x="3577097" y="2464752"/>
            <a:ext cx="73918" cy="170650"/>
          </a:xfrm>
          <a:custGeom>
            <a:avLst/>
            <a:gdLst>
              <a:gd name="T0" fmla="*/ 34 w 34"/>
              <a:gd name="T1" fmla="*/ 0 h 79"/>
              <a:gd name="T2" fmla="*/ 30 w 34"/>
              <a:gd name="T3" fmla="*/ 12 h 79"/>
              <a:gd name="T4" fmla="*/ 19 w 34"/>
              <a:gd name="T5" fmla="*/ 40 h 79"/>
              <a:gd name="T6" fmla="*/ 0 w 34"/>
              <a:gd name="T7" fmla="*/ 79 h 79"/>
              <a:gd name="T8" fmla="*/ 5 w 34"/>
              <a:gd name="T9" fmla="*/ 67 h 79"/>
              <a:gd name="T10" fmla="*/ 16 w 34"/>
              <a:gd name="T11" fmla="*/ 39 h 79"/>
              <a:gd name="T12" fmla="*/ 34 w 34"/>
              <a:gd name="T13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79">
                <a:moveTo>
                  <a:pt x="34" y="0"/>
                </a:moveTo>
                <a:cubicBezTo>
                  <a:pt x="34" y="0"/>
                  <a:pt x="32" y="5"/>
                  <a:pt x="30" y="12"/>
                </a:cubicBezTo>
                <a:cubicBezTo>
                  <a:pt x="27" y="19"/>
                  <a:pt x="23" y="29"/>
                  <a:pt x="19" y="40"/>
                </a:cubicBezTo>
                <a:cubicBezTo>
                  <a:pt x="10" y="62"/>
                  <a:pt x="1" y="79"/>
                  <a:pt x="0" y="79"/>
                </a:cubicBezTo>
                <a:cubicBezTo>
                  <a:pt x="0" y="78"/>
                  <a:pt x="2" y="74"/>
                  <a:pt x="5" y="67"/>
                </a:cubicBezTo>
                <a:cubicBezTo>
                  <a:pt x="7" y="60"/>
                  <a:pt x="11" y="50"/>
                  <a:pt x="16" y="39"/>
                </a:cubicBezTo>
                <a:cubicBezTo>
                  <a:pt x="25" y="17"/>
                  <a:pt x="33" y="0"/>
                  <a:pt x="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ṥľïḋè">
            <a:extLst>
              <a:ext uri="{FF2B5EF4-FFF2-40B4-BE49-F238E27FC236}">
                <a16:creationId xmlns:a16="http://schemas.microsoft.com/office/drawing/2014/main" id="{0A8350B6-860F-4AEC-A991-E6FFA3E8CB44}"/>
              </a:ext>
            </a:extLst>
          </p:cNvPr>
          <p:cNvSpPr/>
          <p:nvPr/>
        </p:nvSpPr>
        <p:spPr bwMode="auto">
          <a:xfrm>
            <a:off x="3276863" y="2347943"/>
            <a:ext cx="69355" cy="173388"/>
          </a:xfrm>
          <a:custGeom>
            <a:avLst/>
            <a:gdLst>
              <a:gd name="T0" fmla="*/ 32 w 32"/>
              <a:gd name="T1" fmla="*/ 0 h 80"/>
              <a:gd name="T2" fmla="*/ 27 w 32"/>
              <a:gd name="T3" fmla="*/ 12 h 80"/>
              <a:gd name="T4" fmla="*/ 17 w 32"/>
              <a:gd name="T5" fmla="*/ 40 h 80"/>
              <a:gd name="T6" fmla="*/ 6 w 32"/>
              <a:gd name="T7" fmla="*/ 68 h 80"/>
              <a:gd name="T8" fmla="*/ 1 w 32"/>
              <a:gd name="T9" fmla="*/ 80 h 80"/>
              <a:gd name="T10" fmla="*/ 4 w 32"/>
              <a:gd name="T11" fmla="*/ 68 h 80"/>
              <a:gd name="T12" fmla="*/ 14 w 32"/>
              <a:gd name="T13" fmla="*/ 39 h 80"/>
              <a:gd name="T14" fmla="*/ 26 w 32"/>
              <a:gd name="T15" fmla="*/ 11 h 80"/>
              <a:gd name="T16" fmla="*/ 32 w 32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80">
                <a:moveTo>
                  <a:pt x="32" y="0"/>
                </a:moveTo>
                <a:cubicBezTo>
                  <a:pt x="32" y="0"/>
                  <a:pt x="30" y="5"/>
                  <a:pt x="27" y="12"/>
                </a:cubicBezTo>
                <a:cubicBezTo>
                  <a:pt x="25" y="19"/>
                  <a:pt x="21" y="29"/>
                  <a:pt x="17" y="40"/>
                </a:cubicBezTo>
                <a:cubicBezTo>
                  <a:pt x="12" y="51"/>
                  <a:pt x="9" y="61"/>
                  <a:pt x="6" y="68"/>
                </a:cubicBezTo>
                <a:cubicBezTo>
                  <a:pt x="3" y="76"/>
                  <a:pt x="1" y="80"/>
                  <a:pt x="1" y="80"/>
                </a:cubicBezTo>
                <a:cubicBezTo>
                  <a:pt x="0" y="80"/>
                  <a:pt x="2" y="75"/>
                  <a:pt x="4" y="68"/>
                </a:cubicBezTo>
                <a:cubicBezTo>
                  <a:pt x="7" y="61"/>
                  <a:pt x="10" y="50"/>
                  <a:pt x="14" y="39"/>
                </a:cubicBezTo>
                <a:cubicBezTo>
                  <a:pt x="19" y="28"/>
                  <a:pt x="23" y="18"/>
                  <a:pt x="26" y="11"/>
                </a:cubicBezTo>
                <a:cubicBezTo>
                  <a:pt x="29" y="4"/>
                  <a:pt x="31" y="0"/>
                  <a:pt x="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išḷíḓé">
            <a:extLst>
              <a:ext uri="{FF2B5EF4-FFF2-40B4-BE49-F238E27FC236}">
                <a16:creationId xmlns:a16="http://schemas.microsoft.com/office/drawing/2014/main" id="{CE472198-8CB6-4668-95D4-B6638EE2FEF8}"/>
              </a:ext>
            </a:extLst>
          </p:cNvPr>
          <p:cNvSpPr/>
          <p:nvPr/>
        </p:nvSpPr>
        <p:spPr bwMode="auto">
          <a:xfrm>
            <a:off x="3540594" y="2501255"/>
            <a:ext cx="45629" cy="47453"/>
          </a:xfrm>
          <a:custGeom>
            <a:avLst/>
            <a:gdLst>
              <a:gd name="T0" fmla="*/ 20 w 21"/>
              <a:gd name="T1" fmla="*/ 10 h 22"/>
              <a:gd name="T2" fmla="*/ 18 w 21"/>
              <a:gd name="T3" fmla="*/ 4 h 22"/>
              <a:gd name="T4" fmla="*/ 6 w 21"/>
              <a:gd name="T5" fmla="*/ 2 h 22"/>
              <a:gd name="T6" fmla="*/ 6 w 21"/>
              <a:gd name="T7" fmla="*/ 2 h 22"/>
              <a:gd name="T8" fmla="*/ 6 w 21"/>
              <a:gd name="T9" fmla="*/ 3 h 22"/>
              <a:gd name="T10" fmla="*/ 0 w 21"/>
              <a:gd name="T11" fmla="*/ 9 h 22"/>
              <a:gd name="T12" fmla="*/ 4 w 21"/>
              <a:gd name="T13" fmla="*/ 19 h 22"/>
              <a:gd name="T14" fmla="*/ 15 w 21"/>
              <a:gd name="T15" fmla="*/ 20 h 22"/>
              <a:gd name="T16" fmla="*/ 19 w 21"/>
              <a:gd name="T17" fmla="*/ 15 h 22"/>
              <a:gd name="T18" fmla="*/ 19 w 21"/>
              <a:gd name="T19" fmla="*/ 15 h 22"/>
              <a:gd name="T20" fmla="*/ 20 w 21"/>
              <a:gd name="T21" fmla="*/ 13 h 22"/>
              <a:gd name="T22" fmla="*/ 20 w 2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2">
                <a:moveTo>
                  <a:pt x="20" y="10"/>
                </a:moveTo>
                <a:cubicBezTo>
                  <a:pt x="20" y="8"/>
                  <a:pt x="19" y="6"/>
                  <a:pt x="18" y="4"/>
                </a:cubicBezTo>
                <a:cubicBezTo>
                  <a:pt x="14" y="0"/>
                  <a:pt x="9" y="1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3" y="4"/>
                  <a:pt x="1" y="6"/>
                  <a:pt x="0" y="9"/>
                </a:cubicBezTo>
                <a:cubicBezTo>
                  <a:pt x="0" y="12"/>
                  <a:pt x="1" y="16"/>
                  <a:pt x="4" y="19"/>
                </a:cubicBezTo>
                <a:cubicBezTo>
                  <a:pt x="7" y="21"/>
                  <a:pt x="12" y="22"/>
                  <a:pt x="15" y="20"/>
                </a:cubicBezTo>
                <a:cubicBezTo>
                  <a:pt x="17" y="19"/>
                  <a:pt x="18" y="17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2"/>
                  <a:pt x="21" y="11"/>
                  <a:pt x="20" y="10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ṣľidé">
            <a:extLst>
              <a:ext uri="{FF2B5EF4-FFF2-40B4-BE49-F238E27FC236}">
                <a16:creationId xmlns:a16="http://schemas.microsoft.com/office/drawing/2014/main" id="{386297D4-F992-459D-B35D-D5C7E660C564}"/>
              </a:ext>
            </a:extLst>
          </p:cNvPr>
          <p:cNvSpPr/>
          <p:nvPr/>
        </p:nvSpPr>
        <p:spPr bwMode="auto">
          <a:xfrm>
            <a:off x="3248573" y="2451976"/>
            <a:ext cx="548453" cy="543890"/>
          </a:xfrm>
          <a:custGeom>
            <a:avLst/>
            <a:gdLst>
              <a:gd name="T0" fmla="*/ 252 w 254"/>
              <a:gd name="T1" fmla="*/ 121 h 252"/>
              <a:gd name="T2" fmla="*/ 243 w 254"/>
              <a:gd name="T3" fmla="*/ 97 h 252"/>
              <a:gd name="T4" fmla="*/ 213 w 254"/>
              <a:gd name="T5" fmla="*/ 54 h 252"/>
              <a:gd name="T6" fmla="*/ 176 w 254"/>
              <a:gd name="T7" fmla="*/ 16 h 252"/>
              <a:gd name="T8" fmla="*/ 167 w 254"/>
              <a:gd name="T9" fmla="*/ 8 h 252"/>
              <a:gd name="T10" fmla="*/ 155 w 254"/>
              <a:gd name="T11" fmla="*/ 2 h 252"/>
              <a:gd name="T12" fmla="*/ 130 w 254"/>
              <a:gd name="T13" fmla="*/ 5 h 252"/>
              <a:gd name="T14" fmla="*/ 91 w 254"/>
              <a:gd name="T15" fmla="*/ 27 h 252"/>
              <a:gd name="T16" fmla="*/ 61 w 254"/>
              <a:gd name="T17" fmla="*/ 51 h 252"/>
              <a:gd name="T18" fmla="*/ 33 w 254"/>
              <a:gd name="T19" fmla="*/ 76 h 252"/>
              <a:gd name="T20" fmla="*/ 32 w 254"/>
              <a:gd name="T21" fmla="*/ 76 h 252"/>
              <a:gd name="T22" fmla="*/ 28 w 254"/>
              <a:gd name="T23" fmla="*/ 80 h 252"/>
              <a:gd name="T24" fmla="*/ 6 w 254"/>
              <a:gd name="T25" fmla="*/ 100 h 252"/>
              <a:gd name="T26" fmla="*/ 1 w 254"/>
              <a:gd name="T27" fmla="*/ 107 h 252"/>
              <a:gd name="T28" fmla="*/ 1 w 254"/>
              <a:gd name="T29" fmla="*/ 117 h 252"/>
              <a:gd name="T30" fmla="*/ 8 w 254"/>
              <a:gd name="T31" fmla="*/ 133 h 252"/>
              <a:gd name="T32" fmla="*/ 54 w 254"/>
              <a:gd name="T33" fmla="*/ 195 h 252"/>
              <a:gd name="T34" fmla="*/ 80 w 254"/>
              <a:gd name="T35" fmla="*/ 225 h 252"/>
              <a:gd name="T36" fmla="*/ 94 w 254"/>
              <a:gd name="T37" fmla="*/ 238 h 252"/>
              <a:gd name="T38" fmla="*/ 109 w 254"/>
              <a:gd name="T39" fmla="*/ 249 h 252"/>
              <a:gd name="T40" fmla="*/ 114 w 254"/>
              <a:gd name="T41" fmla="*/ 251 h 252"/>
              <a:gd name="T42" fmla="*/ 118 w 254"/>
              <a:gd name="T43" fmla="*/ 252 h 252"/>
              <a:gd name="T44" fmla="*/ 123 w 254"/>
              <a:gd name="T45" fmla="*/ 252 h 252"/>
              <a:gd name="T46" fmla="*/ 125 w 254"/>
              <a:gd name="T47" fmla="*/ 252 h 252"/>
              <a:gd name="T48" fmla="*/ 128 w 254"/>
              <a:gd name="T49" fmla="*/ 251 h 252"/>
              <a:gd name="T50" fmla="*/ 143 w 254"/>
              <a:gd name="T51" fmla="*/ 245 h 252"/>
              <a:gd name="T52" fmla="*/ 168 w 254"/>
              <a:gd name="T53" fmla="*/ 229 h 252"/>
              <a:gd name="T54" fmla="*/ 200 w 254"/>
              <a:gd name="T55" fmla="*/ 201 h 252"/>
              <a:gd name="T56" fmla="*/ 201 w 254"/>
              <a:gd name="T57" fmla="*/ 200 h 252"/>
              <a:gd name="T58" fmla="*/ 201 w 254"/>
              <a:gd name="T59" fmla="*/ 200 h 252"/>
              <a:gd name="T60" fmla="*/ 222 w 254"/>
              <a:gd name="T61" fmla="*/ 181 h 252"/>
              <a:gd name="T62" fmla="*/ 237 w 254"/>
              <a:gd name="T63" fmla="*/ 165 h 252"/>
              <a:gd name="T64" fmla="*/ 250 w 254"/>
              <a:gd name="T65" fmla="*/ 146 h 252"/>
              <a:gd name="T66" fmla="*/ 253 w 254"/>
              <a:gd name="T67" fmla="*/ 134 h 252"/>
              <a:gd name="T68" fmla="*/ 252 w 254"/>
              <a:gd name="T69" fmla="*/ 12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252">
                <a:moveTo>
                  <a:pt x="252" y="121"/>
                </a:moveTo>
                <a:cubicBezTo>
                  <a:pt x="251" y="113"/>
                  <a:pt x="247" y="105"/>
                  <a:pt x="243" y="97"/>
                </a:cubicBezTo>
                <a:cubicBezTo>
                  <a:pt x="235" y="82"/>
                  <a:pt x="225" y="67"/>
                  <a:pt x="213" y="54"/>
                </a:cubicBezTo>
                <a:cubicBezTo>
                  <a:pt x="201" y="40"/>
                  <a:pt x="189" y="28"/>
                  <a:pt x="176" y="16"/>
                </a:cubicBezTo>
                <a:cubicBezTo>
                  <a:pt x="173" y="13"/>
                  <a:pt x="170" y="10"/>
                  <a:pt x="167" y="8"/>
                </a:cubicBezTo>
                <a:cubicBezTo>
                  <a:pt x="163" y="5"/>
                  <a:pt x="159" y="3"/>
                  <a:pt x="155" y="2"/>
                </a:cubicBezTo>
                <a:cubicBezTo>
                  <a:pt x="146" y="0"/>
                  <a:pt x="137" y="2"/>
                  <a:pt x="130" y="5"/>
                </a:cubicBezTo>
                <a:cubicBezTo>
                  <a:pt x="115" y="10"/>
                  <a:pt x="102" y="19"/>
                  <a:pt x="91" y="27"/>
                </a:cubicBezTo>
                <a:cubicBezTo>
                  <a:pt x="80" y="35"/>
                  <a:pt x="70" y="43"/>
                  <a:pt x="61" y="51"/>
                </a:cubicBezTo>
                <a:cubicBezTo>
                  <a:pt x="50" y="60"/>
                  <a:pt x="41" y="69"/>
                  <a:pt x="33" y="76"/>
                </a:cubicBezTo>
                <a:cubicBezTo>
                  <a:pt x="33" y="76"/>
                  <a:pt x="32" y="76"/>
                  <a:pt x="32" y="76"/>
                </a:cubicBezTo>
                <a:cubicBezTo>
                  <a:pt x="31" y="78"/>
                  <a:pt x="29" y="79"/>
                  <a:pt x="28" y="80"/>
                </a:cubicBezTo>
                <a:cubicBezTo>
                  <a:pt x="21" y="86"/>
                  <a:pt x="13" y="91"/>
                  <a:pt x="6" y="100"/>
                </a:cubicBezTo>
                <a:cubicBezTo>
                  <a:pt x="4" y="102"/>
                  <a:pt x="2" y="105"/>
                  <a:pt x="1" y="107"/>
                </a:cubicBezTo>
                <a:cubicBezTo>
                  <a:pt x="0" y="110"/>
                  <a:pt x="0" y="114"/>
                  <a:pt x="1" y="117"/>
                </a:cubicBezTo>
                <a:cubicBezTo>
                  <a:pt x="2" y="123"/>
                  <a:pt x="5" y="128"/>
                  <a:pt x="8" y="133"/>
                </a:cubicBezTo>
                <a:cubicBezTo>
                  <a:pt x="20" y="154"/>
                  <a:pt x="36" y="174"/>
                  <a:pt x="54" y="195"/>
                </a:cubicBezTo>
                <a:cubicBezTo>
                  <a:pt x="62" y="206"/>
                  <a:pt x="71" y="216"/>
                  <a:pt x="80" y="225"/>
                </a:cubicBezTo>
                <a:cubicBezTo>
                  <a:pt x="85" y="230"/>
                  <a:pt x="89" y="234"/>
                  <a:pt x="94" y="238"/>
                </a:cubicBezTo>
                <a:cubicBezTo>
                  <a:pt x="99" y="242"/>
                  <a:pt x="103" y="246"/>
                  <a:pt x="109" y="249"/>
                </a:cubicBezTo>
                <a:cubicBezTo>
                  <a:pt x="110" y="250"/>
                  <a:pt x="112" y="251"/>
                  <a:pt x="114" y="251"/>
                </a:cubicBezTo>
                <a:cubicBezTo>
                  <a:pt x="115" y="252"/>
                  <a:pt x="117" y="252"/>
                  <a:pt x="118" y="252"/>
                </a:cubicBezTo>
                <a:cubicBezTo>
                  <a:pt x="120" y="252"/>
                  <a:pt x="122" y="252"/>
                  <a:pt x="123" y="252"/>
                </a:cubicBezTo>
                <a:cubicBezTo>
                  <a:pt x="124" y="252"/>
                  <a:pt x="125" y="252"/>
                  <a:pt x="125" y="252"/>
                </a:cubicBezTo>
                <a:cubicBezTo>
                  <a:pt x="128" y="251"/>
                  <a:pt x="128" y="251"/>
                  <a:pt x="128" y="251"/>
                </a:cubicBezTo>
                <a:cubicBezTo>
                  <a:pt x="133" y="250"/>
                  <a:pt x="138" y="248"/>
                  <a:pt x="143" y="245"/>
                </a:cubicBezTo>
                <a:cubicBezTo>
                  <a:pt x="153" y="240"/>
                  <a:pt x="161" y="234"/>
                  <a:pt x="168" y="229"/>
                </a:cubicBezTo>
                <a:cubicBezTo>
                  <a:pt x="182" y="218"/>
                  <a:pt x="193" y="208"/>
                  <a:pt x="200" y="201"/>
                </a:cubicBezTo>
                <a:cubicBezTo>
                  <a:pt x="200" y="201"/>
                  <a:pt x="201" y="200"/>
                  <a:pt x="201" y="200"/>
                </a:cubicBezTo>
                <a:cubicBezTo>
                  <a:pt x="201" y="200"/>
                  <a:pt x="201" y="200"/>
                  <a:pt x="201" y="200"/>
                </a:cubicBezTo>
                <a:cubicBezTo>
                  <a:pt x="208" y="194"/>
                  <a:pt x="215" y="188"/>
                  <a:pt x="222" y="181"/>
                </a:cubicBezTo>
                <a:cubicBezTo>
                  <a:pt x="227" y="176"/>
                  <a:pt x="232" y="171"/>
                  <a:pt x="237" y="165"/>
                </a:cubicBezTo>
                <a:cubicBezTo>
                  <a:pt x="242" y="159"/>
                  <a:pt x="247" y="153"/>
                  <a:pt x="250" y="146"/>
                </a:cubicBezTo>
                <a:cubicBezTo>
                  <a:pt x="252" y="142"/>
                  <a:pt x="253" y="138"/>
                  <a:pt x="253" y="134"/>
                </a:cubicBezTo>
                <a:cubicBezTo>
                  <a:pt x="254" y="129"/>
                  <a:pt x="253" y="125"/>
                  <a:pt x="252" y="121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ïşļíḍê">
            <a:extLst>
              <a:ext uri="{FF2B5EF4-FFF2-40B4-BE49-F238E27FC236}">
                <a16:creationId xmlns:a16="http://schemas.microsoft.com/office/drawing/2014/main" id="{1B600340-00F0-469F-BA39-2FD666DAD327}"/>
              </a:ext>
            </a:extLst>
          </p:cNvPr>
          <p:cNvSpPr/>
          <p:nvPr/>
        </p:nvSpPr>
        <p:spPr bwMode="auto">
          <a:xfrm>
            <a:off x="3285989" y="2663691"/>
            <a:ext cx="19164" cy="17339"/>
          </a:xfrm>
          <a:custGeom>
            <a:avLst/>
            <a:gdLst>
              <a:gd name="T0" fmla="*/ 9 w 9"/>
              <a:gd name="T1" fmla="*/ 0 h 8"/>
              <a:gd name="T2" fmla="*/ 5 w 9"/>
              <a:gd name="T3" fmla="*/ 5 h 8"/>
              <a:gd name="T4" fmla="*/ 0 w 9"/>
              <a:gd name="T5" fmla="*/ 8 h 8"/>
              <a:gd name="T6" fmla="*/ 3 w 9"/>
              <a:gd name="T7" fmla="*/ 3 h 8"/>
              <a:gd name="T8" fmla="*/ 9 w 9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9" y="0"/>
                </a:moveTo>
                <a:cubicBezTo>
                  <a:pt x="9" y="1"/>
                  <a:pt x="8" y="3"/>
                  <a:pt x="5" y="5"/>
                </a:cubicBezTo>
                <a:cubicBezTo>
                  <a:pt x="3" y="7"/>
                  <a:pt x="1" y="8"/>
                  <a:pt x="0" y="8"/>
                </a:cubicBezTo>
                <a:cubicBezTo>
                  <a:pt x="0" y="7"/>
                  <a:pt x="1" y="5"/>
                  <a:pt x="3" y="3"/>
                </a:cubicBezTo>
                <a:cubicBezTo>
                  <a:pt x="6" y="1"/>
                  <a:pt x="8" y="0"/>
                  <a:pt x="9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$liḋê">
            <a:extLst>
              <a:ext uri="{FF2B5EF4-FFF2-40B4-BE49-F238E27FC236}">
                <a16:creationId xmlns:a16="http://schemas.microsoft.com/office/drawing/2014/main" id="{9D9CC032-2A4C-471E-9C5B-87ADC7022D17}"/>
              </a:ext>
            </a:extLst>
          </p:cNvPr>
          <p:cNvSpPr/>
          <p:nvPr/>
        </p:nvSpPr>
        <p:spPr bwMode="auto">
          <a:xfrm>
            <a:off x="3339830" y="2598900"/>
            <a:ext cx="41066" cy="34677"/>
          </a:xfrm>
          <a:custGeom>
            <a:avLst/>
            <a:gdLst>
              <a:gd name="T0" fmla="*/ 19 w 19"/>
              <a:gd name="T1" fmla="*/ 1 h 16"/>
              <a:gd name="T2" fmla="*/ 11 w 19"/>
              <a:gd name="T3" fmla="*/ 10 h 16"/>
              <a:gd name="T4" fmla="*/ 1 w 19"/>
              <a:gd name="T5" fmla="*/ 16 h 16"/>
              <a:gd name="T6" fmla="*/ 9 w 19"/>
              <a:gd name="T7" fmla="*/ 7 h 16"/>
              <a:gd name="T8" fmla="*/ 19 w 19"/>
              <a:gd name="T9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6">
                <a:moveTo>
                  <a:pt x="19" y="1"/>
                </a:moveTo>
                <a:cubicBezTo>
                  <a:pt x="19" y="2"/>
                  <a:pt x="16" y="6"/>
                  <a:pt x="11" y="10"/>
                </a:cubicBezTo>
                <a:cubicBezTo>
                  <a:pt x="6" y="14"/>
                  <a:pt x="2" y="16"/>
                  <a:pt x="1" y="16"/>
                </a:cubicBezTo>
                <a:cubicBezTo>
                  <a:pt x="0" y="15"/>
                  <a:pt x="4" y="11"/>
                  <a:pt x="9" y="7"/>
                </a:cubicBezTo>
                <a:cubicBezTo>
                  <a:pt x="14" y="3"/>
                  <a:pt x="18" y="0"/>
                  <a:pt x="19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śľîďé">
            <a:extLst>
              <a:ext uri="{FF2B5EF4-FFF2-40B4-BE49-F238E27FC236}">
                <a16:creationId xmlns:a16="http://schemas.microsoft.com/office/drawing/2014/main" id="{296B324E-62E5-4C8D-8725-C9EA5CD59C19}"/>
              </a:ext>
            </a:extLst>
          </p:cNvPr>
          <p:cNvSpPr/>
          <p:nvPr/>
        </p:nvSpPr>
        <p:spPr bwMode="auto">
          <a:xfrm>
            <a:off x="3417398" y="2540495"/>
            <a:ext cx="42891" cy="31940"/>
          </a:xfrm>
          <a:custGeom>
            <a:avLst/>
            <a:gdLst>
              <a:gd name="T0" fmla="*/ 19 w 20"/>
              <a:gd name="T1" fmla="*/ 0 h 15"/>
              <a:gd name="T2" fmla="*/ 11 w 20"/>
              <a:gd name="T3" fmla="*/ 9 h 15"/>
              <a:gd name="T4" fmla="*/ 1 w 20"/>
              <a:gd name="T5" fmla="*/ 14 h 15"/>
              <a:gd name="T6" fmla="*/ 9 w 20"/>
              <a:gd name="T7" fmla="*/ 6 h 15"/>
              <a:gd name="T8" fmla="*/ 19 w 2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5">
                <a:moveTo>
                  <a:pt x="19" y="0"/>
                </a:moveTo>
                <a:cubicBezTo>
                  <a:pt x="20" y="1"/>
                  <a:pt x="16" y="5"/>
                  <a:pt x="11" y="9"/>
                </a:cubicBezTo>
                <a:cubicBezTo>
                  <a:pt x="6" y="12"/>
                  <a:pt x="2" y="15"/>
                  <a:pt x="1" y="14"/>
                </a:cubicBezTo>
                <a:cubicBezTo>
                  <a:pt x="0" y="13"/>
                  <a:pt x="4" y="10"/>
                  <a:pt x="9" y="6"/>
                </a:cubicBezTo>
                <a:cubicBezTo>
                  <a:pt x="14" y="2"/>
                  <a:pt x="19" y="0"/>
                  <a:pt x="19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ľiḍê">
            <a:extLst>
              <a:ext uri="{FF2B5EF4-FFF2-40B4-BE49-F238E27FC236}">
                <a16:creationId xmlns:a16="http://schemas.microsoft.com/office/drawing/2014/main" id="{D6EF8477-F216-4DEC-8AB1-170CB3DA1582}"/>
              </a:ext>
            </a:extLst>
          </p:cNvPr>
          <p:cNvSpPr/>
          <p:nvPr/>
        </p:nvSpPr>
        <p:spPr bwMode="auto">
          <a:xfrm>
            <a:off x="3499530" y="2488478"/>
            <a:ext cx="45629" cy="25552"/>
          </a:xfrm>
          <a:custGeom>
            <a:avLst/>
            <a:gdLst>
              <a:gd name="T0" fmla="*/ 21 w 21"/>
              <a:gd name="T1" fmla="*/ 1 h 12"/>
              <a:gd name="T2" fmla="*/ 11 w 21"/>
              <a:gd name="T3" fmla="*/ 7 h 12"/>
              <a:gd name="T4" fmla="*/ 4 w 21"/>
              <a:gd name="T5" fmla="*/ 10 h 12"/>
              <a:gd name="T6" fmla="*/ 0 w 21"/>
              <a:gd name="T7" fmla="*/ 11 h 12"/>
              <a:gd name="T8" fmla="*/ 2 w 21"/>
              <a:gd name="T9" fmla="*/ 9 h 12"/>
              <a:gd name="T10" fmla="*/ 9 w 21"/>
              <a:gd name="T11" fmla="*/ 4 h 12"/>
              <a:gd name="T12" fmla="*/ 21 w 21"/>
              <a:gd name="T13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12">
                <a:moveTo>
                  <a:pt x="21" y="1"/>
                </a:moveTo>
                <a:cubicBezTo>
                  <a:pt x="21" y="2"/>
                  <a:pt x="16" y="4"/>
                  <a:pt x="11" y="7"/>
                </a:cubicBezTo>
                <a:cubicBezTo>
                  <a:pt x="8" y="8"/>
                  <a:pt x="6" y="10"/>
                  <a:pt x="4" y="10"/>
                </a:cubicBezTo>
                <a:cubicBezTo>
                  <a:pt x="2" y="11"/>
                  <a:pt x="0" y="12"/>
                  <a:pt x="0" y="11"/>
                </a:cubicBezTo>
                <a:cubicBezTo>
                  <a:pt x="0" y="11"/>
                  <a:pt x="1" y="10"/>
                  <a:pt x="2" y="9"/>
                </a:cubicBezTo>
                <a:cubicBezTo>
                  <a:pt x="4" y="7"/>
                  <a:pt x="6" y="5"/>
                  <a:pt x="9" y="4"/>
                </a:cubicBezTo>
                <a:cubicBezTo>
                  <a:pt x="15" y="0"/>
                  <a:pt x="21" y="0"/>
                  <a:pt x="21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ïŝ1îde">
            <a:extLst>
              <a:ext uri="{FF2B5EF4-FFF2-40B4-BE49-F238E27FC236}">
                <a16:creationId xmlns:a16="http://schemas.microsoft.com/office/drawing/2014/main" id="{18D2C51C-E1FA-4772-8A41-B53B71D93813}"/>
              </a:ext>
            </a:extLst>
          </p:cNvPr>
          <p:cNvSpPr/>
          <p:nvPr/>
        </p:nvSpPr>
        <p:spPr bwMode="auto">
          <a:xfrm>
            <a:off x="3588048" y="2507643"/>
            <a:ext cx="38328" cy="37416"/>
          </a:xfrm>
          <a:custGeom>
            <a:avLst/>
            <a:gdLst>
              <a:gd name="T0" fmla="*/ 17 w 18"/>
              <a:gd name="T1" fmla="*/ 16 h 17"/>
              <a:gd name="T2" fmla="*/ 7 w 18"/>
              <a:gd name="T3" fmla="*/ 10 h 17"/>
              <a:gd name="T4" fmla="*/ 0 w 18"/>
              <a:gd name="T5" fmla="*/ 1 h 17"/>
              <a:gd name="T6" fmla="*/ 10 w 18"/>
              <a:gd name="T7" fmla="*/ 7 h 17"/>
              <a:gd name="T8" fmla="*/ 17 w 18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7">
                <a:moveTo>
                  <a:pt x="17" y="16"/>
                </a:moveTo>
                <a:cubicBezTo>
                  <a:pt x="16" y="17"/>
                  <a:pt x="12" y="14"/>
                  <a:pt x="7" y="10"/>
                </a:cubicBezTo>
                <a:cubicBezTo>
                  <a:pt x="3" y="5"/>
                  <a:pt x="0" y="1"/>
                  <a:pt x="0" y="1"/>
                </a:cubicBezTo>
                <a:cubicBezTo>
                  <a:pt x="1" y="0"/>
                  <a:pt x="5" y="3"/>
                  <a:pt x="10" y="7"/>
                </a:cubicBezTo>
                <a:cubicBezTo>
                  <a:pt x="14" y="11"/>
                  <a:pt x="18" y="15"/>
                  <a:pt x="17" y="1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ïṧlíḓè">
            <a:extLst>
              <a:ext uri="{FF2B5EF4-FFF2-40B4-BE49-F238E27FC236}">
                <a16:creationId xmlns:a16="http://schemas.microsoft.com/office/drawing/2014/main" id="{2A9BB0C0-466A-4236-BF29-D0DE5BCC2B44}"/>
              </a:ext>
            </a:extLst>
          </p:cNvPr>
          <p:cNvSpPr/>
          <p:nvPr/>
        </p:nvSpPr>
        <p:spPr bwMode="auto">
          <a:xfrm>
            <a:off x="3659228" y="2575172"/>
            <a:ext cx="36503" cy="38328"/>
          </a:xfrm>
          <a:custGeom>
            <a:avLst/>
            <a:gdLst>
              <a:gd name="T0" fmla="*/ 16 w 17"/>
              <a:gd name="T1" fmla="*/ 18 h 18"/>
              <a:gd name="T2" fmla="*/ 8 w 17"/>
              <a:gd name="T3" fmla="*/ 10 h 18"/>
              <a:gd name="T4" fmla="*/ 1 w 17"/>
              <a:gd name="T5" fmla="*/ 0 h 18"/>
              <a:gd name="T6" fmla="*/ 10 w 17"/>
              <a:gd name="T7" fmla="*/ 8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6" y="18"/>
                  <a:pt x="12" y="15"/>
                  <a:pt x="8" y="10"/>
                </a:cubicBezTo>
                <a:cubicBezTo>
                  <a:pt x="4" y="5"/>
                  <a:pt x="0" y="1"/>
                  <a:pt x="1" y="0"/>
                </a:cubicBezTo>
                <a:cubicBezTo>
                  <a:pt x="2" y="0"/>
                  <a:pt x="6" y="3"/>
                  <a:pt x="10" y="8"/>
                </a:cubicBezTo>
                <a:cubicBezTo>
                  <a:pt x="14" y="12"/>
                  <a:pt x="17" y="17"/>
                  <a:pt x="16" y="1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iş1íḑê">
            <a:extLst>
              <a:ext uri="{FF2B5EF4-FFF2-40B4-BE49-F238E27FC236}">
                <a16:creationId xmlns:a16="http://schemas.microsoft.com/office/drawing/2014/main" id="{B4EC9F83-AB0F-46DC-A57F-F57B22882622}"/>
              </a:ext>
            </a:extLst>
          </p:cNvPr>
          <p:cNvSpPr/>
          <p:nvPr/>
        </p:nvSpPr>
        <p:spPr bwMode="auto">
          <a:xfrm>
            <a:off x="3722196" y="2652741"/>
            <a:ext cx="23727" cy="45629"/>
          </a:xfrm>
          <a:custGeom>
            <a:avLst/>
            <a:gdLst>
              <a:gd name="T0" fmla="*/ 10 w 11"/>
              <a:gd name="T1" fmla="*/ 21 h 21"/>
              <a:gd name="T2" fmla="*/ 4 w 11"/>
              <a:gd name="T3" fmla="*/ 11 h 21"/>
              <a:gd name="T4" fmla="*/ 0 w 11"/>
              <a:gd name="T5" fmla="*/ 0 h 21"/>
              <a:gd name="T6" fmla="*/ 7 w 11"/>
              <a:gd name="T7" fmla="*/ 10 h 21"/>
              <a:gd name="T8" fmla="*/ 10 w 1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1">
                <a:moveTo>
                  <a:pt x="10" y="21"/>
                </a:moveTo>
                <a:cubicBezTo>
                  <a:pt x="9" y="21"/>
                  <a:pt x="7" y="17"/>
                  <a:pt x="4" y="11"/>
                </a:cubicBezTo>
                <a:cubicBezTo>
                  <a:pt x="2" y="6"/>
                  <a:pt x="0" y="1"/>
                  <a:pt x="0" y="0"/>
                </a:cubicBezTo>
                <a:cubicBezTo>
                  <a:pt x="1" y="0"/>
                  <a:pt x="5" y="4"/>
                  <a:pt x="7" y="10"/>
                </a:cubicBezTo>
                <a:cubicBezTo>
                  <a:pt x="10" y="15"/>
                  <a:pt x="11" y="21"/>
                  <a:pt x="10" y="2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sḷïḓé">
            <a:extLst>
              <a:ext uri="{FF2B5EF4-FFF2-40B4-BE49-F238E27FC236}">
                <a16:creationId xmlns:a16="http://schemas.microsoft.com/office/drawing/2014/main" id="{1ABF5EB9-02D4-4BC7-85B8-BD631B073CFE}"/>
              </a:ext>
            </a:extLst>
          </p:cNvPr>
          <p:cNvSpPr/>
          <p:nvPr/>
        </p:nvSpPr>
        <p:spPr bwMode="auto">
          <a:xfrm>
            <a:off x="3730409" y="2745822"/>
            <a:ext cx="23727" cy="47453"/>
          </a:xfrm>
          <a:custGeom>
            <a:avLst/>
            <a:gdLst>
              <a:gd name="T0" fmla="*/ 0 w 11"/>
              <a:gd name="T1" fmla="*/ 21 h 22"/>
              <a:gd name="T2" fmla="*/ 5 w 11"/>
              <a:gd name="T3" fmla="*/ 11 h 22"/>
              <a:gd name="T4" fmla="*/ 10 w 11"/>
              <a:gd name="T5" fmla="*/ 0 h 22"/>
              <a:gd name="T6" fmla="*/ 8 w 11"/>
              <a:gd name="T7" fmla="*/ 12 h 22"/>
              <a:gd name="T8" fmla="*/ 0 w 11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2">
                <a:moveTo>
                  <a:pt x="0" y="21"/>
                </a:moveTo>
                <a:cubicBezTo>
                  <a:pt x="0" y="21"/>
                  <a:pt x="2" y="16"/>
                  <a:pt x="5" y="11"/>
                </a:cubicBezTo>
                <a:cubicBezTo>
                  <a:pt x="7" y="5"/>
                  <a:pt x="9" y="0"/>
                  <a:pt x="10" y="0"/>
                </a:cubicBezTo>
                <a:cubicBezTo>
                  <a:pt x="10" y="0"/>
                  <a:pt x="11" y="6"/>
                  <a:pt x="8" y="12"/>
                </a:cubicBezTo>
                <a:cubicBezTo>
                  <a:pt x="5" y="18"/>
                  <a:pt x="1" y="22"/>
                  <a:pt x="0" y="2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ísḷïdê">
            <a:extLst>
              <a:ext uri="{FF2B5EF4-FFF2-40B4-BE49-F238E27FC236}">
                <a16:creationId xmlns:a16="http://schemas.microsoft.com/office/drawing/2014/main" id="{1C42AD4E-7EE7-4806-A8DE-D6A1BF0D94E4}"/>
              </a:ext>
            </a:extLst>
          </p:cNvPr>
          <p:cNvSpPr/>
          <p:nvPr/>
        </p:nvSpPr>
        <p:spPr bwMode="auto">
          <a:xfrm>
            <a:off x="3659228" y="2827953"/>
            <a:ext cx="41066" cy="34677"/>
          </a:xfrm>
          <a:custGeom>
            <a:avLst/>
            <a:gdLst>
              <a:gd name="T0" fmla="*/ 1 w 19"/>
              <a:gd name="T1" fmla="*/ 16 h 16"/>
              <a:gd name="T2" fmla="*/ 9 w 19"/>
              <a:gd name="T3" fmla="*/ 7 h 16"/>
              <a:gd name="T4" fmla="*/ 18 w 19"/>
              <a:gd name="T5" fmla="*/ 0 h 16"/>
              <a:gd name="T6" fmla="*/ 11 w 19"/>
              <a:gd name="T7" fmla="*/ 9 h 16"/>
              <a:gd name="T8" fmla="*/ 1 w 19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6">
                <a:moveTo>
                  <a:pt x="1" y="16"/>
                </a:moveTo>
                <a:cubicBezTo>
                  <a:pt x="0" y="15"/>
                  <a:pt x="4" y="11"/>
                  <a:pt x="9" y="7"/>
                </a:cubicBezTo>
                <a:cubicBezTo>
                  <a:pt x="13" y="3"/>
                  <a:pt x="18" y="0"/>
                  <a:pt x="18" y="0"/>
                </a:cubicBezTo>
                <a:cubicBezTo>
                  <a:pt x="19" y="1"/>
                  <a:pt x="16" y="5"/>
                  <a:pt x="11" y="9"/>
                </a:cubicBezTo>
                <a:cubicBezTo>
                  <a:pt x="6" y="13"/>
                  <a:pt x="2" y="16"/>
                  <a:pt x="1" y="1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ṣļîḑé">
            <a:extLst>
              <a:ext uri="{FF2B5EF4-FFF2-40B4-BE49-F238E27FC236}">
                <a16:creationId xmlns:a16="http://schemas.microsoft.com/office/drawing/2014/main" id="{2F2BA415-0150-44C6-80E8-6AD4AF92517F}"/>
              </a:ext>
            </a:extLst>
          </p:cNvPr>
          <p:cNvSpPr/>
          <p:nvPr/>
        </p:nvSpPr>
        <p:spPr bwMode="auto">
          <a:xfrm>
            <a:off x="3578923" y="2890008"/>
            <a:ext cx="43803" cy="30115"/>
          </a:xfrm>
          <a:custGeom>
            <a:avLst/>
            <a:gdLst>
              <a:gd name="T0" fmla="*/ 1 w 20"/>
              <a:gd name="T1" fmla="*/ 13 h 14"/>
              <a:gd name="T2" fmla="*/ 9 w 20"/>
              <a:gd name="T3" fmla="*/ 5 h 14"/>
              <a:gd name="T4" fmla="*/ 20 w 20"/>
              <a:gd name="T5" fmla="*/ 0 h 14"/>
              <a:gd name="T6" fmla="*/ 11 w 20"/>
              <a:gd name="T7" fmla="*/ 8 h 14"/>
              <a:gd name="T8" fmla="*/ 1 w 20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1" y="13"/>
                </a:moveTo>
                <a:cubicBezTo>
                  <a:pt x="0" y="12"/>
                  <a:pt x="4" y="9"/>
                  <a:pt x="9" y="5"/>
                </a:cubicBezTo>
                <a:cubicBezTo>
                  <a:pt x="14" y="2"/>
                  <a:pt x="19" y="0"/>
                  <a:pt x="20" y="0"/>
                </a:cubicBezTo>
                <a:cubicBezTo>
                  <a:pt x="20" y="1"/>
                  <a:pt x="16" y="5"/>
                  <a:pt x="11" y="8"/>
                </a:cubicBezTo>
                <a:cubicBezTo>
                  <a:pt x="6" y="12"/>
                  <a:pt x="1" y="14"/>
                  <a:pt x="1" y="1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ŝ1íḋè">
            <a:extLst>
              <a:ext uri="{FF2B5EF4-FFF2-40B4-BE49-F238E27FC236}">
                <a16:creationId xmlns:a16="http://schemas.microsoft.com/office/drawing/2014/main" id="{CD1DF596-2441-45B1-9F7F-6A129F2832D0}"/>
              </a:ext>
            </a:extLst>
          </p:cNvPr>
          <p:cNvSpPr/>
          <p:nvPr/>
        </p:nvSpPr>
        <p:spPr bwMode="auto">
          <a:xfrm>
            <a:off x="3518693" y="2944762"/>
            <a:ext cx="21902" cy="14601"/>
          </a:xfrm>
          <a:custGeom>
            <a:avLst/>
            <a:gdLst>
              <a:gd name="T0" fmla="*/ 0 w 10"/>
              <a:gd name="T1" fmla="*/ 7 h 7"/>
              <a:gd name="T2" fmla="*/ 4 w 10"/>
              <a:gd name="T3" fmla="*/ 2 h 7"/>
              <a:gd name="T4" fmla="*/ 9 w 10"/>
              <a:gd name="T5" fmla="*/ 1 h 7"/>
              <a:gd name="T6" fmla="*/ 6 w 10"/>
              <a:gd name="T7" fmla="*/ 5 h 7"/>
              <a:gd name="T8" fmla="*/ 0 w 10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7"/>
                </a:moveTo>
                <a:cubicBezTo>
                  <a:pt x="0" y="6"/>
                  <a:pt x="1" y="4"/>
                  <a:pt x="4" y="2"/>
                </a:cubicBezTo>
                <a:cubicBezTo>
                  <a:pt x="6" y="1"/>
                  <a:pt x="9" y="0"/>
                  <a:pt x="9" y="1"/>
                </a:cubicBezTo>
                <a:cubicBezTo>
                  <a:pt x="10" y="1"/>
                  <a:pt x="8" y="3"/>
                  <a:pt x="6" y="5"/>
                </a:cubicBezTo>
                <a:cubicBezTo>
                  <a:pt x="3" y="7"/>
                  <a:pt x="1" y="7"/>
                  <a:pt x="0" y="7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î$ļiḑê">
            <a:extLst>
              <a:ext uri="{FF2B5EF4-FFF2-40B4-BE49-F238E27FC236}">
                <a16:creationId xmlns:a16="http://schemas.microsoft.com/office/drawing/2014/main" id="{CD287B81-272E-4399-9753-A04E1FD8C35C}"/>
              </a:ext>
            </a:extLst>
          </p:cNvPr>
          <p:cNvSpPr/>
          <p:nvPr/>
        </p:nvSpPr>
        <p:spPr bwMode="auto">
          <a:xfrm>
            <a:off x="3257699" y="2451976"/>
            <a:ext cx="539327" cy="531114"/>
          </a:xfrm>
          <a:custGeom>
            <a:avLst/>
            <a:gdLst>
              <a:gd name="T0" fmla="*/ 125 w 250"/>
              <a:gd name="T1" fmla="*/ 246 h 246"/>
              <a:gd name="T2" fmla="*/ 130 w 250"/>
              <a:gd name="T3" fmla="*/ 244 h 246"/>
              <a:gd name="T4" fmla="*/ 143 w 250"/>
              <a:gd name="T5" fmla="*/ 236 h 246"/>
              <a:gd name="T6" fmla="*/ 187 w 250"/>
              <a:gd name="T7" fmla="*/ 203 h 246"/>
              <a:gd name="T8" fmla="*/ 215 w 250"/>
              <a:gd name="T9" fmla="*/ 177 h 246"/>
              <a:gd name="T10" fmla="*/ 229 w 250"/>
              <a:gd name="T11" fmla="*/ 162 h 246"/>
              <a:gd name="T12" fmla="*/ 242 w 250"/>
              <a:gd name="T13" fmla="*/ 144 h 246"/>
              <a:gd name="T14" fmla="*/ 244 w 250"/>
              <a:gd name="T15" fmla="*/ 133 h 246"/>
              <a:gd name="T16" fmla="*/ 243 w 250"/>
              <a:gd name="T17" fmla="*/ 122 h 246"/>
              <a:gd name="T18" fmla="*/ 234 w 250"/>
              <a:gd name="T19" fmla="*/ 100 h 246"/>
              <a:gd name="T20" fmla="*/ 204 w 250"/>
              <a:gd name="T21" fmla="*/ 58 h 246"/>
              <a:gd name="T22" fmla="*/ 168 w 250"/>
              <a:gd name="T23" fmla="*/ 20 h 246"/>
              <a:gd name="T24" fmla="*/ 159 w 250"/>
              <a:gd name="T25" fmla="*/ 12 h 246"/>
              <a:gd name="T26" fmla="*/ 149 w 250"/>
              <a:gd name="T27" fmla="*/ 8 h 246"/>
              <a:gd name="T28" fmla="*/ 127 w 250"/>
              <a:gd name="T29" fmla="*/ 10 h 246"/>
              <a:gd name="T30" fmla="*/ 90 w 250"/>
              <a:gd name="T31" fmla="*/ 31 h 246"/>
              <a:gd name="T32" fmla="*/ 60 w 250"/>
              <a:gd name="T33" fmla="*/ 54 h 246"/>
              <a:gd name="T34" fmla="*/ 17 w 250"/>
              <a:gd name="T35" fmla="*/ 90 h 246"/>
              <a:gd name="T36" fmla="*/ 5 w 250"/>
              <a:gd name="T37" fmla="*/ 99 h 246"/>
              <a:gd name="T38" fmla="*/ 1 w 250"/>
              <a:gd name="T39" fmla="*/ 102 h 246"/>
              <a:gd name="T40" fmla="*/ 16 w 250"/>
              <a:gd name="T41" fmla="*/ 88 h 246"/>
              <a:gd name="T42" fmla="*/ 57 w 250"/>
              <a:gd name="T43" fmla="*/ 51 h 246"/>
              <a:gd name="T44" fmla="*/ 87 w 250"/>
              <a:gd name="T45" fmla="*/ 27 h 246"/>
              <a:gd name="T46" fmla="*/ 126 w 250"/>
              <a:gd name="T47" fmla="*/ 5 h 246"/>
              <a:gd name="T48" fmla="*/ 151 w 250"/>
              <a:gd name="T49" fmla="*/ 2 h 246"/>
              <a:gd name="T50" fmla="*/ 163 w 250"/>
              <a:gd name="T51" fmla="*/ 8 h 246"/>
              <a:gd name="T52" fmla="*/ 172 w 250"/>
              <a:gd name="T53" fmla="*/ 16 h 246"/>
              <a:gd name="T54" fmla="*/ 209 w 250"/>
              <a:gd name="T55" fmla="*/ 54 h 246"/>
              <a:gd name="T56" fmla="*/ 239 w 250"/>
              <a:gd name="T57" fmla="*/ 97 h 246"/>
              <a:gd name="T58" fmla="*/ 248 w 250"/>
              <a:gd name="T59" fmla="*/ 121 h 246"/>
              <a:gd name="T60" fmla="*/ 249 w 250"/>
              <a:gd name="T61" fmla="*/ 134 h 246"/>
              <a:gd name="T62" fmla="*/ 246 w 250"/>
              <a:gd name="T63" fmla="*/ 146 h 246"/>
              <a:gd name="T64" fmla="*/ 233 w 250"/>
              <a:gd name="T65" fmla="*/ 165 h 246"/>
              <a:gd name="T66" fmla="*/ 218 w 250"/>
              <a:gd name="T67" fmla="*/ 181 h 246"/>
              <a:gd name="T68" fmla="*/ 190 w 250"/>
              <a:gd name="T69" fmla="*/ 206 h 246"/>
              <a:gd name="T70" fmla="*/ 144 w 250"/>
              <a:gd name="T71" fmla="*/ 238 h 246"/>
              <a:gd name="T72" fmla="*/ 130 w 250"/>
              <a:gd name="T73" fmla="*/ 245 h 246"/>
              <a:gd name="T74" fmla="*/ 125 w 250"/>
              <a:gd name="T75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0" h="246">
                <a:moveTo>
                  <a:pt x="125" y="246"/>
                </a:moveTo>
                <a:cubicBezTo>
                  <a:pt x="125" y="246"/>
                  <a:pt x="127" y="245"/>
                  <a:pt x="130" y="244"/>
                </a:cubicBezTo>
                <a:cubicBezTo>
                  <a:pt x="133" y="242"/>
                  <a:pt x="137" y="240"/>
                  <a:pt x="143" y="236"/>
                </a:cubicBezTo>
                <a:cubicBezTo>
                  <a:pt x="154" y="229"/>
                  <a:pt x="169" y="218"/>
                  <a:pt x="187" y="203"/>
                </a:cubicBezTo>
                <a:cubicBezTo>
                  <a:pt x="196" y="196"/>
                  <a:pt x="205" y="187"/>
                  <a:pt x="215" y="177"/>
                </a:cubicBezTo>
                <a:cubicBezTo>
                  <a:pt x="220" y="172"/>
                  <a:pt x="225" y="167"/>
                  <a:pt x="229" y="162"/>
                </a:cubicBezTo>
                <a:cubicBezTo>
                  <a:pt x="234" y="156"/>
                  <a:pt x="239" y="150"/>
                  <a:pt x="242" y="144"/>
                </a:cubicBezTo>
                <a:cubicBezTo>
                  <a:pt x="243" y="141"/>
                  <a:pt x="244" y="137"/>
                  <a:pt x="244" y="133"/>
                </a:cubicBezTo>
                <a:cubicBezTo>
                  <a:pt x="244" y="130"/>
                  <a:pt x="244" y="126"/>
                  <a:pt x="243" y="122"/>
                </a:cubicBezTo>
                <a:cubicBezTo>
                  <a:pt x="241" y="114"/>
                  <a:pt x="238" y="107"/>
                  <a:pt x="234" y="100"/>
                </a:cubicBezTo>
                <a:cubicBezTo>
                  <a:pt x="226" y="85"/>
                  <a:pt x="216" y="71"/>
                  <a:pt x="204" y="58"/>
                </a:cubicBezTo>
                <a:cubicBezTo>
                  <a:pt x="193" y="44"/>
                  <a:pt x="181" y="32"/>
                  <a:pt x="168" y="20"/>
                </a:cubicBezTo>
                <a:cubicBezTo>
                  <a:pt x="165" y="18"/>
                  <a:pt x="162" y="15"/>
                  <a:pt x="159" y="12"/>
                </a:cubicBezTo>
                <a:cubicBezTo>
                  <a:pt x="156" y="10"/>
                  <a:pt x="153" y="8"/>
                  <a:pt x="149" y="8"/>
                </a:cubicBezTo>
                <a:cubicBezTo>
                  <a:pt x="142" y="6"/>
                  <a:pt x="135" y="7"/>
                  <a:pt x="127" y="10"/>
                </a:cubicBezTo>
                <a:cubicBezTo>
                  <a:pt x="113" y="15"/>
                  <a:pt x="101" y="23"/>
                  <a:pt x="90" y="31"/>
                </a:cubicBezTo>
                <a:cubicBezTo>
                  <a:pt x="79" y="39"/>
                  <a:pt x="69" y="47"/>
                  <a:pt x="60" y="54"/>
                </a:cubicBezTo>
                <a:cubicBezTo>
                  <a:pt x="42" y="69"/>
                  <a:pt x="27" y="81"/>
                  <a:pt x="17" y="90"/>
                </a:cubicBezTo>
                <a:cubicBezTo>
                  <a:pt x="12" y="94"/>
                  <a:pt x="8" y="97"/>
                  <a:pt x="5" y="99"/>
                </a:cubicBezTo>
                <a:cubicBezTo>
                  <a:pt x="2" y="101"/>
                  <a:pt x="1" y="102"/>
                  <a:pt x="1" y="102"/>
                </a:cubicBezTo>
                <a:cubicBezTo>
                  <a:pt x="0" y="102"/>
                  <a:pt x="6" y="97"/>
                  <a:pt x="16" y="88"/>
                </a:cubicBezTo>
                <a:cubicBezTo>
                  <a:pt x="25" y="79"/>
                  <a:pt x="39" y="66"/>
                  <a:pt x="57" y="51"/>
                </a:cubicBezTo>
                <a:cubicBezTo>
                  <a:pt x="66" y="43"/>
                  <a:pt x="76" y="35"/>
                  <a:pt x="87" y="27"/>
                </a:cubicBezTo>
                <a:cubicBezTo>
                  <a:pt x="98" y="19"/>
                  <a:pt x="111" y="10"/>
                  <a:pt x="126" y="5"/>
                </a:cubicBezTo>
                <a:cubicBezTo>
                  <a:pt x="133" y="2"/>
                  <a:pt x="142" y="0"/>
                  <a:pt x="151" y="2"/>
                </a:cubicBezTo>
                <a:cubicBezTo>
                  <a:pt x="155" y="3"/>
                  <a:pt x="159" y="5"/>
                  <a:pt x="163" y="8"/>
                </a:cubicBezTo>
                <a:cubicBezTo>
                  <a:pt x="166" y="10"/>
                  <a:pt x="169" y="13"/>
                  <a:pt x="172" y="16"/>
                </a:cubicBezTo>
                <a:cubicBezTo>
                  <a:pt x="185" y="28"/>
                  <a:pt x="197" y="40"/>
                  <a:pt x="209" y="54"/>
                </a:cubicBezTo>
                <a:cubicBezTo>
                  <a:pt x="221" y="67"/>
                  <a:pt x="231" y="82"/>
                  <a:pt x="239" y="97"/>
                </a:cubicBezTo>
                <a:cubicBezTo>
                  <a:pt x="243" y="105"/>
                  <a:pt x="247" y="113"/>
                  <a:pt x="248" y="121"/>
                </a:cubicBezTo>
                <a:cubicBezTo>
                  <a:pt x="249" y="125"/>
                  <a:pt x="250" y="129"/>
                  <a:pt x="249" y="134"/>
                </a:cubicBezTo>
                <a:cubicBezTo>
                  <a:pt x="249" y="138"/>
                  <a:pt x="248" y="142"/>
                  <a:pt x="246" y="146"/>
                </a:cubicBezTo>
                <a:cubicBezTo>
                  <a:pt x="243" y="153"/>
                  <a:pt x="238" y="159"/>
                  <a:pt x="233" y="165"/>
                </a:cubicBezTo>
                <a:cubicBezTo>
                  <a:pt x="228" y="171"/>
                  <a:pt x="223" y="176"/>
                  <a:pt x="218" y="181"/>
                </a:cubicBezTo>
                <a:cubicBezTo>
                  <a:pt x="208" y="190"/>
                  <a:pt x="199" y="199"/>
                  <a:pt x="190" y="206"/>
                </a:cubicBezTo>
                <a:cubicBezTo>
                  <a:pt x="171" y="221"/>
                  <a:pt x="155" y="232"/>
                  <a:pt x="144" y="238"/>
                </a:cubicBezTo>
                <a:cubicBezTo>
                  <a:pt x="138" y="242"/>
                  <a:pt x="133" y="244"/>
                  <a:pt x="130" y="245"/>
                </a:cubicBezTo>
                <a:cubicBezTo>
                  <a:pt x="127" y="246"/>
                  <a:pt x="125" y="246"/>
                  <a:pt x="125" y="24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ṣļídè">
            <a:extLst>
              <a:ext uri="{FF2B5EF4-FFF2-40B4-BE49-F238E27FC236}">
                <a16:creationId xmlns:a16="http://schemas.microsoft.com/office/drawing/2014/main" id="{BDF9BD30-64EF-47F3-A3A9-458BD6736887}"/>
              </a:ext>
            </a:extLst>
          </p:cNvPr>
          <p:cNvSpPr/>
          <p:nvPr/>
        </p:nvSpPr>
        <p:spPr bwMode="auto">
          <a:xfrm>
            <a:off x="3248573" y="2548708"/>
            <a:ext cx="456283" cy="447158"/>
          </a:xfrm>
          <a:custGeom>
            <a:avLst/>
            <a:gdLst>
              <a:gd name="T0" fmla="*/ 211 w 211"/>
              <a:gd name="T1" fmla="*/ 145 h 207"/>
              <a:gd name="T2" fmla="*/ 200 w 211"/>
              <a:gd name="T3" fmla="*/ 156 h 207"/>
              <a:gd name="T4" fmla="*/ 168 w 211"/>
              <a:gd name="T5" fmla="*/ 184 h 207"/>
              <a:gd name="T6" fmla="*/ 143 w 211"/>
              <a:gd name="T7" fmla="*/ 200 h 207"/>
              <a:gd name="T8" fmla="*/ 128 w 211"/>
              <a:gd name="T9" fmla="*/ 206 h 207"/>
              <a:gd name="T10" fmla="*/ 125 w 211"/>
              <a:gd name="T11" fmla="*/ 207 h 207"/>
              <a:gd name="T12" fmla="*/ 123 w 211"/>
              <a:gd name="T13" fmla="*/ 207 h 207"/>
              <a:gd name="T14" fmla="*/ 118 w 211"/>
              <a:gd name="T15" fmla="*/ 207 h 207"/>
              <a:gd name="T16" fmla="*/ 114 w 211"/>
              <a:gd name="T17" fmla="*/ 206 h 207"/>
              <a:gd name="T18" fmla="*/ 109 w 211"/>
              <a:gd name="T19" fmla="*/ 204 h 207"/>
              <a:gd name="T20" fmla="*/ 94 w 211"/>
              <a:gd name="T21" fmla="*/ 193 h 207"/>
              <a:gd name="T22" fmla="*/ 80 w 211"/>
              <a:gd name="T23" fmla="*/ 180 h 207"/>
              <a:gd name="T24" fmla="*/ 54 w 211"/>
              <a:gd name="T25" fmla="*/ 150 h 207"/>
              <a:gd name="T26" fmla="*/ 8 w 211"/>
              <a:gd name="T27" fmla="*/ 88 h 207"/>
              <a:gd name="T28" fmla="*/ 1 w 211"/>
              <a:gd name="T29" fmla="*/ 72 h 207"/>
              <a:gd name="T30" fmla="*/ 1 w 211"/>
              <a:gd name="T31" fmla="*/ 62 h 207"/>
              <a:gd name="T32" fmla="*/ 6 w 211"/>
              <a:gd name="T33" fmla="*/ 55 h 207"/>
              <a:gd name="T34" fmla="*/ 28 w 211"/>
              <a:gd name="T35" fmla="*/ 35 h 207"/>
              <a:gd name="T36" fmla="*/ 61 w 211"/>
              <a:gd name="T37" fmla="*/ 9 h 207"/>
              <a:gd name="T38" fmla="*/ 74 w 211"/>
              <a:gd name="T39" fmla="*/ 0 h 207"/>
              <a:gd name="T40" fmla="*/ 62 w 211"/>
              <a:gd name="T41" fmla="*/ 11 h 207"/>
              <a:gd name="T42" fmla="*/ 30 w 211"/>
              <a:gd name="T43" fmla="*/ 38 h 207"/>
              <a:gd name="T44" fmla="*/ 9 w 211"/>
              <a:gd name="T45" fmla="*/ 58 h 207"/>
              <a:gd name="T46" fmla="*/ 6 w 211"/>
              <a:gd name="T47" fmla="*/ 64 h 207"/>
              <a:gd name="T48" fmla="*/ 6 w 211"/>
              <a:gd name="T49" fmla="*/ 71 h 207"/>
              <a:gd name="T50" fmla="*/ 13 w 211"/>
              <a:gd name="T51" fmla="*/ 85 h 207"/>
              <a:gd name="T52" fmla="*/ 58 w 211"/>
              <a:gd name="T53" fmla="*/ 147 h 207"/>
              <a:gd name="T54" fmla="*/ 84 w 211"/>
              <a:gd name="T55" fmla="*/ 176 h 207"/>
              <a:gd name="T56" fmla="*/ 98 w 211"/>
              <a:gd name="T57" fmla="*/ 189 h 207"/>
              <a:gd name="T58" fmla="*/ 112 w 211"/>
              <a:gd name="T59" fmla="*/ 200 h 207"/>
              <a:gd name="T60" fmla="*/ 126 w 211"/>
              <a:gd name="T61" fmla="*/ 201 h 207"/>
              <a:gd name="T62" fmla="*/ 141 w 211"/>
              <a:gd name="T63" fmla="*/ 196 h 207"/>
              <a:gd name="T64" fmla="*/ 165 w 211"/>
              <a:gd name="T65" fmla="*/ 181 h 207"/>
              <a:gd name="T66" fmla="*/ 198 w 211"/>
              <a:gd name="T67" fmla="*/ 155 h 207"/>
              <a:gd name="T68" fmla="*/ 211 w 211"/>
              <a:gd name="T69" fmla="*/ 14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" h="207">
                <a:moveTo>
                  <a:pt x="211" y="145"/>
                </a:moveTo>
                <a:cubicBezTo>
                  <a:pt x="211" y="145"/>
                  <a:pt x="207" y="149"/>
                  <a:pt x="200" y="156"/>
                </a:cubicBezTo>
                <a:cubicBezTo>
                  <a:pt x="193" y="163"/>
                  <a:pt x="182" y="173"/>
                  <a:pt x="168" y="184"/>
                </a:cubicBezTo>
                <a:cubicBezTo>
                  <a:pt x="161" y="189"/>
                  <a:pt x="153" y="195"/>
                  <a:pt x="143" y="200"/>
                </a:cubicBezTo>
                <a:cubicBezTo>
                  <a:pt x="138" y="203"/>
                  <a:pt x="133" y="205"/>
                  <a:pt x="128" y="206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5" y="207"/>
                  <a:pt x="124" y="207"/>
                  <a:pt x="123" y="207"/>
                </a:cubicBezTo>
                <a:cubicBezTo>
                  <a:pt x="122" y="207"/>
                  <a:pt x="120" y="207"/>
                  <a:pt x="118" y="207"/>
                </a:cubicBezTo>
                <a:cubicBezTo>
                  <a:pt x="117" y="207"/>
                  <a:pt x="115" y="207"/>
                  <a:pt x="114" y="206"/>
                </a:cubicBezTo>
                <a:cubicBezTo>
                  <a:pt x="112" y="206"/>
                  <a:pt x="110" y="205"/>
                  <a:pt x="109" y="204"/>
                </a:cubicBezTo>
                <a:cubicBezTo>
                  <a:pt x="103" y="201"/>
                  <a:pt x="99" y="197"/>
                  <a:pt x="94" y="193"/>
                </a:cubicBezTo>
                <a:cubicBezTo>
                  <a:pt x="89" y="189"/>
                  <a:pt x="85" y="185"/>
                  <a:pt x="80" y="180"/>
                </a:cubicBezTo>
                <a:cubicBezTo>
                  <a:pt x="71" y="171"/>
                  <a:pt x="62" y="161"/>
                  <a:pt x="54" y="150"/>
                </a:cubicBezTo>
                <a:cubicBezTo>
                  <a:pt x="36" y="129"/>
                  <a:pt x="20" y="109"/>
                  <a:pt x="8" y="88"/>
                </a:cubicBezTo>
                <a:cubicBezTo>
                  <a:pt x="5" y="83"/>
                  <a:pt x="2" y="78"/>
                  <a:pt x="1" y="72"/>
                </a:cubicBezTo>
                <a:cubicBezTo>
                  <a:pt x="0" y="69"/>
                  <a:pt x="0" y="65"/>
                  <a:pt x="1" y="62"/>
                </a:cubicBezTo>
                <a:cubicBezTo>
                  <a:pt x="2" y="60"/>
                  <a:pt x="4" y="57"/>
                  <a:pt x="6" y="55"/>
                </a:cubicBezTo>
                <a:cubicBezTo>
                  <a:pt x="13" y="46"/>
                  <a:pt x="21" y="41"/>
                  <a:pt x="28" y="35"/>
                </a:cubicBezTo>
                <a:cubicBezTo>
                  <a:pt x="42" y="24"/>
                  <a:pt x="53" y="15"/>
                  <a:pt x="61" y="9"/>
                </a:cubicBezTo>
                <a:cubicBezTo>
                  <a:pt x="69" y="3"/>
                  <a:pt x="73" y="0"/>
                  <a:pt x="74" y="0"/>
                </a:cubicBezTo>
                <a:cubicBezTo>
                  <a:pt x="74" y="1"/>
                  <a:pt x="70" y="4"/>
                  <a:pt x="62" y="11"/>
                </a:cubicBezTo>
                <a:cubicBezTo>
                  <a:pt x="55" y="18"/>
                  <a:pt x="44" y="27"/>
                  <a:pt x="30" y="38"/>
                </a:cubicBezTo>
                <a:cubicBezTo>
                  <a:pt x="24" y="44"/>
                  <a:pt x="16" y="50"/>
                  <a:pt x="9" y="58"/>
                </a:cubicBezTo>
                <a:cubicBezTo>
                  <a:pt x="8" y="60"/>
                  <a:pt x="7" y="62"/>
                  <a:pt x="6" y="64"/>
                </a:cubicBezTo>
                <a:cubicBezTo>
                  <a:pt x="5" y="66"/>
                  <a:pt x="5" y="69"/>
                  <a:pt x="6" y="71"/>
                </a:cubicBezTo>
                <a:cubicBezTo>
                  <a:pt x="7" y="75"/>
                  <a:pt x="10" y="81"/>
                  <a:pt x="13" y="85"/>
                </a:cubicBezTo>
                <a:cubicBezTo>
                  <a:pt x="25" y="105"/>
                  <a:pt x="41" y="126"/>
                  <a:pt x="58" y="147"/>
                </a:cubicBezTo>
                <a:cubicBezTo>
                  <a:pt x="67" y="157"/>
                  <a:pt x="76" y="167"/>
                  <a:pt x="84" y="176"/>
                </a:cubicBezTo>
                <a:cubicBezTo>
                  <a:pt x="89" y="181"/>
                  <a:pt x="93" y="185"/>
                  <a:pt x="98" y="189"/>
                </a:cubicBezTo>
                <a:cubicBezTo>
                  <a:pt x="102" y="193"/>
                  <a:pt x="107" y="197"/>
                  <a:pt x="112" y="200"/>
                </a:cubicBezTo>
                <a:cubicBezTo>
                  <a:pt x="116" y="202"/>
                  <a:pt x="121" y="202"/>
                  <a:pt x="126" y="201"/>
                </a:cubicBezTo>
                <a:cubicBezTo>
                  <a:pt x="132" y="200"/>
                  <a:pt x="136" y="198"/>
                  <a:pt x="141" y="196"/>
                </a:cubicBezTo>
                <a:cubicBezTo>
                  <a:pt x="150" y="191"/>
                  <a:pt x="158" y="186"/>
                  <a:pt x="165" y="181"/>
                </a:cubicBezTo>
                <a:cubicBezTo>
                  <a:pt x="180" y="170"/>
                  <a:pt x="191" y="161"/>
                  <a:pt x="198" y="155"/>
                </a:cubicBezTo>
                <a:cubicBezTo>
                  <a:pt x="206" y="148"/>
                  <a:pt x="210" y="145"/>
                  <a:pt x="211" y="145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íš1îde">
            <a:extLst>
              <a:ext uri="{FF2B5EF4-FFF2-40B4-BE49-F238E27FC236}">
                <a16:creationId xmlns:a16="http://schemas.microsoft.com/office/drawing/2014/main" id="{DC14FF8E-250D-412B-8B6A-9747F78919FB}"/>
              </a:ext>
            </a:extLst>
          </p:cNvPr>
          <p:cNvSpPr/>
          <p:nvPr/>
        </p:nvSpPr>
        <p:spPr bwMode="auto">
          <a:xfrm>
            <a:off x="3611775" y="2477528"/>
            <a:ext cx="181601" cy="183426"/>
          </a:xfrm>
          <a:custGeom>
            <a:avLst/>
            <a:gdLst>
              <a:gd name="T0" fmla="*/ 83 w 84"/>
              <a:gd name="T1" fmla="*/ 44 h 85"/>
              <a:gd name="T2" fmla="*/ 68 w 84"/>
              <a:gd name="T3" fmla="*/ 22 h 85"/>
              <a:gd name="T4" fmla="*/ 52 w 84"/>
              <a:gd name="T5" fmla="*/ 1 h 85"/>
              <a:gd name="T6" fmla="*/ 51 w 84"/>
              <a:gd name="T7" fmla="*/ 0 h 85"/>
              <a:gd name="T8" fmla="*/ 31 w 84"/>
              <a:gd name="T9" fmla="*/ 15 h 85"/>
              <a:gd name="T10" fmla="*/ 10 w 84"/>
              <a:gd name="T11" fmla="*/ 37 h 85"/>
              <a:gd name="T12" fmla="*/ 1 w 84"/>
              <a:gd name="T13" fmla="*/ 54 h 85"/>
              <a:gd name="T14" fmla="*/ 1 w 84"/>
              <a:gd name="T15" fmla="*/ 64 h 85"/>
              <a:gd name="T16" fmla="*/ 6 w 84"/>
              <a:gd name="T17" fmla="*/ 74 h 85"/>
              <a:gd name="T18" fmla="*/ 14 w 84"/>
              <a:gd name="T19" fmla="*/ 81 h 85"/>
              <a:gd name="T20" fmla="*/ 24 w 84"/>
              <a:gd name="T21" fmla="*/ 84 h 85"/>
              <a:gd name="T22" fmla="*/ 43 w 84"/>
              <a:gd name="T23" fmla="*/ 81 h 85"/>
              <a:gd name="T24" fmla="*/ 69 w 84"/>
              <a:gd name="T25" fmla="*/ 63 h 85"/>
              <a:gd name="T26" fmla="*/ 84 w 84"/>
              <a:gd name="T27" fmla="*/ 4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5">
                <a:moveTo>
                  <a:pt x="83" y="44"/>
                </a:moveTo>
                <a:cubicBezTo>
                  <a:pt x="78" y="37"/>
                  <a:pt x="74" y="29"/>
                  <a:pt x="68" y="22"/>
                </a:cubicBezTo>
                <a:cubicBezTo>
                  <a:pt x="63" y="15"/>
                  <a:pt x="58" y="8"/>
                  <a:pt x="52" y="1"/>
                </a:cubicBezTo>
                <a:cubicBezTo>
                  <a:pt x="51" y="0"/>
                  <a:pt x="51" y="0"/>
                  <a:pt x="51" y="0"/>
                </a:cubicBezTo>
                <a:cubicBezTo>
                  <a:pt x="47" y="2"/>
                  <a:pt x="40" y="7"/>
                  <a:pt x="31" y="15"/>
                </a:cubicBezTo>
                <a:cubicBezTo>
                  <a:pt x="25" y="20"/>
                  <a:pt x="17" y="27"/>
                  <a:pt x="10" y="37"/>
                </a:cubicBezTo>
                <a:cubicBezTo>
                  <a:pt x="6" y="42"/>
                  <a:pt x="3" y="47"/>
                  <a:pt x="1" y="54"/>
                </a:cubicBezTo>
                <a:cubicBezTo>
                  <a:pt x="0" y="57"/>
                  <a:pt x="0" y="61"/>
                  <a:pt x="1" y="64"/>
                </a:cubicBezTo>
                <a:cubicBezTo>
                  <a:pt x="2" y="68"/>
                  <a:pt x="4" y="71"/>
                  <a:pt x="6" y="74"/>
                </a:cubicBezTo>
                <a:cubicBezTo>
                  <a:pt x="9" y="77"/>
                  <a:pt x="11" y="79"/>
                  <a:pt x="14" y="81"/>
                </a:cubicBezTo>
                <a:cubicBezTo>
                  <a:pt x="18" y="83"/>
                  <a:pt x="21" y="84"/>
                  <a:pt x="24" y="84"/>
                </a:cubicBezTo>
                <a:cubicBezTo>
                  <a:pt x="31" y="85"/>
                  <a:pt x="38" y="83"/>
                  <a:pt x="43" y="81"/>
                </a:cubicBezTo>
                <a:cubicBezTo>
                  <a:pt x="54" y="76"/>
                  <a:pt x="63" y="69"/>
                  <a:pt x="69" y="63"/>
                </a:cubicBezTo>
                <a:cubicBezTo>
                  <a:pt x="77" y="56"/>
                  <a:pt x="82" y="49"/>
                  <a:pt x="84" y="45"/>
                </a:cubicBezTo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şḷíḋe">
            <a:extLst>
              <a:ext uri="{FF2B5EF4-FFF2-40B4-BE49-F238E27FC236}">
                <a16:creationId xmlns:a16="http://schemas.microsoft.com/office/drawing/2014/main" id="{CD2C43E0-284E-485E-BA16-B408BEC809EC}"/>
              </a:ext>
            </a:extLst>
          </p:cNvPr>
          <p:cNvSpPr/>
          <p:nvPr/>
        </p:nvSpPr>
        <p:spPr bwMode="auto">
          <a:xfrm>
            <a:off x="3652840" y="2581560"/>
            <a:ext cx="28290" cy="31940"/>
          </a:xfrm>
          <a:custGeom>
            <a:avLst/>
            <a:gdLst>
              <a:gd name="T0" fmla="*/ 11 w 13"/>
              <a:gd name="T1" fmla="*/ 3 h 15"/>
              <a:gd name="T2" fmla="*/ 4 w 13"/>
              <a:gd name="T3" fmla="*/ 1 h 15"/>
              <a:gd name="T4" fmla="*/ 2 w 13"/>
              <a:gd name="T5" fmla="*/ 3 h 15"/>
              <a:gd name="T6" fmla="*/ 0 w 13"/>
              <a:gd name="T7" fmla="*/ 6 h 15"/>
              <a:gd name="T8" fmla="*/ 2 w 13"/>
              <a:gd name="T9" fmla="*/ 13 h 15"/>
              <a:gd name="T10" fmla="*/ 9 w 13"/>
              <a:gd name="T11" fmla="*/ 14 h 15"/>
              <a:gd name="T12" fmla="*/ 12 w 13"/>
              <a:gd name="T13" fmla="*/ 11 h 15"/>
              <a:gd name="T14" fmla="*/ 13 w 13"/>
              <a:gd name="T15" fmla="*/ 10 h 15"/>
              <a:gd name="T16" fmla="*/ 13 w 13"/>
              <a:gd name="T17" fmla="*/ 10 h 15"/>
              <a:gd name="T18" fmla="*/ 13 w 13"/>
              <a:gd name="T19" fmla="*/ 7 h 15"/>
              <a:gd name="T20" fmla="*/ 11 w 13"/>
              <a:gd name="T21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5">
                <a:moveTo>
                  <a:pt x="11" y="3"/>
                </a:moveTo>
                <a:cubicBezTo>
                  <a:pt x="9" y="1"/>
                  <a:pt x="6" y="0"/>
                  <a:pt x="4" y="1"/>
                </a:cubicBezTo>
                <a:cubicBezTo>
                  <a:pt x="3" y="2"/>
                  <a:pt x="2" y="2"/>
                  <a:pt x="2" y="3"/>
                </a:cubicBezTo>
                <a:cubicBezTo>
                  <a:pt x="1" y="3"/>
                  <a:pt x="0" y="5"/>
                  <a:pt x="0" y="6"/>
                </a:cubicBezTo>
                <a:cubicBezTo>
                  <a:pt x="0" y="8"/>
                  <a:pt x="0" y="11"/>
                  <a:pt x="2" y="13"/>
                </a:cubicBezTo>
                <a:cubicBezTo>
                  <a:pt x="5" y="14"/>
                  <a:pt x="8" y="15"/>
                  <a:pt x="9" y="14"/>
                </a:cubicBezTo>
                <a:cubicBezTo>
                  <a:pt x="11" y="13"/>
                  <a:pt x="12" y="12"/>
                  <a:pt x="12" y="11"/>
                </a:cubicBezTo>
                <a:cubicBezTo>
                  <a:pt x="12" y="11"/>
                  <a:pt x="12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8"/>
                  <a:pt x="13" y="7"/>
                </a:cubicBezTo>
                <a:cubicBezTo>
                  <a:pt x="13" y="5"/>
                  <a:pt x="12" y="4"/>
                  <a:pt x="11" y="3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ïṡľíḑê">
            <a:extLst>
              <a:ext uri="{FF2B5EF4-FFF2-40B4-BE49-F238E27FC236}">
                <a16:creationId xmlns:a16="http://schemas.microsoft.com/office/drawing/2014/main" id="{5F6B8F31-B7AF-4F4F-9907-FA870E386786}"/>
              </a:ext>
            </a:extLst>
          </p:cNvPr>
          <p:cNvSpPr/>
          <p:nvPr/>
        </p:nvSpPr>
        <p:spPr bwMode="auto">
          <a:xfrm>
            <a:off x="3609950" y="2472965"/>
            <a:ext cx="189814" cy="187989"/>
          </a:xfrm>
          <a:custGeom>
            <a:avLst/>
            <a:gdLst>
              <a:gd name="T0" fmla="*/ 87 w 88"/>
              <a:gd name="T1" fmla="*/ 44 h 87"/>
              <a:gd name="T2" fmla="*/ 70 w 88"/>
              <a:gd name="T3" fmla="*/ 66 h 87"/>
              <a:gd name="T4" fmla="*/ 44 w 88"/>
              <a:gd name="T5" fmla="*/ 83 h 87"/>
              <a:gd name="T6" fmla="*/ 25 w 88"/>
              <a:gd name="T7" fmla="*/ 87 h 87"/>
              <a:gd name="T8" fmla="*/ 15 w 88"/>
              <a:gd name="T9" fmla="*/ 83 h 87"/>
              <a:gd name="T10" fmla="*/ 6 w 88"/>
              <a:gd name="T11" fmla="*/ 76 h 87"/>
              <a:gd name="T12" fmla="*/ 1 w 88"/>
              <a:gd name="T13" fmla="*/ 67 h 87"/>
              <a:gd name="T14" fmla="*/ 1 w 88"/>
              <a:gd name="T15" fmla="*/ 56 h 87"/>
              <a:gd name="T16" fmla="*/ 10 w 88"/>
              <a:gd name="T17" fmla="*/ 39 h 87"/>
              <a:gd name="T18" fmla="*/ 31 w 88"/>
              <a:gd name="T19" fmla="*/ 17 h 87"/>
              <a:gd name="T20" fmla="*/ 55 w 88"/>
              <a:gd name="T21" fmla="*/ 0 h 87"/>
              <a:gd name="T22" fmla="*/ 34 w 88"/>
              <a:gd name="T23" fmla="*/ 20 h 87"/>
              <a:gd name="T24" fmla="*/ 14 w 88"/>
              <a:gd name="T25" fmla="*/ 42 h 87"/>
              <a:gd name="T26" fmla="*/ 7 w 88"/>
              <a:gd name="T27" fmla="*/ 57 h 87"/>
              <a:gd name="T28" fmla="*/ 7 w 88"/>
              <a:gd name="T29" fmla="*/ 65 h 87"/>
              <a:gd name="T30" fmla="*/ 11 w 88"/>
              <a:gd name="T31" fmla="*/ 73 h 87"/>
              <a:gd name="T32" fmla="*/ 18 w 88"/>
              <a:gd name="T33" fmla="*/ 78 h 87"/>
              <a:gd name="T34" fmla="*/ 25 w 88"/>
              <a:gd name="T35" fmla="*/ 81 h 87"/>
              <a:gd name="T36" fmla="*/ 42 w 88"/>
              <a:gd name="T37" fmla="*/ 78 h 87"/>
              <a:gd name="T38" fmla="*/ 67 w 88"/>
              <a:gd name="T39" fmla="*/ 63 h 87"/>
              <a:gd name="T40" fmla="*/ 87 w 88"/>
              <a:gd name="T41" fmla="*/ 4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87">
                <a:moveTo>
                  <a:pt x="87" y="44"/>
                </a:moveTo>
                <a:cubicBezTo>
                  <a:pt x="88" y="44"/>
                  <a:pt x="83" y="54"/>
                  <a:pt x="70" y="66"/>
                </a:cubicBezTo>
                <a:cubicBezTo>
                  <a:pt x="63" y="72"/>
                  <a:pt x="55" y="79"/>
                  <a:pt x="44" y="83"/>
                </a:cubicBezTo>
                <a:cubicBezTo>
                  <a:pt x="38" y="86"/>
                  <a:pt x="32" y="87"/>
                  <a:pt x="25" y="87"/>
                </a:cubicBezTo>
                <a:cubicBezTo>
                  <a:pt x="21" y="86"/>
                  <a:pt x="18" y="85"/>
                  <a:pt x="15" y="83"/>
                </a:cubicBezTo>
                <a:cubicBezTo>
                  <a:pt x="11" y="82"/>
                  <a:pt x="9" y="79"/>
                  <a:pt x="6" y="76"/>
                </a:cubicBezTo>
                <a:cubicBezTo>
                  <a:pt x="4" y="74"/>
                  <a:pt x="2" y="70"/>
                  <a:pt x="1" y="67"/>
                </a:cubicBezTo>
                <a:cubicBezTo>
                  <a:pt x="0" y="63"/>
                  <a:pt x="0" y="59"/>
                  <a:pt x="1" y="56"/>
                </a:cubicBezTo>
                <a:cubicBezTo>
                  <a:pt x="3" y="49"/>
                  <a:pt x="6" y="44"/>
                  <a:pt x="10" y="39"/>
                </a:cubicBezTo>
                <a:cubicBezTo>
                  <a:pt x="17" y="29"/>
                  <a:pt x="25" y="22"/>
                  <a:pt x="31" y="17"/>
                </a:cubicBezTo>
                <a:cubicBezTo>
                  <a:pt x="45" y="5"/>
                  <a:pt x="54" y="0"/>
                  <a:pt x="55" y="0"/>
                </a:cubicBezTo>
                <a:cubicBezTo>
                  <a:pt x="55" y="1"/>
                  <a:pt x="47" y="8"/>
                  <a:pt x="34" y="20"/>
                </a:cubicBezTo>
                <a:cubicBezTo>
                  <a:pt x="28" y="26"/>
                  <a:pt x="21" y="33"/>
                  <a:pt x="14" y="42"/>
                </a:cubicBezTo>
                <a:cubicBezTo>
                  <a:pt x="11" y="47"/>
                  <a:pt x="8" y="52"/>
                  <a:pt x="7" y="57"/>
                </a:cubicBezTo>
                <a:cubicBezTo>
                  <a:pt x="6" y="60"/>
                  <a:pt x="6" y="63"/>
                  <a:pt x="7" y="65"/>
                </a:cubicBezTo>
                <a:cubicBezTo>
                  <a:pt x="7" y="68"/>
                  <a:pt x="9" y="70"/>
                  <a:pt x="11" y="73"/>
                </a:cubicBezTo>
                <a:cubicBezTo>
                  <a:pt x="13" y="75"/>
                  <a:pt x="15" y="77"/>
                  <a:pt x="18" y="78"/>
                </a:cubicBezTo>
                <a:cubicBezTo>
                  <a:pt x="20" y="80"/>
                  <a:pt x="23" y="80"/>
                  <a:pt x="25" y="81"/>
                </a:cubicBezTo>
                <a:cubicBezTo>
                  <a:pt x="31" y="82"/>
                  <a:pt x="37" y="80"/>
                  <a:pt x="42" y="78"/>
                </a:cubicBezTo>
                <a:cubicBezTo>
                  <a:pt x="52" y="74"/>
                  <a:pt x="60" y="68"/>
                  <a:pt x="67" y="63"/>
                </a:cubicBezTo>
                <a:cubicBezTo>
                  <a:pt x="80" y="52"/>
                  <a:pt x="87" y="43"/>
                  <a:pt x="87" y="4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ïṧḷíḍè">
            <a:extLst>
              <a:ext uri="{FF2B5EF4-FFF2-40B4-BE49-F238E27FC236}">
                <a16:creationId xmlns:a16="http://schemas.microsoft.com/office/drawing/2014/main" id="{9C105C49-EAA4-41AF-A68C-1822571DDCC7}"/>
              </a:ext>
            </a:extLst>
          </p:cNvPr>
          <p:cNvSpPr/>
          <p:nvPr/>
        </p:nvSpPr>
        <p:spPr bwMode="auto">
          <a:xfrm>
            <a:off x="1982843" y="3035107"/>
            <a:ext cx="292021" cy="278333"/>
          </a:xfrm>
          <a:custGeom>
            <a:avLst/>
            <a:gdLst>
              <a:gd name="T0" fmla="*/ 135 w 135"/>
              <a:gd name="T1" fmla="*/ 70 h 129"/>
              <a:gd name="T2" fmla="*/ 134 w 135"/>
              <a:gd name="T3" fmla="*/ 80 h 129"/>
              <a:gd name="T4" fmla="*/ 133 w 135"/>
              <a:gd name="T5" fmla="*/ 84 h 129"/>
              <a:gd name="T6" fmla="*/ 131 w 135"/>
              <a:gd name="T7" fmla="*/ 88 h 129"/>
              <a:gd name="T8" fmla="*/ 120 w 135"/>
              <a:gd name="T9" fmla="*/ 107 h 129"/>
              <a:gd name="T10" fmla="*/ 117 w 135"/>
              <a:gd name="T11" fmla="*/ 109 h 129"/>
              <a:gd name="T12" fmla="*/ 76 w 135"/>
              <a:gd name="T13" fmla="*/ 128 h 129"/>
              <a:gd name="T14" fmla="*/ 50 w 135"/>
              <a:gd name="T15" fmla="*/ 126 h 129"/>
              <a:gd name="T16" fmla="*/ 36 w 135"/>
              <a:gd name="T17" fmla="*/ 121 h 129"/>
              <a:gd name="T18" fmla="*/ 30 w 135"/>
              <a:gd name="T19" fmla="*/ 118 h 129"/>
              <a:gd name="T20" fmla="*/ 24 w 135"/>
              <a:gd name="T21" fmla="*/ 114 h 129"/>
              <a:gd name="T22" fmla="*/ 7 w 135"/>
              <a:gd name="T23" fmla="*/ 92 h 129"/>
              <a:gd name="T24" fmla="*/ 1 w 135"/>
              <a:gd name="T25" fmla="*/ 66 h 129"/>
              <a:gd name="T26" fmla="*/ 12 w 135"/>
              <a:gd name="T27" fmla="*/ 25 h 129"/>
              <a:gd name="T28" fmla="*/ 12 w 135"/>
              <a:gd name="T29" fmla="*/ 25 h 129"/>
              <a:gd name="T30" fmla="*/ 17 w 135"/>
              <a:gd name="T31" fmla="*/ 20 h 129"/>
              <a:gd name="T32" fmla="*/ 54 w 135"/>
              <a:gd name="T33" fmla="*/ 3 h 129"/>
              <a:gd name="T34" fmla="*/ 102 w 135"/>
              <a:gd name="T35" fmla="*/ 10 h 129"/>
              <a:gd name="T36" fmla="*/ 133 w 135"/>
              <a:gd name="T37" fmla="*/ 48 h 129"/>
              <a:gd name="T38" fmla="*/ 135 w 135"/>
              <a:gd name="T39" fmla="*/ 7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" h="129">
                <a:moveTo>
                  <a:pt x="135" y="70"/>
                </a:moveTo>
                <a:cubicBezTo>
                  <a:pt x="135" y="73"/>
                  <a:pt x="135" y="77"/>
                  <a:pt x="134" y="80"/>
                </a:cubicBezTo>
                <a:cubicBezTo>
                  <a:pt x="133" y="81"/>
                  <a:pt x="133" y="83"/>
                  <a:pt x="133" y="84"/>
                </a:cubicBezTo>
                <a:cubicBezTo>
                  <a:pt x="132" y="86"/>
                  <a:pt x="132" y="87"/>
                  <a:pt x="131" y="88"/>
                </a:cubicBezTo>
                <a:cubicBezTo>
                  <a:pt x="128" y="96"/>
                  <a:pt x="124" y="102"/>
                  <a:pt x="120" y="107"/>
                </a:cubicBezTo>
                <a:cubicBezTo>
                  <a:pt x="119" y="108"/>
                  <a:pt x="118" y="108"/>
                  <a:pt x="117" y="109"/>
                </a:cubicBezTo>
                <a:cubicBezTo>
                  <a:pt x="107" y="118"/>
                  <a:pt x="93" y="125"/>
                  <a:pt x="76" y="128"/>
                </a:cubicBezTo>
                <a:cubicBezTo>
                  <a:pt x="67" y="129"/>
                  <a:pt x="59" y="128"/>
                  <a:pt x="50" y="126"/>
                </a:cubicBezTo>
                <a:cubicBezTo>
                  <a:pt x="45" y="125"/>
                  <a:pt x="41" y="124"/>
                  <a:pt x="36" y="121"/>
                </a:cubicBezTo>
                <a:cubicBezTo>
                  <a:pt x="34" y="120"/>
                  <a:pt x="32" y="119"/>
                  <a:pt x="30" y="118"/>
                </a:cubicBezTo>
                <a:cubicBezTo>
                  <a:pt x="28" y="116"/>
                  <a:pt x="26" y="115"/>
                  <a:pt x="24" y="114"/>
                </a:cubicBezTo>
                <a:cubicBezTo>
                  <a:pt x="16" y="108"/>
                  <a:pt x="10" y="100"/>
                  <a:pt x="7" y="92"/>
                </a:cubicBezTo>
                <a:cubicBezTo>
                  <a:pt x="3" y="84"/>
                  <a:pt x="1" y="75"/>
                  <a:pt x="1" y="66"/>
                </a:cubicBezTo>
                <a:cubicBezTo>
                  <a:pt x="0" y="50"/>
                  <a:pt x="5" y="36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3"/>
                  <a:pt x="15" y="22"/>
                  <a:pt x="17" y="20"/>
                </a:cubicBezTo>
                <a:cubicBezTo>
                  <a:pt x="26" y="12"/>
                  <a:pt x="39" y="5"/>
                  <a:pt x="54" y="3"/>
                </a:cubicBezTo>
                <a:cubicBezTo>
                  <a:pt x="69" y="0"/>
                  <a:pt x="87" y="2"/>
                  <a:pt x="102" y="10"/>
                </a:cubicBezTo>
                <a:cubicBezTo>
                  <a:pt x="118" y="19"/>
                  <a:pt x="129" y="33"/>
                  <a:pt x="133" y="48"/>
                </a:cubicBezTo>
                <a:cubicBezTo>
                  <a:pt x="135" y="56"/>
                  <a:pt x="135" y="63"/>
                  <a:pt x="135" y="7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ïśļïḍè">
            <a:extLst>
              <a:ext uri="{FF2B5EF4-FFF2-40B4-BE49-F238E27FC236}">
                <a16:creationId xmlns:a16="http://schemas.microsoft.com/office/drawing/2014/main" id="{9AAF609C-8D59-43A2-8BE7-4545A1807D57}"/>
              </a:ext>
            </a:extLst>
          </p:cNvPr>
          <p:cNvSpPr/>
          <p:nvPr/>
        </p:nvSpPr>
        <p:spPr bwMode="auto">
          <a:xfrm>
            <a:off x="1901624" y="2954800"/>
            <a:ext cx="453546" cy="429820"/>
          </a:xfrm>
          <a:custGeom>
            <a:avLst/>
            <a:gdLst>
              <a:gd name="T0" fmla="*/ 205 w 210"/>
              <a:gd name="T1" fmla="*/ 82 h 199"/>
              <a:gd name="T2" fmla="*/ 170 w 210"/>
              <a:gd name="T3" fmla="*/ 23 h 199"/>
              <a:gd name="T4" fmla="*/ 154 w 210"/>
              <a:gd name="T5" fmla="*/ 14 h 199"/>
              <a:gd name="T6" fmla="*/ 146 w 210"/>
              <a:gd name="T7" fmla="*/ 10 h 199"/>
              <a:gd name="T8" fmla="*/ 138 w 210"/>
              <a:gd name="T9" fmla="*/ 7 h 199"/>
              <a:gd name="T10" fmla="*/ 105 w 210"/>
              <a:gd name="T11" fmla="*/ 0 h 199"/>
              <a:gd name="T12" fmla="*/ 98 w 210"/>
              <a:gd name="T13" fmla="*/ 0 h 199"/>
              <a:gd name="T14" fmla="*/ 98 w 210"/>
              <a:gd name="T15" fmla="*/ 0 h 199"/>
              <a:gd name="T16" fmla="*/ 83 w 210"/>
              <a:gd name="T17" fmla="*/ 1 h 199"/>
              <a:gd name="T18" fmla="*/ 49 w 210"/>
              <a:gd name="T19" fmla="*/ 13 h 199"/>
              <a:gd name="T20" fmla="*/ 18 w 210"/>
              <a:gd name="T21" fmla="*/ 41 h 199"/>
              <a:gd name="T22" fmla="*/ 12 w 210"/>
              <a:gd name="T23" fmla="*/ 51 h 199"/>
              <a:gd name="T24" fmla="*/ 8 w 210"/>
              <a:gd name="T25" fmla="*/ 62 h 199"/>
              <a:gd name="T26" fmla="*/ 4 w 210"/>
              <a:gd name="T27" fmla="*/ 73 h 199"/>
              <a:gd name="T28" fmla="*/ 2 w 210"/>
              <a:gd name="T29" fmla="*/ 85 h 199"/>
              <a:gd name="T30" fmla="*/ 10 w 210"/>
              <a:gd name="T31" fmla="*/ 134 h 199"/>
              <a:gd name="T32" fmla="*/ 15 w 210"/>
              <a:gd name="T33" fmla="*/ 146 h 199"/>
              <a:gd name="T34" fmla="*/ 18 w 210"/>
              <a:gd name="T35" fmla="*/ 151 h 199"/>
              <a:gd name="T36" fmla="*/ 21 w 210"/>
              <a:gd name="T37" fmla="*/ 157 h 199"/>
              <a:gd name="T38" fmla="*/ 37 w 210"/>
              <a:gd name="T39" fmla="*/ 176 h 199"/>
              <a:gd name="T40" fmla="*/ 79 w 210"/>
              <a:gd name="T41" fmla="*/ 196 h 199"/>
              <a:gd name="T42" fmla="*/ 100 w 210"/>
              <a:gd name="T43" fmla="*/ 199 h 199"/>
              <a:gd name="T44" fmla="*/ 121 w 210"/>
              <a:gd name="T45" fmla="*/ 197 h 199"/>
              <a:gd name="T46" fmla="*/ 155 w 210"/>
              <a:gd name="T47" fmla="*/ 186 h 199"/>
              <a:gd name="T48" fmla="*/ 179 w 210"/>
              <a:gd name="T49" fmla="*/ 168 h 199"/>
              <a:gd name="T50" fmla="*/ 193 w 210"/>
              <a:gd name="T51" fmla="*/ 150 h 199"/>
              <a:gd name="T52" fmla="*/ 194 w 210"/>
              <a:gd name="T53" fmla="*/ 146 h 199"/>
              <a:gd name="T54" fmla="*/ 195 w 210"/>
              <a:gd name="T55" fmla="*/ 146 h 199"/>
              <a:gd name="T56" fmla="*/ 199 w 210"/>
              <a:gd name="T57" fmla="*/ 137 h 199"/>
              <a:gd name="T58" fmla="*/ 205 w 210"/>
              <a:gd name="T59" fmla="*/ 82 h 199"/>
              <a:gd name="T60" fmla="*/ 88 w 210"/>
              <a:gd name="T61" fmla="*/ 163 h 199"/>
              <a:gd name="T62" fmla="*/ 74 w 210"/>
              <a:gd name="T63" fmla="*/ 158 h 199"/>
              <a:gd name="T64" fmla="*/ 68 w 210"/>
              <a:gd name="T65" fmla="*/ 155 h 199"/>
              <a:gd name="T66" fmla="*/ 62 w 210"/>
              <a:gd name="T67" fmla="*/ 151 h 199"/>
              <a:gd name="T68" fmla="*/ 45 w 210"/>
              <a:gd name="T69" fmla="*/ 129 h 199"/>
              <a:gd name="T70" fmla="*/ 39 w 210"/>
              <a:gd name="T71" fmla="*/ 103 h 199"/>
              <a:gd name="T72" fmla="*/ 50 w 210"/>
              <a:gd name="T73" fmla="*/ 62 h 199"/>
              <a:gd name="T74" fmla="*/ 50 w 210"/>
              <a:gd name="T75" fmla="*/ 62 h 199"/>
              <a:gd name="T76" fmla="*/ 55 w 210"/>
              <a:gd name="T77" fmla="*/ 57 h 199"/>
              <a:gd name="T78" fmla="*/ 92 w 210"/>
              <a:gd name="T79" fmla="*/ 40 h 199"/>
              <a:gd name="T80" fmla="*/ 140 w 210"/>
              <a:gd name="T81" fmla="*/ 47 h 199"/>
              <a:gd name="T82" fmla="*/ 171 w 210"/>
              <a:gd name="T83" fmla="*/ 85 h 199"/>
              <a:gd name="T84" fmla="*/ 173 w 210"/>
              <a:gd name="T85" fmla="*/ 107 h 199"/>
              <a:gd name="T86" fmla="*/ 172 w 210"/>
              <a:gd name="T87" fmla="*/ 117 h 199"/>
              <a:gd name="T88" fmla="*/ 171 w 210"/>
              <a:gd name="T89" fmla="*/ 121 h 199"/>
              <a:gd name="T90" fmla="*/ 169 w 210"/>
              <a:gd name="T91" fmla="*/ 125 h 199"/>
              <a:gd name="T92" fmla="*/ 158 w 210"/>
              <a:gd name="T93" fmla="*/ 144 h 199"/>
              <a:gd name="T94" fmla="*/ 155 w 210"/>
              <a:gd name="T95" fmla="*/ 146 h 199"/>
              <a:gd name="T96" fmla="*/ 114 w 210"/>
              <a:gd name="T97" fmla="*/ 165 h 199"/>
              <a:gd name="T98" fmla="*/ 88 w 210"/>
              <a:gd name="T99" fmla="*/ 16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0" h="199">
                <a:moveTo>
                  <a:pt x="205" y="82"/>
                </a:moveTo>
                <a:cubicBezTo>
                  <a:pt x="201" y="61"/>
                  <a:pt x="189" y="39"/>
                  <a:pt x="170" y="23"/>
                </a:cubicBezTo>
                <a:cubicBezTo>
                  <a:pt x="165" y="20"/>
                  <a:pt x="159" y="16"/>
                  <a:pt x="154" y="14"/>
                </a:cubicBezTo>
                <a:cubicBezTo>
                  <a:pt x="151" y="12"/>
                  <a:pt x="149" y="11"/>
                  <a:pt x="146" y="10"/>
                </a:cubicBezTo>
                <a:cubicBezTo>
                  <a:pt x="143" y="9"/>
                  <a:pt x="140" y="8"/>
                  <a:pt x="138" y="7"/>
                </a:cubicBezTo>
                <a:cubicBezTo>
                  <a:pt x="127" y="3"/>
                  <a:pt x="116" y="0"/>
                  <a:pt x="105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3" y="0"/>
                  <a:pt x="88" y="0"/>
                  <a:pt x="83" y="1"/>
                </a:cubicBezTo>
                <a:cubicBezTo>
                  <a:pt x="72" y="3"/>
                  <a:pt x="60" y="6"/>
                  <a:pt x="49" y="13"/>
                </a:cubicBezTo>
                <a:cubicBezTo>
                  <a:pt x="38" y="20"/>
                  <a:pt x="26" y="29"/>
                  <a:pt x="18" y="41"/>
                </a:cubicBezTo>
                <a:cubicBezTo>
                  <a:pt x="16" y="44"/>
                  <a:pt x="14" y="48"/>
                  <a:pt x="12" y="51"/>
                </a:cubicBezTo>
                <a:cubicBezTo>
                  <a:pt x="11" y="55"/>
                  <a:pt x="9" y="58"/>
                  <a:pt x="8" y="62"/>
                </a:cubicBezTo>
                <a:cubicBezTo>
                  <a:pt x="6" y="65"/>
                  <a:pt x="5" y="69"/>
                  <a:pt x="4" y="73"/>
                </a:cubicBezTo>
                <a:cubicBezTo>
                  <a:pt x="3" y="77"/>
                  <a:pt x="3" y="81"/>
                  <a:pt x="2" y="85"/>
                </a:cubicBezTo>
                <a:cubicBezTo>
                  <a:pt x="0" y="101"/>
                  <a:pt x="3" y="118"/>
                  <a:pt x="10" y="134"/>
                </a:cubicBezTo>
                <a:cubicBezTo>
                  <a:pt x="11" y="138"/>
                  <a:pt x="13" y="142"/>
                  <a:pt x="15" y="146"/>
                </a:cubicBezTo>
                <a:cubicBezTo>
                  <a:pt x="18" y="151"/>
                  <a:pt x="18" y="151"/>
                  <a:pt x="18" y="151"/>
                </a:cubicBezTo>
                <a:cubicBezTo>
                  <a:pt x="21" y="157"/>
                  <a:pt x="21" y="157"/>
                  <a:pt x="21" y="157"/>
                </a:cubicBezTo>
                <a:cubicBezTo>
                  <a:pt x="26" y="164"/>
                  <a:pt x="31" y="170"/>
                  <a:pt x="37" y="176"/>
                </a:cubicBezTo>
                <a:cubicBezTo>
                  <a:pt x="50" y="186"/>
                  <a:pt x="64" y="193"/>
                  <a:pt x="79" y="196"/>
                </a:cubicBezTo>
                <a:cubicBezTo>
                  <a:pt x="86" y="198"/>
                  <a:pt x="93" y="199"/>
                  <a:pt x="100" y="199"/>
                </a:cubicBezTo>
                <a:cubicBezTo>
                  <a:pt x="107" y="199"/>
                  <a:pt x="114" y="198"/>
                  <a:pt x="121" y="197"/>
                </a:cubicBezTo>
                <a:cubicBezTo>
                  <a:pt x="134" y="195"/>
                  <a:pt x="145" y="191"/>
                  <a:pt x="155" y="186"/>
                </a:cubicBezTo>
                <a:cubicBezTo>
                  <a:pt x="165" y="180"/>
                  <a:pt x="173" y="174"/>
                  <a:pt x="179" y="168"/>
                </a:cubicBezTo>
                <a:cubicBezTo>
                  <a:pt x="185" y="161"/>
                  <a:pt x="190" y="155"/>
                  <a:pt x="193" y="150"/>
                </a:cubicBezTo>
                <a:cubicBezTo>
                  <a:pt x="193" y="148"/>
                  <a:pt x="194" y="147"/>
                  <a:pt x="194" y="146"/>
                </a:cubicBezTo>
                <a:cubicBezTo>
                  <a:pt x="195" y="146"/>
                  <a:pt x="195" y="146"/>
                  <a:pt x="195" y="146"/>
                </a:cubicBezTo>
                <a:cubicBezTo>
                  <a:pt x="196" y="143"/>
                  <a:pt x="198" y="140"/>
                  <a:pt x="199" y="137"/>
                </a:cubicBezTo>
                <a:cubicBezTo>
                  <a:pt x="206" y="123"/>
                  <a:pt x="210" y="103"/>
                  <a:pt x="205" y="82"/>
                </a:cubicBezTo>
                <a:close/>
                <a:moveTo>
                  <a:pt x="88" y="163"/>
                </a:moveTo>
                <a:cubicBezTo>
                  <a:pt x="83" y="162"/>
                  <a:pt x="79" y="161"/>
                  <a:pt x="74" y="158"/>
                </a:cubicBezTo>
                <a:cubicBezTo>
                  <a:pt x="72" y="157"/>
                  <a:pt x="70" y="156"/>
                  <a:pt x="68" y="155"/>
                </a:cubicBezTo>
                <a:cubicBezTo>
                  <a:pt x="66" y="153"/>
                  <a:pt x="64" y="152"/>
                  <a:pt x="62" y="151"/>
                </a:cubicBezTo>
                <a:cubicBezTo>
                  <a:pt x="54" y="145"/>
                  <a:pt x="48" y="137"/>
                  <a:pt x="45" y="129"/>
                </a:cubicBezTo>
                <a:cubicBezTo>
                  <a:pt x="41" y="121"/>
                  <a:pt x="39" y="112"/>
                  <a:pt x="39" y="103"/>
                </a:cubicBezTo>
                <a:cubicBezTo>
                  <a:pt x="38" y="87"/>
                  <a:pt x="43" y="73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0"/>
                  <a:pt x="53" y="59"/>
                  <a:pt x="55" y="57"/>
                </a:cubicBezTo>
                <a:cubicBezTo>
                  <a:pt x="64" y="49"/>
                  <a:pt x="77" y="42"/>
                  <a:pt x="92" y="40"/>
                </a:cubicBezTo>
                <a:cubicBezTo>
                  <a:pt x="107" y="37"/>
                  <a:pt x="125" y="39"/>
                  <a:pt x="140" y="47"/>
                </a:cubicBezTo>
                <a:cubicBezTo>
                  <a:pt x="156" y="56"/>
                  <a:pt x="167" y="70"/>
                  <a:pt x="171" y="85"/>
                </a:cubicBezTo>
                <a:cubicBezTo>
                  <a:pt x="173" y="93"/>
                  <a:pt x="173" y="100"/>
                  <a:pt x="173" y="107"/>
                </a:cubicBezTo>
                <a:cubicBezTo>
                  <a:pt x="173" y="110"/>
                  <a:pt x="173" y="114"/>
                  <a:pt x="172" y="117"/>
                </a:cubicBezTo>
                <a:cubicBezTo>
                  <a:pt x="171" y="118"/>
                  <a:pt x="171" y="120"/>
                  <a:pt x="171" y="121"/>
                </a:cubicBezTo>
                <a:cubicBezTo>
                  <a:pt x="170" y="123"/>
                  <a:pt x="170" y="124"/>
                  <a:pt x="169" y="125"/>
                </a:cubicBezTo>
                <a:cubicBezTo>
                  <a:pt x="166" y="133"/>
                  <a:pt x="162" y="139"/>
                  <a:pt x="158" y="144"/>
                </a:cubicBezTo>
                <a:cubicBezTo>
                  <a:pt x="157" y="145"/>
                  <a:pt x="156" y="145"/>
                  <a:pt x="155" y="146"/>
                </a:cubicBezTo>
                <a:cubicBezTo>
                  <a:pt x="145" y="155"/>
                  <a:pt x="131" y="162"/>
                  <a:pt x="114" y="165"/>
                </a:cubicBezTo>
                <a:cubicBezTo>
                  <a:pt x="105" y="166"/>
                  <a:pt x="97" y="165"/>
                  <a:pt x="88" y="163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ṧļíḍé">
            <a:extLst>
              <a:ext uri="{FF2B5EF4-FFF2-40B4-BE49-F238E27FC236}">
                <a16:creationId xmlns:a16="http://schemas.microsoft.com/office/drawing/2014/main" id="{BE94F299-2267-4832-879F-11EAFD6D31C6}"/>
              </a:ext>
            </a:extLst>
          </p:cNvPr>
          <p:cNvSpPr/>
          <p:nvPr/>
        </p:nvSpPr>
        <p:spPr bwMode="auto">
          <a:xfrm>
            <a:off x="1898886" y="2946587"/>
            <a:ext cx="431645" cy="442595"/>
          </a:xfrm>
          <a:custGeom>
            <a:avLst/>
            <a:gdLst>
              <a:gd name="T0" fmla="*/ 200 w 200"/>
              <a:gd name="T1" fmla="*/ 136 h 205"/>
              <a:gd name="T2" fmla="*/ 199 w 200"/>
              <a:gd name="T3" fmla="*/ 141 h 205"/>
              <a:gd name="T4" fmla="*/ 197 w 200"/>
              <a:gd name="T5" fmla="*/ 146 h 205"/>
              <a:gd name="T6" fmla="*/ 194 w 200"/>
              <a:gd name="T7" fmla="*/ 154 h 205"/>
              <a:gd name="T8" fmla="*/ 180 w 200"/>
              <a:gd name="T9" fmla="*/ 173 h 205"/>
              <a:gd name="T10" fmla="*/ 156 w 200"/>
              <a:gd name="T11" fmla="*/ 191 h 205"/>
              <a:gd name="T12" fmla="*/ 121 w 200"/>
              <a:gd name="T13" fmla="*/ 203 h 205"/>
              <a:gd name="T14" fmla="*/ 100 w 200"/>
              <a:gd name="T15" fmla="*/ 205 h 205"/>
              <a:gd name="T16" fmla="*/ 78 w 200"/>
              <a:gd name="T17" fmla="*/ 202 h 205"/>
              <a:gd name="T18" fmla="*/ 36 w 200"/>
              <a:gd name="T19" fmla="*/ 181 h 205"/>
              <a:gd name="T20" fmla="*/ 19 w 200"/>
              <a:gd name="T21" fmla="*/ 162 h 205"/>
              <a:gd name="T22" fmla="*/ 8 w 200"/>
              <a:gd name="T23" fmla="*/ 139 h 205"/>
              <a:gd name="T24" fmla="*/ 2 w 200"/>
              <a:gd name="T25" fmla="*/ 89 h 205"/>
              <a:gd name="T26" fmla="*/ 8 w 200"/>
              <a:gd name="T27" fmla="*/ 65 h 205"/>
              <a:gd name="T28" fmla="*/ 13 w 200"/>
              <a:gd name="T29" fmla="*/ 54 h 205"/>
              <a:gd name="T30" fmla="*/ 19 w 200"/>
              <a:gd name="T31" fmla="*/ 44 h 205"/>
              <a:gd name="T32" fmla="*/ 50 w 200"/>
              <a:gd name="T33" fmla="*/ 16 h 205"/>
              <a:gd name="T34" fmla="*/ 85 w 200"/>
              <a:gd name="T35" fmla="*/ 3 h 205"/>
              <a:gd name="T36" fmla="*/ 138 w 200"/>
              <a:gd name="T37" fmla="*/ 9 h 205"/>
              <a:gd name="T38" fmla="*/ 151 w 200"/>
              <a:gd name="T39" fmla="*/ 15 h 205"/>
              <a:gd name="T40" fmla="*/ 155 w 200"/>
              <a:gd name="T41" fmla="*/ 18 h 205"/>
              <a:gd name="T42" fmla="*/ 151 w 200"/>
              <a:gd name="T43" fmla="*/ 16 h 205"/>
              <a:gd name="T44" fmla="*/ 137 w 200"/>
              <a:gd name="T45" fmla="*/ 11 h 205"/>
              <a:gd name="T46" fmla="*/ 86 w 200"/>
              <a:gd name="T47" fmla="*/ 8 h 205"/>
              <a:gd name="T48" fmla="*/ 53 w 200"/>
              <a:gd name="T49" fmla="*/ 20 h 205"/>
              <a:gd name="T50" fmla="*/ 23 w 200"/>
              <a:gd name="T51" fmla="*/ 48 h 205"/>
              <a:gd name="T52" fmla="*/ 18 w 200"/>
              <a:gd name="T53" fmla="*/ 57 h 205"/>
              <a:gd name="T54" fmla="*/ 13 w 200"/>
              <a:gd name="T55" fmla="*/ 67 h 205"/>
              <a:gd name="T56" fmla="*/ 8 w 200"/>
              <a:gd name="T57" fmla="*/ 89 h 205"/>
              <a:gd name="T58" fmla="*/ 14 w 200"/>
              <a:gd name="T59" fmla="*/ 137 h 205"/>
              <a:gd name="T60" fmla="*/ 24 w 200"/>
              <a:gd name="T61" fmla="*/ 159 h 205"/>
              <a:gd name="T62" fmla="*/ 40 w 200"/>
              <a:gd name="T63" fmla="*/ 177 h 205"/>
              <a:gd name="T64" fmla="*/ 79 w 200"/>
              <a:gd name="T65" fmla="*/ 197 h 205"/>
              <a:gd name="T66" fmla="*/ 100 w 200"/>
              <a:gd name="T67" fmla="*/ 199 h 205"/>
              <a:gd name="T68" fmla="*/ 120 w 200"/>
              <a:gd name="T69" fmla="*/ 198 h 205"/>
              <a:gd name="T70" fmla="*/ 154 w 200"/>
              <a:gd name="T71" fmla="*/ 187 h 205"/>
              <a:gd name="T72" fmla="*/ 178 w 200"/>
              <a:gd name="T73" fmla="*/ 170 h 205"/>
              <a:gd name="T74" fmla="*/ 192 w 200"/>
              <a:gd name="T75" fmla="*/ 153 h 205"/>
              <a:gd name="T76" fmla="*/ 200 w 200"/>
              <a:gd name="T77" fmla="*/ 13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0" h="205">
                <a:moveTo>
                  <a:pt x="200" y="136"/>
                </a:moveTo>
                <a:cubicBezTo>
                  <a:pt x="200" y="136"/>
                  <a:pt x="200" y="137"/>
                  <a:pt x="199" y="141"/>
                </a:cubicBezTo>
                <a:cubicBezTo>
                  <a:pt x="199" y="142"/>
                  <a:pt x="198" y="144"/>
                  <a:pt x="197" y="146"/>
                </a:cubicBezTo>
                <a:cubicBezTo>
                  <a:pt x="196" y="149"/>
                  <a:pt x="195" y="151"/>
                  <a:pt x="194" y="154"/>
                </a:cubicBezTo>
                <a:cubicBezTo>
                  <a:pt x="191" y="160"/>
                  <a:pt x="187" y="166"/>
                  <a:pt x="180" y="173"/>
                </a:cubicBezTo>
                <a:cubicBezTo>
                  <a:pt x="174" y="179"/>
                  <a:pt x="166" y="186"/>
                  <a:pt x="156" y="191"/>
                </a:cubicBezTo>
                <a:cubicBezTo>
                  <a:pt x="146" y="197"/>
                  <a:pt x="134" y="201"/>
                  <a:pt x="121" y="203"/>
                </a:cubicBezTo>
                <a:cubicBezTo>
                  <a:pt x="114" y="204"/>
                  <a:pt x="107" y="205"/>
                  <a:pt x="100" y="205"/>
                </a:cubicBezTo>
                <a:cubicBezTo>
                  <a:pt x="93" y="204"/>
                  <a:pt x="85" y="204"/>
                  <a:pt x="78" y="202"/>
                </a:cubicBezTo>
                <a:cubicBezTo>
                  <a:pt x="63" y="199"/>
                  <a:pt x="48" y="192"/>
                  <a:pt x="36" y="181"/>
                </a:cubicBezTo>
                <a:cubicBezTo>
                  <a:pt x="29" y="176"/>
                  <a:pt x="24" y="169"/>
                  <a:pt x="19" y="162"/>
                </a:cubicBezTo>
                <a:cubicBezTo>
                  <a:pt x="15" y="155"/>
                  <a:pt x="11" y="147"/>
                  <a:pt x="8" y="139"/>
                </a:cubicBezTo>
                <a:cubicBezTo>
                  <a:pt x="2" y="122"/>
                  <a:pt x="0" y="105"/>
                  <a:pt x="2" y="89"/>
                </a:cubicBezTo>
                <a:cubicBezTo>
                  <a:pt x="3" y="80"/>
                  <a:pt x="5" y="72"/>
                  <a:pt x="8" y="65"/>
                </a:cubicBezTo>
                <a:cubicBezTo>
                  <a:pt x="9" y="61"/>
                  <a:pt x="11" y="58"/>
                  <a:pt x="13" y="54"/>
                </a:cubicBezTo>
                <a:cubicBezTo>
                  <a:pt x="15" y="51"/>
                  <a:pt x="16" y="47"/>
                  <a:pt x="19" y="44"/>
                </a:cubicBezTo>
                <a:cubicBezTo>
                  <a:pt x="27" y="32"/>
                  <a:pt x="39" y="23"/>
                  <a:pt x="50" y="16"/>
                </a:cubicBezTo>
                <a:cubicBezTo>
                  <a:pt x="62" y="9"/>
                  <a:pt x="74" y="5"/>
                  <a:pt x="85" y="3"/>
                </a:cubicBezTo>
                <a:cubicBezTo>
                  <a:pt x="108" y="0"/>
                  <a:pt x="127" y="5"/>
                  <a:pt x="138" y="9"/>
                </a:cubicBezTo>
                <a:cubicBezTo>
                  <a:pt x="144" y="12"/>
                  <a:pt x="148" y="14"/>
                  <a:pt x="151" y="15"/>
                </a:cubicBezTo>
                <a:cubicBezTo>
                  <a:pt x="154" y="17"/>
                  <a:pt x="156" y="18"/>
                  <a:pt x="155" y="18"/>
                </a:cubicBezTo>
                <a:cubicBezTo>
                  <a:pt x="155" y="18"/>
                  <a:pt x="154" y="18"/>
                  <a:pt x="151" y="16"/>
                </a:cubicBezTo>
                <a:cubicBezTo>
                  <a:pt x="148" y="15"/>
                  <a:pt x="143" y="13"/>
                  <a:pt x="137" y="11"/>
                </a:cubicBezTo>
                <a:cubicBezTo>
                  <a:pt x="126" y="8"/>
                  <a:pt x="108" y="4"/>
                  <a:pt x="86" y="8"/>
                </a:cubicBezTo>
                <a:cubicBezTo>
                  <a:pt x="75" y="10"/>
                  <a:pt x="64" y="13"/>
                  <a:pt x="53" y="20"/>
                </a:cubicBezTo>
                <a:cubicBezTo>
                  <a:pt x="42" y="27"/>
                  <a:pt x="31" y="36"/>
                  <a:pt x="23" y="48"/>
                </a:cubicBezTo>
                <a:cubicBezTo>
                  <a:pt x="21" y="50"/>
                  <a:pt x="19" y="54"/>
                  <a:pt x="18" y="57"/>
                </a:cubicBezTo>
                <a:cubicBezTo>
                  <a:pt x="16" y="60"/>
                  <a:pt x="14" y="63"/>
                  <a:pt x="13" y="67"/>
                </a:cubicBezTo>
                <a:cubicBezTo>
                  <a:pt x="10" y="74"/>
                  <a:pt x="9" y="81"/>
                  <a:pt x="8" y="89"/>
                </a:cubicBezTo>
                <a:cubicBezTo>
                  <a:pt x="6" y="105"/>
                  <a:pt x="8" y="121"/>
                  <a:pt x="14" y="137"/>
                </a:cubicBezTo>
                <a:cubicBezTo>
                  <a:pt x="17" y="144"/>
                  <a:pt x="20" y="152"/>
                  <a:pt x="24" y="159"/>
                </a:cubicBezTo>
                <a:cubicBezTo>
                  <a:pt x="29" y="166"/>
                  <a:pt x="34" y="172"/>
                  <a:pt x="40" y="177"/>
                </a:cubicBezTo>
                <a:cubicBezTo>
                  <a:pt x="51" y="187"/>
                  <a:pt x="65" y="194"/>
                  <a:pt x="79" y="197"/>
                </a:cubicBezTo>
                <a:cubicBezTo>
                  <a:pt x="86" y="198"/>
                  <a:pt x="93" y="199"/>
                  <a:pt x="100" y="199"/>
                </a:cubicBezTo>
                <a:cubicBezTo>
                  <a:pt x="107" y="200"/>
                  <a:pt x="114" y="199"/>
                  <a:pt x="120" y="198"/>
                </a:cubicBezTo>
                <a:cubicBezTo>
                  <a:pt x="133" y="196"/>
                  <a:pt x="144" y="192"/>
                  <a:pt x="154" y="187"/>
                </a:cubicBezTo>
                <a:cubicBezTo>
                  <a:pt x="164" y="183"/>
                  <a:pt x="172" y="177"/>
                  <a:pt x="178" y="170"/>
                </a:cubicBezTo>
                <a:cubicBezTo>
                  <a:pt x="184" y="164"/>
                  <a:pt x="189" y="158"/>
                  <a:pt x="192" y="153"/>
                </a:cubicBezTo>
                <a:cubicBezTo>
                  <a:pt x="198" y="142"/>
                  <a:pt x="199" y="135"/>
                  <a:pt x="200" y="1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sļiďè">
            <a:extLst>
              <a:ext uri="{FF2B5EF4-FFF2-40B4-BE49-F238E27FC236}">
                <a16:creationId xmlns:a16="http://schemas.microsoft.com/office/drawing/2014/main" id="{5B4F9131-B4CF-43DF-A8FD-82F012FBFF11}"/>
              </a:ext>
            </a:extLst>
          </p:cNvPr>
          <p:cNvSpPr/>
          <p:nvPr/>
        </p:nvSpPr>
        <p:spPr bwMode="auto">
          <a:xfrm>
            <a:off x="1935389" y="2948412"/>
            <a:ext cx="419781" cy="388754"/>
          </a:xfrm>
          <a:custGeom>
            <a:avLst/>
            <a:gdLst>
              <a:gd name="T0" fmla="*/ 151 w 194"/>
              <a:gd name="T1" fmla="*/ 180 h 180"/>
              <a:gd name="T2" fmla="*/ 153 w 194"/>
              <a:gd name="T3" fmla="*/ 177 h 180"/>
              <a:gd name="T4" fmla="*/ 156 w 194"/>
              <a:gd name="T5" fmla="*/ 174 h 180"/>
              <a:gd name="T6" fmla="*/ 160 w 194"/>
              <a:gd name="T7" fmla="*/ 170 h 180"/>
              <a:gd name="T8" fmla="*/ 170 w 194"/>
              <a:gd name="T9" fmla="*/ 158 h 180"/>
              <a:gd name="T10" fmla="*/ 180 w 194"/>
              <a:gd name="T11" fmla="*/ 140 h 180"/>
              <a:gd name="T12" fmla="*/ 184 w 194"/>
              <a:gd name="T13" fmla="*/ 87 h 180"/>
              <a:gd name="T14" fmla="*/ 153 w 194"/>
              <a:gd name="T15" fmla="*/ 30 h 180"/>
              <a:gd name="T16" fmla="*/ 139 w 194"/>
              <a:gd name="T17" fmla="*/ 21 h 180"/>
              <a:gd name="T18" fmla="*/ 131 w 194"/>
              <a:gd name="T19" fmla="*/ 17 h 180"/>
              <a:gd name="T20" fmla="*/ 123 w 194"/>
              <a:gd name="T21" fmla="*/ 14 h 180"/>
              <a:gd name="T22" fmla="*/ 92 w 194"/>
              <a:gd name="T23" fmla="*/ 6 h 180"/>
              <a:gd name="T24" fmla="*/ 64 w 194"/>
              <a:gd name="T25" fmla="*/ 8 h 180"/>
              <a:gd name="T26" fmla="*/ 40 w 194"/>
              <a:gd name="T27" fmla="*/ 16 h 180"/>
              <a:gd name="T28" fmla="*/ 10 w 194"/>
              <a:gd name="T29" fmla="*/ 38 h 180"/>
              <a:gd name="T30" fmla="*/ 0 w 194"/>
              <a:gd name="T31" fmla="*/ 47 h 180"/>
              <a:gd name="T32" fmla="*/ 9 w 194"/>
              <a:gd name="T33" fmla="*/ 36 h 180"/>
              <a:gd name="T34" fmla="*/ 38 w 194"/>
              <a:gd name="T35" fmla="*/ 13 h 180"/>
              <a:gd name="T36" fmla="*/ 63 w 194"/>
              <a:gd name="T37" fmla="*/ 3 h 180"/>
              <a:gd name="T38" fmla="*/ 93 w 194"/>
              <a:gd name="T39" fmla="*/ 1 h 180"/>
              <a:gd name="T40" fmla="*/ 125 w 194"/>
              <a:gd name="T41" fmla="*/ 8 h 180"/>
              <a:gd name="T42" fmla="*/ 133 w 194"/>
              <a:gd name="T43" fmla="*/ 12 h 180"/>
              <a:gd name="T44" fmla="*/ 141 w 194"/>
              <a:gd name="T45" fmla="*/ 15 h 180"/>
              <a:gd name="T46" fmla="*/ 157 w 194"/>
              <a:gd name="T47" fmla="*/ 26 h 180"/>
              <a:gd name="T48" fmla="*/ 190 w 194"/>
              <a:gd name="T49" fmla="*/ 86 h 180"/>
              <a:gd name="T50" fmla="*/ 184 w 194"/>
              <a:gd name="T51" fmla="*/ 141 h 180"/>
              <a:gd name="T52" fmla="*/ 173 w 194"/>
              <a:gd name="T53" fmla="*/ 160 h 180"/>
              <a:gd name="T54" fmla="*/ 162 w 194"/>
              <a:gd name="T55" fmla="*/ 172 h 180"/>
              <a:gd name="T56" fmla="*/ 157 w 194"/>
              <a:gd name="T57" fmla="*/ 176 h 180"/>
              <a:gd name="T58" fmla="*/ 154 w 194"/>
              <a:gd name="T59" fmla="*/ 178 h 180"/>
              <a:gd name="T60" fmla="*/ 151 w 194"/>
              <a:gd name="T61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4" h="180">
                <a:moveTo>
                  <a:pt x="151" y="180"/>
                </a:moveTo>
                <a:cubicBezTo>
                  <a:pt x="151" y="180"/>
                  <a:pt x="151" y="179"/>
                  <a:pt x="153" y="177"/>
                </a:cubicBezTo>
                <a:cubicBezTo>
                  <a:pt x="154" y="176"/>
                  <a:pt x="155" y="175"/>
                  <a:pt x="156" y="174"/>
                </a:cubicBezTo>
                <a:cubicBezTo>
                  <a:pt x="157" y="173"/>
                  <a:pt x="159" y="172"/>
                  <a:pt x="160" y="170"/>
                </a:cubicBezTo>
                <a:cubicBezTo>
                  <a:pt x="163" y="167"/>
                  <a:pt x="166" y="163"/>
                  <a:pt x="170" y="158"/>
                </a:cubicBezTo>
                <a:cubicBezTo>
                  <a:pt x="174" y="153"/>
                  <a:pt x="177" y="147"/>
                  <a:pt x="180" y="140"/>
                </a:cubicBezTo>
                <a:cubicBezTo>
                  <a:pt x="186" y="125"/>
                  <a:pt x="188" y="107"/>
                  <a:pt x="184" y="87"/>
                </a:cubicBezTo>
                <a:cubicBezTo>
                  <a:pt x="180" y="67"/>
                  <a:pt x="170" y="45"/>
                  <a:pt x="153" y="30"/>
                </a:cubicBezTo>
                <a:cubicBezTo>
                  <a:pt x="148" y="26"/>
                  <a:pt x="144" y="23"/>
                  <a:pt x="139" y="21"/>
                </a:cubicBezTo>
                <a:cubicBezTo>
                  <a:pt x="136" y="19"/>
                  <a:pt x="134" y="18"/>
                  <a:pt x="131" y="17"/>
                </a:cubicBezTo>
                <a:cubicBezTo>
                  <a:pt x="128" y="16"/>
                  <a:pt x="126" y="15"/>
                  <a:pt x="123" y="14"/>
                </a:cubicBezTo>
                <a:cubicBezTo>
                  <a:pt x="113" y="10"/>
                  <a:pt x="102" y="7"/>
                  <a:pt x="92" y="6"/>
                </a:cubicBezTo>
                <a:cubicBezTo>
                  <a:pt x="82" y="5"/>
                  <a:pt x="73" y="6"/>
                  <a:pt x="64" y="8"/>
                </a:cubicBezTo>
                <a:cubicBezTo>
                  <a:pt x="55" y="10"/>
                  <a:pt x="47" y="13"/>
                  <a:pt x="40" y="16"/>
                </a:cubicBezTo>
                <a:cubicBezTo>
                  <a:pt x="26" y="24"/>
                  <a:pt x="17" y="32"/>
                  <a:pt x="10" y="38"/>
                </a:cubicBezTo>
                <a:cubicBezTo>
                  <a:pt x="4" y="44"/>
                  <a:pt x="1" y="48"/>
                  <a:pt x="0" y="47"/>
                </a:cubicBezTo>
                <a:cubicBezTo>
                  <a:pt x="0" y="47"/>
                  <a:pt x="3" y="43"/>
                  <a:pt x="9" y="36"/>
                </a:cubicBezTo>
                <a:cubicBezTo>
                  <a:pt x="15" y="30"/>
                  <a:pt x="24" y="21"/>
                  <a:pt x="38" y="13"/>
                </a:cubicBezTo>
                <a:cubicBezTo>
                  <a:pt x="45" y="9"/>
                  <a:pt x="53" y="5"/>
                  <a:pt x="63" y="3"/>
                </a:cubicBezTo>
                <a:cubicBezTo>
                  <a:pt x="72" y="1"/>
                  <a:pt x="82" y="0"/>
                  <a:pt x="93" y="1"/>
                </a:cubicBezTo>
                <a:cubicBezTo>
                  <a:pt x="103" y="1"/>
                  <a:pt x="114" y="4"/>
                  <a:pt x="125" y="8"/>
                </a:cubicBezTo>
                <a:cubicBezTo>
                  <a:pt x="128" y="9"/>
                  <a:pt x="131" y="10"/>
                  <a:pt x="133" y="12"/>
                </a:cubicBezTo>
                <a:cubicBezTo>
                  <a:pt x="136" y="13"/>
                  <a:pt x="139" y="14"/>
                  <a:pt x="141" y="15"/>
                </a:cubicBezTo>
                <a:cubicBezTo>
                  <a:pt x="147" y="18"/>
                  <a:pt x="152" y="21"/>
                  <a:pt x="157" y="26"/>
                </a:cubicBezTo>
                <a:cubicBezTo>
                  <a:pt x="175" y="42"/>
                  <a:pt x="186" y="65"/>
                  <a:pt x="190" y="86"/>
                </a:cubicBezTo>
                <a:cubicBezTo>
                  <a:pt x="194" y="107"/>
                  <a:pt x="190" y="126"/>
                  <a:pt x="184" y="141"/>
                </a:cubicBezTo>
                <a:cubicBezTo>
                  <a:pt x="181" y="149"/>
                  <a:pt x="177" y="155"/>
                  <a:pt x="173" y="160"/>
                </a:cubicBezTo>
                <a:cubicBezTo>
                  <a:pt x="169" y="165"/>
                  <a:pt x="165" y="169"/>
                  <a:pt x="162" y="172"/>
                </a:cubicBezTo>
                <a:cubicBezTo>
                  <a:pt x="160" y="173"/>
                  <a:pt x="159" y="174"/>
                  <a:pt x="157" y="176"/>
                </a:cubicBezTo>
                <a:cubicBezTo>
                  <a:pt x="156" y="177"/>
                  <a:pt x="155" y="177"/>
                  <a:pt x="154" y="178"/>
                </a:cubicBezTo>
                <a:cubicBezTo>
                  <a:pt x="152" y="179"/>
                  <a:pt x="151" y="180"/>
                  <a:pt x="151" y="18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îsḻîḋe">
            <a:extLst>
              <a:ext uri="{FF2B5EF4-FFF2-40B4-BE49-F238E27FC236}">
                <a16:creationId xmlns:a16="http://schemas.microsoft.com/office/drawing/2014/main" id="{8273C84D-BEB1-4605-8CDD-AAB881B3D189}"/>
              </a:ext>
            </a:extLst>
          </p:cNvPr>
          <p:cNvSpPr/>
          <p:nvPr/>
        </p:nvSpPr>
        <p:spPr bwMode="auto">
          <a:xfrm>
            <a:off x="1974629" y="3041494"/>
            <a:ext cx="302060" cy="282896"/>
          </a:xfrm>
          <a:custGeom>
            <a:avLst/>
            <a:gdLst>
              <a:gd name="T0" fmla="*/ 140 w 140"/>
              <a:gd name="T1" fmla="*/ 69 h 131"/>
              <a:gd name="T2" fmla="*/ 140 w 140"/>
              <a:gd name="T3" fmla="*/ 72 h 131"/>
              <a:gd name="T4" fmla="*/ 138 w 140"/>
              <a:gd name="T5" fmla="*/ 81 h 131"/>
              <a:gd name="T6" fmla="*/ 122 w 140"/>
              <a:gd name="T7" fmla="*/ 107 h 131"/>
              <a:gd name="T8" fmla="*/ 80 w 140"/>
              <a:gd name="T9" fmla="*/ 129 h 131"/>
              <a:gd name="T10" fmla="*/ 52 w 140"/>
              <a:gd name="T11" fmla="*/ 129 h 131"/>
              <a:gd name="T12" fmla="*/ 45 w 140"/>
              <a:gd name="T13" fmla="*/ 127 h 131"/>
              <a:gd name="T14" fmla="*/ 42 w 140"/>
              <a:gd name="T15" fmla="*/ 125 h 131"/>
              <a:gd name="T16" fmla="*/ 38 w 140"/>
              <a:gd name="T17" fmla="*/ 124 h 131"/>
              <a:gd name="T18" fmla="*/ 31 w 140"/>
              <a:gd name="T19" fmla="*/ 120 h 131"/>
              <a:gd name="T20" fmla="*/ 25 w 140"/>
              <a:gd name="T21" fmla="*/ 116 h 131"/>
              <a:gd name="T22" fmla="*/ 14 w 140"/>
              <a:gd name="T23" fmla="*/ 105 h 131"/>
              <a:gd name="T24" fmla="*/ 6 w 140"/>
              <a:gd name="T25" fmla="*/ 92 h 131"/>
              <a:gd name="T26" fmla="*/ 0 w 140"/>
              <a:gd name="T27" fmla="*/ 65 h 131"/>
              <a:gd name="T28" fmla="*/ 16 w 140"/>
              <a:gd name="T29" fmla="*/ 21 h 131"/>
              <a:gd name="T30" fmla="*/ 41 w 140"/>
              <a:gd name="T31" fmla="*/ 2 h 131"/>
              <a:gd name="T32" fmla="*/ 52 w 140"/>
              <a:gd name="T33" fmla="*/ 0 h 131"/>
              <a:gd name="T34" fmla="*/ 42 w 140"/>
              <a:gd name="T35" fmla="*/ 4 h 131"/>
              <a:gd name="T36" fmla="*/ 19 w 140"/>
              <a:gd name="T37" fmla="*/ 23 h 131"/>
              <a:gd name="T38" fmla="*/ 5 w 140"/>
              <a:gd name="T39" fmla="*/ 65 h 131"/>
              <a:gd name="T40" fmla="*/ 11 w 140"/>
              <a:gd name="T41" fmla="*/ 90 h 131"/>
              <a:gd name="T42" fmla="*/ 18 w 140"/>
              <a:gd name="T43" fmla="*/ 101 h 131"/>
              <a:gd name="T44" fmla="*/ 29 w 140"/>
              <a:gd name="T45" fmla="*/ 111 h 131"/>
              <a:gd name="T46" fmla="*/ 35 w 140"/>
              <a:gd name="T47" fmla="*/ 115 h 131"/>
              <a:gd name="T48" fmla="*/ 41 w 140"/>
              <a:gd name="T49" fmla="*/ 118 h 131"/>
              <a:gd name="T50" fmla="*/ 44 w 140"/>
              <a:gd name="T51" fmla="*/ 120 h 131"/>
              <a:gd name="T52" fmla="*/ 47 w 140"/>
              <a:gd name="T53" fmla="*/ 121 h 131"/>
              <a:gd name="T54" fmla="*/ 54 w 140"/>
              <a:gd name="T55" fmla="*/ 123 h 131"/>
              <a:gd name="T56" fmla="*/ 80 w 140"/>
              <a:gd name="T57" fmla="*/ 124 h 131"/>
              <a:gd name="T58" fmla="*/ 119 w 140"/>
              <a:gd name="T59" fmla="*/ 104 h 131"/>
              <a:gd name="T60" fmla="*/ 136 w 140"/>
              <a:gd name="T61" fmla="*/ 80 h 131"/>
              <a:gd name="T62" fmla="*/ 139 w 140"/>
              <a:gd name="T63" fmla="*/ 72 h 131"/>
              <a:gd name="T64" fmla="*/ 140 w 140"/>
              <a:gd name="T65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" h="131">
                <a:moveTo>
                  <a:pt x="140" y="69"/>
                </a:moveTo>
                <a:cubicBezTo>
                  <a:pt x="140" y="69"/>
                  <a:pt x="140" y="70"/>
                  <a:pt x="140" y="72"/>
                </a:cubicBezTo>
                <a:cubicBezTo>
                  <a:pt x="140" y="74"/>
                  <a:pt x="140" y="77"/>
                  <a:pt x="138" y="81"/>
                </a:cubicBezTo>
                <a:cubicBezTo>
                  <a:pt x="136" y="88"/>
                  <a:pt x="131" y="98"/>
                  <a:pt x="122" y="107"/>
                </a:cubicBezTo>
                <a:cubicBezTo>
                  <a:pt x="112" y="117"/>
                  <a:pt x="98" y="126"/>
                  <a:pt x="80" y="129"/>
                </a:cubicBezTo>
                <a:cubicBezTo>
                  <a:pt x="72" y="131"/>
                  <a:pt x="62" y="131"/>
                  <a:pt x="52" y="129"/>
                </a:cubicBezTo>
                <a:cubicBezTo>
                  <a:pt x="50" y="128"/>
                  <a:pt x="48" y="127"/>
                  <a:pt x="45" y="127"/>
                </a:cubicBezTo>
                <a:cubicBezTo>
                  <a:pt x="44" y="126"/>
                  <a:pt x="43" y="126"/>
                  <a:pt x="42" y="125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36" y="122"/>
                  <a:pt x="34" y="122"/>
                  <a:pt x="31" y="120"/>
                </a:cubicBezTo>
                <a:cubicBezTo>
                  <a:pt x="29" y="119"/>
                  <a:pt x="27" y="117"/>
                  <a:pt x="25" y="116"/>
                </a:cubicBezTo>
                <a:cubicBezTo>
                  <a:pt x="21" y="113"/>
                  <a:pt x="17" y="109"/>
                  <a:pt x="14" y="105"/>
                </a:cubicBezTo>
                <a:cubicBezTo>
                  <a:pt x="11" y="101"/>
                  <a:pt x="8" y="97"/>
                  <a:pt x="6" y="92"/>
                </a:cubicBezTo>
                <a:cubicBezTo>
                  <a:pt x="2" y="83"/>
                  <a:pt x="0" y="74"/>
                  <a:pt x="0" y="65"/>
                </a:cubicBezTo>
                <a:cubicBezTo>
                  <a:pt x="0" y="47"/>
                  <a:pt x="7" y="31"/>
                  <a:pt x="16" y="21"/>
                </a:cubicBezTo>
                <a:cubicBezTo>
                  <a:pt x="24" y="10"/>
                  <a:pt x="34" y="5"/>
                  <a:pt x="41" y="2"/>
                </a:cubicBezTo>
                <a:cubicBezTo>
                  <a:pt x="48" y="0"/>
                  <a:pt x="52" y="0"/>
                  <a:pt x="52" y="0"/>
                </a:cubicBezTo>
                <a:cubicBezTo>
                  <a:pt x="52" y="1"/>
                  <a:pt x="48" y="1"/>
                  <a:pt x="42" y="4"/>
                </a:cubicBezTo>
                <a:cubicBezTo>
                  <a:pt x="35" y="7"/>
                  <a:pt x="27" y="13"/>
                  <a:pt x="19" y="23"/>
                </a:cubicBezTo>
                <a:cubicBezTo>
                  <a:pt x="11" y="33"/>
                  <a:pt x="5" y="48"/>
                  <a:pt x="5" y="65"/>
                </a:cubicBezTo>
                <a:cubicBezTo>
                  <a:pt x="5" y="73"/>
                  <a:pt x="7" y="82"/>
                  <a:pt x="11" y="90"/>
                </a:cubicBezTo>
                <a:cubicBezTo>
                  <a:pt x="13" y="94"/>
                  <a:pt x="15" y="98"/>
                  <a:pt x="18" y="101"/>
                </a:cubicBezTo>
                <a:cubicBezTo>
                  <a:pt x="21" y="105"/>
                  <a:pt x="25" y="108"/>
                  <a:pt x="29" y="111"/>
                </a:cubicBezTo>
                <a:cubicBezTo>
                  <a:pt x="31" y="112"/>
                  <a:pt x="33" y="114"/>
                  <a:pt x="35" y="115"/>
                </a:cubicBezTo>
                <a:cubicBezTo>
                  <a:pt x="36" y="116"/>
                  <a:pt x="39" y="117"/>
                  <a:pt x="41" y="118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5" y="120"/>
                  <a:pt x="46" y="121"/>
                  <a:pt x="47" y="121"/>
                </a:cubicBezTo>
                <a:cubicBezTo>
                  <a:pt x="49" y="122"/>
                  <a:pt x="51" y="123"/>
                  <a:pt x="54" y="123"/>
                </a:cubicBezTo>
                <a:cubicBezTo>
                  <a:pt x="62" y="125"/>
                  <a:pt x="71" y="125"/>
                  <a:pt x="80" y="124"/>
                </a:cubicBezTo>
                <a:cubicBezTo>
                  <a:pt x="96" y="121"/>
                  <a:pt x="110" y="113"/>
                  <a:pt x="119" y="104"/>
                </a:cubicBezTo>
                <a:cubicBezTo>
                  <a:pt x="128" y="96"/>
                  <a:pt x="134" y="87"/>
                  <a:pt x="136" y="80"/>
                </a:cubicBezTo>
                <a:cubicBezTo>
                  <a:pt x="138" y="77"/>
                  <a:pt x="138" y="74"/>
                  <a:pt x="139" y="72"/>
                </a:cubicBezTo>
                <a:cubicBezTo>
                  <a:pt x="139" y="70"/>
                  <a:pt x="140" y="69"/>
                  <a:pt x="140" y="69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š1îḍe">
            <a:extLst>
              <a:ext uri="{FF2B5EF4-FFF2-40B4-BE49-F238E27FC236}">
                <a16:creationId xmlns:a16="http://schemas.microsoft.com/office/drawing/2014/main" id="{5527A9D4-590D-4387-A603-7A62601D7D30}"/>
              </a:ext>
            </a:extLst>
          </p:cNvPr>
          <p:cNvSpPr/>
          <p:nvPr/>
        </p:nvSpPr>
        <p:spPr bwMode="auto">
          <a:xfrm>
            <a:off x="2080487" y="3095336"/>
            <a:ext cx="53841" cy="108596"/>
          </a:xfrm>
          <a:custGeom>
            <a:avLst/>
            <a:gdLst>
              <a:gd name="T0" fmla="*/ 23 w 25"/>
              <a:gd name="T1" fmla="*/ 49 h 50"/>
              <a:gd name="T2" fmla="*/ 8 w 25"/>
              <a:gd name="T3" fmla="*/ 27 h 50"/>
              <a:gd name="T4" fmla="*/ 3 w 25"/>
              <a:gd name="T5" fmla="*/ 1 h 50"/>
              <a:gd name="T6" fmla="*/ 17 w 25"/>
              <a:gd name="T7" fmla="*/ 23 h 50"/>
              <a:gd name="T8" fmla="*/ 23 w 25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0">
                <a:moveTo>
                  <a:pt x="23" y="49"/>
                </a:moveTo>
                <a:cubicBezTo>
                  <a:pt x="20" y="50"/>
                  <a:pt x="14" y="40"/>
                  <a:pt x="8" y="27"/>
                </a:cubicBezTo>
                <a:cubicBezTo>
                  <a:pt x="3" y="14"/>
                  <a:pt x="0" y="2"/>
                  <a:pt x="3" y="1"/>
                </a:cubicBezTo>
                <a:cubicBezTo>
                  <a:pt x="5" y="0"/>
                  <a:pt x="12" y="10"/>
                  <a:pt x="17" y="23"/>
                </a:cubicBezTo>
                <a:cubicBezTo>
                  <a:pt x="23" y="36"/>
                  <a:pt x="25" y="48"/>
                  <a:pt x="23" y="49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şļîḑê">
            <a:extLst>
              <a:ext uri="{FF2B5EF4-FFF2-40B4-BE49-F238E27FC236}">
                <a16:creationId xmlns:a16="http://schemas.microsoft.com/office/drawing/2014/main" id="{F0F86533-3D81-40AE-A31F-D45D919B9497}"/>
              </a:ext>
            </a:extLst>
          </p:cNvPr>
          <p:cNvSpPr/>
          <p:nvPr/>
        </p:nvSpPr>
        <p:spPr bwMode="auto">
          <a:xfrm>
            <a:off x="2126116" y="3139139"/>
            <a:ext cx="85781" cy="64793"/>
          </a:xfrm>
          <a:custGeom>
            <a:avLst/>
            <a:gdLst>
              <a:gd name="T0" fmla="*/ 39 w 40"/>
              <a:gd name="T1" fmla="*/ 1 h 30"/>
              <a:gd name="T2" fmla="*/ 36 w 40"/>
              <a:gd name="T3" fmla="*/ 8 h 30"/>
              <a:gd name="T4" fmla="*/ 23 w 40"/>
              <a:gd name="T5" fmla="*/ 19 h 30"/>
              <a:gd name="T6" fmla="*/ 8 w 40"/>
              <a:gd name="T7" fmla="*/ 28 h 30"/>
              <a:gd name="T8" fmla="*/ 1 w 40"/>
              <a:gd name="T9" fmla="*/ 29 h 30"/>
              <a:gd name="T10" fmla="*/ 4 w 40"/>
              <a:gd name="T11" fmla="*/ 22 h 30"/>
              <a:gd name="T12" fmla="*/ 17 w 40"/>
              <a:gd name="T13" fmla="*/ 11 h 30"/>
              <a:gd name="T14" fmla="*/ 32 w 40"/>
              <a:gd name="T15" fmla="*/ 2 h 30"/>
              <a:gd name="T16" fmla="*/ 39 w 40"/>
              <a:gd name="T17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0">
                <a:moveTo>
                  <a:pt x="39" y="1"/>
                </a:moveTo>
                <a:cubicBezTo>
                  <a:pt x="40" y="2"/>
                  <a:pt x="39" y="4"/>
                  <a:pt x="36" y="8"/>
                </a:cubicBezTo>
                <a:cubicBezTo>
                  <a:pt x="33" y="12"/>
                  <a:pt x="28" y="16"/>
                  <a:pt x="23" y="19"/>
                </a:cubicBezTo>
                <a:cubicBezTo>
                  <a:pt x="17" y="23"/>
                  <a:pt x="12" y="26"/>
                  <a:pt x="8" y="28"/>
                </a:cubicBezTo>
                <a:cubicBezTo>
                  <a:pt x="4" y="30"/>
                  <a:pt x="2" y="30"/>
                  <a:pt x="1" y="29"/>
                </a:cubicBezTo>
                <a:cubicBezTo>
                  <a:pt x="0" y="28"/>
                  <a:pt x="1" y="25"/>
                  <a:pt x="4" y="22"/>
                </a:cubicBezTo>
                <a:cubicBezTo>
                  <a:pt x="7" y="19"/>
                  <a:pt x="12" y="15"/>
                  <a:pt x="17" y="11"/>
                </a:cubicBezTo>
                <a:cubicBezTo>
                  <a:pt x="23" y="7"/>
                  <a:pt x="28" y="4"/>
                  <a:pt x="32" y="2"/>
                </a:cubicBezTo>
                <a:cubicBezTo>
                  <a:pt x="35" y="1"/>
                  <a:pt x="38" y="0"/>
                  <a:pt x="39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ṩļíḋè">
            <a:extLst>
              <a:ext uri="{FF2B5EF4-FFF2-40B4-BE49-F238E27FC236}">
                <a16:creationId xmlns:a16="http://schemas.microsoft.com/office/drawing/2014/main" id="{9EF17541-FCA5-4622-A85E-AA80B12881F3}"/>
              </a:ext>
            </a:extLst>
          </p:cNvPr>
          <p:cNvSpPr/>
          <p:nvPr/>
        </p:nvSpPr>
        <p:spPr bwMode="auto">
          <a:xfrm>
            <a:off x="2160793" y="3268724"/>
            <a:ext cx="20989" cy="20989"/>
          </a:xfrm>
          <a:custGeom>
            <a:avLst/>
            <a:gdLst>
              <a:gd name="T0" fmla="*/ 6 w 10"/>
              <a:gd name="T1" fmla="*/ 0 h 10"/>
              <a:gd name="T2" fmla="*/ 10 w 10"/>
              <a:gd name="T3" fmla="*/ 5 h 10"/>
              <a:gd name="T4" fmla="*/ 5 w 10"/>
              <a:gd name="T5" fmla="*/ 9 h 10"/>
              <a:gd name="T6" fmla="*/ 0 w 10"/>
              <a:gd name="T7" fmla="*/ 4 h 10"/>
              <a:gd name="T8" fmla="*/ 6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6" y="0"/>
                </a:moveTo>
                <a:cubicBezTo>
                  <a:pt x="8" y="0"/>
                  <a:pt x="10" y="3"/>
                  <a:pt x="10" y="5"/>
                </a:cubicBezTo>
                <a:cubicBezTo>
                  <a:pt x="10" y="8"/>
                  <a:pt x="8" y="10"/>
                  <a:pt x="5" y="9"/>
                </a:cubicBezTo>
                <a:cubicBezTo>
                  <a:pt x="2" y="9"/>
                  <a:pt x="0" y="6"/>
                  <a:pt x="0" y="4"/>
                </a:cubicBezTo>
                <a:cubicBezTo>
                  <a:pt x="0" y="2"/>
                  <a:pt x="3" y="0"/>
                  <a:pt x="6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ṩ1îďè">
            <a:extLst>
              <a:ext uri="{FF2B5EF4-FFF2-40B4-BE49-F238E27FC236}">
                <a16:creationId xmlns:a16="http://schemas.microsoft.com/office/drawing/2014/main" id="{12214E7D-4E60-4CBA-8433-6006A4363D60}"/>
              </a:ext>
            </a:extLst>
          </p:cNvPr>
          <p:cNvSpPr/>
          <p:nvPr/>
        </p:nvSpPr>
        <p:spPr bwMode="auto">
          <a:xfrm>
            <a:off x="2229235" y="3119063"/>
            <a:ext cx="21902" cy="21902"/>
          </a:xfrm>
          <a:custGeom>
            <a:avLst/>
            <a:gdLst>
              <a:gd name="T0" fmla="*/ 5 w 10"/>
              <a:gd name="T1" fmla="*/ 1 h 10"/>
              <a:gd name="T2" fmla="*/ 10 w 10"/>
              <a:gd name="T3" fmla="*/ 6 h 10"/>
              <a:gd name="T4" fmla="*/ 4 w 10"/>
              <a:gd name="T5" fmla="*/ 10 h 10"/>
              <a:gd name="T6" fmla="*/ 0 w 10"/>
              <a:gd name="T7" fmla="*/ 4 h 10"/>
              <a:gd name="T8" fmla="*/ 5 w 10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5" y="1"/>
                </a:moveTo>
                <a:cubicBezTo>
                  <a:pt x="8" y="1"/>
                  <a:pt x="10" y="3"/>
                  <a:pt x="10" y="6"/>
                </a:cubicBezTo>
                <a:cubicBezTo>
                  <a:pt x="10" y="8"/>
                  <a:pt x="7" y="10"/>
                  <a:pt x="4" y="10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ṧḻíḑè">
            <a:extLst>
              <a:ext uri="{FF2B5EF4-FFF2-40B4-BE49-F238E27FC236}">
                <a16:creationId xmlns:a16="http://schemas.microsoft.com/office/drawing/2014/main" id="{EA39B8D6-E414-4639-AB0A-E06F54FB2068}"/>
              </a:ext>
            </a:extLst>
          </p:cNvPr>
          <p:cNvSpPr/>
          <p:nvPr/>
        </p:nvSpPr>
        <p:spPr bwMode="auto">
          <a:xfrm>
            <a:off x="2064973" y="3052445"/>
            <a:ext cx="23727" cy="23727"/>
          </a:xfrm>
          <a:custGeom>
            <a:avLst/>
            <a:gdLst>
              <a:gd name="T0" fmla="*/ 3 w 11"/>
              <a:gd name="T1" fmla="*/ 2 h 11"/>
              <a:gd name="T2" fmla="*/ 10 w 11"/>
              <a:gd name="T3" fmla="*/ 3 h 11"/>
              <a:gd name="T4" fmla="*/ 8 w 11"/>
              <a:gd name="T5" fmla="*/ 9 h 11"/>
              <a:gd name="T6" fmla="*/ 1 w 11"/>
              <a:gd name="T7" fmla="*/ 8 h 11"/>
              <a:gd name="T8" fmla="*/ 3 w 11"/>
              <a:gd name="T9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3" y="2"/>
                </a:moveTo>
                <a:cubicBezTo>
                  <a:pt x="5" y="0"/>
                  <a:pt x="8" y="1"/>
                  <a:pt x="10" y="3"/>
                </a:cubicBezTo>
                <a:cubicBezTo>
                  <a:pt x="11" y="5"/>
                  <a:pt x="10" y="8"/>
                  <a:pt x="8" y="9"/>
                </a:cubicBezTo>
                <a:cubicBezTo>
                  <a:pt x="5" y="11"/>
                  <a:pt x="2" y="10"/>
                  <a:pt x="1" y="8"/>
                </a:cubicBezTo>
                <a:cubicBezTo>
                  <a:pt x="0" y="6"/>
                  <a:pt x="1" y="3"/>
                  <a:pt x="3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ṩ1íḋè">
            <a:extLst>
              <a:ext uri="{FF2B5EF4-FFF2-40B4-BE49-F238E27FC236}">
                <a16:creationId xmlns:a16="http://schemas.microsoft.com/office/drawing/2014/main" id="{8D03F9A8-57ED-404F-9E26-F537E373489B}"/>
              </a:ext>
            </a:extLst>
          </p:cNvPr>
          <p:cNvSpPr/>
          <p:nvPr/>
        </p:nvSpPr>
        <p:spPr bwMode="auto">
          <a:xfrm>
            <a:off x="2013870" y="3223096"/>
            <a:ext cx="25552" cy="23727"/>
          </a:xfrm>
          <a:custGeom>
            <a:avLst/>
            <a:gdLst>
              <a:gd name="T0" fmla="*/ 4 w 12"/>
              <a:gd name="T1" fmla="*/ 1 h 11"/>
              <a:gd name="T2" fmla="*/ 11 w 12"/>
              <a:gd name="T3" fmla="*/ 3 h 11"/>
              <a:gd name="T4" fmla="*/ 8 w 12"/>
              <a:gd name="T5" fmla="*/ 9 h 11"/>
              <a:gd name="T6" fmla="*/ 2 w 12"/>
              <a:gd name="T7" fmla="*/ 8 h 11"/>
              <a:gd name="T8" fmla="*/ 4 w 12"/>
              <a:gd name="T9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1">
                <a:moveTo>
                  <a:pt x="4" y="1"/>
                </a:moveTo>
                <a:cubicBezTo>
                  <a:pt x="6" y="0"/>
                  <a:pt x="9" y="1"/>
                  <a:pt x="11" y="3"/>
                </a:cubicBezTo>
                <a:cubicBezTo>
                  <a:pt x="12" y="5"/>
                  <a:pt x="11" y="8"/>
                  <a:pt x="8" y="9"/>
                </a:cubicBezTo>
                <a:cubicBezTo>
                  <a:pt x="6" y="11"/>
                  <a:pt x="3" y="10"/>
                  <a:pt x="2" y="8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ṥlíḓè">
            <a:extLst>
              <a:ext uri="{FF2B5EF4-FFF2-40B4-BE49-F238E27FC236}">
                <a16:creationId xmlns:a16="http://schemas.microsoft.com/office/drawing/2014/main" id="{2599F910-1E91-4BCB-957E-525A7231E5CD}"/>
              </a:ext>
            </a:extLst>
          </p:cNvPr>
          <p:cNvSpPr/>
          <p:nvPr/>
        </p:nvSpPr>
        <p:spPr bwMode="auto">
          <a:xfrm>
            <a:off x="3763261" y="4382968"/>
            <a:ext cx="164581" cy="29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</a:t>
            </a:r>
            <a:endParaRPr kumimoji="0" lang="zh-CN" altLang="zh-CN" sz="2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6" name="isļîḓé">
            <a:extLst>
              <a:ext uri="{FF2B5EF4-FFF2-40B4-BE49-F238E27FC236}">
                <a16:creationId xmlns:a16="http://schemas.microsoft.com/office/drawing/2014/main" id="{4991B86F-F5A2-4D61-BC8C-8670581D8EA9}"/>
              </a:ext>
            </a:extLst>
          </p:cNvPr>
          <p:cNvSpPr/>
          <p:nvPr/>
        </p:nvSpPr>
        <p:spPr bwMode="auto">
          <a:xfrm>
            <a:off x="3877332" y="4382968"/>
            <a:ext cx="136974" cy="29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</a:t>
            </a:r>
            <a:endParaRPr kumimoji="0" lang="zh-CN" altLang="zh-CN" sz="2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7" name="ï$ḻídê">
            <a:extLst>
              <a:ext uri="{FF2B5EF4-FFF2-40B4-BE49-F238E27FC236}">
                <a16:creationId xmlns:a16="http://schemas.microsoft.com/office/drawing/2014/main" id="{120AF631-F638-4926-B8E2-C5EF0A19F0F1}"/>
              </a:ext>
            </a:extLst>
          </p:cNvPr>
          <p:cNvSpPr/>
          <p:nvPr/>
        </p:nvSpPr>
        <p:spPr bwMode="auto">
          <a:xfrm>
            <a:off x="3989577" y="4382968"/>
            <a:ext cx="123170" cy="29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</a:t>
            </a:r>
            <a:endParaRPr kumimoji="0" lang="zh-CN" altLang="zh-CN" sz="2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8" name="iş1îḍé">
            <a:extLst>
              <a:ext uri="{FF2B5EF4-FFF2-40B4-BE49-F238E27FC236}">
                <a16:creationId xmlns:a16="http://schemas.microsoft.com/office/drawing/2014/main" id="{EBA06D91-DAFA-4CCF-82A3-9A7F7C9AE8E7}"/>
              </a:ext>
            </a:extLst>
          </p:cNvPr>
          <p:cNvSpPr/>
          <p:nvPr/>
        </p:nvSpPr>
        <p:spPr bwMode="auto">
          <a:xfrm>
            <a:off x="4553544" y="2075998"/>
            <a:ext cx="41066" cy="71180"/>
          </a:xfrm>
          <a:custGeom>
            <a:avLst/>
            <a:gdLst>
              <a:gd name="T0" fmla="*/ 2 w 19"/>
              <a:gd name="T1" fmla="*/ 32 h 33"/>
              <a:gd name="T2" fmla="*/ 5 w 19"/>
              <a:gd name="T3" fmla="*/ 15 h 33"/>
              <a:gd name="T4" fmla="*/ 17 w 19"/>
              <a:gd name="T5" fmla="*/ 2 h 33"/>
              <a:gd name="T6" fmla="*/ 13 w 19"/>
              <a:gd name="T7" fmla="*/ 19 h 33"/>
              <a:gd name="T8" fmla="*/ 2 w 19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3">
                <a:moveTo>
                  <a:pt x="2" y="32"/>
                </a:moveTo>
                <a:cubicBezTo>
                  <a:pt x="0" y="31"/>
                  <a:pt x="1" y="23"/>
                  <a:pt x="5" y="15"/>
                </a:cubicBezTo>
                <a:cubicBezTo>
                  <a:pt x="9" y="6"/>
                  <a:pt x="15" y="0"/>
                  <a:pt x="17" y="2"/>
                </a:cubicBezTo>
                <a:cubicBezTo>
                  <a:pt x="19" y="3"/>
                  <a:pt x="17" y="10"/>
                  <a:pt x="13" y="19"/>
                </a:cubicBezTo>
                <a:cubicBezTo>
                  <a:pt x="9" y="27"/>
                  <a:pt x="4" y="33"/>
                  <a:pt x="2" y="3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íSľiďe">
            <a:extLst>
              <a:ext uri="{FF2B5EF4-FFF2-40B4-BE49-F238E27FC236}">
                <a16:creationId xmlns:a16="http://schemas.microsoft.com/office/drawing/2014/main" id="{E8EEA50B-366A-4615-B18E-2BEE8A7C8DC1}"/>
              </a:ext>
            </a:extLst>
          </p:cNvPr>
          <p:cNvSpPr/>
          <p:nvPr/>
        </p:nvSpPr>
        <p:spPr bwMode="auto">
          <a:xfrm>
            <a:off x="4509741" y="2213796"/>
            <a:ext cx="28290" cy="73918"/>
          </a:xfrm>
          <a:custGeom>
            <a:avLst/>
            <a:gdLst>
              <a:gd name="T0" fmla="*/ 3 w 13"/>
              <a:gd name="T1" fmla="*/ 33 h 34"/>
              <a:gd name="T2" fmla="*/ 3 w 13"/>
              <a:gd name="T3" fmla="*/ 16 h 34"/>
              <a:gd name="T4" fmla="*/ 11 w 13"/>
              <a:gd name="T5" fmla="*/ 0 h 34"/>
              <a:gd name="T6" fmla="*/ 11 w 13"/>
              <a:gd name="T7" fmla="*/ 18 h 34"/>
              <a:gd name="T8" fmla="*/ 3 w 13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34">
                <a:moveTo>
                  <a:pt x="3" y="33"/>
                </a:moveTo>
                <a:cubicBezTo>
                  <a:pt x="1" y="33"/>
                  <a:pt x="0" y="25"/>
                  <a:pt x="3" y="16"/>
                </a:cubicBezTo>
                <a:cubicBezTo>
                  <a:pt x="5" y="7"/>
                  <a:pt x="9" y="0"/>
                  <a:pt x="11" y="0"/>
                </a:cubicBezTo>
                <a:cubicBezTo>
                  <a:pt x="13" y="1"/>
                  <a:pt x="13" y="9"/>
                  <a:pt x="11" y="18"/>
                </a:cubicBezTo>
                <a:cubicBezTo>
                  <a:pt x="9" y="27"/>
                  <a:pt x="6" y="34"/>
                  <a:pt x="3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şlidé">
            <a:extLst>
              <a:ext uri="{FF2B5EF4-FFF2-40B4-BE49-F238E27FC236}">
                <a16:creationId xmlns:a16="http://schemas.microsoft.com/office/drawing/2014/main" id="{D11220EA-FBDD-46F2-B446-D240223BF962}"/>
              </a:ext>
            </a:extLst>
          </p:cNvPr>
          <p:cNvSpPr/>
          <p:nvPr/>
        </p:nvSpPr>
        <p:spPr bwMode="auto">
          <a:xfrm>
            <a:off x="4501528" y="2358894"/>
            <a:ext cx="19164" cy="75743"/>
          </a:xfrm>
          <a:custGeom>
            <a:avLst/>
            <a:gdLst>
              <a:gd name="T0" fmla="*/ 6 w 9"/>
              <a:gd name="T1" fmla="*/ 34 h 35"/>
              <a:gd name="T2" fmla="*/ 0 w 9"/>
              <a:gd name="T3" fmla="*/ 18 h 35"/>
              <a:gd name="T4" fmla="*/ 4 w 9"/>
              <a:gd name="T5" fmla="*/ 0 h 35"/>
              <a:gd name="T6" fmla="*/ 9 w 9"/>
              <a:gd name="T7" fmla="*/ 17 h 35"/>
              <a:gd name="T8" fmla="*/ 6 w 9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35">
                <a:moveTo>
                  <a:pt x="6" y="34"/>
                </a:moveTo>
                <a:cubicBezTo>
                  <a:pt x="3" y="35"/>
                  <a:pt x="1" y="27"/>
                  <a:pt x="0" y="18"/>
                </a:cubicBezTo>
                <a:cubicBezTo>
                  <a:pt x="0" y="8"/>
                  <a:pt x="2" y="0"/>
                  <a:pt x="4" y="0"/>
                </a:cubicBezTo>
                <a:cubicBezTo>
                  <a:pt x="7" y="0"/>
                  <a:pt x="8" y="8"/>
                  <a:pt x="9" y="17"/>
                </a:cubicBezTo>
                <a:cubicBezTo>
                  <a:pt x="9" y="26"/>
                  <a:pt x="8" y="34"/>
                  <a:pt x="6" y="3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ḷîḍé">
            <a:extLst>
              <a:ext uri="{FF2B5EF4-FFF2-40B4-BE49-F238E27FC236}">
                <a16:creationId xmlns:a16="http://schemas.microsoft.com/office/drawing/2014/main" id="{4E72E445-1FBF-419C-8962-71FDB4701DC6}"/>
              </a:ext>
            </a:extLst>
          </p:cNvPr>
          <p:cNvSpPr/>
          <p:nvPr/>
        </p:nvSpPr>
        <p:spPr bwMode="auto">
          <a:xfrm>
            <a:off x="4523430" y="2503992"/>
            <a:ext cx="36503" cy="71180"/>
          </a:xfrm>
          <a:custGeom>
            <a:avLst/>
            <a:gdLst>
              <a:gd name="T0" fmla="*/ 15 w 17"/>
              <a:gd name="T1" fmla="*/ 32 h 33"/>
              <a:gd name="T2" fmla="*/ 4 w 17"/>
              <a:gd name="T3" fmla="*/ 18 h 33"/>
              <a:gd name="T4" fmla="*/ 3 w 17"/>
              <a:gd name="T5" fmla="*/ 1 h 33"/>
              <a:gd name="T6" fmla="*/ 12 w 17"/>
              <a:gd name="T7" fmla="*/ 15 h 33"/>
              <a:gd name="T8" fmla="*/ 15 w 17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3">
                <a:moveTo>
                  <a:pt x="15" y="32"/>
                </a:moveTo>
                <a:cubicBezTo>
                  <a:pt x="13" y="33"/>
                  <a:pt x="8" y="27"/>
                  <a:pt x="4" y="18"/>
                </a:cubicBezTo>
                <a:cubicBezTo>
                  <a:pt x="1" y="9"/>
                  <a:pt x="0" y="1"/>
                  <a:pt x="3" y="1"/>
                </a:cubicBezTo>
                <a:cubicBezTo>
                  <a:pt x="5" y="0"/>
                  <a:pt x="9" y="7"/>
                  <a:pt x="12" y="15"/>
                </a:cubicBezTo>
                <a:cubicBezTo>
                  <a:pt x="15" y="24"/>
                  <a:pt x="17" y="31"/>
                  <a:pt x="15" y="3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ŝ1íḓè">
            <a:extLst>
              <a:ext uri="{FF2B5EF4-FFF2-40B4-BE49-F238E27FC236}">
                <a16:creationId xmlns:a16="http://schemas.microsoft.com/office/drawing/2014/main" id="{653CEDA8-4E37-4F80-9E96-7A329379A526}"/>
              </a:ext>
            </a:extLst>
          </p:cNvPr>
          <p:cNvSpPr/>
          <p:nvPr/>
        </p:nvSpPr>
        <p:spPr bwMode="auto">
          <a:xfrm>
            <a:off x="4591872" y="2630839"/>
            <a:ext cx="61142" cy="58404"/>
          </a:xfrm>
          <a:custGeom>
            <a:avLst/>
            <a:gdLst>
              <a:gd name="T0" fmla="*/ 26 w 28"/>
              <a:gd name="T1" fmla="*/ 25 h 27"/>
              <a:gd name="T2" fmla="*/ 10 w 28"/>
              <a:gd name="T3" fmla="*/ 17 h 27"/>
              <a:gd name="T4" fmla="*/ 2 w 28"/>
              <a:gd name="T5" fmla="*/ 2 h 27"/>
              <a:gd name="T6" fmla="*/ 16 w 28"/>
              <a:gd name="T7" fmla="*/ 11 h 27"/>
              <a:gd name="T8" fmla="*/ 26 w 28"/>
              <a:gd name="T9" fmla="*/ 2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26" y="25"/>
                </a:moveTo>
                <a:cubicBezTo>
                  <a:pt x="25" y="27"/>
                  <a:pt x="17" y="24"/>
                  <a:pt x="10" y="17"/>
                </a:cubicBezTo>
                <a:cubicBezTo>
                  <a:pt x="3" y="10"/>
                  <a:pt x="0" y="3"/>
                  <a:pt x="2" y="2"/>
                </a:cubicBezTo>
                <a:cubicBezTo>
                  <a:pt x="4" y="0"/>
                  <a:pt x="10" y="5"/>
                  <a:pt x="16" y="11"/>
                </a:cubicBezTo>
                <a:cubicBezTo>
                  <a:pt x="23" y="17"/>
                  <a:pt x="28" y="23"/>
                  <a:pt x="26" y="25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ľiḍè">
            <a:extLst>
              <a:ext uri="{FF2B5EF4-FFF2-40B4-BE49-F238E27FC236}">
                <a16:creationId xmlns:a16="http://schemas.microsoft.com/office/drawing/2014/main" id="{0563D8B3-3E25-4038-93C2-7D565ACA0C02}"/>
              </a:ext>
            </a:extLst>
          </p:cNvPr>
          <p:cNvSpPr/>
          <p:nvPr/>
        </p:nvSpPr>
        <p:spPr bwMode="auto">
          <a:xfrm>
            <a:off x="4708681" y="2717533"/>
            <a:ext cx="73918" cy="34677"/>
          </a:xfrm>
          <a:custGeom>
            <a:avLst/>
            <a:gdLst>
              <a:gd name="T0" fmla="*/ 34 w 34"/>
              <a:gd name="T1" fmla="*/ 13 h 16"/>
              <a:gd name="T2" fmla="*/ 16 w 34"/>
              <a:gd name="T3" fmla="*/ 12 h 16"/>
              <a:gd name="T4" fmla="*/ 1 w 34"/>
              <a:gd name="T5" fmla="*/ 2 h 16"/>
              <a:gd name="T6" fmla="*/ 19 w 34"/>
              <a:gd name="T7" fmla="*/ 4 h 16"/>
              <a:gd name="T8" fmla="*/ 34 w 34"/>
              <a:gd name="T9" fmla="*/ 1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13"/>
                </a:moveTo>
                <a:cubicBezTo>
                  <a:pt x="33" y="15"/>
                  <a:pt x="25" y="16"/>
                  <a:pt x="16" y="12"/>
                </a:cubicBezTo>
                <a:cubicBezTo>
                  <a:pt x="7" y="9"/>
                  <a:pt x="0" y="4"/>
                  <a:pt x="1" y="2"/>
                </a:cubicBezTo>
                <a:cubicBezTo>
                  <a:pt x="2" y="0"/>
                  <a:pt x="10" y="2"/>
                  <a:pt x="19" y="4"/>
                </a:cubicBezTo>
                <a:cubicBezTo>
                  <a:pt x="27" y="7"/>
                  <a:pt x="34" y="11"/>
                  <a:pt x="34" y="1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šlîdê">
            <a:extLst>
              <a:ext uri="{FF2B5EF4-FFF2-40B4-BE49-F238E27FC236}">
                <a16:creationId xmlns:a16="http://schemas.microsoft.com/office/drawing/2014/main" id="{5FD6C82A-842A-4E6B-830E-D8EFC5860663}"/>
              </a:ext>
            </a:extLst>
          </p:cNvPr>
          <p:cNvSpPr/>
          <p:nvPr/>
        </p:nvSpPr>
        <p:spPr bwMode="auto">
          <a:xfrm>
            <a:off x="4853779" y="2745822"/>
            <a:ext cx="75743" cy="19164"/>
          </a:xfrm>
          <a:custGeom>
            <a:avLst/>
            <a:gdLst>
              <a:gd name="T0" fmla="*/ 34 w 35"/>
              <a:gd name="T1" fmla="*/ 3 h 9"/>
              <a:gd name="T2" fmla="*/ 17 w 35"/>
              <a:gd name="T3" fmla="*/ 9 h 9"/>
              <a:gd name="T4" fmla="*/ 0 w 35"/>
              <a:gd name="T5" fmla="*/ 5 h 9"/>
              <a:gd name="T6" fmla="*/ 17 w 35"/>
              <a:gd name="T7" fmla="*/ 1 h 9"/>
              <a:gd name="T8" fmla="*/ 34 w 35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9">
                <a:moveTo>
                  <a:pt x="34" y="3"/>
                </a:moveTo>
                <a:cubicBezTo>
                  <a:pt x="35" y="6"/>
                  <a:pt x="27" y="9"/>
                  <a:pt x="17" y="9"/>
                </a:cubicBezTo>
                <a:cubicBezTo>
                  <a:pt x="8" y="9"/>
                  <a:pt x="0" y="7"/>
                  <a:pt x="0" y="5"/>
                </a:cubicBezTo>
                <a:cubicBezTo>
                  <a:pt x="0" y="2"/>
                  <a:pt x="8" y="1"/>
                  <a:pt x="17" y="1"/>
                </a:cubicBezTo>
                <a:cubicBezTo>
                  <a:pt x="26" y="0"/>
                  <a:pt x="34" y="1"/>
                  <a:pt x="34" y="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iS1íďê">
            <a:extLst>
              <a:ext uri="{FF2B5EF4-FFF2-40B4-BE49-F238E27FC236}">
                <a16:creationId xmlns:a16="http://schemas.microsoft.com/office/drawing/2014/main" id="{C82CCE0F-52C2-47A4-A03A-92921CB2406E}"/>
              </a:ext>
            </a:extLst>
          </p:cNvPr>
          <p:cNvSpPr/>
          <p:nvPr/>
        </p:nvSpPr>
        <p:spPr bwMode="auto">
          <a:xfrm>
            <a:off x="4996140" y="2695631"/>
            <a:ext cx="71180" cy="43803"/>
          </a:xfrm>
          <a:custGeom>
            <a:avLst/>
            <a:gdLst>
              <a:gd name="T0" fmla="*/ 31 w 33"/>
              <a:gd name="T1" fmla="*/ 2 h 20"/>
              <a:gd name="T2" fmla="*/ 19 w 33"/>
              <a:gd name="T3" fmla="*/ 14 h 20"/>
              <a:gd name="T4" fmla="*/ 1 w 33"/>
              <a:gd name="T5" fmla="*/ 17 h 20"/>
              <a:gd name="T6" fmla="*/ 15 w 33"/>
              <a:gd name="T7" fmla="*/ 7 h 20"/>
              <a:gd name="T8" fmla="*/ 31 w 33"/>
              <a:gd name="T9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0">
                <a:moveTo>
                  <a:pt x="31" y="2"/>
                </a:moveTo>
                <a:cubicBezTo>
                  <a:pt x="33" y="4"/>
                  <a:pt x="27" y="10"/>
                  <a:pt x="19" y="14"/>
                </a:cubicBezTo>
                <a:cubicBezTo>
                  <a:pt x="10" y="19"/>
                  <a:pt x="2" y="20"/>
                  <a:pt x="1" y="17"/>
                </a:cubicBezTo>
                <a:cubicBezTo>
                  <a:pt x="0" y="15"/>
                  <a:pt x="7" y="11"/>
                  <a:pt x="15" y="7"/>
                </a:cubicBezTo>
                <a:cubicBezTo>
                  <a:pt x="23" y="3"/>
                  <a:pt x="30" y="0"/>
                  <a:pt x="31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íŝliḋe">
            <a:extLst>
              <a:ext uri="{FF2B5EF4-FFF2-40B4-BE49-F238E27FC236}">
                <a16:creationId xmlns:a16="http://schemas.microsoft.com/office/drawing/2014/main" id="{FDA365A6-9E2A-4AE3-808D-2CBADD0D027E}"/>
              </a:ext>
            </a:extLst>
          </p:cNvPr>
          <p:cNvSpPr/>
          <p:nvPr/>
        </p:nvSpPr>
        <p:spPr bwMode="auto">
          <a:xfrm>
            <a:off x="5112948" y="2581560"/>
            <a:ext cx="38328" cy="71180"/>
          </a:xfrm>
          <a:custGeom>
            <a:avLst/>
            <a:gdLst>
              <a:gd name="T0" fmla="*/ 15 w 18"/>
              <a:gd name="T1" fmla="*/ 1 h 33"/>
              <a:gd name="T2" fmla="*/ 14 w 18"/>
              <a:gd name="T3" fmla="*/ 19 h 33"/>
              <a:gd name="T4" fmla="*/ 2 w 18"/>
              <a:gd name="T5" fmla="*/ 32 h 33"/>
              <a:gd name="T6" fmla="*/ 6 w 18"/>
              <a:gd name="T7" fmla="*/ 15 h 33"/>
              <a:gd name="T8" fmla="*/ 15 w 18"/>
              <a:gd name="T9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3">
                <a:moveTo>
                  <a:pt x="15" y="1"/>
                </a:moveTo>
                <a:cubicBezTo>
                  <a:pt x="17" y="1"/>
                  <a:pt x="18" y="9"/>
                  <a:pt x="14" y="19"/>
                </a:cubicBezTo>
                <a:cubicBezTo>
                  <a:pt x="10" y="28"/>
                  <a:pt x="4" y="33"/>
                  <a:pt x="2" y="32"/>
                </a:cubicBezTo>
                <a:cubicBezTo>
                  <a:pt x="0" y="30"/>
                  <a:pt x="3" y="23"/>
                  <a:pt x="6" y="15"/>
                </a:cubicBezTo>
                <a:cubicBezTo>
                  <a:pt x="10" y="7"/>
                  <a:pt x="12" y="0"/>
                  <a:pt x="15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iṩļíḑé">
            <a:extLst>
              <a:ext uri="{FF2B5EF4-FFF2-40B4-BE49-F238E27FC236}">
                <a16:creationId xmlns:a16="http://schemas.microsoft.com/office/drawing/2014/main" id="{407C6F3A-94E0-4948-B84D-4D9F17B751ED}"/>
              </a:ext>
            </a:extLst>
          </p:cNvPr>
          <p:cNvSpPr/>
          <p:nvPr/>
        </p:nvSpPr>
        <p:spPr bwMode="auto">
          <a:xfrm>
            <a:off x="5092872" y="2447413"/>
            <a:ext cx="48366" cy="64793"/>
          </a:xfrm>
          <a:custGeom>
            <a:avLst/>
            <a:gdLst>
              <a:gd name="T0" fmla="*/ 2 w 22"/>
              <a:gd name="T1" fmla="*/ 0 h 30"/>
              <a:gd name="T2" fmla="*/ 7 w 22"/>
              <a:gd name="T3" fmla="*/ 2 h 30"/>
              <a:gd name="T4" fmla="*/ 16 w 22"/>
              <a:gd name="T5" fmla="*/ 12 h 30"/>
              <a:gd name="T6" fmla="*/ 20 w 22"/>
              <a:gd name="T7" fmla="*/ 29 h 30"/>
              <a:gd name="T8" fmla="*/ 9 w 22"/>
              <a:gd name="T9" fmla="*/ 16 h 30"/>
              <a:gd name="T10" fmla="*/ 2 w 22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30">
                <a:moveTo>
                  <a:pt x="2" y="0"/>
                </a:moveTo>
                <a:cubicBezTo>
                  <a:pt x="2" y="0"/>
                  <a:pt x="5" y="0"/>
                  <a:pt x="7" y="2"/>
                </a:cubicBezTo>
                <a:cubicBezTo>
                  <a:pt x="10" y="4"/>
                  <a:pt x="13" y="7"/>
                  <a:pt x="16" y="12"/>
                </a:cubicBezTo>
                <a:cubicBezTo>
                  <a:pt x="21" y="20"/>
                  <a:pt x="22" y="28"/>
                  <a:pt x="20" y="29"/>
                </a:cubicBezTo>
                <a:cubicBezTo>
                  <a:pt x="18" y="30"/>
                  <a:pt x="13" y="24"/>
                  <a:pt x="9" y="16"/>
                </a:cubicBezTo>
                <a:cubicBezTo>
                  <a:pt x="4" y="8"/>
                  <a:pt x="0" y="2"/>
                  <a:pt x="2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Slïḓê">
            <a:extLst>
              <a:ext uri="{FF2B5EF4-FFF2-40B4-BE49-F238E27FC236}">
                <a16:creationId xmlns:a16="http://schemas.microsoft.com/office/drawing/2014/main" id="{9CF9743C-A70E-40A6-867D-DDDCB5DFB80A}"/>
              </a:ext>
            </a:extLst>
          </p:cNvPr>
          <p:cNvSpPr/>
          <p:nvPr/>
        </p:nvSpPr>
        <p:spPr bwMode="auto">
          <a:xfrm>
            <a:off x="4963287" y="2425512"/>
            <a:ext cx="67530" cy="45629"/>
          </a:xfrm>
          <a:custGeom>
            <a:avLst/>
            <a:gdLst>
              <a:gd name="T0" fmla="*/ 2 w 31"/>
              <a:gd name="T1" fmla="*/ 19 h 21"/>
              <a:gd name="T2" fmla="*/ 13 w 31"/>
              <a:gd name="T3" fmla="*/ 5 h 21"/>
              <a:gd name="T4" fmla="*/ 25 w 31"/>
              <a:gd name="T5" fmla="*/ 0 h 21"/>
              <a:gd name="T6" fmla="*/ 30 w 31"/>
              <a:gd name="T7" fmla="*/ 1 h 21"/>
              <a:gd name="T8" fmla="*/ 17 w 31"/>
              <a:gd name="T9" fmla="*/ 12 h 21"/>
              <a:gd name="T10" fmla="*/ 2 w 31"/>
              <a:gd name="T11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1">
                <a:moveTo>
                  <a:pt x="2" y="19"/>
                </a:moveTo>
                <a:cubicBezTo>
                  <a:pt x="0" y="17"/>
                  <a:pt x="4" y="10"/>
                  <a:pt x="13" y="5"/>
                </a:cubicBezTo>
                <a:cubicBezTo>
                  <a:pt x="17" y="2"/>
                  <a:pt x="21" y="0"/>
                  <a:pt x="25" y="0"/>
                </a:cubicBezTo>
                <a:cubicBezTo>
                  <a:pt x="28" y="0"/>
                  <a:pt x="30" y="0"/>
                  <a:pt x="30" y="1"/>
                </a:cubicBezTo>
                <a:cubicBezTo>
                  <a:pt x="31" y="4"/>
                  <a:pt x="24" y="7"/>
                  <a:pt x="17" y="12"/>
                </a:cubicBezTo>
                <a:cubicBezTo>
                  <a:pt x="10" y="16"/>
                  <a:pt x="3" y="21"/>
                  <a:pt x="2" y="19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ïṣļïḑe">
            <a:extLst>
              <a:ext uri="{FF2B5EF4-FFF2-40B4-BE49-F238E27FC236}">
                <a16:creationId xmlns:a16="http://schemas.microsoft.com/office/drawing/2014/main" id="{D991390A-6664-498B-881F-8813BD4A06B3}"/>
              </a:ext>
            </a:extLst>
          </p:cNvPr>
          <p:cNvSpPr/>
          <p:nvPr/>
        </p:nvSpPr>
        <p:spPr bwMode="auto">
          <a:xfrm>
            <a:off x="4894844" y="2524981"/>
            <a:ext cx="34677" cy="71180"/>
          </a:xfrm>
          <a:custGeom>
            <a:avLst/>
            <a:gdLst>
              <a:gd name="T0" fmla="*/ 4 w 16"/>
              <a:gd name="T1" fmla="*/ 33 h 33"/>
              <a:gd name="T2" fmla="*/ 4 w 16"/>
              <a:gd name="T3" fmla="*/ 15 h 33"/>
              <a:gd name="T4" fmla="*/ 14 w 16"/>
              <a:gd name="T5" fmla="*/ 1 h 33"/>
              <a:gd name="T6" fmla="*/ 12 w 16"/>
              <a:gd name="T7" fmla="*/ 18 h 33"/>
              <a:gd name="T8" fmla="*/ 4 w 16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3">
                <a:moveTo>
                  <a:pt x="4" y="33"/>
                </a:moveTo>
                <a:cubicBezTo>
                  <a:pt x="1" y="33"/>
                  <a:pt x="0" y="24"/>
                  <a:pt x="4" y="15"/>
                </a:cubicBezTo>
                <a:cubicBezTo>
                  <a:pt x="7" y="6"/>
                  <a:pt x="12" y="0"/>
                  <a:pt x="14" y="1"/>
                </a:cubicBezTo>
                <a:cubicBezTo>
                  <a:pt x="16" y="2"/>
                  <a:pt x="14" y="9"/>
                  <a:pt x="12" y="18"/>
                </a:cubicBezTo>
                <a:cubicBezTo>
                  <a:pt x="9" y="26"/>
                  <a:pt x="6" y="33"/>
                  <a:pt x="4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îṥḻïḑè">
            <a:extLst>
              <a:ext uri="{FF2B5EF4-FFF2-40B4-BE49-F238E27FC236}">
                <a16:creationId xmlns:a16="http://schemas.microsoft.com/office/drawing/2014/main" id="{BB392DA7-83C5-4E59-B84F-C5F0BF3FDF4F}"/>
              </a:ext>
            </a:extLst>
          </p:cNvPr>
          <p:cNvSpPr/>
          <p:nvPr/>
        </p:nvSpPr>
        <p:spPr bwMode="auto">
          <a:xfrm>
            <a:off x="4896670" y="2670080"/>
            <a:ext cx="25552" cy="73006"/>
          </a:xfrm>
          <a:custGeom>
            <a:avLst/>
            <a:gdLst>
              <a:gd name="T0" fmla="*/ 10 w 12"/>
              <a:gd name="T1" fmla="*/ 33 h 34"/>
              <a:gd name="T2" fmla="*/ 2 w 12"/>
              <a:gd name="T3" fmla="*/ 17 h 34"/>
              <a:gd name="T4" fmla="*/ 3 w 12"/>
              <a:gd name="T5" fmla="*/ 0 h 34"/>
              <a:gd name="T6" fmla="*/ 10 w 12"/>
              <a:gd name="T7" fmla="*/ 16 h 34"/>
              <a:gd name="T8" fmla="*/ 10 w 12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34">
                <a:moveTo>
                  <a:pt x="10" y="33"/>
                </a:moveTo>
                <a:cubicBezTo>
                  <a:pt x="8" y="34"/>
                  <a:pt x="4" y="27"/>
                  <a:pt x="2" y="17"/>
                </a:cubicBezTo>
                <a:cubicBezTo>
                  <a:pt x="0" y="8"/>
                  <a:pt x="1" y="0"/>
                  <a:pt x="3" y="0"/>
                </a:cubicBezTo>
                <a:cubicBezTo>
                  <a:pt x="6" y="0"/>
                  <a:pt x="8" y="7"/>
                  <a:pt x="10" y="16"/>
                </a:cubicBezTo>
                <a:cubicBezTo>
                  <a:pt x="12" y="25"/>
                  <a:pt x="12" y="33"/>
                  <a:pt x="10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îṣḻíďe">
            <a:extLst>
              <a:ext uri="{FF2B5EF4-FFF2-40B4-BE49-F238E27FC236}">
                <a16:creationId xmlns:a16="http://schemas.microsoft.com/office/drawing/2014/main" id="{D03DDCC6-2A98-4FAB-B872-550F36DE84B9}"/>
              </a:ext>
            </a:extLst>
          </p:cNvPr>
          <p:cNvSpPr/>
          <p:nvPr/>
        </p:nvSpPr>
        <p:spPr bwMode="auto">
          <a:xfrm>
            <a:off x="4933172" y="2810615"/>
            <a:ext cx="34677" cy="73006"/>
          </a:xfrm>
          <a:custGeom>
            <a:avLst/>
            <a:gdLst>
              <a:gd name="T0" fmla="*/ 13 w 16"/>
              <a:gd name="T1" fmla="*/ 33 h 34"/>
              <a:gd name="T2" fmla="*/ 4 w 16"/>
              <a:gd name="T3" fmla="*/ 18 h 34"/>
              <a:gd name="T4" fmla="*/ 2 w 16"/>
              <a:gd name="T5" fmla="*/ 1 h 34"/>
              <a:gd name="T6" fmla="*/ 12 w 16"/>
              <a:gd name="T7" fmla="*/ 16 h 34"/>
              <a:gd name="T8" fmla="*/ 13 w 16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4">
                <a:moveTo>
                  <a:pt x="13" y="33"/>
                </a:moveTo>
                <a:cubicBezTo>
                  <a:pt x="11" y="34"/>
                  <a:pt x="7" y="27"/>
                  <a:pt x="4" y="18"/>
                </a:cubicBezTo>
                <a:cubicBezTo>
                  <a:pt x="1" y="9"/>
                  <a:pt x="0" y="2"/>
                  <a:pt x="2" y="1"/>
                </a:cubicBezTo>
                <a:cubicBezTo>
                  <a:pt x="5" y="0"/>
                  <a:pt x="9" y="7"/>
                  <a:pt x="12" y="16"/>
                </a:cubicBezTo>
                <a:cubicBezTo>
                  <a:pt x="15" y="24"/>
                  <a:pt x="16" y="32"/>
                  <a:pt x="13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$ḷídê">
            <a:extLst>
              <a:ext uri="{FF2B5EF4-FFF2-40B4-BE49-F238E27FC236}">
                <a16:creationId xmlns:a16="http://schemas.microsoft.com/office/drawing/2014/main" id="{9346DE5A-C3CC-412A-9C4B-7892EC829087}"/>
              </a:ext>
            </a:extLst>
          </p:cNvPr>
          <p:cNvSpPr/>
          <p:nvPr/>
        </p:nvSpPr>
        <p:spPr bwMode="auto">
          <a:xfrm>
            <a:off x="4983363" y="2948412"/>
            <a:ext cx="34677" cy="73918"/>
          </a:xfrm>
          <a:custGeom>
            <a:avLst/>
            <a:gdLst>
              <a:gd name="T0" fmla="*/ 14 w 16"/>
              <a:gd name="T1" fmla="*/ 33 h 34"/>
              <a:gd name="T2" fmla="*/ 4 w 16"/>
              <a:gd name="T3" fmla="*/ 19 h 34"/>
              <a:gd name="T4" fmla="*/ 2 w 16"/>
              <a:gd name="T5" fmla="*/ 1 h 34"/>
              <a:gd name="T6" fmla="*/ 12 w 16"/>
              <a:gd name="T7" fmla="*/ 16 h 34"/>
              <a:gd name="T8" fmla="*/ 14 w 16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4">
                <a:moveTo>
                  <a:pt x="14" y="33"/>
                </a:moveTo>
                <a:cubicBezTo>
                  <a:pt x="12" y="34"/>
                  <a:pt x="8" y="27"/>
                  <a:pt x="4" y="19"/>
                </a:cubicBezTo>
                <a:cubicBezTo>
                  <a:pt x="1" y="10"/>
                  <a:pt x="0" y="2"/>
                  <a:pt x="2" y="1"/>
                </a:cubicBezTo>
                <a:cubicBezTo>
                  <a:pt x="4" y="0"/>
                  <a:pt x="9" y="7"/>
                  <a:pt x="12" y="16"/>
                </a:cubicBezTo>
                <a:cubicBezTo>
                  <a:pt x="16" y="24"/>
                  <a:pt x="16" y="32"/>
                  <a:pt x="14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îslîde">
            <a:extLst>
              <a:ext uri="{FF2B5EF4-FFF2-40B4-BE49-F238E27FC236}">
                <a16:creationId xmlns:a16="http://schemas.microsoft.com/office/drawing/2014/main" id="{4EBD05BA-41C9-45DD-B740-569D21A17EE3}"/>
              </a:ext>
            </a:extLst>
          </p:cNvPr>
          <p:cNvSpPr/>
          <p:nvPr/>
        </p:nvSpPr>
        <p:spPr bwMode="auto">
          <a:xfrm>
            <a:off x="5035379" y="3087123"/>
            <a:ext cx="36503" cy="71180"/>
          </a:xfrm>
          <a:custGeom>
            <a:avLst/>
            <a:gdLst>
              <a:gd name="T0" fmla="*/ 15 w 17"/>
              <a:gd name="T1" fmla="*/ 32 h 33"/>
              <a:gd name="T2" fmla="*/ 5 w 17"/>
              <a:gd name="T3" fmla="*/ 18 h 33"/>
              <a:gd name="T4" fmla="*/ 3 w 17"/>
              <a:gd name="T5" fmla="*/ 1 h 33"/>
              <a:gd name="T6" fmla="*/ 13 w 17"/>
              <a:gd name="T7" fmla="*/ 15 h 33"/>
              <a:gd name="T8" fmla="*/ 15 w 17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3">
                <a:moveTo>
                  <a:pt x="15" y="32"/>
                </a:moveTo>
                <a:cubicBezTo>
                  <a:pt x="13" y="33"/>
                  <a:pt x="8" y="27"/>
                  <a:pt x="5" y="18"/>
                </a:cubicBezTo>
                <a:cubicBezTo>
                  <a:pt x="1" y="9"/>
                  <a:pt x="0" y="2"/>
                  <a:pt x="3" y="1"/>
                </a:cubicBezTo>
                <a:cubicBezTo>
                  <a:pt x="5" y="0"/>
                  <a:pt x="9" y="6"/>
                  <a:pt x="13" y="15"/>
                </a:cubicBezTo>
                <a:cubicBezTo>
                  <a:pt x="16" y="24"/>
                  <a:pt x="17" y="32"/>
                  <a:pt x="15" y="3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îsliḑe">
            <a:extLst>
              <a:ext uri="{FF2B5EF4-FFF2-40B4-BE49-F238E27FC236}">
                <a16:creationId xmlns:a16="http://schemas.microsoft.com/office/drawing/2014/main" id="{C41B54F5-4554-404D-92D4-2088547476F4}"/>
              </a:ext>
            </a:extLst>
          </p:cNvPr>
          <p:cNvSpPr/>
          <p:nvPr/>
        </p:nvSpPr>
        <p:spPr bwMode="auto">
          <a:xfrm>
            <a:off x="5089221" y="3223096"/>
            <a:ext cx="36503" cy="73006"/>
          </a:xfrm>
          <a:custGeom>
            <a:avLst/>
            <a:gdLst>
              <a:gd name="T0" fmla="*/ 14 w 17"/>
              <a:gd name="T1" fmla="*/ 33 h 34"/>
              <a:gd name="T2" fmla="*/ 4 w 17"/>
              <a:gd name="T3" fmla="*/ 19 h 34"/>
              <a:gd name="T4" fmla="*/ 2 w 17"/>
              <a:gd name="T5" fmla="*/ 1 h 34"/>
              <a:gd name="T6" fmla="*/ 12 w 17"/>
              <a:gd name="T7" fmla="*/ 16 h 34"/>
              <a:gd name="T8" fmla="*/ 14 w 17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4">
                <a:moveTo>
                  <a:pt x="14" y="33"/>
                </a:moveTo>
                <a:cubicBezTo>
                  <a:pt x="12" y="34"/>
                  <a:pt x="8" y="27"/>
                  <a:pt x="4" y="19"/>
                </a:cubicBezTo>
                <a:cubicBezTo>
                  <a:pt x="1" y="10"/>
                  <a:pt x="0" y="2"/>
                  <a:pt x="2" y="1"/>
                </a:cubicBezTo>
                <a:cubicBezTo>
                  <a:pt x="5" y="0"/>
                  <a:pt x="9" y="7"/>
                  <a:pt x="12" y="16"/>
                </a:cubicBezTo>
                <a:cubicBezTo>
                  <a:pt x="16" y="24"/>
                  <a:pt x="17" y="32"/>
                  <a:pt x="14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iṡ1iḑé">
            <a:extLst>
              <a:ext uri="{FF2B5EF4-FFF2-40B4-BE49-F238E27FC236}">
                <a16:creationId xmlns:a16="http://schemas.microsoft.com/office/drawing/2014/main" id="{B765D12F-DA99-4ECB-B236-A631E1611503}"/>
              </a:ext>
            </a:extLst>
          </p:cNvPr>
          <p:cNvSpPr/>
          <p:nvPr/>
        </p:nvSpPr>
        <p:spPr bwMode="auto">
          <a:xfrm>
            <a:off x="5141237" y="3360893"/>
            <a:ext cx="31940" cy="73918"/>
          </a:xfrm>
          <a:custGeom>
            <a:avLst/>
            <a:gdLst>
              <a:gd name="T0" fmla="*/ 13 w 15"/>
              <a:gd name="T1" fmla="*/ 33 h 34"/>
              <a:gd name="T2" fmla="*/ 3 w 15"/>
              <a:gd name="T3" fmla="*/ 18 h 34"/>
              <a:gd name="T4" fmla="*/ 2 w 15"/>
              <a:gd name="T5" fmla="*/ 1 h 34"/>
              <a:gd name="T6" fmla="*/ 12 w 15"/>
              <a:gd name="T7" fmla="*/ 16 h 34"/>
              <a:gd name="T8" fmla="*/ 13 w 15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34">
                <a:moveTo>
                  <a:pt x="13" y="33"/>
                </a:moveTo>
                <a:cubicBezTo>
                  <a:pt x="11" y="34"/>
                  <a:pt x="7" y="27"/>
                  <a:pt x="3" y="18"/>
                </a:cubicBezTo>
                <a:cubicBezTo>
                  <a:pt x="0" y="10"/>
                  <a:pt x="0" y="2"/>
                  <a:pt x="2" y="1"/>
                </a:cubicBezTo>
                <a:cubicBezTo>
                  <a:pt x="4" y="0"/>
                  <a:pt x="8" y="7"/>
                  <a:pt x="12" y="16"/>
                </a:cubicBezTo>
                <a:cubicBezTo>
                  <a:pt x="15" y="25"/>
                  <a:pt x="15" y="32"/>
                  <a:pt x="13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$ḷíḓê">
            <a:extLst>
              <a:ext uri="{FF2B5EF4-FFF2-40B4-BE49-F238E27FC236}">
                <a16:creationId xmlns:a16="http://schemas.microsoft.com/office/drawing/2014/main" id="{5EFAFC61-9DDD-4856-8856-39046091D712}"/>
              </a:ext>
            </a:extLst>
          </p:cNvPr>
          <p:cNvSpPr/>
          <p:nvPr/>
        </p:nvSpPr>
        <p:spPr bwMode="auto">
          <a:xfrm>
            <a:off x="5185954" y="3501428"/>
            <a:ext cx="30115" cy="73918"/>
          </a:xfrm>
          <a:custGeom>
            <a:avLst/>
            <a:gdLst>
              <a:gd name="T0" fmla="*/ 12 w 14"/>
              <a:gd name="T1" fmla="*/ 33 h 34"/>
              <a:gd name="T2" fmla="*/ 3 w 14"/>
              <a:gd name="T3" fmla="*/ 18 h 34"/>
              <a:gd name="T4" fmla="*/ 2 w 14"/>
              <a:gd name="T5" fmla="*/ 0 h 34"/>
              <a:gd name="T6" fmla="*/ 11 w 14"/>
              <a:gd name="T7" fmla="*/ 16 h 34"/>
              <a:gd name="T8" fmla="*/ 12 w 14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34">
                <a:moveTo>
                  <a:pt x="12" y="33"/>
                </a:moveTo>
                <a:cubicBezTo>
                  <a:pt x="10" y="34"/>
                  <a:pt x="6" y="27"/>
                  <a:pt x="3" y="18"/>
                </a:cubicBezTo>
                <a:cubicBezTo>
                  <a:pt x="0" y="9"/>
                  <a:pt x="0" y="1"/>
                  <a:pt x="2" y="0"/>
                </a:cubicBezTo>
                <a:cubicBezTo>
                  <a:pt x="5" y="0"/>
                  <a:pt x="9" y="7"/>
                  <a:pt x="11" y="16"/>
                </a:cubicBezTo>
                <a:cubicBezTo>
                  <a:pt x="14" y="25"/>
                  <a:pt x="14" y="33"/>
                  <a:pt x="12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$1íḓé">
            <a:extLst>
              <a:ext uri="{FF2B5EF4-FFF2-40B4-BE49-F238E27FC236}">
                <a16:creationId xmlns:a16="http://schemas.microsoft.com/office/drawing/2014/main" id="{0162958C-A48B-4650-8431-71D45CA5B9F4}"/>
              </a:ext>
            </a:extLst>
          </p:cNvPr>
          <p:cNvSpPr/>
          <p:nvPr/>
        </p:nvSpPr>
        <p:spPr bwMode="auto">
          <a:xfrm>
            <a:off x="5222456" y="3643789"/>
            <a:ext cx="26465" cy="73918"/>
          </a:xfrm>
          <a:custGeom>
            <a:avLst/>
            <a:gdLst>
              <a:gd name="T0" fmla="*/ 9 w 12"/>
              <a:gd name="T1" fmla="*/ 34 h 34"/>
              <a:gd name="T2" fmla="*/ 2 w 12"/>
              <a:gd name="T3" fmla="*/ 18 h 34"/>
              <a:gd name="T4" fmla="*/ 3 w 12"/>
              <a:gd name="T5" fmla="*/ 0 h 34"/>
              <a:gd name="T6" fmla="*/ 10 w 12"/>
              <a:gd name="T7" fmla="*/ 16 h 34"/>
              <a:gd name="T8" fmla="*/ 9 w 12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34">
                <a:moveTo>
                  <a:pt x="9" y="34"/>
                </a:moveTo>
                <a:cubicBezTo>
                  <a:pt x="7" y="34"/>
                  <a:pt x="4" y="27"/>
                  <a:pt x="2" y="18"/>
                </a:cubicBezTo>
                <a:cubicBezTo>
                  <a:pt x="0" y="9"/>
                  <a:pt x="1" y="1"/>
                  <a:pt x="3" y="0"/>
                </a:cubicBezTo>
                <a:cubicBezTo>
                  <a:pt x="5" y="0"/>
                  <a:pt x="9" y="7"/>
                  <a:pt x="10" y="16"/>
                </a:cubicBezTo>
                <a:cubicBezTo>
                  <a:pt x="12" y="25"/>
                  <a:pt x="12" y="33"/>
                  <a:pt x="9" y="3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iṩļîḋè">
            <a:extLst>
              <a:ext uri="{FF2B5EF4-FFF2-40B4-BE49-F238E27FC236}">
                <a16:creationId xmlns:a16="http://schemas.microsoft.com/office/drawing/2014/main" id="{23ACA108-DEAA-4FA1-843B-9C79917991E9}"/>
              </a:ext>
            </a:extLst>
          </p:cNvPr>
          <p:cNvSpPr/>
          <p:nvPr/>
        </p:nvSpPr>
        <p:spPr bwMode="auto">
          <a:xfrm>
            <a:off x="5244358" y="3788887"/>
            <a:ext cx="19164" cy="73006"/>
          </a:xfrm>
          <a:custGeom>
            <a:avLst/>
            <a:gdLst>
              <a:gd name="T0" fmla="*/ 5 w 9"/>
              <a:gd name="T1" fmla="*/ 34 h 34"/>
              <a:gd name="T2" fmla="*/ 0 w 9"/>
              <a:gd name="T3" fmla="*/ 17 h 34"/>
              <a:gd name="T4" fmla="*/ 4 w 9"/>
              <a:gd name="T5" fmla="*/ 0 h 34"/>
              <a:gd name="T6" fmla="*/ 9 w 9"/>
              <a:gd name="T7" fmla="*/ 17 h 34"/>
              <a:gd name="T8" fmla="*/ 5 w 9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34">
                <a:moveTo>
                  <a:pt x="5" y="34"/>
                </a:moveTo>
                <a:cubicBezTo>
                  <a:pt x="2" y="34"/>
                  <a:pt x="1" y="27"/>
                  <a:pt x="0" y="17"/>
                </a:cubicBezTo>
                <a:cubicBezTo>
                  <a:pt x="0" y="8"/>
                  <a:pt x="1" y="1"/>
                  <a:pt x="4" y="0"/>
                </a:cubicBezTo>
                <a:cubicBezTo>
                  <a:pt x="6" y="0"/>
                  <a:pt x="9" y="8"/>
                  <a:pt x="9" y="17"/>
                </a:cubicBezTo>
                <a:cubicBezTo>
                  <a:pt x="9" y="27"/>
                  <a:pt x="7" y="34"/>
                  <a:pt x="5" y="3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ïşľïḍé">
            <a:extLst>
              <a:ext uri="{FF2B5EF4-FFF2-40B4-BE49-F238E27FC236}">
                <a16:creationId xmlns:a16="http://schemas.microsoft.com/office/drawing/2014/main" id="{BFE11445-B795-442E-AF52-4ABE9BEF23F5}"/>
              </a:ext>
            </a:extLst>
          </p:cNvPr>
          <p:cNvSpPr/>
          <p:nvPr/>
        </p:nvSpPr>
        <p:spPr bwMode="auto">
          <a:xfrm>
            <a:off x="5222456" y="3935810"/>
            <a:ext cx="31028" cy="73006"/>
          </a:xfrm>
          <a:custGeom>
            <a:avLst/>
            <a:gdLst>
              <a:gd name="T0" fmla="*/ 2 w 14"/>
              <a:gd name="T1" fmla="*/ 33 h 34"/>
              <a:gd name="T2" fmla="*/ 4 w 14"/>
              <a:gd name="T3" fmla="*/ 16 h 34"/>
              <a:gd name="T4" fmla="*/ 11 w 14"/>
              <a:gd name="T5" fmla="*/ 0 h 34"/>
              <a:gd name="T6" fmla="*/ 12 w 14"/>
              <a:gd name="T7" fmla="*/ 18 h 34"/>
              <a:gd name="T8" fmla="*/ 2 w 14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34">
                <a:moveTo>
                  <a:pt x="2" y="33"/>
                </a:moveTo>
                <a:cubicBezTo>
                  <a:pt x="0" y="32"/>
                  <a:pt x="1" y="24"/>
                  <a:pt x="4" y="16"/>
                </a:cubicBezTo>
                <a:cubicBezTo>
                  <a:pt x="6" y="7"/>
                  <a:pt x="9" y="0"/>
                  <a:pt x="11" y="0"/>
                </a:cubicBezTo>
                <a:cubicBezTo>
                  <a:pt x="14" y="1"/>
                  <a:pt x="14" y="9"/>
                  <a:pt x="12" y="18"/>
                </a:cubicBezTo>
                <a:cubicBezTo>
                  <a:pt x="9" y="27"/>
                  <a:pt x="4" y="34"/>
                  <a:pt x="2" y="3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iṩ1îḋé">
            <a:extLst>
              <a:ext uri="{FF2B5EF4-FFF2-40B4-BE49-F238E27FC236}">
                <a16:creationId xmlns:a16="http://schemas.microsoft.com/office/drawing/2014/main" id="{6111ED51-902D-457D-87DE-27779282E6B3}"/>
              </a:ext>
            </a:extLst>
          </p:cNvPr>
          <p:cNvSpPr/>
          <p:nvPr/>
        </p:nvSpPr>
        <p:spPr bwMode="auto">
          <a:xfrm>
            <a:off x="5130287" y="4065395"/>
            <a:ext cx="62054" cy="56579"/>
          </a:xfrm>
          <a:custGeom>
            <a:avLst/>
            <a:gdLst>
              <a:gd name="T0" fmla="*/ 1 w 29"/>
              <a:gd name="T1" fmla="*/ 24 h 26"/>
              <a:gd name="T2" fmla="*/ 12 w 29"/>
              <a:gd name="T3" fmla="*/ 10 h 26"/>
              <a:gd name="T4" fmla="*/ 27 w 29"/>
              <a:gd name="T5" fmla="*/ 2 h 26"/>
              <a:gd name="T6" fmla="*/ 18 w 29"/>
              <a:gd name="T7" fmla="*/ 17 h 26"/>
              <a:gd name="T8" fmla="*/ 1 w 29"/>
              <a:gd name="T9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6">
                <a:moveTo>
                  <a:pt x="1" y="24"/>
                </a:moveTo>
                <a:cubicBezTo>
                  <a:pt x="0" y="22"/>
                  <a:pt x="5" y="16"/>
                  <a:pt x="12" y="10"/>
                </a:cubicBezTo>
                <a:cubicBezTo>
                  <a:pt x="19" y="5"/>
                  <a:pt x="25" y="0"/>
                  <a:pt x="27" y="2"/>
                </a:cubicBezTo>
                <a:cubicBezTo>
                  <a:pt x="29" y="3"/>
                  <a:pt x="25" y="10"/>
                  <a:pt x="18" y="17"/>
                </a:cubicBezTo>
                <a:cubicBezTo>
                  <a:pt x="10" y="23"/>
                  <a:pt x="3" y="26"/>
                  <a:pt x="1" y="2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ïsļidê">
            <a:extLst>
              <a:ext uri="{FF2B5EF4-FFF2-40B4-BE49-F238E27FC236}">
                <a16:creationId xmlns:a16="http://schemas.microsoft.com/office/drawing/2014/main" id="{4FD211AA-7444-4401-80D7-24DED84F7F3B}"/>
              </a:ext>
            </a:extLst>
          </p:cNvPr>
          <p:cNvSpPr/>
          <p:nvPr/>
        </p:nvSpPr>
        <p:spPr bwMode="auto">
          <a:xfrm>
            <a:off x="4994315" y="4142963"/>
            <a:ext cx="73006" cy="28290"/>
          </a:xfrm>
          <a:custGeom>
            <a:avLst/>
            <a:gdLst>
              <a:gd name="T0" fmla="*/ 0 w 34"/>
              <a:gd name="T1" fmla="*/ 10 h 13"/>
              <a:gd name="T2" fmla="*/ 16 w 34"/>
              <a:gd name="T3" fmla="*/ 2 h 13"/>
              <a:gd name="T4" fmla="*/ 34 w 34"/>
              <a:gd name="T5" fmla="*/ 2 h 13"/>
              <a:gd name="T6" fmla="*/ 18 w 34"/>
              <a:gd name="T7" fmla="*/ 11 h 13"/>
              <a:gd name="T8" fmla="*/ 0 w 34"/>
              <a:gd name="T9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3">
                <a:moveTo>
                  <a:pt x="0" y="10"/>
                </a:moveTo>
                <a:cubicBezTo>
                  <a:pt x="0" y="7"/>
                  <a:pt x="7" y="4"/>
                  <a:pt x="16" y="2"/>
                </a:cubicBezTo>
                <a:cubicBezTo>
                  <a:pt x="25" y="0"/>
                  <a:pt x="33" y="0"/>
                  <a:pt x="34" y="2"/>
                </a:cubicBezTo>
                <a:cubicBezTo>
                  <a:pt x="34" y="4"/>
                  <a:pt x="28" y="8"/>
                  <a:pt x="18" y="11"/>
                </a:cubicBezTo>
                <a:cubicBezTo>
                  <a:pt x="9" y="13"/>
                  <a:pt x="1" y="12"/>
                  <a:pt x="0" y="1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ṡľíḓê">
            <a:extLst>
              <a:ext uri="{FF2B5EF4-FFF2-40B4-BE49-F238E27FC236}">
                <a16:creationId xmlns:a16="http://schemas.microsoft.com/office/drawing/2014/main" id="{3E0EE086-9797-4410-A08B-CAAF8A2E35BD}"/>
              </a:ext>
            </a:extLst>
          </p:cNvPr>
          <p:cNvSpPr/>
          <p:nvPr/>
        </p:nvSpPr>
        <p:spPr bwMode="auto">
          <a:xfrm>
            <a:off x="4855604" y="4114673"/>
            <a:ext cx="69355" cy="41066"/>
          </a:xfrm>
          <a:custGeom>
            <a:avLst/>
            <a:gdLst>
              <a:gd name="T0" fmla="*/ 1 w 32"/>
              <a:gd name="T1" fmla="*/ 2 h 19"/>
              <a:gd name="T2" fmla="*/ 18 w 32"/>
              <a:gd name="T3" fmla="*/ 6 h 19"/>
              <a:gd name="T4" fmla="*/ 31 w 32"/>
              <a:gd name="T5" fmla="*/ 17 h 19"/>
              <a:gd name="T6" fmla="*/ 14 w 32"/>
              <a:gd name="T7" fmla="*/ 14 h 19"/>
              <a:gd name="T8" fmla="*/ 1 w 32"/>
              <a:gd name="T9" fmla="*/ 2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9">
                <a:moveTo>
                  <a:pt x="1" y="2"/>
                </a:moveTo>
                <a:cubicBezTo>
                  <a:pt x="2" y="0"/>
                  <a:pt x="9" y="2"/>
                  <a:pt x="18" y="6"/>
                </a:cubicBezTo>
                <a:cubicBezTo>
                  <a:pt x="26" y="10"/>
                  <a:pt x="32" y="15"/>
                  <a:pt x="31" y="17"/>
                </a:cubicBezTo>
                <a:cubicBezTo>
                  <a:pt x="31" y="19"/>
                  <a:pt x="22" y="18"/>
                  <a:pt x="14" y="14"/>
                </a:cubicBezTo>
                <a:cubicBezTo>
                  <a:pt x="5" y="10"/>
                  <a:pt x="0" y="4"/>
                  <a:pt x="1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ï$ľîde">
            <a:extLst>
              <a:ext uri="{FF2B5EF4-FFF2-40B4-BE49-F238E27FC236}">
                <a16:creationId xmlns:a16="http://schemas.microsoft.com/office/drawing/2014/main" id="{E99D3367-B77E-4033-B7B9-C514C6D297DD}"/>
              </a:ext>
            </a:extLst>
          </p:cNvPr>
          <p:cNvSpPr/>
          <p:nvPr/>
        </p:nvSpPr>
        <p:spPr bwMode="auto">
          <a:xfrm>
            <a:off x="4765260" y="4006991"/>
            <a:ext cx="38328" cy="69355"/>
          </a:xfrm>
          <a:custGeom>
            <a:avLst/>
            <a:gdLst>
              <a:gd name="T0" fmla="*/ 4 w 18"/>
              <a:gd name="T1" fmla="*/ 0 h 32"/>
              <a:gd name="T2" fmla="*/ 7 w 18"/>
              <a:gd name="T3" fmla="*/ 5 h 32"/>
              <a:gd name="T4" fmla="*/ 11 w 18"/>
              <a:gd name="T5" fmla="*/ 15 h 32"/>
              <a:gd name="T6" fmla="*/ 17 w 18"/>
              <a:gd name="T7" fmla="*/ 30 h 32"/>
              <a:gd name="T8" fmla="*/ 3 w 18"/>
              <a:gd name="T9" fmla="*/ 18 h 32"/>
              <a:gd name="T10" fmla="*/ 1 w 18"/>
              <a:gd name="T11" fmla="*/ 5 h 32"/>
              <a:gd name="T12" fmla="*/ 4 w 18"/>
              <a:gd name="T1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2">
                <a:moveTo>
                  <a:pt x="4" y="0"/>
                </a:moveTo>
                <a:cubicBezTo>
                  <a:pt x="5" y="0"/>
                  <a:pt x="6" y="2"/>
                  <a:pt x="7" y="5"/>
                </a:cubicBezTo>
                <a:cubicBezTo>
                  <a:pt x="8" y="7"/>
                  <a:pt x="9" y="11"/>
                  <a:pt x="11" y="15"/>
                </a:cubicBezTo>
                <a:cubicBezTo>
                  <a:pt x="14" y="22"/>
                  <a:pt x="18" y="29"/>
                  <a:pt x="17" y="30"/>
                </a:cubicBezTo>
                <a:cubicBezTo>
                  <a:pt x="15" y="32"/>
                  <a:pt x="8" y="28"/>
                  <a:pt x="3" y="18"/>
                </a:cubicBezTo>
                <a:cubicBezTo>
                  <a:pt x="1" y="13"/>
                  <a:pt x="0" y="8"/>
                  <a:pt x="1" y="5"/>
                </a:cubicBezTo>
                <a:cubicBezTo>
                  <a:pt x="1" y="2"/>
                  <a:pt x="3" y="0"/>
                  <a:pt x="4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îṩ1îḋé">
            <a:extLst>
              <a:ext uri="{FF2B5EF4-FFF2-40B4-BE49-F238E27FC236}">
                <a16:creationId xmlns:a16="http://schemas.microsoft.com/office/drawing/2014/main" id="{84EEAE32-9662-43C2-93D0-E6BDDDC4F901}"/>
              </a:ext>
            </a:extLst>
          </p:cNvPr>
          <p:cNvSpPr/>
          <p:nvPr/>
        </p:nvSpPr>
        <p:spPr bwMode="auto">
          <a:xfrm>
            <a:off x="4817276" y="3924860"/>
            <a:ext cx="71180" cy="30115"/>
          </a:xfrm>
          <a:custGeom>
            <a:avLst/>
            <a:gdLst>
              <a:gd name="T0" fmla="*/ 33 w 33"/>
              <a:gd name="T1" fmla="*/ 4 h 14"/>
              <a:gd name="T2" fmla="*/ 17 w 33"/>
              <a:gd name="T3" fmla="*/ 10 h 14"/>
              <a:gd name="T4" fmla="*/ 1 w 33"/>
              <a:gd name="T5" fmla="*/ 12 h 14"/>
              <a:gd name="T6" fmla="*/ 4 w 33"/>
              <a:gd name="T7" fmla="*/ 7 h 14"/>
              <a:gd name="T8" fmla="*/ 15 w 33"/>
              <a:gd name="T9" fmla="*/ 1 h 14"/>
              <a:gd name="T10" fmla="*/ 28 w 33"/>
              <a:gd name="T11" fmla="*/ 1 h 14"/>
              <a:gd name="T12" fmla="*/ 33 w 33"/>
              <a:gd name="T13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14">
                <a:moveTo>
                  <a:pt x="33" y="4"/>
                </a:moveTo>
                <a:cubicBezTo>
                  <a:pt x="33" y="6"/>
                  <a:pt x="26" y="7"/>
                  <a:pt x="17" y="10"/>
                </a:cubicBezTo>
                <a:cubicBezTo>
                  <a:pt x="9" y="12"/>
                  <a:pt x="2" y="14"/>
                  <a:pt x="1" y="12"/>
                </a:cubicBezTo>
                <a:cubicBezTo>
                  <a:pt x="0" y="11"/>
                  <a:pt x="1" y="9"/>
                  <a:pt x="4" y="7"/>
                </a:cubicBezTo>
                <a:cubicBezTo>
                  <a:pt x="6" y="5"/>
                  <a:pt x="10" y="3"/>
                  <a:pt x="15" y="1"/>
                </a:cubicBezTo>
                <a:cubicBezTo>
                  <a:pt x="20" y="0"/>
                  <a:pt x="25" y="0"/>
                  <a:pt x="28" y="1"/>
                </a:cubicBezTo>
                <a:cubicBezTo>
                  <a:pt x="31" y="2"/>
                  <a:pt x="33" y="3"/>
                  <a:pt x="33" y="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i$ḻíde">
            <a:extLst>
              <a:ext uri="{FF2B5EF4-FFF2-40B4-BE49-F238E27FC236}">
                <a16:creationId xmlns:a16="http://schemas.microsoft.com/office/drawing/2014/main" id="{5CAAA31E-B81B-4EA0-AB21-A546A0BDC8C8}"/>
              </a:ext>
            </a:extLst>
          </p:cNvPr>
          <p:cNvSpPr/>
          <p:nvPr/>
        </p:nvSpPr>
        <p:spPr bwMode="auto">
          <a:xfrm>
            <a:off x="4953249" y="3957712"/>
            <a:ext cx="55667" cy="60230"/>
          </a:xfrm>
          <a:custGeom>
            <a:avLst/>
            <a:gdLst>
              <a:gd name="T0" fmla="*/ 24 w 26"/>
              <a:gd name="T1" fmla="*/ 27 h 28"/>
              <a:gd name="T2" fmla="*/ 10 w 26"/>
              <a:gd name="T3" fmla="*/ 17 h 28"/>
              <a:gd name="T4" fmla="*/ 1 w 26"/>
              <a:gd name="T5" fmla="*/ 2 h 28"/>
              <a:gd name="T6" fmla="*/ 17 w 26"/>
              <a:gd name="T7" fmla="*/ 11 h 28"/>
              <a:gd name="T8" fmla="*/ 24 w 2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8">
                <a:moveTo>
                  <a:pt x="24" y="27"/>
                </a:moveTo>
                <a:cubicBezTo>
                  <a:pt x="22" y="28"/>
                  <a:pt x="16" y="23"/>
                  <a:pt x="10" y="17"/>
                </a:cubicBezTo>
                <a:cubicBezTo>
                  <a:pt x="4" y="10"/>
                  <a:pt x="0" y="4"/>
                  <a:pt x="1" y="2"/>
                </a:cubicBezTo>
                <a:cubicBezTo>
                  <a:pt x="2" y="0"/>
                  <a:pt x="10" y="3"/>
                  <a:pt x="17" y="11"/>
                </a:cubicBezTo>
                <a:cubicBezTo>
                  <a:pt x="23" y="18"/>
                  <a:pt x="26" y="26"/>
                  <a:pt x="24" y="27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ïsḻîḋé">
            <a:extLst>
              <a:ext uri="{FF2B5EF4-FFF2-40B4-BE49-F238E27FC236}">
                <a16:creationId xmlns:a16="http://schemas.microsoft.com/office/drawing/2014/main" id="{8D07D862-8A20-4CE0-AD43-E6652191D76A}"/>
              </a:ext>
            </a:extLst>
          </p:cNvPr>
          <p:cNvSpPr/>
          <p:nvPr/>
        </p:nvSpPr>
        <p:spPr bwMode="auto">
          <a:xfrm>
            <a:off x="5035379" y="4078171"/>
            <a:ext cx="30115" cy="73918"/>
          </a:xfrm>
          <a:custGeom>
            <a:avLst/>
            <a:gdLst>
              <a:gd name="T0" fmla="*/ 11 w 14"/>
              <a:gd name="T1" fmla="*/ 34 h 34"/>
              <a:gd name="T2" fmla="*/ 3 w 14"/>
              <a:gd name="T3" fmla="*/ 18 h 34"/>
              <a:gd name="T4" fmla="*/ 2 w 14"/>
              <a:gd name="T5" fmla="*/ 1 h 34"/>
              <a:gd name="T6" fmla="*/ 11 w 14"/>
              <a:gd name="T7" fmla="*/ 16 h 34"/>
              <a:gd name="T8" fmla="*/ 11 w 14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34">
                <a:moveTo>
                  <a:pt x="11" y="34"/>
                </a:moveTo>
                <a:cubicBezTo>
                  <a:pt x="8" y="34"/>
                  <a:pt x="5" y="27"/>
                  <a:pt x="3" y="18"/>
                </a:cubicBezTo>
                <a:cubicBezTo>
                  <a:pt x="1" y="10"/>
                  <a:pt x="0" y="2"/>
                  <a:pt x="2" y="1"/>
                </a:cubicBezTo>
                <a:cubicBezTo>
                  <a:pt x="4" y="0"/>
                  <a:pt x="9" y="7"/>
                  <a:pt x="11" y="16"/>
                </a:cubicBezTo>
                <a:cubicBezTo>
                  <a:pt x="14" y="26"/>
                  <a:pt x="13" y="34"/>
                  <a:pt x="11" y="3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ïşlîḑê">
            <a:extLst>
              <a:ext uri="{FF2B5EF4-FFF2-40B4-BE49-F238E27FC236}">
                <a16:creationId xmlns:a16="http://schemas.microsoft.com/office/drawing/2014/main" id="{E2942863-2B8D-4331-87E0-F5880C13EFD9}"/>
              </a:ext>
            </a:extLst>
          </p:cNvPr>
          <p:cNvSpPr/>
          <p:nvPr/>
        </p:nvSpPr>
        <p:spPr bwMode="auto">
          <a:xfrm>
            <a:off x="5019866" y="4223269"/>
            <a:ext cx="39240" cy="71180"/>
          </a:xfrm>
          <a:custGeom>
            <a:avLst/>
            <a:gdLst>
              <a:gd name="T0" fmla="*/ 2 w 18"/>
              <a:gd name="T1" fmla="*/ 32 h 33"/>
              <a:gd name="T2" fmla="*/ 6 w 18"/>
              <a:gd name="T3" fmla="*/ 15 h 33"/>
              <a:gd name="T4" fmla="*/ 16 w 18"/>
              <a:gd name="T5" fmla="*/ 1 h 33"/>
              <a:gd name="T6" fmla="*/ 14 w 18"/>
              <a:gd name="T7" fmla="*/ 18 h 33"/>
              <a:gd name="T8" fmla="*/ 2 w 18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3">
                <a:moveTo>
                  <a:pt x="2" y="32"/>
                </a:moveTo>
                <a:cubicBezTo>
                  <a:pt x="0" y="30"/>
                  <a:pt x="3" y="23"/>
                  <a:pt x="6" y="15"/>
                </a:cubicBezTo>
                <a:cubicBezTo>
                  <a:pt x="10" y="7"/>
                  <a:pt x="14" y="0"/>
                  <a:pt x="16" y="1"/>
                </a:cubicBezTo>
                <a:cubicBezTo>
                  <a:pt x="18" y="1"/>
                  <a:pt x="18" y="9"/>
                  <a:pt x="14" y="18"/>
                </a:cubicBezTo>
                <a:cubicBezTo>
                  <a:pt x="10" y="27"/>
                  <a:pt x="4" y="33"/>
                  <a:pt x="2" y="3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iṡlîďe">
            <a:extLst>
              <a:ext uri="{FF2B5EF4-FFF2-40B4-BE49-F238E27FC236}">
                <a16:creationId xmlns:a16="http://schemas.microsoft.com/office/drawing/2014/main" id="{4D429B2B-8A63-4BAA-9073-F504F8B7078B}"/>
              </a:ext>
            </a:extLst>
          </p:cNvPr>
          <p:cNvSpPr/>
          <p:nvPr/>
        </p:nvSpPr>
        <p:spPr bwMode="auto">
          <a:xfrm>
            <a:off x="4912183" y="4341903"/>
            <a:ext cx="66618" cy="47453"/>
          </a:xfrm>
          <a:custGeom>
            <a:avLst/>
            <a:gdLst>
              <a:gd name="T0" fmla="*/ 1 w 31"/>
              <a:gd name="T1" fmla="*/ 20 h 22"/>
              <a:gd name="T2" fmla="*/ 14 w 31"/>
              <a:gd name="T3" fmla="*/ 8 h 22"/>
              <a:gd name="T4" fmla="*/ 30 w 31"/>
              <a:gd name="T5" fmla="*/ 2 h 22"/>
              <a:gd name="T6" fmla="*/ 18 w 31"/>
              <a:gd name="T7" fmla="*/ 16 h 22"/>
              <a:gd name="T8" fmla="*/ 1 w 31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2">
                <a:moveTo>
                  <a:pt x="1" y="20"/>
                </a:moveTo>
                <a:cubicBezTo>
                  <a:pt x="0" y="18"/>
                  <a:pt x="6" y="13"/>
                  <a:pt x="14" y="8"/>
                </a:cubicBezTo>
                <a:cubicBezTo>
                  <a:pt x="21" y="4"/>
                  <a:pt x="28" y="0"/>
                  <a:pt x="30" y="2"/>
                </a:cubicBezTo>
                <a:cubicBezTo>
                  <a:pt x="31" y="4"/>
                  <a:pt x="27" y="10"/>
                  <a:pt x="18" y="16"/>
                </a:cubicBezTo>
                <a:cubicBezTo>
                  <a:pt x="10" y="21"/>
                  <a:pt x="2" y="22"/>
                  <a:pt x="1" y="2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ṩlïdé">
            <a:extLst>
              <a:ext uri="{FF2B5EF4-FFF2-40B4-BE49-F238E27FC236}">
                <a16:creationId xmlns:a16="http://schemas.microsoft.com/office/drawing/2014/main" id="{F976B573-C7BF-40D2-B4A6-A0F697E99F2A}"/>
              </a:ext>
            </a:extLst>
          </p:cNvPr>
          <p:cNvSpPr/>
          <p:nvPr/>
        </p:nvSpPr>
        <p:spPr bwMode="auto">
          <a:xfrm>
            <a:off x="4776210" y="4408520"/>
            <a:ext cx="73006" cy="32852"/>
          </a:xfrm>
          <a:custGeom>
            <a:avLst/>
            <a:gdLst>
              <a:gd name="T0" fmla="*/ 1 w 34"/>
              <a:gd name="T1" fmla="*/ 13 h 15"/>
              <a:gd name="T2" fmla="*/ 15 w 34"/>
              <a:gd name="T3" fmla="*/ 4 h 15"/>
              <a:gd name="T4" fmla="*/ 33 w 34"/>
              <a:gd name="T5" fmla="*/ 2 h 15"/>
              <a:gd name="T6" fmla="*/ 18 w 34"/>
              <a:gd name="T7" fmla="*/ 12 h 15"/>
              <a:gd name="T8" fmla="*/ 1 w 34"/>
              <a:gd name="T9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5">
                <a:moveTo>
                  <a:pt x="1" y="13"/>
                </a:moveTo>
                <a:cubicBezTo>
                  <a:pt x="0" y="11"/>
                  <a:pt x="6" y="7"/>
                  <a:pt x="15" y="4"/>
                </a:cubicBezTo>
                <a:cubicBezTo>
                  <a:pt x="24" y="1"/>
                  <a:pt x="32" y="0"/>
                  <a:pt x="33" y="2"/>
                </a:cubicBezTo>
                <a:cubicBezTo>
                  <a:pt x="34" y="5"/>
                  <a:pt x="27" y="9"/>
                  <a:pt x="18" y="12"/>
                </a:cubicBezTo>
                <a:cubicBezTo>
                  <a:pt x="9" y="15"/>
                  <a:pt x="1" y="15"/>
                  <a:pt x="1" y="1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íṡḻïďê">
            <a:extLst>
              <a:ext uri="{FF2B5EF4-FFF2-40B4-BE49-F238E27FC236}">
                <a16:creationId xmlns:a16="http://schemas.microsoft.com/office/drawing/2014/main" id="{BF6522EF-9882-42B2-BF20-9996CC7C8B77}"/>
              </a:ext>
            </a:extLst>
          </p:cNvPr>
          <p:cNvSpPr/>
          <p:nvPr/>
        </p:nvSpPr>
        <p:spPr bwMode="auto">
          <a:xfrm>
            <a:off x="4639326" y="4455974"/>
            <a:ext cx="69355" cy="43803"/>
          </a:xfrm>
          <a:custGeom>
            <a:avLst/>
            <a:gdLst>
              <a:gd name="T0" fmla="*/ 1 w 32"/>
              <a:gd name="T1" fmla="*/ 18 h 20"/>
              <a:gd name="T2" fmla="*/ 14 w 32"/>
              <a:gd name="T3" fmla="*/ 6 h 20"/>
              <a:gd name="T4" fmla="*/ 32 w 32"/>
              <a:gd name="T5" fmla="*/ 3 h 20"/>
              <a:gd name="T6" fmla="*/ 18 w 32"/>
              <a:gd name="T7" fmla="*/ 13 h 20"/>
              <a:gd name="T8" fmla="*/ 1 w 32"/>
              <a:gd name="T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0">
                <a:moveTo>
                  <a:pt x="1" y="18"/>
                </a:moveTo>
                <a:cubicBezTo>
                  <a:pt x="0" y="16"/>
                  <a:pt x="5" y="10"/>
                  <a:pt x="14" y="6"/>
                </a:cubicBezTo>
                <a:cubicBezTo>
                  <a:pt x="23" y="2"/>
                  <a:pt x="31" y="0"/>
                  <a:pt x="32" y="3"/>
                </a:cubicBezTo>
                <a:cubicBezTo>
                  <a:pt x="32" y="5"/>
                  <a:pt x="26" y="9"/>
                  <a:pt x="18" y="13"/>
                </a:cubicBezTo>
                <a:cubicBezTo>
                  <a:pt x="10" y="17"/>
                  <a:pt x="3" y="20"/>
                  <a:pt x="1" y="1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ïṧliḑé">
            <a:extLst>
              <a:ext uri="{FF2B5EF4-FFF2-40B4-BE49-F238E27FC236}">
                <a16:creationId xmlns:a16="http://schemas.microsoft.com/office/drawing/2014/main" id="{A662442E-B8E1-400A-87A0-B13273CCC747}"/>
              </a:ext>
            </a:extLst>
          </p:cNvPr>
          <p:cNvSpPr/>
          <p:nvPr/>
        </p:nvSpPr>
        <p:spPr bwMode="auto">
          <a:xfrm>
            <a:off x="4548982" y="4540843"/>
            <a:ext cx="42891" cy="68443"/>
          </a:xfrm>
          <a:custGeom>
            <a:avLst/>
            <a:gdLst>
              <a:gd name="T0" fmla="*/ 2 w 20"/>
              <a:gd name="T1" fmla="*/ 31 h 32"/>
              <a:gd name="T2" fmla="*/ 5 w 20"/>
              <a:gd name="T3" fmla="*/ 14 h 32"/>
              <a:gd name="T4" fmla="*/ 18 w 20"/>
              <a:gd name="T5" fmla="*/ 1 h 32"/>
              <a:gd name="T6" fmla="*/ 12 w 20"/>
              <a:gd name="T7" fmla="*/ 18 h 32"/>
              <a:gd name="T8" fmla="*/ 2 w 20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2">
                <a:moveTo>
                  <a:pt x="2" y="31"/>
                </a:moveTo>
                <a:cubicBezTo>
                  <a:pt x="0" y="31"/>
                  <a:pt x="0" y="22"/>
                  <a:pt x="5" y="14"/>
                </a:cubicBezTo>
                <a:cubicBezTo>
                  <a:pt x="9" y="5"/>
                  <a:pt x="16" y="0"/>
                  <a:pt x="18" y="1"/>
                </a:cubicBezTo>
                <a:cubicBezTo>
                  <a:pt x="20" y="3"/>
                  <a:pt x="16" y="10"/>
                  <a:pt x="12" y="18"/>
                </a:cubicBezTo>
                <a:cubicBezTo>
                  <a:pt x="8" y="25"/>
                  <a:pt x="4" y="32"/>
                  <a:pt x="2" y="3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ïṩḻîḓe">
            <a:extLst>
              <a:ext uri="{FF2B5EF4-FFF2-40B4-BE49-F238E27FC236}">
                <a16:creationId xmlns:a16="http://schemas.microsoft.com/office/drawing/2014/main" id="{B70F9CCB-ED16-4165-B812-6841229109DD}"/>
              </a:ext>
            </a:extLst>
          </p:cNvPr>
          <p:cNvSpPr/>
          <p:nvPr/>
        </p:nvSpPr>
        <p:spPr bwMode="auto">
          <a:xfrm>
            <a:off x="4529818" y="4678640"/>
            <a:ext cx="19164" cy="30115"/>
          </a:xfrm>
          <a:custGeom>
            <a:avLst/>
            <a:gdLst>
              <a:gd name="T0" fmla="*/ 4 w 9"/>
              <a:gd name="T1" fmla="*/ 14 h 14"/>
              <a:gd name="T2" fmla="*/ 0 w 9"/>
              <a:gd name="T3" fmla="*/ 7 h 14"/>
              <a:gd name="T4" fmla="*/ 4 w 9"/>
              <a:gd name="T5" fmla="*/ 1 h 14"/>
              <a:gd name="T6" fmla="*/ 8 w 9"/>
              <a:gd name="T7" fmla="*/ 7 h 14"/>
              <a:gd name="T8" fmla="*/ 4 w 9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4">
                <a:moveTo>
                  <a:pt x="4" y="14"/>
                </a:moveTo>
                <a:cubicBezTo>
                  <a:pt x="2" y="14"/>
                  <a:pt x="0" y="11"/>
                  <a:pt x="0" y="7"/>
                </a:cubicBezTo>
                <a:cubicBezTo>
                  <a:pt x="0" y="3"/>
                  <a:pt x="2" y="0"/>
                  <a:pt x="4" y="1"/>
                </a:cubicBezTo>
                <a:cubicBezTo>
                  <a:pt x="7" y="1"/>
                  <a:pt x="9" y="4"/>
                  <a:pt x="8" y="7"/>
                </a:cubicBezTo>
                <a:cubicBezTo>
                  <a:pt x="8" y="11"/>
                  <a:pt x="6" y="14"/>
                  <a:pt x="4" y="1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ïšḻíḑê">
            <a:extLst>
              <a:ext uri="{FF2B5EF4-FFF2-40B4-BE49-F238E27FC236}">
                <a16:creationId xmlns:a16="http://schemas.microsoft.com/office/drawing/2014/main" id="{28579310-AF4D-4BE4-B114-E406E8DEC563}"/>
              </a:ext>
            </a:extLst>
          </p:cNvPr>
          <p:cNvSpPr/>
          <p:nvPr/>
        </p:nvSpPr>
        <p:spPr bwMode="auto">
          <a:xfrm>
            <a:off x="4294375" y="4487001"/>
            <a:ext cx="472710" cy="553016"/>
          </a:xfrm>
          <a:custGeom>
            <a:avLst/>
            <a:gdLst>
              <a:gd name="T0" fmla="*/ 202 w 219"/>
              <a:gd name="T1" fmla="*/ 130 h 256"/>
              <a:gd name="T2" fmla="*/ 157 w 219"/>
              <a:gd name="T3" fmla="*/ 99 h 256"/>
              <a:gd name="T4" fmla="*/ 90 w 219"/>
              <a:gd name="T5" fmla="*/ 53 h 256"/>
              <a:gd name="T6" fmla="*/ 50 w 219"/>
              <a:gd name="T7" fmla="*/ 26 h 256"/>
              <a:gd name="T8" fmla="*/ 28 w 219"/>
              <a:gd name="T9" fmla="*/ 13 h 256"/>
              <a:gd name="T10" fmla="*/ 17 w 219"/>
              <a:gd name="T11" fmla="*/ 6 h 256"/>
              <a:gd name="T12" fmla="*/ 11 w 219"/>
              <a:gd name="T13" fmla="*/ 3 h 256"/>
              <a:gd name="T14" fmla="*/ 7 w 219"/>
              <a:gd name="T15" fmla="*/ 1 h 256"/>
              <a:gd name="T16" fmla="*/ 6 w 219"/>
              <a:gd name="T17" fmla="*/ 1 h 256"/>
              <a:gd name="T18" fmla="*/ 4 w 219"/>
              <a:gd name="T19" fmla="*/ 1 h 256"/>
              <a:gd name="T20" fmla="*/ 2 w 219"/>
              <a:gd name="T21" fmla="*/ 1 h 256"/>
              <a:gd name="T22" fmla="*/ 1 w 219"/>
              <a:gd name="T23" fmla="*/ 3 h 256"/>
              <a:gd name="T24" fmla="*/ 0 w 219"/>
              <a:gd name="T25" fmla="*/ 6 h 256"/>
              <a:gd name="T26" fmla="*/ 0 w 219"/>
              <a:gd name="T27" fmla="*/ 8 h 256"/>
              <a:gd name="T28" fmla="*/ 1 w 219"/>
              <a:gd name="T29" fmla="*/ 9 h 256"/>
              <a:gd name="T30" fmla="*/ 1 w 219"/>
              <a:gd name="T31" fmla="*/ 12 h 256"/>
              <a:gd name="T32" fmla="*/ 2 w 219"/>
              <a:gd name="T33" fmla="*/ 19 h 256"/>
              <a:gd name="T34" fmla="*/ 4 w 219"/>
              <a:gd name="T35" fmla="*/ 32 h 256"/>
              <a:gd name="T36" fmla="*/ 10 w 219"/>
              <a:gd name="T37" fmla="*/ 57 h 256"/>
              <a:gd name="T38" fmla="*/ 21 w 219"/>
              <a:gd name="T39" fmla="*/ 104 h 256"/>
              <a:gd name="T40" fmla="*/ 41 w 219"/>
              <a:gd name="T41" fmla="*/ 183 h 256"/>
              <a:gd name="T42" fmla="*/ 56 w 219"/>
              <a:gd name="T43" fmla="*/ 236 h 256"/>
              <a:gd name="T44" fmla="*/ 60 w 219"/>
              <a:gd name="T45" fmla="*/ 251 h 256"/>
              <a:gd name="T46" fmla="*/ 61 w 219"/>
              <a:gd name="T47" fmla="*/ 254 h 256"/>
              <a:gd name="T48" fmla="*/ 61 w 219"/>
              <a:gd name="T49" fmla="*/ 255 h 256"/>
              <a:gd name="T50" fmla="*/ 61 w 219"/>
              <a:gd name="T51" fmla="*/ 255 h 256"/>
              <a:gd name="T52" fmla="*/ 62 w 219"/>
              <a:gd name="T53" fmla="*/ 255 h 256"/>
              <a:gd name="T54" fmla="*/ 62 w 219"/>
              <a:gd name="T55" fmla="*/ 256 h 256"/>
              <a:gd name="T56" fmla="*/ 62 w 219"/>
              <a:gd name="T57" fmla="*/ 255 h 256"/>
              <a:gd name="T58" fmla="*/ 64 w 219"/>
              <a:gd name="T59" fmla="*/ 253 h 256"/>
              <a:gd name="T60" fmla="*/ 70 w 219"/>
              <a:gd name="T61" fmla="*/ 243 h 256"/>
              <a:gd name="T62" fmla="*/ 84 w 219"/>
              <a:gd name="T63" fmla="*/ 208 h 256"/>
              <a:gd name="T64" fmla="*/ 94 w 219"/>
              <a:gd name="T65" fmla="*/ 173 h 256"/>
              <a:gd name="T66" fmla="*/ 97 w 219"/>
              <a:gd name="T67" fmla="*/ 160 h 256"/>
              <a:gd name="T68" fmla="*/ 99 w 219"/>
              <a:gd name="T69" fmla="*/ 166 h 256"/>
              <a:gd name="T70" fmla="*/ 103 w 219"/>
              <a:gd name="T71" fmla="*/ 176 h 256"/>
              <a:gd name="T72" fmla="*/ 109 w 219"/>
              <a:gd name="T73" fmla="*/ 189 h 256"/>
              <a:gd name="T74" fmla="*/ 126 w 219"/>
              <a:gd name="T75" fmla="*/ 222 h 256"/>
              <a:gd name="T76" fmla="*/ 137 w 219"/>
              <a:gd name="T77" fmla="*/ 241 h 256"/>
              <a:gd name="T78" fmla="*/ 141 w 219"/>
              <a:gd name="T79" fmla="*/ 244 h 256"/>
              <a:gd name="T80" fmla="*/ 145 w 219"/>
              <a:gd name="T81" fmla="*/ 245 h 256"/>
              <a:gd name="T82" fmla="*/ 151 w 219"/>
              <a:gd name="T83" fmla="*/ 244 h 256"/>
              <a:gd name="T84" fmla="*/ 162 w 219"/>
              <a:gd name="T85" fmla="*/ 238 h 256"/>
              <a:gd name="T86" fmla="*/ 172 w 219"/>
              <a:gd name="T87" fmla="*/ 232 h 256"/>
              <a:gd name="T88" fmla="*/ 176 w 219"/>
              <a:gd name="T89" fmla="*/ 228 h 256"/>
              <a:gd name="T90" fmla="*/ 179 w 219"/>
              <a:gd name="T91" fmla="*/ 225 h 256"/>
              <a:gd name="T92" fmla="*/ 179 w 219"/>
              <a:gd name="T93" fmla="*/ 223 h 256"/>
              <a:gd name="T94" fmla="*/ 179 w 219"/>
              <a:gd name="T95" fmla="*/ 221 h 256"/>
              <a:gd name="T96" fmla="*/ 179 w 219"/>
              <a:gd name="T97" fmla="*/ 220 h 256"/>
              <a:gd name="T98" fmla="*/ 168 w 219"/>
              <a:gd name="T99" fmla="*/ 203 h 256"/>
              <a:gd name="T100" fmla="*/ 157 w 219"/>
              <a:gd name="T101" fmla="*/ 189 h 256"/>
              <a:gd name="T102" fmla="*/ 140 w 219"/>
              <a:gd name="T103" fmla="*/ 164 h 256"/>
              <a:gd name="T104" fmla="*/ 123 w 219"/>
              <a:gd name="T105" fmla="*/ 144 h 256"/>
              <a:gd name="T106" fmla="*/ 170 w 219"/>
              <a:gd name="T107" fmla="*/ 148 h 256"/>
              <a:gd name="T108" fmla="*/ 204 w 219"/>
              <a:gd name="T109" fmla="*/ 146 h 256"/>
              <a:gd name="T110" fmla="*/ 214 w 219"/>
              <a:gd name="T111" fmla="*/ 144 h 256"/>
              <a:gd name="T112" fmla="*/ 217 w 219"/>
              <a:gd name="T113" fmla="*/ 143 h 256"/>
              <a:gd name="T114" fmla="*/ 217 w 219"/>
              <a:gd name="T115" fmla="*/ 142 h 256"/>
              <a:gd name="T116" fmla="*/ 218 w 219"/>
              <a:gd name="T117" fmla="*/ 142 h 256"/>
              <a:gd name="T118" fmla="*/ 202 w 219"/>
              <a:gd name="T119" fmla="*/ 13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56">
                <a:moveTo>
                  <a:pt x="202" y="130"/>
                </a:moveTo>
                <a:cubicBezTo>
                  <a:pt x="192" y="123"/>
                  <a:pt x="176" y="112"/>
                  <a:pt x="157" y="99"/>
                </a:cubicBezTo>
                <a:cubicBezTo>
                  <a:pt x="138" y="86"/>
                  <a:pt x="116" y="70"/>
                  <a:pt x="90" y="53"/>
                </a:cubicBezTo>
                <a:cubicBezTo>
                  <a:pt x="77" y="44"/>
                  <a:pt x="64" y="35"/>
                  <a:pt x="50" y="26"/>
                </a:cubicBezTo>
                <a:cubicBezTo>
                  <a:pt x="43" y="22"/>
                  <a:pt x="36" y="17"/>
                  <a:pt x="28" y="13"/>
                </a:cubicBezTo>
                <a:cubicBezTo>
                  <a:pt x="25" y="10"/>
                  <a:pt x="21" y="8"/>
                  <a:pt x="17" y="6"/>
                </a:cubicBezTo>
                <a:cubicBezTo>
                  <a:pt x="15" y="5"/>
                  <a:pt x="13" y="4"/>
                  <a:pt x="11" y="3"/>
                </a:cubicBezTo>
                <a:cubicBezTo>
                  <a:pt x="10" y="2"/>
                  <a:pt x="9" y="2"/>
                  <a:pt x="7" y="1"/>
                </a:cubicBezTo>
                <a:cubicBezTo>
                  <a:pt x="7" y="1"/>
                  <a:pt x="6" y="1"/>
                  <a:pt x="6" y="1"/>
                </a:cubicBezTo>
                <a:cubicBezTo>
                  <a:pt x="5" y="1"/>
                  <a:pt x="5" y="0"/>
                  <a:pt x="4" y="1"/>
                </a:cubicBezTo>
                <a:cubicBezTo>
                  <a:pt x="3" y="1"/>
                  <a:pt x="3" y="1"/>
                  <a:pt x="2" y="1"/>
                </a:cubicBezTo>
                <a:cubicBezTo>
                  <a:pt x="1" y="2"/>
                  <a:pt x="1" y="2"/>
                  <a:pt x="1" y="3"/>
                </a:cubicBezTo>
                <a:cubicBezTo>
                  <a:pt x="0" y="4"/>
                  <a:pt x="0" y="5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1" y="9"/>
                  <a:pt x="1" y="9"/>
                  <a:pt x="1" y="9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4"/>
                  <a:pt x="2" y="17"/>
                  <a:pt x="2" y="19"/>
                </a:cubicBezTo>
                <a:cubicBezTo>
                  <a:pt x="3" y="23"/>
                  <a:pt x="4" y="27"/>
                  <a:pt x="4" y="32"/>
                </a:cubicBezTo>
                <a:cubicBezTo>
                  <a:pt x="6" y="40"/>
                  <a:pt x="8" y="48"/>
                  <a:pt x="10" y="57"/>
                </a:cubicBezTo>
                <a:cubicBezTo>
                  <a:pt x="13" y="73"/>
                  <a:pt x="17" y="89"/>
                  <a:pt x="21" y="104"/>
                </a:cubicBezTo>
                <a:cubicBezTo>
                  <a:pt x="28" y="134"/>
                  <a:pt x="35" y="161"/>
                  <a:pt x="41" y="183"/>
                </a:cubicBezTo>
                <a:cubicBezTo>
                  <a:pt x="47" y="206"/>
                  <a:pt x="52" y="224"/>
                  <a:pt x="56" y="236"/>
                </a:cubicBezTo>
                <a:cubicBezTo>
                  <a:pt x="57" y="243"/>
                  <a:pt x="59" y="248"/>
                  <a:pt x="60" y="251"/>
                </a:cubicBezTo>
                <a:cubicBezTo>
                  <a:pt x="61" y="252"/>
                  <a:pt x="61" y="253"/>
                  <a:pt x="61" y="254"/>
                </a:cubicBezTo>
                <a:cubicBezTo>
                  <a:pt x="61" y="255"/>
                  <a:pt x="61" y="255"/>
                  <a:pt x="61" y="255"/>
                </a:cubicBezTo>
                <a:cubicBezTo>
                  <a:pt x="61" y="255"/>
                  <a:pt x="61" y="255"/>
                  <a:pt x="61" y="255"/>
                </a:cubicBezTo>
                <a:cubicBezTo>
                  <a:pt x="61" y="255"/>
                  <a:pt x="62" y="255"/>
                  <a:pt x="62" y="255"/>
                </a:cubicBezTo>
                <a:cubicBezTo>
                  <a:pt x="62" y="256"/>
                  <a:pt x="62" y="256"/>
                  <a:pt x="62" y="256"/>
                </a:cubicBezTo>
                <a:cubicBezTo>
                  <a:pt x="62" y="256"/>
                  <a:pt x="62" y="255"/>
                  <a:pt x="62" y="255"/>
                </a:cubicBezTo>
                <a:cubicBezTo>
                  <a:pt x="63" y="255"/>
                  <a:pt x="64" y="254"/>
                  <a:pt x="64" y="253"/>
                </a:cubicBezTo>
                <a:cubicBezTo>
                  <a:pt x="66" y="250"/>
                  <a:pt x="68" y="247"/>
                  <a:pt x="70" y="243"/>
                </a:cubicBezTo>
                <a:cubicBezTo>
                  <a:pt x="74" y="234"/>
                  <a:pt x="79" y="222"/>
                  <a:pt x="84" y="208"/>
                </a:cubicBezTo>
                <a:cubicBezTo>
                  <a:pt x="88" y="195"/>
                  <a:pt x="92" y="182"/>
                  <a:pt x="94" y="173"/>
                </a:cubicBezTo>
                <a:cubicBezTo>
                  <a:pt x="96" y="167"/>
                  <a:pt x="97" y="163"/>
                  <a:pt x="97" y="160"/>
                </a:cubicBezTo>
                <a:cubicBezTo>
                  <a:pt x="97" y="161"/>
                  <a:pt x="98" y="164"/>
                  <a:pt x="99" y="166"/>
                </a:cubicBezTo>
                <a:cubicBezTo>
                  <a:pt x="100" y="169"/>
                  <a:pt x="102" y="172"/>
                  <a:pt x="103" y="176"/>
                </a:cubicBezTo>
                <a:cubicBezTo>
                  <a:pt x="105" y="180"/>
                  <a:pt x="107" y="184"/>
                  <a:pt x="109" y="189"/>
                </a:cubicBezTo>
                <a:cubicBezTo>
                  <a:pt x="114" y="199"/>
                  <a:pt x="120" y="210"/>
                  <a:pt x="126" y="222"/>
                </a:cubicBezTo>
                <a:cubicBezTo>
                  <a:pt x="130" y="228"/>
                  <a:pt x="133" y="235"/>
                  <a:pt x="137" y="241"/>
                </a:cubicBezTo>
                <a:cubicBezTo>
                  <a:pt x="138" y="243"/>
                  <a:pt x="139" y="244"/>
                  <a:pt x="141" y="244"/>
                </a:cubicBezTo>
                <a:cubicBezTo>
                  <a:pt x="142" y="245"/>
                  <a:pt x="143" y="245"/>
                  <a:pt x="145" y="245"/>
                </a:cubicBezTo>
                <a:cubicBezTo>
                  <a:pt x="147" y="245"/>
                  <a:pt x="149" y="244"/>
                  <a:pt x="151" y="244"/>
                </a:cubicBezTo>
                <a:cubicBezTo>
                  <a:pt x="155" y="242"/>
                  <a:pt x="159" y="240"/>
                  <a:pt x="162" y="238"/>
                </a:cubicBezTo>
                <a:cubicBezTo>
                  <a:pt x="166" y="236"/>
                  <a:pt x="169" y="234"/>
                  <a:pt x="172" y="232"/>
                </a:cubicBezTo>
                <a:cubicBezTo>
                  <a:pt x="174" y="231"/>
                  <a:pt x="175" y="229"/>
                  <a:pt x="176" y="228"/>
                </a:cubicBezTo>
                <a:cubicBezTo>
                  <a:pt x="177" y="227"/>
                  <a:pt x="178" y="227"/>
                  <a:pt x="179" y="225"/>
                </a:cubicBezTo>
                <a:cubicBezTo>
                  <a:pt x="179" y="224"/>
                  <a:pt x="179" y="224"/>
                  <a:pt x="179" y="223"/>
                </a:cubicBezTo>
                <a:cubicBezTo>
                  <a:pt x="179" y="222"/>
                  <a:pt x="179" y="222"/>
                  <a:pt x="179" y="221"/>
                </a:cubicBezTo>
                <a:cubicBezTo>
                  <a:pt x="179" y="221"/>
                  <a:pt x="179" y="221"/>
                  <a:pt x="179" y="220"/>
                </a:cubicBezTo>
                <a:cubicBezTo>
                  <a:pt x="175" y="214"/>
                  <a:pt x="171" y="209"/>
                  <a:pt x="168" y="203"/>
                </a:cubicBezTo>
                <a:cubicBezTo>
                  <a:pt x="164" y="198"/>
                  <a:pt x="161" y="193"/>
                  <a:pt x="157" y="189"/>
                </a:cubicBezTo>
                <a:cubicBezTo>
                  <a:pt x="151" y="179"/>
                  <a:pt x="145" y="171"/>
                  <a:pt x="140" y="164"/>
                </a:cubicBezTo>
                <a:cubicBezTo>
                  <a:pt x="132" y="154"/>
                  <a:pt x="126" y="147"/>
                  <a:pt x="123" y="144"/>
                </a:cubicBezTo>
                <a:cubicBezTo>
                  <a:pt x="128" y="146"/>
                  <a:pt x="147" y="148"/>
                  <a:pt x="170" y="148"/>
                </a:cubicBezTo>
                <a:cubicBezTo>
                  <a:pt x="183" y="148"/>
                  <a:pt x="195" y="147"/>
                  <a:pt x="204" y="146"/>
                </a:cubicBezTo>
                <a:cubicBezTo>
                  <a:pt x="208" y="146"/>
                  <a:pt x="212" y="145"/>
                  <a:pt x="214" y="144"/>
                </a:cubicBezTo>
                <a:cubicBezTo>
                  <a:pt x="215" y="144"/>
                  <a:pt x="216" y="143"/>
                  <a:pt x="217" y="143"/>
                </a:cubicBezTo>
                <a:cubicBezTo>
                  <a:pt x="217" y="143"/>
                  <a:pt x="217" y="143"/>
                  <a:pt x="217" y="142"/>
                </a:cubicBezTo>
                <a:cubicBezTo>
                  <a:pt x="218" y="142"/>
                  <a:pt x="218" y="143"/>
                  <a:pt x="218" y="142"/>
                </a:cubicBezTo>
                <a:cubicBezTo>
                  <a:pt x="219" y="142"/>
                  <a:pt x="213" y="138"/>
                  <a:pt x="202" y="130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íṥlîdé">
            <a:extLst>
              <a:ext uri="{FF2B5EF4-FFF2-40B4-BE49-F238E27FC236}">
                <a16:creationId xmlns:a16="http://schemas.microsoft.com/office/drawing/2014/main" id="{46FC62EB-A2A1-4483-938A-AFA65311D0BC}"/>
              </a:ext>
            </a:extLst>
          </p:cNvPr>
          <p:cNvSpPr/>
          <p:nvPr/>
        </p:nvSpPr>
        <p:spPr bwMode="auto">
          <a:xfrm>
            <a:off x="4294375" y="4487001"/>
            <a:ext cx="472710" cy="553016"/>
          </a:xfrm>
          <a:custGeom>
            <a:avLst/>
            <a:gdLst>
              <a:gd name="T0" fmla="*/ 218 w 219"/>
              <a:gd name="T1" fmla="*/ 142 h 256"/>
              <a:gd name="T2" fmla="*/ 201 w 219"/>
              <a:gd name="T3" fmla="*/ 132 h 256"/>
              <a:gd name="T4" fmla="*/ 155 w 219"/>
              <a:gd name="T5" fmla="*/ 102 h 256"/>
              <a:gd name="T6" fmla="*/ 87 w 219"/>
              <a:gd name="T7" fmla="*/ 57 h 256"/>
              <a:gd name="T8" fmla="*/ 47 w 219"/>
              <a:gd name="T9" fmla="*/ 31 h 256"/>
              <a:gd name="T10" fmla="*/ 25 w 219"/>
              <a:gd name="T11" fmla="*/ 18 h 256"/>
              <a:gd name="T12" fmla="*/ 14 w 219"/>
              <a:gd name="T13" fmla="*/ 11 h 256"/>
              <a:gd name="T14" fmla="*/ 8 w 219"/>
              <a:gd name="T15" fmla="*/ 8 h 256"/>
              <a:gd name="T16" fmla="*/ 6 w 219"/>
              <a:gd name="T17" fmla="*/ 7 h 256"/>
              <a:gd name="T18" fmla="*/ 6 w 219"/>
              <a:gd name="T19" fmla="*/ 7 h 256"/>
              <a:gd name="T20" fmla="*/ 6 w 219"/>
              <a:gd name="T21" fmla="*/ 7 h 256"/>
              <a:gd name="T22" fmla="*/ 7 w 219"/>
              <a:gd name="T23" fmla="*/ 8 h 256"/>
              <a:gd name="T24" fmla="*/ 7 w 219"/>
              <a:gd name="T25" fmla="*/ 11 h 256"/>
              <a:gd name="T26" fmla="*/ 8 w 219"/>
              <a:gd name="T27" fmla="*/ 18 h 256"/>
              <a:gd name="T28" fmla="*/ 10 w 219"/>
              <a:gd name="T29" fmla="*/ 30 h 256"/>
              <a:gd name="T30" fmla="*/ 16 w 219"/>
              <a:gd name="T31" fmla="*/ 55 h 256"/>
              <a:gd name="T32" fmla="*/ 26 w 219"/>
              <a:gd name="T33" fmla="*/ 103 h 256"/>
              <a:gd name="T34" fmla="*/ 45 w 219"/>
              <a:gd name="T35" fmla="*/ 182 h 256"/>
              <a:gd name="T36" fmla="*/ 58 w 219"/>
              <a:gd name="T37" fmla="*/ 236 h 256"/>
              <a:gd name="T38" fmla="*/ 62 w 219"/>
              <a:gd name="T39" fmla="*/ 256 h 256"/>
              <a:gd name="T40" fmla="*/ 60 w 219"/>
              <a:gd name="T41" fmla="*/ 251 h 256"/>
              <a:gd name="T42" fmla="*/ 56 w 219"/>
              <a:gd name="T43" fmla="*/ 236 h 256"/>
              <a:gd name="T44" fmla="*/ 41 w 219"/>
              <a:gd name="T45" fmla="*/ 183 h 256"/>
              <a:gd name="T46" fmla="*/ 21 w 219"/>
              <a:gd name="T47" fmla="*/ 104 h 256"/>
              <a:gd name="T48" fmla="*/ 10 w 219"/>
              <a:gd name="T49" fmla="*/ 57 h 256"/>
              <a:gd name="T50" fmla="*/ 5 w 219"/>
              <a:gd name="T51" fmla="*/ 32 h 256"/>
              <a:gd name="T52" fmla="*/ 2 w 219"/>
              <a:gd name="T53" fmla="*/ 19 h 256"/>
              <a:gd name="T54" fmla="*/ 1 w 219"/>
              <a:gd name="T55" fmla="*/ 12 h 256"/>
              <a:gd name="T56" fmla="*/ 1 w 219"/>
              <a:gd name="T57" fmla="*/ 9 h 256"/>
              <a:gd name="T58" fmla="*/ 0 w 219"/>
              <a:gd name="T59" fmla="*/ 8 h 256"/>
              <a:gd name="T60" fmla="*/ 0 w 219"/>
              <a:gd name="T61" fmla="*/ 6 h 256"/>
              <a:gd name="T62" fmla="*/ 1 w 219"/>
              <a:gd name="T63" fmla="*/ 3 h 256"/>
              <a:gd name="T64" fmla="*/ 2 w 219"/>
              <a:gd name="T65" fmla="*/ 1 h 256"/>
              <a:gd name="T66" fmla="*/ 4 w 219"/>
              <a:gd name="T67" fmla="*/ 1 h 256"/>
              <a:gd name="T68" fmla="*/ 6 w 219"/>
              <a:gd name="T69" fmla="*/ 1 h 256"/>
              <a:gd name="T70" fmla="*/ 7 w 219"/>
              <a:gd name="T71" fmla="*/ 1 h 256"/>
              <a:gd name="T72" fmla="*/ 11 w 219"/>
              <a:gd name="T73" fmla="*/ 3 h 256"/>
              <a:gd name="T74" fmla="*/ 17 w 219"/>
              <a:gd name="T75" fmla="*/ 6 h 256"/>
              <a:gd name="T76" fmla="*/ 28 w 219"/>
              <a:gd name="T77" fmla="*/ 13 h 256"/>
              <a:gd name="T78" fmla="*/ 50 w 219"/>
              <a:gd name="T79" fmla="*/ 26 h 256"/>
              <a:gd name="T80" fmla="*/ 90 w 219"/>
              <a:gd name="T81" fmla="*/ 53 h 256"/>
              <a:gd name="T82" fmla="*/ 157 w 219"/>
              <a:gd name="T83" fmla="*/ 99 h 256"/>
              <a:gd name="T84" fmla="*/ 202 w 219"/>
              <a:gd name="T85" fmla="*/ 130 h 256"/>
              <a:gd name="T86" fmla="*/ 218 w 219"/>
              <a:gd name="T87" fmla="*/ 14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" h="256">
                <a:moveTo>
                  <a:pt x="218" y="142"/>
                </a:moveTo>
                <a:cubicBezTo>
                  <a:pt x="218" y="143"/>
                  <a:pt x="212" y="139"/>
                  <a:pt x="201" y="132"/>
                </a:cubicBezTo>
                <a:cubicBezTo>
                  <a:pt x="190" y="125"/>
                  <a:pt x="174" y="115"/>
                  <a:pt x="155" y="102"/>
                </a:cubicBezTo>
                <a:cubicBezTo>
                  <a:pt x="136" y="89"/>
                  <a:pt x="113" y="74"/>
                  <a:pt x="87" y="57"/>
                </a:cubicBezTo>
                <a:cubicBezTo>
                  <a:pt x="74" y="49"/>
                  <a:pt x="61" y="40"/>
                  <a:pt x="47" y="31"/>
                </a:cubicBezTo>
                <a:cubicBezTo>
                  <a:pt x="40" y="27"/>
                  <a:pt x="33" y="22"/>
                  <a:pt x="25" y="18"/>
                </a:cubicBezTo>
                <a:cubicBezTo>
                  <a:pt x="22" y="15"/>
                  <a:pt x="18" y="13"/>
                  <a:pt x="14" y="11"/>
                </a:cubicBezTo>
                <a:cubicBezTo>
                  <a:pt x="12" y="10"/>
                  <a:pt x="10" y="9"/>
                  <a:pt x="8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3"/>
                  <a:pt x="8" y="16"/>
                  <a:pt x="8" y="18"/>
                </a:cubicBezTo>
                <a:cubicBezTo>
                  <a:pt x="9" y="22"/>
                  <a:pt x="10" y="26"/>
                  <a:pt x="10" y="30"/>
                </a:cubicBezTo>
                <a:cubicBezTo>
                  <a:pt x="12" y="39"/>
                  <a:pt x="14" y="47"/>
                  <a:pt x="16" y="55"/>
                </a:cubicBezTo>
                <a:cubicBezTo>
                  <a:pt x="19" y="72"/>
                  <a:pt x="23" y="88"/>
                  <a:pt x="26" y="103"/>
                </a:cubicBezTo>
                <a:cubicBezTo>
                  <a:pt x="33" y="133"/>
                  <a:pt x="39" y="160"/>
                  <a:pt x="45" y="182"/>
                </a:cubicBezTo>
                <a:cubicBezTo>
                  <a:pt x="50" y="205"/>
                  <a:pt x="55" y="223"/>
                  <a:pt x="58" y="236"/>
                </a:cubicBezTo>
                <a:cubicBezTo>
                  <a:pt x="61" y="249"/>
                  <a:pt x="63" y="256"/>
                  <a:pt x="62" y="256"/>
                </a:cubicBezTo>
                <a:cubicBezTo>
                  <a:pt x="62" y="256"/>
                  <a:pt x="61" y="254"/>
                  <a:pt x="60" y="251"/>
                </a:cubicBezTo>
                <a:cubicBezTo>
                  <a:pt x="59" y="248"/>
                  <a:pt x="57" y="243"/>
                  <a:pt x="56" y="236"/>
                </a:cubicBezTo>
                <a:cubicBezTo>
                  <a:pt x="52" y="224"/>
                  <a:pt x="47" y="206"/>
                  <a:pt x="41" y="183"/>
                </a:cubicBezTo>
                <a:cubicBezTo>
                  <a:pt x="35" y="161"/>
                  <a:pt x="28" y="134"/>
                  <a:pt x="21" y="104"/>
                </a:cubicBezTo>
                <a:cubicBezTo>
                  <a:pt x="17" y="89"/>
                  <a:pt x="13" y="73"/>
                  <a:pt x="10" y="57"/>
                </a:cubicBezTo>
                <a:cubicBezTo>
                  <a:pt x="8" y="48"/>
                  <a:pt x="6" y="40"/>
                  <a:pt x="5" y="32"/>
                </a:cubicBezTo>
                <a:cubicBezTo>
                  <a:pt x="4" y="27"/>
                  <a:pt x="3" y="23"/>
                  <a:pt x="2" y="19"/>
                </a:cubicBezTo>
                <a:cubicBezTo>
                  <a:pt x="2" y="16"/>
                  <a:pt x="1" y="14"/>
                  <a:pt x="1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4"/>
                  <a:pt x="1" y="3"/>
                </a:cubicBezTo>
                <a:cubicBezTo>
                  <a:pt x="1" y="2"/>
                  <a:pt x="1" y="2"/>
                  <a:pt x="2" y="1"/>
                </a:cubicBezTo>
                <a:cubicBezTo>
                  <a:pt x="3" y="1"/>
                  <a:pt x="3" y="1"/>
                  <a:pt x="4" y="1"/>
                </a:cubicBezTo>
                <a:cubicBezTo>
                  <a:pt x="5" y="0"/>
                  <a:pt x="5" y="1"/>
                  <a:pt x="6" y="1"/>
                </a:cubicBezTo>
                <a:cubicBezTo>
                  <a:pt x="6" y="1"/>
                  <a:pt x="7" y="1"/>
                  <a:pt x="7" y="1"/>
                </a:cubicBezTo>
                <a:cubicBezTo>
                  <a:pt x="9" y="2"/>
                  <a:pt x="10" y="2"/>
                  <a:pt x="11" y="3"/>
                </a:cubicBezTo>
                <a:cubicBezTo>
                  <a:pt x="13" y="4"/>
                  <a:pt x="15" y="5"/>
                  <a:pt x="17" y="6"/>
                </a:cubicBezTo>
                <a:cubicBezTo>
                  <a:pt x="21" y="8"/>
                  <a:pt x="25" y="10"/>
                  <a:pt x="28" y="13"/>
                </a:cubicBezTo>
                <a:cubicBezTo>
                  <a:pt x="36" y="17"/>
                  <a:pt x="43" y="22"/>
                  <a:pt x="50" y="26"/>
                </a:cubicBezTo>
                <a:cubicBezTo>
                  <a:pt x="64" y="35"/>
                  <a:pt x="77" y="44"/>
                  <a:pt x="90" y="53"/>
                </a:cubicBezTo>
                <a:cubicBezTo>
                  <a:pt x="116" y="70"/>
                  <a:pt x="138" y="86"/>
                  <a:pt x="157" y="99"/>
                </a:cubicBezTo>
                <a:cubicBezTo>
                  <a:pt x="176" y="112"/>
                  <a:pt x="192" y="123"/>
                  <a:pt x="202" y="130"/>
                </a:cubicBezTo>
                <a:cubicBezTo>
                  <a:pt x="213" y="138"/>
                  <a:pt x="219" y="142"/>
                  <a:pt x="218" y="1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š1ídê">
            <a:extLst>
              <a:ext uri="{FF2B5EF4-FFF2-40B4-BE49-F238E27FC236}">
                <a16:creationId xmlns:a16="http://schemas.microsoft.com/office/drawing/2014/main" id="{8E468434-FBA4-40BB-B62D-AD878CBB6D4F}"/>
              </a:ext>
            </a:extLst>
          </p:cNvPr>
          <p:cNvSpPr/>
          <p:nvPr/>
        </p:nvSpPr>
        <p:spPr bwMode="auto">
          <a:xfrm>
            <a:off x="4425785" y="4828301"/>
            <a:ext cx="77568" cy="208979"/>
          </a:xfrm>
          <a:custGeom>
            <a:avLst/>
            <a:gdLst>
              <a:gd name="T0" fmla="*/ 0 w 36"/>
              <a:gd name="T1" fmla="*/ 97 h 97"/>
              <a:gd name="T2" fmla="*/ 5 w 36"/>
              <a:gd name="T3" fmla="*/ 83 h 97"/>
              <a:gd name="T4" fmla="*/ 17 w 36"/>
              <a:gd name="T5" fmla="*/ 49 h 97"/>
              <a:gd name="T6" fmla="*/ 29 w 36"/>
              <a:gd name="T7" fmla="*/ 14 h 97"/>
              <a:gd name="T8" fmla="*/ 35 w 36"/>
              <a:gd name="T9" fmla="*/ 0 h 97"/>
              <a:gd name="T10" fmla="*/ 33 w 36"/>
              <a:gd name="T11" fmla="*/ 15 h 97"/>
              <a:gd name="T12" fmla="*/ 23 w 36"/>
              <a:gd name="T13" fmla="*/ 50 h 97"/>
              <a:gd name="T14" fmla="*/ 9 w 36"/>
              <a:gd name="T15" fmla="*/ 85 h 97"/>
              <a:gd name="T16" fmla="*/ 3 w 36"/>
              <a:gd name="T17" fmla="*/ 95 h 97"/>
              <a:gd name="T18" fmla="*/ 1 w 36"/>
              <a:gd name="T19" fmla="*/ 97 h 97"/>
              <a:gd name="T20" fmla="*/ 0 w 36"/>
              <a:gd name="T21" fmla="*/ 97 h 97"/>
              <a:gd name="T22" fmla="*/ 0 w 36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97">
                <a:moveTo>
                  <a:pt x="0" y="97"/>
                </a:moveTo>
                <a:cubicBezTo>
                  <a:pt x="0" y="97"/>
                  <a:pt x="2" y="92"/>
                  <a:pt x="5" y="83"/>
                </a:cubicBezTo>
                <a:cubicBezTo>
                  <a:pt x="8" y="74"/>
                  <a:pt x="12" y="62"/>
                  <a:pt x="17" y="49"/>
                </a:cubicBezTo>
                <a:cubicBezTo>
                  <a:pt x="22" y="35"/>
                  <a:pt x="26" y="23"/>
                  <a:pt x="29" y="14"/>
                </a:cubicBezTo>
                <a:cubicBezTo>
                  <a:pt x="33" y="5"/>
                  <a:pt x="35" y="0"/>
                  <a:pt x="35" y="0"/>
                </a:cubicBezTo>
                <a:cubicBezTo>
                  <a:pt x="36" y="0"/>
                  <a:pt x="36" y="6"/>
                  <a:pt x="33" y="15"/>
                </a:cubicBezTo>
                <a:cubicBezTo>
                  <a:pt x="31" y="24"/>
                  <a:pt x="27" y="37"/>
                  <a:pt x="23" y="50"/>
                </a:cubicBezTo>
                <a:cubicBezTo>
                  <a:pt x="18" y="64"/>
                  <a:pt x="13" y="76"/>
                  <a:pt x="9" y="85"/>
                </a:cubicBezTo>
                <a:cubicBezTo>
                  <a:pt x="7" y="89"/>
                  <a:pt x="5" y="92"/>
                  <a:pt x="3" y="95"/>
                </a:cubicBezTo>
                <a:cubicBezTo>
                  <a:pt x="3" y="96"/>
                  <a:pt x="2" y="97"/>
                  <a:pt x="1" y="97"/>
                </a:cubicBezTo>
                <a:cubicBezTo>
                  <a:pt x="1" y="97"/>
                  <a:pt x="1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îSḻíḓê">
            <a:extLst>
              <a:ext uri="{FF2B5EF4-FFF2-40B4-BE49-F238E27FC236}">
                <a16:creationId xmlns:a16="http://schemas.microsoft.com/office/drawing/2014/main" id="{9969E20C-9340-4189-B096-EB721A67A955}"/>
              </a:ext>
            </a:extLst>
          </p:cNvPr>
          <p:cNvSpPr/>
          <p:nvPr/>
        </p:nvSpPr>
        <p:spPr bwMode="auto">
          <a:xfrm>
            <a:off x="4558108" y="4793624"/>
            <a:ext cx="204415" cy="12776"/>
          </a:xfrm>
          <a:custGeom>
            <a:avLst/>
            <a:gdLst>
              <a:gd name="T0" fmla="*/ 95 w 95"/>
              <a:gd name="T1" fmla="*/ 0 h 6"/>
              <a:gd name="T2" fmla="*/ 95 w 95"/>
              <a:gd name="T3" fmla="*/ 0 h 6"/>
              <a:gd name="T4" fmla="*/ 95 w 95"/>
              <a:gd name="T5" fmla="*/ 1 h 6"/>
              <a:gd name="T6" fmla="*/ 92 w 95"/>
              <a:gd name="T7" fmla="*/ 2 h 6"/>
              <a:gd name="T8" fmla="*/ 82 w 95"/>
              <a:gd name="T9" fmla="*/ 4 h 6"/>
              <a:gd name="T10" fmla="*/ 48 w 95"/>
              <a:gd name="T11" fmla="*/ 6 h 6"/>
              <a:gd name="T12" fmla="*/ 0 w 95"/>
              <a:gd name="T13" fmla="*/ 1 h 6"/>
              <a:gd name="T14" fmla="*/ 48 w 95"/>
              <a:gd name="T15" fmla="*/ 0 h 6"/>
              <a:gd name="T16" fmla="*/ 82 w 95"/>
              <a:gd name="T17" fmla="*/ 0 h 6"/>
              <a:gd name="T18" fmla="*/ 95 w 95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">
                <a:moveTo>
                  <a:pt x="95" y="0"/>
                </a:move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1"/>
                  <a:pt x="95" y="1"/>
                </a:cubicBezTo>
                <a:cubicBezTo>
                  <a:pt x="94" y="1"/>
                  <a:pt x="93" y="2"/>
                  <a:pt x="92" y="2"/>
                </a:cubicBezTo>
                <a:cubicBezTo>
                  <a:pt x="90" y="3"/>
                  <a:pt x="86" y="4"/>
                  <a:pt x="82" y="4"/>
                </a:cubicBezTo>
                <a:cubicBezTo>
                  <a:pt x="73" y="5"/>
                  <a:pt x="61" y="6"/>
                  <a:pt x="48" y="6"/>
                </a:cubicBezTo>
                <a:cubicBezTo>
                  <a:pt x="21" y="6"/>
                  <a:pt x="0" y="3"/>
                  <a:pt x="0" y="1"/>
                </a:cubicBezTo>
                <a:cubicBezTo>
                  <a:pt x="0" y="0"/>
                  <a:pt x="22" y="0"/>
                  <a:pt x="48" y="0"/>
                </a:cubicBezTo>
                <a:cubicBezTo>
                  <a:pt x="61" y="0"/>
                  <a:pt x="73" y="0"/>
                  <a:pt x="82" y="0"/>
                </a:cubicBezTo>
                <a:cubicBezTo>
                  <a:pt x="90" y="0"/>
                  <a:pt x="95" y="0"/>
                  <a:pt x="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ṧḷîḓé">
            <a:extLst>
              <a:ext uri="{FF2B5EF4-FFF2-40B4-BE49-F238E27FC236}">
                <a16:creationId xmlns:a16="http://schemas.microsoft.com/office/drawing/2014/main" id="{F757903F-EDAC-46B3-B69F-093897D85EA3}"/>
              </a:ext>
            </a:extLst>
          </p:cNvPr>
          <p:cNvSpPr/>
          <p:nvPr/>
        </p:nvSpPr>
        <p:spPr bwMode="auto">
          <a:xfrm>
            <a:off x="4499703" y="4795449"/>
            <a:ext cx="180689" cy="219929"/>
          </a:xfrm>
          <a:custGeom>
            <a:avLst/>
            <a:gdLst>
              <a:gd name="T0" fmla="*/ 27 w 84"/>
              <a:gd name="T1" fmla="*/ 0 h 102"/>
              <a:gd name="T2" fmla="*/ 45 w 84"/>
              <a:gd name="T3" fmla="*/ 21 h 102"/>
              <a:gd name="T4" fmla="*/ 62 w 84"/>
              <a:gd name="T5" fmla="*/ 45 h 102"/>
              <a:gd name="T6" fmla="*/ 73 w 84"/>
              <a:gd name="T7" fmla="*/ 60 h 102"/>
              <a:gd name="T8" fmla="*/ 78 w 84"/>
              <a:gd name="T9" fmla="*/ 68 h 102"/>
              <a:gd name="T10" fmla="*/ 81 w 84"/>
              <a:gd name="T11" fmla="*/ 73 h 102"/>
              <a:gd name="T12" fmla="*/ 84 w 84"/>
              <a:gd name="T13" fmla="*/ 77 h 102"/>
              <a:gd name="T14" fmla="*/ 84 w 84"/>
              <a:gd name="T15" fmla="*/ 78 h 102"/>
              <a:gd name="T16" fmla="*/ 84 w 84"/>
              <a:gd name="T17" fmla="*/ 80 h 102"/>
              <a:gd name="T18" fmla="*/ 84 w 84"/>
              <a:gd name="T19" fmla="*/ 82 h 102"/>
              <a:gd name="T20" fmla="*/ 81 w 84"/>
              <a:gd name="T21" fmla="*/ 85 h 102"/>
              <a:gd name="T22" fmla="*/ 77 w 84"/>
              <a:gd name="T23" fmla="*/ 89 h 102"/>
              <a:gd name="T24" fmla="*/ 67 w 84"/>
              <a:gd name="T25" fmla="*/ 95 h 102"/>
              <a:gd name="T26" fmla="*/ 56 w 84"/>
              <a:gd name="T27" fmla="*/ 101 h 102"/>
              <a:gd name="T28" fmla="*/ 50 w 84"/>
              <a:gd name="T29" fmla="*/ 102 h 102"/>
              <a:gd name="T30" fmla="*/ 46 w 84"/>
              <a:gd name="T31" fmla="*/ 101 h 102"/>
              <a:gd name="T32" fmla="*/ 42 w 84"/>
              <a:gd name="T33" fmla="*/ 98 h 102"/>
              <a:gd name="T34" fmla="*/ 31 w 84"/>
              <a:gd name="T35" fmla="*/ 79 h 102"/>
              <a:gd name="T36" fmla="*/ 14 w 84"/>
              <a:gd name="T37" fmla="*/ 46 h 102"/>
              <a:gd name="T38" fmla="*/ 1 w 84"/>
              <a:gd name="T39" fmla="*/ 14 h 102"/>
              <a:gd name="T40" fmla="*/ 18 w 84"/>
              <a:gd name="T41" fmla="*/ 44 h 102"/>
              <a:gd name="T42" fmla="*/ 36 w 84"/>
              <a:gd name="T43" fmla="*/ 76 h 102"/>
              <a:gd name="T44" fmla="*/ 47 w 84"/>
              <a:gd name="T45" fmla="*/ 95 h 102"/>
              <a:gd name="T46" fmla="*/ 48 w 84"/>
              <a:gd name="T47" fmla="*/ 96 h 102"/>
              <a:gd name="T48" fmla="*/ 49 w 84"/>
              <a:gd name="T49" fmla="*/ 96 h 102"/>
              <a:gd name="T50" fmla="*/ 54 w 84"/>
              <a:gd name="T51" fmla="*/ 95 h 102"/>
              <a:gd name="T52" fmla="*/ 64 w 84"/>
              <a:gd name="T53" fmla="*/ 90 h 102"/>
              <a:gd name="T54" fmla="*/ 73 w 84"/>
              <a:gd name="T55" fmla="*/ 84 h 102"/>
              <a:gd name="T56" fmla="*/ 77 w 84"/>
              <a:gd name="T57" fmla="*/ 81 h 102"/>
              <a:gd name="T58" fmla="*/ 78 w 84"/>
              <a:gd name="T59" fmla="*/ 80 h 102"/>
              <a:gd name="T60" fmla="*/ 78 w 84"/>
              <a:gd name="T61" fmla="*/ 80 h 102"/>
              <a:gd name="T62" fmla="*/ 78 w 84"/>
              <a:gd name="T63" fmla="*/ 79 h 102"/>
              <a:gd name="T64" fmla="*/ 73 w 84"/>
              <a:gd name="T65" fmla="*/ 71 h 102"/>
              <a:gd name="T66" fmla="*/ 68 w 84"/>
              <a:gd name="T67" fmla="*/ 63 h 102"/>
              <a:gd name="T68" fmla="*/ 58 w 84"/>
              <a:gd name="T69" fmla="*/ 48 h 102"/>
              <a:gd name="T70" fmla="*/ 42 w 84"/>
              <a:gd name="T71" fmla="*/ 24 h 102"/>
              <a:gd name="T72" fmla="*/ 27 w 84"/>
              <a:gd name="T7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" h="102">
                <a:moveTo>
                  <a:pt x="27" y="0"/>
                </a:moveTo>
                <a:cubicBezTo>
                  <a:pt x="28" y="0"/>
                  <a:pt x="34" y="8"/>
                  <a:pt x="45" y="21"/>
                </a:cubicBezTo>
                <a:cubicBezTo>
                  <a:pt x="50" y="28"/>
                  <a:pt x="56" y="36"/>
                  <a:pt x="62" y="45"/>
                </a:cubicBezTo>
                <a:cubicBezTo>
                  <a:pt x="66" y="50"/>
                  <a:pt x="69" y="55"/>
                  <a:pt x="73" y="60"/>
                </a:cubicBezTo>
                <a:cubicBezTo>
                  <a:pt x="75" y="63"/>
                  <a:pt x="76" y="66"/>
                  <a:pt x="78" y="68"/>
                </a:cubicBezTo>
                <a:cubicBezTo>
                  <a:pt x="79" y="70"/>
                  <a:pt x="80" y="71"/>
                  <a:pt x="81" y="73"/>
                </a:cubicBezTo>
                <a:cubicBezTo>
                  <a:pt x="82" y="74"/>
                  <a:pt x="83" y="76"/>
                  <a:pt x="84" y="77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9"/>
                  <a:pt x="84" y="79"/>
                  <a:pt x="84" y="80"/>
                </a:cubicBezTo>
                <a:cubicBezTo>
                  <a:pt x="84" y="81"/>
                  <a:pt x="84" y="81"/>
                  <a:pt x="84" y="82"/>
                </a:cubicBezTo>
                <a:cubicBezTo>
                  <a:pt x="83" y="84"/>
                  <a:pt x="82" y="84"/>
                  <a:pt x="81" y="85"/>
                </a:cubicBezTo>
                <a:cubicBezTo>
                  <a:pt x="80" y="86"/>
                  <a:pt x="79" y="88"/>
                  <a:pt x="77" y="89"/>
                </a:cubicBezTo>
                <a:cubicBezTo>
                  <a:pt x="74" y="91"/>
                  <a:pt x="71" y="93"/>
                  <a:pt x="67" y="95"/>
                </a:cubicBezTo>
                <a:cubicBezTo>
                  <a:pt x="64" y="97"/>
                  <a:pt x="60" y="99"/>
                  <a:pt x="56" y="101"/>
                </a:cubicBezTo>
                <a:cubicBezTo>
                  <a:pt x="54" y="101"/>
                  <a:pt x="52" y="102"/>
                  <a:pt x="50" y="102"/>
                </a:cubicBezTo>
                <a:cubicBezTo>
                  <a:pt x="48" y="102"/>
                  <a:pt x="47" y="102"/>
                  <a:pt x="46" y="101"/>
                </a:cubicBezTo>
                <a:cubicBezTo>
                  <a:pt x="44" y="101"/>
                  <a:pt x="43" y="100"/>
                  <a:pt x="42" y="98"/>
                </a:cubicBezTo>
                <a:cubicBezTo>
                  <a:pt x="38" y="92"/>
                  <a:pt x="35" y="85"/>
                  <a:pt x="31" y="79"/>
                </a:cubicBezTo>
                <a:cubicBezTo>
                  <a:pt x="25" y="67"/>
                  <a:pt x="19" y="56"/>
                  <a:pt x="14" y="46"/>
                </a:cubicBezTo>
                <a:cubicBezTo>
                  <a:pt x="5" y="27"/>
                  <a:pt x="0" y="15"/>
                  <a:pt x="1" y="14"/>
                </a:cubicBezTo>
                <a:cubicBezTo>
                  <a:pt x="2" y="14"/>
                  <a:pt x="8" y="26"/>
                  <a:pt x="18" y="44"/>
                </a:cubicBezTo>
                <a:cubicBezTo>
                  <a:pt x="23" y="53"/>
                  <a:pt x="29" y="64"/>
                  <a:pt x="36" y="76"/>
                </a:cubicBezTo>
                <a:cubicBezTo>
                  <a:pt x="40" y="82"/>
                  <a:pt x="43" y="89"/>
                  <a:pt x="47" y="95"/>
                </a:cubicBezTo>
                <a:cubicBezTo>
                  <a:pt x="47" y="96"/>
                  <a:pt x="47" y="96"/>
                  <a:pt x="48" y="96"/>
                </a:cubicBezTo>
                <a:cubicBezTo>
                  <a:pt x="48" y="96"/>
                  <a:pt x="49" y="96"/>
                  <a:pt x="49" y="96"/>
                </a:cubicBezTo>
                <a:cubicBezTo>
                  <a:pt x="51" y="96"/>
                  <a:pt x="53" y="95"/>
                  <a:pt x="54" y="95"/>
                </a:cubicBezTo>
                <a:cubicBezTo>
                  <a:pt x="58" y="94"/>
                  <a:pt x="61" y="92"/>
                  <a:pt x="64" y="90"/>
                </a:cubicBezTo>
                <a:cubicBezTo>
                  <a:pt x="68" y="88"/>
                  <a:pt x="71" y="86"/>
                  <a:pt x="73" y="84"/>
                </a:cubicBezTo>
                <a:cubicBezTo>
                  <a:pt x="75" y="83"/>
                  <a:pt x="76" y="82"/>
                  <a:pt x="77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0"/>
                  <a:pt x="78" y="79"/>
                  <a:pt x="78" y="79"/>
                </a:cubicBezTo>
                <a:cubicBezTo>
                  <a:pt x="77" y="77"/>
                  <a:pt x="75" y="74"/>
                  <a:pt x="73" y="71"/>
                </a:cubicBezTo>
                <a:cubicBezTo>
                  <a:pt x="72" y="69"/>
                  <a:pt x="70" y="66"/>
                  <a:pt x="68" y="63"/>
                </a:cubicBezTo>
                <a:cubicBezTo>
                  <a:pt x="65" y="58"/>
                  <a:pt x="61" y="53"/>
                  <a:pt x="58" y="48"/>
                </a:cubicBezTo>
                <a:cubicBezTo>
                  <a:pt x="52" y="39"/>
                  <a:pt x="46" y="31"/>
                  <a:pt x="42" y="24"/>
                </a:cubicBezTo>
                <a:cubicBezTo>
                  <a:pt x="32" y="9"/>
                  <a:pt x="27" y="1"/>
                  <a:pt x="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ṩḷide">
            <a:extLst>
              <a:ext uri="{FF2B5EF4-FFF2-40B4-BE49-F238E27FC236}">
                <a16:creationId xmlns:a16="http://schemas.microsoft.com/office/drawing/2014/main" id="{60B95146-87FE-48C5-B0FD-DFF43E8EBE35}"/>
              </a:ext>
            </a:extLst>
          </p:cNvPr>
          <p:cNvSpPr/>
          <p:nvPr/>
        </p:nvSpPr>
        <p:spPr bwMode="auto">
          <a:xfrm>
            <a:off x="1687171" y="2576998"/>
            <a:ext cx="611420" cy="1106032"/>
          </a:xfrm>
          <a:custGeom>
            <a:avLst/>
            <a:gdLst>
              <a:gd name="T0" fmla="*/ 144 w 283"/>
              <a:gd name="T1" fmla="*/ 512 h 512"/>
              <a:gd name="T2" fmla="*/ 144 w 283"/>
              <a:gd name="T3" fmla="*/ 505 h 512"/>
              <a:gd name="T4" fmla="*/ 144 w 283"/>
              <a:gd name="T5" fmla="*/ 501 h 512"/>
              <a:gd name="T6" fmla="*/ 143 w 283"/>
              <a:gd name="T7" fmla="*/ 496 h 512"/>
              <a:gd name="T8" fmla="*/ 142 w 283"/>
              <a:gd name="T9" fmla="*/ 484 h 512"/>
              <a:gd name="T10" fmla="*/ 124 w 283"/>
              <a:gd name="T11" fmla="*/ 458 h 512"/>
              <a:gd name="T12" fmla="*/ 89 w 283"/>
              <a:gd name="T13" fmla="*/ 432 h 512"/>
              <a:gd name="T14" fmla="*/ 48 w 283"/>
              <a:gd name="T15" fmla="*/ 396 h 512"/>
              <a:gd name="T16" fmla="*/ 30 w 283"/>
              <a:gd name="T17" fmla="*/ 372 h 512"/>
              <a:gd name="T18" fmla="*/ 16 w 283"/>
              <a:gd name="T19" fmla="*/ 343 h 512"/>
              <a:gd name="T20" fmla="*/ 1 w 283"/>
              <a:gd name="T21" fmla="*/ 275 h 512"/>
              <a:gd name="T22" fmla="*/ 13 w 283"/>
              <a:gd name="T23" fmla="*/ 202 h 512"/>
              <a:gd name="T24" fmla="*/ 54 w 283"/>
              <a:gd name="T25" fmla="*/ 140 h 512"/>
              <a:gd name="T26" fmla="*/ 60 w 283"/>
              <a:gd name="T27" fmla="*/ 134 h 512"/>
              <a:gd name="T28" fmla="*/ 64 w 283"/>
              <a:gd name="T29" fmla="*/ 131 h 512"/>
              <a:gd name="T30" fmla="*/ 67 w 283"/>
              <a:gd name="T31" fmla="*/ 128 h 512"/>
              <a:gd name="T32" fmla="*/ 75 w 283"/>
              <a:gd name="T33" fmla="*/ 123 h 512"/>
              <a:gd name="T34" fmla="*/ 82 w 283"/>
              <a:gd name="T35" fmla="*/ 119 h 512"/>
              <a:gd name="T36" fmla="*/ 114 w 283"/>
              <a:gd name="T37" fmla="*/ 106 h 512"/>
              <a:gd name="T38" fmla="*/ 174 w 283"/>
              <a:gd name="T39" fmla="*/ 94 h 512"/>
              <a:gd name="T40" fmla="*/ 226 w 283"/>
              <a:gd name="T41" fmla="*/ 81 h 512"/>
              <a:gd name="T42" fmla="*/ 246 w 283"/>
              <a:gd name="T43" fmla="*/ 70 h 512"/>
              <a:gd name="T44" fmla="*/ 260 w 283"/>
              <a:gd name="T45" fmla="*/ 56 h 512"/>
              <a:gd name="T46" fmla="*/ 275 w 283"/>
              <a:gd name="T47" fmla="*/ 28 h 512"/>
              <a:gd name="T48" fmla="*/ 277 w 283"/>
              <a:gd name="T49" fmla="*/ 22 h 512"/>
              <a:gd name="T50" fmla="*/ 279 w 283"/>
              <a:gd name="T51" fmla="*/ 16 h 512"/>
              <a:gd name="T52" fmla="*/ 281 w 283"/>
              <a:gd name="T53" fmla="*/ 7 h 512"/>
              <a:gd name="T54" fmla="*/ 283 w 283"/>
              <a:gd name="T55" fmla="*/ 0 h 512"/>
              <a:gd name="T56" fmla="*/ 282 w 283"/>
              <a:gd name="T57" fmla="*/ 8 h 512"/>
              <a:gd name="T58" fmla="*/ 281 w 283"/>
              <a:gd name="T59" fmla="*/ 17 h 512"/>
              <a:gd name="T60" fmla="*/ 280 w 283"/>
              <a:gd name="T61" fmla="*/ 22 h 512"/>
              <a:gd name="T62" fmla="*/ 278 w 283"/>
              <a:gd name="T63" fmla="*/ 29 h 512"/>
              <a:gd name="T64" fmla="*/ 264 w 283"/>
              <a:gd name="T65" fmla="*/ 59 h 512"/>
              <a:gd name="T66" fmla="*/ 249 w 283"/>
              <a:gd name="T67" fmla="*/ 75 h 512"/>
              <a:gd name="T68" fmla="*/ 228 w 283"/>
              <a:gd name="T69" fmla="*/ 87 h 512"/>
              <a:gd name="T70" fmla="*/ 176 w 283"/>
              <a:gd name="T71" fmla="*/ 101 h 512"/>
              <a:gd name="T72" fmla="*/ 116 w 283"/>
              <a:gd name="T73" fmla="*/ 113 h 512"/>
              <a:gd name="T74" fmla="*/ 59 w 283"/>
              <a:gd name="T75" fmla="*/ 146 h 512"/>
              <a:gd name="T76" fmla="*/ 21 w 283"/>
              <a:gd name="T77" fmla="*/ 205 h 512"/>
              <a:gd name="T78" fmla="*/ 9 w 283"/>
              <a:gd name="T79" fmla="*/ 275 h 512"/>
              <a:gd name="T80" fmla="*/ 23 w 283"/>
              <a:gd name="T81" fmla="*/ 340 h 512"/>
              <a:gd name="T82" fmla="*/ 37 w 283"/>
              <a:gd name="T83" fmla="*/ 368 h 512"/>
              <a:gd name="T84" fmla="*/ 53 w 283"/>
              <a:gd name="T85" fmla="*/ 392 h 512"/>
              <a:gd name="T86" fmla="*/ 92 w 283"/>
              <a:gd name="T87" fmla="*/ 427 h 512"/>
              <a:gd name="T88" fmla="*/ 128 w 283"/>
              <a:gd name="T89" fmla="*/ 454 h 512"/>
              <a:gd name="T90" fmla="*/ 145 w 283"/>
              <a:gd name="T91" fmla="*/ 484 h 512"/>
              <a:gd name="T92" fmla="*/ 146 w 283"/>
              <a:gd name="T93" fmla="*/ 496 h 512"/>
              <a:gd name="T94" fmla="*/ 146 w 283"/>
              <a:gd name="T95" fmla="*/ 501 h 512"/>
              <a:gd name="T96" fmla="*/ 145 w 283"/>
              <a:gd name="T97" fmla="*/ 505 h 512"/>
              <a:gd name="T98" fmla="*/ 144 w 283"/>
              <a:gd name="T99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3" h="512">
                <a:moveTo>
                  <a:pt x="144" y="512"/>
                </a:moveTo>
                <a:cubicBezTo>
                  <a:pt x="144" y="512"/>
                  <a:pt x="144" y="510"/>
                  <a:pt x="144" y="505"/>
                </a:cubicBezTo>
                <a:cubicBezTo>
                  <a:pt x="144" y="504"/>
                  <a:pt x="144" y="502"/>
                  <a:pt x="144" y="501"/>
                </a:cubicBezTo>
                <a:cubicBezTo>
                  <a:pt x="144" y="499"/>
                  <a:pt x="144" y="498"/>
                  <a:pt x="143" y="496"/>
                </a:cubicBezTo>
                <a:cubicBezTo>
                  <a:pt x="143" y="493"/>
                  <a:pt x="142" y="489"/>
                  <a:pt x="142" y="484"/>
                </a:cubicBezTo>
                <a:cubicBezTo>
                  <a:pt x="139" y="476"/>
                  <a:pt x="134" y="466"/>
                  <a:pt x="124" y="458"/>
                </a:cubicBezTo>
                <a:cubicBezTo>
                  <a:pt x="115" y="449"/>
                  <a:pt x="102" y="441"/>
                  <a:pt x="89" y="432"/>
                </a:cubicBezTo>
                <a:cubicBezTo>
                  <a:pt x="75" y="423"/>
                  <a:pt x="61" y="411"/>
                  <a:pt x="48" y="396"/>
                </a:cubicBezTo>
                <a:cubicBezTo>
                  <a:pt x="42" y="389"/>
                  <a:pt x="36" y="381"/>
                  <a:pt x="30" y="372"/>
                </a:cubicBezTo>
                <a:cubicBezTo>
                  <a:pt x="25" y="363"/>
                  <a:pt x="20" y="353"/>
                  <a:pt x="16" y="343"/>
                </a:cubicBezTo>
                <a:cubicBezTo>
                  <a:pt x="7" y="322"/>
                  <a:pt x="2" y="299"/>
                  <a:pt x="1" y="275"/>
                </a:cubicBezTo>
                <a:cubicBezTo>
                  <a:pt x="0" y="251"/>
                  <a:pt x="4" y="226"/>
                  <a:pt x="13" y="202"/>
                </a:cubicBezTo>
                <a:cubicBezTo>
                  <a:pt x="22" y="178"/>
                  <a:pt x="36" y="157"/>
                  <a:pt x="54" y="140"/>
                </a:cubicBezTo>
                <a:cubicBezTo>
                  <a:pt x="56" y="138"/>
                  <a:pt x="58" y="136"/>
                  <a:pt x="60" y="134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5" y="130"/>
                  <a:pt x="66" y="129"/>
                  <a:pt x="67" y="128"/>
                </a:cubicBezTo>
                <a:cubicBezTo>
                  <a:pt x="70" y="126"/>
                  <a:pt x="72" y="125"/>
                  <a:pt x="75" y="123"/>
                </a:cubicBezTo>
                <a:cubicBezTo>
                  <a:pt x="77" y="122"/>
                  <a:pt x="80" y="120"/>
                  <a:pt x="82" y="119"/>
                </a:cubicBezTo>
                <a:cubicBezTo>
                  <a:pt x="92" y="113"/>
                  <a:pt x="103" y="109"/>
                  <a:pt x="114" y="106"/>
                </a:cubicBezTo>
                <a:cubicBezTo>
                  <a:pt x="135" y="100"/>
                  <a:pt x="156" y="97"/>
                  <a:pt x="174" y="94"/>
                </a:cubicBezTo>
                <a:cubicBezTo>
                  <a:pt x="193" y="91"/>
                  <a:pt x="211" y="87"/>
                  <a:pt x="226" y="81"/>
                </a:cubicBezTo>
                <a:cubicBezTo>
                  <a:pt x="233" y="78"/>
                  <a:pt x="240" y="75"/>
                  <a:pt x="246" y="70"/>
                </a:cubicBezTo>
                <a:cubicBezTo>
                  <a:pt x="251" y="66"/>
                  <a:pt x="256" y="61"/>
                  <a:pt x="260" y="56"/>
                </a:cubicBezTo>
                <a:cubicBezTo>
                  <a:pt x="268" y="47"/>
                  <a:pt x="272" y="36"/>
                  <a:pt x="275" y="28"/>
                </a:cubicBezTo>
                <a:cubicBezTo>
                  <a:pt x="276" y="26"/>
                  <a:pt x="277" y="24"/>
                  <a:pt x="277" y="22"/>
                </a:cubicBezTo>
                <a:cubicBezTo>
                  <a:pt x="278" y="20"/>
                  <a:pt x="278" y="18"/>
                  <a:pt x="279" y="16"/>
                </a:cubicBezTo>
                <a:cubicBezTo>
                  <a:pt x="280" y="13"/>
                  <a:pt x="280" y="10"/>
                  <a:pt x="281" y="7"/>
                </a:cubicBezTo>
                <a:cubicBezTo>
                  <a:pt x="282" y="3"/>
                  <a:pt x="282" y="0"/>
                  <a:pt x="283" y="0"/>
                </a:cubicBezTo>
                <a:cubicBezTo>
                  <a:pt x="283" y="0"/>
                  <a:pt x="283" y="3"/>
                  <a:pt x="282" y="8"/>
                </a:cubicBezTo>
                <a:cubicBezTo>
                  <a:pt x="282" y="10"/>
                  <a:pt x="282" y="13"/>
                  <a:pt x="281" y="17"/>
                </a:cubicBezTo>
                <a:cubicBezTo>
                  <a:pt x="281" y="18"/>
                  <a:pt x="280" y="20"/>
                  <a:pt x="280" y="22"/>
                </a:cubicBezTo>
                <a:cubicBezTo>
                  <a:pt x="280" y="24"/>
                  <a:pt x="279" y="26"/>
                  <a:pt x="278" y="29"/>
                </a:cubicBezTo>
                <a:cubicBezTo>
                  <a:pt x="276" y="38"/>
                  <a:pt x="272" y="48"/>
                  <a:pt x="264" y="59"/>
                </a:cubicBezTo>
                <a:cubicBezTo>
                  <a:pt x="260" y="65"/>
                  <a:pt x="255" y="70"/>
                  <a:pt x="249" y="75"/>
                </a:cubicBezTo>
                <a:cubicBezTo>
                  <a:pt x="243" y="79"/>
                  <a:pt x="236" y="83"/>
                  <a:pt x="228" y="87"/>
                </a:cubicBezTo>
                <a:cubicBezTo>
                  <a:pt x="213" y="94"/>
                  <a:pt x="195" y="97"/>
                  <a:pt x="176" y="101"/>
                </a:cubicBezTo>
                <a:cubicBezTo>
                  <a:pt x="157" y="104"/>
                  <a:pt x="136" y="107"/>
                  <a:pt x="116" y="113"/>
                </a:cubicBezTo>
                <a:cubicBezTo>
                  <a:pt x="96" y="120"/>
                  <a:pt x="75" y="129"/>
                  <a:pt x="59" y="146"/>
                </a:cubicBezTo>
                <a:cubicBezTo>
                  <a:pt x="43" y="162"/>
                  <a:pt x="30" y="182"/>
                  <a:pt x="21" y="205"/>
                </a:cubicBezTo>
                <a:cubicBezTo>
                  <a:pt x="12" y="228"/>
                  <a:pt x="9" y="252"/>
                  <a:pt x="9" y="275"/>
                </a:cubicBezTo>
                <a:cubicBezTo>
                  <a:pt x="10" y="298"/>
                  <a:pt x="15" y="320"/>
                  <a:pt x="23" y="340"/>
                </a:cubicBezTo>
                <a:cubicBezTo>
                  <a:pt x="27" y="350"/>
                  <a:pt x="32" y="359"/>
                  <a:pt x="37" y="368"/>
                </a:cubicBezTo>
                <a:cubicBezTo>
                  <a:pt x="42" y="376"/>
                  <a:pt x="47" y="384"/>
                  <a:pt x="53" y="392"/>
                </a:cubicBezTo>
                <a:cubicBezTo>
                  <a:pt x="65" y="406"/>
                  <a:pt x="79" y="418"/>
                  <a:pt x="92" y="427"/>
                </a:cubicBezTo>
                <a:cubicBezTo>
                  <a:pt x="105" y="437"/>
                  <a:pt x="118" y="445"/>
                  <a:pt x="128" y="454"/>
                </a:cubicBezTo>
                <a:cubicBezTo>
                  <a:pt x="138" y="463"/>
                  <a:pt x="143" y="474"/>
                  <a:pt x="145" y="484"/>
                </a:cubicBezTo>
                <a:cubicBezTo>
                  <a:pt x="145" y="488"/>
                  <a:pt x="146" y="492"/>
                  <a:pt x="146" y="496"/>
                </a:cubicBezTo>
                <a:cubicBezTo>
                  <a:pt x="146" y="498"/>
                  <a:pt x="146" y="499"/>
                  <a:pt x="146" y="501"/>
                </a:cubicBezTo>
                <a:cubicBezTo>
                  <a:pt x="146" y="502"/>
                  <a:pt x="146" y="504"/>
                  <a:pt x="145" y="505"/>
                </a:cubicBezTo>
                <a:cubicBezTo>
                  <a:pt x="145" y="510"/>
                  <a:pt x="144" y="512"/>
                  <a:pt x="144" y="512"/>
                </a:cubicBezTo>
                <a:close/>
              </a:path>
            </a:pathLst>
          </a:custGeom>
          <a:solidFill>
            <a:srgbClr val="26242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ï$ḷiḍè">
            <a:extLst>
              <a:ext uri="{FF2B5EF4-FFF2-40B4-BE49-F238E27FC236}">
                <a16:creationId xmlns:a16="http://schemas.microsoft.com/office/drawing/2014/main" id="{4844DF75-4DD2-4703-B3F8-F98D9BDF0AE7}"/>
              </a:ext>
            </a:extLst>
          </p:cNvPr>
          <p:cNvSpPr/>
          <p:nvPr/>
        </p:nvSpPr>
        <p:spPr bwMode="auto">
          <a:xfrm>
            <a:off x="1631504" y="3147352"/>
            <a:ext cx="297497" cy="518339"/>
          </a:xfrm>
          <a:custGeom>
            <a:avLst/>
            <a:gdLst>
              <a:gd name="T0" fmla="*/ 138 w 138"/>
              <a:gd name="T1" fmla="*/ 240 h 240"/>
              <a:gd name="T2" fmla="*/ 136 w 138"/>
              <a:gd name="T3" fmla="*/ 238 h 240"/>
              <a:gd name="T4" fmla="*/ 135 w 138"/>
              <a:gd name="T5" fmla="*/ 234 h 240"/>
              <a:gd name="T6" fmla="*/ 133 w 138"/>
              <a:gd name="T7" fmla="*/ 230 h 240"/>
              <a:gd name="T8" fmla="*/ 114 w 138"/>
              <a:gd name="T9" fmla="*/ 207 h 240"/>
              <a:gd name="T10" fmla="*/ 79 w 138"/>
              <a:gd name="T11" fmla="*/ 178 h 240"/>
              <a:gd name="T12" fmla="*/ 58 w 138"/>
              <a:gd name="T13" fmla="*/ 161 h 240"/>
              <a:gd name="T14" fmla="*/ 39 w 138"/>
              <a:gd name="T15" fmla="*/ 138 h 240"/>
              <a:gd name="T16" fmla="*/ 1 w 138"/>
              <a:gd name="T17" fmla="*/ 43 h 240"/>
              <a:gd name="T18" fmla="*/ 0 w 138"/>
              <a:gd name="T19" fmla="*/ 33 h 240"/>
              <a:gd name="T20" fmla="*/ 0 w 138"/>
              <a:gd name="T21" fmla="*/ 25 h 240"/>
              <a:gd name="T22" fmla="*/ 2 w 138"/>
              <a:gd name="T23" fmla="*/ 11 h 240"/>
              <a:gd name="T24" fmla="*/ 5 w 138"/>
              <a:gd name="T25" fmla="*/ 0 h 240"/>
              <a:gd name="T26" fmla="*/ 5 w 138"/>
              <a:gd name="T27" fmla="*/ 12 h 240"/>
              <a:gd name="T28" fmla="*/ 5 w 138"/>
              <a:gd name="T29" fmla="*/ 25 h 240"/>
              <a:gd name="T30" fmla="*/ 6 w 138"/>
              <a:gd name="T31" fmla="*/ 33 h 240"/>
              <a:gd name="T32" fmla="*/ 7 w 138"/>
              <a:gd name="T33" fmla="*/ 42 h 240"/>
              <a:gd name="T34" fmla="*/ 46 w 138"/>
              <a:gd name="T35" fmla="*/ 133 h 240"/>
              <a:gd name="T36" fmla="*/ 64 w 138"/>
              <a:gd name="T37" fmla="*/ 155 h 240"/>
              <a:gd name="T38" fmla="*/ 84 w 138"/>
              <a:gd name="T39" fmla="*/ 172 h 240"/>
              <a:gd name="T40" fmla="*/ 119 w 138"/>
              <a:gd name="T41" fmla="*/ 203 h 240"/>
              <a:gd name="T42" fmla="*/ 136 w 138"/>
              <a:gd name="T43" fmla="*/ 229 h 240"/>
              <a:gd name="T44" fmla="*/ 138 w 138"/>
              <a:gd name="T45" fmla="*/ 234 h 240"/>
              <a:gd name="T46" fmla="*/ 138 w 138"/>
              <a:gd name="T47" fmla="*/ 237 h 240"/>
              <a:gd name="T48" fmla="*/ 138 w 138"/>
              <a:gd name="T4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8" h="240">
                <a:moveTo>
                  <a:pt x="138" y="240"/>
                </a:moveTo>
                <a:cubicBezTo>
                  <a:pt x="138" y="240"/>
                  <a:pt x="137" y="239"/>
                  <a:pt x="136" y="238"/>
                </a:cubicBezTo>
                <a:cubicBezTo>
                  <a:pt x="136" y="237"/>
                  <a:pt x="136" y="236"/>
                  <a:pt x="135" y="234"/>
                </a:cubicBezTo>
                <a:cubicBezTo>
                  <a:pt x="135" y="233"/>
                  <a:pt x="134" y="232"/>
                  <a:pt x="133" y="230"/>
                </a:cubicBezTo>
                <a:cubicBezTo>
                  <a:pt x="130" y="224"/>
                  <a:pt x="124" y="216"/>
                  <a:pt x="114" y="207"/>
                </a:cubicBezTo>
                <a:cubicBezTo>
                  <a:pt x="105" y="198"/>
                  <a:pt x="93" y="188"/>
                  <a:pt x="79" y="178"/>
                </a:cubicBezTo>
                <a:cubicBezTo>
                  <a:pt x="73" y="173"/>
                  <a:pt x="65" y="167"/>
                  <a:pt x="58" y="161"/>
                </a:cubicBezTo>
                <a:cubicBezTo>
                  <a:pt x="51" y="154"/>
                  <a:pt x="45" y="146"/>
                  <a:pt x="39" y="138"/>
                </a:cubicBezTo>
                <a:cubicBezTo>
                  <a:pt x="15" y="105"/>
                  <a:pt x="3" y="69"/>
                  <a:pt x="1" y="43"/>
                </a:cubicBezTo>
                <a:cubicBezTo>
                  <a:pt x="1" y="39"/>
                  <a:pt x="0" y="36"/>
                  <a:pt x="0" y="33"/>
                </a:cubicBezTo>
                <a:cubicBezTo>
                  <a:pt x="0" y="30"/>
                  <a:pt x="0" y="27"/>
                  <a:pt x="0" y="25"/>
                </a:cubicBezTo>
                <a:cubicBezTo>
                  <a:pt x="1" y="20"/>
                  <a:pt x="1" y="15"/>
                  <a:pt x="2" y="11"/>
                </a:cubicBezTo>
                <a:cubicBezTo>
                  <a:pt x="3" y="4"/>
                  <a:pt x="4" y="0"/>
                  <a:pt x="5" y="0"/>
                </a:cubicBezTo>
                <a:cubicBezTo>
                  <a:pt x="5" y="0"/>
                  <a:pt x="5" y="5"/>
                  <a:pt x="5" y="12"/>
                </a:cubicBezTo>
                <a:cubicBezTo>
                  <a:pt x="5" y="15"/>
                  <a:pt x="5" y="20"/>
                  <a:pt x="5" y="25"/>
                </a:cubicBezTo>
                <a:cubicBezTo>
                  <a:pt x="5" y="27"/>
                  <a:pt x="6" y="30"/>
                  <a:pt x="6" y="33"/>
                </a:cubicBezTo>
                <a:cubicBezTo>
                  <a:pt x="6" y="36"/>
                  <a:pt x="7" y="39"/>
                  <a:pt x="7" y="42"/>
                </a:cubicBezTo>
                <a:cubicBezTo>
                  <a:pt x="11" y="67"/>
                  <a:pt x="23" y="102"/>
                  <a:pt x="46" y="133"/>
                </a:cubicBezTo>
                <a:cubicBezTo>
                  <a:pt x="51" y="141"/>
                  <a:pt x="57" y="148"/>
                  <a:pt x="64" y="155"/>
                </a:cubicBezTo>
                <a:cubicBezTo>
                  <a:pt x="70" y="161"/>
                  <a:pt x="78" y="166"/>
                  <a:pt x="84" y="172"/>
                </a:cubicBezTo>
                <a:cubicBezTo>
                  <a:pt x="98" y="183"/>
                  <a:pt x="110" y="193"/>
                  <a:pt x="119" y="203"/>
                </a:cubicBezTo>
                <a:cubicBezTo>
                  <a:pt x="128" y="212"/>
                  <a:pt x="133" y="222"/>
                  <a:pt x="136" y="229"/>
                </a:cubicBezTo>
                <a:cubicBezTo>
                  <a:pt x="137" y="231"/>
                  <a:pt x="137" y="232"/>
                  <a:pt x="138" y="234"/>
                </a:cubicBezTo>
                <a:cubicBezTo>
                  <a:pt x="138" y="235"/>
                  <a:pt x="138" y="236"/>
                  <a:pt x="138" y="237"/>
                </a:cubicBezTo>
                <a:cubicBezTo>
                  <a:pt x="138" y="239"/>
                  <a:pt x="138" y="240"/>
                  <a:pt x="138" y="24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śḷîḋê">
            <a:extLst>
              <a:ext uri="{FF2B5EF4-FFF2-40B4-BE49-F238E27FC236}">
                <a16:creationId xmlns:a16="http://schemas.microsoft.com/office/drawing/2014/main" id="{F89094D9-A654-43EB-983C-A8CFD05F6D99}"/>
              </a:ext>
            </a:extLst>
          </p:cNvPr>
          <p:cNvSpPr/>
          <p:nvPr/>
        </p:nvSpPr>
        <p:spPr bwMode="auto">
          <a:xfrm>
            <a:off x="2827880" y="2147178"/>
            <a:ext cx="1825135" cy="1237441"/>
          </a:xfrm>
          <a:custGeom>
            <a:avLst/>
            <a:gdLst>
              <a:gd name="T0" fmla="*/ 818 w 845"/>
              <a:gd name="T1" fmla="*/ 570 h 573"/>
              <a:gd name="T2" fmla="*/ 835 w 845"/>
              <a:gd name="T3" fmla="*/ 531 h 573"/>
              <a:gd name="T4" fmla="*/ 832 w 845"/>
              <a:gd name="T5" fmla="*/ 443 h 573"/>
              <a:gd name="T6" fmla="*/ 771 w 845"/>
              <a:gd name="T7" fmla="*/ 336 h 573"/>
              <a:gd name="T8" fmla="*/ 728 w 845"/>
              <a:gd name="T9" fmla="*/ 304 h 573"/>
              <a:gd name="T10" fmla="*/ 710 w 845"/>
              <a:gd name="T11" fmla="*/ 297 h 573"/>
              <a:gd name="T12" fmla="*/ 672 w 845"/>
              <a:gd name="T13" fmla="*/ 284 h 573"/>
              <a:gd name="T14" fmla="*/ 659 w 845"/>
              <a:gd name="T15" fmla="*/ 279 h 573"/>
              <a:gd name="T16" fmla="*/ 634 w 845"/>
              <a:gd name="T17" fmla="*/ 268 h 573"/>
              <a:gd name="T18" fmla="*/ 504 w 845"/>
              <a:gd name="T19" fmla="*/ 147 h 573"/>
              <a:gd name="T20" fmla="*/ 431 w 845"/>
              <a:gd name="T21" fmla="*/ 52 h 573"/>
              <a:gd name="T22" fmla="*/ 333 w 845"/>
              <a:gd name="T23" fmla="*/ 9 h 573"/>
              <a:gd name="T24" fmla="*/ 235 w 845"/>
              <a:gd name="T25" fmla="*/ 21 h 573"/>
              <a:gd name="T26" fmla="*/ 98 w 845"/>
              <a:gd name="T27" fmla="*/ 104 h 573"/>
              <a:gd name="T28" fmla="*/ 63 w 845"/>
              <a:gd name="T29" fmla="*/ 116 h 573"/>
              <a:gd name="T30" fmla="*/ 50 w 845"/>
              <a:gd name="T31" fmla="*/ 117 h 573"/>
              <a:gd name="T32" fmla="*/ 11 w 845"/>
              <a:gd name="T33" fmla="*/ 107 h 573"/>
              <a:gd name="T34" fmla="*/ 11 w 845"/>
              <a:gd name="T35" fmla="*/ 105 h 573"/>
              <a:gd name="T36" fmla="*/ 50 w 845"/>
              <a:gd name="T37" fmla="*/ 113 h 573"/>
              <a:gd name="T38" fmla="*/ 62 w 845"/>
              <a:gd name="T39" fmla="*/ 112 h 573"/>
              <a:gd name="T40" fmla="*/ 96 w 845"/>
              <a:gd name="T41" fmla="*/ 100 h 573"/>
              <a:gd name="T42" fmla="*/ 233 w 845"/>
              <a:gd name="T43" fmla="*/ 14 h 573"/>
              <a:gd name="T44" fmla="*/ 334 w 845"/>
              <a:gd name="T45" fmla="*/ 1 h 573"/>
              <a:gd name="T46" fmla="*/ 437 w 845"/>
              <a:gd name="T47" fmla="*/ 46 h 573"/>
              <a:gd name="T48" fmla="*/ 511 w 845"/>
              <a:gd name="T49" fmla="*/ 142 h 573"/>
              <a:gd name="T50" fmla="*/ 637 w 845"/>
              <a:gd name="T51" fmla="*/ 261 h 573"/>
              <a:gd name="T52" fmla="*/ 662 w 845"/>
              <a:gd name="T53" fmla="*/ 272 h 573"/>
              <a:gd name="T54" fmla="*/ 675 w 845"/>
              <a:gd name="T55" fmla="*/ 277 h 573"/>
              <a:gd name="T56" fmla="*/ 712 w 845"/>
              <a:gd name="T57" fmla="*/ 290 h 573"/>
              <a:gd name="T58" fmla="*/ 731 w 845"/>
              <a:gd name="T59" fmla="*/ 297 h 573"/>
              <a:gd name="T60" fmla="*/ 776 w 845"/>
              <a:gd name="T61" fmla="*/ 331 h 573"/>
              <a:gd name="T62" fmla="*/ 837 w 845"/>
              <a:gd name="T63" fmla="*/ 442 h 573"/>
              <a:gd name="T64" fmla="*/ 839 w 845"/>
              <a:gd name="T65" fmla="*/ 532 h 573"/>
              <a:gd name="T66" fmla="*/ 818 w 845"/>
              <a:gd name="T67" fmla="*/ 57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5" h="573">
                <a:moveTo>
                  <a:pt x="816" y="573"/>
                </a:moveTo>
                <a:cubicBezTo>
                  <a:pt x="816" y="573"/>
                  <a:pt x="816" y="572"/>
                  <a:pt x="818" y="570"/>
                </a:cubicBezTo>
                <a:cubicBezTo>
                  <a:pt x="819" y="568"/>
                  <a:pt x="821" y="566"/>
                  <a:pt x="822" y="562"/>
                </a:cubicBezTo>
                <a:cubicBezTo>
                  <a:pt x="827" y="556"/>
                  <a:pt x="832" y="545"/>
                  <a:pt x="835" y="531"/>
                </a:cubicBezTo>
                <a:cubicBezTo>
                  <a:pt x="839" y="516"/>
                  <a:pt x="841" y="498"/>
                  <a:pt x="838" y="477"/>
                </a:cubicBezTo>
                <a:cubicBezTo>
                  <a:pt x="837" y="466"/>
                  <a:pt x="835" y="455"/>
                  <a:pt x="832" y="443"/>
                </a:cubicBezTo>
                <a:cubicBezTo>
                  <a:pt x="829" y="432"/>
                  <a:pt x="825" y="420"/>
                  <a:pt x="820" y="407"/>
                </a:cubicBezTo>
                <a:cubicBezTo>
                  <a:pt x="809" y="383"/>
                  <a:pt x="793" y="358"/>
                  <a:pt x="771" y="336"/>
                </a:cubicBezTo>
                <a:cubicBezTo>
                  <a:pt x="760" y="325"/>
                  <a:pt x="748" y="314"/>
                  <a:pt x="733" y="307"/>
                </a:cubicBezTo>
                <a:cubicBezTo>
                  <a:pt x="728" y="304"/>
                  <a:pt x="728" y="304"/>
                  <a:pt x="728" y="304"/>
                </a:cubicBezTo>
                <a:cubicBezTo>
                  <a:pt x="726" y="303"/>
                  <a:pt x="724" y="302"/>
                  <a:pt x="722" y="301"/>
                </a:cubicBezTo>
                <a:cubicBezTo>
                  <a:pt x="718" y="300"/>
                  <a:pt x="714" y="298"/>
                  <a:pt x="710" y="297"/>
                </a:cubicBezTo>
                <a:cubicBezTo>
                  <a:pt x="702" y="294"/>
                  <a:pt x="693" y="292"/>
                  <a:pt x="685" y="289"/>
                </a:cubicBezTo>
                <a:cubicBezTo>
                  <a:pt x="681" y="287"/>
                  <a:pt x="676" y="286"/>
                  <a:pt x="672" y="284"/>
                </a:cubicBezTo>
                <a:cubicBezTo>
                  <a:pt x="666" y="282"/>
                  <a:pt x="666" y="282"/>
                  <a:pt x="666" y="282"/>
                </a:cubicBezTo>
                <a:cubicBezTo>
                  <a:pt x="659" y="279"/>
                  <a:pt x="659" y="279"/>
                  <a:pt x="659" y="279"/>
                </a:cubicBezTo>
                <a:cubicBezTo>
                  <a:pt x="655" y="277"/>
                  <a:pt x="651" y="276"/>
                  <a:pt x="646" y="274"/>
                </a:cubicBezTo>
                <a:cubicBezTo>
                  <a:pt x="642" y="272"/>
                  <a:pt x="638" y="270"/>
                  <a:pt x="634" y="268"/>
                </a:cubicBezTo>
                <a:cubicBezTo>
                  <a:pt x="617" y="259"/>
                  <a:pt x="600" y="249"/>
                  <a:pt x="584" y="237"/>
                </a:cubicBezTo>
                <a:cubicBezTo>
                  <a:pt x="553" y="213"/>
                  <a:pt x="528" y="180"/>
                  <a:pt x="504" y="147"/>
                </a:cubicBezTo>
                <a:cubicBezTo>
                  <a:pt x="492" y="130"/>
                  <a:pt x="481" y="112"/>
                  <a:pt x="470" y="96"/>
                </a:cubicBezTo>
                <a:cubicBezTo>
                  <a:pt x="458" y="80"/>
                  <a:pt x="445" y="65"/>
                  <a:pt x="431" y="52"/>
                </a:cubicBezTo>
                <a:cubicBezTo>
                  <a:pt x="417" y="39"/>
                  <a:pt x="402" y="29"/>
                  <a:pt x="385" y="21"/>
                </a:cubicBezTo>
                <a:cubicBezTo>
                  <a:pt x="368" y="14"/>
                  <a:pt x="351" y="10"/>
                  <a:pt x="333" y="9"/>
                </a:cubicBezTo>
                <a:cubicBezTo>
                  <a:pt x="316" y="8"/>
                  <a:pt x="299" y="8"/>
                  <a:pt x="282" y="10"/>
                </a:cubicBezTo>
                <a:cubicBezTo>
                  <a:pt x="266" y="12"/>
                  <a:pt x="250" y="16"/>
                  <a:pt x="235" y="21"/>
                </a:cubicBezTo>
                <a:cubicBezTo>
                  <a:pt x="205" y="31"/>
                  <a:pt x="180" y="47"/>
                  <a:pt x="159" y="63"/>
                </a:cubicBezTo>
                <a:cubicBezTo>
                  <a:pt x="137" y="78"/>
                  <a:pt x="118" y="94"/>
                  <a:pt x="98" y="104"/>
                </a:cubicBezTo>
                <a:cubicBezTo>
                  <a:pt x="89" y="109"/>
                  <a:pt x="79" y="113"/>
                  <a:pt x="70" y="115"/>
                </a:cubicBezTo>
                <a:cubicBezTo>
                  <a:pt x="68" y="116"/>
                  <a:pt x="65" y="116"/>
                  <a:pt x="63" y="116"/>
                </a:cubicBezTo>
                <a:cubicBezTo>
                  <a:pt x="61" y="116"/>
                  <a:pt x="59" y="117"/>
                  <a:pt x="56" y="117"/>
                </a:cubicBezTo>
                <a:cubicBezTo>
                  <a:pt x="54" y="117"/>
                  <a:pt x="52" y="117"/>
                  <a:pt x="50" y="117"/>
                </a:cubicBezTo>
                <a:cubicBezTo>
                  <a:pt x="48" y="117"/>
                  <a:pt x="46" y="116"/>
                  <a:pt x="44" y="116"/>
                </a:cubicBezTo>
                <a:cubicBezTo>
                  <a:pt x="29" y="115"/>
                  <a:pt x="18" y="110"/>
                  <a:pt x="11" y="107"/>
                </a:cubicBezTo>
                <a:cubicBezTo>
                  <a:pt x="3" y="103"/>
                  <a:pt x="0" y="101"/>
                  <a:pt x="0" y="101"/>
                </a:cubicBezTo>
                <a:cubicBezTo>
                  <a:pt x="0" y="100"/>
                  <a:pt x="4" y="102"/>
                  <a:pt x="11" y="105"/>
                </a:cubicBezTo>
                <a:cubicBezTo>
                  <a:pt x="19" y="108"/>
                  <a:pt x="30" y="112"/>
                  <a:pt x="45" y="113"/>
                </a:cubicBezTo>
                <a:cubicBezTo>
                  <a:pt x="46" y="113"/>
                  <a:pt x="48" y="113"/>
                  <a:pt x="50" y="113"/>
                </a:cubicBezTo>
                <a:cubicBezTo>
                  <a:pt x="52" y="113"/>
                  <a:pt x="54" y="113"/>
                  <a:pt x="56" y="113"/>
                </a:cubicBezTo>
                <a:cubicBezTo>
                  <a:pt x="58" y="113"/>
                  <a:pt x="60" y="113"/>
                  <a:pt x="62" y="112"/>
                </a:cubicBezTo>
                <a:cubicBezTo>
                  <a:pt x="65" y="112"/>
                  <a:pt x="67" y="112"/>
                  <a:pt x="69" y="111"/>
                </a:cubicBezTo>
                <a:cubicBezTo>
                  <a:pt x="78" y="109"/>
                  <a:pt x="87" y="105"/>
                  <a:pt x="96" y="100"/>
                </a:cubicBezTo>
                <a:cubicBezTo>
                  <a:pt x="115" y="90"/>
                  <a:pt x="133" y="74"/>
                  <a:pt x="155" y="58"/>
                </a:cubicBezTo>
                <a:cubicBezTo>
                  <a:pt x="177" y="42"/>
                  <a:pt x="202" y="25"/>
                  <a:pt x="233" y="14"/>
                </a:cubicBezTo>
                <a:cubicBezTo>
                  <a:pt x="248" y="9"/>
                  <a:pt x="264" y="5"/>
                  <a:pt x="281" y="3"/>
                </a:cubicBezTo>
                <a:cubicBezTo>
                  <a:pt x="298" y="0"/>
                  <a:pt x="316" y="0"/>
                  <a:pt x="334" y="1"/>
                </a:cubicBezTo>
                <a:cubicBezTo>
                  <a:pt x="352" y="2"/>
                  <a:pt x="371" y="6"/>
                  <a:pt x="388" y="14"/>
                </a:cubicBezTo>
                <a:cubicBezTo>
                  <a:pt x="406" y="22"/>
                  <a:pt x="422" y="33"/>
                  <a:pt x="437" y="46"/>
                </a:cubicBezTo>
                <a:cubicBezTo>
                  <a:pt x="451" y="60"/>
                  <a:pt x="464" y="75"/>
                  <a:pt x="476" y="91"/>
                </a:cubicBezTo>
                <a:cubicBezTo>
                  <a:pt x="488" y="108"/>
                  <a:pt x="499" y="125"/>
                  <a:pt x="511" y="142"/>
                </a:cubicBezTo>
                <a:cubicBezTo>
                  <a:pt x="534" y="175"/>
                  <a:pt x="559" y="207"/>
                  <a:pt x="590" y="231"/>
                </a:cubicBezTo>
                <a:cubicBezTo>
                  <a:pt x="605" y="242"/>
                  <a:pt x="621" y="252"/>
                  <a:pt x="637" y="261"/>
                </a:cubicBezTo>
                <a:cubicBezTo>
                  <a:pt x="641" y="263"/>
                  <a:pt x="646" y="265"/>
                  <a:pt x="650" y="267"/>
                </a:cubicBezTo>
                <a:cubicBezTo>
                  <a:pt x="654" y="268"/>
                  <a:pt x="658" y="270"/>
                  <a:pt x="662" y="272"/>
                </a:cubicBezTo>
                <a:cubicBezTo>
                  <a:pt x="668" y="274"/>
                  <a:pt x="668" y="274"/>
                  <a:pt x="668" y="274"/>
                </a:cubicBezTo>
                <a:cubicBezTo>
                  <a:pt x="675" y="277"/>
                  <a:pt x="675" y="277"/>
                  <a:pt x="675" y="277"/>
                </a:cubicBezTo>
                <a:cubicBezTo>
                  <a:pt x="679" y="278"/>
                  <a:pt x="683" y="280"/>
                  <a:pt x="687" y="281"/>
                </a:cubicBezTo>
                <a:cubicBezTo>
                  <a:pt x="696" y="284"/>
                  <a:pt x="704" y="287"/>
                  <a:pt x="712" y="290"/>
                </a:cubicBezTo>
                <a:cubicBezTo>
                  <a:pt x="717" y="291"/>
                  <a:pt x="721" y="292"/>
                  <a:pt x="725" y="294"/>
                </a:cubicBezTo>
                <a:cubicBezTo>
                  <a:pt x="727" y="295"/>
                  <a:pt x="729" y="296"/>
                  <a:pt x="731" y="297"/>
                </a:cubicBezTo>
                <a:cubicBezTo>
                  <a:pt x="733" y="298"/>
                  <a:pt x="735" y="299"/>
                  <a:pt x="737" y="300"/>
                </a:cubicBezTo>
                <a:cubicBezTo>
                  <a:pt x="752" y="308"/>
                  <a:pt x="765" y="319"/>
                  <a:pt x="776" y="331"/>
                </a:cubicBezTo>
                <a:cubicBezTo>
                  <a:pt x="799" y="354"/>
                  <a:pt x="815" y="380"/>
                  <a:pt x="825" y="405"/>
                </a:cubicBezTo>
                <a:cubicBezTo>
                  <a:pt x="831" y="418"/>
                  <a:pt x="834" y="430"/>
                  <a:pt x="837" y="442"/>
                </a:cubicBezTo>
                <a:cubicBezTo>
                  <a:pt x="840" y="454"/>
                  <a:pt x="842" y="465"/>
                  <a:pt x="843" y="476"/>
                </a:cubicBezTo>
                <a:cubicBezTo>
                  <a:pt x="845" y="498"/>
                  <a:pt x="843" y="517"/>
                  <a:pt x="839" y="532"/>
                </a:cubicBezTo>
                <a:cubicBezTo>
                  <a:pt x="834" y="546"/>
                  <a:pt x="829" y="557"/>
                  <a:pt x="824" y="563"/>
                </a:cubicBezTo>
                <a:cubicBezTo>
                  <a:pt x="822" y="567"/>
                  <a:pt x="819" y="569"/>
                  <a:pt x="818" y="570"/>
                </a:cubicBezTo>
                <a:cubicBezTo>
                  <a:pt x="817" y="572"/>
                  <a:pt x="816" y="573"/>
                  <a:pt x="816" y="573"/>
                </a:cubicBezTo>
                <a:close/>
              </a:path>
            </a:pathLst>
          </a:custGeom>
          <a:solidFill>
            <a:srgbClr val="26242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íṣľïdé">
            <a:extLst>
              <a:ext uri="{FF2B5EF4-FFF2-40B4-BE49-F238E27FC236}">
                <a16:creationId xmlns:a16="http://schemas.microsoft.com/office/drawing/2014/main" id="{89CFA602-D63E-486A-B3D1-1782A5567870}"/>
              </a:ext>
            </a:extLst>
          </p:cNvPr>
          <p:cNvSpPr/>
          <p:nvPr/>
        </p:nvSpPr>
        <p:spPr bwMode="auto">
          <a:xfrm>
            <a:off x="4013304" y="2442850"/>
            <a:ext cx="313011" cy="205328"/>
          </a:xfrm>
          <a:custGeom>
            <a:avLst/>
            <a:gdLst>
              <a:gd name="T0" fmla="*/ 144 w 145"/>
              <a:gd name="T1" fmla="*/ 94 h 95"/>
              <a:gd name="T2" fmla="*/ 118 w 145"/>
              <a:gd name="T3" fmla="*/ 91 h 95"/>
              <a:gd name="T4" fmla="*/ 58 w 145"/>
              <a:gd name="T5" fmla="*/ 69 h 95"/>
              <a:gd name="T6" fmla="*/ 30 w 145"/>
              <a:gd name="T7" fmla="*/ 47 h 95"/>
              <a:gd name="T8" fmla="*/ 19 w 145"/>
              <a:gd name="T9" fmla="*/ 36 h 95"/>
              <a:gd name="T10" fmla="*/ 11 w 145"/>
              <a:gd name="T11" fmla="*/ 25 h 95"/>
              <a:gd name="T12" fmla="*/ 6 w 145"/>
              <a:gd name="T13" fmla="*/ 16 h 95"/>
              <a:gd name="T14" fmla="*/ 2 w 145"/>
              <a:gd name="T15" fmla="*/ 8 h 95"/>
              <a:gd name="T16" fmla="*/ 0 w 145"/>
              <a:gd name="T17" fmla="*/ 1 h 95"/>
              <a:gd name="T18" fmla="*/ 16 w 145"/>
              <a:gd name="T19" fmla="*/ 22 h 95"/>
              <a:gd name="T20" fmla="*/ 25 w 145"/>
              <a:gd name="T21" fmla="*/ 31 h 95"/>
              <a:gd name="T22" fmla="*/ 35 w 145"/>
              <a:gd name="T23" fmla="*/ 41 h 95"/>
              <a:gd name="T24" fmla="*/ 63 w 145"/>
              <a:gd name="T25" fmla="*/ 61 h 95"/>
              <a:gd name="T26" fmla="*/ 120 w 145"/>
              <a:gd name="T27" fmla="*/ 86 h 95"/>
              <a:gd name="T28" fmla="*/ 144 w 145"/>
              <a:gd name="T2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95">
                <a:moveTo>
                  <a:pt x="144" y="94"/>
                </a:moveTo>
                <a:cubicBezTo>
                  <a:pt x="144" y="95"/>
                  <a:pt x="134" y="95"/>
                  <a:pt x="118" y="91"/>
                </a:cubicBezTo>
                <a:cubicBezTo>
                  <a:pt x="102" y="88"/>
                  <a:pt x="80" y="81"/>
                  <a:pt x="58" y="69"/>
                </a:cubicBezTo>
                <a:cubicBezTo>
                  <a:pt x="48" y="62"/>
                  <a:pt x="38" y="55"/>
                  <a:pt x="30" y="47"/>
                </a:cubicBezTo>
                <a:cubicBezTo>
                  <a:pt x="26" y="43"/>
                  <a:pt x="23" y="40"/>
                  <a:pt x="19" y="36"/>
                </a:cubicBezTo>
                <a:cubicBezTo>
                  <a:pt x="16" y="32"/>
                  <a:pt x="14" y="29"/>
                  <a:pt x="11" y="25"/>
                </a:cubicBezTo>
                <a:cubicBezTo>
                  <a:pt x="9" y="22"/>
                  <a:pt x="7" y="18"/>
                  <a:pt x="6" y="16"/>
                </a:cubicBezTo>
                <a:cubicBezTo>
                  <a:pt x="4" y="13"/>
                  <a:pt x="3" y="10"/>
                  <a:pt x="2" y="8"/>
                </a:cubicBezTo>
                <a:cubicBezTo>
                  <a:pt x="0" y="4"/>
                  <a:pt x="0" y="1"/>
                  <a:pt x="0" y="1"/>
                </a:cubicBezTo>
                <a:cubicBezTo>
                  <a:pt x="2" y="0"/>
                  <a:pt x="6" y="9"/>
                  <a:pt x="16" y="22"/>
                </a:cubicBezTo>
                <a:cubicBezTo>
                  <a:pt x="19" y="25"/>
                  <a:pt x="21" y="28"/>
                  <a:pt x="25" y="31"/>
                </a:cubicBezTo>
                <a:cubicBezTo>
                  <a:pt x="28" y="35"/>
                  <a:pt x="32" y="38"/>
                  <a:pt x="35" y="41"/>
                </a:cubicBezTo>
                <a:cubicBezTo>
                  <a:pt x="43" y="48"/>
                  <a:pt x="52" y="55"/>
                  <a:pt x="63" y="61"/>
                </a:cubicBezTo>
                <a:cubicBezTo>
                  <a:pt x="84" y="73"/>
                  <a:pt x="104" y="81"/>
                  <a:pt x="120" y="86"/>
                </a:cubicBezTo>
                <a:cubicBezTo>
                  <a:pt x="135" y="91"/>
                  <a:pt x="145" y="93"/>
                  <a:pt x="144" y="9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iṩliḓê">
            <a:extLst>
              <a:ext uri="{FF2B5EF4-FFF2-40B4-BE49-F238E27FC236}">
                <a16:creationId xmlns:a16="http://schemas.microsoft.com/office/drawing/2014/main" id="{0B406A6D-5330-4EC2-A9EF-AD95B3ACFBD2}"/>
              </a:ext>
            </a:extLst>
          </p:cNvPr>
          <p:cNvSpPr/>
          <p:nvPr/>
        </p:nvSpPr>
        <p:spPr bwMode="auto">
          <a:xfrm>
            <a:off x="2873508" y="2294102"/>
            <a:ext cx="178863" cy="69355"/>
          </a:xfrm>
          <a:custGeom>
            <a:avLst/>
            <a:gdLst>
              <a:gd name="T0" fmla="*/ 83 w 83"/>
              <a:gd name="T1" fmla="*/ 1 h 32"/>
              <a:gd name="T2" fmla="*/ 82 w 83"/>
              <a:gd name="T3" fmla="*/ 5 h 32"/>
              <a:gd name="T4" fmla="*/ 77 w 83"/>
              <a:gd name="T5" fmla="*/ 13 h 32"/>
              <a:gd name="T6" fmla="*/ 71 w 83"/>
              <a:gd name="T7" fmla="*/ 18 h 32"/>
              <a:gd name="T8" fmla="*/ 68 w 83"/>
              <a:gd name="T9" fmla="*/ 21 h 32"/>
              <a:gd name="T10" fmla="*/ 64 w 83"/>
              <a:gd name="T11" fmla="*/ 23 h 32"/>
              <a:gd name="T12" fmla="*/ 47 w 83"/>
              <a:gd name="T13" fmla="*/ 29 h 32"/>
              <a:gd name="T14" fmla="*/ 13 w 83"/>
              <a:gd name="T15" fmla="*/ 28 h 32"/>
              <a:gd name="T16" fmla="*/ 0 w 83"/>
              <a:gd name="T17" fmla="*/ 22 h 32"/>
              <a:gd name="T18" fmla="*/ 14 w 83"/>
              <a:gd name="T19" fmla="*/ 22 h 32"/>
              <a:gd name="T20" fmla="*/ 45 w 83"/>
              <a:gd name="T21" fmla="*/ 21 h 32"/>
              <a:gd name="T22" fmla="*/ 61 w 83"/>
              <a:gd name="T23" fmla="*/ 16 h 32"/>
              <a:gd name="T24" fmla="*/ 64 w 83"/>
              <a:gd name="T25" fmla="*/ 14 h 32"/>
              <a:gd name="T26" fmla="*/ 67 w 83"/>
              <a:gd name="T27" fmla="*/ 13 h 32"/>
              <a:gd name="T28" fmla="*/ 72 w 83"/>
              <a:gd name="T29" fmla="*/ 9 h 32"/>
              <a:gd name="T30" fmla="*/ 83 w 83"/>
              <a:gd name="T31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" h="32">
                <a:moveTo>
                  <a:pt x="83" y="1"/>
                </a:moveTo>
                <a:cubicBezTo>
                  <a:pt x="83" y="1"/>
                  <a:pt x="83" y="2"/>
                  <a:pt x="82" y="5"/>
                </a:cubicBezTo>
                <a:cubicBezTo>
                  <a:pt x="81" y="7"/>
                  <a:pt x="79" y="10"/>
                  <a:pt x="77" y="13"/>
                </a:cubicBezTo>
                <a:cubicBezTo>
                  <a:pt x="75" y="15"/>
                  <a:pt x="73" y="17"/>
                  <a:pt x="71" y="18"/>
                </a:cubicBezTo>
                <a:cubicBezTo>
                  <a:pt x="70" y="19"/>
                  <a:pt x="69" y="20"/>
                  <a:pt x="68" y="21"/>
                </a:cubicBezTo>
                <a:cubicBezTo>
                  <a:pt x="67" y="21"/>
                  <a:pt x="66" y="22"/>
                  <a:pt x="64" y="23"/>
                </a:cubicBezTo>
                <a:cubicBezTo>
                  <a:pt x="59" y="26"/>
                  <a:pt x="53" y="28"/>
                  <a:pt x="47" y="29"/>
                </a:cubicBezTo>
                <a:cubicBezTo>
                  <a:pt x="33" y="32"/>
                  <a:pt x="21" y="30"/>
                  <a:pt x="13" y="28"/>
                </a:cubicBezTo>
                <a:cubicBezTo>
                  <a:pt x="5" y="26"/>
                  <a:pt x="0" y="23"/>
                  <a:pt x="0" y="22"/>
                </a:cubicBezTo>
                <a:cubicBezTo>
                  <a:pt x="1" y="21"/>
                  <a:pt x="6" y="21"/>
                  <a:pt x="14" y="22"/>
                </a:cubicBezTo>
                <a:cubicBezTo>
                  <a:pt x="22" y="23"/>
                  <a:pt x="33" y="23"/>
                  <a:pt x="45" y="21"/>
                </a:cubicBezTo>
                <a:cubicBezTo>
                  <a:pt x="51" y="20"/>
                  <a:pt x="56" y="18"/>
                  <a:pt x="61" y="16"/>
                </a:cubicBezTo>
                <a:cubicBezTo>
                  <a:pt x="62" y="16"/>
                  <a:pt x="63" y="15"/>
                  <a:pt x="64" y="14"/>
                </a:cubicBezTo>
                <a:cubicBezTo>
                  <a:pt x="65" y="14"/>
                  <a:pt x="66" y="13"/>
                  <a:pt x="67" y="13"/>
                </a:cubicBezTo>
                <a:cubicBezTo>
                  <a:pt x="69" y="11"/>
                  <a:pt x="71" y="10"/>
                  <a:pt x="72" y="9"/>
                </a:cubicBezTo>
                <a:cubicBezTo>
                  <a:pt x="79" y="4"/>
                  <a:pt x="82" y="0"/>
                  <a:pt x="83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iṧḻîḍé">
            <a:extLst>
              <a:ext uri="{FF2B5EF4-FFF2-40B4-BE49-F238E27FC236}">
                <a16:creationId xmlns:a16="http://schemas.microsoft.com/office/drawing/2014/main" id="{6DCD8748-2435-4F23-9E9C-CB6BEA7EB359}"/>
              </a:ext>
            </a:extLst>
          </p:cNvPr>
          <p:cNvSpPr/>
          <p:nvPr/>
        </p:nvSpPr>
        <p:spPr bwMode="auto">
          <a:xfrm>
            <a:off x="2603388" y="3527893"/>
            <a:ext cx="1928254" cy="617809"/>
          </a:xfrm>
          <a:custGeom>
            <a:avLst/>
            <a:gdLst>
              <a:gd name="T0" fmla="*/ 888 w 893"/>
              <a:gd name="T1" fmla="*/ 0 h 286"/>
              <a:gd name="T2" fmla="*/ 885 w 893"/>
              <a:gd name="T3" fmla="*/ 11 h 286"/>
              <a:gd name="T4" fmla="*/ 884 w 893"/>
              <a:gd name="T5" fmla="*/ 43 h 286"/>
              <a:gd name="T6" fmla="*/ 891 w 893"/>
              <a:gd name="T7" fmla="*/ 95 h 286"/>
              <a:gd name="T8" fmla="*/ 886 w 893"/>
              <a:gd name="T9" fmla="*/ 164 h 286"/>
              <a:gd name="T10" fmla="*/ 869 w 893"/>
              <a:gd name="T11" fmla="*/ 201 h 286"/>
              <a:gd name="T12" fmla="*/ 840 w 893"/>
              <a:gd name="T13" fmla="*/ 234 h 286"/>
              <a:gd name="T14" fmla="*/ 822 w 893"/>
              <a:gd name="T15" fmla="*/ 248 h 286"/>
              <a:gd name="T16" fmla="*/ 812 w 893"/>
              <a:gd name="T17" fmla="*/ 255 h 286"/>
              <a:gd name="T18" fmla="*/ 802 w 893"/>
              <a:gd name="T19" fmla="*/ 261 h 286"/>
              <a:gd name="T20" fmla="*/ 755 w 893"/>
              <a:gd name="T21" fmla="*/ 279 h 286"/>
              <a:gd name="T22" fmla="*/ 649 w 893"/>
              <a:gd name="T23" fmla="*/ 269 h 286"/>
              <a:gd name="T24" fmla="*/ 598 w 893"/>
              <a:gd name="T25" fmla="*/ 245 h 286"/>
              <a:gd name="T26" fmla="*/ 586 w 893"/>
              <a:gd name="T27" fmla="*/ 239 h 286"/>
              <a:gd name="T28" fmla="*/ 573 w 893"/>
              <a:gd name="T29" fmla="*/ 232 h 286"/>
              <a:gd name="T30" fmla="*/ 567 w 893"/>
              <a:gd name="T31" fmla="*/ 228 h 286"/>
              <a:gd name="T32" fmla="*/ 561 w 893"/>
              <a:gd name="T33" fmla="*/ 226 h 286"/>
              <a:gd name="T34" fmla="*/ 554 w 893"/>
              <a:gd name="T35" fmla="*/ 224 h 286"/>
              <a:gd name="T36" fmla="*/ 547 w 893"/>
              <a:gd name="T37" fmla="*/ 222 h 286"/>
              <a:gd name="T38" fmla="*/ 540 w 893"/>
              <a:gd name="T39" fmla="*/ 221 h 286"/>
              <a:gd name="T40" fmla="*/ 534 w 893"/>
              <a:gd name="T41" fmla="*/ 220 h 286"/>
              <a:gd name="T42" fmla="*/ 520 w 893"/>
              <a:gd name="T43" fmla="*/ 220 h 286"/>
              <a:gd name="T44" fmla="*/ 492 w 893"/>
              <a:gd name="T45" fmla="*/ 225 h 286"/>
              <a:gd name="T46" fmla="*/ 439 w 893"/>
              <a:gd name="T47" fmla="*/ 240 h 286"/>
              <a:gd name="T48" fmla="*/ 333 w 893"/>
              <a:gd name="T49" fmla="*/ 247 h 286"/>
              <a:gd name="T50" fmla="*/ 240 w 893"/>
              <a:gd name="T51" fmla="*/ 222 h 286"/>
              <a:gd name="T52" fmla="*/ 161 w 893"/>
              <a:gd name="T53" fmla="*/ 196 h 286"/>
              <a:gd name="T54" fmla="*/ 95 w 893"/>
              <a:gd name="T55" fmla="*/ 184 h 286"/>
              <a:gd name="T56" fmla="*/ 43 w 893"/>
              <a:gd name="T57" fmla="*/ 185 h 286"/>
              <a:gd name="T58" fmla="*/ 0 w 893"/>
              <a:gd name="T59" fmla="*/ 192 h 286"/>
              <a:gd name="T60" fmla="*/ 11 w 893"/>
              <a:gd name="T61" fmla="*/ 189 h 286"/>
              <a:gd name="T62" fmla="*/ 43 w 893"/>
              <a:gd name="T63" fmla="*/ 181 h 286"/>
              <a:gd name="T64" fmla="*/ 95 w 893"/>
              <a:gd name="T65" fmla="*/ 179 h 286"/>
              <a:gd name="T66" fmla="*/ 163 w 893"/>
              <a:gd name="T67" fmla="*/ 190 h 286"/>
              <a:gd name="T68" fmla="*/ 242 w 893"/>
              <a:gd name="T69" fmla="*/ 216 h 286"/>
              <a:gd name="T70" fmla="*/ 334 w 893"/>
              <a:gd name="T71" fmla="*/ 239 h 286"/>
              <a:gd name="T72" fmla="*/ 437 w 893"/>
              <a:gd name="T73" fmla="*/ 232 h 286"/>
              <a:gd name="T74" fmla="*/ 490 w 893"/>
              <a:gd name="T75" fmla="*/ 217 h 286"/>
              <a:gd name="T76" fmla="*/ 519 w 893"/>
              <a:gd name="T77" fmla="*/ 212 h 286"/>
              <a:gd name="T78" fmla="*/ 534 w 893"/>
              <a:gd name="T79" fmla="*/ 212 h 286"/>
              <a:gd name="T80" fmla="*/ 542 w 893"/>
              <a:gd name="T81" fmla="*/ 213 h 286"/>
              <a:gd name="T82" fmla="*/ 549 w 893"/>
              <a:gd name="T83" fmla="*/ 214 h 286"/>
              <a:gd name="T84" fmla="*/ 556 w 893"/>
              <a:gd name="T85" fmla="*/ 216 h 286"/>
              <a:gd name="T86" fmla="*/ 564 w 893"/>
              <a:gd name="T87" fmla="*/ 218 h 286"/>
              <a:gd name="T88" fmla="*/ 571 w 893"/>
              <a:gd name="T89" fmla="*/ 221 h 286"/>
              <a:gd name="T90" fmla="*/ 577 w 893"/>
              <a:gd name="T91" fmla="*/ 224 h 286"/>
              <a:gd name="T92" fmla="*/ 590 w 893"/>
              <a:gd name="T93" fmla="*/ 231 h 286"/>
              <a:gd name="T94" fmla="*/ 602 w 893"/>
              <a:gd name="T95" fmla="*/ 238 h 286"/>
              <a:gd name="T96" fmla="*/ 652 w 893"/>
              <a:gd name="T97" fmla="*/ 261 h 286"/>
              <a:gd name="T98" fmla="*/ 753 w 893"/>
              <a:gd name="T99" fmla="*/ 271 h 286"/>
              <a:gd name="T100" fmla="*/ 835 w 893"/>
              <a:gd name="T101" fmla="*/ 228 h 286"/>
              <a:gd name="T102" fmla="*/ 880 w 893"/>
              <a:gd name="T103" fmla="*/ 162 h 286"/>
              <a:gd name="T104" fmla="*/ 886 w 893"/>
              <a:gd name="T105" fmla="*/ 95 h 286"/>
              <a:gd name="T106" fmla="*/ 881 w 893"/>
              <a:gd name="T107" fmla="*/ 44 h 286"/>
              <a:gd name="T108" fmla="*/ 883 w 893"/>
              <a:gd name="T109" fmla="*/ 11 h 286"/>
              <a:gd name="T110" fmla="*/ 886 w 893"/>
              <a:gd name="T111" fmla="*/ 3 h 286"/>
              <a:gd name="T112" fmla="*/ 888 w 893"/>
              <a:gd name="T113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3" h="286">
                <a:moveTo>
                  <a:pt x="888" y="0"/>
                </a:moveTo>
                <a:cubicBezTo>
                  <a:pt x="888" y="1"/>
                  <a:pt x="886" y="4"/>
                  <a:pt x="885" y="11"/>
                </a:cubicBezTo>
                <a:cubicBezTo>
                  <a:pt x="883" y="18"/>
                  <a:pt x="883" y="29"/>
                  <a:pt x="884" y="43"/>
                </a:cubicBezTo>
                <a:cubicBezTo>
                  <a:pt x="886" y="57"/>
                  <a:pt x="889" y="74"/>
                  <a:pt x="891" y="95"/>
                </a:cubicBezTo>
                <a:cubicBezTo>
                  <a:pt x="893" y="115"/>
                  <a:pt x="893" y="139"/>
                  <a:pt x="886" y="164"/>
                </a:cubicBezTo>
                <a:cubicBezTo>
                  <a:pt x="882" y="176"/>
                  <a:pt x="877" y="189"/>
                  <a:pt x="869" y="201"/>
                </a:cubicBezTo>
                <a:cubicBezTo>
                  <a:pt x="861" y="212"/>
                  <a:pt x="851" y="224"/>
                  <a:pt x="840" y="234"/>
                </a:cubicBezTo>
                <a:cubicBezTo>
                  <a:pt x="834" y="239"/>
                  <a:pt x="828" y="244"/>
                  <a:pt x="822" y="248"/>
                </a:cubicBezTo>
                <a:cubicBezTo>
                  <a:pt x="819" y="250"/>
                  <a:pt x="815" y="253"/>
                  <a:pt x="812" y="255"/>
                </a:cubicBezTo>
                <a:cubicBezTo>
                  <a:pt x="809" y="257"/>
                  <a:pt x="805" y="259"/>
                  <a:pt x="802" y="261"/>
                </a:cubicBezTo>
                <a:cubicBezTo>
                  <a:pt x="788" y="269"/>
                  <a:pt x="772" y="275"/>
                  <a:pt x="755" y="279"/>
                </a:cubicBezTo>
                <a:cubicBezTo>
                  <a:pt x="721" y="286"/>
                  <a:pt x="684" y="282"/>
                  <a:pt x="649" y="269"/>
                </a:cubicBezTo>
                <a:cubicBezTo>
                  <a:pt x="632" y="263"/>
                  <a:pt x="615" y="254"/>
                  <a:pt x="598" y="245"/>
                </a:cubicBezTo>
                <a:cubicBezTo>
                  <a:pt x="594" y="243"/>
                  <a:pt x="590" y="241"/>
                  <a:pt x="586" y="239"/>
                </a:cubicBezTo>
                <a:cubicBezTo>
                  <a:pt x="581" y="236"/>
                  <a:pt x="577" y="234"/>
                  <a:pt x="573" y="232"/>
                </a:cubicBezTo>
                <a:cubicBezTo>
                  <a:pt x="567" y="228"/>
                  <a:pt x="567" y="228"/>
                  <a:pt x="567" y="228"/>
                </a:cubicBezTo>
                <a:cubicBezTo>
                  <a:pt x="565" y="227"/>
                  <a:pt x="563" y="227"/>
                  <a:pt x="561" y="226"/>
                </a:cubicBezTo>
                <a:cubicBezTo>
                  <a:pt x="558" y="225"/>
                  <a:pt x="556" y="224"/>
                  <a:pt x="554" y="224"/>
                </a:cubicBezTo>
                <a:cubicBezTo>
                  <a:pt x="547" y="222"/>
                  <a:pt x="547" y="222"/>
                  <a:pt x="547" y="222"/>
                </a:cubicBezTo>
                <a:cubicBezTo>
                  <a:pt x="545" y="221"/>
                  <a:pt x="543" y="221"/>
                  <a:pt x="540" y="221"/>
                </a:cubicBezTo>
                <a:cubicBezTo>
                  <a:pt x="538" y="221"/>
                  <a:pt x="536" y="220"/>
                  <a:pt x="534" y="220"/>
                </a:cubicBezTo>
                <a:cubicBezTo>
                  <a:pt x="529" y="220"/>
                  <a:pt x="524" y="220"/>
                  <a:pt x="520" y="220"/>
                </a:cubicBezTo>
                <a:cubicBezTo>
                  <a:pt x="511" y="221"/>
                  <a:pt x="501" y="223"/>
                  <a:pt x="492" y="225"/>
                </a:cubicBezTo>
                <a:cubicBezTo>
                  <a:pt x="474" y="229"/>
                  <a:pt x="457" y="235"/>
                  <a:pt x="439" y="240"/>
                </a:cubicBezTo>
                <a:cubicBezTo>
                  <a:pt x="403" y="250"/>
                  <a:pt x="366" y="251"/>
                  <a:pt x="333" y="247"/>
                </a:cubicBezTo>
                <a:cubicBezTo>
                  <a:pt x="299" y="242"/>
                  <a:pt x="268" y="232"/>
                  <a:pt x="240" y="222"/>
                </a:cubicBezTo>
                <a:cubicBezTo>
                  <a:pt x="212" y="213"/>
                  <a:pt x="186" y="203"/>
                  <a:pt x="161" y="196"/>
                </a:cubicBezTo>
                <a:cubicBezTo>
                  <a:pt x="137" y="189"/>
                  <a:pt x="115" y="185"/>
                  <a:pt x="95" y="184"/>
                </a:cubicBezTo>
                <a:cubicBezTo>
                  <a:pt x="75" y="182"/>
                  <a:pt x="57" y="183"/>
                  <a:pt x="43" y="185"/>
                </a:cubicBezTo>
                <a:cubicBezTo>
                  <a:pt x="15" y="188"/>
                  <a:pt x="0" y="193"/>
                  <a:pt x="0" y="192"/>
                </a:cubicBezTo>
                <a:cubicBezTo>
                  <a:pt x="0" y="192"/>
                  <a:pt x="4" y="191"/>
                  <a:pt x="11" y="189"/>
                </a:cubicBezTo>
                <a:cubicBezTo>
                  <a:pt x="18" y="186"/>
                  <a:pt x="29" y="184"/>
                  <a:pt x="43" y="181"/>
                </a:cubicBezTo>
                <a:cubicBezTo>
                  <a:pt x="57" y="179"/>
                  <a:pt x="75" y="178"/>
                  <a:pt x="95" y="179"/>
                </a:cubicBezTo>
                <a:cubicBezTo>
                  <a:pt x="115" y="180"/>
                  <a:pt x="138" y="184"/>
                  <a:pt x="163" y="190"/>
                </a:cubicBezTo>
                <a:cubicBezTo>
                  <a:pt x="188" y="197"/>
                  <a:pt x="214" y="206"/>
                  <a:pt x="242" y="216"/>
                </a:cubicBezTo>
                <a:cubicBezTo>
                  <a:pt x="270" y="225"/>
                  <a:pt x="301" y="235"/>
                  <a:pt x="334" y="239"/>
                </a:cubicBezTo>
                <a:cubicBezTo>
                  <a:pt x="367" y="243"/>
                  <a:pt x="402" y="242"/>
                  <a:pt x="437" y="232"/>
                </a:cubicBezTo>
                <a:cubicBezTo>
                  <a:pt x="454" y="227"/>
                  <a:pt x="472" y="221"/>
                  <a:pt x="490" y="217"/>
                </a:cubicBezTo>
                <a:cubicBezTo>
                  <a:pt x="500" y="215"/>
                  <a:pt x="509" y="213"/>
                  <a:pt x="519" y="212"/>
                </a:cubicBezTo>
                <a:cubicBezTo>
                  <a:pt x="524" y="211"/>
                  <a:pt x="529" y="212"/>
                  <a:pt x="534" y="212"/>
                </a:cubicBezTo>
                <a:cubicBezTo>
                  <a:pt x="537" y="212"/>
                  <a:pt x="539" y="212"/>
                  <a:pt x="542" y="213"/>
                </a:cubicBezTo>
                <a:cubicBezTo>
                  <a:pt x="544" y="213"/>
                  <a:pt x="547" y="213"/>
                  <a:pt x="549" y="214"/>
                </a:cubicBezTo>
                <a:cubicBezTo>
                  <a:pt x="556" y="216"/>
                  <a:pt x="556" y="216"/>
                  <a:pt x="556" y="216"/>
                </a:cubicBezTo>
                <a:cubicBezTo>
                  <a:pt x="559" y="216"/>
                  <a:pt x="561" y="217"/>
                  <a:pt x="564" y="218"/>
                </a:cubicBezTo>
                <a:cubicBezTo>
                  <a:pt x="566" y="219"/>
                  <a:pt x="568" y="220"/>
                  <a:pt x="571" y="221"/>
                </a:cubicBezTo>
                <a:cubicBezTo>
                  <a:pt x="577" y="224"/>
                  <a:pt x="577" y="224"/>
                  <a:pt x="577" y="224"/>
                </a:cubicBezTo>
                <a:cubicBezTo>
                  <a:pt x="582" y="226"/>
                  <a:pt x="586" y="229"/>
                  <a:pt x="590" y="231"/>
                </a:cubicBezTo>
                <a:cubicBezTo>
                  <a:pt x="594" y="234"/>
                  <a:pt x="598" y="236"/>
                  <a:pt x="602" y="238"/>
                </a:cubicBezTo>
                <a:cubicBezTo>
                  <a:pt x="619" y="247"/>
                  <a:pt x="635" y="255"/>
                  <a:pt x="652" y="261"/>
                </a:cubicBezTo>
                <a:cubicBezTo>
                  <a:pt x="686" y="274"/>
                  <a:pt x="721" y="278"/>
                  <a:pt x="753" y="271"/>
                </a:cubicBezTo>
                <a:cubicBezTo>
                  <a:pt x="786" y="264"/>
                  <a:pt x="813" y="247"/>
                  <a:pt x="835" y="228"/>
                </a:cubicBezTo>
                <a:cubicBezTo>
                  <a:pt x="858" y="209"/>
                  <a:pt x="873" y="186"/>
                  <a:pt x="880" y="162"/>
                </a:cubicBezTo>
                <a:cubicBezTo>
                  <a:pt x="888" y="138"/>
                  <a:pt x="888" y="115"/>
                  <a:pt x="886" y="95"/>
                </a:cubicBezTo>
                <a:cubicBezTo>
                  <a:pt x="885" y="75"/>
                  <a:pt x="882" y="58"/>
                  <a:pt x="881" y="44"/>
                </a:cubicBezTo>
                <a:cubicBezTo>
                  <a:pt x="880" y="29"/>
                  <a:pt x="881" y="18"/>
                  <a:pt x="883" y="11"/>
                </a:cubicBezTo>
                <a:cubicBezTo>
                  <a:pt x="884" y="7"/>
                  <a:pt x="885" y="4"/>
                  <a:pt x="886" y="3"/>
                </a:cubicBezTo>
                <a:cubicBezTo>
                  <a:pt x="887" y="1"/>
                  <a:pt x="888" y="0"/>
                  <a:pt x="888" y="0"/>
                </a:cubicBezTo>
                <a:close/>
              </a:path>
            </a:pathLst>
          </a:custGeom>
          <a:solidFill>
            <a:srgbClr val="26242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išḷiḍê">
            <a:extLst>
              <a:ext uri="{FF2B5EF4-FFF2-40B4-BE49-F238E27FC236}">
                <a16:creationId xmlns:a16="http://schemas.microsoft.com/office/drawing/2014/main" id="{F50D3285-9D1E-45E7-BF3B-3C3DCE8C31B6}"/>
              </a:ext>
            </a:extLst>
          </p:cNvPr>
          <p:cNvSpPr/>
          <p:nvPr/>
        </p:nvSpPr>
        <p:spPr bwMode="auto">
          <a:xfrm>
            <a:off x="3708507" y="4046231"/>
            <a:ext cx="732792" cy="166087"/>
          </a:xfrm>
          <a:custGeom>
            <a:avLst/>
            <a:gdLst>
              <a:gd name="T0" fmla="*/ 339 w 339"/>
              <a:gd name="T1" fmla="*/ 6 h 77"/>
              <a:gd name="T2" fmla="*/ 334 w 339"/>
              <a:gd name="T3" fmla="*/ 20 h 77"/>
              <a:gd name="T4" fmla="*/ 306 w 339"/>
              <a:gd name="T5" fmla="*/ 51 h 77"/>
              <a:gd name="T6" fmla="*/ 249 w 339"/>
              <a:gd name="T7" fmla="*/ 73 h 77"/>
              <a:gd name="T8" fmla="*/ 175 w 339"/>
              <a:gd name="T9" fmla="*/ 73 h 77"/>
              <a:gd name="T10" fmla="*/ 165 w 339"/>
              <a:gd name="T11" fmla="*/ 71 h 77"/>
              <a:gd name="T12" fmla="*/ 155 w 339"/>
              <a:gd name="T13" fmla="*/ 70 h 77"/>
              <a:gd name="T14" fmla="*/ 146 w 339"/>
              <a:gd name="T15" fmla="*/ 67 h 77"/>
              <a:gd name="T16" fmla="*/ 137 w 339"/>
              <a:gd name="T17" fmla="*/ 64 h 77"/>
              <a:gd name="T18" fmla="*/ 104 w 339"/>
              <a:gd name="T19" fmla="*/ 50 h 77"/>
              <a:gd name="T20" fmla="*/ 51 w 339"/>
              <a:gd name="T21" fmla="*/ 20 h 77"/>
              <a:gd name="T22" fmla="*/ 0 w 339"/>
              <a:gd name="T23" fmla="*/ 0 h 77"/>
              <a:gd name="T24" fmla="*/ 4 w 339"/>
              <a:gd name="T25" fmla="*/ 0 h 77"/>
              <a:gd name="T26" fmla="*/ 9 w 339"/>
              <a:gd name="T27" fmla="*/ 1 h 77"/>
              <a:gd name="T28" fmla="*/ 12 w 339"/>
              <a:gd name="T29" fmla="*/ 1 h 77"/>
              <a:gd name="T30" fmla="*/ 15 w 339"/>
              <a:gd name="T31" fmla="*/ 2 h 77"/>
              <a:gd name="T32" fmla="*/ 54 w 339"/>
              <a:gd name="T33" fmla="*/ 15 h 77"/>
              <a:gd name="T34" fmla="*/ 107 w 339"/>
              <a:gd name="T35" fmla="*/ 43 h 77"/>
              <a:gd name="T36" fmla="*/ 139 w 339"/>
              <a:gd name="T37" fmla="*/ 56 h 77"/>
              <a:gd name="T38" fmla="*/ 148 w 339"/>
              <a:gd name="T39" fmla="*/ 59 h 77"/>
              <a:gd name="T40" fmla="*/ 157 w 339"/>
              <a:gd name="T41" fmla="*/ 61 h 77"/>
              <a:gd name="T42" fmla="*/ 166 w 339"/>
              <a:gd name="T43" fmla="*/ 63 h 77"/>
              <a:gd name="T44" fmla="*/ 176 w 339"/>
              <a:gd name="T45" fmla="*/ 64 h 77"/>
              <a:gd name="T46" fmla="*/ 248 w 339"/>
              <a:gd name="T47" fmla="*/ 65 h 77"/>
              <a:gd name="T48" fmla="*/ 303 w 339"/>
              <a:gd name="T49" fmla="*/ 46 h 77"/>
              <a:gd name="T50" fmla="*/ 331 w 339"/>
              <a:gd name="T51" fmla="*/ 18 h 77"/>
              <a:gd name="T52" fmla="*/ 339 w 339"/>
              <a:gd name="T53" fmla="*/ 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77">
                <a:moveTo>
                  <a:pt x="339" y="6"/>
                </a:moveTo>
                <a:cubicBezTo>
                  <a:pt x="339" y="6"/>
                  <a:pt x="338" y="11"/>
                  <a:pt x="334" y="20"/>
                </a:cubicBezTo>
                <a:cubicBezTo>
                  <a:pt x="330" y="29"/>
                  <a:pt x="321" y="41"/>
                  <a:pt x="306" y="51"/>
                </a:cubicBezTo>
                <a:cubicBezTo>
                  <a:pt x="292" y="61"/>
                  <a:pt x="272" y="69"/>
                  <a:pt x="249" y="73"/>
                </a:cubicBezTo>
                <a:cubicBezTo>
                  <a:pt x="226" y="76"/>
                  <a:pt x="201" y="77"/>
                  <a:pt x="175" y="73"/>
                </a:cubicBezTo>
                <a:cubicBezTo>
                  <a:pt x="171" y="72"/>
                  <a:pt x="168" y="72"/>
                  <a:pt x="165" y="71"/>
                </a:cubicBezTo>
                <a:cubicBezTo>
                  <a:pt x="162" y="71"/>
                  <a:pt x="158" y="70"/>
                  <a:pt x="155" y="70"/>
                </a:cubicBezTo>
                <a:cubicBezTo>
                  <a:pt x="152" y="69"/>
                  <a:pt x="149" y="68"/>
                  <a:pt x="146" y="67"/>
                </a:cubicBezTo>
                <a:cubicBezTo>
                  <a:pt x="143" y="66"/>
                  <a:pt x="140" y="65"/>
                  <a:pt x="137" y="64"/>
                </a:cubicBezTo>
                <a:cubicBezTo>
                  <a:pt x="125" y="60"/>
                  <a:pt x="114" y="55"/>
                  <a:pt x="104" y="50"/>
                </a:cubicBezTo>
                <a:cubicBezTo>
                  <a:pt x="83" y="39"/>
                  <a:pt x="66" y="28"/>
                  <a:pt x="51" y="20"/>
                </a:cubicBezTo>
                <a:cubicBezTo>
                  <a:pt x="21" y="4"/>
                  <a:pt x="0" y="2"/>
                  <a:pt x="0" y="0"/>
                </a:cubicBezTo>
                <a:cubicBezTo>
                  <a:pt x="0" y="0"/>
                  <a:pt x="1" y="0"/>
                  <a:pt x="4" y="0"/>
                </a:cubicBezTo>
                <a:cubicBezTo>
                  <a:pt x="5" y="0"/>
                  <a:pt x="7" y="0"/>
                  <a:pt x="9" y="1"/>
                </a:cubicBezTo>
                <a:cubicBezTo>
                  <a:pt x="10" y="1"/>
                  <a:pt x="11" y="1"/>
                  <a:pt x="12" y="1"/>
                </a:cubicBezTo>
                <a:cubicBezTo>
                  <a:pt x="13" y="1"/>
                  <a:pt x="14" y="1"/>
                  <a:pt x="15" y="2"/>
                </a:cubicBezTo>
                <a:cubicBezTo>
                  <a:pt x="25" y="3"/>
                  <a:pt x="38" y="7"/>
                  <a:pt x="54" y="15"/>
                </a:cubicBezTo>
                <a:cubicBezTo>
                  <a:pt x="70" y="22"/>
                  <a:pt x="87" y="32"/>
                  <a:pt x="107" y="43"/>
                </a:cubicBezTo>
                <a:cubicBezTo>
                  <a:pt x="117" y="48"/>
                  <a:pt x="128" y="53"/>
                  <a:pt x="139" y="56"/>
                </a:cubicBezTo>
                <a:cubicBezTo>
                  <a:pt x="142" y="57"/>
                  <a:pt x="145" y="58"/>
                  <a:pt x="148" y="59"/>
                </a:cubicBezTo>
                <a:cubicBezTo>
                  <a:pt x="151" y="60"/>
                  <a:pt x="154" y="61"/>
                  <a:pt x="157" y="61"/>
                </a:cubicBezTo>
                <a:cubicBezTo>
                  <a:pt x="160" y="62"/>
                  <a:pt x="163" y="62"/>
                  <a:pt x="166" y="63"/>
                </a:cubicBezTo>
                <a:cubicBezTo>
                  <a:pt x="169" y="63"/>
                  <a:pt x="173" y="64"/>
                  <a:pt x="176" y="64"/>
                </a:cubicBezTo>
                <a:cubicBezTo>
                  <a:pt x="201" y="68"/>
                  <a:pt x="226" y="68"/>
                  <a:pt x="248" y="65"/>
                </a:cubicBezTo>
                <a:cubicBezTo>
                  <a:pt x="270" y="62"/>
                  <a:pt x="289" y="55"/>
                  <a:pt x="303" y="46"/>
                </a:cubicBezTo>
                <a:cubicBezTo>
                  <a:pt x="317" y="37"/>
                  <a:pt x="326" y="26"/>
                  <a:pt x="331" y="18"/>
                </a:cubicBezTo>
                <a:cubicBezTo>
                  <a:pt x="336" y="10"/>
                  <a:pt x="338" y="5"/>
                  <a:pt x="339" y="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ṣļîḓè">
            <a:extLst>
              <a:ext uri="{FF2B5EF4-FFF2-40B4-BE49-F238E27FC236}">
                <a16:creationId xmlns:a16="http://schemas.microsoft.com/office/drawing/2014/main" id="{089CE8BE-51B5-47BB-88D0-E80E13F607AB}"/>
              </a:ext>
            </a:extLst>
          </p:cNvPr>
          <p:cNvSpPr/>
          <p:nvPr/>
        </p:nvSpPr>
        <p:spPr bwMode="auto">
          <a:xfrm>
            <a:off x="2123378" y="4188592"/>
            <a:ext cx="1090518" cy="613245"/>
          </a:xfrm>
          <a:custGeom>
            <a:avLst/>
            <a:gdLst>
              <a:gd name="T0" fmla="*/ 464 w 505"/>
              <a:gd name="T1" fmla="*/ 27 h 284"/>
              <a:gd name="T2" fmla="*/ 407 w 505"/>
              <a:gd name="T3" fmla="*/ 62 h 284"/>
              <a:gd name="T4" fmla="*/ 392 w 505"/>
              <a:gd name="T5" fmla="*/ 0 h 284"/>
              <a:gd name="T6" fmla="*/ 362 w 505"/>
              <a:gd name="T7" fmla="*/ 0 h 284"/>
              <a:gd name="T8" fmla="*/ 261 w 505"/>
              <a:gd name="T9" fmla="*/ 64 h 284"/>
              <a:gd name="T10" fmla="*/ 224 w 505"/>
              <a:gd name="T11" fmla="*/ 0 h 284"/>
              <a:gd name="T12" fmla="*/ 231 w 505"/>
              <a:gd name="T13" fmla="*/ 64 h 284"/>
              <a:gd name="T14" fmla="*/ 131 w 505"/>
              <a:gd name="T15" fmla="*/ 0 h 284"/>
              <a:gd name="T16" fmla="*/ 115 w 505"/>
              <a:gd name="T17" fmla="*/ 67 h 284"/>
              <a:gd name="T18" fmla="*/ 51 w 505"/>
              <a:gd name="T19" fmla="*/ 63 h 284"/>
              <a:gd name="T20" fmla="*/ 31 w 505"/>
              <a:gd name="T21" fmla="*/ 5 h 284"/>
              <a:gd name="T22" fmla="*/ 1 w 505"/>
              <a:gd name="T23" fmla="*/ 11 h 284"/>
              <a:gd name="T24" fmla="*/ 51 w 505"/>
              <a:gd name="T25" fmla="*/ 167 h 284"/>
              <a:gd name="T26" fmla="*/ 60 w 505"/>
              <a:gd name="T27" fmla="*/ 195 h 284"/>
              <a:gd name="T28" fmla="*/ 83 w 505"/>
              <a:gd name="T29" fmla="*/ 268 h 284"/>
              <a:gd name="T30" fmla="*/ 89 w 505"/>
              <a:gd name="T31" fmla="*/ 273 h 284"/>
              <a:gd name="T32" fmla="*/ 138 w 505"/>
              <a:gd name="T33" fmla="*/ 281 h 284"/>
              <a:gd name="T34" fmla="*/ 256 w 505"/>
              <a:gd name="T35" fmla="*/ 283 h 284"/>
              <a:gd name="T36" fmla="*/ 390 w 505"/>
              <a:gd name="T37" fmla="*/ 275 h 284"/>
              <a:gd name="T38" fmla="*/ 411 w 505"/>
              <a:gd name="T39" fmla="*/ 271 h 284"/>
              <a:gd name="T40" fmla="*/ 426 w 505"/>
              <a:gd name="T41" fmla="*/ 267 h 284"/>
              <a:gd name="T42" fmla="*/ 432 w 505"/>
              <a:gd name="T43" fmla="*/ 261 h 284"/>
              <a:gd name="T44" fmla="*/ 438 w 505"/>
              <a:gd name="T45" fmla="*/ 239 h 284"/>
              <a:gd name="T46" fmla="*/ 453 w 505"/>
              <a:gd name="T47" fmla="*/ 186 h 284"/>
              <a:gd name="T48" fmla="*/ 460 w 505"/>
              <a:gd name="T49" fmla="*/ 161 h 284"/>
              <a:gd name="T50" fmla="*/ 504 w 505"/>
              <a:gd name="T51" fmla="*/ 1 h 284"/>
              <a:gd name="T52" fmla="*/ 84 w 505"/>
              <a:gd name="T53" fmla="*/ 166 h 284"/>
              <a:gd name="T54" fmla="*/ 99 w 505"/>
              <a:gd name="T55" fmla="*/ 96 h 284"/>
              <a:gd name="T56" fmla="*/ 135 w 505"/>
              <a:gd name="T57" fmla="*/ 165 h 284"/>
              <a:gd name="T58" fmla="*/ 145 w 505"/>
              <a:gd name="T59" fmla="*/ 254 h 284"/>
              <a:gd name="T60" fmla="*/ 111 w 505"/>
              <a:gd name="T61" fmla="*/ 249 h 284"/>
              <a:gd name="T62" fmla="*/ 93 w 505"/>
              <a:gd name="T63" fmla="*/ 196 h 284"/>
              <a:gd name="T64" fmla="*/ 149 w 505"/>
              <a:gd name="T65" fmla="*/ 231 h 284"/>
              <a:gd name="T66" fmla="*/ 159 w 505"/>
              <a:gd name="T67" fmla="*/ 128 h 284"/>
              <a:gd name="T68" fmla="*/ 233 w 505"/>
              <a:gd name="T69" fmla="*/ 124 h 284"/>
              <a:gd name="T70" fmla="*/ 159 w 505"/>
              <a:gd name="T71" fmla="*/ 128 h 284"/>
              <a:gd name="T72" fmla="*/ 178 w 505"/>
              <a:gd name="T73" fmla="*/ 228 h 284"/>
              <a:gd name="T74" fmla="*/ 237 w 505"/>
              <a:gd name="T75" fmla="*/ 227 h 284"/>
              <a:gd name="T76" fmla="*/ 327 w 505"/>
              <a:gd name="T77" fmla="*/ 219 h 284"/>
              <a:gd name="T78" fmla="*/ 304 w 505"/>
              <a:gd name="T79" fmla="*/ 255 h 284"/>
              <a:gd name="T80" fmla="*/ 275 w 505"/>
              <a:gd name="T81" fmla="*/ 255 h 284"/>
              <a:gd name="T82" fmla="*/ 265 w 505"/>
              <a:gd name="T83" fmla="*/ 193 h 284"/>
              <a:gd name="T84" fmla="*/ 335 w 505"/>
              <a:gd name="T85" fmla="*/ 162 h 284"/>
              <a:gd name="T86" fmla="*/ 262 w 505"/>
              <a:gd name="T87" fmla="*/ 94 h 284"/>
              <a:gd name="T88" fmla="*/ 335 w 505"/>
              <a:gd name="T89" fmla="*/ 162 h 284"/>
              <a:gd name="T90" fmla="*/ 400 w 505"/>
              <a:gd name="T91" fmla="*/ 245 h 284"/>
              <a:gd name="T92" fmla="*/ 354 w 505"/>
              <a:gd name="T93" fmla="*/ 252 h 284"/>
              <a:gd name="T94" fmla="*/ 361 w 505"/>
              <a:gd name="T95" fmla="*/ 191 h 284"/>
              <a:gd name="T96" fmla="*/ 419 w 505"/>
              <a:gd name="T97" fmla="*/ 190 h 284"/>
              <a:gd name="T98" fmla="*/ 426 w 505"/>
              <a:gd name="T99" fmla="*/ 162 h 284"/>
              <a:gd name="T100" fmla="*/ 372 w 505"/>
              <a:gd name="T101" fmla="*/ 120 h 284"/>
              <a:gd name="T102" fmla="*/ 446 w 505"/>
              <a:gd name="T103" fmla="*/ 90 h 284"/>
              <a:gd name="T104" fmla="*/ 65 w 505"/>
              <a:gd name="T105" fmla="*/ 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284">
                <a:moveTo>
                  <a:pt x="472" y="0"/>
                </a:moveTo>
                <a:cubicBezTo>
                  <a:pt x="472" y="1"/>
                  <a:pt x="472" y="2"/>
                  <a:pt x="471" y="3"/>
                </a:cubicBezTo>
                <a:cubicBezTo>
                  <a:pt x="469" y="10"/>
                  <a:pt x="467" y="18"/>
                  <a:pt x="464" y="27"/>
                </a:cubicBezTo>
                <a:cubicBezTo>
                  <a:pt x="462" y="37"/>
                  <a:pt x="459" y="47"/>
                  <a:pt x="455" y="59"/>
                </a:cubicBezTo>
                <a:cubicBezTo>
                  <a:pt x="455" y="60"/>
                  <a:pt x="454" y="62"/>
                  <a:pt x="454" y="63"/>
                </a:cubicBezTo>
                <a:cubicBezTo>
                  <a:pt x="443" y="63"/>
                  <a:pt x="427" y="63"/>
                  <a:pt x="407" y="62"/>
                </a:cubicBezTo>
                <a:cubicBezTo>
                  <a:pt x="382" y="62"/>
                  <a:pt x="382" y="62"/>
                  <a:pt x="382" y="62"/>
                </a:cubicBezTo>
                <a:cubicBezTo>
                  <a:pt x="385" y="46"/>
                  <a:pt x="387" y="31"/>
                  <a:pt x="389" y="18"/>
                </a:cubicBezTo>
                <a:cubicBezTo>
                  <a:pt x="390" y="11"/>
                  <a:pt x="391" y="5"/>
                  <a:pt x="392" y="0"/>
                </a:cubicBezTo>
                <a:cubicBezTo>
                  <a:pt x="405" y="0"/>
                  <a:pt x="418" y="0"/>
                  <a:pt x="430" y="0"/>
                </a:cubicBezTo>
                <a:cubicBezTo>
                  <a:pt x="414" y="0"/>
                  <a:pt x="327" y="0"/>
                  <a:pt x="294" y="0"/>
                </a:cubicBezTo>
                <a:cubicBezTo>
                  <a:pt x="317" y="0"/>
                  <a:pt x="340" y="0"/>
                  <a:pt x="362" y="0"/>
                </a:cubicBezTo>
                <a:cubicBezTo>
                  <a:pt x="361" y="5"/>
                  <a:pt x="360" y="11"/>
                  <a:pt x="359" y="18"/>
                </a:cubicBezTo>
                <a:cubicBezTo>
                  <a:pt x="357" y="31"/>
                  <a:pt x="354" y="46"/>
                  <a:pt x="351" y="63"/>
                </a:cubicBezTo>
                <a:cubicBezTo>
                  <a:pt x="324" y="63"/>
                  <a:pt x="293" y="63"/>
                  <a:pt x="261" y="64"/>
                </a:cubicBezTo>
                <a:cubicBezTo>
                  <a:pt x="260" y="49"/>
                  <a:pt x="260" y="36"/>
                  <a:pt x="259" y="24"/>
                </a:cubicBezTo>
                <a:cubicBezTo>
                  <a:pt x="259" y="15"/>
                  <a:pt x="258" y="7"/>
                  <a:pt x="258" y="0"/>
                </a:cubicBezTo>
                <a:cubicBezTo>
                  <a:pt x="246" y="0"/>
                  <a:pt x="233" y="0"/>
                  <a:pt x="224" y="0"/>
                </a:cubicBezTo>
                <a:cubicBezTo>
                  <a:pt x="225" y="0"/>
                  <a:pt x="227" y="0"/>
                  <a:pt x="228" y="0"/>
                </a:cubicBezTo>
                <a:cubicBezTo>
                  <a:pt x="228" y="6"/>
                  <a:pt x="229" y="13"/>
                  <a:pt x="229" y="21"/>
                </a:cubicBezTo>
                <a:cubicBezTo>
                  <a:pt x="229" y="34"/>
                  <a:pt x="230" y="48"/>
                  <a:pt x="231" y="64"/>
                </a:cubicBezTo>
                <a:cubicBezTo>
                  <a:pt x="200" y="65"/>
                  <a:pt x="171" y="66"/>
                  <a:pt x="146" y="66"/>
                </a:cubicBezTo>
                <a:cubicBezTo>
                  <a:pt x="143" y="52"/>
                  <a:pt x="140" y="39"/>
                  <a:pt x="138" y="28"/>
                </a:cubicBezTo>
                <a:cubicBezTo>
                  <a:pt x="135" y="16"/>
                  <a:pt x="133" y="7"/>
                  <a:pt x="131" y="0"/>
                </a:cubicBezTo>
                <a:cubicBezTo>
                  <a:pt x="123" y="0"/>
                  <a:pt x="112" y="1"/>
                  <a:pt x="102" y="1"/>
                </a:cubicBezTo>
                <a:cubicBezTo>
                  <a:pt x="103" y="8"/>
                  <a:pt x="105" y="18"/>
                  <a:pt x="107" y="29"/>
                </a:cubicBezTo>
                <a:cubicBezTo>
                  <a:pt x="110" y="40"/>
                  <a:pt x="112" y="53"/>
                  <a:pt x="115" y="67"/>
                </a:cubicBezTo>
                <a:cubicBezTo>
                  <a:pt x="108" y="67"/>
                  <a:pt x="101" y="67"/>
                  <a:pt x="94" y="67"/>
                </a:cubicBezTo>
                <a:cubicBezTo>
                  <a:pt x="77" y="67"/>
                  <a:pt x="63" y="67"/>
                  <a:pt x="52" y="67"/>
                </a:cubicBezTo>
                <a:cubicBezTo>
                  <a:pt x="52" y="66"/>
                  <a:pt x="51" y="65"/>
                  <a:pt x="51" y="63"/>
                </a:cubicBezTo>
                <a:cubicBezTo>
                  <a:pt x="47" y="52"/>
                  <a:pt x="44" y="42"/>
                  <a:pt x="41" y="34"/>
                </a:cubicBezTo>
                <a:cubicBezTo>
                  <a:pt x="38" y="25"/>
                  <a:pt x="35" y="17"/>
                  <a:pt x="33" y="11"/>
                </a:cubicBezTo>
                <a:cubicBezTo>
                  <a:pt x="33" y="9"/>
                  <a:pt x="32" y="7"/>
                  <a:pt x="31" y="5"/>
                </a:cubicBezTo>
                <a:cubicBezTo>
                  <a:pt x="39" y="5"/>
                  <a:pt x="46" y="4"/>
                  <a:pt x="54" y="4"/>
                </a:cubicBezTo>
                <a:cubicBezTo>
                  <a:pt x="32" y="5"/>
                  <a:pt x="3" y="7"/>
                  <a:pt x="0" y="7"/>
                </a:cubicBezTo>
                <a:cubicBezTo>
                  <a:pt x="0" y="8"/>
                  <a:pt x="0" y="9"/>
                  <a:pt x="1" y="11"/>
                </a:cubicBezTo>
                <a:cubicBezTo>
                  <a:pt x="2" y="15"/>
                  <a:pt x="4" y="20"/>
                  <a:pt x="6" y="26"/>
                </a:cubicBezTo>
                <a:cubicBezTo>
                  <a:pt x="11" y="39"/>
                  <a:pt x="17" y="58"/>
                  <a:pt x="24" y="82"/>
                </a:cubicBezTo>
                <a:cubicBezTo>
                  <a:pt x="31" y="106"/>
                  <a:pt x="41" y="135"/>
                  <a:pt x="51" y="167"/>
                </a:cubicBezTo>
                <a:cubicBezTo>
                  <a:pt x="51" y="167"/>
                  <a:pt x="51" y="168"/>
                  <a:pt x="51" y="169"/>
                </a:cubicBezTo>
                <a:cubicBezTo>
                  <a:pt x="54" y="177"/>
                  <a:pt x="57" y="185"/>
                  <a:pt x="59" y="193"/>
                </a:cubicBezTo>
                <a:cubicBezTo>
                  <a:pt x="60" y="194"/>
                  <a:pt x="60" y="195"/>
                  <a:pt x="60" y="195"/>
                </a:cubicBezTo>
                <a:cubicBezTo>
                  <a:pt x="60" y="195"/>
                  <a:pt x="60" y="195"/>
                  <a:pt x="60" y="195"/>
                </a:cubicBezTo>
                <a:cubicBezTo>
                  <a:pt x="67" y="218"/>
                  <a:pt x="75" y="242"/>
                  <a:pt x="83" y="267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4" y="269"/>
                  <a:pt x="84" y="269"/>
                  <a:pt x="84" y="269"/>
                </a:cubicBezTo>
                <a:cubicBezTo>
                  <a:pt x="85" y="270"/>
                  <a:pt x="85" y="271"/>
                  <a:pt x="86" y="271"/>
                </a:cubicBezTo>
                <a:cubicBezTo>
                  <a:pt x="87" y="272"/>
                  <a:pt x="88" y="273"/>
                  <a:pt x="89" y="273"/>
                </a:cubicBezTo>
                <a:cubicBezTo>
                  <a:pt x="92" y="274"/>
                  <a:pt x="94" y="275"/>
                  <a:pt x="96" y="276"/>
                </a:cubicBezTo>
                <a:cubicBezTo>
                  <a:pt x="101" y="277"/>
                  <a:pt x="106" y="278"/>
                  <a:pt x="110" y="279"/>
                </a:cubicBezTo>
                <a:cubicBezTo>
                  <a:pt x="120" y="280"/>
                  <a:pt x="129" y="281"/>
                  <a:pt x="138" y="281"/>
                </a:cubicBezTo>
                <a:cubicBezTo>
                  <a:pt x="156" y="283"/>
                  <a:pt x="173" y="283"/>
                  <a:pt x="189" y="283"/>
                </a:cubicBezTo>
                <a:cubicBezTo>
                  <a:pt x="212" y="284"/>
                  <a:pt x="233" y="283"/>
                  <a:pt x="251" y="283"/>
                </a:cubicBezTo>
                <a:cubicBezTo>
                  <a:pt x="253" y="283"/>
                  <a:pt x="255" y="283"/>
                  <a:pt x="256" y="283"/>
                </a:cubicBezTo>
                <a:cubicBezTo>
                  <a:pt x="275" y="282"/>
                  <a:pt x="295" y="282"/>
                  <a:pt x="316" y="281"/>
                </a:cubicBezTo>
                <a:cubicBezTo>
                  <a:pt x="333" y="280"/>
                  <a:pt x="351" y="279"/>
                  <a:pt x="369" y="277"/>
                </a:cubicBezTo>
                <a:cubicBezTo>
                  <a:pt x="376" y="277"/>
                  <a:pt x="383" y="276"/>
                  <a:pt x="390" y="275"/>
                </a:cubicBezTo>
                <a:cubicBezTo>
                  <a:pt x="390" y="275"/>
                  <a:pt x="391" y="275"/>
                  <a:pt x="391" y="275"/>
                </a:cubicBezTo>
                <a:cubicBezTo>
                  <a:pt x="393" y="274"/>
                  <a:pt x="395" y="274"/>
                  <a:pt x="397" y="274"/>
                </a:cubicBezTo>
                <a:cubicBezTo>
                  <a:pt x="402" y="273"/>
                  <a:pt x="407" y="272"/>
                  <a:pt x="411" y="271"/>
                </a:cubicBezTo>
                <a:cubicBezTo>
                  <a:pt x="415" y="270"/>
                  <a:pt x="419" y="269"/>
                  <a:pt x="422" y="268"/>
                </a:cubicBezTo>
                <a:cubicBezTo>
                  <a:pt x="423" y="268"/>
                  <a:pt x="424" y="268"/>
                  <a:pt x="424" y="267"/>
                </a:cubicBezTo>
                <a:cubicBezTo>
                  <a:pt x="425" y="267"/>
                  <a:pt x="425" y="267"/>
                  <a:pt x="426" y="267"/>
                </a:cubicBezTo>
                <a:cubicBezTo>
                  <a:pt x="427" y="266"/>
                  <a:pt x="428" y="265"/>
                  <a:pt x="430" y="264"/>
                </a:cubicBezTo>
                <a:cubicBezTo>
                  <a:pt x="430" y="264"/>
                  <a:pt x="431" y="263"/>
                  <a:pt x="431" y="262"/>
                </a:cubicBezTo>
                <a:cubicBezTo>
                  <a:pt x="432" y="262"/>
                  <a:pt x="432" y="262"/>
                  <a:pt x="432" y="261"/>
                </a:cubicBezTo>
                <a:cubicBezTo>
                  <a:pt x="432" y="261"/>
                  <a:pt x="432" y="261"/>
                  <a:pt x="432" y="260"/>
                </a:cubicBezTo>
                <a:cubicBezTo>
                  <a:pt x="433" y="258"/>
                  <a:pt x="434" y="256"/>
                  <a:pt x="434" y="253"/>
                </a:cubicBezTo>
                <a:cubicBezTo>
                  <a:pt x="435" y="249"/>
                  <a:pt x="437" y="244"/>
                  <a:pt x="438" y="239"/>
                </a:cubicBezTo>
                <a:cubicBezTo>
                  <a:pt x="441" y="230"/>
                  <a:pt x="443" y="221"/>
                  <a:pt x="445" y="212"/>
                </a:cubicBezTo>
                <a:cubicBezTo>
                  <a:pt x="448" y="204"/>
                  <a:pt x="450" y="196"/>
                  <a:pt x="452" y="189"/>
                </a:cubicBezTo>
                <a:cubicBezTo>
                  <a:pt x="452" y="188"/>
                  <a:pt x="453" y="187"/>
                  <a:pt x="453" y="186"/>
                </a:cubicBezTo>
                <a:cubicBezTo>
                  <a:pt x="455" y="179"/>
                  <a:pt x="457" y="171"/>
                  <a:pt x="459" y="164"/>
                </a:cubicBezTo>
                <a:cubicBezTo>
                  <a:pt x="459" y="163"/>
                  <a:pt x="459" y="163"/>
                  <a:pt x="459" y="162"/>
                </a:cubicBezTo>
                <a:cubicBezTo>
                  <a:pt x="459" y="162"/>
                  <a:pt x="460" y="162"/>
                  <a:pt x="460" y="161"/>
                </a:cubicBezTo>
                <a:cubicBezTo>
                  <a:pt x="469" y="129"/>
                  <a:pt x="477" y="100"/>
                  <a:pt x="483" y="75"/>
                </a:cubicBezTo>
                <a:cubicBezTo>
                  <a:pt x="490" y="50"/>
                  <a:pt x="495" y="30"/>
                  <a:pt x="499" y="17"/>
                </a:cubicBezTo>
                <a:cubicBezTo>
                  <a:pt x="501" y="10"/>
                  <a:pt x="503" y="5"/>
                  <a:pt x="504" y="1"/>
                </a:cubicBezTo>
                <a:cubicBezTo>
                  <a:pt x="504" y="1"/>
                  <a:pt x="504" y="0"/>
                  <a:pt x="505" y="0"/>
                </a:cubicBezTo>
                <a:cubicBezTo>
                  <a:pt x="504" y="0"/>
                  <a:pt x="489" y="0"/>
                  <a:pt x="472" y="0"/>
                </a:cubicBezTo>
                <a:close/>
                <a:moveTo>
                  <a:pt x="84" y="166"/>
                </a:moveTo>
                <a:cubicBezTo>
                  <a:pt x="82" y="157"/>
                  <a:pt x="79" y="149"/>
                  <a:pt x="77" y="141"/>
                </a:cubicBezTo>
                <a:cubicBezTo>
                  <a:pt x="71" y="125"/>
                  <a:pt x="66" y="110"/>
                  <a:pt x="62" y="96"/>
                </a:cubicBezTo>
                <a:cubicBezTo>
                  <a:pt x="72" y="96"/>
                  <a:pt x="84" y="96"/>
                  <a:pt x="99" y="96"/>
                </a:cubicBezTo>
                <a:cubicBezTo>
                  <a:pt x="106" y="96"/>
                  <a:pt x="113" y="96"/>
                  <a:pt x="121" y="96"/>
                </a:cubicBezTo>
                <a:cubicBezTo>
                  <a:pt x="123" y="107"/>
                  <a:pt x="126" y="119"/>
                  <a:pt x="128" y="130"/>
                </a:cubicBezTo>
                <a:cubicBezTo>
                  <a:pt x="131" y="142"/>
                  <a:pt x="133" y="154"/>
                  <a:pt x="135" y="165"/>
                </a:cubicBezTo>
                <a:cubicBezTo>
                  <a:pt x="121" y="166"/>
                  <a:pt x="108" y="166"/>
                  <a:pt x="96" y="166"/>
                </a:cubicBezTo>
                <a:cubicBezTo>
                  <a:pt x="92" y="166"/>
                  <a:pt x="88" y="166"/>
                  <a:pt x="84" y="166"/>
                </a:cubicBezTo>
                <a:close/>
                <a:moveTo>
                  <a:pt x="145" y="254"/>
                </a:moveTo>
                <a:cubicBezTo>
                  <a:pt x="137" y="254"/>
                  <a:pt x="128" y="253"/>
                  <a:pt x="120" y="252"/>
                </a:cubicBezTo>
                <a:cubicBezTo>
                  <a:pt x="118" y="251"/>
                  <a:pt x="116" y="251"/>
                  <a:pt x="114" y="250"/>
                </a:cubicBezTo>
                <a:cubicBezTo>
                  <a:pt x="113" y="250"/>
                  <a:pt x="112" y="250"/>
                  <a:pt x="111" y="249"/>
                </a:cubicBezTo>
                <a:cubicBezTo>
                  <a:pt x="111" y="249"/>
                  <a:pt x="110" y="248"/>
                  <a:pt x="110" y="248"/>
                </a:cubicBezTo>
                <a:cubicBezTo>
                  <a:pt x="109" y="244"/>
                  <a:pt x="107" y="240"/>
                  <a:pt x="106" y="236"/>
                </a:cubicBezTo>
                <a:cubicBezTo>
                  <a:pt x="102" y="222"/>
                  <a:pt x="98" y="209"/>
                  <a:pt x="93" y="196"/>
                </a:cubicBezTo>
                <a:cubicBezTo>
                  <a:pt x="96" y="196"/>
                  <a:pt x="99" y="195"/>
                  <a:pt x="101" y="195"/>
                </a:cubicBezTo>
                <a:cubicBezTo>
                  <a:pt x="113" y="195"/>
                  <a:pt x="127" y="195"/>
                  <a:pt x="141" y="195"/>
                </a:cubicBezTo>
                <a:cubicBezTo>
                  <a:pt x="144" y="209"/>
                  <a:pt x="147" y="221"/>
                  <a:pt x="149" y="231"/>
                </a:cubicBezTo>
                <a:cubicBezTo>
                  <a:pt x="152" y="240"/>
                  <a:pt x="153" y="248"/>
                  <a:pt x="155" y="254"/>
                </a:cubicBezTo>
                <a:cubicBezTo>
                  <a:pt x="152" y="254"/>
                  <a:pt x="148" y="254"/>
                  <a:pt x="145" y="254"/>
                </a:cubicBezTo>
                <a:close/>
                <a:moveTo>
                  <a:pt x="159" y="128"/>
                </a:moveTo>
                <a:cubicBezTo>
                  <a:pt x="156" y="117"/>
                  <a:pt x="154" y="106"/>
                  <a:pt x="152" y="96"/>
                </a:cubicBezTo>
                <a:cubicBezTo>
                  <a:pt x="176" y="96"/>
                  <a:pt x="203" y="95"/>
                  <a:pt x="232" y="95"/>
                </a:cubicBezTo>
                <a:cubicBezTo>
                  <a:pt x="232" y="104"/>
                  <a:pt x="232" y="114"/>
                  <a:pt x="233" y="124"/>
                </a:cubicBezTo>
                <a:cubicBezTo>
                  <a:pt x="233" y="138"/>
                  <a:pt x="234" y="151"/>
                  <a:pt x="234" y="163"/>
                </a:cubicBezTo>
                <a:cubicBezTo>
                  <a:pt x="210" y="164"/>
                  <a:pt x="187" y="164"/>
                  <a:pt x="166" y="165"/>
                </a:cubicBezTo>
                <a:cubicBezTo>
                  <a:pt x="164" y="153"/>
                  <a:pt x="161" y="141"/>
                  <a:pt x="159" y="128"/>
                </a:cubicBezTo>
                <a:close/>
                <a:moveTo>
                  <a:pt x="193" y="255"/>
                </a:moveTo>
                <a:cubicBezTo>
                  <a:pt x="190" y="255"/>
                  <a:pt x="186" y="255"/>
                  <a:pt x="183" y="255"/>
                </a:cubicBezTo>
                <a:cubicBezTo>
                  <a:pt x="181" y="248"/>
                  <a:pt x="180" y="239"/>
                  <a:pt x="178" y="228"/>
                </a:cubicBezTo>
                <a:cubicBezTo>
                  <a:pt x="176" y="218"/>
                  <a:pt x="174" y="207"/>
                  <a:pt x="172" y="195"/>
                </a:cubicBezTo>
                <a:cubicBezTo>
                  <a:pt x="192" y="195"/>
                  <a:pt x="213" y="194"/>
                  <a:pt x="235" y="194"/>
                </a:cubicBezTo>
                <a:cubicBezTo>
                  <a:pt x="236" y="206"/>
                  <a:pt x="236" y="218"/>
                  <a:pt x="237" y="227"/>
                </a:cubicBezTo>
                <a:cubicBezTo>
                  <a:pt x="238" y="238"/>
                  <a:pt x="239" y="248"/>
                  <a:pt x="239" y="255"/>
                </a:cubicBezTo>
                <a:cubicBezTo>
                  <a:pt x="225" y="255"/>
                  <a:pt x="209" y="255"/>
                  <a:pt x="193" y="255"/>
                </a:cubicBezTo>
                <a:close/>
                <a:moveTo>
                  <a:pt x="327" y="219"/>
                </a:moveTo>
                <a:cubicBezTo>
                  <a:pt x="325" y="232"/>
                  <a:pt x="323" y="243"/>
                  <a:pt x="323" y="250"/>
                </a:cubicBezTo>
                <a:cubicBezTo>
                  <a:pt x="322" y="252"/>
                  <a:pt x="322" y="253"/>
                  <a:pt x="322" y="254"/>
                </a:cubicBezTo>
                <a:cubicBezTo>
                  <a:pt x="316" y="254"/>
                  <a:pt x="310" y="254"/>
                  <a:pt x="304" y="255"/>
                </a:cubicBezTo>
                <a:cubicBezTo>
                  <a:pt x="301" y="255"/>
                  <a:pt x="298" y="255"/>
                  <a:pt x="295" y="255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89" y="255"/>
                  <a:pt x="282" y="255"/>
                  <a:pt x="275" y="255"/>
                </a:cubicBezTo>
                <a:cubicBezTo>
                  <a:pt x="272" y="254"/>
                  <a:pt x="269" y="254"/>
                  <a:pt x="266" y="254"/>
                </a:cubicBezTo>
                <a:cubicBezTo>
                  <a:pt x="266" y="248"/>
                  <a:pt x="266" y="239"/>
                  <a:pt x="266" y="229"/>
                </a:cubicBezTo>
                <a:cubicBezTo>
                  <a:pt x="266" y="218"/>
                  <a:pt x="265" y="206"/>
                  <a:pt x="265" y="193"/>
                </a:cubicBezTo>
                <a:cubicBezTo>
                  <a:pt x="288" y="193"/>
                  <a:pt x="310" y="193"/>
                  <a:pt x="331" y="192"/>
                </a:cubicBezTo>
                <a:cubicBezTo>
                  <a:pt x="329" y="202"/>
                  <a:pt x="328" y="211"/>
                  <a:pt x="327" y="219"/>
                </a:cubicBezTo>
                <a:close/>
                <a:moveTo>
                  <a:pt x="335" y="162"/>
                </a:moveTo>
                <a:cubicBezTo>
                  <a:pt x="313" y="162"/>
                  <a:pt x="289" y="163"/>
                  <a:pt x="264" y="163"/>
                </a:cubicBezTo>
                <a:cubicBezTo>
                  <a:pt x="264" y="151"/>
                  <a:pt x="264" y="139"/>
                  <a:pt x="263" y="127"/>
                </a:cubicBezTo>
                <a:cubicBezTo>
                  <a:pt x="263" y="115"/>
                  <a:pt x="262" y="105"/>
                  <a:pt x="262" y="94"/>
                </a:cubicBezTo>
                <a:cubicBezTo>
                  <a:pt x="292" y="94"/>
                  <a:pt x="320" y="93"/>
                  <a:pt x="346" y="93"/>
                </a:cubicBezTo>
                <a:cubicBezTo>
                  <a:pt x="345" y="101"/>
                  <a:pt x="343" y="110"/>
                  <a:pt x="342" y="118"/>
                </a:cubicBezTo>
                <a:cubicBezTo>
                  <a:pt x="339" y="134"/>
                  <a:pt x="337" y="148"/>
                  <a:pt x="335" y="162"/>
                </a:cubicBezTo>
                <a:close/>
                <a:moveTo>
                  <a:pt x="419" y="190"/>
                </a:moveTo>
                <a:cubicBezTo>
                  <a:pt x="414" y="207"/>
                  <a:pt x="409" y="225"/>
                  <a:pt x="405" y="242"/>
                </a:cubicBezTo>
                <a:cubicBezTo>
                  <a:pt x="404" y="243"/>
                  <a:pt x="402" y="244"/>
                  <a:pt x="400" y="245"/>
                </a:cubicBezTo>
                <a:cubicBezTo>
                  <a:pt x="398" y="246"/>
                  <a:pt x="396" y="246"/>
                  <a:pt x="394" y="247"/>
                </a:cubicBezTo>
                <a:cubicBezTo>
                  <a:pt x="390" y="248"/>
                  <a:pt x="385" y="248"/>
                  <a:pt x="381" y="249"/>
                </a:cubicBezTo>
                <a:cubicBezTo>
                  <a:pt x="372" y="250"/>
                  <a:pt x="363" y="251"/>
                  <a:pt x="354" y="252"/>
                </a:cubicBezTo>
                <a:cubicBezTo>
                  <a:pt x="352" y="252"/>
                  <a:pt x="351" y="252"/>
                  <a:pt x="349" y="252"/>
                </a:cubicBezTo>
                <a:cubicBezTo>
                  <a:pt x="350" y="245"/>
                  <a:pt x="353" y="235"/>
                  <a:pt x="355" y="222"/>
                </a:cubicBezTo>
                <a:cubicBezTo>
                  <a:pt x="357" y="213"/>
                  <a:pt x="359" y="203"/>
                  <a:pt x="361" y="191"/>
                </a:cubicBezTo>
                <a:cubicBezTo>
                  <a:pt x="380" y="191"/>
                  <a:pt x="397" y="190"/>
                  <a:pt x="412" y="190"/>
                </a:cubicBezTo>
                <a:cubicBezTo>
                  <a:pt x="414" y="190"/>
                  <a:pt x="416" y="190"/>
                  <a:pt x="419" y="190"/>
                </a:cubicBezTo>
                <a:cubicBezTo>
                  <a:pt x="419" y="190"/>
                  <a:pt x="419" y="190"/>
                  <a:pt x="419" y="190"/>
                </a:cubicBezTo>
                <a:close/>
                <a:moveTo>
                  <a:pt x="444" y="97"/>
                </a:moveTo>
                <a:cubicBezTo>
                  <a:pt x="440" y="111"/>
                  <a:pt x="436" y="126"/>
                  <a:pt x="432" y="142"/>
                </a:cubicBezTo>
                <a:cubicBezTo>
                  <a:pt x="430" y="148"/>
                  <a:pt x="428" y="155"/>
                  <a:pt x="426" y="162"/>
                </a:cubicBezTo>
                <a:cubicBezTo>
                  <a:pt x="421" y="162"/>
                  <a:pt x="415" y="161"/>
                  <a:pt x="409" y="161"/>
                </a:cubicBezTo>
                <a:cubicBezTo>
                  <a:pt x="396" y="161"/>
                  <a:pt x="381" y="162"/>
                  <a:pt x="366" y="162"/>
                </a:cubicBezTo>
                <a:cubicBezTo>
                  <a:pt x="368" y="148"/>
                  <a:pt x="370" y="134"/>
                  <a:pt x="372" y="120"/>
                </a:cubicBezTo>
                <a:cubicBezTo>
                  <a:pt x="374" y="110"/>
                  <a:pt x="376" y="101"/>
                  <a:pt x="377" y="92"/>
                </a:cubicBezTo>
                <a:cubicBezTo>
                  <a:pt x="389" y="92"/>
                  <a:pt x="400" y="91"/>
                  <a:pt x="410" y="91"/>
                </a:cubicBezTo>
                <a:cubicBezTo>
                  <a:pt x="424" y="90"/>
                  <a:pt x="436" y="90"/>
                  <a:pt x="446" y="90"/>
                </a:cubicBezTo>
                <a:cubicBezTo>
                  <a:pt x="446" y="92"/>
                  <a:pt x="445" y="95"/>
                  <a:pt x="444" y="97"/>
                </a:cubicBezTo>
                <a:close/>
                <a:moveTo>
                  <a:pt x="56" y="4"/>
                </a:moveTo>
                <a:cubicBezTo>
                  <a:pt x="59" y="4"/>
                  <a:pt x="62" y="3"/>
                  <a:pt x="65" y="3"/>
                </a:cubicBezTo>
                <a:cubicBezTo>
                  <a:pt x="62" y="3"/>
                  <a:pt x="59" y="4"/>
                  <a:pt x="56" y="4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iSļïde">
            <a:extLst>
              <a:ext uri="{FF2B5EF4-FFF2-40B4-BE49-F238E27FC236}">
                <a16:creationId xmlns:a16="http://schemas.microsoft.com/office/drawing/2014/main" id="{A8FAB05E-898B-4CBF-A663-3B102F648D2C}"/>
              </a:ext>
            </a:extLst>
          </p:cNvPr>
          <p:cNvSpPr/>
          <p:nvPr/>
        </p:nvSpPr>
        <p:spPr bwMode="auto">
          <a:xfrm>
            <a:off x="2268476" y="4765334"/>
            <a:ext cx="846863" cy="334912"/>
          </a:xfrm>
          <a:custGeom>
            <a:avLst/>
            <a:gdLst>
              <a:gd name="T0" fmla="*/ 384 w 392"/>
              <a:gd name="T1" fmla="*/ 65 h 155"/>
              <a:gd name="T2" fmla="*/ 361 w 392"/>
              <a:gd name="T3" fmla="*/ 9 h 155"/>
              <a:gd name="T4" fmla="*/ 357 w 392"/>
              <a:gd name="T5" fmla="*/ 0 h 155"/>
              <a:gd name="T6" fmla="*/ 355 w 392"/>
              <a:gd name="T7" fmla="*/ 1 h 155"/>
              <a:gd name="T8" fmla="*/ 344 w 392"/>
              <a:gd name="T9" fmla="*/ 4 h 155"/>
              <a:gd name="T10" fmla="*/ 330 w 392"/>
              <a:gd name="T11" fmla="*/ 7 h 155"/>
              <a:gd name="T12" fmla="*/ 324 w 392"/>
              <a:gd name="T13" fmla="*/ 8 h 155"/>
              <a:gd name="T14" fmla="*/ 323 w 392"/>
              <a:gd name="T15" fmla="*/ 8 h 155"/>
              <a:gd name="T16" fmla="*/ 323 w 392"/>
              <a:gd name="T17" fmla="*/ 9 h 155"/>
              <a:gd name="T18" fmla="*/ 329 w 392"/>
              <a:gd name="T19" fmla="*/ 29 h 155"/>
              <a:gd name="T20" fmla="*/ 340 w 392"/>
              <a:gd name="T21" fmla="*/ 60 h 155"/>
              <a:gd name="T22" fmla="*/ 345 w 392"/>
              <a:gd name="T23" fmla="*/ 79 h 155"/>
              <a:gd name="T24" fmla="*/ 326 w 392"/>
              <a:gd name="T25" fmla="*/ 111 h 155"/>
              <a:gd name="T26" fmla="*/ 136 w 392"/>
              <a:gd name="T27" fmla="*/ 115 h 155"/>
              <a:gd name="T28" fmla="*/ 60 w 392"/>
              <a:gd name="T29" fmla="*/ 113 h 155"/>
              <a:gd name="T30" fmla="*/ 0 w 392"/>
              <a:gd name="T31" fmla="*/ 127 h 155"/>
              <a:gd name="T32" fmla="*/ 54 w 392"/>
              <a:gd name="T33" fmla="*/ 149 h 155"/>
              <a:gd name="T34" fmla="*/ 255 w 392"/>
              <a:gd name="T35" fmla="*/ 151 h 155"/>
              <a:gd name="T36" fmla="*/ 315 w 392"/>
              <a:gd name="T37" fmla="*/ 150 h 155"/>
              <a:gd name="T38" fmla="*/ 387 w 392"/>
              <a:gd name="T39" fmla="*/ 131 h 155"/>
              <a:gd name="T40" fmla="*/ 392 w 392"/>
              <a:gd name="T41" fmla="*/ 107 h 155"/>
              <a:gd name="T42" fmla="*/ 384 w 392"/>
              <a:gd name="T43" fmla="*/ 6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2" h="155">
                <a:moveTo>
                  <a:pt x="384" y="65"/>
                </a:moveTo>
                <a:cubicBezTo>
                  <a:pt x="376" y="40"/>
                  <a:pt x="367" y="22"/>
                  <a:pt x="361" y="9"/>
                </a:cubicBezTo>
                <a:cubicBezTo>
                  <a:pt x="360" y="5"/>
                  <a:pt x="358" y="3"/>
                  <a:pt x="357" y="0"/>
                </a:cubicBezTo>
                <a:cubicBezTo>
                  <a:pt x="355" y="1"/>
                  <a:pt x="355" y="1"/>
                  <a:pt x="355" y="1"/>
                </a:cubicBezTo>
                <a:cubicBezTo>
                  <a:pt x="352" y="2"/>
                  <a:pt x="348" y="3"/>
                  <a:pt x="344" y="4"/>
                </a:cubicBezTo>
                <a:cubicBezTo>
                  <a:pt x="340" y="5"/>
                  <a:pt x="335" y="6"/>
                  <a:pt x="330" y="7"/>
                </a:cubicBezTo>
                <a:cubicBezTo>
                  <a:pt x="328" y="7"/>
                  <a:pt x="326" y="7"/>
                  <a:pt x="324" y="8"/>
                </a:cubicBezTo>
                <a:cubicBezTo>
                  <a:pt x="323" y="8"/>
                  <a:pt x="323" y="8"/>
                  <a:pt x="323" y="8"/>
                </a:cubicBezTo>
                <a:cubicBezTo>
                  <a:pt x="323" y="8"/>
                  <a:pt x="323" y="8"/>
                  <a:pt x="323" y="9"/>
                </a:cubicBezTo>
                <a:cubicBezTo>
                  <a:pt x="324" y="13"/>
                  <a:pt x="326" y="20"/>
                  <a:pt x="329" y="29"/>
                </a:cubicBezTo>
                <a:cubicBezTo>
                  <a:pt x="332" y="37"/>
                  <a:pt x="336" y="48"/>
                  <a:pt x="340" y="60"/>
                </a:cubicBezTo>
                <a:cubicBezTo>
                  <a:pt x="342" y="66"/>
                  <a:pt x="344" y="73"/>
                  <a:pt x="345" y="79"/>
                </a:cubicBezTo>
                <a:cubicBezTo>
                  <a:pt x="351" y="101"/>
                  <a:pt x="347" y="109"/>
                  <a:pt x="326" y="111"/>
                </a:cubicBezTo>
                <a:cubicBezTo>
                  <a:pt x="262" y="116"/>
                  <a:pt x="200" y="116"/>
                  <a:pt x="136" y="115"/>
                </a:cubicBezTo>
                <a:cubicBezTo>
                  <a:pt x="112" y="115"/>
                  <a:pt x="84" y="113"/>
                  <a:pt x="60" y="113"/>
                </a:cubicBezTo>
                <a:cubicBezTo>
                  <a:pt x="46" y="114"/>
                  <a:pt x="0" y="107"/>
                  <a:pt x="0" y="127"/>
                </a:cubicBezTo>
                <a:cubicBezTo>
                  <a:pt x="0" y="150"/>
                  <a:pt x="39" y="148"/>
                  <a:pt x="54" y="149"/>
                </a:cubicBezTo>
                <a:cubicBezTo>
                  <a:pt x="106" y="149"/>
                  <a:pt x="176" y="151"/>
                  <a:pt x="255" y="151"/>
                </a:cubicBezTo>
                <a:cubicBezTo>
                  <a:pt x="275" y="151"/>
                  <a:pt x="295" y="151"/>
                  <a:pt x="315" y="150"/>
                </a:cubicBezTo>
                <a:cubicBezTo>
                  <a:pt x="338" y="150"/>
                  <a:pt x="374" y="155"/>
                  <a:pt x="387" y="131"/>
                </a:cubicBezTo>
                <a:cubicBezTo>
                  <a:pt x="391" y="123"/>
                  <a:pt x="392" y="115"/>
                  <a:pt x="392" y="107"/>
                </a:cubicBezTo>
                <a:cubicBezTo>
                  <a:pt x="392" y="91"/>
                  <a:pt x="388" y="77"/>
                  <a:pt x="384" y="65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i$ľiďé">
            <a:extLst>
              <a:ext uri="{FF2B5EF4-FFF2-40B4-BE49-F238E27FC236}">
                <a16:creationId xmlns:a16="http://schemas.microsoft.com/office/drawing/2014/main" id="{DA50174E-B312-4406-861E-652E1C2E3D15}"/>
              </a:ext>
            </a:extLst>
          </p:cNvPr>
          <p:cNvSpPr/>
          <p:nvPr/>
        </p:nvSpPr>
        <p:spPr bwMode="auto">
          <a:xfrm>
            <a:off x="2355170" y="5154088"/>
            <a:ext cx="198027" cy="202590"/>
          </a:xfrm>
          <a:custGeom>
            <a:avLst/>
            <a:gdLst>
              <a:gd name="T0" fmla="*/ 91 w 92"/>
              <a:gd name="T1" fmla="*/ 41 h 94"/>
              <a:gd name="T2" fmla="*/ 66 w 92"/>
              <a:gd name="T3" fmla="*/ 6 h 94"/>
              <a:gd name="T4" fmla="*/ 16 w 92"/>
              <a:gd name="T5" fmla="*/ 12 h 94"/>
              <a:gd name="T6" fmla="*/ 1 w 92"/>
              <a:gd name="T7" fmla="*/ 39 h 94"/>
              <a:gd name="T8" fmla="*/ 4 w 92"/>
              <a:gd name="T9" fmla="*/ 63 h 94"/>
              <a:gd name="T10" fmla="*/ 19 w 92"/>
              <a:gd name="T11" fmla="*/ 83 h 94"/>
              <a:gd name="T12" fmla="*/ 67 w 92"/>
              <a:gd name="T13" fmla="*/ 86 h 94"/>
              <a:gd name="T14" fmla="*/ 91 w 92"/>
              <a:gd name="T15" fmla="*/ 41 h 94"/>
              <a:gd name="T16" fmla="*/ 70 w 92"/>
              <a:gd name="T17" fmla="*/ 47 h 94"/>
              <a:gd name="T18" fmla="*/ 70 w 92"/>
              <a:gd name="T19" fmla="*/ 48 h 94"/>
              <a:gd name="T20" fmla="*/ 70 w 92"/>
              <a:gd name="T21" fmla="*/ 49 h 94"/>
              <a:gd name="T22" fmla="*/ 69 w 92"/>
              <a:gd name="T23" fmla="*/ 50 h 94"/>
              <a:gd name="T24" fmla="*/ 57 w 92"/>
              <a:gd name="T25" fmla="*/ 66 h 94"/>
              <a:gd name="T26" fmla="*/ 34 w 92"/>
              <a:gd name="T27" fmla="*/ 64 h 94"/>
              <a:gd name="T28" fmla="*/ 27 w 92"/>
              <a:gd name="T29" fmla="*/ 54 h 94"/>
              <a:gd name="T30" fmla="*/ 25 w 92"/>
              <a:gd name="T31" fmla="*/ 42 h 94"/>
              <a:gd name="T32" fmla="*/ 29 w 92"/>
              <a:gd name="T33" fmla="*/ 32 h 94"/>
              <a:gd name="T34" fmla="*/ 37 w 92"/>
              <a:gd name="T35" fmla="*/ 26 h 94"/>
              <a:gd name="T36" fmla="*/ 50 w 92"/>
              <a:gd name="T37" fmla="*/ 24 h 94"/>
              <a:gd name="T38" fmla="*/ 50 w 92"/>
              <a:gd name="T39" fmla="*/ 24 h 94"/>
              <a:gd name="T40" fmla="*/ 52 w 92"/>
              <a:gd name="T41" fmla="*/ 24 h 94"/>
              <a:gd name="T42" fmla="*/ 52 w 92"/>
              <a:gd name="T43" fmla="*/ 24 h 94"/>
              <a:gd name="T44" fmla="*/ 55 w 92"/>
              <a:gd name="T45" fmla="*/ 25 h 94"/>
              <a:gd name="T46" fmla="*/ 55 w 92"/>
              <a:gd name="T47" fmla="*/ 25 h 94"/>
              <a:gd name="T48" fmla="*/ 56 w 92"/>
              <a:gd name="T49" fmla="*/ 26 h 94"/>
              <a:gd name="T50" fmla="*/ 63 w 92"/>
              <a:gd name="T51" fmla="*/ 30 h 94"/>
              <a:gd name="T52" fmla="*/ 70 w 92"/>
              <a:gd name="T53" fmla="*/ 43 h 94"/>
              <a:gd name="T54" fmla="*/ 70 w 92"/>
              <a:gd name="T55" fmla="*/ 47 h 94"/>
              <a:gd name="T56" fmla="*/ 68 w 92"/>
              <a:gd name="T57" fmla="*/ 58 h 94"/>
              <a:gd name="T58" fmla="*/ 68 w 92"/>
              <a:gd name="T59" fmla="*/ 58 h 94"/>
              <a:gd name="T60" fmla="*/ 63 w 92"/>
              <a:gd name="T61" fmla="*/ 65 h 94"/>
              <a:gd name="T62" fmla="*/ 68 w 92"/>
              <a:gd name="T63" fmla="*/ 5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2" h="94">
                <a:moveTo>
                  <a:pt x="91" y="41"/>
                </a:moveTo>
                <a:cubicBezTo>
                  <a:pt x="89" y="26"/>
                  <a:pt x="81" y="12"/>
                  <a:pt x="66" y="6"/>
                </a:cubicBezTo>
                <a:cubicBezTo>
                  <a:pt x="50" y="0"/>
                  <a:pt x="30" y="1"/>
                  <a:pt x="16" y="12"/>
                </a:cubicBezTo>
                <a:cubicBezTo>
                  <a:pt x="9" y="18"/>
                  <a:pt x="3" y="29"/>
                  <a:pt x="1" y="39"/>
                </a:cubicBezTo>
                <a:cubicBezTo>
                  <a:pt x="0" y="46"/>
                  <a:pt x="1" y="55"/>
                  <a:pt x="4" y="63"/>
                </a:cubicBezTo>
                <a:cubicBezTo>
                  <a:pt x="7" y="71"/>
                  <a:pt x="12" y="78"/>
                  <a:pt x="19" y="83"/>
                </a:cubicBezTo>
                <a:cubicBezTo>
                  <a:pt x="34" y="94"/>
                  <a:pt x="52" y="94"/>
                  <a:pt x="67" y="86"/>
                </a:cubicBezTo>
                <a:cubicBezTo>
                  <a:pt x="84" y="78"/>
                  <a:pt x="92" y="58"/>
                  <a:pt x="91" y="41"/>
                </a:cubicBezTo>
                <a:close/>
                <a:moveTo>
                  <a:pt x="70" y="47"/>
                </a:moveTo>
                <a:cubicBezTo>
                  <a:pt x="70" y="47"/>
                  <a:pt x="70" y="48"/>
                  <a:pt x="70" y="48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69" y="50"/>
                  <a:pt x="69" y="50"/>
                </a:cubicBezTo>
                <a:cubicBezTo>
                  <a:pt x="68" y="56"/>
                  <a:pt x="64" y="62"/>
                  <a:pt x="57" y="66"/>
                </a:cubicBezTo>
                <a:cubicBezTo>
                  <a:pt x="51" y="71"/>
                  <a:pt x="41" y="69"/>
                  <a:pt x="34" y="64"/>
                </a:cubicBezTo>
                <a:cubicBezTo>
                  <a:pt x="31" y="61"/>
                  <a:pt x="28" y="57"/>
                  <a:pt x="27" y="54"/>
                </a:cubicBezTo>
                <a:cubicBezTo>
                  <a:pt x="25" y="50"/>
                  <a:pt x="25" y="46"/>
                  <a:pt x="25" y="42"/>
                </a:cubicBezTo>
                <a:cubicBezTo>
                  <a:pt x="26" y="38"/>
                  <a:pt x="27" y="35"/>
                  <a:pt x="29" y="32"/>
                </a:cubicBezTo>
                <a:cubicBezTo>
                  <a:pt x="32" y="30"/>
                  <a:pt x="34" y="28"/>
                  <a:pt x="37" y="26"/>
                </a:cubicBezTo>
                <a:cubicBezTo>
                  <a:pt x="42" y="23"/>
                  <a:pt x="47" y="23"/>
                  <a:pt x="50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51" y="24"/>
                  <a:pt x="51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4" y="25"/>
                  <a:pt x="55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6" y="26"/>
                </a:cubicBezTo>
                <a:cubicBezTo>
                  <a:pt x="59" y="27"/>
                  <a:pt x="61" y="28"/>
                  <a:pt x="63" y="30"/>
                </a:cubicBezTo>
                <a:cubicBezTo>
                  <a:pt x="66" y="34"/>
                  <a:pt x="69" y="38"/>
                  <a:pt x="70" y="43"/>
                </a:cubicBezTo>
                <a:cubicBezTo>
                  <a:pt x="70" y="44"/>
                  <a:pt x="70" y="46"/>
                  <a:pt x="70" y="47"/>
                </a:cubicBezTo>
                <a:close/>
                <a:moveTo>
                  <a:pt x="68" y="58"/>
                </a:moveTo>
                <a:cubicBezTo>
                  <a:pt x="68" y="58"/>
                  <a:pt x="68" y="58"/>
                  <a:pt x="68" y="58"/>
                </a:cubicBezTo>
                <a:cubicBezTo>
                  <a:pt x="67" y="60"/>
                  <a:pt x="65" y="63"/>
                  <a:pt x="63" y="65"/>
                </a:cubicBezTo>
                <a:cubicBezTo>
                  <a:pt x="65" y="63"/>
                  <a:pt x="67" y="60"/>
                  <a:pt x="68" y="58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ïŝļidé">
            <a:extLst>
              <a:ext uri="{FF2B5EF4-FFF2-40B4-BE49-F238E27FC236}">
                <a16:creationId xmlns:a16="http://schemas.microsoft.com/office/drawing/2014/main" id="{60FE0E0E-ED9D-402E-9F39-3678BA978A02}"/>
              </a:ext>
            </a:extLst>
          </p:cNvPr>
          <p:cNvSpPr/>
          <p:nvPr/>
        </p:nvSpPr>
        <p:spPr bwMode="auto">
          <a:xfrm>
            <a:off x="2119728" y="4201367"/>
            <a:ext cx="777507" cy="600469"/>
          </a:xfrm>
          <a:custGeom>
            <a:avLst/>
            <a:gdLst>
              <a:gd name="T0" fmla="*/ 360 w 360"/>
              <a:gd name="T1" fmla="*/ 270 h 278"/>
              <a:gd name="T2" fmla="*/ 338 w 360"/>
              <a:gd name="T3" fmla="*/ 274 h 278"/>
              <a:gd name="T4" fmla="*/ 279 w 360"/>
              <a:gd name="T5" fmla="*/ 277 h 278"/>
              <a:gd name="T6" fmla="*/ 192 w 360"/>
              <a:gd name="T7" fmla="*/ 278 h 278"/>
              <a:gd name="T8" fmla="*/ 140 w 360"/>
              <a:gd name="T9" fmla="*/ 276 h 278"/>
              <a:gd name="T10" fmla="*/ 113 w 360"/>
              <a:gd name="T11" fmla="*/ 273 h 278"/>
              <a:gd name="T12" fmla="*/ 99 w 360"/>
              <a:gd name="T13" fmla="*/ 271 h 278"/>
              <a:gd name="T14" fmla="*/ 91 w 360"/>
              <a:gd name="T15" fmla="*/ 268 h 278"/>
              <a:gd name="T16" fmla="*/ 88 w 360"/>
              <a:gd name="T17" fmla="*/ 266 h 278"/>
              <a:gd name="T18" fmla="*/ 86 w 360"/>
              <a:gd name="T19" fmla="*/ 264 h 278"/>
              <a:gd name="T20" fmla="*/ 85 w 360"/>
              <a:gd name="T21" fmla="*/ 262 h 278"/>
              <a:gd name="T22" fmla="*/ 26 w 360"/>
              <a:gd name="T23" fmla="*/ 76 h 278"/>
              <a:gd name="T24" fmla="*/ 8 w 360"/>
              <a:gd name="T25" fmla="*/ 20 h 278"/>
              <a:gd name="T26" fmla="*/ 1 w 360"/>
              <a:gd name="T27" fmla="*/ 0 h 278"/>
              <a:gd name="T28" fmla="*/ 4 w 360"/>
              <a:gd name="T29" fmla="*/ 5 h 278"/>
              <a:gd name="T30" fmla="*/ 10 w 360"/>
              <a:gd name="T31" fmla="*/ 19 h 278"/>
              <a:gd name="T32" fmla="*/ 29 w 360"/>
              <a:gd name="T33" fmla="*/ 75 h 278"/>
              <a:gd name="T34" fmla="*/ 42 w 360"/>
              <a:gd name="T35" fmla="*/ 114 h 278"/>
              <a:gd name="T36" fmla="*/ 57 w 360"/>
              <a:gd name="T37" fmla="*/ 158 h 278"/>
              <a:gd name="T38" fmla="*/ 90 w 360"/>
              <a:gd name="T39" fmla="*/ 260 h 278"/>
              <a:gd name="T40" fmla="*/ 90 w 360"/>
              <a:gd name="T41" fmla="*/ 261 h 278"/>
              <a:gd name="T42" fmla="*/ 91 w 360"/>
              <a:gd name="T43" fmla="*/ 262 h 278"/>
              <a:gd name="T44" fmla="*/ 94 w 360"/>
              <a:gd name="T45" fmla="*/ 263 h 278"/>
              <a:gd name="T46" fmla="*/ 100 w 360"/>
              <a:gd name="T47" fmla="*/ 265 h 278"/>
              <a:gd name="T48" fmla="*/ 113 w 360"/>
              <a:gd name="T49" fmla="*/ 268 h 278"/>
              <a:gd name="T50" fmla="*/ 140 w 360"/>
              <a:gd name="T51" fmla="*/ 271 h 278"/>
              <a:gd name="T52" fmla="*/ 192 w 360"/>
              <a:gd name="T53" fmla="*/ 273 h 278"/>
              <a:gd name="T54" fmla="*/ 279 w 360"/>
              <a:gd name="T55" fmla="*/ 273 h 278"/>
              <a:gd name="T56" fmla="*/ 338 w 360"/>
              <a:gd name="T57" fmla="*/ 271 h 278"/>
              <a:gd name="T58" fmla="*/ 354 w 360"/>
              <a:gd name="T59" fmla="*/ 271 h 278"/>
              <a:gd name="T60" fmla="*/ 360 w 360"/>
              <a:gd name="T61" fmla="*/ 27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0" h="278">
                <a:moveTo>
                  <a:pt x="360" y="270"/>
                </a:moveTo>
                <a:cubicBezTo>
                  <a:pt x="360" y="271"/>
                  <a:pt x="352" y="272"/>
                  <a:pt x="338" y="274"/>
                </a:cubicBezTo>
                <a:cubicBezTo>
                  <a:pt x="324" y="275"/>
                  <a:pt x="304" y="276"/>
                  <a:pt x="279" y="277"/>
                </a:cubicBezTo>
                <a:cubicBezTo>
                  <a:pt x="254" y="278"/>
                  <a:pt x="225" y="278"/>
                  <a:pt x="192" y="278"/>
                </a:cubicBezTo>
                <a:cubicBezTo>
                  <a:pt x="175" y="278"/>
                  <a:pt x="158" y="277"/>
                  <a:pt x="140" y="276"/>
                </a:cubicBezTo>
                <a:cubicBezTo>
                  <a:pt x="131" y="276"/>
                  <a:pt x="122" y="275"/>
                  <a:pt x="113" y="273"/>
                </a:cubicBezTo>
                <a:cubicBezTo>
                  <a:pt x="108" y="273"/>
                  <a:pt x="103" y="272"/>
                  <a:pt x="99" y="271"/>
                </a:cubicBezTo>
                <a:cubicBezTo>
                  <a:pt x="96" y="270"/>
                  <a:pt x="94" y="269"/>
                  <a:pt x="91" y="268"/>
                </a:cubicBezTo>
                <a:cubicBezTo>
                  <a:pt x="90" y="268"/>
                  <a:pt x="89" y="267"/>
                  <a:pt x="88" y="266"/>
                </a:cubicBezTo>
                <a:cubicBezTo>
                  <a:pt x="87" y="266"/>
                  <a:pt x="87" y="265"/>
                  <a:pt x="86" y="264"/>
                </a:cubicBezTo>
                <a:cubicBezTo>
                  <a:pt x="85" y="263"/>
                  <a:pt x="85" y="263"/>
                  <a:pt x="85" y="262"/>
                </a:cubicBezTo>
                <a:cubicBezTo>
                  <a:pt x="62" y="190"/>
                  <a:pt x="41" y="124"/>
                  <a:pt x="26" y="76"/>
                </a:cubicBezTo>
                <a:cubicBezTo>
                  <a:pt x="18" y="53"/>
                  <a:pt x="13" y="33"/>
                  <a:pt x="8" y="20"/>
                </a:cubicBezTo>
                <a:cubicBezTo>
                  <a:pt x="3" y="7"/>
                  <a:pt x="0" y="0"/>
                  <a:pt x="1" y="0"/>
                </a:cubicBezTo>
                <a:cubicBezTo>
                  <a:pt x="1" y="0"/>
                  <a:pt x="2" y="1"/>
                  <a:pt x="4" y="5"/>
                </a:cubicBezTo>
                <a:cubicBezTo>
                  <a:pt x="5" y="8"/>
                  <a:pt x="7" y="13"/>
                  <a:pt x="10" y="19"/>
                </a:cubicBezTo>
                <a:cubicBezTo>
                  <a:pt x="15" y="32"/>
                  <a:pt x="22" y="52"/>
                  <a:pt x="29" y="75"/>
                </a:cubicBezTo>
                <a:cubicBezTo>
                  <a:pt x="33" y="87"/>
                  <a:pt x="38" y="100"/>
                  <a:pt x="42" y="114"/>
                </a:cubicBezTo>
                <a:cubicBezTo>
                  <a:pt x="47" y="128"/>
                  <a:pt x="52" y="143"/>
                  <a:pt x="57" y="158"/>
                </a:cubicBezTo>
                <a:cubicBezTo>
                  <a:pt x="67" y="190"/>
                  <a:pt x="78" y="224"/>
                  <a:pt x="90" y="260"/>
                </a:cubicBezTo>
                <a:cubicBezTo>
                  <a:pt x="90" y="261"/>
                  <a:pt x="90" y="261"/>
                  <a:pt x="90" y="261"/>
                </a:cubicBezTo>
                <a:cubicBezTo>
                  <a:pt x="91" y="261"/>
                  <a:pt x="91" y="261"/>
                  <a:pt x="91" y="262"/>
                </a:cubicBezTo>
                <a:cubicBezTo>
                  <a:pt x="92" y="262"/>
                  <a:pt x="93" y="263"/>
                  <a:pt x="94" y="263"/>
                </a:cubicBezTo>
                <a:cubicBezTo>
                  <a:pt x="96" y="264"/>
                  <a:pt x="98" y="265"/>
                  <a:pt x="100" y="265"/>
                </a:cubicBezTo>
                <a:cubicBezTo>
                  <a:pt x="104" y="266"/>
                  <a:pt x="109" y="267"/>
                  <a:pt x="113" y="268"/>
                </a:cubicBezTo>
                <a:cubicBezTo>
                  <a:pt x="122" y="269"/>
                  <a:pt x="131" y="270"/>
                  <a:pt x="140" y="271"/>
                </a:cubicBezTo>
                <a:cubicBezTo>
                  <a:pt x="158" y="272"/>
                  <a:pt x="175" y="273"/>
                  <a:pt x="192" y="273"/>
                </a:cubicBezTo>
                <a:cubicBezTo>
                  <a:pt x="225" y="274"/>
                  <a:pt x="254" y="273"/>
                  <a:pt x="279" y="273"/>
                </a:cubicBezTo>
                <a:cubicBezTo>
                  <a:pt x="304" y="273"/>
                  <a:pt x="324" y="272"/>
                  <a:pt x="338" y="271"/>
                </a:cubicBezTo>
                <a:cubicBezTo>
                  <a:pt x="345" y="271"/>
                  <a:pt x="351" y="271"/>
                  <a:pt x="354" y="271"/>
                </a:cubicBezTo>
                <a:cubicBezTo>
                  <a:pt x="358" y="270"/>
                  <a:pt x="360" y="270"/>
                  <a:pt x="360" y="27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iḑè">
            <a:extLst>
              <a:ext uri="{FF2B5EF4-FFF2-40B4-BE49-F238E27FC236}">
                <a16:creationId xmlns:a16="http://schemas.microsoft.com/office/drawing/2014/main" id="{17A2EC75-48D0-4C93-B79B-1345C5C4C691}"/>
              </a:ext>
            </a:extLst>
          </p:cNvPr>
          <p:cNvSpPr/>
          <p:nvPr/>
        </p:nvSpPr>
        <p:spPr bwMode="auto">
          <a:xfrm>
            <a:off x="2188170" y="4193154"/>
            <a:ext cx="175213" cy="532940"/>
          </a:xfrm>
          <a:custGeom>
            <a:avLst/>
            <a:gdLst>
              <a:gd name="T0" fmla="*/ 81 w 81"/>
              <a:gd name="T1" fmla="*/ 247 h 247"/>
              <a:gd name="T2" fmla="*/ 77 w 81"/>
              <a:gd name="T3" fmla="*/ 238 h 247"/>
              <a:gd name="T4" fmla="*/ 68 w 81"/>
              <a:gd name="T5" fmla="*/ 211 h 247"/>
              <a:gd name="T6" fmla="*/ 39 w 81"/>
              <a:gd name="T7" fmla="*/ 124 h 247"/>
              <a:gd name="T8" fmla="*/ 22 w 81"/>
              <a:gd name="T9" fmla="*/ 76 h 247"/>
              <a:gd name="T10" fmla="*/ 10 w 81"/>
              <a:gd name="T11" fmla="*/ 37 h 247"/>
              <a:gd name="T12" fmla="*/ 2 w 81"/>
              <a:gd name="T13" fmla="*/ 10 h 247"/>
              <a:gd name="T14" fmla="*/ 0 w 81"/>
              <a:gd name="T15" fmla="*/ 0 h 247"/>
              <a:gd name="T16" fmla="*/ 1 w 81"/>
              <a:gd name="T17" fmla="*/ 2 h 247"/>
              <a:gd name="T18" fmla="*/ 4 w 81"/>
              <a:gd name="T19" fmla="*/ 9 h 247"/>
              <a:gd name="T20" fmla="*/ 12 w 81"/>
              <a:gd name="T21" fmla="*/ 36 h 247"/>
              <a:gd name="T22" fmla="*/ 25 w 81"/>
              <a:gd name="T23" fmla="*/ 75 h 247"/>
              <a:gd name="T24" fmla="*/ 42 w 81"/>
              <a:gd name="T25" fmla="*/ 123 h 247"/>
              <a:gd name="T26" fmla="*/ 70 w 81"/>
              <a:gd name="T27" fmla="*/ 211 h 247"/>
              <a:gd name="T28" fmla="*/ 78 w 81"/>
              <a:gd name="T29" fmla="*/ 237 h 247"/>
              <a:gd name="T30" fmla="*/ 80 w 81"/>
              <a:gd name="T31" fmla="*/ 245 h 247"/>
              <a:gd name="T32" fmla="*/ 81 w 81"/>
              <a:gd name="T33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1" h="247">
                <a:moveTo>
                  <a:pt x="81" y="247"/>
                </a:moveTo>
                <a:cubicBezTo>
                  <a:pt x="80" y="247"/>
                  <a:pt x="79" y="244"/>
                  <a:pt x="77" y="238"/>
                </a:cubicBezTo>
                <a:cubicBezTo>
                  <a:pt x="74" y="232"/>
                  <a:pt x="71" y="223"/>
                  <a:pt x="68" y="211"/>
                </a:cubicBezTo>
                <a:cubicBezTo>
                  <a:pt x="60" y="189"/>
                  <a:pt x="50" y="158"/>
                  <a:pt x="39" y="124"/>
                </a:cubicBezTo>
                <a:cubicBezTo>
                  <a:pt x="33" y="107"/>
                  <a:pt x="27" y="91"/>
                  <a:pt x="22" y="76"/>
                </a:cubicBezTo>
                <a:cubicBezTo>
                  <a:pt x="17" y="61"/>
                  <a:pt x="13" y="48"/>
                  <a:pt x="10" y="37"/>
                </a:cubicBezTo>
                <a:cubicBezTo>
                  <a:pt x="7" y="25"/>
                  <a:pt x="4" y="16"/>
                  <a:pt x="2" y="10"/>
                </a:cubicBezTo>
                <a:cubicBezTo>
                  <a:pt x="1" y="3"/>
                  <a:pt x="0" y="0"/>
                  <a:pt x="0" y="0"/>
                </a:cubicBezTo>
                <a:cubicBezTo>
                  <a:pt x="0" y="0"/>
                  <a:pt x="0" y="1"/>
                  <a:pt x="1" y="2"/>
                </a:cubicBezTo>
                <a:cubicBezTo>
                  <a:pt x="2" y="4"/>
                  <a:pt x="3" y="6"/>
                  <a:pt x="4" y="9"/>
                </a:cubicBezTo>
                <a:cubicBezTo>
                  <a:pt x="6" y="16"/>
                  <a:pt x="9" y="25"/>
                  <a:pt x="12" y="36"/>
                </a:cubicBezTo>
                <a:cubicBezTo>
                  <a:pt x="15" y="47"/>
                  <a:pt x="20" y="61"/>
                  <a:pt x="25" y="75"/>
                </a:cubicBezTo>
                <a:cubicBezTo>
                  <a:pt x="30" y="90"/>
                  <a:pt x="36" y="106"/>
                  <a:pt x="42" y="123"/>
                </a:cubicBezTo>
                <a:cubicBezTo>
                  <a:pt x="53" y="157"/>
                  <a:pt x="63" y="188"/>
                  <a:pt x="70" y="211"/>
                </a:cubicBezTo>
                <a:cubicBezTo>
                  <a:pt x="73" y="222"/>
                  <a:pt x="76" y="231"/>
                  <a:pt x="78" y="237"/>
                </a:cubicBezTo>
                <a:cubicBezTo>
                  <a:pt x="79" y="241"/>
                  <a:pt x="79" y="243"/>
                  <a:pt x="80" y="245"/>
                </a:cubicBezTo>
                <a:cubicBezTo>
                  <a:pt x="80" y="246"/>
                  <a:pt x="81" y="247"/>
                  <a:pt x="81" y="247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iṩ1îďè">
            <a:extLst>
              <a:ext uri="{FF2B5EF4-FFF2-40B4-BE49-F238E27FC236}">
                <a16:creationId xmlns:a16="http://schemas.microsoft.com/office/drawing/2014/main" id="{240DB032-BF3D-42AF-9FBE-A30CEF829853}"/>
              </a:ext>
            </a:extLst>
          </p:cNvPr>
          <p:cNvSpPr/>
          <p:nvPr/>
        </p:nvSpPr>
        <p:spPr bwMode="auto">
          <a:xfrm>
            <a:off x="2434563" y="4179466"/>
            <a:ext cx="783895" cy="622371"/>
          </a:xfrm>
          <a:custGeom>
            <a:avLst/>
            <a:gdLst>
              <a:gd name="T0" fmla="*/ 0 w 363"/>
              <a:gd name="T1" fmla="*/ 285 h 288"/>
              <a:gd name="T2" fmla="*/ 6 w 363"/>
              <a:gd name="T3" fmla="*/ 285 h 288"/>
              <a:gd name="T4" fmla="*/ 23 w 363"/>
              <a:gd name="T5" fmla="*/ 285 h 288"/>
              <a:gd name="T6" fmla="*/ 83 w 363"/>
              <a:gd name="T7" fmla="*/ 284 h 288"/>
              <a:gd name="T8" fmla="*/ 173 w 363"/>
              <a:gd name="T9" fmla="*/ 281 h 288"/>
              <a:gd name="T10" fmla="*/ 226 w 363"/>
              <a:gd name="T11" fmla="*/ 277 h 288"/>
              <a:gd name="T12" fmla="*/ 253 w 363"/>
              <a:gd name="T13" fmla="*/ 273 h 288"/>
              <a:gd name="T14" fmla="*/ 267 w 363"/>
              <a:gd name="T15" fmla="*/ 271 h 288"/>
              <a:gd name="T16" fmla="*/ 280 w 363"/>
              <a:gd name="T17" fmla="*/ 266 h 288"/>
              <a:gd name="T18" fmla="*/ 283 w 363"/>
              <a:gd name="T19" fmla="*/ 265 h 288"/>
              <a:gd name="T20" fmla="*/ 284 w 363"/>
              <a:gd name="T21" fmla="*/ 264 h 288"/>
              <a:gd name="T22" fmla="*/ 284 w 363"/>
              <a:gd name="T23" fmla="*/ 263 h 288"/>
              <a:gd name="T24" fmla="*/ 286 w 363"/>
              <a:gd name="T25" fmla="*/ 256 h 288"/>
              <a:gd name="T26" fmla="*/ 290 w 363"/>
              <a:gd name="T27" fmla="*/ 243 h 288"/>
              <a:gd name="T28" fmla="*/ 298 w 363"/>
              <a:gd name="T29" fmla="*/ 216 h 288"/>
              <a:gd name="T30" fmla="*/ 312 w 363"/>
              <a:gd name="T31" fmla="*/ 164 h 288"/>
              <a:gd name="T32" fmla="*/ 325 w 363"/>
              <a:gd name="T33" fmla="*/ 118 h 288"/>
              <a:gd name="T34" fmla="*/ 337 w 363"/>
              <a:gd name="T35" fmla="*/ 78 h 288"/>
              <a:gd name="T36" fmla="*/ 354 w 363"/>
              <a:gd name="T37" fmla="*/ 20 h 288"/>
              <a:gd name="T38" fmla="*/ 360 w 363"/>
              <a:gd name="T39" fmla="*/ 5 h 288"/>
              <a:gd name="T40" fmla="*/ 363 w 363"/>
              <a:gd name="T41" fmla="*/ 0 h 288"/>
              <a:gd name="T42" fmla="*/ 361 w 363"/>
              <a:gd name="T43" fmla="*/ 5 h 288"/>
              <a:gd name="T44" fmla="*/ 356 w 363"/>
              <a:gd name="T45" fmla="*/ 21 h 288"/>
              <a:gd name="T46" fmla="*/ 341 w 363"/>
              <a:gd name="T47" fmla="*/ 79 h 288"/>
              <a:gd name="T48" fmla="*/ 329 w 363"/>
              <a:gd name="T49" fmla="*/ 120 h 288"/>
              <a:gd name="T50" fmla="*/ 317 w 363"/>
              <a:gd name="T51" fmla="*/ 166 h 288"/>
              <a:gd name="T52" fmla="*/ 303 w 363"/>
              <a:gd name="T53" fmla="*/ 217 h 288"/>
              <a:gd name="T54" fmla="*/ 295 w 363"/>
              <a:gd name="T55" fmla="*/ 244 h 288"/>
              <a:gd name="T56" fmla="*/ 292 w 363"/>
              <a:gd name="T57" fmla="*/ 258 h 288"/>
              <a:gd name="T58" fmla="*/ 289 w 363"/>
              <a:gd name="T59" fmla="*/ 265 h 288"/>
              <a:gd name="T60" fmla="*/ 288 w 363"/>
              <a:gd name="T61" fmla="*/ 267 h 288"/>
              <a:gd name="T62" fmla="*/ 287 w 363"/>
              <a:gd name="T63" fmla="*/ 269 h 288"/>
              <a:gd name="T64" fmla="*/ 283 w 363"/>
              <a:gd name="T65" fmla="*/ 271 h 288"/>
              <a:gd name="T66" fmla="*/ 268 w 363"/>
              <a:gd name="T67" fmla="*/ 276 h 288"/>
              <a:gd name="T68" fmla="*/ 254 w 363"/>
              <a:gd name="T69" fmla="*/ 279 h 288"/>
              <a:gd name="T70" fmla="*/ 226 w 363"/>
              <a:gd name="T71" fmla="*/ 282 h 288"/>
              <a:gd name="T72" fmla="*/ 173 w 363"/>
              <a:gd name="T73" fmla="*/ 286 h 288"/>
              <a:gd name="T74" fmla="*/ 83 w 363"/>
              <a:gd name="T75" fmla="*/ 288 h 288"/>
              <a:gd name="T76" fmla="*/ 22 w 363"/>
              <a:gd name="T77" fmla="*/ 287 h 288"/>
              <a:gd name="T78" fmla="*/ 0 w 363"/>
              <a:gd name="T79" fmla="*/ 28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3" h="288">
                <a:moveTo>
                  <a:pt x="0" y="285"/>
                </a:moveTo>
                <a:cubicBezTo>
                  <a:pt x="0" y="284"/>
                  <a:pt x="2" y="285"/>
                  <a:pt x="6" y="285"/>
                </a:cubicBezTo>
                <a:cubicBezTo>
                  <a:pt x="10" y="285"/>
                  <a:pt x="15" y="285"/>
                  <a:pt x="23" y="285"/>
                </a:cubicBezTo>
                <a:cubicBezTo>
                  <a:pt x="37" y="285"/>
                  <a:pt x="58" y="285"/>
                  <a:pt x="83" y="284"/>
                </a:cubicBezTo>
                <a:cubicBezTo>
                  <a:pt x="109" y="283"/>
                  <a:pt x="139" y="282"/>
                  <a:pt x="173" y="281"/>
                </a:cubicBezTo>
                <a:cubicBezTo>
                  <a:pt x="190" y="280"/>
                  <a:pt x="207" y="278"/>
                  <a:pt x="226" y="277"/>
                </a:cubicBezTo>
                <a:cubicBezTo>
                  <a:pt x="235" y="276"/>
                  <a:pt x="244" y="275"/>
                  <a:pt x="253" y="273"/>
                </a:cubicBezTo>
                <a:cubicBezTo>
                  <a:pt x="258" y="272"/>
                  <a:pt x="263" y="272"/>
                  <a:pt x="267" y="271"/>
                </a:cubicBezTo>
                <a:cubicBezTo>
                  <a:pt x="272" y="270"/>
                  <a:pt x="276" y="268"/>
                  <a:pt x="280" y="266"/>
                </a:cubicBezTo>
                <a:cubicBezTo>
                  <a:pt x="281" y="266"/>
                  <a:pt x="282" y="265"/>
                  <a:pt x="283" y="265"/>
                </a:cubicBezTo>
                <a:cubicBezTo>
                  <a:pt x="283" y="265"/>
                  <a:pt x="284" y="264"/>
                  <a:pt x="284" y="264"/>
                </a:cubicBezTo>
                <a:cubicBezTo>
                  <a:pt x="284" y="264"/>
                  <a:pt x="284" y="264"/>
                  <a:pt x="284" y="263"/>
                </a:cubicBezTo>
                <a:cubicBezTo>
                  <a:pt x="285" y="261"/>
                  <a:pt x="286" y="259"/>
                  <a:pt x="286" y="256"/>
                </a:cubicBezTo>
                <a:cubicBezTo>
                  <a:pt x="288" y="252"/>
                  <a:pt x="289" y="247"/>
                  <a:pt x="290" y="243"/>
                </a:cubicBezTo>
                <a:cubicBezTo>
                  <a:pt x="293" y="233"/>
                  <a:pt x="295" y="224"/>
                  <a:pt x="298" y="216"/>
                </a:cubicBezTo>
                <a:cubicBezTo>
                  <a:pt x="302" y="198"/>
                  <a:pt x="307" y="181"/>
                  <a:pt x="312" y="164"/>
                </a:cubicBezTo>
                <a:cubicBezTo>
                  <a:pt x="316" y="148"/>
                  <a:pt x="321" y="133"/>
                  <a:pt x="325" y="118"/>
                </a:cubicBezTo>
                <a:cubicBezTo>
                  <a:pt x="329" y="104"/>
                  <a:pt x="334" y="91"/>
                  <a:pt x="337" y="78"/>
                </a:cubicBezTo>
                <a:cubicBezTo>
                  <a:pt x="344" y="54"/>
                  <a:pt x="349" y="34"/>
                  <a:pt x="354" y="20"/>
                </a:cubicBezTo>
                <a:cubicBezTo>
                  <a:pt x="357" y="13"/>
                  <a:pt x="359" y="8"/>
                  <a:pt x="360" y="5"/>
                </a:cubicBezTo>
                <a:cubicBezTo>
                  <a:pt x="362" y="1"/>
                  <a:pt x="363" y="0"/>
                  <a:pt x="363" y="0"/>
                </a:cubicBezTo>
                <a:cubicBezTo>
                  <a:pt x="363" y="0"/>
                  <a:pt x="363" y="2"/>
                  <a:pt x="361" y="5"/>
                </a:cubicBezTo>
                <a:cubicBezTo>
                  <a:pt x="360" y="9"/>
                  <a:pt x="358" y="14"/>
                  <a:pt x="356" y="21"/>
                </a:cubicBezTo>
                <a:cubicBezTo>
                  <a:pt x="352" y="34"/>
                  <a:pt x="347" y="54"/>
                  <a:pt x="341" y="79"/>
                </a:cubicBezTo>
                <a:cubicBezTo>
                  <a:pt x="338" y="92"/>
                  <a:pt x="334" y="105"/>
                  <a:pt x="329" y="120"/>
                </a:cubicBezTo>
                <a:cubicBezTo>
                  <a:pt x="325" y="134"/>
                  <a:pt x="321" y="150"/>
                  <a:pt x="317" y="166"/>
                </a:cubicBezTo>
                <a:cubicBezTo>
                  <a:pt x="312" y="182"/>
                  <a:pt x="308" y="199"/>
                  <a:pt x="303" y="217"/>
                </a:cubicBezTo>
                <a:cubicBezTo>
                  <a:pt x="300" y="226"/>
                  <a:pt x="298" y="235"/>
                  <a:pt x="295" y="244"/>
                </a:cubicBezTo>
                <a:cubicBezTo>
                  <a:pt x="294" y="249"/>
                  <a:pt x="293" y="253"/>
                  <a:pt x="292" y="258"/>
                </a:cubicBezTo>
                <a:cubicBezTo>
                  <a:pt x="291" y="260"/>
                  <a:pt x="290" y="262"/>
                  <a:pt x="289" y="265"/>
                </a:cubicBezTo>
                <a:cubicBezTo>
                  <a:pt x="289" y="266"/>
                  <a:pt x="289" y="267"/>
                  <a:pt x="288" y="267"/>
                </a:cubicBezTo>
                <a:cubicBezTo>
                  <a:pt x="288" y="268"/>
                  <a:pt x="287" y="269"/>
                  <a:pt x="287" y="269"/>
                </a:cubicBezTo>
                <a:cubicBezTo>
                  <a:pt x="285" y="270"/>
                  <a:pt x="284" y="271"/>
                  <a:pt x="283" y="271"/>
                </a:cubicBezTo>
                <a:cubicBezTo>
                  <a:pt x="278" y="274"/>
                  <a:pt x="273" y="275"/>
                  <a:pt x="268" y="276"/>
                </a:cubicBezTo>
                <a:cubicBezTo>
                  <a:pt x="264" y="277"/>
                  <a:pt x="259" y="278"/>
                  <a:pt x="254" y="279"/>
                </a:cubicBezTo>
                <a:cubicBezTo>
                  <a:pt x="245" y="280"/>
                  <a:pt x="235" y="281"/>
                  <a:pt x="226" y="282"/>
                </a:cubicBezTo>
                <a:cubicBezTo>
                  <a:pt x="208" y="284"/>
                  <a:pt x="190" y="285"/>
                  <a:pt x="173" y="286"/>
                </a:cubicBezTo>
                <a:cubicBezTo>
                  <a:pt x="139" y="287"/>
                  <a:pt x="109" y="288"/>
                  <a:pt x="83" y="288"/>
                </a:cubicBezTo>
                <a:cubicBezTo>
                  <a:pt x="58" y="288"/>
                  <a:pt x="37" y="288"/>
                  <a:pt x="22" y="287"/>
                </a:cubicBezTo>
                <a:cubicBezTo>
                  <a:pt x="8" y="286"/>
                  <a:pt x="0" y="285"/>
                  <a:pt x="0" y="285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ṣḷîdé">
            <a:extLst>
              <a:ext uri="{FF2B5EF4-FFF2-40B4-BE49-F238E27FC236}">
                <a16:creationId xmlns:a16="http://schemas.microsoft.com/office/drawing/2014/main" id="{8413C98A-7394-4E92-8993-307102CECA7C}"/>
              </a:ext>
            </a:extLst>
          </p:cNvPr>
          <p:cNvSpPr/>
          <p:nvPr/>
        </p:nvSpPr>
        <p:spPr bwMode="auto">
          <a:xfrm>
            <a:off x="2423612" y="4747995"/>
            <a:ext cx="0" cy="0"/>
          </a:xfrm>
          <a:prstGeom prst="line">
            <a:avLst/>
          </a:prstGeom>
          <a:noFill/>
          <a:ln w="14288" cap="flat">
            <a:solidFill>
              <a:srgbClr val="06060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iSļîḑe">
            <a:extLst>
              <a:ext uri="{FF2B5EF4-FFF2-40B4-BE49-F238E27FC236}">
                <a16:creationId xmlns:a16="http://schemas.microsoft.com/office/drawing/2014/main" id="{FBCFD9AE-D06B-4AA8-8184-F48FCE996731}"/>
              </a:ext>
            </a:extLst>
          </p:cNvPr>
          <p:cNvSpPr/>
          <p:nvPr/>
        </p:nvSpPr>
        <p:spPr bwMode="auto">
          <a:xfrm>
            <a:off x="2998530" y="4171253"/>
            <a:ext cx="153311" cy="542065"/>
          </a:xfrm>
          <a:custGeom>
            <a:avLst/>
            <a:gdLst>
              <a:gd name="T0" fmla="*/ 0 w 71"/>
              <a:gd name="T1" fmla="*/ 251 h 251"/>
              <a:gd name="T2" fmla="*/ 0 w 71"/>
              <a:gd name="T3" fmla="*/ 248 h 251"/>
              <a:gd name="T4" fmla="*/ 2 w 71"/>
              <a:gd name="T5" fmla="*/ 241 h 251"/>
              <a:gd name="T6" fmla="*/ 9 w 71"/>
              <a:gd name="T7" fmla="*/ 214 h 251"/>
              <a:gd name="T8" fmla="*/ 33 w 71"/>
              <a:gd name="T9" fmla="*/ 125 h 251"/>
              <a:gd name="T10" fmla="*/ 59 w 71"/>
              <a:gd name="T11" fmla="*/ 37 h 251"/>
              <a:gd name="T12" fmla="*/ 68 w 71"/>
              <a:gd name="T13" fmla="*/ 10 h 251"/>
              <a:gd name="T14" fmla="*/ 71 w 71"/>
              <a:gd name="T15" fmla="*/ 0 h 251"/>
              <a:gd name="T16" fmla="*/ 69 w 71"/>
              <a:gd name="T17" fmla="*/ 10 h 251"/>
              <a:gd name="T18" fmla="*/ 61 w 71"/>
              <a:gd name="T19" fmla="*/ 37 h 251"/>
              <a:gd name="T20" fmla="*/ 36 w 71"/>
              <a:gd name="T21" fmla="*/ 126 h 251"/>
              <a:gd name="T22" fmla="*/ 11 w 71"/>
              <a:gd name="T23" fmla="*/ 214 h 251"/>
              <a:gd name="T24" fmla="*/ 3 w 71"/>
              <a:gd name="T25" fmla="*/ 241 h 251"/>
              <a:gd name="T26" fmla="*/ 0 w 71"/>
              <a:gd name="T2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251">
                <a:moveTo>
                  <a:pt x="0" y="251"/>
                </a:moveTo>
                <a:cubicBezTo>
                  <a:pt x="0" y="251"/>
                  <a:pt x="0" y="250"/>
                  <a:pt x="0" y="248"/>
                </a:cubicBezTo>
                <a:cubicBezTo>
                  <a:pt x="1" y="247"/>
                  <a:pt x="1" y="244"/>
                  <a:pt x="2" y="241"/>
                </a:cubicBezTo>
                <a:cubicBezTo>
                  <a:pt x="4" y="234"/>
                  <a:pt x="6" y="225"/>
                  <a:pt x="9" y="214"/>
                </a:cubicBezTo>
                <a:cubicBezTo>
                  <a:pt x="15" y="191"/>
                  <a:pt x="23" y="159"/>
                  <a:pt x="33" y="125"/>
                </a:cubicBezTo>
                <a:cubicBezTo>
                  <a:pt x="42" y="90"/>
                  <a:pt x="52" y="59"/>
                  <a:pt x="59" y="37"/>
                </a:cubicBezTo>
                <a:cubicBezTo>
                  <a:pt x="63" y="25"/>
                  <a:pt x="66" y="16"/>
                  <a:pt x="68" y="10"/>
                </a:cubicBezTo>
                <a:cubicBezTo>
                  <a:pt x="70" y="4"/>
                  <a:pt x="71" y="0"/>
                  <a:pt x="71" y="0"/>
                </a:cubicBezTo>
                <a:cubicBezTo>
                  <a:pt x="71" y="0"/>
                  <a:pt x="70" y="4"/>
                  <a:pt x="69" y="10"/>
                </a:cubicBezTo>
                <a:cubicBezTo>
                  <a:pt x="67" y="17"/>
                  <a:pt x="64" y="26"/>
                  <a:pt x="61" y="37"/>
                </a:cubicBezTo>
                <a:cubicBezTo>
                  <a:pt x="55" y="60"/>
                  <a:pt x="45" y="91"/>
                  <a:pt x="36" y="126"/>
                </a:cubicBezTo>
                <a:cubicBezTo>
                  <a:pt x="26" y="160"/>
                  <a:pt x="17" y="192"/>
                  <a:pt x="11" y="214"/>
                </a:cubicBezTo>
                <a:cubicBezTo>
                  <a:pt x="8" y="226"/>
                  <a:pt x="5" y="235"/>
                  <a:pt x="3" y="241"/>
                </a:cubicBezTo>
                <a:cubicBezTo>
                  <a:pt x="1" y="247"/>
                  <a:pt x="0" y="251"/>
                  <a:pt x="0" y="25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iş1idé">
            <a:extLst>
              <a:ext uri="{FF2B5EF4-FFF2-40B4-BE49-F238E27FC236}">
                <a16:creationId xmlns:a16="http://schemas.microsoft.com/office/drawing/2014/main" id="{D8D1F9CC-C64B-4624-B942-FFF433612E36}"/>
              </a:ext>
            </a:extLst>
          </p:cNvPr>
          <p:cNvSpPr/>
          <p:nvPr/>
        </p:nvSpPr>
        <p:spPr bwMode="auto">
          <a:xfrm>
            <a:off x="2913661" y="4534455"/>
            <a:ext cx="134148" cy="6388"/>
          </a:xfrm>
          <a:custGeom>
            <a:avLst/>
            <a:gdLst>
              <a:gd name="T0" fmla="*/ 62 w 62"/>
              <a:gd name="T1" fmla="*/ 2 h 3"/>
              <a:gd name="T2" fmla="*/ 31 w 62"/>
              <a:gd name="T3" fmla="*/ 3 h 3"/>
              <a:gd name="T4" fmla="*/ 0 w 62"/>
              <a:gd name="T5" fmla="*/ 2 h 3"/>
              <a:gd name="T6" fmla="*/ 31 w 62"/>
              <a:gd name="T7" fmla="*/ 0 h 3"/>
              <a:gd name="T8" fmla="*/ 62 w 62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3">
                <a:moveTo>
                  <a:pt x="62" y="2"/>
                </a:moveTo>
                <a:cubicBezTo>
                  <a:pt x="62" y="2"/>
                  <a:pt x="48" y="3"/>
                  <a:pt x="31" y="3"/>
                </a:cubicBezTo>
                <a:cubicBezTo>
                  <a:pt x="14" y="3"/>
                  <a:pt x="0" y="3"/>
                  <a:pt x="0" y="2"/>
                </a:cubicBezTo>
                <a:cubicBezTo>
                  <a:pt x="0" y="1"/>
                  <a:pt x="14" y="0"/>
                  <a:pt x="31" y="0"/>
                </a:cubicBezTo>
                <a:cubicBezTo>
                  <a:pt x="48" y="0"/>
                  <a:pt x="62" y="1"/>
                  <a:pt x="62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íSļïdê">
            <a:extLst>
              <a:ext uri="{FF2B5EF4-FFF2-40B4-BE49-F238E27FC236}">
                <a16:creationId xmlns:a16="http://schemas.microsoft.com/office/drawing/2014/main" id="{E8CDA9A4-A7E6-49BF-87D1-C21A1F85E3DE}"/>
              </a:ext>
            </a:extLst>
          </p:cNvPr>
          <p:cNvSpPr/>
          <p:nvPr/>
        </p:nvSpPr>
        <p:spPr bwMode="auto">
          <a:xfrm>
            <a:off x="2695557" y="4536280"/>
            <a:ext cx="151486" cy="8214"/>
          </a:xfrm>
          <a:custGeom>
            <a:avLst/>
            <a:gdLst>
              <a:gd name="T0" fmla="*/ 70 w 70"/>
              <a:gd name="T1" fmla="*/ 2 h 4"/>
              <a:gd name="T2" fmla="*/ 35 w 70"/>
              <a:gd name="T3" fmla="*/ 4 h 4"/>
              <a:gd name="T4" fmla="*/ 0 w 70"/>
              <a:gd name="T5" fmla="*/ 3 h 4"/>
              <a:gd name="T6" fmla="*/ 35 w 70"/>
              <a:gd name="T7" fmla="*/ 1 h 4"/>
              <a:gd name="T8" fmla="*/ 70 w 70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">
                <a:moveTo>
                  <a:pt x="70" y="2"/>
                </a:moveTo>
                <a:cubicBezTo>
                  <a:pt x="70" y="2"/>
                  <a:pt x="54" y="3"/>
                  <a:pt x="35" y="4"/>
                </a:cubicBezTo>
                <a:cubicBezTo>
                  <a:pt x="15" y="4"/>
                  <a:pt x="0" y="4"/>
                  <a:pt x="0" y="3"/>
                </a:cubicBezTo>
                <a:cubicBezTo>
                  <a:pt x="0" y="2"/>
                  <a:pt x="15" y="1"/>
                  <a:pt x="35" y="1"/>
                </a:cubicBezTo>
                <a:cubicBezTo>
                  <a:pt x="54" y="0"/>
                  <a:pt x="70" y="1"/>
                  <a:pt x="70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îšľiďé">
            <a:extLst>
              <a:ext uri="{FF2B5EF4-FFF2-40B4-BE49-F238E27FC236}">
                <a16:creationId xmlns:a16="http://schemas.microsoft.com/office/drawing/2014/main" id="{EFA3A6B2-F514-4914-81FC-5E5B1D9852D9}"/>
              </a:ext>
            </a:extLst>
          </p:cNvPr>
          <p:cNvSpPr/>
          <p:nvPr/>
        </p:nvSpPr>
        <p:spPr bwMode="auto">
          <a:xfrm>
            <a:off x="2482017" y="4540843"/>
            <a:ext cx="148749" cy="8214"/>
          </a:xfrm>
          <a:custGeom>
            <a:avLst/>
            <a:gdLst>
              <a:gd name="T0" fmla="*/ 69 w 69"/>
              <a:gd name="T1" fmla="*/ 2 h 4"/>
              <a:gd name="T2" fmla="*/ 34 w 69"/>
              <a:gd name="T3" fmla="*/ 4 h 4"/>
              <a:gd name="T4" fmla="*/ 0 w 69"/>
              <a:gd name="T5" fmla="*/ 3 h 4"/>
              <a:gd name="T6" fmla="*/ 34 w 69"/>
              <a:gd name="T7" fmla="*/ 1 h 4"/>
              <a:gd name="T8" fmla="*/ 69 w 69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4">
                <a:moveTo>
                  <a:pt x="69" y="2"/>
                </a:moveTo>
                <a:cubicBezTo>
                  <a:pt x="69" y="3"/>
                  <a:pt x="53" y="4"/>
                  <a:pt x="34" y="4"/>
                </a:cubicBezTo>
                <a:cubicBezTo>
                  <a:pt x="15" y="4"/>
                  <a:pt x="0" y="4"/>
                  <a:pt x="0" y="3"/>
                </a:cubicBezTo>
                <a:cubicBezTo>
                  <a:pt x="0" y="2"/>
                  <a:pt x="15" y="1"/>
                  <a:pt x="34" y="1"/>
                </a:cubicBezTo>
                <a:cubicBezTo>
                  <a:pt x="53" y="0"/>
                  <a:pt x="69" y="1"/>
                  <a:pt x="69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ïṣľiďe">
            <a:extLst>
              <a:ext uri="{FF2B5EF4-FFF2-40B4-BE49-F238E27FC236}">
                <a16:creationId xmlns:a16="http://schemas.microsoft.com/office/drawing/2014/main" id="{12648D90-20E1-4251-B19D-B1FC024D5B75}"/>
              </a:ext>
            </a:extLst>
          </p:cNvPr>
          <p:cNvSpPr/>
          <p:nvPr/>
        </p:nvSpPr>
        <p:spPr bwMode="auto">
          <a:xfrm>
            <a:off x="2303153" y="4542668"/>
            <a:ext cx="114071" cy="6388"/>
          </a:xfrm>
          <a:custGeom>
            <a:avLst/>
            <a:gdLst>
              <a:gd name="T0" fmla="*/ 53 w 53"/>
              <a:gd name="T1" fmla="*/ 2 h 3"/>
              <a:gd name="T2" fmla="*/ 26 w 53"/>
              <a:gd name="T3" fmla="*/ 3 h 3"/>
              <a:gd name="T4" fmla="*/ 0 w 53"/>
              <a:gd name="T5" fmla="*/ 1 h 3"/>
              <a:gd name="T6" fmla="*/ 26 w 53"/>
              <a:gd name="T7" fmla="*/ 0 h 3"/>
              <a:gd name="T8" fmla="*/ 53 w 53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">
                <a:moveTo>
                  <a:pt x="53" y="2"/>
                </a:moveTo>
                <a:cubicBezTo>
                  <a:pt x="53" y="3"/>
                  <a:pt x="41" y="3"/>
                  <a:pt x="26" y="3"/>
                </a:cubicBezTo>
                <a:cubicBezTo>
                  <a:pt x="12" y="3"/>
                  <a:pt x="0" y="2"/>
                  <a:pt x="0" y="1"/>
                </a:cubicBezTo>
                <a:cubicBezTo>
                  <a:pt x="0" y="1"/>
                  <a:pt x="12" y="0"/>
                  <a:pt x="26" y="0"/>
                </a:cubicBezTo>
                <a:cubicBezTo>
                  <a:pt x="41" y="0"/>
                  <a:pt x="53" y="1"/>
                  <a:pt x="53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ï$ḷïḓe">
            <a:extLst>
              <a:ext uri="{FF2B5EF4-FFF2-40B4-BE49-F238E27FC236}">
                <a16:creationId xmlns:a16="http://schemas.microsoft.com/office/drawing/2014/main" id="{9784071B-2F66-4F8F-9E3D-96159C1A7D08}"/>
              </a:ext>
            </a:extLst>
          </p:cNvPr>
          <p:cNvSpPr/>
          <p:nvPr/>
        </p:nvSpPr>
        <p:spPr bwMode="auto">
          <a:xfrm>
            <a:off x="2905448" y="4594684"/>
            <a:ext cx="127759" cy="6388"/>
          </a:xfrm>
          <a:prstGeom prst="ellipse">
            <a:avLst/>
          </a:pr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iṧľîdé">
            <a:extLst>
              <a:ext uri="{FF2B5EF4-FFF2-40B4-BE49-F238E27FC236}">
                <a16:creationId xmlns:a16="http://schemas.microsoft.com/office/drawing/2014/main" id="{FEA96937-61E4-4243-8F5D-B8A5E1C044DD}"/>
              </a:ext>
            </a:extLst>
          </p:cNvPr>
          <p:cNvSpPr/>
          <p:nvPr/>
        </p:nvSpPr>
        <p:spPr bwMode="auto">
          <a:xfrm>
            <a:off x="2693732" y="4599247"/>
            <a:ext cx="146923" cy="10038"/>
          </a:xfrm>
          <a:custGeom>
            <a:avLst/>
            <a:gdLst>
              <a:gd name="T0" fmla="*/ 68 w 68"/>
              <a:gd name="T1" fmla="*/ 3 h 5"/>
              <a:gd name="T2" fmla="*/ 33 w 68"/>
              <a:gd name="T3" fmla="*/ 4 h 5"/>
              <a:gd name="T4" fmla="*/ 0 w 68"/>
              <a:gd name="T5" fmla="*/ 2 h 5"/>
              <a:gd name="T6" fmla="*/ 34 w 68"/>
              <a:gd name="T7" fmla="*/ 1 h 5"/>
              <a:gd name="T8" fmla="*/ 68 w 68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">
                <a:moveTo>
                  <a:pt x="68" y="3"/>
                </a:moveTo>
                <a:cubicBezTo>
                  <a:pt x="68" y="4"/>
                  <a:pt x="52" y="5"/>
                  <a:pt x="33" y="4"/>
                </a:cubicBezTo>
                <a:cubicBezTo>
                  <a:pt x="15" y="3"/>
                  <a:pt x="0" y="3"/>
                  <a:pt x="0" y="2"/>
                </a:cubicBezTo>
                <a:cubicBezTo>
                  <a:pt x="0" y="1"/>
                  <a:pt x="15" y="0"/>
                  <a:pt x="34" y="1"/>
                </a:cubicBezTo>
                <a:cubicBezTo>
                  <a:pt x="52" y="2"/>
                  <a:pt x="68" y="2"/>
                  <a:pt x="68" y="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íSľídê">
            <a:extLst>
              <a:ext uri="{FF2B5EF4-FFF2-40B4-BE49-F238E27FC236}">
                <a16:creationId xmlns:a16="http://schemas.microsoft.com/office/drawing/2014/main" id="{F0C6DA15-9565-4466-8354-C6E45CFFC182}"/>
              </a:ext>
            </a:extLst>
          </p:cNvPr>
          <p:cNvSpPr/>
          <p:nvPr/>
        </p:nvSpPr>
        <p:spPr bwMode="auto">
          <a:xfrm>
            <a:off x="2492968" y="4601072"/>
            <a:ext cx="142360" cy="8214"/>
          </a:xfrm>
          <a:custGeom>
            <a:avLst/>
            <a:gdLst>
              <a:gd name="T0" fmla="*/ 66 w 66"/>
              <a:gd name="T1" fmla="*/ 1 h 4"/>
              <a:gd name="T2" fmla="*/ 33 w 66"/>
              <a:gd name="T3" fmla="*/ 3 h 4"/>
              <a:gd name="T4" fmla="*/ 0 w 66"/>
              <a:gd name="T5" fmla="*/ 3 h 4"/>
              <a:gd name="T6" fmla="*/ 33 w 66"/>
              <a:gd name="T7" fmla="*/ 0 h 4"/>
              <a:gd name="T8" fmla="*/ 66 w 66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">
                <a:moveTo>
                  <a:pt x="66" y="1"/>
                </a:moveTo>
                <a:cubicBezTo>
                  <a:pt x="66" y="2"/>
                  <a:pt x="51" y="3"/>
                  <a:pt x="33" y="3"/>
                </a:cubicBezTo>
                <a:cubicBezTo>
                  <a:pt x="15" y="4"/>
                  <a:pt x="0" y="3"/>
                  <a:pt x="0" y="3"/>
                </a:cubicBezTo>
                <a:cubicBezTo>
                  <a:pt x="0" y="2"/>
                  <a:pt x="15" y="1"/>
                  <a:pt x="33" y="0"/>
                </a:cubicBezTo>
                <a:cubicBezTo>
                  <a:pt x="51" y="0"/>
                  <a:pt x="66" y="0"/>
                  <a:pt x="66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ïśļïďe">
            <a:extLst>
              <a:ext uri="{FF2B5EF4-FFF2-40B4-BE49-F238E27FC236}">
                <a16:creationId xmlns:a16="http://schemas.microsoft.com/office/drawing/2014/main" id="{1FAB083A-5410-4907-B972-36A463F813ED}"/>
              </a:ext>
            </a:extLst>
          </p:cNvPr>
          <p:cNvSpPr/>
          <p:nvPr/>
        </p:nvSpPr>
        <p:spPr bwMode="auto">
          <a:xfrm>
            <a:off x="2322317" y="4605635"/>
            <a:ext cx="107683" cy="8214"/>
          </a:xfrm>
          <a:custGeom>
            <a:avLst/>
            <a:gdLst>
              <a:gd name="T0" fmla="*/ 50 w 50"/>
              <a:gd name="T1" fmla="*/ 2 h 4"/>
              <a:gd name="T2" fmla="*/ 25 w 50"/>
              <a:gd name="T3" fmla="*/ 3 h 4"/>
              <a:gd name="T4" fmla="*/ 0 w 50"/>
              <a:gd name="T5" fmla="*/ 2 h 4"/>
              <a:gd name="T6" fmla="*/ 25 w 50"/>
              <a:gd name="T7" fmla="*/ 0 h 4"/>
              <a:gd name="T8" fmla="*/ 50 w 50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">
                <a:moveTo>
                  <a:pt x="50" y="2"/>
                </a:moveTo>
                <a:cubicBezTo>
                  <a:pt x="50" y="3"/>
                  <a:pt x="39" y="3"/>
                  <a:pt x="25" y="3"/>
                </a:cubicBezTo>
                <a:cubicBezTo>
                  <a:pt x="11" y="4"/>
                  <a:pt x="0" y="3"/>
                  <a:pt x="0" y="2"/>
                </a:cubicBezTo>
                <a:cubicBezTo>
                  <a:pt x="0" y="1"/>
                  <a:pt x="11" y="0"/>
                  <a:pt x="25" y="0"/>
                </a:cubicBezTo>
                <a:cubicBezTo>
                  <a:pt x="39" y="0"/>
                  <a:pt x="50" y="1"/>
                  <a:pt x="50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ïḓê">
            <a:extLst>
              <a:ext uri="{FF2B5EF4-FFF2-40B4-BE49-F238E27FC236}">
                <a16:creationId xmlns:a16="http://schemas.microsoft.com/office/drawing/2014/main" id="{BD9161CF-C968-4D2C-93C5-0CB80F36B35A}"/>
              </a:ext>
            </a:extLst>
          </p:cNvPr>
          <p:cNvSpPr/>
          <p:nvPr/>
        </p:nvSpPr>
        <p:spPr bwMode="auto">
          <a:xfrm>
            <a:off x="2877159" y="4708755"/>
            <a:ext cx="121372" cy="28290"/>
          </a:xfrm>
          <a:custGeom>
            <a:avLst/>
            <a:gdLst>
              <a:gd name="T0" fmla="*/ 55 w 56"/>
              <a:gd name="T1" fmla="*/ 0 h 13"/>
              <a:gd name="T2" fmla="*/ 54 w 56"/>
              <a:gd name="T3" fmla="*/ 3 h 13"/>
              <a:gd name="T4" fmla="*/ 49 w 56"/>
              <a:gd name="T5" fmla="*/ 6 h 13"/>
              <a:gd name="T6" fmla="*/ 29 w 56"/>
              <a:gd name="T7" fmla="*/ 11 h 13"/>
              <a:gd name="T8" fmla="*/ 0 w 56"/>
              <a:gd name="T9" fmla="*/ 12 h 13"/>
              <a:gd name="T10" fmla="*/ 28 w 56"/>
              <a:gd name="T11" fmla="*/ 8 h 13"/>
              <a:gd name="T12" fmla="*/ 48 w 56"/>
              <a:gd name="T13" fmla="*/ 4 h 13"/>
              <a:gd name="T14" fmla="*/ 54 w 56"/>
              <a:gd name="T15" fmla="*/ 2 h 13"/>
              <a:gd name="T16" fmla="*/ 55 w 56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3">
                <a:moveTo>
                  <a:pt x="55" y="0"/>
                </a:moveTo>
                <a:cubicBezTo>
                  <a:pt x="56" y="0"/>
                  <a:pt x="56" y="1"/>
                  <a:pt x="54" y="3"/>
                </a:cubicBezTo>
                <a:cubicBezTo>
                  <a:pt x="53" y="4"/>
                  <a:pt x="51" y="5"/>
                  <a:pt x="49" y="6"/>
                </a:cubicBezTo>
                <a:cubicBezTo>
                  <a:pt x="44" y="8"/>
                  <a:pt x="37" y="10"/>
                  <a:pt x="29" y="11"/>
                </a:cubicBezTo>
                <a:cubicBezTo>
                  <a:pt x="13" y="13"/>
                  <a:pt x="0" y="12"/>
                  <a:pt x="0" y="12"/>
                </a:cubicBezTo>
                <a:cubicBezTo>
                  <a:pt x="0" y="11"/>
                  <a:pt x="13" y="10"/>
                  <a:pt x="28" y="8"/>
                </a:cubicBezTo>
                <a:cubicBezTo>
                  <a:pt x="36" y="7"/>
                  <a:pt x="43" y="5"/>
                  <a:pt x="48" y="4"/>
                </a:cubicBezTo>
                <a:cubicBezTo>
                  <a:pt x="51" y="3"/>
                  <a:pt x="53" y="2"/>
                  <a:pt x="54" y="2"/>
                </a:cubicBezTo>
                <a:cubicBezTo>
                  <a:pt x="55" y="1"/>
                  <a:pt x="55" y="0"/>
                  <a:pt x="55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ïs1ïdê">
            <a:extLst>
              <a:ext uri="{FF2B5EF4-FFF2-40B4-BE49-F238E27FC236}">
                <a16:creationId xmlns:a16="http://schemas.microsoft.com/office/drawing/2014/main" id="{21151790-50F7-43A4-9E59-A1C5A6C36D1F}"/>
              </a:ext>
            </a:extLst>
          </p:cNvPr>
          <p:cNvSpPr/>
          <p:nvPr/>
        </p:nvSpPr>
        <p:spPr bwMode="auto">
          <a:xfrm>
            <a:off x="2698296" y="4732482"/>
            <a:ext cx="120459" cy="9126"/>
          </a:xfrm>
          <a:custGeom>
            <a:avLst/>
            <a:gdLst>
              <a:gd name="T0" fmla="*/ 56 w 56"/>
              <a:gd name="T1" fmla="*/ 1 h 4"/>
              <a:gd name="T2" fmla="*/ 28 w 56"/>
              <a:gd name="T3" fmla="*/ 3 h 4"/>
              <a:gd name="T4" fmla="*/ 0 w 56"/>
              <a:gd name="T5" fmla="*/ 2 h 4"/>
              <a:gd name="T6" fmla="*/ 28 w 56"/>
              <a:gd name="T7" fmla="*/ 0 h 4"/>
              <a:gd name="T8" fmla="*/ 56 w 56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">
                <a:moveTo>
                  <a:pt x="56" y="1"/>
                </a:moveTo>
                <a:cubicBezTo>
                  <a:pt x="56" y="2"/>
                  <a:pt x="44" y="3"/>
                  <a:pt x="28" y="3"/>
                </a:cubicBezTo>
                <a:cubicBezTo>
                  <a:pt x="13" y="4"/>
                  <a:pt x="0" y="3"/>
                  <a:pt x="0" y="2"/>
                </a:cubicBezTo>
                <a:cubicBezTo>
                  <a:pt x="0" y="2"/>
                  <a:pt x="13" y="1"/>
                  <a:pt x="28" y="0"/>
                </a:cubicBezTo>
                <a:cubicBezTo>
                  <a:pt x="44" y="0"/>
                  <a:pt x="56" y="0"/>
                  <a:pt x="56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iṩlîḓe">
            <a:extLst>
              <a:ext uri="{FF2B5EF4-FFF2-40B4-BE49-F238E27FC236}">
                <a16:creationId xmlns:a16="http://schemas.microsoft.com/office/drawing/2014/main" id="{F0C0DCEF-2412-47A3-ADC6-BA6F0C487506}"/>
              </a:ext>
            </a:extLst>
          </p:cNvPr>
          <p:cNvSpPr/>
          <p:nvPr/>
        </p:nvSpPr>
        <p:spPr bwMode="auto">
          <a:xfrm>
            <a:off x="2516694" y="4735219"/>
            <a:ext cx="123197" cy="8214"/>
          </a:xfrm>
          <a:custGeom>
            <a:avLst/>
            <a:gdLst>
              <a:gd name="T0" fmla="*/ 57 w 57"/>
              <a:gd name="T1" fmla="*/ 1 h 4"/>
              <a:gd name="T2" fmla="*/ 28 w 57"/>
              <a:gd name="T3" fmla="*/ 3 h 4"/>
              <a:gd name="T4" fmla="*/ 0 w 57"/>
              <a:gd name="T5" fmla="*/ 2 h 4"/>
              <a:gd name="T6" fmla="*/ 28 w 57"/>
              <a:gd name="T7" fmla="*/ 0 h 4"/>
              <a:gd name="T8" fmla="*/ 57 w 57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4">
                <a:moveTo>
                  <a:pt x="57" y="1"/>
                </a:moveTo>
                <a:cubicBezTo>
                  <a:pt x="57" y="2"/>
                  <a:pt x="44" y="3"/>
                  <a:pt x="28" y="3"/>
                </a:cubicBezTo>
                <a:cubicBezTo>
                  <a:pt x="13" y="4"/>
                  <a:pt x="0" y="3"/>
                  <a:pt x="0" y="2"/>
                </a:cubicBezTo>
                <a:cubicBezTo>
                  <a:pt x="0" y="1"/>
                  <a:pt x="13" y="1"/>
                  <a:pt x="28" y="0"/>
                </a:cubicBezTo>
                <a:cubicBezTo>
                  <a:pt x="44" y="0"/>
                  <a:pt x="57" y="1"/>
                  <a:pt x="57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í$ḷïḓê">
            <a:extLst>
              <a:ext uri="{FF2B5EF4-FFF2-40B4-BE49-F238E27FC236}">
                <a16:creationId xmlns:a16="http://schemas.microsoft.com/office/drawing/2014/main" id="{1C41BE5E-67F3-49C5-A228-AC7522A71A92}"/>
              </a:ext>
            </a:extLst>
          </p:cNvPr>
          <p:cNvSpPr/>
          <p:nvPr/>
        </p:nvSpPr>
        <p:spPr bwMode="auto">
          <a:xfrm>
            <a:off x="2361558" y="4724268"/>
            <a:ext cx="92170" cy="17339"/>
          </a:xfrm>
          <a:custGeom>
            <a:avLst/>
            <a:gdLst>
              <a:gd name="T0" fmla="*/ 43 w 43"/>
              <a:gd name="T1" fmla="*/ 6 h 8"/>
              <a:gd name="T2" fmla="*/ 21 w 43"/>
              <a:gd name="T3" fmla="*/ 7 h 8"/>
              <a:gd name="T4" fmla="*/ 0 w 43"/>
              <a:gd name="T5" fmla="*/ 1 h 8"/>
              <a:gd name="T6" fmla="*/ 22 w 43"/>
              <a:gd name="T7" fmla="*/ 4 h 8"/>
              <a:gd name="T8" fmla="*/ 43 w 43"/>
              <a:gd name="T9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8">
                <a:moveTo>
                  <a:pt x="43" y="6"/>
                </a:moveTo>
                <a:cubicBezTo>
                  <a:pt x="43" y="7"/>
                  <a:pt x="34" y="8"/>
                  <a:pt x="21" y="7"/>
                </a:cubicBezTo>
                <a:cubicBezTo>
                  <a:pt x="9" y="6"/>
                  <a:pt x="0" y="2"/>
                  <a:pt x="0" y="1"/>
                </a:cubicBezTo>
                <a:cubicBezTo>
                  <a:pt x="1" y="0"/>
                  <a:pt x="10" y="3"/>
                  <a:pt x="22" y="4"/>
                </a:cubicBezTo>
                <a:cubicBezTo>
                  <a:pt x="34" y="5"/>
                  <a:pt x="43" y="5"/>
                  <a:pt x="43" y="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íṥľîdé">
            <a:extLst>
              <a:ext uri="{FF2B5EF4-FFF2-40B4-BE49-F238E27FC236}">
                <a16:creationId xmlns:a16="http://schemas.microsoft.com/office/drawing/2014/main" id="{CCFBE553-074A-4432-9A7B-3AE5AE8D6F4E}"/>
              </a:ext>
            </a:extLst>
          </p:cNvPr>
          <p:cNvSpPr/>
          <p:nvPr/>
        </p:nvSpPr>
        <p:spPr bwMode="auto">
          <a:xfrm>
            <a:off x="2630765" y="4599247"/>
            <a:ext cx="10951" cy="142360"/>
          </a:xfrm>
          <a:custGeom>
            <a:avLst/>
            <a:gdLst>
              <a:gd name="T0" fmla="*/ 4 w 5"/>
              <a:gd name="T1" fmla="*/ 66 h 66"/>
              <a:gd name="T2" fmla="*/ 1 w 5"/>
              <a:gd name="T3" fmla="*/ 33 h 66"/>
              <a:gd name="T4" fmla="*/ 1 w 5"/>
              <a:gd name="T5" fmla="*/ 0 h 66"/>
              <a:gd name="T6" fmla="*/ 4 w 5"/>
              <a:gd name="T7" fmla="*/ 33 h 66"/>
              <a:gd name="T8" fmla="*/ 4 w 5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6">
                <a:moveTo>
                  <a:pt x="4" y="66"/>
                </a:moveTo>
                <a:cubicBezTo>
                  <a:pt x="3" y="66"/>
                  <a:pt x="1" y="51"/>
                  <a:pt x="1" y="33"/>
                </a:cubicBezTo>
                <a:cubicBezTo>
                  <a:pt x="0" y="15"/>
                  <a:pt x="0" y="0"/>
                  <a:pt x="1" y="0"/>
                </a:cubicBezTo>
                <a:cubicBezTo>
                  <a:pt x="2" y="0"/>
                  <a:pt x="3" y="15"/>
                  <a:pt x="4" y="33"/>
                </a:cubicBezTo>
                <a:cubicBezTo>
                  <a:pt x="5" y="51"/>
                  <a:pt x="5" y="66"/>
                  <a:pt x="4" y="6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îšlîḓê">
            <a:extLst>
              <a:ext uri="{FF2B5EF4-FFF2-40B4-BE49-F238E27FC236}">
                <a16:creationId xmlns:a16="http://schemas.microsoft.com/office/drawing/2014/main" id="{63E560DC-A314-4836-9742-8B41665CCB9F}"/>
              </a:ext>
            </a:extLst>
          </p:cNvPr>
          <p:cNvSpPr/>
          <p:nvPr/>
        </p:nvSpPr>
        <p:spPr bwMode="auto">
          <a:xfrm>
            <a:off x="2622552" y="4391182"/>
            <a:ext cx="10951" cy="153312"/>
          </a:xfrm>
          <a:custGeom>
            <a:avLst/>
            <a:gdLst>
              <a:gd name="T0" fmla="*/ 4 w 5"/>
              <a:gd name="T1" fmla="*/ 71 h 71"/>
              <a:gd name="T2" fmla="*/ 1 w 5"/>
              <a:gd name="T3" fmla="*/ 36 h 71"/>
              <a:gd name="T4" fmla="*/ 1 w 5"/>
              <a:gd name="T5" fmla="*/ 0 h 71"/>
              <a:gd name="T6" fmla="*/ 4 w 5"/>
              <a:gd name="T7" fmla="*/ 36 h 71"/>
              <a:gd name="T8" fmla="*/ 4 w 5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71">
                <a:moveTo>
                  <a:pt x="4" y="71"/>
                </a:moveTo>
                <a:cubicBezTo>
                  <a:pt x="3" y="71"/>
                  <a:pt x="1" y="55"/>
                  <a:pt x="1" y="36"/>
                </a:cubicBezTo>
                <a:cubicBezTo>
                  <a:pt x="0" y="16"/>
                  <a:pt x="0" y="0"/>
                  <a:pt x="1" y="0"/>
                </a:cubicBezTo>
                <a:cubicBezTo>
                  <a:pt x="2" y="0"/>
                  <a:pt x="3" y="16"/>
                  <a:pt x="4" y="36"/>
                </a:cubicBezTo>
                <a:cubicBezTo>
                  <a:pt x="5" y="55"/>
                  <a:pt x="4" y="71"/>
                  <a:pt x="4" y="7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ïs1íḑê">
            <a:extLst>
              <a:ext uri="{FF2B5EF4-FFF2-40B4-BE49-F238E27FC236}">
                <a16:creationId xmlns:a16="http://schemas.microsoft.com/office/drawing/2014/main" id="{C74EF212-3A71-4670-ACD2-A8FB1DE2EF1C}"/>
              </a:ext>
            </a:extLst>
          </p:cNvPr>
          <p:cNvSpPr/>
          <p:nvPr/>
        </p:nvSpPr>
        <p:spPr bwMode="auto">
          <a:xfrm>
            <a:off x="2616164" y="4186766"/>
            <a:ext cx="8214" cy="144186"/>
          </a:xfrm>
          <a:custGeom>
            <a:avLst/>
            <a:gdLst>
              <a:gd name="T0" fmla="*/ 4 w 4"/>
              <a:gd name="T1" fmla="*/ 67 h 67"/>
              <a:gd name="T2" fmla="*/ 0 w 4"/>
              <a:gd name="T3" fmla="*/ 34 h 67"/>
              <a:gd name="T4" fmla="*/ 0 w 4"/>
              <a:gd name="T5" fmla="*/ 0 h 67"/>
              <a:gd name="T6" fmla="*/ 4 w 4"/>
              <a:gd name="T7" fmla="*/ 34 h 67"/>
              <a:gd name="T8" fmla="*/ 4 w 4"/>
              <a:gd name="T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67">
                <a:moveTo>
                  <a:pt x="4" y="67"/>
                </a:moveTo>
                <a:cubicBezTo>
                  <a:pt x="3" y="67"/>
                  <a:pt x="1" y="52"/>
                  <a:pt x="0" y="34"/>
                </a:cubicBezTo>
                <a:cubicBezTo>
                  <a:pt x="0" y="15"/>
                  <a:pt x="0" y="0"/>
                  <a:pt x="0" y="0"/>
                </a:cubicBezTo>
                <a:cubicBezTo>
                  <a:pt x="1" y="0"/>
                  <a:pt x="3" y="15"/>
                  <a:pt x="4" y="34"/>
                </a:cubicBezTo>
                <a:cubicBezTo>
                  <a:pt x="4" y="52"/>
                  <a:pt x="4" y="67"/>
                  <a:pt x="4" y="67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ḻîḍé">
            <a:extLst>
              <a:ext uri="{FF2B5EF4-FFF2-40B4-BE49-F238E27FC236}">
                <a16:creationId xmlns:a16="http://schemas.microsoft.com/office/drawing/2014/main" id="{F87D8905-9713-4684-894F-A6E11D6DB73B}"/>
              </a:ext>
            </a:extLst>
          </p:cNvPr>
          <p:cNvSpPr/>
          <p:nvPr/>
        </p:nvSpPr>
        <p:spPr bwMode="auto">
          <a:xfrm>
            <a:off x="2691907" y="4601072"/>
            <a:ext cx="8214" cy="138711"/>
          </a:xfrm>
          <a:custGeom>
            <a:avLst/>
            <a:gdLst>
              <a:gd name="T0" fmla="*/ 3 w 4"/>
              <a:gd name="T1" fmla="*/ 64 h 64"/>
              <a:gd name="T2" fmla="*/ 0 w 4"/>
              <a:gd name="T3" fmla="*/ 32 h 64"/>
              <a:gd name="T4" fmla="*/ 1 w 4"/>
              <a:gd name="T5" fmla="*/ 1 h 64"/>
              <a:gd name="T6" fmla="*/ 3 w 4"/>
              <a:gd name="T7" fmla="*/ 32 h 64"/>
              <a:gd name="T8" fmla="*/ 3 w 4"/>
              <a:gd name="T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64">
                <a:moveTo>
                  <a:pt x="3" y="64"/>
                </a:moveTo>
                <a:cubicBezTo>
                  <a:pt x="2" y="64"/>
                  <a:pt x="1" y="50"/>
                  <a:pt x="0" y="32"/>
                </a:cubicBezTo>
                <a:cubicBezTo>
                  <a:pt x="0" y="15"/>
                  <a:pt x="0" y="1"/>
                  <a:pt x="1" y="1"/>
                </a:cubicBezTo>
                <a:cubicBezTo>
                  <a:pt x="2" y="0"/>
                  <a:pt x="3" y="15"/>
                  <a:pt x="3" y="32"/>
                </a:cubicBezTo>
                <a:cubicBezTo>
                  <a:pt x="4" y="50"/>
                  <a:pt x="4" y="64"/>
                  <a:pt x="3" y="6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ļíḑê">
            <a:extLst>
              <a:ext uri="{FF2B5EF4-FFF2-40B4-BE49-F238E27FC236}">
                <a16:creationId xmlns:a16="http://schemas.microsoft.com/office/drawing/2014/main" id="{E1053E5F-3F26-482B-A80B-E0923E94C4C1}"/>
              </a:ext>
            </a:extLst>
          </p:cNvPr>
          <p:cNvSpPr/>
          <p:nvPr/>
        </p:nvSpPr>
        <p:spPr bwMode="auto">
          <a:xfrm>
            <a:off x="2687344" y="4389357"/>
            <a:ext cx="8214" cy="155136"/>
          </a:xfrm>
          <a:custGeom>
            <a:avLst/>
            <a:gdLst>
              <a:gd name="T0" fmla="*/ 3 w 4"/>
              <a:gd name="T1" fmla="*/ 72 h 72"/>
              <a:gd name="T2" fmla="*/ 1 w 4"/>
              <a:gd name="T3" fmla="*/ 36 h 72"/>
              <a:gd name="T4" fmla="*/ 1 w 4"/>
              <a:gd name="T5" fmla="*/ 0 h 72"/>
              <a:gd name="T6" fmla="*/ 4 w 4"/>
              <a:gd name="T7" fmla="*/ 36 h 72"/>
              <a:gd name="T8" fmla="*/ 3 w 4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72">
                <a:moveTo>
                  <a:pt x="3" y="72"/>
                </a:moveTo>
                <a:cubicBezTo>
                  <a:pt x="2" y="72"/>
                  <a:pt x="1" y="56"/>
                  <a:pt x="1" y="36"/>
                </a:cubicBezTo>
                <a:cubicBezTo>
                  <a:pt x="0" y="16"/>
                  <a:pt x="0" y="0"/>
                  <a:pt x="1" y="0"/>
                </a:cubicBezTo>
                <a:cubicBezTo>
                  <a:pt x="2" y="0"/>
                  <a:pt x="3" y="16"/>
                  <a:pt x="4" y="36"/>
                </a:cubicBezTo>
                <a:cubicBezTo>
                  <a:pt x="4" y="55"/>
                  <a:pt x="4" y="72"/>
                  <a:pt x="3" y="7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í$líḑe">
            <a:extLst>
              <a:ext uri="{FF2B5EF4-FFF2-40B4-BE49-F238E27FC236}">
                <a16:creationId xmlns:a16="http://schemas.microsoft.com/office/drawing/2014/main" id="{3AD2C1F9-0507-4F06-A920-9A4946F4CDB2}"/>
              </a:ext>
            </a:extLst>
          </p:cNvPr>
          <p:cNvSpPr/>
          <p:nvPr/>
        </p:nvSpPr>
        <p:spPr bwMode="auto">
          <a:xfrm>
            <a:off x="2676394" y="4184029"/>
            <a:ext cx="12776" cy="142360"/>
          </a:xfrm>
          <a:custGeom>
            <a:avLst/>
            <a:gdLst>
              <a:gd name="T0" fmla="*/ 5 w 6"/>
              <a:gd name="T1" fmla="*/ 66 h 66"/>
              <a:gd name="T2" fmla="*/ 1 w 6"/>
              <a:gd name="T3" fmla="*/ 33 h 66"/>
              <a:gd name="T4" fmla="*/ 1 w 6"/>
              <a:gd name="T5" fmla="*/ 0 h 66"/>
              <a:gd name="T6" fmla="*/ 4 w 6"/>
              <a:gd name="T7" fmla="*/ 33 h 66"/>
              <a:gd name="T8" fmla="*/ 5 w 6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">
                <a:moveTo>
                  <a:pt x="5" y="66"/>
                </a:moveTo>
                <a:cubicBezTo>
                  <a:pt x="4" y="66"/>
                  <a:pt x="3" y="51"/>
                  <a:pt x="1" y="33"/>
                </a:cubicBezTo>
                <a:cubicBezTo>
                  <a:pt x="0" y="15"/>
                  <a:pt x="0" y="0"/>
                  <a:pt x="1" y="0"/>
                </a:cubicBezTo>
                <a:cubicBezTo>
                  <a:pt x="2" y="0"/>
                  <a:pt x="3" y="15"/>
                  <a:pt x="4" y="33"/>
                </a:cubicBezTo>
                <a:cubicBezTo>
                  <a:pt x="6" y="51"/>
                  <a:pt x="6" y="66"/>
                  <a:pt x="5" y="6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íśḻîḋe">
            <a:extLst>
              <a:ext uri="{FF2B5EF4-FFF2-40B4-BE49-F238E27FC236}">
                <a16:creationId xmlns:a16="http://schemas.microsoft.com/office/drawing/2014/main" id="{BA305214-3D0B-423F-A453-F5821B5990FA}"/>
              </a:ext>
            </a:extLst>
          </p:cNvPr>
          <p:cNvSpPr/>
          <p:nvPr/>
        </p:nvSpPr>
        <p:spPr bwMode="auto">
          <a:xfrm>
            <a:off x="2262089" y="4760771"/>
            <a:ext cx="856901" cy="333087"/>
          </a:xfrm>
          <a:custGeom>
            <a:avLst/>
            <a:gdLst>
              <a:gd name="T0" fmla="*/ 16 w 397"/>
              <a:gd name="T1" fmla="*/ 116 h 154"/>
              <a:gd name="T2" fmla="*/ 11 w 397"/>
              <a:gd name="T3" fmla="*/ 118 h 154"/>
              <a:gd name="T4" fmla="*/ 6 w 397"/>
              <a:gd name="T5" fmla="*/ 122 h 154"/>
              <a:gd name="T6" fmla="*/ 3 w 397"/>
              <a:gd name="T7" fmla="*/ 130 h 154"/>
              <a:gd name="T8" fmla="*/ 8 w 397"/>
              <a:gd name="T9" fmla="*/ 139 h 154"/>
              <a:gd name="T10" fmla="*/ 21 w 397"/>
              <a:gd name="T11" fmla="*/ 144 h 154"/>
              <a:gd name="T12" fmla="*/ 36 w 397"/>
              <a:gd name="T13" fmla="*/ 147 h 154"/>
              <a:gd name="T14" fmla="*/ 54 w 397"/>
              <a:gd name="T15" fmla="*/ 147 h 154"/>
              <a:gd name="T16" fmla="*/ 253 w 397"/>
              <a:gd name="T17" fmla="*/ 148 h 154"/>
              <a:gd name="T18" fmla="*/ 310 w 397"/>
              <a:gd name="T19" fmla="*/ 148 h 154"/>
              <a:gd name="T20" fmla="*/ 362 w 397"/>
              <a:gd name="T21" fmla="*/ 146 h 154"/>
              <a:gd name="T22" fmla="*/ 382 w 397"/>
              <a:gd name="T23" fmla="*/ 137 h 154"/>
              <a:gd name="T24" fmla="*/ 388 w 397"/>
              <a:gd name="T25" fmla="*/ 128 h 154"/>
              <a:gd name="T26" fmla="*/ 391 w 397"/>
              <a:gd name="T27" fmla="*/ 118 h 154"/>
              <a:gd name="T28" fmla="*/ 386 w 397"/>
              <a:gd name="T29" fmla="*/ 77 h 154"/>
              <a:gd name="T30" fmla="*/ 376 w 397"/>
              <a:gd name="T31" fmla="*/ 45 h 154"/>
              <a:gd name="T32" fmla="*/ 366 w 397"/>
              <a:gd name="T33" fmla="*/ 21 h 154"/>
              <a:gd name="T34" fmla="*/ 360 w 397"/>
              <a:gd name="T35" fmla="*/ 6 h 154"/>
              <a:gd name="T36" fmla="*/ 359 w 397"/>
              <a:gd name="T37" fmla="*/ 0 h 154"/>
              <a:gd name="T38" fmla="*/ 361 w 397"/>
              <a:gd name="T39" fmla="*/ 5 h 154"/>
              <a:gd name="T40" fmla="*/ 368 w 397"/>
              <a:gd name="T41" fmla="*/ 20 h 154"/>
              <a:gd name="T42" fmla="*/ 379 w 397"/>
              <a:gd name="T43" fmla="*/ 44 h 154"/>
              <a:gd name="T44" fmla="*/ 391 w 397"/>
              <a:gd name="T45" fmla="*/ 76 h 154"/>
              <a:gd name="T46" fmla="*/ 396 w 397"/>
              <a:gd name="T47" fmla="*/ 118 h 154"/>
              <a:gd name="T48" fmla="*/ 393 w 397"/>
              <a:gd name="T49" fmla="*/ 130 h 154"/>
              <a:gd name="T50" fmla="*/ 386 w 397"/>
              <a:gd name="T51" fmla="*/ 141 h 154"/>
              <a:gd name="T52" fmla="*/ 376 w 397"/>
              <a:gd name="T53" fmla="*/ 148 h 154"/>
              <a:gd name="T54" fmla="*/ 369 w 397"/>
              <a:gd name="T55" fmla="*/ 150 h 154"/>
              <a:gd name="T56" fmla="*/ 363 w 397"/>
              <a:gd name="T57" fmla="*/ 152 h 154"/>
              <a:gd name="T58" fmla="*/ 310 w 397"/>
              <a:gd name="T59" fmla="*/ 154 h 154"/>
              <a:gd name="T60" fmla="*/ 253 w 397"/>
              <a:gd name="T61" fmla="*/ 154 h 154"/>
              <a:gd name="T62" fmla="*/ 54 w 397"/>
              <a:gd name="T63" fmla="*/ 152 h 154"/>
              <a:gd name="T64" fmla="*/ 36 w 397"/>
              <a:gd name="T65" fmla="*/ 151 h 154"/>
              <a:gd name="T66" fmla="*/ 19 w 397"/>
              <a:gd name="T67" fmla="*/ 148 h 154"/>
              <a:gd name="T68" fmla="*/ 7 w 397"/>
              <a:gd name="T69" fmla="*/ 141 h 154"/>
              <a:gd name="T70" fmla="*/ 0 w 397"/>
              <a:gd name="T71" fmla="*/ 130 h 154"/>
              <a:gd name="T72" fmla="*/ 5 w 397"/>
              <a:gd name="T73" fmla="*/ 121 h 154"/>
              <a:gd name="T74" fmla="*/ 11 w 397"/>
              <a:gd name="T75" fmla="*/ 117 h 154"/>
              <a:gd name="T76" fmla="*/ 16 w 397"/>
              <a:gd name="T77" fmla="*/ 11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7" h="154">
                <a:moveTo>
                  <a:pt x="16" y="116"/>
                </a:moveTo>
                <a:cubicBezTo>
                  <a:pt x="16" y="116"/>
                  <a:pt x="15" y="117"/>
                  <a:pt x="11" y="118"/>
                </a:cubicBezTo>
                <a:cubicBezTo>
                  <a:pt x="10" y="119"/>
                  <a:pt x="8" y="120"/>
                  <a:pt x="6" y="122"/>
                </a:cubicBezTo>
                <a:cubicBezTo>
                  <a:pt x="4" y="124"/>
                  <a:pt x="2" y="127"/>
                  <a:pt x="3" y="130"/>
                </a:cubicBezTo>
                <a:cubicBezTo>
                  <a:pt x="3" y="133"/>
                  <a:pt x="5" y="136"/>
                  <a:pt x="8" y="139"/>
                </a:cubicBezTo>
                <a:cubicBezTo>
                  <a:pt x="12" y="141"/>
                  <a:pt x="16" y="143"/>
                  <a:pt x="21" y="144"/>
                </a:cubicBezTo>
                <a:cubicBezTo>
                  <a:pt x="25" y="146"/>
                  <a:pt x="30" y="147"/>
                  <a:pt x="36" y="147"/>
                </a:cubicBezTo>
                <a:cubicBezTo>
                  <a:pt x="42" y="148"/>
                  <a:pt x="48" y="147"/>
                  <a:pt x="54" y="147"/>
                </a:cubicBezTo>
                <a:cubicBezTo>
                  <a:pt x="105" y="146"/>
                  <a:pt x="175" y="148"/>
                  <a:pt x="253" y="148"/>
                </a:cubicBezTo>
                <a:cubicBezTo>
                  <a:pt x="272" y="148"/>
                  <a:pt x="291" y="148"/>
                  <a:pt x="310" y="148"/>
                </a:cubicBezTo>
                <a:cubicBezTo>
                  <a:pt x="328" y="148"/>
                  <a:pt x="346" y="147"/>
                  <a:pt x="362" y="146"/>
                </a:cubicBezTo>
                <a:cubicBezTo>
                  <a:pt x="370" y="145"/>
                  <a:pt x="377" y="142"/>
                  <a:pt x="382" y="137"/>
                </a:cubicBezTo>
                <a:cubicBezTo>
                  <a:pt x="385" y="135"/>
                  <a:pt x="387" y="131"/>
                  <a:pt x="388" y="128"/>
                </a:cubicBezTo>
                <a:cubicBezTo>
                  <a:pt x="390" y="125"/>
                  <a:pt x="390" y="121"/>
                  <a:pt x="391" y="118"/>
                </a:cubicBezTo>
                <a:cubicBezTo>
                  <a:pt x="392" y="103"/>
                  <a:pt x="389" y="90"/>
                  <a:pt x="386" y="77"/>
                </a:cubicBezTo>
                <a:cubicBezTo>
                  <a:pt x="383" y="65"/>
                  <a:pt x="379" y="54"/>
                  <a:pt x="376" y="45"/>
                </a:cubicBezTo>
                <a:cubicBezTo>
                  <a:pt x="372" y="36"/>
                  <a:pt x="369" y="28"/>
                  <a:pt x="366" y="21"/>
                </a:cubicBezTo>
                <a:cubicBezTo>
                  <a:pt x="363" y="14"/>
                  <a:pt x="361" y="9"/>
                  <a:pt x="360" y="6"/>
                </a:cubicBezTo>
                <a:cubicBezTo>
                  <a:pt x="359" y="2"/>
                  <a:pt x="359" y="0"/>
                  <a:pt x="359" y="0"/>
                </a:cubicBezTo>
                <a:cubicBezTo>
                  <a:pt x="359" y="0"/>
                  <a:pt x="360" y="2"/>
                  <a:pt x="361" y="5"/>
                </a:cubicBezTo>
                <a:cubicBezTo>
                  <a:pt x="363" y="9"/>
                  <a:pt x="365" y="14"/>
                  <a:pt x="368" y="20"/>
                </a:cubicBezTo>
                <a:cubicBezTo>
                  <a:pt x="371" y="26"/>
                  <a:pt x="375" y="34"/>
                  <a:pt x="379" y="44"/>
                </a:cubicBezTo>
                <a:cubicBezTo>
                  <a:pt x="383" y="53"/>
                  <a:pt x="387" y="64"/>
                  <a:pt x="391" y="76"/>
                </a:cubicBezTo>
                <a:cubicBezTo>
                  <a:pt x="394" y="89"/>
                  <a:pt x="397" y="103"/>
                  <a:pt x="396" y="118"/>
                </a:cubicBezTo>
                <a:cubicBezTo>
                  <a:pt x="396" y="122"/>
                  <a:pt x="395" y="126"/>
                  <a:pt x="393" y="130"/>
                </a:cubicBezTo>
                <a:cubicBezTo>
                  <a:pt x="392" y="134"/>
                  <a:pt x="390" y="138"/>
                  <a:pt x="386" y="141"/>
                </a:cubicBezTo>
                <a:cubicBezTo>
                  <a:pt x="383" y="144"/>
                  <a:pt x="380" y="146"/>
                  <a:pt x="376" y="148"/>
                </a:cubicBezTo>
                <a:cubicBezTo>
                  <a:pt x="373" y="149"/>
                  <a:pt x="371" y="150"/>
                  <a:pt x="369" y="150"/>
                </a:cubicBezTo>
                <a:cubicBezTo>
                  <a:pt x="367" y="151"/>
                  <a:pt x="365" y="151"/>
                  <a:pt x="363" y="152"/>
                </a:cubicBezTo>
                <a:cubicBezTo>
                  <a:pt x="346" y="153"/>
                  <a:pt x="328" y="154"/>
                  <a:pt x="310" y="154"/>
                </a:cubicBezTo>
                <a:cubicBezTo>
                  <a:pt x="291" y="154"/>
                  <a:pt x="272" y="154"/>
                  <a:pt x="253" y="154"/>
                </a:cubicBezTo>
                <a:cubicBezTo>
                  <a:pt x="175" y="154"/>
                  <a:pt x="105" y="152"/>
                  <a:pt x="54" y="152"/>
                </a:cubicBezTo>
                <a:cubicBezTo>
                  <a:pt x="48" y="151"/>
                  <a:pt x="42" y="152"/>
                  <a:pt x="36" y="151"/>
                </a:cubicBezTo>
                <a:cubicBezTo>
                  <a:pt x="30" y="151"/>
                  <a:pt x="24" y="149"/>
                  <a:pt x="19" y="148"/>
                </a:cubicBezTo>
                <a:cubicBezTo>
                  <a:pt x="15" y="146"/>
                  <a:pt x="10" y="144"/>
                  <a:pt x="7" y="141"/>
                </a:cubicBezTo>
                <a:cubicBezTo>
                  <a:pt x="3" y="138"/>
                  <a:pt x="0" y="134"/>
                  <a:pt x="0" y="130"/>
                </a:cubicBezTo>
                <a:cubicBezTo>
                  <a:pt x="0" y="126"/>
                  <a:pt x="3" y="123"/>
                  <a:pt x="5" y="121"/>
                </a:cubicBezTo>
                <a:cubicBezTo>
                  <a:pt x="7" y="119"/>
                  <a:pt x="9" y="118"/>
                  <a:pt x="11" y="117"/>
                </a:cubicBezTo>
                <a:cubicBezTo>
                  <a:pt x="14" y="116"/>
                  <a:pt x="16" y="116"/>
                  <a:pt x="16" y="11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îṥḷíḓé">
            <a:extLst>
              <a:ext uri="{FF2B5EF4-FFF2-40B4-BE49-F238E27FC236}">
                <a16:creationId xmlns:a16="http://schemas.microsoft.com/office/drawing/2014/main" id="{1D3C0050-0322-48E3-A347-94534B0EA038}"/>
              </a:ext>
            </a:extLst>
          </p:cNvPr>
          <p:cNvSpPr/>
          <p:nvPr/>
        </p:nvSpPr>
        <p:spPr bwMode="auto">
          <a:xfrm>
            <a:off x="2409011" y="5203366"/>
            <a:ext cx="96732" cy="104033"/>
          </a:xfrm>
          <a:custGeom>
            <a:avLst/>
            <a:gdLst>
              <a:gd name="T0" fmla="*/ 44 w 45"/>
              <a:gd name="T1" fmla="*/ 27 h 48"/>
              <a:gd name="T2" fmla="*/ 32 w 45"/>
              <a:gd name="T3" fmla="*/ 43 h 48"/>
              <a:gd name="T4" fmla="*/ 9 w 45"/>
              <a:gd name="T5" fmla="*/ 41 h 48"/>
              <a:gd name="T6" fmla="*/ 2 w 45"/>
              <a:gd name="T7" fmla="*/ 31 h 48"/>
              <a:gd name="T8" fmla="*/ 0 w 45"/>
              <a:gd name="T9" fmla="*/ 19 h 48"/>
              <a:gd name="T10" fmla="*/ 4 w 45"/>
              <a:gd name="T11" fmla="*/ 9 h 48"/>
              <a:gd name="T12" fmla="*/ 12 w 45"/>
              <a:gd name="T13" fmla="*/ 3 h 48"/>
              <a:gd name="T14" fmla="*/ 25 w 45"/>
              <a:gd name="T15" fmla="*/ 1 h 48"/>
              <a:gd name="T16" fmla="*/ 25 w 45"/>
              <a:gd name="T17" fmla="*/ 1 h 48"/>
              <a:gd name="T18" fmla="*/ 27 w 45"/>
              <a:gd name="T19" fmla="*/ 1 h 48"/>
              <a:gd name="T20" fmla="*/ 27 w 45"/>
              <a:gd name="T21" fmla="*/ 1 h 48"/>
              <a:gd name="T22" fmla="*/ 30 w 45"/>
              <a:gd name="T23" fmla="*/ 2 h 48"/>
              <a:gd name="T24" fmla="*/ 30 w 45"/>
              <a:gd name="T25" fmla="*/ 2 h 48"/>
              <a:gd name="T26" fmla="*/ 31 w 45"/>
              <a:gd name="T27" fmla="*/ 3 h 48"/>
              <a:gd name="T28" fmla="*/ 38 w 45"/>
              <a:gd name="T29" fmla="*/ 7 h 48"/>
              <a:gd name="T30" fmla="*/ 45 w 45"/>
              <a:gd name="T31" fmla="*/ 20 h 48"/>
              <a:gd name="T32" fmla="*/ 45 w 45"/>
              <a:gd name="T33" fmla="*/ 24 h 48"/>
              <a:gd name="T34" fmla="*/ 45 w 45"/>
              <a:gd name="T35" fmla="*/ 25 h 48"/>
              <a:gd name="T36" fmla="*/ 45 w 45"/>
              <a:gd name="T37" fmla="*/ 26 h 48"/>
              <a:gd name="T38" fmla="*/ 44 w 45"/>
              <a:gd name="T39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8">
                <a:moveTo>
                  <a:pt x="44" y="27"/>
                </a:moveTo>
                <a:cubicBezTo>
                  <a:pt x="43" y="33"/>
                  <a:pt x="39" y="39"/>
                  <a:pt x="32" y="43"/>
                </a:cubicBezTo>
                <a:cubicBezTo>
                  <a:pt x="26" y="48"/>
                  <a:pt x="16" y="46"/>
                  <a:pt x="9" y="41"/>
                </a:cubicBezTo>
                <a:cubicBezTo>
                  <a:pt x="6" y="38"/>
                  <a:pt x="3" y="34"/>
                  <a:pt x="2" y="31"/>
                </a:cubicBezTo>
                <a:cubicBezTo>
                  <a:pt x="0" y="27"/>
                  <a:pt x="0" y="23"/>
                  <a:pt x="0" y="19"/>
                </a:cubicBezTo>
                <a:cubicBezTo>
                  <a:pt x="1" y="15"/>
                  <a:pt x="2" y="12"/>
                  <a:pt x="4" y="9"/>
                </a:cubicBezTo>
                <a:cubicBezTo>
                  <a:pt x="7" y="7"/>
                  <a:pt x="9" y="5"/>
                  <a:pt x="12" y="3"/>
                </a:cubicBezTo>
                <a:cubicBezTo>
                  <a:pt x="17" y="0"/>
                  <a:pt x="22" y="0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1" y="3"/>
                  <a:pt x="31" y="3"/>
                </a:cubicBezTo>
                <a:cubicBezTo>
                  <a:pt x="34" y="4"/>
                  <a:pt x="36" y="5"/>
                  <a:pt x="38" y="7"/>
                </a:cubicBezTo>
                <a:cubicBezTo>
                  <a:pt x="41" y="11"/>
                  <a:pt x="44" y="15"/>
                  <a:pt x="45" y="20"/>
                </a:cubicBezTo>
                <a:cubicBezTo>
                  <a:pt x="45" y="21"/>
                  <a:pt x="45" y="23"/>
                  <a:pt x="45" y="24"/>
                </a:cubicBezTo>
                <a:cubicBezTo>
                  <a:pt x="45" y="24"/>
                  <a:pt x="45" y="25"/>
                  <a:pt x="45" y="25"/>
                </a:cubicBezTo>
                <a:cubicBezTo>
                  <a:pt x="45" y="25"/>
                  <a:pt x="45" y="26"/>
                  <a:pt x="45" y="26"/>
                </a:cubicBezTo>
                <a:cubicBezTo>
                  <a:pt x="45" y="26"/>
                  <a:pt x="44" y="27"/>
                  <a:pt x="44" y="27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işļïḍè">
            <a:extLst>
              <a:ext uri="{FF2B5EF4-FFF2-40B4-BE49-F238E27FC236}">
                <a16:creationId xmlns:a16="http://schemas.microsoft.com/office/drawing/2014/main" id="{7E2B605F-D1A5-46F8-A3C9-965A498CA615}"/>
              </a:ext>
            </a:extLst>
          </p:cNvPr>
          <p:cNvSpPr/>
          <p:nvPr/>
        </p:nvSpPr>
        <p:spPr bwMode="auto">
          <a:xfrm>
            <a:off x="2886284" y="5143137"/>
            <a:ext cx="198027" cy="205328"/>
          </a:xfrm>
          <a:custGeom>
            <a:avLst/>
            <a:gdLst>
              <a:gd name="T0" fmla="*/ 91 w 92"/>
              <a:gd name="T1" fmla="*/ 41 h 95"/>
              <a:gd name="T2" fmla="*/ 66 w 92"/>
              <a:gd name="T3" fmla="*/ 6 h 95"/>
              <a:gd name="T4" fmla="*/ 16 w 92"/>
              <a:gd name="T5" fmla="*/ 12 h 95"/>
              <a:gd name="T6" fmla="*/ 1 w 92"/>
              <a:gd name="T7" fmla="*/ 39 h 95"/>
              <a:gd name="T8" fmla="*/ 4 w 92"/>
              <a:gd name="T9" fmla="*/ 63 h 95"/>
              <a:gd name="T10" fmla="*/ 19 w 92"/>
              <a:gd name="T11" fmla="*/ 83 h 95"/>
              <a:gd name="T12" fmla="*/ 67 w 92"/>
              <a:gd name="T13" fmla="*/ 86 h 95"/>
              <a:gd name="T14" fmla="*/ 91 w 92"/>
              <a:gd name="T15" fmla="*/ 41 h 95"/>
              <a:gd name="T16" fmla="*/ 70 w 92"/>
              <a:gd name="T17" fmla="*/ 47 h 95"/>
              <a:gd name="T18" fmla="*/ 70 w 92"/>
              <a:gd name="T19" fmla="*/ 48 h 95"/>
              <a:gd name="T20" fmla="*/ 70 w 92"/>
              <a:gd name="T21" fmla="*/ 49 h 95"/>
              <a:gd name="T22" fmla="*/ 69 w 92"/>
              <a:gd name="T23" fmla="*/ 50 h 95"/>
              <a:gd name="T24" fmla="*/ 57 w 92"/>
              <a:gd name="T25" fmla="*/ 66 h 95"/>
              <a:gd name="T26" fmla="*/ 34 w 92"/>
              <a:gd name="T27" fmla="*/ 64 h 95"/>
              <a:gd name="T28" fmla="*/ 27 w 92"/>
              <a:gd name="T29" fmla="*/ 54 h 95"/>
              <a:gd name="T30" fmla="*/ 25 w 92"/>
              <a:gd name="T31" fmla="*/ 42 h 95"/>
              <a:gd name="T32" fmla="*/ 29 w 92"/>
              <a:gd name="T33" fmla="*/ 32 h 95"/>
              <a:gd name="T34" fmla="*/ 37 w 92"/>
              <a:gd name="T35" fmla="*/ 26 h 95"/>
              <a:gd name="T36" fmla="*/ 50 w 92"/>
              <a:gd name="T37" fmla="*/ 24 h 95"/>
              <a:gd name="T38" fmla="*/ 50 w 92"/>
              <a:gd name="T39" fmla="*/ 24 h 95"/>
              <a:gd name="T40" fmla="*/ 52 w 92"/>
              <a:gd name="T41" fmla="*/ 24 h 95"/>
              <a:gd name="T42" fmla="*/ 52 w 92"/>
              <a:gd name="T43" fmla="*/ 24 h 95"/>
              <a:gd name="T44" fmla="*/ 55 w 92"/>
              <a:gd name="T45" fmla="*/ 25 h 95"/>
              <a:gd name="T46" fmla="*/ 55 w 92"/>
              <a:gd name="T47" fmla="*/ 25 h 95"/>
              <a:gd name="T48" fmla="*/ 56 w 92"/>
              <a:gd name="T49" fmla="*/ 26 h 95"/>
              <a:gd name="T50" fmla="*/ 63 w 92"/>
              <a:gd name="T51" fmla="*/ 30 h 95"/>
              <a:gd name="T52" fmla="*/ 70 w 92"/>
              <a:gd name="T53" fmla="*/ 43 h 95"/>
              <a:gd name="T54" fmla="*/ 70 w 92"/>
              <a:gd name="T55" fmla="*/ 47 h 95"/>
              <a:gd name="T56" fmla="*/ 68 w 92"/>
              <a:gd name="T57" fmla="*/ 58 h 95"/>
              <a:gd name="T58" fmla="*/ 68 w 92"/>
              <a:gd name="T59" fmla="*/ 58 h 95"/>
              <a:gd name="T60" fmla="*/ 63 w 92"/>
              <a:gd name="T61" fmla="*/ 65 h 95"/>
              <a:gd name="T62" fmla="*/ 68 w 92"/>
              <a:gd name="T63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2" h="95">
                <a:moveTo>
                  <a:pt x="91" y="41"/>
                </a:moveTo>
                <a:cubicBezTo>
                  <a:pt x="89" y="26"/>
                  <a:pt x="81" y="12"/>
                  <a:pt x="66" y="6"/>
                </a:cubicBezTo>
                <a:cubicBezTo>
                  <a:pt x="50" y="0"/>
                  <a:pt x="29" y="1"/>
                  <a:pt x="16" y="12"/>
                </a:cubicBezTo>
                <a:cubicBezTo>
                  <a:pt x="8" y="18"/>
                  <a:pt x="2" y="29"/>
                  <a:pt x="1" y="39"/>
                </a:cubicBezTo>
                <a:cubicBezTo>
                  <a:pt x="0" y="46"/>
                  <a:pt x="1" y="55"/>
                  <a:pt x="4" y="63"/>
                </a:cubicBezTo>
                <a:cubicBezTo>
                  <a:pt x="7" y="71"/>
                  <a:pt x="12" y="78"/>
                  <a:pt x="19" y="83"/>
                </a:cubicBezTo>
                <a:cubicBezTo>
                  <a:pt x="34" y="95"/>
                  <a:pt x="52" y="94"/>
                  <a:pt x="67" y="86"/>
                </a:cubicBezTo>
                <a:cubicBezTo>
                  <a:pt x="84" y="78"/>
                  <a:pt x="92" y="58"/>
                  <a:pt x="91" y="41"/>
                </a:cubicBezTo>
                <a:close/>
                <a:moveTo>
                  <a:pt x="70" y="47"/>
                </a:moveTo>
                <a:cubicBezTo>
                  <a:pt x="70" y="47"/>
                  <a:pt x="70" y="48"/>
                  <a:pt x="70" y="48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69" y="50"/>
                  <a:pt x="69" y="50"/>
                </a:cubicBezTo>
                <a:cubicBezTo>
                  <a:pt x="68" y="56"/>
                  <a:pt x="64" y="62"/>
                  <a:pt x="57" y="66"/>
                </a:cubicBezTo>
                <a:cubicBezTo>
                  <a:pt x="51" y="71"/>
                  <a:pt x="41" y="69"/>
                  <a:pt x="34" y="64"/>
                </a:cubicBezTo>
                <a:cubicBezTo>
                  <a:pt x="31" y="61"/>
                  <a:pt x="28" y="58"/>
                  <a:pt x="27" y="54"/>
                </a:cubicBezTo>
                <a:cubicBezTo>
                  <a:pt x="25" y="50"/>
                  <a:pt x="25" y="46"/>
                  <a:pt x="25" y="42"/>
                </a:cubicBezTo>
                <a:cubicBezTo>
                  <a:pt x="25" y="38"/>
                  <a:pt x="27" y="35"/>
                  <a:pt x="29" y="32"/>
                </a:cubicBezTo>
                <a:cubicBezTo>
                  <a:pt x="31" y="30"/>
                  <a:pt x="34" y="28"/>
                  <a:pt x="37" y="26"/>
                </a:cubicBezTo>
                <a:cubicBezTo>
                  <a:pt x="42" y="23"/>
                  <a:pt x="47" y="23"/>
                  <a:pt x="50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24"/>
                  <a:pt x="51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4" y="25"/>
                  <a:pt x="55" y="26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6" y="26"/>
                </a:cubicBezTo>
                <a:cubicBezTo>
                  <a:pt x="59" y="27"/>
                  <a:pt x="61" y="28"/>
                  <a:pt x="63" y="30"/>
                </a:cubicBezTo>
                <a:cubicBezTo>
                  <a:pt x="66" y="34"/>
                  <a:pt x="69" y="38"/>
                  <a:pt x="70" y="43"/>
                </a:cubicBezTo>
                <a:cubicBezTo>
                  <a:pt x="70" y="44"/>
                  <a:pt x="70" y="46"/>
                  <a:pt x="70" y="47"/>
                </a:cubicBezTo>
                <a:close/>
                <a:moveTo>
                  <a:pt x="68" y="58"/>
                </a:moveTo>
                <a:cubicBezTo>
                  <a:pt x="68" y="58"/>
                  <a:pt x="68" y="58"/>
                  <a:pt x="68" y="58"/>
                </a:cubicBezTo>
                <a:cubicBezTo>
                  <a:pt x="67" y="60"/>
                  <a:pt x="65" y="63"/>
                  <a:pt x="63" y="65"/>
                </a:cubicBezTo>
                <a:cubicBezTo>
                  <a:pt x="65" y="63"/>
                  <a:pt x="66" y="60"/>
                  <a:pt x="68" y="58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iŝ1ïdé">
            <a:extLst>
              <a:ext uri="{FF2B5EF4-FFF2-40B4-BE49-F238E27FC236}">
                <a16:creationId xmlns:a16="http://schemas.microsoft.com/office/drawing/2014/main" id="{1227CF76-F3BB-4EB3-AB99-B9B432A0CC34}"/>
              </a:ext>
            </a:extLst>
          </p:cNvPr>
          <p:cNvSpPr/>
          <p:nvPr/>
        </p:nvSpPr>
        <p:spPr bwMode="auto">
          <a:xfrm>
            <a:off x="2940125" y="5193328"/>
            <a:ext cx="96732" cy="103120"/>
          </a:xfrm>
          <a:custGeom>
            <a:avLst/>
            <a:gdLst>
              <a:gd name="T0" fmla="*/ 44 w 45"/>
              <a:gd name="T1" fmla="*/ 27 h 48"/>
              <a:gd name="T2" fmla="*/ 32 w 45"/>
              <a:gd name="T3" fmla="*/ 43 h 48"/>
              <a:gd name="T4" fmla="*/ 9 w 45"/>
              <a:gd name="T5" fmla="*/ 41 h 48"/>
              <a:gd name="T6" fmla="*/ 2 w 45"/>
              <a:gd name="T7" fmla="*/ 31 h 48"/>
              <a:gd name="T8" fmla="*/ 0 w 45"/>
              <a:gd name="T9" fmla="*/ 19 h 48"/>
              <a:gd name="T10" fmla="*/ 4 w 45"/>
              <a:gd name="T11" fmla="*/ 9 h 48"/>
              <a:gd name="T12" fmla="*/ 12 w 45"/>
              <a:gd name="T13" fmla="*/ 3 h 48"/>
              <a:gd name="T14" fmla="*/ 25 w 45"/>
              <a:gd name="T15" fmla="*/ 1 h 48"/>
              <a:gd name="T16" fmla="*/ 25 w 45"/>
              <a:gd name="T17" fmla="*/ 1 h 48"/>
              <a:gd name="T18" fmla="*/ 27 w 45"/>
              <a:gd name="T19" fmla="*/ 1 h 48"/>
              <a:gd name="T20" fmla="*/ 27 w 45"/>
              <a:gd name="T21" fmla="*/ 1 h 48"/>
              <a:gd name="T22" fmla="*/ 30 w 45"/>
              <a:gd name="T23" fmla="*/ 2 h 48"/>
              <a:gd name="T24" fmla="*/ 30 w 45"/>
              <a:gd name="T25" fmla="*/ 2 h 48"/>
              <a:gd name="T26" fmla="*/ 31 w 45"/>
              <a:gd name="T27" fmla="*/ 3 h 48"/>
              <a:gd name="T28" fmla="*/ 38 w 45"/>
              <a:gd name="T29" fmla="*/ 7 h 48"/>
              <a:gd name="T30" fmla="*/ 45 w 45"/>
              <a:gd name="T31" fmla="*/ 20 h 48"/>
              <a:gd name="T32" fmla="*/ 45 w 45"/>
              <a:gd name="T33" fmla="*/ 24 h 48"/>
              <a:gd name="T34" fmla="*/ 45 w 45"/>
              <a:gd name="T35" fmla="*/ 25 h 48"/>
              <a:gd name="T36" fmla="*/ 45 w 45"/>
              <a:gd name="T37" fmla="*/ 26 h 48"/>
              <a:gd name="T38" fmla="*/ 44 w 45"/>
              <a:gd name="T39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8">
                <a:moveTo>
                  <a:pt x="44" y="27"/>
                </a:moveTo>
                <a:cubicBezTo>
                  <a:pt x="43" y="33"/>
                  <a:pt x="39" y="39"/>
                  <a:pt x="32" y="43"/>
                </a:cubicBezTo>
                <a:cubicBezTo>
                  <a:pt x="26" y="48"/>
                  <a:pt x="16" y="46"/>
                  <a:pt x="9" y="41"/>
                </a:cubicBezTo>
                <a:cubicBezTo>
                  <a:pt x="6" y="38"/>
                  <a:pt x="3" y="35"/>
                  <a:pt x="2" y="31"/>
                </a:cubicBezTo>
                <a:cubicBezTo>
                  <a:pt x="0" y="27"/>
                  <a:pt x="0" y="23"/>
                  <a:pt x="0" y="19"/>
                </a:cubicBezTo>
                <a:cubicBezTo>
                  <a:pt x="0" y="15"/>
                  <a:pt x="2" y="12"/>
                  <a:pt x="4" y="9"/>
                </a:cubicBezTo>
                <a:cubicBezTo>
                  <a:pt x="6" y="7"/>
                  <a:pt x="9" y="5"/>
                  <a:pt x="12" y="3"/>
                </a:cubicBezTo>
                <a:cubicBezTo>
                  <a:pt x="17" y="0"/>
                  <a:pt x="22" y="0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2"/>
                  <a:pt x="30" y="3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1" y="3"/>
                  <a:pt x="31" y="3"/>
                </a:cubicBezTo>
                <a:cubicBezTo>
                  <a:pt x="34" y="4"/>
                  <a:pt x="36" y="5"/>
                  <a:pt x="38" y="7"/>
                </a:cubicBezTo>
                <a:cubicBezTo>
                  <a:pt x="41" y="11"/>
                  <a:pt x="44" y="15"/>
                  <a:pt x="45" y="20"/>
                </a:cubicBezTo>
                <a:cubicBezTo>
                  <a:pt x="45" y="21"/>
                  <a:pt x="45" y="23"/>
                  <a:pt x="45" y="24"/>
                </a:cubicBezTo>
                <a:cubicBezTo>
                  <a:pt x="45" y="24"/>
                  <a:pt x="45" y="25"/>
                  <a:pt x="45" y="25"/>
                </a:cubicBezTo>
                <a:cubicBezTo>
                  <a:pt x="45" y="25"/>
                  <a:pt x="45" y="26"/>
                  <a:pt x="45" y="26"/>
                </a:cubicBezTo>
                <a:cubicBezTo>
                  <a:pt x="45" y="26"/>
                  <a:pt x="44" y="27"/>
                  <a:pt x="44" y="27"/>
                </a:cubicBezTo>
                <a:close/>
              </a:path>
            </a:pathLst>
          </a:custGeom>
          <a:solidFill>
            <a:srgbClr val="58A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ï$ľídè">
            <a:extLst>
              <a:ext uri="{FF2B5EF4-FFF2-40B4-BE49-F238E27FC236}">
                <a16:creationId xmlns:a16="http://schemas.microsoft.com/office/drawing/2014/main" id="{ABD370BF-874D-4747-9518-A03D043BB6D7}"/>
              </a:ext>
            </a:extLst>
          </p:cNvPr>
          <p:cNvSpPr/>
          <p:nvPr/>
        </p:nvSpPr>
        <p:spPr bwMode="auto">
          <a:xfrm>
            <a:off x="2426351" y="4607460"/>
            <a:ext cx="31940" cy="129585"/>
          </a:xfrm>
          <a:custGeom>
            <a:avLst/>
            <a:gdLst>
              <a:gd name="T0" fmla="*/ 15 w 15"/>
              <a:gd name="T1" fmla="*/ 60 h 60"/>
              <a:gd name="T2" fmla="*/ 6 w 15"/>
              <a:gd name="T3" fmla="*/ 31 h 60"/>
              <a:gd name="T4" fmla="*/ 1 w 15"/>
              <a:gd name="T5" fmla="*/ 1 h 60"/>
              <a:gd name="T6" fmla="*/ 9 w 15"/>
              <a:gd name="T7" fmla="*/ 30 h 60"/>
              <a:gd name="T8" fmla="*/ 15 w 15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60">
                <a:moveTo>
                  <a:pt x="15" y="60"/>
                </a:moveTo>
                <a:cubicBezTo>
                  <a:pt x="14" y="60"/>
                  <a:pt x="10" y="47"/>
                  <a:pt x="6" y="31"/>
                </a:cubicBezTo>
                <a:cubicBezTo>
                  <a:pt x="3" y="14"/>
                  <a:pt x="0" y="1"/>
                  <a:pt x="1" y="1"/>
                </a:cubicBezTo>
                <a:cubicBezTo>
                  <a:pt x="2" y="0"/>
                  <a:pt x="6" y="13"/>
                  <a:pt x="9" y="30"/>
                </a:cubicBezTo>
                <a:cubicBezTo>
                  <a:pt x="13" y="46"/>
                  <a:pt x="15" y="60"/>
                  <a:pt x="15" y="6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îṣľïďè">
            <a:extLst>
              <a:ext uri="{FF2B5EF4-FFF2-40B4-BE49-F238E27FC236}">
                <a16:creationId xmlns:a16="http://schemas.microsoft.com/office/drawing/2014/main" id="{1DB06D25-2F9E-4202-8C1F-834F7D78D8FC}"/>
              </a:ext>
            </a:extLst>
          </p:cNvPr>
          <p:cNvSpPr/>
          <p:nvPr/>
        </p:nvSpPr>
        <p:spPr bwMode="auto">
          <a:xfrm>
            <a:off x="2382547" y="4393919"/>
            <a:ext cx="37416" cy="153312"/>
          </a:xfrm>
          <a:custGeom>
            <a:avLst/>
            <a:gdLst>
              <a:gd name="T0" fmla="*/ 16 w 17"/>
              <a:gd name="T1" fmla="*/ 71 h 71"/>
              <a:gd name="T2" fmla="*/ 7 w 17"/>
              <a:gd name="T3" fmla="*/ 36 h 71"/>
              <a:gd name="T4" fmla="*/ 2 w 17"/>
              <a:gd name="T5" fmla="*/ 11 h 71"/>
              <a:gd name="T6" fmla="*/ 1 w 17"/>
              <a:gd name="T7" fmla="*/ 0 h 71"/>
              <a:gd name="T8" fmla="*/ 5 w 17"/>
              <a:gd name="T9" fmla="*/ 10 h 71"/>
              <a:gd name="T10" fmla="*/ 10 w 17"/>
              <a:gd name="T11" fmla="*/ 35 h 71"/>
              <a:gd name="T12" fmla="*/ 16 w 17"/>
              <a:gd name="T1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71">
                <a:moveTo>
                  <a:pt x="16" y="71"/>
                </a:moveTo>
                <a:cubicBezTo>
                  <a:pt x="15" y="71"/>
                  <a:pt x="11" y="55"/>
                  <a:pt x="7" y="36"/>
                </a:cubicBezTo>
                <a:cubicBezTo>
                  <a:pt x="5" y="26"/>
                  <a:pt x="4" y="17"/>
                  <a:pt x="2" y="11"/>
                </a:cubicBezTo>
                <a:cubicBezTo>
                  <a:pt x="1" y="5"/>
                  <a:pt x="0" y="1"/>
                  <a:pt x="1" y="0"/>
                </a:cubicBezTo>
                <a:cubicBezTo>
                  <a:pt x="1" y="0"/>
                  <a:pt x="3" y="4"/>
                  <a:pt x="5" y="10"/>
                </a:cubicBezTo>
                <a:cubicBezTo>
                  <a:pt x="6" y="17"/>
                  <a:pt x="8" y="26"/>
                  <a:pt x="10" y="35"/>
                </a:cubicBezTo>
                <a:cubicBezTo>
                  <a:pt x="14" y="55"/>
                  <a:pt x="17" y="71"/>
                  <a:pt x="16" y="7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šlîďê">
            <a:extLst>
              <a:ext uri="{FF2B5EF4-FFF2-40B4-BE49-F238E27FC236}">
                <a16:creationId xmlns:a16="http://schemas.microsoft.com/office/drawing/2014/main" id="{89F09D16-0A30-4F7F-89C7-DA17F7A2ED12}"/>
              </a:ext>
            </a:extLst>
          </p:cNvPr>
          <p:cNvSpPr/>
          <p:nvPr/>
        </p:nvSpPr>
        <p:spPr bwMode="auto">
          <a:xfrm>
            <a:off x="2492968" y="4605635"/>
            <a:ext cx="25552" cy="134148"/>
          </a:xfrm>
          <a:custGeom>
            <a:avLst/>
            <a:gdLst>
              <a:gd name="T0" fmla="*/ 11 w 12"/>
              <a:gd name="T1" fmla="*/ 62 h 62"/>
              <a:gd name="T2" fmla="*/ 5 w 12"/>
              <a:gd name="T3" fmla="*/ 31 h 62"/>
              <a:gd name="T4" fmla="*/ 0 w 12"/>
              <a:gd name="T5" fmla="*/ 0 h 62"/>
              <a:gd name="T6" fmla="*/ 8 w 12"/>
              <a:gd name="T7" fmla="*/ 31 h 62"/>
              <a:gd name="T8" fmla="*/ 11 w 12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2">
                <a:moveTo>
                  <a:pt x="11" y="62"/>
                </a:moveTo>
                <a:cubicBezTo>
                  <a:pt x="10" y="62"/>
                  <a:pt x="8" y="48"/>
                  <a:pt x="5" y="31"/>
                </a:cubicBezTo>
                <a:cubicBezTo>
                  <a:pt x="2" y="14"/>
                  <a:pt x="0" y="0"/>
                  <a:pt x="0" y="0"/>
                </a:cubicBezTo>
                <a:cubicBezTo>
                  <a:pt x="1" y="0"/>
                  <a:pt x="5" y="13"/>
                  <a:pt x="8" y="31"/>
                </a:cubicBezTo>
                <a:cubicBezTo>
                  <a:pt x="11" y="48"/>
                  <a:pt x="12" y="62"/>
                  <a:pt x="11" y="6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sḷïḋé">
            <a:extLst>
              <a:ext uri="{FF2B5EF4-FFF2-40B4-BE49-F238E27FC236}">
                <a16:creationId xmlns:a16="http://schemas.microsoft.com/office/drawing/2014/main" id="{05FE8247-EAE2-499C-8DFD-50828A78B16D}"/>
              </a:ext>
            </a:extLst>
          </p:cNvPr>
          <p:cNvSpPr/>
          <p:nvPr/>
        </p:nvSpPr>
        <p:spPr bwMode="auto">
          <a:xfrm>
            <a:off x="2341482" y="4190417"/>
            <a:ext cx="32852" cy="143274"/>
          </a:xfrm>
          <a:custGeom>
            <a:avLst/>
            <a:gdLst>
              <a:gd name="T0" fmla="*/ 14 w 15"/>
              <a:gd name="T1" fmla="*/ 66 h 66"/>
              <a:gd name="T2" fmla="*/ 6 w 15"/>
              <a:gd name="T3" fmla="*/ 33 h 66"/>
              <a:gd name="T4" fmla="*/ 0 w 15"/>
              <a:gd name="T5" fmla="*/ 0 h 66"/>
              <a:gd name="T6" fmla="*/ 9 w 15"/>
              <a:gd name="T7" fmla="*/ 32 h 66"/>
              <a:gd name="T8" fmla="*/ 14 w 15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66">
                <a:moveTo>
                  <a:pt x="14" y="66"/>
                </a:moveTo>
                <a:cubicBezTo>
                  <a:pt x="13" y="66"/>
                  <a:pt x="10" y="51"/>
                  <a:pt x="6" y="33"/>
                </a:cubicBezTo>
                <a:cubicBezTo>
                  <a:pt x="3" y="15"/>
                  <a:pt x="0" y="0"/>
                  <a:pt x="0" y="0"/>
                </a:cubicBezTo>
                <a:cubicBezTo>
                  <a:pt x="1" y="0"/>
                  <a:pt x="6" y="14"/>
                  <a:pt x="9" y="32"/>
                </a:cubicBezTo>
                <a:cubicBezTo>
                  <a:pt x="13" y="51"/>
                  <a:pt x="15" y="66"/>
                  <a:pt x="14" y="6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ṣḷïḋê">
            <a:extLst>
              <a:ext uri="{FF2B5EF4-FFF2-40B4-BE49-F238E27FC236}">
                <a16:creationId xmlns:a16="http://schemas.microsoft.com/office/drawing/2014/main" id="{BC8DECF4-5E12-4B25-ABEE-982758196DD4}"/>
              </a:ext>
            </a:extLst>
          </p:cNvPr>
          <p:cNvSpPr/>
          <p:nvPr/>
        </p:nvSpPr>
        <p:spPr bwMode="auto">
          <a:xfrm>
            <a:off x="2450077" y="4391182"/>
            <a:ext cx="34677" cy="156049"/>
          </a:xfrm>
          <a:custGeom>
            <a:avLst/>
            <a:gdLst>
              <a:gd name="T0" fmla="*/ 15 w 16"/>
              <a:gd name="T1" fmla="*/ 72 h 72"/>
              <a:gd name="T2" fmla="*/ 6 w 16"/>
              <a:gd name="T3" fmla="*/ 36 h 72"/>
              <a:gd name="T4" fmla="*/ 0 w 16"/>
              <a:gd name="T5" fmla="*/ 0 h 72"/>
              <a:gd name="T6" fmla="*/ 9 w 16"/>
              <a:gd name="T7" fmla="*/ 35 h 72"/>
              <a:gd name="T8" fmla="*/ 15 w 16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72">
                <a:moveTo>
                  <a:pt x="15" y="72"/>
                </a:moveTo>
                <a:cubicBezTo>
                  <a:pt x="14" y="72"/>
                  <a:pt x="10" y="56"/>
                  <a:pt x="6" y="36"/>
                </a:cubicBezTo>
                <a:cubicBezTo>
                  <a:pt x="2" y="16"/>
                  <a:pt x="0" y="0"/>
                  <a:pt x="0" y="0"/>
                </a:cubicBezTo>
                <a:cubicBezTo>
                  <a:pt x="1" y="0"/>
                  <a:pt x="5" y="16"/>
                  <a:pt x="9" y="35"/>
                </a:cubicBezTo>
                <a:cubicBezTo>
                  <a:pt x="13" y="55"/>
                  <a:pt x="16" y="71"/>
                  <a:pt x="15" y="7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iŝliḑe">
            <a:extLst>
              <a:ext uri="{FF2B5EF4-FFF2-40B4-BE49-F238E27FC236}">
                <a16:creationId xmlns:a16="http://schemas.microsoft.com/office/drawing/2014/main" id="{0341A6EE-E358-4C0A-9755-F5916B894819}"/>
              </a:ext>
            </a:extLst>
          </p:cNvPr>
          <p:cNvSpPr/>
          <p:nvPr/>
        </p:nvSpPr>
        <p:spPr bwMode="auto">
          <a:xfrm>
            <a:off x="2402624" y="4186766"/>
            <a:ext cx="38328" cy="148749"/>
          </a:xfrm>
          <a:custGeom>
            <a:avLst/>
            <a:gdLst>
              <a:gd name="T0" fmla="*/ 17 w 18"/>
              <a:gd name="T1" fmla="*/ 68 h 69"/>
              <a:gd name="T2" fmla="*/ 8 w 18"/>
              <a:gd name="T3" fmla="*/ 35 h 69"/>
              <a:gd name="T4" fmla="*/ 1 w 18"/>
              <a:gd name="T5" fmla="*/ 0 h 69"/>
              <a:gd name="T6" fmla="*/ 11 w 18"/>
              <a:gd name="T7" fmla="*/ 34 h 69"/>
              <a:gd name="T8" fmla="*/ 17 w 18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9">
                <a:moveTo>
                  <a:pt x="17" y="68"/>
                </a:moveTo>
                <a:cubicBezTo>
                  <a:pt x="17" y="69"/>
                  <a:pt x="13" y="53"/>
                  <a:pt x="8" y="35"/>
                </a:cubicBezTo>
                <a:cubicBezTo>
                  <a:pt x="3" y="16"/>
                  <a:pt x="0" y="1"/>
                  <a:pt x="1" y="0"/>
                </a:cubicBezTo>
                <a:cubicBezTo>
                  <a:pt x="2" y="0"/>
                  <a:pt x="6" y="15"/>
                  <a:pt x="11" y="34"/>
                </a:cubicBezTo>
                <a:cubicBezTo>
                  <a:pt x="16" y="53"/>
                  <a:pt x="18" y="68"/>
                  <a:pt x="17" y="6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ïsľíďe">
            <a:extLst>
              <a:ext uri="{FF2B5EF4-FFF2-40B4-BE49-F238E27FC236}">
                <a16:creationId xmlns:a16="http://schemas.microsoft.com/office/drawing/2014/main" id="{60FE674C-B61A-4E9A-B1AE-711466AD5C52}"/>
              </a:ext>
            </a:extLst>
          </p:cNvPr>
          <p:cNvSpPr/>
          <p:nvPr/>
        </p:nvSpPr>
        <p:spPr bwMode="auto">
          <a:xfrm>
            <a:off x="2875333" y="4602897"/>
            <a:ext cx="30115" cy="129585"/>
          </a:xfrm>
          <a:custGeom>
            <a:avLst/>
            <a:gdLst>
              <a:gd name="T0" fmla="*/ 1 w 14"/>
              <a:gd name="T1" fmla="*/ 60 h 60"/>
              <a:gd name="T2" fmla="*/ 6 w 14"/>
              <a:gd name="T3" fmla="*/ 30 h 60"/>
              <a:gd name="T4" fmla="*/ 13 w 14"/>
              <a:gd name="T5" fmla="*/ 0 h 60"/>
              <a:gd name="T6" fmla="*/ 9 w 14"/>
              <a:gd name="T7" fmla="*/ 30 h 60"/>
              <a:gd name="T8" fmla="*/ 1 w 14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60">
                <a:moveTo>
                  <a:pt x="1" y="60"/>
                </a:moveTo>
                <a:cubicBezTo>
                  <a:pt x="0" y="60"/>
                  <a:pt x="2" y="46"/>
                  <a:pt x="6" y="30"/>
                </a:cubicBezTo>
                <a:cubicBezTo>
                  <a:pt x="9" y="13"/>
                  <a:pt x="13" y="0"/>
                  <a:pt x="13" y="0"/>
                </a:cubicBezTo>
                <a:cubicBezTo>
                  <a:pt x="14" y="0"/>
                  <a:pt x="12" y="14"/>
                  <a:pt x="9" y="30"/>
                </a:cubicBezTo>
                <a:cubicBezTo>
                  <a:pt x="5" y="47"/>
                  <a:pt x="2" y="60"/>
                  <a:pt x="1" y="6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iś1iḓé">
            <a:extLst>
              <a:ext uri="{FF2B5EF4-FFF2-40B4-BE49-F238E27FC236}">
                <a16:creationId xmlns:a16="http://schemas.microsoft.com/office/drawing/2014/main" id="{EBD1096B-B27D-4E5A-B214-7E53DA4C9AAE}"/>
              </a:ext>
            </a:extLst>
          </p:cNvPr>
          <p:cNvSpPr/>
          <p:nvPr/>
        </p:nvSpPr>
        <p:spPr bwMode="auto">
          <a:xfrm>
            <a:off x="2911836" y="4384794"/>
            <a:ext cx="28290" cy="157875"/>
          </a:xfrm>
          <a:custGeom>
            <a:avLst/>
            <a:gdLst>
              <a:gd name="T0" fmla="*/ 1 w 13"/>
              <a:gd name="T1" fmla="*/ 72 h 73"/>
              <a:gd name="T2" fmla="*/ 5 w 13"/>
              <a:gd name="T3" fmla="*/ 36 h 73"/>
              <a:gd name="T4" fmla="*/ 9 w 13"/>
              <a:gd name="T5" fmla="*/ 10 h 73"/>
              <a:gd name="T6" fmla="*/ 12 w 13"/>
              <a:gd name="T7" fmla="*/ 0 h 73"/>
              <a:gd name="T8" fmla="*/ 11 w 13"/>
              <a:gd name="T9" fmla="*/ 10 h 73"/>
              <a:gd name="T10" fmla="*/ 8 w 13"/>
              <a:gd name="T11" fmla="*/ 36 h 73"/>
              <a:gd name="T12" fmla="*/ 1 w 13"/>
              <a:gd name="T13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73">
                <a:moveTo>
                  <a:pt x="1" y="72"/>
                </a:moveTo>
                <a:cubicBezTo>
                  <a:pt x="0" y="72"/>
                  <a:pt x="2" y="56"/>
                  <a:pt x="5" y="36"/>
                </a:cubicBezTo>
                <a:cubicBezTo>
                  <a:pt x="6" y="26"/>
                  <a:pt x="8" y="17"/>
                  <a:pt x="9" y="10"/>
                </a:cubicBezTo>
                <a:cubicBezTo>
                  <a:pt x="11" y="4"/>
                  <a:pt x="12" y="0"/>
                  <a:pt x="12" y="0"/>
                </a:cubicBezTo>
                <a:cubicBezTo>
                  <a:pt x="13" y="0"/>
                  <a:pt x="12" y="4"/>
                  <a:pt x="11" y="10"/>
                </a:cubicBezTo>
                <a:cubicBezTo>
                  <a:pt x="10" y="17"/>
                  <a:pt x="9" y="26"/>
                  <a:pt x="8" y="36"/>
                </a:cubicBezTo>
                <a:cubicBezTo>
                  <a:pt x="5" y="56"/>
                  <a:pt x="2" y="73"/>
                  <a:pt x="1" y="7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iṡḷiďê">
            <a:extLst>
              <a:ext uri="{FF2B5EF4-FFF2-40B4-BE49-F238E27FC236}">
                <a16:creationId xmlns:a16="http://schemas.microsoft.com/office/drawing/2014/main" id="{99AEB56A-8EE1-4BE5-93EB-E83EF6AB97DC}"/>
              </a:ext>
            </a:extLst>
          </p:cNvPr>
          <p:cNvSpPr/>
          <p:nvPr/>
        </p:nvSpPr>
        <p:spPr bwMode="auto">
          <a:xfrm>
            <a:off x="2816929" y="4601072"/>
            <a:ext cx="23727" cy="134148"/>
          </a:xfrm>
          <a:custGeom>
            <a:avLst/>
            <a:gdLst>
              <a:gd name="T0" fmla="*/ 1 w 11"/>
              <a:gd name="T1" fmla="*/ 62 h 62"/>
              <a:gd name="T2" fmla="*/ 4 w 11"/>
              <a:gd name="T3" fmla="*/ 31 h 62"/>
              <a:gd name="T4" fmla="*/ 10 w 11"/>
              <a:gd name="T5" fmla="*/ 0 h 62"/>
              <a:gd name="T6" fmla="*/ 7 w 11"/>
              <a:gd name="T7" fmla="*/ 31 h 62"/>
              <a:gd name="T8" fmla="*/ 1 w 1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62">
                <a:moveTo>
                  <a:pt x="1" y="62"/>
                </a:moveTo>
                <a:cubicBezTo>
                  <a:pt x="0" y="62"/>
                  <a:pt x="1" y="48"/>
                  <a:pt x="4" y="31"/>
                </a:cubicBezTo>
                <a:cubicBezTo>
                  <a:pt x="6" y="14"/>
                  <a:pt x="9" y="0"/>
                  <a:pt x="10" y="0"/>
                </a:cubicBezTo>
                <a:cubicBezTo>
                  <a:pt x="11" y="1"/>
                  <a:pt x="9" y="14"/>
                  <a:pt x="7" y="31"/>
                </a:cubicBezTo>
                <a:cubicBezTo>
                  <a:pt x="4" y="49"/>
                  <a:pt x="2" y="62"/>
                  <a:pt x="1" y="6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iSḻîdè">
            <a:extLst>
              <a:ext uri="{FF2B5EF4-FFF2-40B4-BE49-F238E27FC236}">
                <a16:creationId xmlns:a16="http://schemas.microsoft.com/office/drawing/2014/main" id="{23BCF6C6-8D36-4BE2-A28D-1343EA9D7EB4}"/>
              </a:ext>
            </a:extLst>
          </p:cNvPr>
          <p:cNvSpPr/>
          <p:nvPr/>
        </p:nvSpPr>
        <p:spPr bwMode="auto">
          <a:xfrm>
            <a:off x="2946514" y="4182203"/>
            <a:ext cx="30115" cy="142360"/>
          </a:xfrm>
          <a:custGeom>
            <a:avLst/>
            <a:gdLst>
              <a:gd name="T0" fmla="*/ 1 w 14"/>
              <a:gd name="T1" fmla="*/ 66 h 66"/>
              <a:gd name="T2" fmla="*/ 5 w 14"/>
              <a:gd name="T3" fmla="*/ 33 h 66"/>
              <a:gd name="T4" fmla="*/ 13 w 14"/>
              <a:gd name="T5" fmla="*/ 0 h 66"/>
              <a:gd name="T6" fmla="*/ 8 w 14"/>
              <a:gd name="T7" fmla="*/ 34 h 66"/>
              <a:gd name="T8" fmla="*/ 1 w 14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66">
                <a:moveTo>
                  <a:pt x="1" y="66"/>
                </a:moveTo>
                <a:cubicBezTo>
                  <a:pt x="0" y="66"/>
                  <a:pt x="2" y="51"/>
                  <a:pt x="5" y="33"/>
                </a:cubicBezTo>
                <a:cubicBezTo>
                  <a:pt x="9" y="15"/>
                  <a:pt x="12" y="0"/>
                  <a:pt x="13" y="0"/>
                </a:cubicBezTo>
                <a:cubicBezTo>
                  <a:pt x="14" y="0"/>
                  <a:pt x="12" y="15"/>
                  <a:pt x="8" y="34"/>
                </a:cubicBezTo>
                <a:cubicBezTo>
                  <a:pt x="5" y="52"/>
                  <a:pt x="2" y="66"/>
                  <a:pt x="1" y="6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îṣľîḓè">
            <a:extLst>
              <a:ext uri="{FF2B5EF4-FFF2-40B4-BE49-F238E27FC236}">
                <a16:creationId xmlns:a16="http://schemas.microsoft.com/office/drawing/2014/main" id="{9A71F736-2930-4120-8693-86220EE44D20}"/>
              </a:ext>
            </a:extLst>
          </p:cNvPr>
          <p:cNvSpPr/>
          <p:nvPr/>
        </p:nvSpPr>
        <p:spPr bwMode="auto">
          <a:xfrm>
            <a:off x="2845218" y="4382968"/>
            <a:ext cx="28290" cy="157875"/>
          </a:xfrm>
          <a:custGeom>
            <a:avLst/>
            <a:gdLst>
              <a:gd name="T0" fmla="*/ 1 w 13"/>
              <a:gd name="T1" fmla="*/ 73 h 73"/>
              <a:gd name="T2" fmla="*/ 5 w 13"/>
              <a:gd name="T3" fmla="*/ 37 h 73"/>
              <a:gd name="T4" fmla="*/ 12 w 13"/>
              <a:gd name="T5" fmla="*/ 0 h 73"/>
              <a:gd name="T6" fmla="*/ 8 w 13"/>
              <a:gd name="T7" fmla="*/ 37 h 73"/>
              <a:gd name="T8" fmla="*/ 1 w 13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73">
                <a:moveTo>
                  <a:pt x="1" y="73"/>
                </a:moveTo>
                <a:cubicBezTo>
                  <a:pt x="0" y="73"/>
                  <a:pt x="2" y="57"/>
                  <a:pt x="5" y="37"/>
                </a:cubicBezTo>
                <a:cubicBezTo>
                  <a:pt x="8" y="17"/>
                  <a:pt x="12" y="0"/>
                  <a:pt x="12" y="0"/>
                </a:cubicBezTo>
                <a:cubicBezTo>
                  <a:pt x="13" y="1"/>
                  <a:pt x="11" y="17"/>
                  <a:pt x="8" y="37"/>
                </a:cubicBezTo>
                <a:cubicBezTo>
                  <a:pt x="5" y="57"/>
                  <a:pt x="2" y="73"/>
                  <a:pt x="1" y="7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iŝliḓê">
            <a:extLst>
              <a:ext uri="{FF2B5EF4-FFF2-40B4-BE49-F238E27FC236}">
                <a16:creationId xmlns:a16="http://schemas.microsoft.com/office/drawing/2014/main" id="{D595CF30-D0F3-4280-8148-548AF6285F28}"/>
              </a:ext>
            </a:extLst>
          </p:cNvPr>
          <p:cNvSpPr/>
          <p:nvPr/>
        </p:nvSpPr>
        <p:spPr bwMode="auto">
          <a:xfrm>
            <a:off x="2879896" y="4179466"/>
            <a:ext cx="27377" cy="149661"/>
          </a:xfrm>
          <a:custGeom>
            <a:avLst/>
            <a:gdLst>
              <a:gd name="T0" fmla="*/ 1 w 13"/>
              <a:gd name="T1" fmla="*/ 68 h 69"/>
              <a:gd name="T2" fmla="*/ 5 w 13"/>
              <a:gd name="T3" fmla="*/ 34 h 69"/>
              <a:gd name="T4" fmla="*/ 13 w 13"/>
              <a:gd name="T5" fmla="*/ 0 h 69"/>
              <a:gd name="T6" fmla="*/ 8 w 13"/>
              <a:gd name="T7" fmla="*/ 35 h 69"/>
              <a:gd name="T8" fmla="*/ 1 w 13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69">
                <a:moveTo>
                  <a:pt x="1" y="68"/>
                </a:moveTo>
                <a:cubicBezTo>
                  <a:pt x="0" y="68"/>
                  <a:pt x="2" y="53"/>
                  <a:pt x="5" y="34"/>
                </a:cubicBezTo>
                <a:cubicBezTo>
                  <a:pt x="8" y="15"/>
                  <a:pt x="12" y="0"/>
                  <a:pt x="13" y="0"/>
                </a:cubicBezTo>
                <a:cubicBezTo>
                  <a:pt x="13" y="0"/>
                  <a:pt x="12" y="16"/>
                  <a:pt x="8" y="35"/>
                </a:cubicBezTo>
                <a:cubicBezTo>
                  <a:pt x="5" y="53"/>
                  <a:pt x="2" y="69"/>
                  <a:pt x="1" y="6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îṣ1îḓê">
            <a:extLst>
              <a:ext uri="{FF2B5EF4-FFF2-40B4-BE49-F238E27FC236}">
                <a16:creationId xmlns:a16="http://schemas.microsoft.com/office/drawing/2014/main" id="{5A23A832-AF6F-4083-864E-76D6893BAD43}"/>
              </a:ext>
            </a:extLst>
          </p:cNvPr>
          <p:cNvSpPr/>
          <p:nvPr/>
        </p:nvSpPr>
        <p:spPr bwMode="auto">
          <a:xfrm>
            <a:off x="2045809" y="3989652"/>
            <a:ext cx="1419042" cy="216279"/>
          </a:xfrm>
          <a:custGeom>
            <a:avLst/>
            <a:gdLst>
              <a:gd name="T0" fmla="*/ 656 w 657"/>
              <a:gd name="T1" fmla="*/ 15 h 100"/>
              <a:gd name="T2" fmla="*/ 653 w 657"/>
              <a:gd name="T3" fmla="*/ 20 h 100"/>
              <a:gd name="T4" fmla="*/ 626 w 657"/>
              <a:gd name="T5" fmla="*/ 42 h 100"/>
              <a:gd name="T6" fmla="*/ 582 w 657"/>
              <a:gd name="T7" fmla="*/ 71 h 100"/>
              <a:gd name="T8" fmla="*/ 541 w 657"/>
              <a:gd name="T9" fmla="*/ 92 h 100"/>
              <a:gd name="T10" fmla="*/ 508 w 657"/>
              <a:gd name="T11" fmla="*/ 92 h 100"/>
              <a:gd name="T12" fmla="*/ 508 w 657"/>
              <a:gd name="T13" fmla="*/ 92 h 100"/>
              <a:gd name="T14" fmla="*/ 472 w 657"/>
              <a:gd name="T15" fmla="*/ 92 h 100"/>
              <a:gd name="T16" fmla="*/ 468 w 657"/>
              <a:gd name="T17" fmla="*/ 92 h 100"/>
              <a:gd name="T18" fmla="*/ 466 w 657"/>
              <a:gd name="T19" fmla="*/ 92 h 100"/>
              <a:gd name="T20" fmla="*/ 330 w 657"/>
              <a:gd name="T21" fmla="*/ 92 h 100"/>
              <a:gd name="T22" fmla="*/ 322 w 657"/>
              <a:gd name="T23" fmla="*/ 92 h 100"/>
              <a:gd name="T24" fmla="*/ 312 w 657"/>
              <a:gd name="T25" fmla="*/ 92 h 100"/>
              <a:gd name="T26" fmla="*/ 308 w 657"/>
              <a:gd name="T27" fmla="*/ 92 h 100"/>
              <a:gd name="T28" fmla="*/ 296 w 657"/>
              <a:gd name="T29" fmla="*/ 92 h 100"/>
              <a:gd name="T30" fmla="*/ 294 w 657"/>
              <a:gd name="T31" fmla="*/ 92 h 100"/>
              <a:gd name="T32" fmla="*/ 260 w 657"/>
              <a:gd name="T33" fmla="*/ 92 h 100"/>
              <a:gd name="T34" fmla="*/ 258 w 657"/>
              <a:gd name="T35" fmla="*/ 92 h 100"/>
              <a:gd name="T36" fmla="*/ 256 w 657"/>
              <a:gd name="T37" fmla="*/ 92 h 100"/>
              <a:gd name="T38" fmla="*/ 247 w 657"/>
              <a:gd name="T39" fmla="*/ 92 h 100"/>
              <a:gd name="T40" fmla="*/ 211 w 657"/>
              <a:gd name="T41" fmla="*/ 91 h 100"/>
              <a:gd name="T42" fmla="*/ 177 w 657"/>
              <a:gd name="T43" fmla="*/ 92 h 100"/>
              <a:gd name="T44" fmla="*/ 167 w 657"/>
              <a:gd name="T45" fmla="*/ 92 h 100"/>
              <a:gd name="T46" fmla="*/ 167 w 657"/>
              <a:gd name="T47" fmla="*/ 92 h 100"/>
              <a:gd name="T48" fmla="*/ 138 w 657"/>
              <a:gd name="T49" fmla="*/ 93 h 100"/>
              <a:gd name="T50" fmla="*/ 138 w 657"/>
              <a:gd name="T51" fmla="*/ 93 h 100"/>
              <a:gd name="T52" fmla="*/ 120 w 657"/>
              <a:gd name="T53" fmla="*/ 94 h 100"/>
              <a:gd name="T54" fmla="*/ 114 w 657"/>
              <a:gd name="T55" fmla="*/ 94 h 100"/>
              <a:gd name="T56" fmla="*/ 111 w 657"/>
              <a:gd name="T57" fmla="*/ 95 h 100"/>
              <a:gd name="T58" fmla="*/ 108 w 657"/>
              <a:gd name="T59" fmla="*/ 95 h 100"/>
              <a:gd name="T60" fmla="*/ 101 w 657"/>
              <a:gd name="T61" fmla="*/ 95 h 100"/>
              <a:gd name="T62" fmla="*/ 92 w 657"/>
              <a:gd name="T63" fmla="*/ 96 h 100"/>
              <a:gd name="T64" fmla="*/ 90 w 657"/>
              <a:gd name="T65" fmla="*/ 96 h 100"/>
              <a:gd name="T66" fmla="*/ 36 w 657"/>
              <a:gd name="T67" fmla="*/ 99 h 100"/>
              <a:gd name="T68" fmla="*/ 35 w 657"/>
              <a:gd name="T69" fmla="*/ 99 h 100"/>
              <a:gd name="T70" fmla="*/ 23 w 657"/>
              <a:gd name="T71" fmla="*/ 99 h 100"/>
              <a:gd name="T72" fmla="*/ 23 w 657"/>
              <a:gd name="T73" fmla="*/ 99 h 100"/>
              <a:gd name="T74" fmla="*/ 14 w 657"/>
              <a:gd name="T75" fmla="*/ 98 h 100"/>
              <a:gd name="T76" fmla="*/ 10 w 657"/>
              <a:gd name="T77" fmla="*/ 97 h 100"/>
              <a:gd name="T78" fmla="*/ 7 w 657"/>
              <a:gd name="T79" fmla="*/ 95 h 100"/>
              <a:gd name="T80" fmla="*/ 2 w 657"/>
              <a:gd name="T81" fmla="*/ 90 h 100"/>
              <a:gd name="T82" fmla="*/ 0 w 657"/>
              <a:gd name="T83" fmla="*/ 83 h 100"/>
              <a:gd name="T84" fmla="*/ 2 w 657"/>
              <a:gd name="T85" fmla="*/ 77 h 100"/>
              <a:gd name="T86" fmla="*/ 3 w 657"/>
              <a:gd name="T87" fmla="*/ 75 h 100"/>
              <a:gd name="T88" fmla="*/ 3 w 657"/>
              <a:gd name="T89" fmla="*/ 75 h 100"/>
              <a:gd name="T90" fmla="*/ 4 w 657"/>
              <a:gd name="T91" fmla="*/ 74 h 100"/>
              <a:gd name="T92" fmla="*/ 9 w 657"/>
              <a:gd name="T93" fmla="*/ 70 h 100"/>
              <a:gd name="T94" fmla="*/ 31 w 657"/>
              <a:gd name="T95" fmla="*/ 65 h 100"/>
              <a:gd name="T96" fmla="*/ 35 w 657"/>
              <a:gd name="T97" fmla="*/ 64 h 100"/>
              <a:gd name="T98" fmla="*/ 53 w 657"/>
              <a:gd name="T99" fmla="*/ 63 h 100"/>
              <a:gd name="T100" fmla="*/ 170 w 657"/>
              <a:gd name="T101" fmla="*/ 57 h 100"/>
              <a:gd name="T102" fmla="*/ 239 w 657"/>
              <a:gd name="T103" fmla="*/ 56 h 100"/>
              <a:gd name="T104" fmla="*/ 313 w 657"/>
              <a:gd name="T105" fmla="*/ 56 h 100"/>
              <a:gd name="T106" fmla="*/ 455 w 657"/>
              <a:gd name="T107" fmla="*/ 58 h 100"/>
              <a:gd name="T108" fmla="*/ 472 w 657"/>
              <a:gd name="T109" fmla="*/ 58 h 100"/>
              <a:gd name="T110" fmla="*/ 488 w 657"/>
              <a:gd name="T111" fmla="*/ 58 h 100"/>
              <a:gd name="T112" fmla="*/ 503 w 657"/>
              <a:gd name="T113" fmla="*/ 57 h 100"/>
              <a:gd name="T114" fmla="*/ 530 w 657"/>
              <a:gd name="T115" fmla="*/ 56 h 100"/>
              <a:gd name="T116" fmla="*/ 636 w 657"/>
              <a:gd name="T117" fmla="*/ 1 h 100"/>
              <a:gd name="T118" fmla="*/ 649 w 657"/>
              <a:gd name="T119" fmla="*/ 2 h 100"/>
              <a:gd name="T120" fmla="*/ 656 w 657"/>
              <a:gd name="T121" fmla="*/ 1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7" h="100">
                <a:moveTo>
                  <a:pt x="656" y="15"/>
                </a:moveTo>
                <a:cubicBezTo>
                  <a:pt x="655" y="17"/>
                  <a:pt x="654" y="18"/>
                  <a:pt x="653" y="20"/>
                </a:cubicBezTo>
                <a:cubicBezTo>
                  <a:pt x="647" y="30"/>
                  <a:pt x="635" y="36"/>
                  <a:pt x="626" y="42"/>
                </a:cubicBezTo>
                <a:cubicBezTo>
                  <a:pt x="612" y="52"/>
                  <a:pt x="597" y="62"/>
                  <a:pt x="582" y="71"/>
                </a:cubicBezTo>
                <a:cubicBezTo>
                  <a:pt x="575" y="75"/>
                  <a:pt x="541" y="92"/>
                  <a:pt x="541" y="92"/>
                </a:cubicBezTo>
                <a:cubicBezTo>
                  <a:pt x="540" y="92"/>
                  <a:pt x="525" y="92"/>
                  <a:pt x="508" y="92"/>
                </a:cubicBezTo>
                <a:cubicBezTo>
                  <a:pt x="508" y="92"/>
                  <a:pt x="508" y="92"/>
                  <a:pt x="508" y="92"/>
                </a:cubicBezTo>
                <a:cubicBezTo>
                  <a:pt x="497" y="92"/>
                  <a:pt x="484" y="92"/>
                  <a:pt x="472" y="92"/>
                </a:cubicBezTo>
                <a:cubicBezTo>
                  <a:pt x="470" y="92"/>
                  <a:pt x="469" y="92"/>
                  <a:pt x="468" y="92"/>
                </a:cubicBezTo>
                <a:cubicBezTo>
                  <a:pt x="467" y="92"/>
                  <a:pt x="467" y="92"/>
                  <a:pt x="466" y="92"/>
                </a:cubicBezTo>
                <a:cubicBezTo>
                  <a:pt x="450" y="92"/>
                  <a:pt x="363" y="92"/>
                  <a:pt x="330" y="92"/>
                </a:cubicBezTo>
                <a:cubicBezTo>
                  <a:pt x="327" y="92"/>
                  <a:pt x="324" y="92"/>
                  <a:pt x="322" y="92"/>
                </a:cubicBezTo>
                <a:cubicBezTo>
                  <a:pt x="321" y="92"/>
                  <a:pt x="317" y="92"/>
                  <a:pt x="312" y="92"/>
                </a:cubicBezTo>
                <a:cubicBezTo>
                  <a:pt x="311" y="92"/>
                  <a:pt x="309" y="92"/>
                  <a:pt x="308" y="92"/>
                </a:cubicBezTo>
                <a:cubicBezTo>
                  <a:pt x="304" y="92"/>
                  <a:pt x="300" y="92"/>
                  <a:pt x="296" y="92"/>
                </a:cubicBezTo>
                <a:cubicBezTo>
                  <a:pt x="295" y="92"/>
                  <a:pt x="294" y="92"/>
                  <a:pt x="294" y="92"/>
                </a:cubicBezTo>
                <a:cubicBezTo>
                  <a:pt x="282" y="92"/>
                  <a:pt x="269" y="92"/>
                  <a:pt x="260" y="92"/>
                </a:cubicBezTo>
                <a:cubicBezTo>
                  <a:pt x="259" y="92"/>
                  <a:pt x="258" y="92"/>
                  <a:pt x="258" y="92"/>
                </a:cubicBezTo>
                <a:cubicBezTo>
                  <a:pt x="257" y="92"/>
                  <a:pt x="256" y="92"/>
                  <a:pt x="256" y="92"/>
                </a:cubicBezTo>
                <a:cubicBezTo>
                  <a:pt x="251" y="92"/>
                  <a:pt x="248" y="92"/>
                  <a:pt x="247" y="92"/>
                </a:cubicBezTo>
                <a:cubicBezTo>
                  <a:pt x="235" y="92"/>
                  <a:pt x="223" y="92"/>
                  <a:pt x="211" y="91"/>
                </a:cubicBezTo>
                <a:cubicBezTo>
                  <a:pt x="200" y="91"/>
                  <a:pt x="188" y="92"/>
                  <a:pt x="177" y="92"/>
                </a:cubicBezTo>
                <a:cubicBezTo>
                  <a:pt x="174" y="92"/>
                  <a:pt x="170" y="92"/>
                  <a:pt x="167" y="92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59" y="92"/>
                  <a:pt x="148" y="93"/>
                  <a:pt x="138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32" y="94"/>
                  <a:pt x="126" y="94"/>
                  <a:pt x="120" y="94"/>
                </a:cubicBezTo>
                <a:cubicBezTo>
                  <a:pt x="117" y="94"/>
                  <a:pt x="115" y="94"/>
                  <a:pt x="114" y="94"/>
                </a:cubicBezTo>
                <a:cubicBezTo>
                  <a:pt x="113" y="94"/>
                  <a:pt x="112" y="95"/>
                  <a:pt x="111" y="95"/>
                </a:cubicBezTo>
                <a:cubicBezTo>
                  <a:pt x="110" y="95"/>
                  <a:pt x="109" y="95"/>
                  <a:pt x="108" y="95"/>
                </a:cubicBezTo>
                <a:cubicBezTo>
                  <a:pt x="106" y="95"/>
                  <a:pt x="103" y="95"/>
                  <a:pt x="101" y="95"/>
                </a:cubicBezTo>
                <a:cubicBezTo>
                  <a:pt x="98" y="95"/>
                  <a:pt x="95" y="96"/>
                  <a:pt x="92" y="96"/>
                </a:cubicBezTo>
                <a:cubicBezTo>
                  <a:pt x="91" y="96"/>
                  <a:pt x="91" y="96"/>
                  <a:pt x="90" y="96"/>
                </a:cubicBezTo>
                <a:cubicBezTo>
                  <a:pt x="68" y="97"/>
                  <a:pt x="39" y="99"/>
                  <a:pt x="36" y="99"/>
                </a:cubicBezTo>
                <a:cubicBezTo>
                  <a:pt x="35" y="99"/>
                  <a:pt x="35" y="99"/>
                  <a:pt x="35" y="99"/>
                </a:cubicBezTo>
                <a:cubicBezTo>
                  <a:pt x="31" y="100"/>
                  <a:pt x="27" y="100"/>
                  <a:pt x="23" y="99"/>
                </a:cubicBezTo>
                <a:cubicBezTo>
                  <a:pt x="23" y="99"/>
                  <a:pt x="23" y="99"/>
                  <a:pt x="23" y="99"/>
                </a:cubicBezTo>
                <a:cubicBezTo>
                  <a:pt x="20" y="99"/>
                  <a:pt x="17" y="99"/>
                  <a:pt x="14" y="98"/>
                </a:cubicBezTo>
                <a:cubicBezTo>
                  <a:pt x="12" y="98"/>
                  <a:pt x="11" y="98"/>
                  <a:pt x="10" y="97"/>
                </a:cubicBezTo>
                <a:cubicBezTo>
                  <a:pt x="9" y="97"/>
                  <a:pt x="8" y="96"/>
                  <a:pt x="7" y="95"/>
                </a:cubicBezTo>
                <a:cubicBezTo>
                  <a:pt x="5" y="94"/>
                  <a:pt x="3" y="92"/>
                  <a:pt x="2" y="90"/>
                </a:cubicBezTo>
                <a:cubicBezTo>
                  <a:pt x="1" y="88"/>
                  <a:pt x="0" y="86"/>
                  <a:pt x="0" y="83"/>
                </a:cubicBezTo>
                <a:cubicBezTo>
                  <a:pt x="0" y="81"/>
                  <a:pt x="1" y="79"/>
                  <a:pt x="2" y="77"/>
                </a:cubicBezTo>
                <a:cubicBezTo>
                  <a:pt x="2" y="76"/>
                  <a:pt x="2" y="76"/>
                  <a:pt x="3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4" y="75"/>
                  <a:pt x="4" y="74"/>
                  <a:pt x="4" y="74"/>
                </a:cubicBezTo>
                <a:cubicBezTo>
                  <a:pt x="6" y="72"/>
                  <a:pt x="8" y="71"/>
                  <a:pt x="9" y="70"/>
                </a:cubicBezTo>
                <a:cubicBezTo>
                  <a:pt x="18" y="66"/>
                  <a:pt x="26" y="65"/>
                  <a:pt x="31" y="65"/>
                </a:cubicBezTo>
                <a:cubicBezTo>
                  <a:pt x="33" y="65"/>
                  <a:pt x="34" y="64"/>
                  <a:pt x="35" y="64"/>
                </a:cubicBezTo>
                <a:cubicBezTo>
                  <a:pt x="41" y="64"/>
                  <a:pt x="47" y="63"/>
                  <a:pt x="53" y="63"/>
                </a:cubicBezTo>
                <a:cubicBezTo>
                  <a:pt x="86" y="61"/>
                  <a:pt x="126" y="59"/>
                  <a:pt x="170" y="57"/>
                </a:cubicBezTo>
                <a:cubicBezTo>
                  <a:pt x="192" y="57"/>
                  <a:pt x="215" y="56"/>
                  <a:pt x="239" y="56"/>
                </a:cubicBezTo>
                <a:cubicBezTo>
                  <a:pt x="263" y="55"/>
                  <a:pt x="287" y="55"/>
                  <a:pt x="313" y="56"/>
                </a:cubicBezTo>
                <a:cubicBezTo>
                  <a:pt x="363" y="57"/>
                  <a:pt x="412" y="58"/>
                  <a:pt x="455" y="58"/>
                </a:cubicBezTo>
                <a:cubicBezTo>
                  <a:pt x="461" y="58"/>
                  <a:pt x="466" y="58"/>
                  <a:pt x="472" y="58"/>
                </a:cubicBezTo>
                <a:cubicBezTo>
                  <a:pt x="477" y="58"/>
                  <a:pt x="482" y="58"/>
                  <a:pt x="488" y="58"/>
                </a:cubicBezTo>
                <a:cubicBezTo>
                  <a:pt x="493" y="58"/>
                  <a:pt x="498" y="58"/>
                  <a:pt x="503" y="57"/>
                </a:cubicBezTo>
                <a:cubicBezTo>
                  <a:pt x="508" y="57"/>
                  <a:pt x="530" y="56"/>
                  <a:pt x="530" y="56"/>
                </a:cubicBezTo>
                <a:cubicBezTo>
                  <a:pt x="530" y="56"/>
                  <a:pt x="618" y="5"/>
                  <a:pt x="636" y="1"/>
                </a:cubicBezTo>
                <a:cubicBezTo>
                  <a:pt x="641" y="1"/>
                  <a:pt x="646" y="0"/>
                  <a:pt x="649" y="2"/>
                </a:cubicBezTo>
                <a:cubicBezTo>
                  <a:pt x="656" y="4"/>
                  <a:pt x="657" y="10"/>
                  <a:pt x="656" y="15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îsḷiḓê">
            <a:extLst>
              <a:ext uri="{FF2B5EF4-FFF2-40B4-BE49-F238E27FC236}">
                <a16:creationId xmlns:a16="http://schemas.microsoft.com/office/drawing/2014/main" id="{651146CB-792B-45B4-842F-1D19CE6622CF}"/>
              </a:ext>
            </a:extLst>
          </p:cNvPr>
          <p:cNvSpPr/>
          <p:nvPr/>
        </p:nvSpPr>
        <p:spPr bwMode="auto">
          <a:xfrm>
            <a:off x="2304979" y="4190417"/>
            <a:ext cx="39240" cy="2738"/>
          </a:xfrm>
          <a:custGeom>
            <a:avLst/>
            <a:gdLst>
              <a:gd name="T0" fmla="*/ 18 w 18"/>
              <a:gd name="T1" fmla="*/ 0 h 1"/>
              <a:gd name="T2" fmla="*/ 18 w 18"/>
              <a:gd name="T3" fmla="*/ 0 h 1"/>
              <a:gd name="T4" fmla="*/ 0 w 18"/>
              <a:gd name="T5" fmla="*/ 1 h 1"/>
              <a:gd name="T6" fmla="*/ 18 w 1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"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  <a:cubicBezTo>
                  <a:pt x="11" y="1"/>
                  <a:pt x="4" y="1"/>
                  <a:pt x="0" y="1"/>
                </a:cubicBezTo>
                <a:cubicBezTo>
                  <a:pt x="6" y="1"/>
                  <a:pt x="12" y="1"/>
                  <a:pt x="18" y="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işḷíḋé">
            <a:extLst>
              <a:ext uri="{FF2B5EF4-FFF2-40B4-BE49-F238E27FC236}">
                <a16:creationId xmlns:a16="http://schemas.microsoft.com/office/drawing/2014/main" id="{8D03B7E5-01DF-4C57-A232-0F75C34ECF52}"/>
              </a:ext>
            </a:extLst>
          </p:cNvPr>
          <p:cNvSpPr/>
          <p:nvPr/>
        </p:nvSpPr>
        <p:spPr bwMode="auto">
          <a:xfrm>
            <a:off x="2406274" y="4188592"/>
            <a:ext cx="21902" cy="0"/>
          </a:xfrm>
          <a:custGeom>
            <a:avLst/>
            <a:gdLst>
              <a:gd name="T0" fmla="*/ 0 w 10"/>
              <a:gd name="T1" fmla="*/ 10 w 10"/>
              <a:gd name="T2" fmla="*/ 0 w 10"/>
              <a:gd name="T3" fmla="*/ 0 w 1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0">
                <a:moveTo>
                  <a:pt x="0" y="0"/>
                </a:moveTo>
                <a:cubicBezTo>
                  <a:pt x="3" y="0"/>
                  <a:pt x="7" y="0"/>
                  <a:pt x="10" y="0"/>
                </a:cubicBezTo>
                <a:cubicBezTo>
                  <a:pt x="9" y="0"/>
                  <a:pt x="6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isḻïḑè">
            <a:extLst>
              <a:ext uri="{FF2B5EF4-FFF2-40B4-BE49-F238E27FC236}">
                <a16:creationId xmlns:a16="http://schemas.microsoft.com/office/drawing/2014/main" id="{FD88700D-FA5A-49A8-BABB-5CAA424D7A79}"/>
              </a:ext>
            </a:extLst>
          </p:cNvPr>
          <p:cNvSpPr/>
          <p:nvPr/>
        </p:nvSpPr>
        <p:spPr bwMode="auto">
          <a:xfrm>
            <a:off x="2680956" y="4188592"/>
            <a:ext cx="4563" cy="0"/>
          </a:xfrm>
          <a:custGeom>
            <a:avLst/>
            <a:gdLst>
              <a:gd name="T0" fmla="*/ 0 w 2"/>
              <a:gd name="T1" fmla="*/ 2 w 2"/>
              <a:gd name="T2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1" y="0"/>
                  <a:pt x="2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îṣļîďe">
            <a:extLst>
              <a:ext uri="{FF2B5EF4-FFF2-40B4-BE49-F238E27FC236}">
                <a16:creationId xmlns:a16="http://schemas.microsoft.com/office/drawing/2014/main" id="{0A7072EA-53D3-4D04-81C4-3883B96A5991}"/>
              </a:ext>
            </a:extLst>
          </p:cNvPr>
          <p:cNvSpPr/>
          <p:nvPr/>
        </p:nvSpPr>
        <p:spPr bwMode="auto">
          <a:xfrm>
            <a:off x="3065147" y="4188592"/>
            <a:ext cx="77568" cy="0"/>
          </a:xfrm>
          <a:custGeom>
            <a:avLst/>
            <a:gdLst>
              <a:gd name="T0" fmla="*/ 36 w 36"/>
              <a:gd name="T1" fmla="*/ 36 w 36"/>
              <a:gd name="T2" fmla="*/ 0 w 36"/>
              <a:gd name="T3" fmla="*/ 36 w 3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6"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23" y="0"/>
                  <a:pt x="8" y="0"/>
                  <a:pt x="0" y="0"/>
                </a:cubicBezTo>
                <a:cubicBezTo>
                  <a:pt x="12" y="0"/>
                  <a:pt x="25" y="0"/>
                  <a:pt x="36" y="0"/>
                </a:cubicBezTo>
                <a:close/>
              </a:path>
            </a:pathLst>
          </a:custGeom>
          <a:solidFill>
            <a:srgbClr val="65C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ísļiḑe">
            <a:extLst>
              <a:ext uri="{FF2B5EF4-FFF2-40B4-BE49-F238E27FC236}">
                <a16:creationId xmlns:a16="http://schemas.microsoft.com/office/drawing/2014/main" id="{CB114E72-B869-4DC4-A420-6E1C7064B7D9}"/>
              </a:ext>
            </a:extLst>
          </p:cNvPr>
          <p:cNvSpPr/>
          <p:nvPr/>
        </p:nvSpPr>
        <p:spPr bwMode="auto">
          <a:xfrm>
            <a:off x="2948339" y="4320002"/>
            <a:ext cx="156049" cy="6388"/>
          </a:xfrm>
          <a:custGeom>
            <a:avLst/>
            <a:gdLst>
              <a:gd name="T0" fmla="*/ 72 w 72"/>
              <a:gd name="T1" fmla="*/ 2 h 3"/>
              <a:gd name="T2" fmla="*/ 36 w 72"/>
              <a:gd name="T3" fmla="*/ 3 h 3"/>
              <a:gd name="T4" fmla="*/ 0 w 72"/>
              <a:gd name="T5" fmla="*/ 2 h 3"/>
              <a:gd name="T6" fmla="*/ 36 w 72"/>
              <a:gd name="T7" fmla="*/ 0 h 3"/>
              <a:gd name="T8" fmla="*/ 72 w 72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3">
                <a:moveTo>
                  <a:pt x="72" y="2"/>
                </a:moveTo>
                <a:cubicBezTo>
                  <a:pt x="72" y="2"/>
                  <a:pt x="56" y="3"/>
                  <a:pt x="36" y="3"/>
                </a:cubicBezTo>
                <a:cubicBezTo>
                  <a:pt x="16" y="3"/>
                  <a:pt x="0" y="3"/>
                  <a:pt x="0" y="2"/>
                </a:cubicBezTo>
                <a:cubicBezTo>
                  <a:pt x="0" y="1"/>
                  <a:pt x="16" y="0"/>
                  <a:pt x="36" y="0"/>
                </a:cubicBezTo>
                <a:cubicBezTo>
                  <a:pt x="56" y="0"/>
                  <a:pt x="72" y="1"/>
                  <a:pt x="72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ïṡliḋe">
            <a:extLst>
              <a:ext uri="{FF2B5EF4-FFF2-40B4-BE49-F238E27FC236}">
                <a16:creationId xmlns:a16="http://schemas.microsoft.com/office/drawing/2014/main" id="{2E046EAE-7A9D-4E5A-9247-502D68046580}"/>
              </a:ext>
            </a:extLst>
          </p:cNvPr>
          <p:cNvSpPr/>
          <p:nvPr/>
        </p:nvSpPr>
        <p:spPr bwMode="auto">
          <a:xfrm>
            <a:off x="2687344" y="4320002"/>
            <a:ext cx="194377" cy="9126"/>
          </a:xfrm>
          <a:custGeom>
            <a:avLst/>
            <a:gdLst>
              <a:gd name="T0" fmla="*/ 90 w 90"/>
              <a:gd name="T1" fmla="*/ 2 h 4"/>
              <a:gd name="T2" fmla="*/ 45 w 90"/>
              <a:gd name="T3" fmla="*/ 4 h 4"/>
              <a:gd name="T4" fmla="*/ 0 w 90"/>
              <a:gd name="T5" fmla="*/ 3 h 4"/>
              <a:gd name="T6" fmla="*/ 45 w 90"/>
              <a:gd name="T7" fmla="*/ 1 h 4"/>
              <a:gd name="T8" fmla="*/ 90 w 90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4">
                <a:moveTo>
                  <a:pt x="90" y="2"/>
                </a:moveTo>
                <a:cubicBezTo>
                  <a:pt x="90" y="3"/>
                  <a:pt x="70" y="4"/>
                  <a:pt x="45" y="4"/>
                </a:cubicBezTo>
                <a:cubicBezTo>
                  <a:pt x="20" y="4"/>
                  <a:pt x="0" y="4"/>
                  <a:pt x="0" y="3"/>
                </a:cubicBezTo>
                <a:cubicBezTo>
                  <a:pt x="0" y="2"/>
                  <a:pt x="20" y="1"/>
                  <a:pt x="45" y="1"/>
                </a:cubicBezTo>
                <a:cubicBezTo>
                  <a:pt x="70" y="0"/>
                  <a:pt x="90" y="1"/>
                  <a:pt x="90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îṩḻíḍê">
            <a:extLst>
              <a:ext uri="{FF2B5EF4-FFF2-40B4-BE49-F238E27FC236}">
                <a16:creationId xmlns:a16="http://schemas.microsoft.com/office/drawing/2014/main" id="{10178741-F3C0-4EB7-997D-30813D58421C}"/>
              </a:ext>
            </a:extLst>
          </p:cNvPr>
          <p:cNvSpPr/>
          <p:nvPr/>
        </p:nvSpPr>
        <p:spPr bwMode="auto">
          <a:xfrm>
            <a:off x="2439126" y="4329127"/>
            <a:ext cx="183426" cy="6388"/>
          </a:xfrm>
          <a:custGeom>
            <a:avLst/>
            <a:gdLst>
              <a:gd name="T0" fmla="*/ 85 w 85"/>
              <a:gd name="T1" fmla="*/ 1 h 3"/>
              <a:gd name="T2" fmla="*/ 43 w 85"/>
              <a:gd name="T3" fmla="*/ 3 h 3"/>
              <a:gd name="T4" fmla="*/ 0 w 85"/>
              <a:gd name="T5" fmla="*/ 2 h 3"/>
              <a:gd name="T6" fmla="*/ 43 w 85"/>
              <a:gd name="T7" fmla="*/ 0 h 3"/>
              <a:gd name="T8" fmla="*/ 85 w 85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3">
                <a:moveTo>
                  <a:pt x="85" y="1"/>
                </a:moveTo>
                <a:cubicBezTo>
                  <a:pt x="85" y="2"/>
                  <a:pt x="66" y="3"/>
                  <a:pt x="43" y="3"/>
                </a:cubicBezTo>
                <a:cubicBezTo>
                  <a:pt x="19" y="3"/>
                  <a:pt x="0" y="3"/>
                  <a:pt x="0" y="2"/>
                </a:cubicBezTo>
                <a:cubicBezTo>
                  <a:pt x="0" y="1"/>
                  <a:pt x="19" y="0"/>
                  <a:pt x="43" y="0"/>
                </a:cubicBezTo>
                <a:cubicBezTo>
                  <a:pt x="66" y="0"/>
                  <a:pt x="85" y="0"/>
                  <a:pt x="85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íšļïďé">
            <a:extLst>
              <a:ext uri="{FF2B5EF4-FFF2-40B4-BE49-F238E27FC236}">
                <a16:creationId xmlns:a16="http://schemas.microsoft.com/office/drawing/2014/main" id="{A0A6C717-2D37-4225-8E24-3F104725F12E}"/>
              </a:ext>
            </a:extLst>
          </p:cNvPr>
          <p:cNvSpPr/>
          <p:nvPr/>
        </p:nvSpPr>
        <p:spPr bwMode="auto">
          <a:xfrm>
            <a:off x="2231973" y="4329127"/>
            <a:ext cx="142360" cy="8214"/>
          </a:xfrm>
          <a:custGeom>
            <a:avLst/>
            <a:gdLst>
              <a:gd name="T0" fmla="*/ 66 w 66"/>
              <a:gd name="T1" fmla="*/ 2 h 4"/>
              <a:gd name="T2" fmla="*/ 33 w 66"/>
              <a:gd name="T3" fmla="*/ 3 h 4"/>
              <a:gd name="T4" fmla="*/ 0 w 66"/>
              <a:gd name="T5" fmla="*/ 2 h 4"/>
              <a:gd name="T6" fmla="*/ 33 w 66"/>
              <a:gd name="T7" fmla="*/ 0 h 4"/>
              <a:gd name="T8" fmla="*/ 66 w 66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">
                <a:moveTo>
                  <a:pt x="66" y="2"/>
                </a:moveTo>
                <a:cubicBezTo>
                  <a:pt x="66" y="2"/>
                  <a:pt x="51" y="3"/>
                  <a:pt x="33" y="3"/>
                </a:cubicBezTo>
                <a:cubicBezTo>
                  <a:pt x="14" y="4"/>
                  <a:pt x="0" y="3"/>
                  <a:pt x="0" y="2"/>
                </a:cubicBezTo>
                <a:cubicBezTo>
                  <a:pt x="0" y="1"/>
                  <a:pt x="14" y="0"/>
                  <a:pt x="33" y="0"/>
                </a:cubicBezTo>
                <a:cubicBezTo>
                  <a:pt x="51" y="0"/>
                  <a:pt x="66" y="1"/>
                  <a:pt x="66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ṥ1ïďe">
            <a:extLst>
              <a:ext uri="{FF2B5EF4-FFF2-40B4-BE49-F238E27FC236}">
                <a16:creationId xmlns:a16="http://schemas.microsoft.com/office/drawing/2014/main" id="{0BBC87EA-A8C7-4F7E-9CCA-D6408D3BF874}"/>
              </a:ext>
            </a:extLst>
          </p:cNvPr>
          <p:cNvSpPr/>
          <p:nvPr/>
        </p:nvSpPr>
        <p:spPr bwMode="auto">
          <a:xfrm>
            <a:off x="2940125" y="4381143"/>
            <a:ext cx="151486" cy="8214"/>
          </a:xfrm>
          <a:custGeom>
            <a:avLst/>
            <a:gdLst>
              <a:gd name="T0" fmla="*/ 70 w 70"/>
              <a:gd name="T1" fmla="*/ 1 h 4"/>
              <a:gd name="T2" fmla="*/ 35 w 70"/>
              <a:gd name="T3" fmla="*/ 3 h 4"/>
              <a:gd name="T4" fmla="*/ 0 w 70"/>
              <a:gd name="T5" fmla="*/ 2 h 4"/>
              <a:gd name="T6" fmla="*/ 35 w 70"/>
              <a:gd name="T7" fmla="*/ 0 h 4"/>
              <a:gd name="T8" fmla="*/ 70 w 70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">
                <a:moveTo>
                  <a:pt x="70" y="1"/>
                </a:moveTo>
                <a:cubicBezTo>
                  <a:pt x="70" y="2"/>
                  <a:pt x="54" y="3"/>
                  <a:pt x="35" y="3"/>
                </a:cubicBezTo>
                <a:cubicBezTo>
                  <a:pt x="15" y="4"/>
                  <a:pt x="0" y="3"/>
                  <a:pt x="0" y="2"/>
                </a:cubicBezTo>
                <a:cubicBezTo>
                  <a:pt x="0" y="1"/>
                  <a:pt x="15" y="0"/>
                  <a:pt x="35" y="0"/>
                </a:cubicBezTo>
                <a:cubicBezTo>
                  <a:pt x="54" y="0"/>
                  <a:pt x="70" y="0"/>
                  <a:pt x="70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šlïďé">
            <a:extLst>
              <a:ext uri="{FF2B5EF4-FFF2-40B4-BE49-F238E27FC236}">
                <a16:creationId xmlns:a16="http://schemas.microsoft.com/office/drawing/2014/main" id="{FD5F6EC4-F962-4AE5-A8B0-42F822EBC007}"/>
              </a:ext>
            </a:extLst>
          </p:cNvPr>
          <p:cNvSpPr/>
          <p:nvPr/>
        </p:nvSpPr>
        <p:spPr bwMode="auto">
          <a:xfrm>
            <a:off x="2689170" y="4384794"/>
            <a:ext cx="181601" cy="9126"/>
          </a:xfrm>
          <a:custGeom>
            <a:avLst/>
            <a:gdLst>
              <a:gd name="T0" fmla="*/ 84 w 84"/>
              <a:gd name="T1" fmla="*/ 1 h 4"/>
              <a:gd name="T2" fmla="*/ 42 w 84"/>
              <a:gd name="T3" fmla="*/ 3 h 4"/>
              <a:gd name="T4" fmla="*/ 0 w 84"/>
              <a:gd name="T5" fmla="*/ 3 h 4"/>
              <a:gd name="T6" fmla="*/ 42 w 84"/>
              <a:gd name="T7" fmla="*/ 0 h 4"/>
              <a:gd name="T8" fmla="*/ 84 w 84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4">
                <a:moveTo>
                  <a:pt x="84" y="1"/>
                </a:moveTo>
                <a:cubicBezTo>
                  <a:pt x="84" y="2"/>
                  <a:pt x="65" y="3"/>
                  <a:pt x="42" y="3"/>
                </a:cubicBezTo>
                <a:cubicBezTo>
                  <a:pt x="19" y="4"/>
                  <a:pt x="0" y="4"/>
                  <a:pt x="0" y="3"/>
                </a:cubicBezTo>
                <a:cubicBezTo>
                  <a:pt x="0" y="2"/>
                  <a:pt x="19" y="1"/>
                  <a:pt x="42" y="0"/>
                </a:cubicBezTo>
                <a:cubicBezTo>
                  <a:pt x="65" y="0"/>
                  <a:pt x="84" y="0"/>
                  <a:pt x="84" y="1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íslîḍê">
            <a:extLst>
              <a:ext uri="{FF2B5EF4-FFF2-40B4-BE49-F238E27FC236}">
                <a16:creationId xmlns:a16="http://schemas.microsoft.com/office/drawing/2014/main" id="{074723F2-3328-4AAC-8A54-38B998F06833}"/>
              </a:ext>
            </a:extLst>
          </p:cNvPr>
          <p:cNvSpPr/>
          <p:nvPr/>
        </p:nvSpPr>
        <p:spPr bwMode="auto">
          <a:xfrm>
            <a:off x="2450077" y="4389357"/>
            <a:ext cx="177038" cy="6388"/>
          </a:xfrm>
          <a:custGeom>
            <a:avLst/>
            <a:gdLst>
              <a:gd name="T0" fmla="*/ 81 w 82"/>
              <a:gd name="T1" fmla="*/ 2 h 3"/>
              <a:gd name="T2" fmla="*/ 41 w 82"/>
              <a:gd name="T3" fmla="*/ 3 h 3"/>
              <a:gd name="T4" fmla="*/ 0 w 82"/>
              <a:gd name="T5" fmla="*/ 2 h 3"/>
              <a:gd name="T6" fmla="*/ 41 w 82"/>
              <a:gd name="T7" fmla="*/ 0 h 3"/>
              <a:gd name="T8" fmla="*/ 81 w 82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3">
                <a:moveTo>
                  <a:pt x="81" y="2"/>
                </a:moveTo>
                <a:cubicBezTo>
                  <a:pt x="82" y="3"/>
                  <a:pt x="63" y="3"/>
                  <a:pt x="41" y="3"/>
                </a:cubicBezTo>
                <a:cubicBezTo>
                  <a:pt x="19" y="3"/>
                  <a:pt x="0" y="3"/>
                  <a:pt x="0" y="2"/>
                </a:cubicBezTo>
                <a:cubicBezTo>
                  <a:pt x="0" y="1"/>
                  <a:pt x="19" y="0"/>
                  <a:pt x="41" y="0"/>
                </a:cubicBezTo>
                <a:cubicBezTo>
                  <a:pt x="63" y="0"/>
                  <a:pt x="81" y="1"/>
                  <a:pt x="81" y="2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sḻïḍe">
            <a:extLst>
              <a:ext uri="{FF2B5EF4-FFF2-40B4-BE49-F238E27FC236}">
                <a16:creationId xmlns:a16="http://schemas.microsoft.com/office/drawing/2014/main" id="{A424E539-FE38-44A1-AD84-C99780C19A2F}"/>
              </a:ext>
            </a:extLst>
          </p:cNvPr>
          <p:cNvSpPr/>
          <p:nvPr/>
        </p:nvSpPr>
        <p:spPr bwMode="auto">
          <a:xfrm>
            <a:off x="2251137" y="4391182"/>
            <a:ext cx="134148" cy="7301"/>
          </a:xfrm>
          <a:prstGeom prst="ellipse">
            <a:avLst/>
          </a:pr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í$lïḋe">
            <a:extLst>
              <a:ext uri="{FF2B5EF4-FFF2-40B4-BE49-F238E27FC236}">
                <a16:creationId xmlns:a16="http://schemas.microsoft.com/office/drawing/2014/main" id="{FED38AE5-5339-49E9-8744-DE2CB6DB4168}"/>
              </a:ext>
            </a:extLst>
          </p:cNvPr>
          <p:cNvSpPr/>
          <p:nvPr/>
        </p:nvSpPr>
        <p:spPr bwMode="auto">
          <a:xfrm>
            <a:off x="2045809" y="3994214"/>
            <a:ext cx="1420867" cy="213541"/>
          </a:xfrm>
          <a:custGeom>
            <a:avLst/>
            <a:gdLst>
              <a:gd name="T0" fmla="*/ 650 w 658"/>
              <a:gd name="T1" fmla="*/ 0 h 99"/>
              <a:gd name="T2" fmla="*/ 652 w 658"/>
              <a:gd name="T3" fmla="*/ 1 h 99"/>
              <a:gd name="T4" fmla="*/ 656 w 658"/>
              <a:gd name="T5" fmla="*/ 5 h 99"/>
              <a:gd name="T6" fmla="*/ 656 w 658"/>
              <a:gd name="T7" fmla="*/ 14 h 99"/>
              <a:gd name="T8" fmla="*/ 649 w 658"/>
              <a:gd name="T9" fmla="*/ 25 h 99"/>
              <a:gd name="T10" fmla="*/ 585 w 658"/>
              <a:gd name="T11" fmla="*/ 71 h 99"/>
              <a:gd name="T12" fmla="*/ 562 w 658"/>
              <a:gd name="T13" fmla="*/ 83 h 99"/>
              <a:gd name="T14" fmla="*/ 549 w 658"/>
              <a:gd name="T15" fmla="*/ 89 h 99"/>
              <a:gd name="T16" fmla="*/ 542 w 658"/>
              <a:gd name="T17" fmla="*/ 91 h 99"/>
              <a:gd name="T18" fmla="*/ 538 w 658"/>
              <a:gd name="T19" fmla="*/ 91 h 99"/>
              <a:gd name="T20" fmla="*/ 534 w 658"/>
              <a:gd name="T21" fmla="*/ 92 h 99"/>
              <a:gd name="T22" fmla="*/ 471 w 658"/>
              <a:gd name="T23" fmla="*/ 94 h 99"/>
              <a:gd name="T24" fmla="*/ 328 w 658"/>
              <a:gd name="T25" fmla="*/ 94 h 99"/>
              <a:gd name="T26" fmla="*/ 185 w 658"/>
              <a:gd name="T27" fmla="*/ 95 h 99"/>
              <a:gd name="T28" fmla="*/ 68 w 658"/>
              <a:gd name="T29" fmla="*/ 97 h 99"/>
              <a:gd name="T30" fmla="*/ 44 w 658"/>
              <a:gd name="T31" fmla="*/ 98 h 99"/>
              <a:gd name="T32" fmla="*/ 33 w 658"/>
              <a:gd name="T33" fmla="*/ 99 h 99"/>
              <a:gd name="T34" fmla="*/ 23 w 658"/>
              <a:gd name="T35" fmla="*/ 98 h 99"/>
              <a:gd name="T36" fmla="*/ 13 w 658"/>
              <a:gd name="T37" fmla="*/ 97 h 99"/>
              <a:gd name="T38" fmla="*/ 5 w 658"/>
              <a:gd name="T39" fmla="*/ 92 h 99"/>
              <a:gd name="T40" fmla="*/ 1 w 658"/>
              <a:gd name="T41" fmla="*/ 85 h 99"/>
              <a:gd name="T42" fmla="*/ 1 w 658"/>
              <a:gd name="T43" fmla="*/ 77 h 99"/>
              <a:gd name="T44" fmla="*/ 10 w 658"/>
              <a:gd name="T45" fmla="*/ 67 h 99"/>
              <a:gd name="T46" fmla="*/ 14 w 658"/>
              <a:gd name="T47" fmla="*/ 65 h 99"/>
              <a:gd name="T48" fmla="*/ 18 w 658"/>
              <a:gd name="T49" fmla="*/ 64 h 99"/>
              <a:gd name="T50" fmla="*/ 24 w 658"/>
              <a:gd name="T51" fmla="*/ 63 h 99"/>
              <a:gd name="T52" fmla="*/ 26 w 658"/>
              <a:gd name="T53" fmla="*/ 63 h 99"/>
              <a:gd name="T54" fmla="*/ 24 w 658"/>
              <a:gd name="T55" fmla="*/ 64 h 99"/>
              <a:gd name="T56" fmla="*/ 18 w 658"/>
              <a:gd name="T57" fmla="*/ 65 h 99"/>
              <a:gd name="T58" fmla="*/ 15 w 658"/>
              <a:gd name="T59" fmla="*/ 66 h 99"/>
              <a:gd name="T60" fmla="*/ 10 w 658"/>
              <a:gd name="T61" fmla="*/ 68 h 99"/>
              <a:gd name="T62" fmla="*/ 3 w 658"/>
              <a:gd name="T63" fmla="*/ 77 h 99"/>
              <a:gd name="T64" fmla="*/ 3 w 658"/>
              <a:gd name="T65" fmla="*/ 84 h 99"/>
              <a:gd name="T66" fmla="*/ 7 w 658"/>
              <a:gd name="T67" fmla="*/ 90 h 99"/>
              <a:gd name="T68" fmla="*/ 14 w 658"/>
              <a:gd name="T69" fmla="*/ 94 h 99"/>
              <a:gd name="T70" fmla="*/ 23 w 658"/>
              <a:gd name="T71" fmla="*/ 95 h 99"/>
              <a:gd name="T72" fmla="*/ 33 w 658"/>
              <a:gd name="T73" fmla="*/ 95 h 99"/>
              <a:gd name="T74" fmla="*/ 44 w 658"/>
              <a:gd name="T75" fmla="*/ 95 h 99"/>
              <a:gd name="T76" fmla="*/ 68 w 658"/>
              <a:gd name="T77" fmla="*/ 93 h 99"/>
              <a:gd name="T78" fmla="*/ 185 w 658"/>
              <a:gd name="T79" fmla="*/ 90 h 99"/>
              <a:gd name="T80" fmla="*/ 328 w 658"/>
              <a:gd name="T81" fmla="*/ 89 h 99"/>
              <a:gd name="T82" fmla="*/ 471 w 658"/>
              <a:gd name="T83" fmla="*/ 89 h 99"/>
              <a:gd name="T84" fmla="*/ 534 w 658"/>
              <a:gd name="T85" fmla="*/ 87 h 99"/>
              <a:gd name="T86" fmla="*/ 537 w 658"/>
              <a:gd name="T87" fmla="*/ 87 h 99"/>
              <a:gd name="T88" fmla="*/ 541 w 658"/>
              <a:gd name="T89" fmla="*/ 86 h 99"/>
              <a:gd name="T90" fmla="*/ 547 w 658"/>
              <a:gd name="T91" fmla="*/ 84 h 99"/>
              <a:gd name="T92" fmla="*/ 560 w 658"/>
              <a:gd name="T93" fmla="*/ 79 h 99"/>
              <a:gd name="T94" fmla="*/ 583 w 658"/>
              <a:gd name="T95" fmla="*/ 68 h 99"/>
              <a:gd name="T96" fmla="*/ 647 w 658"/>
              <a:gd name="T97" fmla="*/ 23 h 99"/>
              <a:gd name="T98" fmla="*/ 655 w 658"/>
              <a:gd name="T99" fmla="*/ 14 h 99"/>
              <a:gd name="T100" fmla="*/ 655 w 658"/>
              <a:gd name="T101" fmla="*/ 5 h 99"/>
              <a:gd name="T102" fmla="*/ 652 w 658"/>
              <a:gd name="T103" fmla="*/ 2 h 99"/>
              <a:gd name="T104" fmla="*/ 650 w 658"/>
              <a:gd name="T10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8" h="99">
                <a:moveTo>
                  <a:pt x="650" y="0"/>
                </a:moveTo>
                <a:cubicBezTo>
                  <a:pt x="650" y="0"/>
                  <a:pt x="651" y="1"/>
                  <a:pt x="652" y="1"/>
                </a:cubicBezTo>
                <a:cubicBezTo>
                  <a:pt x="653" y="2"/>
                  <a:pt x="655" y="3"/>
                  <a:pt x="656" y="5"/>
                </a:cubicBezTo>
                <a:cubicBezTo>
                  <a:pt x="658" y="7"/>
                  <a:pt x="658" y="11"/>
                  <a:pt x="656" y="14"/>
                </a:cubicBezTo>
                <a:cubicBezTo>
                  <a:pt x="655" y="18"/>
                  <a:pt x="652" y="21"/>
                  <a:pt x="649" y="25"/>
                </a:cubicBezTo>
                <a:cubicBezTo>
                  <a:pt x="636" y="39"/>
                  <a:pt x="614" y="55"/>
                  <a:pt x="585" y="71"/>
                </a:cubicBezTo>
                <a:cubicBezTo>
                  <a:pt x="578" y="75"/>
                  <a:pt x="570" y="79"/>
                  <a:pt x="562" y="83"/>
                </a:cubicBezTo>
                <a:cubicBezTo>
                  <a:pt x="558" y="85"/>
                  <a:pt x="553" y="87"/>
                  <a:pt x="549" y="89"/>
                </a:cubicBezTo>
                <a:cubicBezTo>
                  <a:pt x="546" y="89"/>
                  <a:pt x="544" y="90"/>
                  <a:pt x="542" y="91"/>
                </a:cubicBezTo>
                <a:cubicBezTo>
                  <a:pt x="540" y="91"/>
                  <a:pt x="539" y="91"/>
                  <a:pt x="538" y="91"/>
                </a:cubicBezTo>
                <a:cubicBezTo>
                  <a:pt x="534" y="92"/>
                  <a:pt x="534" y="92"/>
                  <a:pt x="534" y="92"/>
                </a:cubicBezTo>
                <a:cubicBezTo>
                  <a:pt x="514" y="93"/>
                  <a:pt x="493" y="93"/>
                  <a:pt x="471" y="94"/>
                </a:cubicBezTo>
                <a:cubicBezTo>
                  <a:pt x="427" y="94"/>
                  <a:pt x="379" y="94"/>
                  <a:pt x="328" y="94"/>
                </a:cubicBezTo>
                <a:cubicBezTo>
                  <a:pt x="277" y="94"/>
                  <a:pt x="229" y="94"/>
                  <a:pt x="185" y="95"/>
                </a:cubicBezTo>
                <a:cubicBezTo>
                  <a:pt x="141" y="96"/>
                  <a:pt x="101" y="96"/>
                  <a:pt x="68" y="97"/>
                </a:cubicBezTo>
                <a:cubicBezTo>
                  <a:pt x="60" y="97"/>
                  <a:pt x="52" y="98"/>
                  <a:pt x="44" y="98"/>
                </a:cubicBezTo>
                <a:cubicBezTo>
                  <a:pt x="40" y="98"/>
                  <a:pt x="37" y="99"/>
                  <a:pt x="33" y="99"/>
                </a:cubicBezTo>
                <a:cubicBezTo>
                  <a:pt x="30" y="99"/>
                  <a:pt x="26" y="99"/>
                  <a:pt x="23" y="98"/>
                </a:cubicBezTo>
                <a:cubicBezTo>
                  <a:pt x="19" y="98"/>
                  <a:pt x="16" y="98"/>
                  <a:pt x="13" y="97"/>
                </a:cubicBezTo>
                <a:cubicBezTo>
                  <a:pt x="10" y="96"/>
                  <a:pt x="7" y="95"/>
                  <a:pt x="5" y="92"/>
                </a:cubicBezTo>
                <a:cubicBezTo>
                  <a:pt x="2" y="90"/>
                  <a:pt x="1" y="87"/>
                  <a:pt x="1" y="85"/>
                </a:cubicBezTo>
                <a:cubicBezTo>
                  <a:pt x="0" y="82"/>
                  <a:pt x="1" y="79"/>
                  <a:pt x="1" y="77"/>
                </a:cubicBezTo>
                <a:cubicBezTo>
                  <a:pt x="3" y="72"/>
                  <a:pt x="6" y="69"/>
                  <a:pt x="10" y="67"/>
                </a:cubicBezTo>
                <a:cubicBezTo>
                  <a:pt x="11" y="66"/>
                  <a:pt x="13" y="65"/>
                  <a:pt x="14" y="65"/>
                </a:cubicBezTo>
                <a:cubicBezTo>
                  <a:pt x="16" y="64"/>
                  <a:pt x="17" y="64"/>
                  <a:pt x="18" y="64"/>
                </a:cubicBezTo>
                <a:cubicBezTo>
                  <a:pt x="21" y="63"/>
                  <a:pt x="23" y="63"/>
                  <a:pt x="24" y="63"/>
                </a:cubicBezTo>
                <a:cubicBezTo>
                  <a:pt x="25" y="63"/>
                  <a:pt x="26" y="63"/>
                  <a:pt x="26" y="63"/>
                </a:cubicBezTo>
                <a:cubicBezTo>
                  <a:pt x="26" y="63"/>
                  <a:pt x="25" y="63"/>
                  <a:pt x="24" y="64"/>
                </a:cubicBezTo>
                <a:cubicBezTo>
                  <a:pt x="23" y="64"/>
                  <a:pt x="21" y="64"/>
                  <a:pt x="18" y="65"/>
                </a:cubicBezTo>
                <a:cubicBezTo>
                  <a:pt x="17" y="65"/>
                  <a:pt x="16" y="66"/>
                  <a:pt x="15" y="66"/>
                </a:cubicBezTo>
                <a:cubicBezTo>
                  <a:pt x="13" y="67"/>
                  <a:pt x="12" y="67"/>
                  <a:pt x="10" y="68"/>
                </a:cubicBezTo>
                <a:cubicBezTo>
                  <a:pt x="8" y="70"/>
                  <a:pt x="5" y="73"/>
                  <a:pt x="3" y="77"/>
                </a:cubicBezTo>
                <a:cubicBezTo>
                  <a:pt x="3" y="80"/>
                  <a:pt x="3" y="82"/>
                  <a:pt x="3" y="84"/>
                </a:cubicBezTo>
                <a:cubicBezTo>
                  <a:pt x="4" y="86"/>
                  <a:pt x="5" y="89"/>
                  <a:pt x="7" y="90"/>
                </a:cubicBezTo>
                <a:cubicBezTo>
                  <a:pt x="8" y="92"/>
                  <a:pt x="11" y="93"/>
                  <a:pt x="14" y="94"/>
                </a:cubicBezTo>
                <a:cubicBezTo>
                  <a:pt x="17" y="95"/>
                  <a:pt x="20" y="95"/>
                  <a:pt x="23" y="95"/>
                </a:cubicBezTo>
                <a:cubicBezTo>
                  <a:pt x="26" y="95"/>
                  <a:pt x="30" y="95"/>
                  <a:pt x="33" y="95"/>
                </a:cubicBezTo>
                <a:cubicBezTo>
                  <a:pt x="36" y="95"/>
                  <a:pt x="40" y="95"/>
                  <a:pt x="44" y="95"/>
                </a:cubicBezTo>
                <a:cubicBezTo>
                  <a:pt x="51" y="94"/>
                  <a:pt x="59" y="94"/>
                  <a:pt x="68" y="93"/>
                </a:cubicBezTo>
                <a:cubicBezTo>
                  <a:pt x="101" y="92"/>
                  <a:pt x="141" y="91"/>
                  <a:pt x="185" y="90"/>
                </a:cubicBezTo>
                <a:cubicBezTo>
                  <a:pt x="229" y="89"/>
                  <a:pt x="277" y="89"/>
                  <a:pt x="328" y="89"/>
                </a:cubicBezTo>
                <a:cubicBezTo>
                  <a:pt x="379" y="89"/>
                  <a:pt x="427" y="89"/>
                  <a:pt x="471" y="89"/>
                </a:cubicBezTo>
                <a:cubicBezTo>
                  <a:pt x="493" y="88"/>
                  <a:pt x="514" y="88"/>
                  <a:pt x="534" y="87"/>
                </a:cubicBezTo>
                <a:cubicBezTo>
                  <a:pt x="537" y="87"/>
                  <a:pt x="537" y="87"/>
                  <a:pt x="537" y="87"/>
                </a:cubicBezTo>
                <a:cubicBezTo>
                  <a:pt x="539" y="87"/>
                  <a:pt x="539" y="87"/>
                  <a:pt x="541" y="86"/>
                </a:cubicBezTo>
                <a:cubicBezTo>
                  <a:pt x="543" y="86"/>
                  <a:pt x="545" y="85"/>
                  <a:pt x="547" y="84"/>
                </a:cubicBezTo>
                <a:cubicBezTo>
                  <a:pt x="552" y="83"/>
                  <a:pt x="556" y="81"/>
                  <a:pt x="560" y="79"/>
                </a:cubicBezTo>
                <a:cubicBezTo>
                  <a:pt x="568" y="76"/>
                  <a:pt x="576" y="72"/>
                  <a:pt x="583" y="68"/>
                </a:cubicBezTo>
                <a:cubicBezTo>
                  <a:pt x="612" y="52"/>
                  <a:pt x="635" y="37"/>
                  <a:pt x="647" y="23"/>
                </a:cubicBezTo>
                <a:cubicBezTo>
                  <a:pt x="651" y="20"/>
                  <a:pt x="653" y="17"/>
                  <a:pt x="655" y="14"/>
                </a:cubicBezTo>
                <a:cubicBezTo>
                  <a:pt x="656" y="10"/>
                  <a:pt x="656" y="7"/>
                  <a:pt x="655" y="5"/>
                </a:cubicBezTo>
                <a:cubicBezTo>
                  <a:pt x="654" y="3"/>
                  <a:pt x="653" y="2"/>
                  <a:pt x="652" y="2"/>
                </a:cubicBezTo>
                <a:cubicBezTo>
                  <a:pt x="651" y="1"/>
                  <a:pt x="650" y="1"/>
                  <a:pt x="6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îṥlïḋe">
            <a:extLst>
              <a:ext uri="{FF2B5EF4-FFF2-40B4-BE49-F238E27FC236}">
                <a16:creationId xmlns:a16="http://schemas.microsoft.com/office/drawing/2014/main" id="{37B8E732-A8A0-4949-9C44-02320AC20E74}"/>
              </a:ext>
            </a:extLst>
          </p:cNvPr>
          <p:cNvSpPr/>
          <p:nvPr/>
        </p:nvSpPr>
        <p:spPr bwMode="auto">
          <a:xfrm>
            <a:off x="2263913" y="4787236"/>
            <a:ext cx="755605" cy="256432"/>
          </a:xfrm>
          <a:custGeom>
            <a:avLst/>
            <a:gdLst>
              <a:gd name="T0" fmla="*/ 324 w 350"/>
              <a:gd name="T1" fmla="*/ 0 h 119"/>
              <a:gd name="T2" fmla="*/ 326 w 350"/>
              <a:gd name="T3" fmla="*/ 4 h 119"/>
              <a:gd name="T4" fmla="*/ 331 w 350"/>
              <a:gd name="T5" fmla="*/ 16 h 119"/>
              <a:gd name="T6" fmla="*/ 339 w 350"/>
              <a:gd name="T7" fmla="*/ 36 h 119"/>
              <a:gd name="T8" fmla="*/ 347 w 350"/>
              <a:gd name="T9" fmla="*/ 62 h 119"/>
              <a:gd name="T10" fmla="*/ 350 w 350"/>
              <a:gd name="T11" fmla="*/ 78 h 119"/>
              <a:gd name="T12" fmla="*/ 350 w 350"/>
              <a:gd name="T13" fmla="*/ 83 h 119"/>
              <a:gd name="T14" fmla="*/ 350 w 350"/>
              <a:gd name="T15" fmla="*/ 87 h 119"/>
              <a:gd name="T16" fmla="*/ 349 w 350"/>
              <a:gd name="T17" fmla="*/ 89 h 119"/>
              <a:gd name="T18" fmla="*/ 348 w 350"/>
              <a:gd name="T19" fmla="*/ 92 h 119"/>
              <a:gd name="T20" fmla="*/ 345 w 350"/>
              <a:gd name="T21" fmla="*/ 96 h 119"/>
              <a:gd name="T22" fmla="*/ 327 w 350"/>
              <a:gd name="T23" fmla="*/ 103 h 119"/>
              <a:gd name="T24" fmla="*/ 307 w 350"/>
              <a:gd name="T25" fmla="*/ 105 h 119"/>
              <a:gd name="T26" fmla="*/ 219 w 350"/>
              <a:gd name="T27" fmla="*/ 107 h 119"/>
              <a:gd name="T28" fmla="*/ 58 w 350"/>
              <a:gd name="T29" fmla="*/ 104 h 119"/>
              <a:gd name="T30" fmla="*/ 10 w 350"/>
              <a:gd name="T31" fmla="*/ 106 h 119"/>
              <a:gd name="T32" fmla="*/ 4 w 350"/>
              <a:gd name="T33" fmla="*/ 110 h 119"/>
              <a:gd name="T34" fmla="*/ 1 w 350"/>
              <a:gd name="T35" fmla="*/ 114 h 119"/>
              <a:gd name="T36" fmla="*/ 1 w 350"/>
              <a:gd name="T37" fmla="*/ 119 h 119"/>
              <a:gd name="T38" fmla="*/ 1 w 350"/>
              <a:gd name="T39" fmla="*/ 118 h 119"/>
              <a:gd name="T40" fmla="*/ 0 w 350"/>
              <a:gd name="T41" fmla="*/ 114 h 119"/>
              <a:gd name="T42" fmla="*/ 3 w 350"/>
              <a:gd name="T43" fmla="*/ 109 h 119"/>
              <a:gd name="T44" fmla="*/ 10 w 350"/>
              <a:gd name="T45" fmla="*/ 105 h 119"/>
              <a:gd name="T46" fmla="*/ 58 w 350"/>
              <a:gd name="T47" fmla="*/ 100 h 119"/>
              <a:gd name="T48" fmla="*/ 219 w 350"/>
              <a:gd name="T49" fmla="*/ 102 h 119"/>
              <a:gd name="T50" fmla="*/ 307 w 350"/>
              <a:gd name="T51" fmla="*/ 101 h 119"/>
              <a:gd name="T52" fmla="*/ 326 w 350"/>
              <a:gd name="T53" fmla="*/ 99 h 119"/>
              <a:gd name="T54" fmla="*/ 343 w 350"/>
              <a:gd name="T55" fmla="*/ 93 h 119"/>
              <a:gd name="T56" fmla="*/ 345 w 350"/>
              <a:gd name="T57" fmla="*/ 90 h 119"/>
              <a:gd name="T58" fmla="*/ 346 w 350"/>
              <a:gd name="T59" fmla="*/ 88 h 119"/>
              <a:gd name="T60" fmla="*/ 346 w 350"/>
              <a:gd name="T61" fmla="*/ 86 h 119"/>
              <a:gd name="T62" fmla="*/ 347 w 350"/>
              <a:gd name="T63" fmla="*/ 82 h 119"/>
              <a:gd name="T64" fmla="*/ 347 w 350"/>
              <a:gd name="T65" fmla="*/ 78 h 119"/>
              <a:gd name="T66" fmla="*/ 344 w 350"/>
              <a:gd name="T67" fmla="*/ 63 h 119"/>
              <a:gd name="T68" fmla="*/ 336 w 350"/>
              <a:gd name="T69" fmla="*/ 36 h 119"/>
              <a:gd name="T70" fmla="*/ 329 w 350"/>
              <a:gd name="T71" fmla="*/ 17 h 119"/>
              <a:gd name="T72" fmla="*/ 325 w 350"/>
              <a:gd name="T73" fmla="*/ 4 h 119"/>
              <a:gd name="T74" fmla="*/ 324 w 350"/>
              <a:gd name="T7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0" h="119">
                <a:moveTo>
                  <a:pt x="324" y="0"/>
                </a:moveTo>
                <a:cubicBezTo>
                  <a:pt x="324" y="0"/>
                  <a:pt x="325" y="1"/>
                  <a:pt x="326" y="4"/>
                </a:cubicBezTo>
                <a:cubicBezTo>
                  <a:pt x="327" y="7"/>
                  <a:pt x="329" y="11"/>
                  <a:pt x="331" y="16"/>
                </a:cubicBezTo>
                <a:cubicBezTo>
                  <a:pt x="333" y="21"/>
                  <a:pt x="336" y="28"/>
                  <a:pt x="339" y="36"/>
                </a:cubicBezTo>
                <a:cubicBezTo>
                  <a:pt x="341" y="43"/>
                  <a:pt x="345" y="52"/>
                  <a:pt x="347" y="62"/>
                </a:cubicBezTo>
                <a:cubicBezTo>
                  <a:pt x="349" y="67"/>
                  <a:pt x="350" y="72"/>
                  <a:pt x="350" y="78"/>
                </a:cubicBezTo>
                <a:cubicBezTo>
                  <a:pt x="350" y="80"/>
                  <a:pt x="350" y="81"/>
                  <a:pt x="350" y="83"/>
                </a:cubicBezTo>
                <a:cubicBezTo>
                  <a:pt x="350" y="84"/>
                  <a:pt x="350" y="86"/>
                  <a:pt x="350" y="87"/>
                </a:cubicBezTo>
                <a:cubicBezTo>
                  <a:pt x="349" y="89"/>
                  <a:pt x="349" y="89"/>
                  <a:pt x="349" y="89"/>
                </a:cubicBezTo>
                <a:cubicBezTo>
                  <a:pt x="349" y="90"/>
                  <a:pt x="349" y="91"/>
                  <a:pt x="348" y="92"/>
                </a:cubicBezTo>
                <a:cubicBezTo>
                  <a:pt x="348" y="93"/>
                  <a:pt x="347" y="95"/>
                  <a:pt x="345" y="96"/>
                </a:cubicBezTo>
                <a:cubicBezTo>
                  <a:pt x="340" y="100"/>
                  <a:pt x="333" y="101"/>
                  <a:pt x="327" y="103"/>
                </a:cubicBezTo>
                <a:cubicBezTo>
                  <a:pt x="320" y="104"/>
                  <a:pt x="314" y="105"/>
                  <a:pt x="307" y="105"/>
                </a:cubicBezTo>
                <a:cubicBezTo>
                  <a:pt x="280" y="107"/>
                  <a:pt x="250" y="107"/>
                  <a:pt x="219" y="107"/>
                </a:cubicBezTo>
                <a:cubicBezTo>
                  <a:pt x="156" y="106"/>
                  <a:pt x="99" y="105"/>
                  <a:pt x="58" y="104"/>
                </a:cubicBezTo>
                <a:cubicBezTo>
                  <a:pt x="38" y="103"/>
                  <a:pt x="21" y="103"/>
                  <a:pt x="10" y="106"/>
                </a:cubicBezTo>
                <a:cubicBezTo>
                  <a:pt x="7" y="107"/>
                  <a:pt x="5" y="108"/>
                  <a:pt x="4" y="110"/>
                </a:cubicBezTo>
                <a:cubicBezTo>
                  <a:pt x="2" y="111"/>
                  <a:pt x="1" y="113"/>
                  <a:pt x="1" y="114"/>
                </a:cubicBezTo>
                <a:cubicBezTo>
                  <a:pt x="1" y="117"/>
                  <a:pt x="1" y="119"/>
                  <a:pt x="1" y="119"/>
                </a:cubicBezTo>
                <a:cubicBezTo>
                  <a:pt x="1" y="119"/>
                  <a:pt x="1" y="118"/>
                  <a:pt x="1" y="118"/>
                </a:cubicBezTo>
                <a:cubicBezTo>
                  <a:pt x="0" y="117"/>
                  <a:pt x="0" y="116"/>
                  <a:pt x="0" y="114"/>
                </a:cubicBezTo>
                <a:cubicBezTo>
                  <a:pt x="0" y="113"/>
                  <a:pt x="1" y="111"/>
                  <a:pt x="3" y="109"/>
                </a:cubicBezTo>
                <a:cubicBezTo>
                  <a:pt x="4" y="107"/>
                  <a:pt x="7" y="106"/>
                  <a:pt x="10" y="105"/>
                </a:cubicBezTo>
                <a:cubicBezTo>
                  <a:pt x="21" y="101"/>
                  <a:pt x="38" y="100"/>
                  <a:pt x="58" y="100"/>
                </a:cubicBezTo>
                <a:cubicBezTo>
                  <a:pt x="99" y="101"/>
                  <a:pt x="156" y="101"/>
                  <a:pt x="219" y="102"/>
                </a:cubicBezTo>
                <a:cubicBezTo>
                  <a:pt x="250" y="103"/>
                  <a:pt x="280" y="103"/>
                  <a:pt x="307" y="101"/>
                </a:cubicBezTo>
                <a:cubicBezTo>
                  <a:pt x="313" y="101"/>
                  <a:pt x="320" y="100"/>
                  <a:pt x="326" y="99"/>
                </a:cubicBezTo>
                <a:cubicBezTo>
                  <a:pt x="332" y="98"/>
                  <a:pt x="339" y="96"/>
                  <a:pt x="343" y="93"/>
                </a:cubicBezTo>
                <a:cubicBezTo>
                  <a:pt x="344" y="92"/>
                  <a:pt x="345" y="91"/>
                  <a:pt x="345" y="90"/>
                </a:cubicBezTo>
                <a:cubicBezTo>
                  <a:pt x="345" y="90"/>
                  <a:pt x="346" y="89"/>
                  <a:pt x="346" y="88"/>
                </a:cubicBezTo>
                <a:cubicBezTo>
                  <a:pt x="346" y="86"/>
                  <a:pt x="346" y="86"/>
                  <a:pt x="346" y="86"/>
                </a:cubicBezTo>
                <a:cubicBezTo>
                  <a:pt x="347" y="85"/>
                  <a:pt x="347" y="84"/>
                  <a:pt x="347" y="82"/>
                </a:cubicBezTo>
                <a:cubicBezTo>
                  <a:pt x="347" y="81"/>
                  <a:pt x="347" y="80"/>
                  <a:pt x="347" y="78"/>
                </a:cubicBezTo>
                <a:cubicBezTo>
                  <a:pt x="347" y="73"/>
                  <a:pt x="346" y="68"/>
                  <a:pt x="344" y="63"/>
                </a:cubicBezTo>
                <a:cubicBezTo>
                  <a:pt x="342" y="53"/>
                  <a:pt x="339" y="44"/>
                  <a:pt x="336" y="36"/>
                </a:cubicBezTo>
                <a:cubicBezTo>
                  <a:pt x="334" y="29"/>
                  <a:pt x="331" y="22"/>
                  <a:pt x="329" y="17"/>
                </a:cubicBezTo>
                <a:cubicBezTo>
                  <a:pt x="327" y="11"/>
                  <a:pt x="326" y="7"/>
                  <a:pt x="325" y="4"/>
                </a:cubicBezTo>
                <a:cubicBezTo>
                  <a:pt x="324" y="1"/>
                  <a:pt x="324" y="0"/>
                  <a:pt x="324" y="0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şľiḓè">
            <a:extLst>
              <a:ext uri="{FF2B5EF4-FFF2-40B4-BE49-F238E27FC236}">
                <a16:creationId xmlns:a16="http://schemas.microsoft.com/office/drawing/2014/main" id="{77D3000A-1142-4707-9E09-514DA8F97D3E}"/>
              </a:ext>
            </a:extLst>
          </p:cNvPr>
          <p:cNvSpPr/>
          <p:nvPr/>
        </p:nvSpPr>
        <p:spPr bwMode="auto">
          <a:xfrm>
            <a:off x="2045809" y="3987827"/>
            <a:ext cx="1419042" cy="211716"/>
          </a:xfrm>
          <a:custGeom>
            <a:avLst/>
            <a:gdLst>
              <a:gd name="T0" fmla="*/ 656 w 657"/>
              <a:gd name="T1" fmla="*/ 16 h 98"/>
              <a:gd name="T2" fmla="*/ 655 w 657"/>
              <a:gd name="T3" fmla="*/ 9 h 98"/>
              <a:gd name="T4" fmla="*/ 649 w 657"/>
              <a:gd name="T5" fmla="*/ 3 h 98"/>
              <a:gd name="T6" fmla="*/ 638 w 657"/>
              <a:gd name="T7" fmla="*/ 4 h 98"/>
              <a:gd name="T8" fmla="*/ 609 w 657"/>
              <a:gd name="T9" fmla="*/ 16 h 98"/>
              <a:gd name="T10" fmla="*/ 571 w 657"/>
              <a:gd name="T11" fmla="*/ 36 h 98"/>
              <a:gd name="T12" fmla="*/ 549 w 657"/>
              <a:gd name="T13" fmla="*/ 49 h 98"/>
              <a:gd name="T14" fmla="*/ 538 w 657"/>
              <a:gd name="T15" fmla="*/ 56 h 98"/>
              <a:gd name="T16" fmla="*/ 531 w 657"/>
              <a:gd name="T17" fmla="*/ 58 h 98"/>
              <a:gd name="T18" fmla="*/ 523 w 657"/>
              <a:gd name="T19" fmla="*/ 60 h 98"/>
              <a:gd name="T20" fmla="*/ 464 w 657"/>
              <a:gd name="T21" fmla="*/ 61 h 98"/>
              <a:gd name="T22" fmla="*/ 327 w 657"/>
              <a:gd name="T23" fmla="*/ 62 h 98"/>
              <a:gd name="T24" fmla="*/ 190 w 657"/>
              <a:gd name="T25" fmla="*/ 61 h 98"/>
              <a:gd name="T26" fmla="*/ 130 w 657"/>
              <a:gd name="T27" fmla="*/ 61 h 98"/>
              <a:gd name="T28" fmla="*/ 104 w 657"/>
              <a:gd name="T29" fmla="*/ 62 h 98"/>
              <a:gd name="T30" fmla="*/ 78 w 657"/>
              <a:gd name="T31" fmla="*/ 63 h 98"/>
              <a:gd name="T32" fmla="*/ 36 w 657"/>
              <a:gd name="T33" fmla="*/ 64 h 98"/>
              <a:gd name="T34" fmla="*/ 19 w 657"/>
              <a:gd name="T35" fmla="*/ 67 h 98"/>
              <a:gd name="T36" fmla="*/ 6 w 657"/>
              <a:gd name="T37" fmla="*/ 73 h 98"/>
              <a:gd name="T38" fmla="*/ 3 w 657"/>
              <a:gd name="T39" fmla="*/ 83 h 98"/>
              <a:gd name="T40" fmla="*/ 5 w 657"/>
              <a:gd name="T41" fmla="*/ 91 h 98"/>
              <a:gd name="T42" fmla="*/ 8 w 657"/>
              <a:gd name="T43" fmla="*/ 98 h 98"/>
              <a:gd name="T44" fmla="*/ 7 w 657"/>
              <a:gd name="T45" fmla="*/ 97 h 98"/>
              <a:gd name="T46" fmla="*/ 4 w 657"/>
              <a:gd name="T47" fmla="*/ 92 h 98"/>
              <a:gd name="T48" fmla="*/ 1 w 657"/>
              <a:gd name="T49" fmla="*/ 84 h 98"/>
              <a:gd name="T50" fmla="*/ 4 w 657"/>
              <a:gd name="T51" fmla="*/ 72 h 98"/>
              <a:gd name="T52" fmla="*/ 18 w 657"/>
              <a:gd name="T53" fmla="*/ 64 h 98"/>
              <a:gd name="T54" fmla="*/ 35 w 657"/>
              <a:gd name="T55" fmla="*/ 61 h 98"/>
              <a:gd name="T56" fmla="*/ 78 w 657"/>
              <a:gd name="T57" fmla="*/ 59 h 98"/>
              <a:gd name="T58" fmla="*/ 103 w 657"/>
              <a:gd name="T59" fmla="*/ 58 h 98"/>
              <a:gd name="T60" fmla="*/ 130 w 657"/>
              <a:gd name="T61" fmla="*/ 56 h 98"/>
              <a:gd name="T62" fmla="*/ 190 w 657"/>
              <a:gd name="T63" fmla="*/ 55 h 98"/>
              <a:gd name="T64" fmla="*/ 256 w 657"/>
              <a:gd name="T65" fmla="*/ 55 h 98"/>
              <a:gd name="T66" fmla="*/ 327 w 657"/>
              <a:gd name="T67" fmla="*/ 56 h 98"/>
              <a:gd name="T68" fmla="*/ 464 w 657"/>
              <a:gd name="T69" fmla="*/ 56 h 98"/>
              <a:gd name="T70" fmla="*/ 523 w 657"/>
              <a:gd name="T71" fmla="*/ 55 h 98"/>
              <a:gd name="T72" fmla="*/ 536 w 657"/>
              <a:gd name="T73" fmla="*/ 51 h 98"/>
              <a:gd name="T74" fmla="*/ 547 w 657"/>
              <a:gd name="T75" fmla="*/ 45 h 98"/>
              <a:gd name="T76" fmla="*/ 569 w 657"/>
              <a:gd name="T77" fmla="*/ 33 h 98"/>
              <a:gd name="T78" fmla="*/ 589 w 657"/>
              <a:gd name="T79" fmla="*/ 22 h 98"/>
              <a:gd name="T80" fmla="*/ 607 w 657"/>
              <a:gd name="T81" fmla="*/ 13 h 98"/>
              <a:gd name="T82" fmla="*/ 638 w 657"/>
              <a:gd name="T83" fmla="*/ 2 h 98"/>
              <a:gd name="T84" fmla="*/ 650 w 657"/>
              <a:gd name="T85" fmla="*/ 2 h 98"/>
              <a:gd name="T86" fmla="*/ 656 w 657"/>
              <a:gd name="T87" fmla="*/ 8 h 98"/>
              <a:gd name="T88" fmla="*/ 657 w 657"/>
              <a:gd name="T89" fmla="*/ 14 h 98"/>
              <a:gd name="T90" fmla="*/ 656 w 657"/>
              <a:gd name="T91" fmla="*/ 1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7" h="98">
                <a:moveTo>
                  <a:pt x="656" y="16"/>
                </a:moveTo>
                <a:cubicBezTo>
                  <a:pt x="656" y="16"/>
                  <a:pt x="656" y="13"/>
                  <a:pt x="655" y="9"/>
                </a:cubicBezTo>
                <a:cubicBezTo>
                  <a:pt x="654" y="7"/>
                  <a:pt x="652" y="4"/>
                  <a:pt x="649" y="3"/>
                </a:cubicBezTo>
                <a:cubicBezTo>
                  <a:pt x="646" y="2"/>
                  <a:pt x="642" y="3"/>
                  <a:pt x="638" y="4"/>
                </a:cubicBezTo>
                <a:cubicBezTo>
                  <a:pt x="630" y="6"/>
                  <a:pt x="620" y="11"/>
                  <a:pt x="609" y="16"/>
                </a:cubicBezTo>
                <a:cubicBezTo>
                  <a:pt x="597" y="22"/>
                  <a:pt x="585" y="29"/>
                  <a:pt x="571" y="36"/>
                </a:cubicBezTo>
                <a:cubicBezTo>
                  <a:pt x="564" y="40"/>
                  <a:pt x="557" y="44"/>
                  <a:pt x="549" y="49"/>
                </a:cubicBezTo>
                <a:cubicBezTo>
                  <a:pt x="546" y="51"/>
                  <a:pt x="542" y="54"/>
                  <a:pt x="538" y="56"/>
                </a:cubicBezTo>
                <a:cubicBezTo>
                  <a:pt x="536" y="57"/>
                  <a:pt x="533" y="58"/>
                  <a:pt x="531" y="58"/>
                </a:cubicBezTo>
                <a:cubicBezTo>
                  <a:pt x="529" y="59"/>
                  <a:pt x="526" y="60"/>
                  <a:pt x="523" y="60"/>
                </a:cubicBezTo>
                <a:cubicBezTo>
                  <a:pt x="505" y="60"/>
                  <a:pt x="485" y="61"/>
                  <a:pt x="464" y="61"/>
                </a:cubicBezTo>
                <a:cubicBezTo>
                  <a:pt x="422" y="62"/>
                  <a:pt x="375" y="62"/>
                  <a:pt x="327" y="62"/>
                </a:cubicBezTo>
                <a:cubicBezTo>
                  <a:pt x="278" y="61"/>
                  <a:pt x="232" y="61"/>
                  <a:pt x="190" y="61"/>
                </a:cubicBezTo>
                <a:cubicBezTo>
                  <a:pt x="169" y="60"/>
                  <a:pt x="149" y="60"/>
                  <a:pt x="130" y="61"/>
                </a:cubicBezTo>
                <a:cubicBezTo>
                  <a:pt x="121" y="61"/>
                  <a:pt x="112" y="62"/>
                  <a:pt x="104" y="62"/>
                </a:cubicBezTo>
                <a:cubicBezTo>
                  <a:pt x="95" y="63"/>
                  <a:pt x="86" y="63"/>
                  <a:pt x="78" y="63"/>
                </a:cubicBezTo>
                <a:cubicBezTo>
                  <a:pt x="63" y="63"/>
                  <a:pt x="48" y="63"/>
                  <a:pt x="36" y="64"/>
                </a:cubicBezTo>
                <a:cubicBezTo>
                  <a:pt x="29" y="65"/>
                  <a:pt x="24" y="66"/>
                  <a:pt x="19" y="67"/>
                </a:cubicBezTo>
                <a:cubicBezTo>
                  <a:pt x="14" y="68"/>
                  <a:pt x="9" y="70"/>
                  <a:pt x="6" y="73"/>
                </a:cubicBezTo>
                <a:cubicBezTo>
                  <a:pt x="3" y="76"/>
                  <a:pt x="3" y="80"/>
                  <a:pt x="3" y="83"/>
                </a:cubicBezTo>
                <a:cubicBezTo>
                  <a:pt x="3" y="87"/>
                  <a:pt x="4" y="89"/>
                  <a:pt x="5" y="91"/>
                </a:cubicBezTo>
                <a:cubicBezTo>
                  <a:pt x="7" y="96"/>
                  <a:pt x="8" y="98"/>
                  <a:pt x="8" y="98"/>
                </a:cubicBezTo>
                <a:cubicBezTo>
                  <a:pt x="8" y="98"/>
                  <a:pt x="8" y="98"/>
                  <a:pt x="7" y="97"/>
                </a:cubicBezTo>
                <a:cubicBezTo>
                  <a:pt x="6" y="96"/>
                  <a:pt x="5" y="94"/>
                  <a:pt x="4" y="92"/>
                </a:cubicBezTo>
                <a:cubicBezTo>
                  <a:pt x="3" y="90"/>
                  <a:pt x="2" y="87"/>
                  <a:pt x="1" y="84"/>
                </a:cubicBezTo>
                <a:cubicBezTo>
                  <a:pt x="0" y="80"/>
                  <a:pt x="1" y="75"/>
                  <a:pt x="4" y="72"/>
                </a:cubicBezTo>
                <a:cubicBezTo>
                  <a:pt x="8" y="68"/>
                  <a:pt x="13" y="66"/>
                  <a:pt x="18" y="64"/>
                </a:cubicBezTo>
                <a:cubicBezTo>
                  <a:pt x="23" y="63"/>
                  <a:pt x="29" y="62"/>
                  <a:pt x="35" y="61"/>
                </a:cubicBezTo>
                <a:cubicBezTo>
                  <a:pt x="48" y="59"/>
                  <a:pt x="62" y="59"/>
                  <a:pt x="78" y="59"/>
                </a:cubicBezTo>
                <a:cubicBezTo>
                  <a:pt x="86" y="59"/>
                  <a:pt x="95" y="58"/>
                  <a:pt x="103" y="58"/>
                </a:cubicBezTo>
                <a:cubicBezTo>
                  <a:pt x="112" y="57"/>
                  <a:pt x="121" y="57"/>
                  <a:pt x="130" y="56"/>
                </a:cubicBezTo>
                <a:cubicBezTo>
                  <a:pt x="149" y="55"/>
                  <a:pt x="169" y="55"/>
                  <a:pt x="190" y="55"/>
                </a:cubicBezTo>
                <a:cubicBezTo>
                  <a:pt x="211" y="55"/>
                  <a:pt x="233" y="55"/>
                  <a:pt x="256" y="55"/>
                </a:cubicBezTo>
                <a:cubicBezTo>
                  <a:pt x="279" y="55"/>
                  <a:pt x="303" y="55"/>
                  <a:pt x="327" y="56"/>
                </a:cubicBezTo>
                <a:cubicBezTo>
                  <a:pt x="375" y="56"/>
                  <a:pt x="422" y="56"/>
                  <a:pt x="464" y="56"/>
                </a:cubicBezTo>
                <a:cubicBezTo>
                  <a:pt x="485" y="56"/>
                  <a:pt x="505" y="55"/>
                  <a:pt x="523" y="55"/>
                </a:cubicBezTo>
                <a:cubicBezTo>
                  <a:pt x="528" y="55"/>
                  <a:pt x="532" y="53"/>
                  <a:pt x="536" y="51"/>
                </a:cubicBezTo>
                <a:cubicBezTo>
                  <a:pt x="539" y="50"/>
                  <a:pt x="543" y="47"/>
                  <a:pt x="547" y="45"/>
                </a:cubicBezTo>
                <a:cubicBezTo>
                  <a:pt x="554" y="41"/>
                  <a:pt x="562" y="36"/>
                  <a:pt x="569" y="33"/>
                </a:cubicBezTo>
                <a:cubicBezTo>
                  <a:pt x="576" y="29"/>
                  <a:pt x="583" y="26"/>
                  <a:pt x="589" y="22"/>
                </a:cubicBezTo>
                <a:cubicBezTo>
                  <a:pt x="595" y="19"/>
                  <a:pt x="601" y="16"/>
                  <a:pt x="607" y="13"/>
                </a:cubicBezTo>
                <a:cubicBezTo>
                  <a:pt x="619" y="8"/>
                  <a:pt x="629" y="4"/>
                  <a:pt x="638" y="2"/>
                </a:cubicBezTo>
                <a:cubicBezTo>
                  <a:pt x="642" y="1"/>
                  <a:pt x="646" y="0"/>
                  <a:pt x="650" y="2"/>
                </a:cubicBezTo>
                <a:cubicBezTo>
                  <a:pt x="653" y="3"/>
                  <a:pt x="655" y="6"/>
                  <a:pt x="656" y="8"/>
                </a:cubicBezTo>
                <a:cubicBezTo>
                  <a:pt x="657" y="11"/>
                  <a:pt x="657" y="13"/>
                  <a:pt x="657" y="14"/>
                </a:cubicBezTo>
                <a:cubicBezTo>
                  <a:pt x="657" y="15"/>
                  <a:pt x="656" y="16"/>
                  <a:pt x="656" y="16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ïšļídè">
            <a:extLst>
              <a:ext uri="{FF2B5EF4-FFF2-40B4-BE49-F238E27FC236}">
                <a16:creationId xmlns:a16="http://schemas.microsoft.com/office/drawing/2014/main" id="{6A975005-D1A6-4052-A967-C91285F6111C}"/>
              </a:ext>
            </a:extLst>
          </p:cNvPr>
          <p:cNvSpPr/>
          <p:nvPr/>
        </p:nvSpPr>
        <p:spPr bwMode="auto">
          <a:xfrm>
            <a:off x="3171005" y="4926858"/>
            <a:ext cx="527464" cy="32852"/>
          </a:xfrm>
          <a:custGeom>
            <a:avLst/>
            <a:gdLst>
              <a:gd name="T0" fmla="*/ 244 w 244"/>
              <a:gd name="T1" fmla="*/ 14 h 15"/>
              <a:gd name="T2" fmla="*/ 208 w 244"/>
              <a:gd name="T3" fmla="*/ 13 h 15"/>
              <a:gd name="T4" fmla="*/ 122 w 244"/>
              <a:gd name="T5" fmla="*/ 10 h 15"/>
              <a:gd name="T6" fmla="*/ 35 w 244"/>
              <a:gd name="T7" fmla="*/ 7 h 15"/>
              <a:gd name="T8" fmla="*/ 0 w 244"/>
              <a:gd name="T9" fmla="*/ 2 h 15"/>
              <a:gd name="T10" fmla="*/ 36 w 244"/>
              <a:gd name="T11" fmla="*/ 1 h 15"/>
              <a:gd name="T12" fmla="*/ 122 w 244"/>
              <a:gd name="T13" fmla="*/ 2 h 15"/>
              <a:gd name="T14" fmla="*/ 208 w 244"/>
              <a:gd name="T15" fmla="*/ 7 h 15"/>
              <a:gd name="T16" fmla="*/ 244 w 244"/>
              <a:gd name="T17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5">
                <a:moveTo>
                  <a:pt x="244" y="14"/>
                </a:moveTo>
                <a:cubicBezTo>
                  <a:pt x="244" y="15"/>
                  <a:pt x="230" y="14"/>
                  <a:pt x="208" y="13"/>
                </a:cubicBezTo>
                <a:cubicBezTo>
                  <a:pt x="186" y="12"/>
                  <a:pt x="155" y="11"/>
                  <a:pt x="122" y="10"/>
                </a:cubicBezTo>
                <a:cubicBezTo>
                  <a:pt x="88" y="10"/>
                  <a:pt x="57" y="9"/>
                  <a:pt x="35" y="7"/>
                </a:cubicBezTo>
                <a:cubicBezTo>
                  <a:pt x="13" y="5"/>
                  <a:pt x="0" y="3"/>
                  <a:pt x="0" y="2"/>
                </a:cubicBezTo>
                <a:cubicBezTo>
                  <a:pt x="0" y="0"/>
                  <a:pt x="13" y="1"/>
                  <a:pt x="36" y="1"/>
                </a:cubicBezTo>
                <a:cubicBezTo>
                  <a:pt x="58" y="1"/>
                  <a:pt x="88" y="1"/>
                  <a:pt x="122" y="2"/>
                </a:cubicBezTo>
                <a:cubicBezTo>
                  <a:pt x="156" y="3"/>
                  <a:pt x="186" y="4"/>
                  <a:pt x="208" y="7"/>
                </a:cubicBezTo>
                <a:cubicBezTo>
                  <a:pt x="230" y="10"/>
                  <a:pt x="244" y="13"/>
                  <a:pt x="244" y="14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íšľîḍé">
            <a:extLst>
              <a:ext uri="{FF2B5EF4-FFF2-40B4-BE49-F238E27FC236}">
                <a16:creationId xmlns:a16="http://schemas.microsoft.com/office/drawing/2014/main" id="{4DB567BC-249F-4EAE-9134-B69112FAF039}"/>
              </a:ext>
            </a:extLst>
          </p:cNvPr>
          <p:cNvSpPr/>
          <p:nvPr/>
        </p:nvSpPr>
        <p:spPr bwMode="auto">
          <a:xfrm>
            <a:off x="3160054" y="4975225"/>
            <a:ext cx="289284" cy="25552"/>
          </a:xfrm>
          <a:custGeom>
            <a:avLst/>
            <a:gdLst>
              <a:gd name="T0" fmla="*/ 134 w 134"/>
              <a:gd name="T1" fmla="*/ 8 h 12"/>
              <a:gd name="T2" fmla="*/ 67 w 134"/>
              <a:gd name="T3" fmla="*/ 10 h 12"/>
              <a:gd name="T4" fmla="*/ 20 w 134"/>
              <a:gd name="T5" fmla="*/ 6 h 12"/>
              <a:gd name="T6" fmla="*/ 1 w 134"/>
              <a:gd name="T7" fmla="*/ 1 h 12"/>
              <a:gd name="T8" fmla="*/ 20 w 134"/>
              <a:gd name="T9" fmla="*/ 0 h 12"/>
              <a:gd name="T10" fmla="*/ 67 w 134"/>
              <a:gd name="T11" fmla="*/ 2 h 12"/>
              <a:gd name="T12" fmla="*/ 134 w 134"/>
              <a:gd name="T13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12">
                <a:moveTo>
                  <a:pt x="134" y="8"/>
                </a:moveTo>
                <a:cubicBezTo>
                  <a:pt x="134" y="10"/>
                  <a:pt x="104" y="12"/>
                  <a:pt x="67" y="10"/>
                </a:cubicBezTo>
                <a:cubicBezTo>
                  <a:pt x="49" y="9"/>
                  <a:pt x="32" y="8"/>
                  <a:pt x="20" y="6"/>
                </a:cubicBezTo>
                <a:cubicBezTo>
                  <a:pt x="8" y="4"/>
                  <a:pt x="0" y="2"/>
                  <a:pt x="1" y="1"/>
                </a:cubicBezTo>
                <a:cubicBezTo>
                  <a:pt x="1" y="0"/>
                  <a:pt x="8" y="0"/>
                  <a:pt x="20" y="0"/>
                </a:cubicBezTo>
                <a:cubicBezTo>
                  <a:pt x="32" y="0"/>
                  <a:pt x="49" y="1"/>
                  <a:pt x="67" y="2"/>
                </a:cubicBezTo>
                <a:cubicBezTo>
                  <a:pt x="104" y="3"/>
                  <a:pt x="134" y="5"/>
                  <a:pt x="134" y="8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îš1ïḑé">
            <a:extLst>
              <a:ext uri="{FF2B5EF4-FFF2-40B4-BE49-F238E27FC236}">
                <a16:creationId xmlns:a16="http://schemas.microsoft.com/office/drawing/2014/main" id="{D901EE89-7CC4-40F2-89D5-467B56498F30}"/>
              </a:ext>
            </a:extLst>
          </p:cNvPr>
          <p:cNvSpPr/>
          <p:nvPr/>
        </p:nvSpPr>
        <p:spPr bwMode="auto">
          <a:xfrm>
            <a:off x="3172830" y="4852028"/>
            <a:ext cx="146923" cy="30115"/>
          </a:xfrm>
          <a:custGeom>
            <a:avLst/>
            <a:gdLst>
              <a:gd name="T0" fmla="*/ 68 w 68"/>
              <a:gd name="T1" fmla="*/ 3 h 14"/>
              <a:gd name="T2" fmla="*/ 35 w 68"/>
              <a:gd name="T3" fmla="*/ 12 h 14"/>
              <a:gd name="T4" fmla="*/ 0 w 68"/>
              <a:gd name="T5" fmla="*/ 12 h 14"/>
              <a:gd name="T6" fmla="*/ 33 w 68"/>
              <a:gd name="T7" fmla="*/ 3 h 14"/>
              <a:gd name="T8" fmla="*/ 68 w 68"/>
              <a:gd name="T9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4">
                <a:moveTo>
                  <a:pt x="68" y="3"/>
                </a:moveTo>
                <a:cubicBezTo>
                  <a:pt x="68" y="5"/>
                  <a:pt x="53" y="9"/>
                  <a:pt x="35" y="12"/>
                </a:cubicBezTo>
                <a:cubicBezTo>
                  <a:pt x="16" y="14"/>
                  <a:pt x="1" y="14"/>
                  <a:pt x="0" y="12"/>
                </a:cubicBezTo>
                <a:cubicBezTo>
                  <a:pt x="0" y="10"/>
                  <a:pt x="15" y="6"/>
                  <a:pt x="33" y="3"/>
                </a:cubicBezTo>
                <a:cubicBezTo>
                  <a:pt x="52" y="1"/>
                  <a:pt x="67" y="0"/>
                  <a:pt x="68" y="3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ïṥļiḋè">
            <a:extLst>
              <a:ext uri="{FF2B5EF4-FFF2-40B4-BE49-F238E27FC236}">
                <a16:creationId xmlns:a16="http://schemas.microsoft.com/office/drawing/2014/main" id="{5C955B1E-54B0-4937-80FD-6FFF4177B7EF}"/>
              </a:ext>
            </a:extLst>
          </p:cNvPr>
          <p:cNvSpPr/>
          <p:nvPr/>
        </p:nvSpPr>
        <p:spPr bwMode="auto">
          <a:xfrm>
            <a:off x="3171005" y="5015378"/>
            <a:ext cx="105858" cy="39240"/>
          </a:xfrm>
          <a:custGeom>
            <a:avLst/>
            <a:gdLst>
              <a:gd name="T0" fmla="*/ 49 w 49"/>
              <a:gd name="T1" fmla="*/ 15 h 18"/>
              <a:gd name="T2" fmla="*/ 24 w 49"/>
              <a:gd name="T3" fmla="*/ 14 h 18"/>
              <a:gd name="T4" fmla="*/ 1 w 49"/>
              <a:gd name="T5" fmla="*/ 2 h 18"/>
              <a:gd name="T6" fmla="*/ 26 w 49"/>
              <a:gd name="T7" fmla="*/ 6 h 18"/>
              <a:gd name="T8" fmla="*/ 49 w 49"/>
              <a:gd name="T9" fmla="*/ 1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18">
                <a:moveTo>
                  <a:pt x="49" y="15"/>
                </a:moveTo>
                <a:cubicBezTo>
                  <a:pt x="49" y="18"/>
                  <a:pt x="37" y="18"/>
                  <a:pt x="24" y="14"/>
                </a:cubicBezTo>
                <a:cubicBezTo>
                  <a:pt x="10" y="10"/>
                  <a:pt x="0" y="4"/>
                  <a:pt x="1" y="2"/>
                </a:cubicBezTo>
                <a:cubicBezTo>
                  <a:pt x="2" y="0"/>
                  <a:pt x="13" y="2"/>
                  <a:pt x="26" y="6"/>
                </a:cubicBezTo>
                <a:cubicBezTo>
                  <a:pt x="39" y="9"/>
                  <a:pt x="49" y="13"/>
                  <a:pt x="49" y="15"/>
                </a:cubicBezTo>
                <a:close/>
              </a:path>
            </a:pathLst>
          </a:custGeom>
          <a:solidFill>
            <a:srgbClr val="26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文本框 236"/>
          <p:cNvSpPr txBox="1"/>
          <p:nvPr/>
        </p:nvSpPr>
        <p:spPr bwMode="auto">
          <a:xfrm>
            <a:off x="1703512" y="5877272"/>
            <a:ext cx="3132348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、按需自助服务</a:t>
            </a:r>
            <a:endParaRPr lang="en-US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38" name="b932d1e4-2c34-4e89-9bb9-83e2a175bc6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88088" y="2348880"/>
            <a:ext cx="3780930" cy="2911982"/>
            <a:chOff x="3038476" y="1058177"/>
            <a:chExt cx="6151563" cy="4737786"/>
          </a:xfrm>
        </p:grpSpPr>
        <p:sp>
          <p:nvSpPr>
            <p:cNvPr id="239" name="îş1iḍê">
              <a:extLst>
                <a:ext uri="{FF2B5EF4-FFF2-40B4-BE49-F238E27FC236}">
                  <a16:creationId xmlns:a16="http://schemas.microsoft.com/office/drawing/2014/main" id="{4903401D-87B3-4CD2-8D3E-034BEDD4D04C}"/>
                </a:ext>
              </a:extLst>
            </p:cNvPr>
            <p:cNvSpPr/>
            <p:nvPr/>
          </p:nvSpPr>
          <p:spPr bwMode="auto">
            <a:xfrm>
              <a:off x="3038476" y="5230813"/>
              <a:ext cx="6151563" cy="565150"/>
            </a:xfrm>
            <a:custGeom>
              <a:avLst/>
              <a:gdLst>
                <a:gd name="T0" fmla="*/ 1754 w 3786"/>
                <a:gd name="T1" fmla="*/ 0 h 348"/>
                <a:gd name="T2" fmla="*/ 1728 w 3786"/>
                <a:gd name="T3" fmla="*/ 0 h 348"/>
                <a:gd name="T4" fmla="*/ 1495 w 3786"/>
                <a:gd name="T5" fmla="*/ 6 h 348"/>
                <a:gd name="T6" fmla="*/ 1443 w 3786"/>
                <a:gd name="T7" fmla="*/ 182 h 348"/>
                <a:gd name="T8" fmla="*/ 1393 w 3786"/>
                <a:gd name="T9" fmla="*/ 164 h 348"/>
                <a:gd name="T10" fmla="*/ 1418 w 3786"/>
                <a:gd name="T11" fmla="*/ 11 h 348"/>
                <a:gd name="T12" fmla="*/ 1400 w 3786"/>
                <a:gd name="T13" fmla="*/ 13 h 348"/>
                <a:gd name="T14" fmla="*/ 1277 w 3786"/>
                <a:gd name="T15" fmla="*/ 29 h 348"/>
                <a:gd name="T16" fmla="*/ 1031 w 3786"/>
                <a:gd name="T17" fmla="*/ 55 h 348"/>
                <a:gd name="T18" fmla="*/ 831 w 3786"/>
                <a:gd name="T19" fmla="*/ 68 h 348"/>
                <a:gd name="T20" fmla="*/ 755 w 3786"/>
                <a:gd name="T21" fmla="*/ 72 h 348"/>
                <a:gd name="T22" fmla="*/ 638 w 3786"/>
                <a:gd name="T23" fmla="*/ 63 h 348"/>
                <a:gd name="T24" fmla="*/ 501 w 3786"/>
                <a:gd name="T25" fmla="*/ 41 h 348"/>
                <a:gd name="T26" fmla="*/ 347 w 3786"/>
                <a:gd name="T27" fmla="*/ 20 h 348"/>
                <a:gd name="T28" fmla="*/ 344 w 3786"/>
                <a:gd name="T29" fmla="*/ 20 h 348"/>
                <a:gd name="T30" fmla="*/ 125 w 3786"/>
                <a:gd name="T31" fmla="*/ 43 h 348"/>
                <a:gd name="T32" fmla="*/ 50 w 3786"/>
                <a:gd name="T33" fmla="*/ 79 h 348"/>
                <a:gd name="T34" fmla="*/ 44 w 3786"/>
                <a:gd name="T35" fmla="*/ 248 h 348"/>
                <a:gd name="T36" fmla="*/ 377 w 3786"/>
                <a:gd name="T37" fmla="*/ 339 h 348"/>
                <a:gd name="T38" fmla="*/ 405 w 3786"/>
                <a:gd name="T39" fmla="*/ 339 h 348"/>
                <a:gd name="T40" fmla="*/ 712 w 3786"/>
                <a:gd name="T41" fmla="*/ 329 h 348"/>
                <a:gd name="T42" fmla="*/ 1021 w 3786"/>
                <a:gd name="T43" fmla="*/ 320 h 348"/>
                <a:gd name="T44" fmla="*/ 1027 w 3786"/>
                <a:gd name="T45" fmla="*/ 320 h 348"/>
                <a:gd name="T46" fmla="*/ 1111 w 3786"/>
                <a:gd name="T47" fmla="*/ 320 h 348"/>
                <a:gd name="T48" fmla="*/ 1671 w 3786"/>
                <a:gd name="T49" fmla="*/ 308 h 348"/>
                <a:gd name="T50" fmla="*/ 2029 w 3786"/>
                <a:gd name="T51" fmla="*/ 299 h 348"/>
                <a:gd name="T52" fmla="*/ 2276 w 3786"/>
                <a:gd name="T53" fmla="*/ 300 h 348"/>
                <a:gd name="T54" fmla="*/ 2894 w 3786"/>
                <a:gd name="T55" fmla="*/ 325 h 348"/>
                <a:gd name="T56" fmla="*/ 3164 w 3786"/>
                <a:gd name="T57" fmla="*/ 346 h 348"/>
                <a:gd name="T58" fmla="*/ 3234 w 3786"/>
                <a:gd name="T59" fmla="*/ 348 h 348"/>
                <a:gd name="T60" fmla="*/ 3402 w 3786"/>
                <a:gd name="T61" fmla="*/ 340 h 348"/>
                <a:gd name="T62" fmla="*/ 3598 w 3786"/>
                <a:gd name="T63" fmla="*/ 295 h 348"/>
                <a:gd name="T64" fmla="*/ 3748 w 3786"/>
                <a:gd name="T65" fmla="*/ 168 h 348"/>
                <a:gd name="T66" fmla="*/ 3093 w 3786"/>
                <a:gd name="T67" fmla="*/ 40 h 348"/>
                <a:gd name="T68" fmla="*/ 3064 w 3786"/>
                <a:gd name="T69" fmla="*/ 40 h 348"/>
                <a:gd name="T70" fmla="*/ 2856 w 3786"/>
                <a:gd name="T71" fmla="*/ 41 h 348"/>
                <a:gd name="T72" fmla="*/ 2739 w 3786"/>
                <a:gd name="T73" fmla="*/ 40 h 348"/>
                <a:gd name="T74" fmla="*/ 2605 w 3786"/>
                <a:gd name="T75" fmla="*/ 22 h 348"/>
                <a:gd name="T76" fmla="*/ 2472 w 3786"/>
                <a:gd name="T77" fmla="*/ 13 h 348"/>
                <a:gd name="T78" fmla="*/ 2038 w 3786"/>
                <a:gd name="T79" fmla="*/ 0 h 348"/>
                <a:gd name="T80" fmla="*/ 1911 w 3786"/>
                <a:gd name="T81" fmla="*/ 1 h 348"/>
                <a:gd name="T82" fmla="*/ 1754 w 3786"/>
                <a:gd name="T8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6" h="348">
                  <a:moveTo>
                    <a:pt x="1754" y="0"/>
                  </a:moveTo>
                  <a:cubicBezTo>
                    <a:pt x="1745" y="0"/>
                    <a:pt x="1736" y="0"/>
                    <a:pt x="1728" y="0"/>
                  </a:cubicBezTo>
                  <a:cubicBezTo>
                    <a:pt x="1650" y="0"/>
                    <a:pt x="1572" y="2"/>
                    <a:pt x="1495" y="6"/>
                  </a:cubicBezTo>
                  <a:cubicBezTo>
                    <a:pt x="1443" y="182"/>
                    <a:pt x="1443" y="182"/>
                    <a:pt x="1443" y="182"/>
                  </a:cubicBezTo>
                  <a:cubicBezTo>
                    <a:pt x="1393" y="164"/>
                    <a:pt x="1393" y="164"/>
                    <a:pt x="1393" y="164"/>
                  </a:cubicBezTo>
                  <a:cubicBezTo>
                    <a:pt x="1418" y="11"/>
                    <a:pt x="1418" y="11"/>
                    <a:pt x="1418" y="11"/>
                  </a:cubicBezTo>
                  <a:cubicBezTo>
                    <a:pt x="1412" y="12"/>
                    <a:pt x="1406" y="13"/>
                    <a:pt x="1400" y="13"/>
                  </a:cubicBezTo>
                  <a:cubicBezTo>
                    <a:pt x="1359" y="17"/>
                    <a:pt x="1318" y="25"/>
                    <a:pt x="1277" y="29"/>
                  </a:cubicBezTo>
                  <a:cubicBezTo>
                    <a:pt x="1195" y="36"/>
                    <a:pt x="1114" y="49"/>
                    <a:pt x="1031" y="55"/>
                  </a:cubicBezTo>
                  <a:cubicBezTo>
                    <a:pt x="964" y="59"/>
                    <a:pt x="897" y="62"/>
                    <a:pt x="831" y="68"/>
                  </a:cubicBezTo>
                  <a:cubicBezTo>
                    <a:pt x="806" y="70"/>
                    <a:pt x="781" y="72"/>
                    <a:pt x="755" y="72"/>
                  </a:cubicBezTo>
                  <a:cubicBezTo>
                    <a:pt x="715" y="72"/>
                    <a:pt x="675" y="69"/>
                    <a:pt x="638" y="63"/>
                  </a:cubicBezTo>
                  <a:cubicBezTo>
                    <a:pt x="592" y="56"/>
                    <a:pt x="546" y="52"/>
                    <a:pt x="501" y="41"/>
                  </a:cubicBezTo>
                  <a:cubicBezTo>
                    <a:pt x="452" y="29"/>
                    <a:pt x="398" y="20"/>
                    <a:pt x="347" y="20"/>
                  </a:cubicBezTo>
                  <a:cubicBezTo>
                    <a:pt x="346" y="20"/>
                    <a:pt x="345" y="20"/>
                    <a:pt x="344" y="20"/>
                  </a:cubicBezTo>
                  <a:cubicBezTo>
                    <a:pt x="269" y="21"/>
                    <a:pt x="196" y="21"/>
                    <a:pt x="125" y="43"/>
                  </a:cubicBezTo>
                  <a:cubicBezTo>
                    <a:pt x="100" y="50"/>
                    <a:pt x="69" y="63"/>
                    <a:pt x="50" y="79"/>
                  </a:cubicBezTo>
                  <a:cubicBezTo>
                    <a:pt x="6" y="116"/>
                    <a:pt x="0" y="209"/>
                    <a:pt x="44" y="248"/>
                  </a:cubicBezTo>
                  <a:cubicBezTo>
                    <a:pt x="117" y="312"/>
                    <a:pt x="274" y="338"/>
                    <a:pt x="377" y="339"/>
                  </a:cubicBezTo>
                  <a:cubicBezTo>
                    <a:pt x="386" y="339"/>
                    <a:pt x="396" y="339"/>
                    <a:pt x="405" y="339"/>
                  </a:cubicBezTo>
                  <a:cubicBezTo>
                    <a:pt x="508" y="339"/>
                    <a:pt x="609" y="333"/>
                    <a:pt x="712" y="329"/>
                  </a:cubicBezTo>
                  <a:cubicBezTo>
                    <a:pt x="815" y="325"/>
                    <a:pt x="918" y="320"/>
                    <a:pt x="1021" y="320"/>
                  </a:cubicBezTo>
                  <a:cubicBezTo>
                    <a:pt x="1023" y="320"/>
                    <a:pt x="1025" y="320"/>
                    <a:pt x="1027" y="320"/>
                  </a:cubicBezTo>
                  <a:cubicBezTo>
                    <a:pt x="1055" y="320"/>
                    <a:pt x="1083" y="320"/>
                    <a:pt x="1111" y="320"/>
                  </a:cubicBezTo>
                  <a:cubicBezTo>
                    <a:pt x="1298" y="320"/>
                    <a:pt x="1484" y="318"/>
                    <a:pt x="1671" y="308"/>
                  </a:cubicBezTo>
                  <a:cubicBezTo>
                    <a:pt x="1790" y="301"/>
                    <a:pt x="1910" y="299"/>
                    <a:pt x="2029" y="299"/>
                  </a:cubicBezTo>
                  <a:cubicBezTo>
                    <a:pt x="2111" y="299"/>
                    <a:pt x="2193" y="300"/>
                    <a:pt x="2276" y="300"/>
                  </a:cubicBezTo>
                  <a:cubicBezTo>
                    <a:pt x="2483" y="300"/>
                    <a:pt x="2688" y="302"/>
                    <a:pt x="2894" y="325"/>
                  </a:cubicBezTo>
                  <a:cubicBezTo>
                    <a:pt x="2983" y="335"/>
                    <a:pt x="3074" y="339"/>
                    <a:pt x="3164" y="346"/>
                  </a:cubicBezTo>
                  <a:cubicBezTo>
                    <a:pt x="3188" y="348"/>
                    <a:pt x="3211" y="348"/>
                    <a:pt x="3234" y="348"/>
                  </a:cubicBezTo>
                  <a:cubicBezTo>
                    <a:pt x="3290" y="348"/>
                    <a:pt x="3346" y="344"/>
                    <a:pt x="3402" y="340"/>
                  </a:cubicBezTo>
                  <a:cubicBezTo>
                    <a:pt x="3470" y="335"/>
                    <a:pt x="3537" y="320"/>
                    <a:pt x="3598" y="295"/>
                  </a:cubicBezTo>
                  <a:cubicBezTo>
                    <a:pt x="3647" y="276"/>
                    <a:pt x="3733" y="215"/>
                    <a:pt x="3748" y="168"/>
                  </a:cubicBezTo>
                  <a:cubicBezTo>
                    <a:pt x="3786" y="46"/>
                    <a:pt x="3247" y="40"/>
                    <a:pt x="3093" y="40"/>
                  </a:cubicBezTo>
                  <a:cubicBezTo>
                    <a:pt x="3081" y="40"/>
                    <a:pt x="3071" y="40"/>
                    <a:pt x="3064" y="40"/>
                  </a:cubicBezTo>
                  <a:cubicBezTo>
                    <a:pt x="2995" y="40"/>
                    <a:pt x="2925" y="41"/>
                    <a:pt x="2856" y="41"/>
                  </a:cubicBezTo>
                  <a:cubicBezTo>
                    <a:pt x="2817" y="41"/>
                    <a:pt x="2778" y="41"/>
                    <a:pt x="2739" y="40"/>
                  </a:cubicBezTo>
                  <a:cubicBezTo>
                    <a:pt x="2694" y="38"/>
                    <a:pt x="2649" y="31"/>
                    <a:pt x="2605" y="22"/>
                  </a:cubicBezTo>
                  <a:cubicBezTo>
                    <a:pt x="2561" y="14"/>
                    <a:pt x="2516" y="16"/>
                    <a:pt x="2472" y="13"/>
                  </a:cubicBezTo>
                  <a:cubicBezTo>
                    <a:pt x="2327" y="2"/>
                    <a:pt x="2182" y="0"/>
                    <a:pt x="2038" y="0"/>
                  </a:cubicBezTo>
                  <a:cubicBezTo>
                    <a:pt x="1995" y="0"/>
                    <a:pt x="1953" y="1"/>
                    <a:pt x="1911" y="1"/>
                  </a:cubicBezTo>
                  <a:cubicBezTo>
                    <a:pt x="1858" y="1"/>
                    <a:pt x="1806" y="0"/>
                    <a:pt x="17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ṥļïdé">
              <a:extLst>
                <a:ext uri="{FF2B5EF4-FFF2-40B4-BE49-F238E27FC236}">
                  <a16:creationId xmlns:a16="http://schemas.microsoft.com/office/drawing/2014/main" id="{276B2AB8-CBC6-4087-982B-C2E24FC35E38}"/>
                </a:ext>
              </a:extLst>
            </p:cNvPr>
            <p:cNvSpPr/>
            <p:nvPr/>
          </p:nvSpPr>
          <p:spPr bwMode="auto">
            <a:xfrm>
              <a:off x="3196096" y="1847015"/>
              <a:ext cx="792951" cy="298477"/>
            </a:xfrm>
            <a:custGeom>
              <a:avLst/>
              <a:gdLst>
                <a:gd name="connsiteX0" fmla="*/ 714204 w 792951"/>
                <a:gd name="connsiteY0" fmla="*/ 240589 h 298477"/>
                <a:gd name="connsiteX1" fmla="*/ 725499 w 792951"/>
                <a:gd name="connsiteY1" fmla="*/ 247107 h 298477"/>
                <a:gd name="connsiteX2" fmla="*/ 741634 w 792951"/>
                <a:gd name="connsiteY2" fmla="*/ 251994 h 298477"/>
                <a:gd name="connsiteX3" fmla="*/ 752928 w 792951"/>
                <a:gd name="connsiteY3" fmla="*/ 253624 h 298477"/>
                <a:gd name="connsiteX4" fmla="*/ 760996 w 792951"/>
                <a:gd name="connsiteY4" fmla="*/ 265029 h 298477"/>
                <a:gd name="connsiteX5" fmla="*/ 765837 w 792951"/>
                <a:gd name="connsiteY5" fmla="*/ 273175 h 298477"/>
                <a:gd name="connsiteX6" fmla="*/ 777131 w 792951"/>
                <a:gd name="connsiteY6" fmla="*/ 279692 h 298477"/>
                <a:gd name="connsiteX7" fmla="*/ 786813 w 792951"/>
                <a:gd name="connsiteY7" fmla="*/ 284580 h 298477"/>
                <a:gd name="connsiteX8" fmla="*/ 791653 w 792951"/>
                <a:gd name="connsiteY8" fmla="*/ 294356 h 298477"/>
                <a:gd name="connsiteX9" fmla="*/ 783585 w 792951"/>
                <a:gd name="connsiteY9" fmla="*/ 295985 h 298477"/>
                <a:gd name="connsiteX10" fmla="*/ 770677 w 792951"/>
                <a:gd name="connsiteY10" fmla="*/ 289468 h 298477"/>
                <a:gd name="connsiteX11" fmla="*/ 762610 w 792951"/>
                <a:gd name="connsiteY11" fmla="*/ 287839 h 298477"/>
                <a:gd name="connsiteX12" fmla="*/ 760996 w 792951"/>
                <a:gd name="connsiteY12" fmla="*/ 284580 h 298477"/>
                <a:gd name="connsiteX13" fmla="*/ 749701 w 792951"/>
                <a:gd name="connsiteY13" fmla="*/ 281322 h 298477"/>
                <a:gd name="connsiteX14" fmla="*/ 746474 w 792951"/>
                <a:gd name="connsiteY14" fmla="*/ 274804 h 298477"/>
                <a:gd name="connsiteX15" fmla="*/ 733566 w 792951"/>
                <a:gd name="connsiteY15" fmla="*/ 271546 h 298477"/>
                <a:gd name="connsiteX16" fmla="*/ 733566 w 792951"/>
                <a:gd name="connsiteY16" fmla="*/ 265029 h 298477"/>
                <a:gd name="connsiteX17" fmla="*/ 727112 w 792951"/>
                <a:gd name="connsiteY17" fmla="*/ 260141 h 298477"/>
                <a:gd name="connsiteX18" fmla="*/ 720658 w 792951"/>
                <a:gd name="connsiteY18" fmla="*/ 260141 h 298477"/>
                <a:gd name="connsiteX19" fmla="*/ 714204 w 792951"/>
                <a:gd name="connsiteY19" fmla="*/ 258512 h 298477"/>
                <a:gd name="connsiteX20" fmla="*/ 706136 w 792951"/>
                <a:gd name="connsiteY20" fmla="*/ 251994 h 298477"/>
                <a:gd name="connsiteX21" fmla="*/ 707750 w 792951"/>
                <a:gd name="connsiteY21" fmla="*/ 248736 h 298477"/>
                <a:gd name="connsiteX22" fmla="*/ 699682 w 792951"/>
                <a:gd name="connsiteY22" fmla="*/ 242219 h 298477"/>
                <a:gd name="connsiteX23" fmla="*/ 714204 w 792951"/>
                <a:gd name="connsiteY23" fmla="*/ 240589 h 298477"/>
                <a:gd name="connsiteX24" fmla="*/ 661530 w 792951"/>
                <a:gd name="connsiteY24" fmla="*/ 167523 h 298477"/>
                <a:gd name="connsiteX25" fmla="*/ 669468 w 792951"/>
                <a:gd name="connsiteY25" fmla="*/ 175461 h 298477"/>
                <a:gd name="connsiteX26" fmla="*/ 675818 w 792951"/>
                <a:gd name="connsiteY26" fmla="*/ 180223 h 298477"/>
                <a:gd name="connsiteX27" fmla="*/ 674231 w 792951"/>
                <a:gd name="connsiteY27" fmla="*/ 184986 h 298477"/>
                <a:gd name="connsiteX28" fmla="*/ 664705 w 792951"/>
                <a:gd name="connsiteY28" fmla="*/ 177048 h 298477"/>
                <a:gd name="connsiteX29" fmla="*/ 661530 w 792951"/>
                <a:gd name="connsiteY29" fmla="*/ 167523 h 298477"/>
                <a:gd name="connsiteX30" fmla="*/ 619065 w 792951"/>
                <a:gd name="connsiteY30" fmla="*/ 158698 h 298477"/>
                <a:gd name="connsiteX31" fmla="*/ 623431 w 792951"/>
                <a:gd name="connsiteY31" fmla="*/ 159718 h 298477"/>
                <a:gd name="connsiteX32" fmla="*/ 632956 w 792951"/>
                <a:gd name="connsiteY32" fmla="*/ 161350 h 298477"/>
                <a:gd name="connsiteX33" fmla="*/ 640893 w 792951"/>
                <a:gd name="connsiteY33" fmla="*/ 162981 h 298477"/>
                <a:gd name="connsiteX34" fmla="*/ 636131 w 792951"/>
                <a:gd name="connsiteY34" fmla="*/ 171139 h 298477"/>
                <a:gd name="connsiteX35" fmla="*/ 634543 w 792951"/>
                <a:gd name="connsiteY35" fmla="*/ 176034 h 298477"/>
                <a:gd name="connsiteX36" fmla="*/ 637718 w 792951"/>
                <a:gd name="connsiteY36" fmla="*/ 187455 h 298477"/>
                <a:gd name="connsiteX37" fmla="*/ 640893 w 792951"/>
                <a:gd name="connsiteY37" fmla="*/ 192350 h 298477"/>
                <a:gd name="connsiteX38" fmla="*/ 642481 w 792951"/>
                <a:gd name="connsiteY38" fmla="*/ 197245 h 298477"/>
                <a:gd name="connsiteX39" fmla="*/ 645656 w 792951"/>
                <a:gd name="connsiteY39" fmla="*/ 202140 h 298477"/>
                <a:gd name="connsiteX40" fmla="*/ 650418 w 792951"/>
                <a:gd name="connsiteY40" fmla="*/ 207035 h 298477"/>
                <a:gd name="connsiteX41" fmla="*/ 652006 w 792951"/>
                <a:gd name="connsiteY41" fmla="*/ 211929 h 298477"/>
                <a:gd name="connsiteX42" fmla="*/ 648831 w 792951"/>
                <a:gd name="connsiteY42" fmla="*/ 210298 h 298477"/>
                <a:gd name="connsiteX43" fmla="*/ 644068 w 792951"/>
                <a:gd name="connsiteY43" fmla="*/ 207035 h 298477"/>
                <a:gd name="connsiteX44" fmla="*/ 639306 w 792951"/>
                <a:gd name="connsiteY44" fmla="*/ 200508 h 298477"/>
                <a:gd name="connsiteX45" fmla="*/ 634543 w 792951"/>
                <a:gd name="connsiteY45" fmla="*/ 197245 h 298477"/>
                <a:gd name="connsiteX46" fmla="*/ 631368 w 792951"/>
                <a:gd name="connsiteY46" fmla="*/ 190719 h 298477"/>
                <a:gd name="connsiteX47" fmla="*/ 629781 w 792951"/>
                <a:gd name="connsiteY47" fmla="*/ 184192 h 298477"/>
                <a:gd name="connsiteX48" fmla="*/ 625018 w 792951"/>
                <a:gd name="connsiteY48" fmla="*/ 182560 h 298477"/>
                <a:gd name="connsiteX49" fmla="*/ 623431 w 792951"/>
                <a:gd name="connsiteY49" fmla="*/ 177666 h 298477"/>
                <a:gd name="connsiteX50" fmla="*/ 620256 w 792951"/>
                <a:gd name="connsiteY50" fmla="*/ 176034 h 298477"/>
                <a:gd name="connsiteX51" fmla="*/ 617081 w 792951"/>
                <a:gd name="connsiteY51" fmla="*/ 161350 h 298477"/>
                <a:gd name="connsiteX52" fmla="*/ 619065 w 792951"/>
                <a:gd name="connsiteY52" fmla="*/ 158698 h 298477"/>
                <a:gd name="connsiteX53" fmla="*/ 67805 w 792951"/>
                <a:gd name="connsiteY53" fmla="*/ 140535 h 298477"/>
                <a:gd name="connsiteX54" fmla="*/ 72568 w 792951"/>
                <a:gd name="connsiteY54" fmla="*/ 148473 h 298477"/>
                <a:gd name="connsiteX55" fmla="*/ 64630 w 792951"/>
                <a:gd name="connsiteY55" fmla="*/ 150060 h 298477"/>
                <a:gd name="connsiteX56" fmla="*/ 56693 w 792951"/>
                <a:gd name="connsiteY56" fmla="*/ 153236 h 298477"/>
                <a:gd name="connsiteX57" fmla="*/ 47168 w 792951"/>
                <a:gd name="connsiteY57" fmla="*/ 154823 h 298477"/>
                <a:gd name="connsiteX58" fmla="*/ 47168 w 792951"/>
                <a:gd name="connsiteY58" fmla="*/ 148473 h 298477"/>
                <a:gd name="connsiteX59" fmla="*/ 56693 w 792951"/>
                <a:gd name="connsiteY59" fmla="*/ 142123 h 298477"/>
                <a:gd name="connsiteX60" fmla="*/ 67805 w 792951"/>
                <a:gd name="connsiteY60" fmla="*/ 140535 h 298477"/>
                <a:gd name="connsiteX61" fmla="*/ 608349 w 792951"/>
                <a:gd name="connsiteY61" fmla="*/ 104696 h 298477"/>
                <a:gd name="connsiteX62" fmla="*/ 613905 w 792951"/>
                <a:gd name="connsiteY62" fmla="*/ 107368 h 298477"/>
                <a:gd name="connsiteX63" fmla="*/ 617080 w 792951"/>
                <a:gd name="connsiteY63" fmla="*/ 112300 h 298477"/>
                <a:gd name="connsiteX64" fmla="*/ 621843 w 792951"/>
                <a:gd name="connsiteY64" fmla="*/ 115589 h 298477"/>
                <a:gd name="connsiteX65" fmla="*/ 625018 w 792951"/>
                <a:gd name="connsiteY65" fmla="*/ 120521 h 298477"/>
                <a:gd name="connsiteX66" fmla="*/ 628193 w 792951"/>
                <a:gd name="connsiteY66" fmla="*/ 127098 h 298477"/>
                <a:gd name="connsiteX67" fmla="*/ 631368 w 792951"/>
                <a:gd name="connsiteY67" fmla="*/ 135319 h 298477"/>
                <a:gd name="connsiteX68" fmla="*/ 634543 w 792951"/>
                <a:gd name="connsiteY68" fmla="*/ 141896 h 298477"/>
                <a:gd name="connsiteX69" fmla="*/ 634543 w 792951"/>
                <a:gd name="connsiteY69" fmla="*/ 146829 h 298477"/>
                <a:gd name="connsiteX70" fmla="*/ 625018 w 792951"/>
                <a:gd name="connsiteY70" fmla="*/ 145185 h 298477"/>
                <a:gd name="connsiteX71" fmla="*/ 620255 w 792951"/>
                <a:gd name="connsiteY71" fmla="*/ 136964 h 298477"/>
                <a:gd name="connsiteX72" fmla="*/ 609143 w 792951"/>
                <a:gd name="connsiteY72" fmla="*/ 130387 h 298477"/>
                <a:gd name="connsiteX73" fmla="*/ 610730 w 792951"/>
                <a:gd name="connsiteY73" fmla="*/ 122166 h 298477"/>
                <a:gd name="connsiteX74" fmla="*/ 612318 w 792951"/>
                <a:gd name="connsiteY74" fmla="*/ 115589 h 298477"/>
                <a:gd name="connsiteX75" fmla="*/ 607555 w 792951"/>
                <a:gd name="connsiteY75" fmla="*/ 105723 h 298477"/>
                <a:gd name="connsiteX76" fmla="*/ 608349 w 792951"/>
                <a:gd name="connsiteY76" fmla="*/ 104696 h 298477"/>
                <a:gd name="connsiteX77" fmla="*/ 607555 w 792951"/>
                <a:gd name="connsiteY77" fmla="*/ 89736 h 298477"/>
                <a:gd name="connsiteX78" fmla="*/ 613905 w 792951"/>
                <a:gd name="connsiteY78" fmla="*/ 92911 h 298477"/>
                <a:gd name="connsiteX79" fmla="*/ 615493 w 792951"/>
                <a:gd name="connsiteY79" fmla="*/ 97673 h 298477"/>
                <a:gd name="connsiteX80" fmla="*/ 613905 w 792951"/>
                <a:gd name="connsiteY80" fmla="*/ 100849 h 298477"/>
                <a:gd name="connsiteX81" fmla="*/ 607555 w 792951"/>
                <a:gd name="connsiteY81" fmla="*/ 100849 h 298477"/>
                <a:gd name="connsiteX82" fmla="*/ 602793 w 792951"/>
                <a:gd name="connsiteY82" fmla="*/ 99261 h 298477"/>
                <a:gd name="connsiteX83" fmla="*/ 607555 w 792951"/>
                <a:gd name="connsiteY83" fmla="*/ 89736 h 298477"/>
                <a:gd name="connsiteX84" fmla="*/ 594855 w 792951"/>
                <a:gd name="connsiteY84" fmla="*/ 89735 h 298477"/>
                <a:gd name="connsiteX85" fmla="*/ 601205 w 792951"/>
                <a:gd name="connsiteY85" fmla="*/ 100848 h 298477"/>
                <a:gd name="connsiteX86" fmla="*/ 601205 w 792951"/>
                <a:gd name="connsiteY86" fmla="*/ 107198 h 298477"/>
                <a:gd name="connsiteX87" fmla="*/ 599618 w 792951"/>
                <a:gd name="connsiteY87" fmla="*/ 111960 h 298477"/>
                <a:gd name="connsiteX88" fmla="*/ 598030 w 792951"/>
                <a:gd name="connsiteY88" fmla="*/ 118310 h 298477"/>
                <a:gd name="connsiteX89" fmla="*/ 596443 w 792951"/>
                <a:gd name="connsiteY89" fmla="*/ 111960 h 298477"/>
                <a:gd name="connsiteX90" fmla="*/ 594855 w 792951"/>
                <a:gd name="connsiteY90" fmla="*/ 104023 h 298477"/>
                <a:gd name="connsiteX91" fmla="*/ 593268 w 792951"/>
                <a:gd name="connsiteY91" fmla="*/ 96085 h 298477"/>
                <a:gd name="connsiteX92" fmla="*/ 594855 w 792951"/>
                <a:gd name="connsiteY92" fmla="*/ 89735 h 298477"/>
                <a:gd name="connsiteX93" fmla="*/ 578981 w 792951"/>
                <a:gd name="connsiteY93" fmla="*/ 80210 h 298477"/>
                <a:gd name="connsiteX94" fmla="*/ 582156 w 792951"/>
                <a:gd name="connsiteY94" fmla="*/ 83385 h 298477"/>
                <a:gd name="connsiteX95" fmla="*/ 585331 w 792951"/>
                <a:gd name="connsiteY95" fmla="*/ 89735 h 298477"/>
                <a:gd name="connsiteX96" fmla="*/ 586919 w 792951"/>
                <a:gd name="connsiteY96" fmla="*/ 97673 h 298477"/>
                <a:gd name="connsiteX97" fmla="*/ 585331 w 792951"/>
                <a:gd name="connsiteY97" fmla="*/ 108785 h 298477"/>
                <a:gd name="connsiteX98" fmla="*/ 580568 w 792951"/>
                <a:gd name="connsiteY98" fmla="*/ 107198 h 298477"/>
                <a:gd name="connsiteX99" fmla="*/ 578981 w 792951"/>
                <a:gd name="connsiteY99" fmla="*/ 100848 h 298477"/>
                <a:gd name="connsiteX100" fmla="*/ 574218 w 792951"/>
                <a:gd name="connsiteY100" fmla="*/ 94498 h 298477"/>
                <a:gd name="connsiteX101" fmla="*/ 572631 w 792951"/>
                <a:gd name="connsiteY101" fmla="*/ 88148 h 298477"/>
                <a:gd name="connsiteX102" fmla="*/ 572631 w 792951"/>
                <a:gd name="connsiteY102" fmla="*/ 81798 h 298477"/>
                <a:gd name="connsiteX103" fmla="*/ 578981 w 792951"/>
                <a:gd name="connsiteY103" fmla="*/ 80210 h 298477"/>
                <a:gd name="connsiteX104" fmla="*/ 587485 w 792951"/>
                <a:gd name="connsiteY104" fmla="*/ 62748 h 298477"/>
                <a:gd name="connsiteX105" fmla="*/ 595989 w 792951"/>
                <a:gd name="connsiteY105" fmla="*/ 64336 h 298477"/>
                <a:gd name="connsiteX106" fmla="*/ 595989 w 792951"/>
                <a:gd name="connsiteY106" fmla="*/ 69098 h 298477"/>
                <a:gd name="connsiteX107" fmla="*/ 601092 w 792951"/>
                <a:gd name="connsiteY107" fmla="*/ 73861 h 298477"/>
                <a:gd name="connsiteX108" fmla="*/ 597690 w 792951"/>
                <a:gd name="connsiteY108" fmla="*/ 80211 h 298477"/>
                <a:gd name="connsiteX109" fmla="*/ 595989 w 792951"/>
                <a:gd name="connsiteY109" fmla="*/ 84973 h 298477"/>
                <a:gd name="connsiteX110" fmla="*/ 589186 w 792951"/>
                <a:gd name="connsiteY110" fmla="*/ 84973 h 298477"/>
                <a:gd name="connsiteX111" fmla="*/ 587485 w 792951"/>
                <a:gd name="connsiteY111" fmla="*/ 83386 h 298477"/>
                <a:gd name="connsiteX112" fmla="*/ 589186 w 792951"/>
                <a:gd name="connsiteY112" fmla="*/ 75448 h 298477"/>
                <a:gd name="connsiteX113" fmla="*/ 584083 w 792951"/>
                <a:gd name="connsiteY113" fmla="*/ 73861 h 298477"/>
                <a:gd name="connsiteX114" fmla="*/ 582382 w 792951"/>
                <a:gd name="connsiteY114" fmla="*/ 69098 h 298477"/>
                <a:gd name="connsiteX115" fmla="*/ 587485 w 792951"/>
                <a:gd name="connsiteY115" fmla="*/ 62748 h 298477"/>
                <a:gd name="connsiteX116" fmla="*/ 559534 w 792951"/>
                <a:gd name="connsiteY116" fmla="*/ 59573 h 298477"/>
                <a:gd name="connsiteX117" fmla="*/ 563105 w 792951"/>
                <a:gd name="connsiteY117" fmla="*/ 59573 h 298477"/>
                <a:gd name="connsiteX118" fmla="*/ 571043 w 792951"/>
                <a:gd name="connsiteY118" fmla="*/ 61160 h 298477"/>
                <a:gd name="connsiteX119" fmla="*/ 569456 w 792951"/>
                <a:gd name="connsiteY119" fmla="*/ 64335 h 298477"/>
                <a:gd name="connsiteX120" fmla="*/ 567868 w 792951"/>
                <a:gd name="connsiteY120" fmla="*/ 65923 h 298477"/>
                <a:gd name="connsiteX121" fmla="*/ 572631 w 792951"/>
                <a:gd name="connsiteY121" fmla="*/ 72273 h 298477"/>
                <a:gd name="connsiteX122" fmla="*/ 569456 w 792951"/>
                <a:gd name="connsiteY122" fmla="*/ 77035 h 298477"/>
                <a:gd name="connsiteX123" fmla="*/ 567868 w 792951"/>
                <a:gd name="connsiteY123" fmla="*/ 81798 h 298477"/>
                <a:gd name="connsiteX124" fmla="*/ 566280 w 792951"/>
                <a:gd name="connsiteY124" fmla="*/ 88148 h 298477"/>
                <a:gd name="connsiteX125" fmla="*/ 564693 w 792951"/>
                <a:gd name="connsiteY125" fmla="*/ 80210 h 298477"/>
                <a:gd name="connsiteX126" fmla="*/ 558343 w 792951"/>
                <a:gd name="connsiteY126" fmla="*/ 70685 h 298477"/>
                <a:gd name="connsiteX127" fmla="*/ 558343 w 792951"/>
                <a:gd name="connsiteY127" fmla="*/ 64335 h 298477"/>
                <a:gd name="connsiteX128" fmla="*/ 559534 w 792951"/>
                <a:gd name="connsiteY128" fmla="*/ 59573 h 298477"/>
                <a:gd name="connsiteX129" fmla="*/ 266031 w 792951"/>
                <a:gd name="connsiteY129" fmla="*/ 56398 h 298477"/>
                <a:gd name="connsiteX130" fmla="*/ 272593 w 792951"/>
                <a:gd name="connsiteY130" fmla="*/ 57985 h 298477"/>
                <a:gd name="connsiteX131" fmla="*/ 264391 w 792951"/>
                <a:gd name="connsiteY131" fmla="*/ 62748 h 298477"/>
                <a:gd name="connsiteX132" fmla="*/ 267672 w 792951"/>
                <a:gd name="connsiteY132" fmla="*/ 78623 h 298477"/>
                <a:gd name="connsiteX133" fmla="*/ 259470 w 792951"/>
                <a:gd name="connsiteY133" fmla="*/ 84973 h 298477"/>
                <a:gd name="connsiteX134" fmla="*/ 254548 w 792951"/>
                <a:gd name="connsiteY134" fmla="*/ 89736 h 298477"/>
                <a:gd name="connsiteX135" fmla="*/ 239784 w 792951"/>
                <a:gd name="connsiteY135" fmla="*/ 92911 h 298477"/>
                <a:gd name="connsiteX136" fmla="*/ 234863 w 792951"/>
                <a:gd name="connsiteY136" fmla="*/ 91323 h 298477"/>
                <a:gd name="connsiteX137" fmla="*/ 229942 w 792951"/>
                <a:gd name="connsiteY137" fmla="*/ 89736 h 298477"/>
                <a:gd name="connsiteX138" fmla="*/ 226661 w 792951"/>
                <a:gd name="connsiteY138" fmla="*/ 80210 h 298477"/>
                <a:gd name="connsiteX139" fmla="*/ 236504 w 792951"/>
                <a:gd name="connsiteY139" fmla="*/ 73860 h 298477"/>
                <a:gd name="connsiteX140" fmla="*/ 243065 w 792951"/>
                <a:gd name="connsiteY140" fmla="*/ 77035 h 298477"/>
                <a:gd name="connsiteX141" fmla="*/ 249627 w 792951"/>
                <a:gd name="connsiteY141" fmla="*/ 80210 h 298477"/>
                <a:gd name="connsiteX142" fmla="*/ 246346 w 792951"/>
                <a:gd name="connsiteY142" fmla="*/ 73860 h 298477"/>
                <a:gd name="connsiteX143" fmla="*/ 243065 w 792951"/>
                <a:gd name="connsiteY143" fmla="*/ 67510 h 298477"/>
                <a:gd name="connsiteX144" fmla="*/ 251267 w 792951"/>
                <a:gd name="connsiteY144" fmla="*/ 62748 h 298477"/>
                <a:gd name="connsiteX145" fmla="*/ 257829 w 792951"/>
                <a:gd name="connsiteY145" fmla="*/ 61160 h 298477"/>
                <a:gd name="connsiteX146" fmla="*/ 266031 w 792951"/>
                <a:gd name="connsiteY146" fmla="*/ 56398 h 298477"/>
                <a:gd name="connsiteX147" fmla="*/ 18593 w 792951"/>
                <a:gd name="connsiteY147" fmla="*/ 835 h 298477"/>
                <a:gd name="connsiteX148" fmla="*/ 31294 w 792951"/>
                <a:gd name="connsiteY148" fmla="*/ 11948 h 298477"/>
                <a:gd name="connsiteX149" fmla="*/ 20181 w 792951"/>
                <a:gd name="connsiteY149" fmla="*/ 16710 h 298477"/>
                <a:gd name="connsiteX150" fmla="*/ 2718 w 792951"/>
                <a:gd name="connsiteY150" fmla="*/ 13535 h 298477"/>
                <a:gd name="connsiteX151" fmla="*/ 5893 w 792951"/>
                <a:gd name="connsiteY151" fmla="*/ 8773 h 298477"/>
                <a:gd name="connsiteX152" fmla="*/ 18593 w 792951"/>
                <a:gd name="connsiteY152" fmla="*/ 835 h 29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792951" h="298477">
                  <a:moveTo>
                    <a:pt x="714204" y="240589"/>
                  </a:moveTo>
                  <a:cubicBezTo>
                    <a:pt x="717431" y="240589"/>
                    <a:pt x="722272" y="247107"/>
                    <a:pt x="725499" y="247107"/>
                  </a:cubicBezTo>
                  <a:cubicBezTo>
                    <a:pt x="728726" y="245477"/>
                    <a:pt x="738407" y="250365"/>
                    <a:pt x="741634" y="251994"/>
                  </a:cubicBezTo>
                  <a:cubicBezTo>
                    <a:pt x="744861" y="251994"/>
                    <a:pt x="748088" y="248736"/>
                    <a:pt x="752928" y="253624"/>
                  </a:cubicBezTo>
                  <a:cubicBezTo>
                    <a:pt x="756156" y="258512"/>
                    <a:pt x="757769" y="261770"/>
                    <a:pt x="760996" y="265029"/>
                  </a:cubicBezTo>
                  <a:cubicBezTo>
                    <a:pt x="762610" y="269917"/>
                    <a:pt x="762610" y="271546"/>
                    <a:pt x="765837" y="273175"/>
                  </a:cubicBezTo>
                  <a:cubicBezTo>
                    <a:pt x="770677" y="274804"/>
                    <a:pt x="772291" y="278063"/>
                    <a:pt x="777131" y="279692"/>
                  </a:cubicBezTo>
                  <a:cubicBezTo>
                    <a:pt x="781972" y="282951"/>
                    <a:pt x="781972" y="279692"/>
                    <a:pt x="786813" y="284580"/>
                  </a:cubicBezTo>
                  <a:cubicBezTo>
                    <a:pt x="791653" y="291097"/>
                    <a:pt x="794880" y="292727"/>
                    <a:pt x="791653" y="294356"/>
                  </a:cubicBezTo>
                  <a:cubicBezTo>
                    <a:pt x="786813" y="297615"/>
                    <a:pt x="790040" y="300873"/>
                    <a:pt x="783585" y="295985"/>
                  </a:cubicBezTo>
                  <a:cubicBezTo>
                    <a:pt x="777131" y="291097"/>
                    <a:pt x="773904" y="289468"/>
                    <a:pt x="770677" y="289468"/>
                  </a:cubicBezTo>
                  <a:cubicBezTo>
                    <a:pt x="765837" y="289468"/>
                    <a:pt x="764223" y="292727"/>
                    <a:pt x="762610" y="287839"/>
                  </a:cubicBezTo>
                  <a:cubicBezTo>
                    <a:pt x="760996" y="284580"/>
                    <a:pt x="765837" y="284580"/>
                    <a:pt x="760996" y="284580"/>
                  </a:cubicBezTo>
                  <a:cubicBezTo>
                    <a:pt x="754542" y="282951"/>
                    <a:pt x="752928" y="284580"/>
                    <a:pt x="749701" y="281322"/>
                  </a:cubicBezTo>
                  <a:cubicBezTo>
                    <a:pt x="748088" y="278063"/>
                    <a:pt x="749701" y="276434"/>
                    <a:pt x="746474" y="274804"/>
                  </a:cubicBezTo>
                  <a:cubicBezTo>
                    <a:pt x="738407" y="273175"/>
                    <a:pt x="733566" y="276434"/>
                    <a:pt x="733566" y="271546"/>
                  </a:cubicBezTo>
                  <a:cubicBezTo>
                    <a:pt x="733566" y="266658"/>
                    <a:pt x="733566" y="266658"/>
                    <a:pt x="733566" y="265029"/>
                  </a:cubicBezTo>
                  <a:cubicBezTo>
                    <a:pt x="731953" y="263399"/>
                    <a:pt x="727112" y="260141"/>
                    <a:pt x="727112" y="260141"/>
                  </a:cubicBezTo>
                  <a:cubicBezTo>
                    <a:pt x="727112" y="260141"/>
                    <a:pt x="728726" y="261770"/>
                    <a:pt x="720658" y="260141"/>
                  </a:cubicBezTo>
                  <a:cubicBezTo>
                    <a:pt x="714204" y="258512"/>
                    <a:pt x="715817" y="261770"/>
                    <a:pt x="714204" y="258512"/>
                  </a:cubicBezTo>
                  <a:cubicBezTo>
                    <a:pt x="712590" y="253624"/>
                    <a:pt x="706136" y="255253"/>
                    <a:pt x="706136" y="251994"/>
                  </a:cubicBezTo>
                  <a:cubicBezTo>
                    <a:pt x="707750" y="248736"/>
                    <a:pt x="704523" y="253624"/>
                    <a:pt x="707750" y="248736"/>
                  </a:cubicBezTo>
                  <a:cubicBezTo>
                    <a:pt x="710977" y="243848"/>
                    <a:pt x="701296" y="242219"/>
                    <a:pt x="699682" y="242219"/>
                  </a:cubicBezTo>
                  <a:cubicBezTo>
                    <a:pt x="696455" y="242219"/>
                    <a:pt x="709363" y="238960"/>
                    <a:pt x="714204" y="240589"/>
                  </a:cubicBezTo>
                  <a:close/>
                  <a:moveTo>
                    <a:pt x="661530" y="167523"/>
                  </a:moveTo>
                  <a:cubicBezTo>
                    <a:pt x="661530" y="167523"/>
                    <a:pt x="664705" y="172286"/>
                    <a:pt x="669468" y="175461"/>
                  </a:cubicBezTo>
                  <a:cubicBezTo>
                    <a:pt x="672643" y="178636"/>
                    <a:pt x="675818" y="177048"/>
                    <a:pt x="675818" y="180223"/>
                  </a:cubicBezTo>
                  <a:cubicBezTo>
                    <a:pt x="675818" y="181811"/>
                    <a:pt x="675818" y="186573"/>
                    <a:pt x="674231" y="184986"/>
                  </a:cubicBezTo>
                  <a:cubicBezTo>
                    <a:pt x="671055" y="183398"/>
                    <a:pt x="667880" y="180223"/>
                    <a:pt x="664705" y="177048"/>
                  </a:cubicBezTo>
                  <a:cubicBezTo>
                    <a:pt x="661530" y="173873"/>
                    <a:pt x="663118" y="170698"/>
                    <a:pt x="661530" y="167523"/>
                  </a:cubicBezTo>
                  <a:close/>
                  <a:moveTo>
                    <a:pt x="619065" y="158698"/>
                  </a:moveTo>
                  <a:cubicBezTo>
                    <a:pt x="620256" y="159310"/>
                    <a:pt x="621843" y="160534"/>
                    <a:pt x="623431" y="159718"/>
                  </a:cubicBezTo>
                  <a:cubicBezTo>
                    <a:pt x="628193" y="159718"/>
                    <a:pt x="628193" y="161350"/>
                    <a:pt x="632956" y="161350"/>
                  </a:cubicBezTo>
                  <a:cubicBezTo>
                    <a:pt x="639306" y="162981"/>
                    <a:pt x="640893" y="161350"/>
                    <a:pt x="640893" y="162981"/>
                  </a:cubicBezTo>
                  <a:cubicBezTo>
                    <a:pt x="640893" y="166244"/>
                    <a:pt x="639306" y="166244"/>
                    <a:pt x="636131" y="171139"/>
                  </a:cubicBezTo>
                  <a:cubicBezTo>
                    <a:pt x="634543" y="172771"/>
                    <a:pt x="634543" y="172771"/>
                    <a:pt x="634543" y="176034"/>
                  </a:cubicBezTo>
                  <a:cubicBezTo>
                    <a:pt x="634543" y="177666"/>
                    <a:pt x="637718" y="177666"/>
                    <a:pt x="637718" y="187455"/>
                  </a:cubicBezTo>
                  <a:cubicBezTo>
                    <a:pt x="636131" y="197245"/>
                    <a:pt x="639306" y="189087"/>
                    <a:pt x="640893" y="192350"/>
                  </a:cubicBezTo>
                  <a:cubicBezTo>
                    <a:pt x="642481" y="195613"/>
                    <a:pt x="642481" y="192350"/>
                    <a:pt x="642481" y="197245"/>
                  </a:cubicBezTo>
                  <a:cubicBezTo>
                    <a:pt x="642481" y="200508"/>
                    <a:pt x="644068" y="200508"/>
                    <a:pt x="645656" y="202140"/>
                  </a:cubicBezTo>
                  <a:cubicBezTo>
                    <a:pt x="647243" y="205403"/>
                    <a:pt x="648831" y="205403"/>
                    <a:pt x="650418" y="207035"/>
                  </a:cubicBezTo>
                  <a:cubicBezTo>
                    <a:pt x="653593" y="207035"/>
                    <a:pt x="653593" y="208666"/>
                    <a:pt x="652006" y="211929"/>
                  </a:cubicBezTo>
                  <a:cubicBezTo>
                    <a:pt x="650418" y="213561"/>
                    <a:pt x="652006" y="211929"/>
                    <a:pt x="648831" y="210298"/>
                  </a:cubicBezTo>
                  <a:cubicBezTo>
                    <a:pt x="644068" y="208666"/>
                    <a:pt x="647243" y="208666"/>
                    <a:pt x="644068" y="207035"/>
                  </a:cubicBezTo>
                  <a:cubicBezTo>
                    <a:pt x="640893" y="203771"/>
                    <a:pt x="642481" y="202140"/>
                    <a:pt x="639306" y="200508"/>
                  </a:cubicBezTo>
                  <a:cubicBezTo>
                    <a:pt x="634543" y="198877"/>
                    <a:pt x="639306" y="200508"/>
                    <a:pt x="634543" y="197245"/>
                  </a:cubicBezTo>
                  <a:cubicBezTo>
                    <a:pt x="629781" y="193982"/>
                    <a:pt x="632956" y="192350"/>
                    <a:pt x="631368" y="190719"/>
                  </a:cubicBezTo>
                  <a:cubicBezTo>
                    <a:pt x="629781" y="189087"/>
                    <a:pt x="629781" y="189087"/>
                    <a:pt x="629781" y="184192"/>
                  </a:cubicBezTo>
                  <a:cubicBezTo>
                    <a:pt x="628193" y="180929"/>
                    <a:pt x="629781" y="184192"/>
                    <a:pt x="625018" y="182560"/>
                  </a:cubicBezTo>
                  <a:cubicBezTo>
                    <a:pt x="618668" y="180929"/>
                    <a:pt x="625018" y="180929"/>
                    <a:pt x="623431" y="177666"/>
                  </a:cubicBezTo>
                  <a:cubicBezTo>
                    <a:pt x="621843" y="174402"/>
                    <a:pt x="623431" y="177666"/>
                    <a:pt x="620256" y="176034"/>
                  </a:cubicBezTo>
                  <a:cubicBezTo>
                    <a:pt x="615493" y="172771"/>
                    <a:pt x="617081" y="169508"/>
                    <a:pt x="617081" y="161350"/>
                  </a:cubicBezTo>
                  <a:cubicBezTo>
                    <a:pt x="617081" y="158086"/>
                    <a:pt x="617874" y="158086"/>
                    <a:pt x="619065" y="158698"/>
                  </a:cubicBezTo>
                  <a:close/>
                  <a:moveTo>
                    <a:pt x="67805" y="140535"/>
                  </a:moveTo>
                  <a:cubicBezTo>
                    <a:pt x="74155" y="137360"/>
                    <a:pt x="75743" y="145298"/>
                    <a:pt x="72568" y="148473"/>
                  </a:cubicBezTo>
                  <a:cubicBezTo>
                    <a:pt x="70980" y="151648"/>
                    <a:pt x="69393" y="150060"/>
                    <a:pt x="64630" y="150060"/>
                  </a:cubicBezTo>
                  <a:cubicBezTo>
                    <a:pt x="58280" y="150060"/>
                    <a:pt x="61455" y="151648"/>
                    <a:pt x="56693" y="153236"/>
                  </a:cubicBezTo>
                  <a:cubicBezTo>
                    <a:pt x="51930" y="154823"/>
                    <a:pt x="53518" y="154823"/>
                    <a:pt x="47168" y="154823"/>
                  </a:cubicBezTo>
                  <a:cubicBezTo>
                    <a:pt x="40818" y="154823"/>
                    <a:pt x="43993" y="151648"/>
                    <a:pt x="47168" y="148473"/>
                  </a:cubicBezTo>
                  <a:cubicBezTo>
                    <a:pt x="50343" y="143710"/>
                    <a:pt x="51930" y="145298"/>
                    <a:pt x="56693" y="142123"/>
                  </a:cubicBezTo>
                  <a:cubicBezTo>
                    <a:pt x="59868" y="138948"/>
                    <a:pt x="63043" y="140535"/>
                    <a:pt x="67805" y="140535"/>
                  </a:cubicBezTo>
                  <a:close/>
                  <a:moveTo>
                    <a:pt x="608349" y="104696"/>
                  </a:moveTo>
                  <a:cubicBezTo>
                    <a:pt x="609936" y="105312"/>
                    <a:pt x="612318" y="106546"/>
                    <a:pt x="613905" y="107368"/>
                  </a:cubicBezTo>
                  <a:cubicBezTo>
                    <a:pt x="615493" y="109012"/>
                    <a:pt x="615493" y="109012"/>
                    <a:pt x="617080" y="112300"/>
                  </a:cubicBezTo>
                  <a:cubicBezTo>
                    <a:pt x="617080" y="113945"/>
                    <a:pt x="620255" y="115589"/>
                    <a:pt x="621843" y="115589"/>
                  </a:cubicBezTo>
                  <a:cubicBezTo>
                    <a:pt x="623430" y="115589"/>
                    <a:pt x="623430" y="115589"/>
                    <a:pt x="625018" y="120521"/>
                  </a:cubicBezTo>
                  <a:cubicBezTo>
                    <a:pt x="625018" y="125454"/>
                    <a:pt x="625018" y="122166"/>
                    <a:pt x="628193" y="127098"/>
                  </a:cubicBezTo>
                  <a:cubicBezTo>
                    <a:pt x="631368" y="133675"/>
                    <a:pt x="628193" y="130387"/>
                    <a:pt x="631368" y="135319"/>
                  </a:cubicBezTo>
                  <a:cubicBezTo>
                    <a:pt x="631368" y="135319"/>
                    <a:pt x="632956" y="138608"/>
                    <a:pt x="634543" y="141896"/>
                  </a:cubicBezTo>
                  <a:cubicBezTo>
                    <a:pt x="636131" y="143540"/>
                    <a:pt x="637718" y="146829"/>
                    <a:pt x="634543" y="146829"/>
                  </a:cubicBezTo>
                  <a:cubicBezTo>
                    <a:pt x="632956" y="148473"/>
                    <a:pt x="632956" y="148473"/>
                    <a:pt x="625018" y="145185"/>
                  </a:cubicBezTo>
                  <a:cubicBezTo>
                    <a:pt x="617080" y="140252"/>
                    <a:pt x="623430" y="140252"/>
                    <a:pt x="620255" y="136964"/>
                  </a:cubicBezTo>
                  <a:cubicBezTo>
                    <a:pt x="615493" y="135319"/>
                    <a:pt x="613905" y="135319"/>
                    <a:pt x="609143" y="130387"/>
                  </a:cubicBezTo>
                  <a:cubicBezTo>
                    <a:pt x="604380" y="125454"/>
                    <a:pt x="610730" y="127098"/>
                    <a:pt x="610730" y="122166"/>
                  </a:cubicBezTo>
                  <a:cubicBezTo>
                    <a:pt x="610730" y="118877"/>
                    <a:pt x="613905" y="118877"/>
                    <a:pt x="612318" y="115589"/>
                  </a:cubicBezTo>
                  <a:cubicBezTo>
                    <a:pt x="612318" y="112300"/>
                    <a:pt x="612318" y="110656"/>
                    <a:pt x="607555" y="105723"/>
                  </a:cubicBezTo>
                  <a:cubicBezTo>
                    <a:pt x="605968" y="104079"/>
                    <a:pt x="606761" y="104079"/>
                    <a:pt x="608349" y="104696"/>
                  </a:cubicBezTo>
                  <a:close/>
                  <a:moveTo>
                    <a:pt x="607555" y="89736"/>
                  </a:moveTo>
                  <a:cubicBezTo>
                    <a:pt x="609143" y="88148"/>
                    <a:pt x="612318" y="89736"/>
                    <a:pt x="613905" y="92911"/>
                  </a:cubicBezTo>
                  <a:cubicBezTo>
                    <a:pt x="615493" y="96086"/>
                    <a:pt x="618668" y="94498"/>
                    <a:pt x="615493" y="97673"/>
                  </a:cubicBezTo>
                  <a:cubicBezTo>
                    <a:pt x="612318" y="99261"/>
                    <a:pt x="615493" y="99261"/>
                    <a:pt x="613905" y="100849"/>
                  </a:cubicBezTo>
                  <a:cubicBezTo>
                    <a:pt x="612318" y="102436"/>
                    <a:pt x="610730" y="102436"/>
                    <a:pt x="607555" y="100849"/>
                  </a:cubicBezTo>
                  <a:cubicBezTo>
                    <a:pt x="604380" y="97673"/>
                    <a:pt x="604380" y="100849"/>
                    <a:pt x="602793" y="99261"/>
                  </a:cubicBezTo>
                  <a:cubicBezTo>
                    <a:pt x="601205" y="96086"/>
                    <a:pt x="602793" y="91323"/>
                    <a:pt x="607555" y="89736"/>
                  </a:cubicBezTo>
                  <a:close/>
                  <a:moveTo>
                    <a:pt x="594855" y="89735"/>
                  </a:moveTo>
                  <a:cubicBezTo>
                    <a:pt x="599618" y="89735"/>
                    <a:pt x="601205" y="99260"/>
                    <a:pt x="601205" y="100848"/>
                  </a:cubicBezTo>
                  <a:cubicBezTo>
                    <a:pt x="601205" y="104023"/>
                    <a:pt x="601205" y="105610"/>
                    <a:pt x="601205" y="107198"/>
                  </a:cubicBezTo>
                  <a:cubicBezTo>
                    <a:pt x="601205" y="108785"/>
                    <a:pt x="599618" y="110373"/>
                    <a:pt x="599618" y="111960"/>
                  </a:cubicBezTo>
                  <a:cubicBezTo>
                    <a:pt x="598030" y="115135"/>
                    <a:pt x="598030" y="118310"/>
                    <a:pt x="598030" y="118310"/>
                  </a:cubicBezTo>
                  <a:cubicBezTo>
                    <a:pt x="596443" y="118310"/>
                    <a:pt x="596443" y="116723"/>
                    <a:pt x="596443" y="111960"/>
                  </a:cubicBezTo>
                  <a:cubicBezTo>
                    <a:pt x="598030" y="107198"/>
                    <a:pt x="596443" y="105610"/>
                    <a:pt x="594855" y="104023"/>
                  </a:cubicBezTo>
                  <a:cubicBezTo>
                    <a:pt x="591680" y="100848"/>
                    <a:pt x="593268" y="99260"/>
                    <a:pt x="593268" y="96085"/>
                  </a:cubicBezTo>
                  <a:cubicBezTo>
                    <a:pt x="593268" y="92910"/>
                    <a:pt x="591680" y="91323"/>
                    <a:pt x="594855" y="89735"/>
                  </a:cubicBezTo>
                  <a:close/>
                  <a:moveTo>
                    <a:pt x="578981" y="80210"/>
                  </a:moveTo>
                  <a:cubicBezTo>
                    <a:pt x="582156" y="80210"/>
                    <a:pt x="582156" y="81798"/>
                    <a:pt x="582156" y="83385"/>
                  </a:cubicBezTo>
                  <a:cubicBezTo>
                    <a:pt x="583743" y="84973"/>
                    <a:pt x="585331" y="86560"/>
                    <a:pt x="585331" y="89735"/>
                  </a:cubicBezTo>
                  <a:cubicBezTo>
                    <a:pt x="583743" y="92910"/>
                    <a:pt x="586919" y="92910"/>
                    <a:pt x="586919" y="97673"/>
                  </a:cubicBezTo>
                  <a:cubicBezTo>
                    <a:pt x="585331" y="102435"/>
                    <a:pt x="588506" y="104023"/>
                    <a:pt x="585331" y="108785"/>
                  </a:cubicBezTo>
                  <a:cubicBezTo>
                    <a:pt x="583743" y="111960"/>
                    <a:pt x="583743" y="110373"/>
                    <a:pt x="580568" y="107198"/>
                  </a:cubicBezTo>
                  <a:cubicBezTo>
                    <a:pt x="577393" y="104023"/>
                    <a:pt x="582156" y="104023"/>
                    <a:pt x="578981" y="100848"/>
                  </a:cubicBezTo>
                  <a:cubicBezTo>
                    <a:pt x="575806" y="99260"/>
                    <a:pt x="575806" y="97673"/>
                    <a:pt x="574218" y="94498"/>
                  </a:cubicBezTo>
                  <a:cubicBezTo>
                    <a:pt x="572631" y="91323"/>
                    <a:pt x="575806" y="89735"/>
                    <a:pt x="572631" y="88148"/>
                  </a:cubicBezTo>
                  <a:cubicBezTo>
                    <a:pt x="571043" y="84973"/>
                    <a:pt x="574218" y="83385"/>
                    <a:pt x="572631" y="81798"/>
                  </a:cubicBezTo>
                  <a:cubicBezTo>
                    <a:pt x="572631" y="80210"/>
                    <a:pt x="577393" y="80210"/>
                    <a:pt x="578981" y="80210"/>
                  </a:cubicBezTo>
                  <a:close/>
                  <a:moveTo>
                    <a:pt x="587485" y="62748"/>
                  </a:moveTo>
                  <a:cubicBezTo>
                    <a:pt x="587485" y="62748"/>
                    <a:pt x="587485" y="62748"/>
                    <a:pt x="595989" y="64336"/>
                  </a:cubicBezTo>
                  <a:cubicBezTo>
                    <a:pt x="595989" y="64336"/>
                    <a:pt x="595989" y="65923"/>
                    <a:pt x="595989" y="69098"/>
                  </a:cubicBezTo>
                  <a:cubicBezTo>
                    <a:pt x="595989" y="70686"/>
                    <a:pt x="599391" y="72273"/>
                    <a:pt x="601092" y="73861"/>
                  </a:cubicBezTo>
                  <a:cubicBezTo>
                    <a:pt x="602793" y="73861"/>
                    <a:pt x="601092" y="77036"/>
                    <a:pt x="597690" y="80211"/>
                  </a:cubicBezTo>
                  <a:cubicBezTo>
                    <a:pt x="595989" y="81798"/>
                    <a:pt x="597690" y="81798"/>
                    <a:pt x="595989" y="84973"/>
                  </a:cubicBezTo>
                  <a:cubicBezTo>
                    <a:pt x="592588" y="89736"/>
                    <a:pt x="594288" y="88149"/>
                    <a:pt x="589186" y="84973"/>
                  </a:cubicBezTo>
                  <a:cubicBezTo>
                    <a:pt x="585784" y="83386"/>
                    <a:pt x="589186" y="84973"/>
                    <a:pt x="587485" y="83386"/>
                  </a:cubicBezTo>
                  <a:cubicBezTo>
                    <a:pt x="584083" y="81798"/>
                    <a:pt x="590887" y="80211"/>
                    <a:pt x="589186" y="75448"/>
                  </a:cubicBezTo>
                  <a:cubicBezTo>
                    <a:pt x="587485" y="70686"/>
                    <a:pt x="589186" y="75448"/>
                    <a:pt x="584083" y="73861"/>
                  </a:cubicBezTo>
                  <a:cubicBezTo>
                    <a:pt x="578980" y="72273"/>
                    <a:pt x="582382" y="72273"/>
                    <a:pt x="582382" y="69098"/>
                  </a:cubicBezTo>
                  <a:cubicBezTo>
                    <a:pt x="582382" y="67511"/>
                    <a:pt x="585784" y="64336"/>
                    <a:pt x="587485" y="62748"/>
                  </a:cubicBezTo>
                  <a:close/>
                  <a:moveTo>
                    <a:pt x="559534" y="59573"/>
                  </a:moveTo>
                  <a:cubicBezTo>
                    <a:pt x="560724" y="59176"/>
                    <a:pt x="562312" y="59573"/>
                    <a:pt x="563105" y="59573"/>
                  </a:cubicBezTo>
                  <a:cubicBezTo>
                    <a:pt x="563105" y="59573"/>
                    <a:pt x="567868" y="59573"/>
                    <a:pt x="571043" y="61160"/>
                  </a:cubicBezTo>
                  <a:cubicBezTo>
                    <a:pt x="574218" y="61160"/>
                    <a:pt x="571043" y="61160"/>
                    <a:pt x="569456" y="64335"/>
                  </a:cubicBezTo>
                  <a:cubicBezTo>
                    <a:pt x="566280" y="65923"/>
                    <a:pt x="566280" y="65923"/>
                    <a:pt x="567868" y="65923"/>
                  </a:cubicBezTo>
                  <a:cubicBezTo>
                    <a:pt x="571043" y="67510"/>
                    <a:pt x="571043" y="67510"/>
                    <a:pt x="572631" y="72273"/>
                  </a:cubicBezTo>
                  <a:cubicBezTo>
                    <a:pt x="572631" y="73860"/>
                    <a:pt x="572631" y="73860"/>
                    <a:pt x="569456" y="77035"/>
                  </a:cubicBezTo>
                  <a:cubicBezTo>
                    <a:pt x="567868" y="80210"/>
                    <a:pt x="569456" y="78623"/>
                    <a:pt x="567868" y="81798"/>
                  </a:cubicBezTo>
                  <a:cubicBezTo>
                    <a:pt x="566280" y="83385"/>
                    <a:pt x="569456" y="88148"/>
                    <a:pt x="566280" y="88148"/>
                  </a:cubicBezTo>
                  <a:cubicBezTo>
                    <a:pt x="564693" y="86561"/>
                    <a:pt x="566280" y="83385"/>
                    <a:pt x="564693" y="80210"/>
                  </a:cubicBezTo>
                  <a:cubicBezTo>
                    <a:pt x="563105" y="77035"/>
                    <a:pt x="563105" y="75448"/>
                    <a:pt x="558343" y="70685"/>
                  </a:cubicBezTo>
                  <a:cubicBezTo>
                    <a:pt x="553580" y="67510"/>
                    <a:pt x="558343" y="70685"/>
                    <a:pt x="558343" y="64335"/>
                  </a:cubicBezTo>
                  <a:cubicBezTo>
                    <a:pt x="557549" y="61160"/>
                    <a:pt x="558343" y="59970"/>
                    <a:pt x="559534" y="59573"/>
                  </a:cubicBezTo>
                  <a:close/>
                  <a:moveTo>
                    <a:pt x="266031" y="56398"/>
                  </a:moveTo>
                  <a:cubicBezTo>
                    <a:pt x="270953" y="54810"/>
                    <a:pt x="272593" y="54810"/>
                    <a:pt x="272593" y="57985"/>
                  </a:cubicBezTo>
                  <a:cubicBezTo>
                    <a:pt x="272593" y="59573"/>
                    <a:pt x="264391" y="61160"/>
                    <a:pt x="264391" y="62748"/>
                  </a:cubicBezTo>
                  <a:cubicBezTo>
                    <a:pt x="269312" y="73860"/>
                    <a:pt x="270953" y="77035"/>
                    <a:pt x="267672" y="78623"/>
                  </a:cubicBezTo>
                  <a:cubicBezTo>
                    <a:pt x="261110" y="81798"/>
                    <a:pt x="262751" y="81798"/>
                    <a:pt x="259470" y="84973"/>
                  </a:cubicBezTo>
                  <a:cubicBezTo>
                    <a:pt x="256189" y="88148"/>
                    <a:pt x="259470" y="86560"/>
                    <a:pt x="254548" y="89736"/>
                  </a:cubicBezTo>
                  <a:cubicBezTo>
                    <a:pt x="249627" y="92911"/>
                    <a:pt x="243065" y="94498"/>
                    <a:pt x="239784" y="92911"/>
                  </a:cubicBezTo>
                  <a:cubicBezTo>
                    <a:pt x="238144" y="92911"/>
                    <a:pt x="236504" y="91323"/>
                    <a:pt x="234863" y="91323"/>
                  </a:cubicBezTo>
                  <a:cubicBezTo>
                    <a:pt x="233223" y="91323"/>
                    <a:pt x="229942" y="89736"/>
                    <a:pt x="229942" y="89736"/>
                  </a:cubicBezTo>
                  <a:cubicBezTo>
                    <a:pt x="228301" y="86560"/>
                    <a:pt x="223380" y="81798"/>
                    <a:pt x="226661" y="80210"/>
                  </a:cubicBezTo>
                  <a:cubicBezTo>
                    <a:pt x="229942" y="77035"/>
                    <a:pt x="231582" y="73860"/>
                    <a:pt x="236504" y="73860"/>
                  </a:cubicBezTo>
                  <a:cubicBezTo>
                    <a:pt x="241425" y="73860"/>
                    <a:pt x="241425" y="75448"/>
                    <a:pt x="243065" y="77035"/>
                  </a:cubicBezTo>
                  <a:cubicBezTo>
                    <a:pt x="244706" y="80210"/>
                    <a:pt x="247987" y="83385"/>
                    <a:pt x="249627" y="80210"/>
                  </a:cubicBezTo>
                  <a:cubicBezTo>
                    <a:pt x="249627" y="78623"/>
                    <a:pt x="247987" y="78623"/>
                    <a:pt x="246346" y="73860"/>
                  </a:cubicBezTo>
                  <a:cubicBezTo>
                    <a:pt x="243065" y="70685"/>
                    <a:pt x="241425" y="67510"/>
                    <a:pt x="243065" y="67510"/>
                  </a:cubicBezTo>
                  <a:cubicBezTo>
                    <a:pt x="246346" y="65923"/>
                    <a:pt x="246346" y="59573"/>
                    <a:pt x="251267" y="62748"/>
                  </a:cubicBezTo>
                  <a:cubicBezTo>
                    <a:pt x="256189" y="64335"/>
                    <a:pt x="256189" y="62748"/>
                    <a:pt x="257829" y="61160"/>
                  </a:cubicBezTo>
                  <a:cubicBezTo>
                    <a:pt x="261110" y="59573"/>
                    <a:pt x="261110" y="56398"/>
                    <a:pt x="266031" y="56398"/>
                  </a:cubicBezTo>
                  <a:close/>
                  <a:moveTo>
                    <a:pt x="18593" y="835"/>
                  </a:moveTo>
                  <a:cubicBezTo>
                    <a:pt x="24944" y="-2340"/>
                    <a:pt x="29706" y="4010"/>
                    <a:pt x="31294" y="11948"/>
                  </a:cubicBezTo>
                  <a:cubicBezTo>
                    <a:pt x="32881" y="19885"/>
                    <a:pt x="26531" y="16710"/>
                    <a:pt x="20181" y="16710"/>
                  </a:cubicBezTo>
                  <a:cubicBezTo>
                    <a:pt x="13831" y="15123"/>
                    <a:pt x="10656" y="18298"/>
                    <a:pt x="2718" y="13535"/>
                  </a:cubicBezTo>
                  <a:cubicBezTo>
                    <a:pt x="-3632" y="10360"/>
                    <a:pt x="2718" y="10360"/>
                    <a:pt x="5893" y="8773"/>
                  </a:cubicBezTo>
                  <a:cubicBezTo>
                    <a:pt x="9068" y="7185"/>
                    <a:pt x="15418" y="4010"/>
                    <a:pt x="18593" y="8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ľîḓê">
              <a:extLst>
                <a:ext uri="{FF2B5EF4-FFF2-40B4-BE49-F238E27FC236}">
                  <a16:creationId xmlns:a16="http://schemas.microsoft.com/office/drawing/2014/main" id="{3AA8D7CA-C429-4240-81A0-3385DE1428F8}"/>
                </a:ext>
              </a:extLst>
            </p:cNvPr>
            <p:cNvSpPr/>
            <p:nvPr/>
          </p:nvSpPr>
          <p:spPr bwMode="auto">
            <a:xfrm>
              <a:off x="6751639" y="1404938"/>
              <a:ext cx="317500" cy="228600"/>
            </a:xfrm>
            <a:custGeom>
              <a:avLst/>
              <a:gdLst>
                <a:gd name="T0" fmla="*/ 8 w 195"/>
                <a:gd name="T1" fmla="*/ 122 h 141"/>
                <a:gd name="T2" fmla="*/ 12 w 195"/>
                <a:gd name="T3" fmla="*/ 126 h 141"/>
                <a:gd name="T4" fmla="*/ 20 w 195"/>
                <a:gd name="T5" fmla="*/ 126 h 141"/>
                <a:gd name="T6" fmla="*/ 25 w 195"/>
                <a:gd name="T7" fmla="*/ 127 h 141"/>
                <a:gd name="T8" fmla="*/ 24 w 195"/>
                <a:gd name="T9" fmla="*/ 132 h 141"/>
                <a:gd name="T10" fmla="*/ 32 w 195"/>
                <a:gd name="T11" fmla="*/ 135 h 141"/>
                <a:gd name="T12" fmla="*/ 46 w 195"/>
                <a:gd name="T13" fmla="*/ 140 h 141"/>
                <a:gd name="T14" fmla="*/ 60 w 195"/>
                <a:gd name="T15" fmla="*/ 139 h 141"/>
                <a:gd name="T16" fmla="*/ 69 w 195"/>
                <a:gd name="T17" fmla="*/ 137 h 141"/>
                <a:gd name="T18" fmla="*/ 55 w 195"/>
                <a:gd name="T19" fmla="*/ 125 h 141"/>
                <a:gd name="T20" fmla="*/ 47 w 195"/>
                <a:gd name="T21" fmla="*/ 106 h 141"/>
                <a:gd name="T22" fmla="*/ 51 w 195"/>
                <a:gd name="T23" fmla="*/ 95 h 141"/>
                <a:gd name="T24" fmla="*/ 65 w 195"/>
                <a:gd name="T25" fmla="*/ 81 h 141"/>
                <a:gd name="T26" fmla="*/ 76 w 195"/>
                <a:gd name="T27" fmla="*/ 66 h 141"/>
                <a:gd name="T28" fmla="*/ 79 w 195"/>
                <a:gd name="T29" fmla="*/ 57 h 141"/>
                <a:gd name="T30" fmla="*/ 86 w 195"/>
                <a:gd name="T31" fmla="*/ 55 h 141"/>
                <a:gd name="T32" fmla="*/ 96 w 195"/>
                <a:gd name="T33" fmla="*/ 52 h 141"/>
                <a:gd name="T34" fmla="*/ 105 w 195"/>
                <a:gd name="T35" fmla="*/ 43 h 141"/>
                <a:gd name="T36" fmla="*/ 114 w 195"/>
                <a:gd name="T37" fmla="*/ 40 h 141"/>
                <a:gd name="T38" fmla="*/ 131 w 195"/>
                <a:gd name="T39" fmla="*/ 32 h 141"/>
                <a:gd name="T40" fmla="*/ 162 w 195"/>
                <a:gd name="T41" fmla="*/ 24 h 141"/>
                <a:gd name="T42" fmla="*/ 177 w 195"/>
                <a:gd name="T43" fmla="*/ 19 h 141"/>
                <a:gd name="T44" fmla="*/ 188 w 195"/>
                <a:gd name="T45" fmla="*/ 15 h 141"/>
                <a:gd name="T46" fmla="*/ 194 w 195"/>
                <a:gd name="T47" fmla="*/ 4 h 141"/>
                <a:gd name="T48" fmla="*/ 178 w 195"/>
                <a:gd name="T49" fmla="*/ 0 h 141"/>
                <a:gd name="T50" fmla="*/ 161 w 195"/>
                <a:gd name="T51" fmla="*/ 6 h 141"/>
                <a:gd name="T52" fmla="*/ 153 w 195"/>
                <a:gd name="T53" fmla="*/ 10 h 141"/>
                <a:gd name="T54" fmla="*/ 142 w 195"/>
                <a:gd name="T55" fmla="*/ 14 h 141"/>
                <a:gd name="T56" fmla="*/ 131 w 195"/>
                <a:gd name="T57" fmla="*/ 17 h 141"/>
                <a:gd name="T58" fmla="*/ 121 w 195"/>
                <a:gd name="T59" fmla="*/ 17 h 141"/>
                <a:gd name="T60" fmla="*/ 107 w 195"/>
                <a:gd name="T61" fmla="*/ 17 h 141"/>
                <a:gd name="T62" fmla="*/ 99 w 195"/>
                <a:gd name="T63" fmla="*/ 21 h 141"/>
                <a:gd name="T64" fmla="*/ 88 w 195"/>
                <a:gd name="T65" fmla="*/ 24 h 141"/>
                <a:gd name="T66" fmla="*/ 78 w 195"/>
                <a:gd name="T67" fmla="*/ 30 h 141"/>
                <a:gd name="T68" fmla="*/ 69 w 195"/>
                <a:gd name="T69" fmla="*/ 37 h 141"/>
                <a:gd name="T70" fmla="*/ 57 w 195"/>
                <a:gd name="T71" fmla="*/ 42 h 141"/>
                <a:gd name="T72" fmla="*/ 51 w 195"/>
                <a:gd name="T73" fmla="*/ 45 h 141"/>
                <a:gd name="T74" fmla="*/ 46 w 195"/>
                <a:gd name="T75" fmla="*/ 55 h 141"/>
                <a:gd name="T76" fmla="*/ 43 w 195"/>
                <a:gd name="T77" fmla="*/ 62 h 141"/>
                <a:gd name="T78" fmla="*/ 34 w 195"/>
                <a:gd name="T79" fmla="*/ 71 h 141"/>
                <a:gd name="T80" fmla="*/ 30 w 195"/>
                <a:gd name="T81" fmla="*/ 76 h 141"/>
                <a:gd name="T82" fmla="*/ 26 w 195"/>
                <a:gd name="T83" fmla="*/ 85 h 141"/>
                <a:gd name="T84" fmla="*/ 16 w 195"/>
                <a:gd name="T85" fmla="*/ 93 h 141"/>
                <a:gd name="T86" fmla="*/ 17 w 195"/>
                <a:gd name="T87" fmla="*/ 97 h 141"/>
                <a:gd name="T88" fmla="*/ 13 w 195"/>
                <a:gd name="T89" fmla="*/ 108 h 141"/>
                <a:gd name="T90" fmla="*/ 4 w 195"/>
                <a:gd name="T91" fmla="*/ 10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5" h="141">
                  <a:moveTo>
                    <a:pt x="2" y="119"/>
                  </a:moveTo>
                  <a:cubicBezTo>
                    <a:pt x="2" y="121"/>
                    <a:pt x="2" y="121"/>
                    <a:pt x="4" y="122"/>
                  </a:cubicBezTo>
                  <a:cubicBezTo>
                    <a:pt x="6" y="122"/>
                    <a:pt x="8" y="122"/>
                    <a:pt x="8" y="122"/>
                  </a:cubicBezTo>
                  <a:cubicBezTo>
                    <a:pt x="12" y="122"/>
                    <a:pt x="14" y="120"/>
                    <a:pt x="15" y="121"/>
                  </a:cubicBezTo>
                  <a:cubicBezTo>
                    <a:pt x="16" y="125"/>
                    <a:pt x="15" y="126"/>
                    <a:pt x="15" y="126"/>
                  </a:cubicBezTo>
                  <a:cubicBezTo>
                    <a:pt x="15" y="126"/>
                    <a:pt x="11" y="125"/>
                    <a:pt x="12" y="126"/>
                  </a:cubicBezTo>
                  <a:cubicBezTo>
                    <a:pt x="13" y="129"/>
                    <a:pt x="13" y="127"/>
                    <a:pt x="15" y="129"/>
                  </a:cubicBezTo>
                  <a:cubicBezTo>
                    <a:pt x="17" y="130"/>
                    <a:pt x="17" y="133"/>
                    <a:pt x="19" y="130"/>
                  </a:cubicBezTo>
                  <a:cubicBezTo>
                    <a:pt x="20" y="127"/>
                    <a:pt x="21" y="127"/>
                    <a:pt x="20" y="126"/>
                  </a:cubicBezTo>
                  <a:cubicBezTo>
                    <a:pt x="19" y="123"/>
                    <a:pt x="15" y="121"/>
                    <a:pt x="19" y="122"/>
                  </a:cubicBezTo>
                  <a:cubicBezTo>
                    <a:pt x="23" y="124"/>
                    <a:pt x="23" y="124"/>
                    <a:pt x="24" y="124"/>
                  </a:cubicBezTo>
                  <a:cubicBezTo>
                    <a:pt x="25" y="125"/>
                    <a:pt x="25" y="126"/>
                    <a:pt x="25" y="127"/>
                  </a:cubicBezTo>
                  <a:cubicBezTo>
                    <a:pt x="25" y="128"/>
                    <a:pt x="27" y="127"/>
                    <a:pt x="29" y="128"/>
                  </a:cubicBezTo>
                  <a:cubicBezTo>
                    <a:pt x="30" y="128"/>
                    <a:pt x="31" y="130"/>
                    <a:pt x="29" y="130"/>
                  </a:cubicBezTo>
                  <a:cubicBezTo>
                    <a:pt x="28" y="130"/>
                    <a:pt x="24" y="131"/>
                    <a:pt x="24" y="132"/>
                  </a:cubicBezTo>
                  <a:cubicBezTo>
                    <a:pt x="24" y="133"/>
                    <a:pt x="23" y="134"/>
                    <a:pt x="24" y="135"/>
                  </a:cubicBezTo>
                  <a:cubicBezTo>
                    <a:pt x="26" y="135"/>
                    <a:pt x="27" y="136"/>
                    <a:pt x="28" y="135"/>
                  </a:cubicBezTo>
                  <a:cubicBezTo>
                    <a:pt x="30" y="135"/>
                    <a:pt x="30" y="133"/>
                    <a:pt x="32" y="135"/>
                  </a:cubicBezTo>
                  <a:cubicBezTo>
                    <a:pt x="35" y="138"/>
                    <a:pt x="38" y="139"/>
                    <a:pt x="38" y="139"/>
                  </a:cubicBezTo>
                  <a:cubicBezTo>
                    <a:pt x="39" y="140"/>
                    <a:pt x="41" y="140"/>
                    <a:pt x="42" y="140"/>
                  </a:cubicBezTo>
                  <a:cubicBezTo>
                    <a:pt x="44" y="141"/>
                    <a:pt x="45" y="140"/>
                    <a:pt x="46" y="140"/>
                  </a:cubicBezTo>
                  <a:cubicBezTo>
                    <a:pt x="49" y="140"/>
                    <a:pt x="51" y="140"/>
                    <a:pt x="52" y="140"/>
                  </a:cubicBezTo>
                  <a:cubicBezTo>
                    <a:pt x="54" y="140"/>
                    <a:pt x="55" y="140"/>
                    <a:pt x="56" y="140"/>
                  </a:cubicBezTo>
                  <a:cubicBezTo>
                    <a:pt x="57" y="140"/>
                    <a:pt x="60" y="139"/>
                    <a:pt x="60" y="139"/>
                  </a:cubicBezTo>
                  <a:cubicBezTo>
                    <a:pt x="60" y="139"/>
                    <a:pt x="61" y="141"/>
                    <a:pt x="62" y="141"/>
                  </a:cubicBezTo>
                  <a:cubicBezTo>
                    <a:pt x="63" y="141"/>
                    <a:pt x="63" y="140"/>
                    <a:pt x="65" y="140"/>
                  </a:cubicBezTo>
                  <a:cubicBezTo>
                    <a:pt x="67" y="140"/>
                    <a:pt x="71" y="141"/>
                    <a:pt x="69" y="137"/>
                  </a:cubicBezTo>
                  <a:cubicBezTo>
                    <a:pt x="69" y="135"/>
                    <a:pt x="61" y="136"/>
                    <a:pt x="61" y="133"/>
                  </a:cubicBezTo>
                  <a:cubicBezTo>
                    <a:pt x="61" y="129"/>
                    <a:pt x="60" y="130"/>
                    <a:pt x="58" y="127"/>
                  </a:cubicBezTo>
                  <a:cubicBezTo>
                    <a:pt x="55" y="125"/>
                    <a:pt x="58" y="127"/>
                    <a:pt x="55" y="125"/>
                  </a:cubicBezTo>
                  <a:cubicBezTo>
                    <a:pt x="52" y="122"/>
                    <a:pt x="50" y="121"/>
                    <a:pt x="50" y="120"/>
                  </a:cubicBezTo>
                  <a:cubicBezTo>
                    <a:pt x="49" y="119"/>
                    <a:pt x="46" y="116"/>
                    <a:pt x="47" y="114"/>
                  </a:cubicBezTo>
                  <a:cubicBezTo>
                    <a:pt x="47" y="111"/>
                    <a:pt x="46" y="108"/>
                    <a:pt x="47" y="106"/>
                  </a:cubicBezTo>
                  <a:cubicBezTo>
                    <a:pt x="47" y="105"/>
                    <a:pt x="45" y="105"/>
                    <a:pt x="46" y="102"/>
                  </a:cubicBezTo>
                  <a:cubicBezTo>
                    <a:pt x="47" y="99"/>
                    <a:pt x="45" y="99"/>
                    <a:pt x="47" y="97"/>
                  </a:cubicBezTo>
                  <a:cubicBezTo>
                    <a:pt x="50" y="96"/>
                    <a:pt x="50" y="94"/>
                    <a:pt x="51" y="95"/>
                  </a:cubicBezTo>
                  <a:cubicBezTo>
                    <a:pt x="51" y="95"/>
                    <a:pt x="53" y="93"/>
                    <a:pt x="54" y="91"/>
                  </a:cubicBezTo>
                  <a:cubicBezTo>
                    <a:pt x="58" y="87"/>
                    <a:pt x="58" y="86"/>
                    <a:pt x="60" y="85"/>
                  </a:cubicBezTo>
                  <a:cubicBezTo>
                    <a:pt x="64" y="82"/>
                    <a:pt x="64" y="82"/>
                    <a:pt x="65" y="81"/>
                  </a:cubicBezTo>
                  <a:cubicBezTo>
                    <a:pt x="68" y="77"/>
                    <a:pt x="67" y="78"/>
                    <a:pt x="68" y="77"/>
                  </a:cubicBezTo>
                  <a:cubicBezTo>
                    <a:pt x="72" y="75"/>
                    <a:pt x="74" y="72"/>
                    <a:pt x="74" y="72"/>
                  </a:cubicBezTo>
                  <a:cubicBezTo>
                    <a:pt x="76" y="69"/>
                    <a:pt x="74" y="68"/>
                    <a:pt x="76" y="66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2"/>
                    <a:pt x="80" y="62"/>
                    <a:pt x="79" y="61"/>
                  </a:cubicBezTo>
                  <a:cubicBezTo>
                    <a:pt x="79" y="60"/>
                    <a:pt x="79" y="57"/>
                    <a:pt x="79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7"/>
                    <a:pt x="82" y="59"/>
                    <a:pt x="84" y="58"/>
                  </a:cubicBezTo>
                  <a:cubicBezTo>
                    <a:pt x="86" y="57"/>
                    <a:pt x="85" y="56"/>
                    <a:pt x="86" y="55"/>
                  </a:cubicBezTo>
                  <a:cubicBezTo>
                    <a:pt x="86" y="53"/>
                    <a:pt x="86" y="52"/>
                    <a:pt x="87" y="52"/>
                  </a:cubicBezTo>
                  <a:cubicBezTo>
                    <a:pt x="88" y="52"/>
                    <a:pt x="91" y="53"/>
                    <a:pt x="91" y="53"/>
                  </a:cubicBezTo>
                  <a:cubicBezTo>
                    <a:pt x="93" y="53"/>
                    <a:pt x="96" y="52"/>
                    <a:pt x="96" y="52"/>
                  </a:cubicBezTo>
                  <a:cubicBezTo>
                    <a:pt x="97" y="50"/>
                    <a:pt x="96" y="49"/>
                    <a:pt x="98" y="49"/>
                  </a:cubicBezTo>
                  <a:cubicBezTo>
                    <a:pt x="100" y="49"/>
                    <a:pt x="101" y="49"/>
                    <a:pt x="101" y="48"/>
                  </a:cubicBezTo>
                  <a:cubicBezTo>
                    <a:pt x="102" y="45"/>
                    <a:pt x="105" y="43"/>
                    <a:pt x="105" y="43"/>
                  </a:cubicBezTo>
                  <a:cubicBezTo>
                    <a:pt x="105" y="43"/>
                    <a:pt x="107" y="42"/>
                    <a:pt x="108" y="42"/>
                  </a:cubicBezTo>
                  <a:cubicBezTo>
                    <a:pt x="109" y="41"/>
                    <a:pt x="110" y="40"/>
                    <a:pt x="111" y="40"/>
                  </a:cubicBezTo>
                  <a:cubicBezTo>
                    <a:pt x="111" y="40"/>
                    <a:pt x="113" y="41"/>
                    <a:pt x="114" y="40"/>
                  </a:cubicBezTo>
                  <a:cubicBezTo>
                    <a:pt x="116" y="39"/>
                    <a:pt x="117" y="37"/>
                    <a:pt x="118" y="37"/>
                  </a:cubicBezTo>
                  <a:cubicBezTo>
                    <a:pt x="123" y="35"/>
                    <a:pt x="123" y="35"/>
                    <a:pt x="126" y="34"/>
                  </a:cubicBezTo>
                  <a:cubicBezTo>
                    <a:pt x="128" y="33"/>
                    <a:pt x="127" y="33"/>
                    <a:pt x="131" y="32"/>
                  </a:cubicBezTo>
                  <a:cubicBezTo>
                    <a:pt x="134" y="32"/>
                    <a:pt x="152" y="28"/>
                    <a:pt x="152" y="28"/>
                  </a:cubicBezTo>
                  <a:cubicBezTo>
                    <a:pt x="152" y="28"/>
                    <a:pt x="155" y="26"/>
                    <a:pt x="156" y="26"/>
                  </a:cubicBezTo>
                  <a:cubicBezTo>
                    <a:pt x="157" y="26"/>
                    <a:pt x="161" y="24"/>
                    <a:pt x="162" y="24"/>
                  </a:cubicBezTo>
                  <a:cubicBezTo>
                    <a:pt x="163" y="23"/>
                    <a:pt x="164" y="23"/>
                    <a:pt x="166" y="22"/>
                  </a:cubicBezTo>
                  <a:cubicBezTo>
                    <a:pt x="168" y="22"/>
                    <a:pt x="171" y="21"/>
                    <a:pt x="173" y="20"/>
                  </a:cubicBezTo>
                  <a:cubicBezTo>
                    <a:pt x="175" y="19"/>
                    <a:pt x="176" y="19"/>
                    <a:pt x="177" y="19"/>
                  </a:cubicBezTo>
                  <a:cubicBezTo>
                    <a:pt x="179" y="19"/>
                    <a:pt x="179" y="18"/>
                    <a:pt x="181" y="18"/>
                  </a:cubicBezTo>
                  <a:cubicBezTo>
                    <a:pt x="182" y="18"/>
                    <a:pt x="184" y="17"/>
                    <a:pt x="185" y="17"/>
                  </a:cubicBezTo>
                  <a:cubicBezTo>
                    <a:pt x="187" y="16"/>
                    <a:pt x="187" y="15"/>
                    <a:pt x="188" y="15"/>
                  </a:cubicBezTo>
                  <a:cubicBezTo>
                    <a:pt x="190" y="14"/>
                    <a:pt x="190" y="13"/>
                    <a:pt x="191" y="12"/>
                  </a:cubicBezTo>
                  <a:cubicBezTo>
                    <a:pt x="192" y="11"/>
                    <a:pt x="193" y="13"/>
                    <a:pt x="194" y="9"/>
                  </a:cubicBezTo>
                  <a:cubicBezTo>
                    <a:pt x="194" y="6"/>
                    <a:pt x="195" y="5"/>
                    <a:pt x="194" y="4"/>
                  </a:cubicBezTo>
                  <a:cubicBezTo>
                    <a:pt x="193" y="4"/>
                    <a:pt x="192" y="2"/>
                    <a:pt x="191" y="1"/>
                  </a:cubicBezTo>
                  <a:cubicBezTo>
                    <a:pt x="190" y="0"/>
                    <a:pt x="195" y="1"/>
                    <a:pt x="188" y="0"/>
                  </a:cubicBezTo>
                  <a:cubicBezTo>
                    <a:pt x="180" y="0"/>
                    <a:pt x="181" y="0"/>
                    <a:pt x="178" y="0"/>
                  </a:cubicBezTo>
                  <a:cubicBezTo>
                    <a:pt x="175" y="0"/>
                    <a:pt x="172" y="0"/>
                    <a:pt x="170" y="1"/>
                  </a:cubicBezTo>
                  <a:cubicBezTo>
                    <a:pt x="169" y="2"/>
                    <a:pt x="168" y="1"/>
                    <a:pt x="165" y="4"/>
                  </a:cubicBezTo>
                  <a:cubicBezTo>
                    <a:pt x="161" y="6"/>
                    <a:pt x="162" y="5"/>
                    <a:pt x="161" y="6"/>
                  </a:cubicBezTo>
                  <a:cubicBezTo>
                    <a:pt x="160" y="8"/>
                    <a:pt x="161" y="8"/>
                    <a:pt x="160" y="9"/>
                  </a:cubicBezTo>
                  <a:cubicBezTo>
                    <a:pt x="159" y="9"/>
                    <a:pt x="158" y="9"/>
                    <a:pt x="157" y="9"/>
                  </a:cubicBezTo>
                  <a:cubicBezTo>
                    <a:pt x="156" y="10"/>
                    <a:pt x="155" y="8"/>
                    <a:pt x="153" y="10"/>
                  </a:cubicBezTo>
                  <a:cubicBezTo>
                    <a:pt x="151" y="11"/>
                    <a:pt x="151" y="11"/>
                    <a:pt x="149" y="12"/>
                  </a:cubicBezTo>
                  <a:cubicBezTo>
                    <a:pt x="148" y="13"/>
                    <a:pt x="147" y="12"/>
                    <a:pt x="145" y="13"/>
                  </a:cubicBezTo>
                  <a:cubicBezTo>
                    <a:pt x="144" y="14"/>
                    <a:pt x="144" y="13"/>
                    <a:pt x="142" y="14"/>
                  </a:cubicBezTo>
                  <a:cubicBezTo>
                    <a:pt x="141" y="15"/>
                    <a:pt x="137" y="15"/>
                    <a:pt x="137" y="15"/>
                  </a:cubicBezTo>
                  <a:cubicBezTo>
                    <a:pt x="137" y="15"/>
                    <a:pt x="135" y="15"/>
                    <a:pt x="134" y="15"/>
                  </a:cubicBezTo>
                  <a:cubicBezTo>
                    <a:pt x="133" y="16"/>
                    <a:pt x="132" y="16"/>
                    <a:pt x="131" y="17"/>
                  </a:cubicBezTo>
                  <a:cubicBezTo>
                    <a:pt x="129" y="18"/>
                    <a:pt x="127" y="18"/>
                    <a:pt x="126" y="18"/>
                  </a:cubicBezTo>
                  <a:cubicBezTo>
                    <a:pt x="125" y="18"/>
                    <a:pt x="125" y="17"/>
                    <a:pt x="124" y="17"/>
                  </a:cubicBezTo>
                  <a:cubicBezTo>
                    <a:pt x="123" y="17"/>
                    <a:pt x="122" y="18"/>
                    <a:pt x="121" y="17"/>
                  </a:cubicBezTo>
                  <a:cubicBezTo>
                    <a:pt x="119" y="17"/>
                    <a:pt x="116" y="17"/>
                    <a:pt x="115" y="17"/>
                  </a:cubicBezTo>
                  <a:cubicBezTo>
                    <a:pt x="114" y="16"/>
                    <a:pt x="113" y="15"/>
                    <a:pt x="111" y="16"/>
                  </a:cubicBezTo>
                  <a:cubicBezTo>
                    <a:pt x="110" y="16"/>
                    <a:pt x="107" y="16"/>
                    <a:pt x="107" y="17"/>
                  </a:cubicBezTo>
                  <a:cubicBezTo>
                    <a:pt x="105" y="21"/>
                    <a:pt x="107" y="20"/>
                    <a:pt x="105" y="21"/>
                  </a:cubicBezTo>
                  <a:cubicBezTo>
                    <a:pt x="103" y="22"/>
                    <a:pt x="102" y="22"/>
                    <a:pt x="102" y="22"/>
                  </a:cubicBezTo>
                  <a:cubicBezTo>
                    <a:pt x="102" y="22"/>
                    <a:pt x="101" y="20"/>
                    <a:pt x="99" y="21"/>
                  </a:cubicBezTo>
                  <a:cubicBezTo>
                    <a:pt x="97" y="22"/>
                    <a:pt x="99" y="21"/>
                    <a:pt x="97" y="22"/>
                  </a:cubicBezTo>
                  <a:cubicBezTo>
                    <a:pt x="95" y="24"/>
                    <a:pt x="94" y="24"/>
                    <a:pt x="92" y="24"/>
                  </a:cubicBezTo>
                  <a:cubicBezTo>
                    <a:pt x="89" y="24"/>
                    <a:pt x="88" y="24"/>
                    <a:pt x="88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2" y="27"/>
                    <a:pt x="83" y="28"/>
                    <a:pt x="82" y="29"/>
                  </a:cubicBezTo>
                  <a:cubicBezTo>
                    <a:pt x="81" y="29"/>
                    <a:pt x="78" y="30"/>
                    <a:pt x="78" y="30"/>
                  </a:cubicBezTo>
                  <a:cubicBezTo>
                    <a:pt x="78" y="30"/>
                    <a:pt x="75" y="30"/>
                    <a:pt x="74" y="32"/>
                  </a:cubicBezTo>
                  <a:cubicBezTo>
                    <a:pt x="73" y="33"/>
                    <a:pt x="72" y="33"/>
                    <a:pt x="71" y="34"/>
                  </a:cubicBezTo>
                  <a:cubicBezTo>
                    <a:pt x="69" y="36"/>
                    <a:pt x="70" y="36"/>
                    <a:pt x="69" y="37"/>
                  </a:cubicBezTo>
                  <a:cubicBezTo>
                    <a:pt x="68" y="39"/>
                    <a:pt x="68" y="34"/>
                    <a:pt x="65" y="36"/>
                  </a:cubicBezTo>
                  <a:cubicBezTo>
                    <a:pt x="61" y="38"/>
                    <a:pt x="61" y="36"/>
                    <a:pt x="60" y="38"/>
                  </a:cubicBezTo>
                  <a:cubicBezTo>
                    <a:pt x="59" y="40"/>
                    <a:pt x="58" y="41"/>
                    <a:pt x="57" y="42"/>
                  </a:cubicBezTo>
                  <a:cubicBezTo>
                    <a:pt x="56" y="43"/>
                    <a:pt x="55" y="42"/>
                    <a:pt x="54" y="42"/>
                  </a:cubicBezTo>
                  <a:cubicBezTo>
                    <a:pt x="52" y="42"/>
                    <a:pt x="50" y="40"/>
                    <a:pt x="50" y="42"/>
                  </a:cubicBezTo>
                  <a:cubicBezTo>
                    <a:pt x="51" y="44"/>
                    <a:pt x="50" y="45"/>
                    <a:pt x="51" y="45"/>
                  </a:cubicBezTo>
                  <a:cubicBezTo>
                    <a:pt x="52" y="47"/>
                    <a:pt x="51" y="47"/>
                    <a:pt x="51" y="49"/>
                  </a:cubicBezTo>
                  <a:cubicBezTo>
                    <a:pt x="51" y="53"/>
                    <a:pt x="53" y="52"/>
                    <a:pt x="51" y="53"/>
                  </a:cubicBezTo>
                  <a:cubicBezTo>
                    <a:pt x="49" y="54"/>
                    <a:pt x="47" y="52"/>
                    <a:pt x="46" y="55"/>
                  </a:cubicBezTo>
                  <a:cubicBezTo>
                    <a:pt x="45" y="57"/>
                    <a:pt x="44" y="54"/>
                    <a:pt x="45" y="57"/>
                  </a:cubicBezTo>
                  <a:cubicBezTo>
                    <a:pt x="45" y="60"/>
                    <a:pt x="46" y="57"/>
                    <a:pt x="45" y="60"/>
                  </a:cubicBezTo>
                  <a:cubicBezTo>
                    <a:pt x="45" y="62"/>
                    <a:pt x="42" y="60"/>
                    <a:pt x="43" y="62"/>
                  </a:cubicBezTo>
                  <a:cubicBezTo>
                    <a:pt x="44" y="65"/>
                    <a:pt x="39" y="66"/>
                    <a:pt x="39" y="66"/>
                  </a:cubicBezTo>
                  <a:cubicBezTo>
                    <a:pt x="39" y="66"/>
                    <a:pt x="38" y="66"/>
                    <a:pt x="37" y="68"/>
                  </a:cubicBezTo>
                  <a:cubicBezTo>
                    <a:pt x="36" y="69"/>
                    <a:pt x="35" y="69"/>
                    <a:pt x="34" y="71"/>
                  </a:cubicBezTo>
                  <a:cubicBezTo>
                    <a:pt x="33" y="72"/>
                    <a:pt x="29" y="73"/>
                    <a:pt x="29" y="73"/>
                  </a:cubicBezTo>
                  <a:cubicBezTo>
                    <a:pt x="28" y="76"/>
                    <a:pt x="26" y="77"/>
                    <a:pt x="27" y="77"/>
                  </a:cubicBezTo>
                  <a:cubicBezTo>
                    <a:pt x="29" y="77"/>
                    <a:pt x="29" y="75"/>
                    <a:pt x="30" y="76"/>
                  </a:cubicBezTo>
                  <a:cubicBezTo>
                    <a:pt x="32" y="78"/>
                    <a:pt x="31" y="77"/>
                    <a:pt x="32" y="79"/>
                  </a:cubicBezTo>
                  <a:cubicBezTo>
                    <a:pt x="32" y="81"/>
                    <a:pt x="32" y="79"/>
                    <a:pt x="32" y="81"/>
                  </a:cubicBezTo>
                  <a:cubicBezTo>
                    <a:pt x="29" y="84"/>
                    <a:pt x="27" y="85"/>
                    <a:pt x="26" y="85"/>
                  </a:cubicBezTo>
                  <a:cubicBezTo>
                    <a:pt x="25" y="85"/>
                    <a:pt x="22" y="84"/>
                    <a:pt x="22" y="85"/>
                  </a:cubicBezTo>
                  <a:cubicBezTo>
                    <a:pt x="22" y="85"/>
                    <a:pt x="20" y="88"/>
                    <a:pt x="20" y="90"/>
                  </a:cubicBezTo>
                  <a:cubicBezTo>
                    <a:pt x="20" y="91"/>
                    <a:pt x="16" y="92"/>
                    <a:pt x="16" y="93"/>
                  </a:cubicBezTo>
                  <a:cubicBezTo>
                    <a:pt x="15" y="93"/>
                    <a:pt x="13" y="90"/>
                    <a:pt x="13" y="93"/>
                  </a:cubicBezTo>
                  <a:cubicBezTo>
                    <a:pt x="13" y="96"/>
                    <a:pt x="10" y="96"/>
                    <a:pt x="13" y="96"/>
                  </a:cubicBezTo>
                  <a:cubicBezTo>
                    <a:pt x="15" y="97"/>
                    <a:pt x="16" y="97"/>
                    <a:pt x="17" y="97"/>
                  </a:cubicBezTo>
                  <a:cubicBezTo>
                    <a:pt x="18" y="98"/>
                    <a:pt x="19" y="99"/>
                    <a:pt x="18" y="100"/>
                  </a:cubicBezTo>
                  <a:cubicBezTo>
                    <a:pt x="17" y="102"/>
                    <a:pt x="16" y="101"/>
                    <a:pt x="15" y="103"/>
                  </a:cubicBezTo>
                  <a:cubicBezTo>
                    <a:pt x="13" y="106"/>
                    <a:pt x="15" y="108"/>
                    <a:pt x="13" y="108"/>
                  </a:cubicBezTo>
                  <a:cubicBezTo>
                    <a:pt x="11" y="108"/>
                    <a:pt x="13" y="107"/>
                    <a:pt x="11" y="108"/>
                  </a:cubicBezTo>
                  <a:cubicBezTo>
                    <a:pt x="8" y="109"/>
                    <a:pt x="7" y="109"/>
                    <a:pt x="7" y="109"/>
                  </a:cubicBezTo>
                  <a:cubicBezTo>
                    <a:pt x="7" y="109"/>
                    <a:pt x="5" y="108"/>
                    <a:pt x="4" y="109"/>
                  </a:cubicBezTo>
                  <a:cubicBezTo>
                    <a:pt x="2" y="111"/>
                    <a:pt x="0" y="112"/>
                    <a:pt x="1" y="114"/>
                  </a:cubicBezTo>
                  <a:cubicBezTo>
                    <a:pt x="1" y="117"/>
                    <a:pt x="1" y="116"/>
                    <a:pt x="2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$ḻíde">
              <a:extLst>
                <a:ext uri="{FF2B5EF4-FFF2-40B4-BE49-F238E27FC236}">
                  <a16:creationId xmlns:a16="http://schemas.microsoft.com/office/drawing/2014/main" id="{8C0D81BA-A9E0-4434-835D-DF81A55502B5}"/>
                </a:ext>
              </a:extLst>
            </p:cNvPr>
            <p:cNvSpPr/>
            <p:nvPr/>
          </p:nvSpPr>
          <p:spPr bwMode="auto">
            <a:xfrm>
              <a:off x="5541963" y="1614068"/>
              <a:ext cx="1473200" cy="904738"/>
            </a:xfrm>
            <a:custGeom>
              <a:avLst/>
              <a:gdLst>
                <a:gd name="connsiteX0" fmla="*/ 569913 w 1473200"/>
                <a:gd name="connsiteY0" fmla="*/ 851458 h 904738"/>
                <a:gd name="connsiteX1" fmla="*/ 563376 w 1473200"/>
                <a:gd name="connsiteY1" fmla="*/ 872993 h 904738"/>
                <a:gd name="connsiteX2" fmla="*/ 566645 w 1473200"/>
                <a:gd name="connsiteY2" fmla="*/ 884589 h 904738"/>
                <a:gd name="connsiteX3" fmla="*/ 555205 w 1473200"/>
                <a:gd name="connsiteY3" fmla="*/ 884589 h 904738"/>
                <a:gd name="connsiteX4" fmla="*/ 535595 w 1473200"/>
                <a:gd name="connsiteY4" fmla="*/ 872993 h 904738"/>
                <a:gd name="connsiteX5" fmla="*/ 514350 w 1473200"/>
                <a:gd name="connsiteY5" fmla="*/ 863054 h 904738"/>
                <a:gd name="connsiteX6" fmla="*/ 529058 w 1473200"/>
                <a:gd name="connsiteY6" fmla="*/ 854771 h 904738"/>
                <a:gd name="connsiteX7" fmla="*/ 525790 w 1473200"/>
                <a:gd name="connsiteY7" fmla="*/ 854771 h 904738"/>
                <a:gd name="connsiteX8" fmla="*/ 548669 w 1473200"/>
                <a:gd name="connsiteY8" fmla="*/ 858084 h 904738"/>
                <a:gd name="connsiteX9" fmla="*/ 569913 w 1473200"/>
                <a:gd name="connsiteY9" fmla="*/ 851458 h 904738"/>
                <a:gd name="connsiteX10" fmla="*/ 454963 w 1473200"/>
                <a:gd name="connsiteY10" fmla="*/ 783057 h 904738"/>
                <a:gd name="connsiteX11" fmla="*/ 459942 w 1473200"/>
                <a:gd name="connsiteY11" fmla="*/ 787955 h 904738"/>
                <a:gd name="connsiteX12" fmla="*/ 456622 w 1473200"/>
                <a:gd name="connsiteY12" fmla="*/ 791221 h 904738"/>
                <a:gd name="connsiteX13" fmla="*/ 468240 w 1473200"/>
                <a:gd name="connsiteY13" fmla="*/ 809183 h 904738"/>
                <a:gd name="connsiteX14" fmla="*/ 468240 w 1473200"/>
                <a:gd name="connsiteY14" fmla="*/ 825511 h 904738"/>
                <a:gd name="connsiteX15" fmla="*/ 458282 w 1473200"/>
                <a:gd name="connsiteY15" fmla="*/ 832043 h 904738"/>
                <a:gd name="connsiteX16" fmla="*/ 446664 w 1473200"/>
                <a:gd name="connsiteY16" fmla="*/ 836941 h 904738"/>
                <a:gd name="connsiteX17" fmla="*/ 446664 w 1473200"/>
                <a:gd name="connsiteY17" fmla="*/ 823878 h 904738"/>
                <a:gd name="connsiteX18" fmla="*/ 438366 w 1473200"/>
                <a:gd name="connsiteY18" fmla="*/ 792854 h 904738"/>
                <a:gd name="connsiteX19" fmla="*/ 454963 w 1473200"/>
                <a:gd name="connsiteY19" fmla="*/ 783057 h 904738"/>
                <a:gd name="connsiteX20" fmla="*/ 170971 w 1473200"/>
                <a:gd name="connsiteY20" fmla="*/ 460822 h 904738"/>
                <a:gd name="connsiteX21" fmla="*/ 175823 w 1473200"/>
                <a:gd name="connsiteY21" fmla="*/ 460822 h 904738"/>
                <a:gd name="connsiteX22" fmla="*/ 180675 w 1473200"/>
                <a:gd name="connsiteY22" fmla="*/ 460822 h 904738"/>
                <a:gd name="connsiteX23" fmla="*/ 183910 w 1473200"/>
                <a:gd name="connsiteY23" fmla="*/ 462438 h 904738"/>
                <a:gd name="connsiteX24" fmla="*/ 187145 w 1473200"/>
                <a:gd name="connsiteY24" fmla="*/ 465668 h 904738"/>
                <a:gd name="connsiteX25" fmla="*/ 193615 w 1473200"/>
                <a:gd name="connsiteY25" fmla="*/ 473745 h 904738"/>
                <a:gd name="connsiteX26" fmla="*/ 195232 w 1473200"/>
                <a:gd name="connsiteY26" fmla="*/ 478591 h 904738"/>
                <a:gd name="connsiteX27" fmla="*/ 195232 w 1473200"/>
                <a:gd name="connsiteY27" fmla="*/ 481822 h 904738"/>
                <a:gd name="connsiteX28" fmla="*/ 190380 w 1473200"/>
                <a:gd name="connsiteY28" fmla="*/ 486668 h 904738"/>
                <a:gd name="connsiteX29" fmla="*/ 185528 w 1473200"/>
                <a:gd name="connsiteY29" fmla="*/ 489899 h 904738"/>
                <a:gd name="connsiteX30" fmla="*/ 179058 w 1473200"/>
                <a:gd name="connsiteY30" fmla="*/ 491514 h 904738"/>
                <a:gd name="connsiteX31" fmla="*/ 174205 w 1473200"/>
                <a:gd name="connsiteY31" fmla="*/ 489899 h 904738"/>
                <a:gd name="connsiteX32" fmla="*/ 169353 w 1473200"/>
                <a:gd name="connsiteY32" fmla="*/ 488283 h 904738"/>
                <a:gd name="connsiteX33" fmla="*/ 169353 w 1473200"/>
                <a:gd name="connsiteY33" fmla="*/ 489899 h 904738"/>
                <a:gd name="connsiteX34" fmla="*/ 175823 w 1473200"/>
                <a:gd name="connsiteY34" fmla="*/ 493129 h 904738"/>
                <a:gd name="connsiteX35" fmla="*/ 180675 w 1473200"/>
                <a:gd name="connsiteY35" fmla="*/ 494745 h 904738"/>
                <a:gd name="connsiteX36" fmla="*/ 183910 w 1473200"/>
                <a:gd name="connsiteY36" fmla="*/ 501206 h 904738"/>
                <a:gd name="connsiteX37" fmla="*/ 183910 w 1473200"/>
                <a:gd name="connsiteY37" fmla="*/ 507667 h 904738"/>
                <a:gd name="connsiteX38" fmla="*/ 177440 w 1473200"/>
                <a:gd name="connsiteY38" fmla="*/ 533513 h 904738"/>
                <a:gd name="connsiteX39" fmla="*/ 174205 w 1473200"/>
                <a:gd name="connsiteY39" fmla="*/ 533513 h 904738"/>
                <a:gd name="connsiteX40" fmla="*/ 167736 w 1473200"/>
                <a:gd name="connsiteY40" fmla="*/ 535128 h 904738"/>
                <a:gd name="connsiteX41" fmla="*/ 162883 w 1473200"/>
                <a:gd name="connsiteY41" fmla="*/ 533513 h 904738"/>
                <a:gd name="connsiteX42" fmla="*/ 158031 w 1473200"/>
                <a:gd name="connsiteY42" fmla="*/ 535128 h 904738"/>
                <a:gd name="connsiteX43" fmla="*/ 153179 w 1473200"/>
                <a:gd name="connsiteY43" fmla="*/ 539974 h 904738"/>
                <a:gd name="connsiteX44" fmla="*/ 149944 w 1473200"/>
                <a:gd name="connsiteY44" fmla="*/ 544820 h 904738"/>
                <a:gd name="connsiteX45" fmla="*/ 143474 w 1473200"/>
                <a:gd name="connsiteY45" fmla="*/ 548051 h 904738"/>
                <a:gd name="connsiteX46" fmla="*/ 133769 w 1473200"/>
                <a:gd name="connsiteY46" fmla="*/ 551282 h 904738"/>
                <a:gd name="connsiteX47" fmla="*/ 125682 w 1473200"/>
                <a:gd name="connsiteY47" fmla="*/ 551282 h 904738"/>
                <a:gd name="connsiteX48" fmla="*/ 120829 w 1473200"/>
                <a:gd name="connsiteY48" fmla="*/ 549667 h 904738"/>
                <a:gd name="connsiteX49" fmla="*/ 115977 w 1473200"/>
                <a:gd name="connsiteY49" fmla="*/ 548051 h 904738"/>
                <a:gd name="connsiteX50" fmla="*/ 112742 w 1473200"/>
                <a:gd name="connsiteY50" fmla="*/ 541590 h 904738"/>
                <a:gd name="connsiteX51" fmla="*/ 112742 w 1473200"/>
                <a:gd name="connsiteY51" fmla="*/ 536744 h 904738"/>
                <a:gd name="connsiteX52" fmla="*/ 115977 w 1473200"/>
                <a:gd name="connsiteY52" fmla="*/ 533513 h 904738"/>
                <a:gd name="connsiteX53" fmla="*/ 120829 w 1473200"/>
                <a:gd name="connsiteY53" fmla="*/ 530282 h 904738"/>
                <a:gd name="connsiteX54" fmla="*/ 125682 w 1473200"/>
                <a:gd name="connsiteY54" fmla="*/ 527052 h 904738"/>
                <a:gd name="connsiteX55" fmla="*/ 128917 w 1473200"/>
                <a:gd name="connsiteY55" fmla="*/ 522206 h 904738"/>
                <a:gd name="connsiteX56" fmla="*/ 127299 w 1473200"/>
                <a:gd name="connsiteY56" fmla="*/ 518975 h 904738"/>
                <a:gd name="connsiteX57" fmla="*/ 128917 w 1473200"/>
                <a:gd name="connsiteY57" fmla="*/ 514129 h 904738"/>
                <a:gd name="connsiteX58" fmla="*/ 130534 w 1473200"/>
                <a:gd name="connsiteY58" fmla="*/ 512513 h 904738"/>
                <a:gd name="connsiteX59" fmla="*/ 130534 w 1473200"/>
                <a:gd name="connsiteY59" fmla="*/ 509283 h 904738"/>
                <a:gd name="connsiteX60" fmla="*/ 124064 w 1473200"/>
                <a:gd name="connsiteY60" fmla="*/ 507667 h 904738"/>
                <a:gd name="connsiteX61" fmla="*/ 119212 w 1473200"/>
                <a:gd name="connsiteY61" fmla="*/ 507667 h 904738"/>
                <a:gd name="connsiteX62" fmla="*/ 115977 w 1473200"/>
                <a:gd name="connsiteY62" fmla="*/ 506052 h 904738"/>
                <a:gd name="connsiteX63" fmla="*/ 117595 w 1473200"/>
                <a:gd name="connsiteY63" fmla="*/ 502821 h 904738"/>
                <a:gd name="connsiteX64" fmla="*/ 120829 w 1473200"/>
                <a:gd name="connsiteY64" fmla="*/ 497975 h 904738"/>
                <a:gd name="connsiteX65" fmla="*/ 117595 w 1473200"/>
                <a:gd name="connsiteY65" fmla="*/ 494745 h 904738"/>
                <a:gd name="connsiteX66" fmla="*/ 114360 w 1473200"/>
                <a:gd name="connsiteY66" fmla="*/ 491514 h 904738"/>
                <a:gd name="connsiteX67" fmla="*/ 114360 w 1473200"/>
                <a:gd name="connsiteY67" fmla="*/ 486668 h 904738"/>
                <a:gd name="connsiteX68" fmla="*/ 114360 w 1473200"/>
                <a:gd name="connsiteY68" fmla="*/ 485052 h 904738"/>
                <a:gd name="connsiteX69" fmla="*/ 119212 w 1473200"/>
                <a:gd name="connsiteY69" fmla="*/ 485052 h 904738"/>
                <a:gd name="connsiteX70" fmla="*/ 124064 w 1473200"/>
                <a:gd name="connsiteY70" fmla="*/ 485052 h 904738"/>
                <a:gd name="connsiteX71" fmla="*/ 128917 w 1473200"/>
                <a:gd name="connsiteY71" fmla="*/ 488283 h 904738"/>
                <a:gd name="connsiteX72" fmla="*/ 133769 w 1473200"/>
                <a:gd name="connsiteY72" fmla="*/ 485052 h 904738"/>
                <a:gd name="connsiteX73" fmla="*/ 138621 w 1473200"/>
                <a:gd name="connsiteY73" fmla="*/ 485052 h 904738"/>
                <a:gd name="connsiteX74" fmla="*/ 140239 w 1473200"/>
                <a:gd name="connsiteY74" fmla="*/ 486668 h 904738"/>
                <a:gd name="connsiteX75" fmla="*/ 145091 w 1473200"/>
                <a:gd name="connsiteY75" fmla="*/ 481822 h 904738"/>
                <a:gd name="connsiteX76" fmla="*/ 148326 w 1473200"/>
                <a:gd name="connsiteY76" fmla="*/ 480206 h 904738"/>
                <a:gd name="connsiteX77" fmla="*/ 149944 w 1473200"/>
                <a:gd name="connsiteY77" fmla="*/ 483437 h 904738"/>
                <a:gd name="connsiteX78" fmla="*/ 151561 w 1473200"/>
                <a:gd name="connsiteY78" fmla="*/ 485052 h 904738"/>
                <a:gd name="connsiteX79" fmla="*/ 159648 w 1473200"/>
                <a:gd name="connsiteY79" fmla="*/ 488283 h 904738"/>
                <a:gd name="connsiteX80" fmla="*/ 153179 w 1473200"/>
                <a:gd name="connsiteY80" fmla="*/ 483437 h 904738"/>
                <a:gd name="connsiteX81" fmla="*/ 153179 w 1473200"/>
                <a:gd name="connsiteY81" fmla="*/ 480206 h 904738"/>
                <a:gd name="connsiteX82" fmla="*/ 158031 w 1473200"/>
                <a:gd name="connsiteY82" fmla="*/ 476976 h 904738"/>
                <a:gd name="connsiteX83" fmla="*/ 162883 w 1473200"/>
                <a:gd name="connsiteY83" fmla="*/ 472130 h 904738"/>
                <a:gd name="connsiteX84" fmla="*/ 162883 w 1473200"/>
                <a:gd name="connsiteY84" fmla="*/ 467284 h 904738"/>
                <a:gd name="connsiteX85" fmla="*/ 170971 w 1473200"/>
                <a:gd name="connsiteY85" fmla="*/ 460822 h 904738"/>
                <a:gd name="connsiteX86" fmla="*/ 205311 w 1473200"/>
                <a:gd name="connsiteY86" fmla="*/ 371895 h 904738"/>
                <a:gd name="connsiteX87" fmla="*/ 213423 w 1473200"/>
                <a:gd name="connsiteY87" fmla="*/ 373518 h 904738"/>
                <a:gd name="connsiteX88" fmla="*/ 218290 w 1473200"/>
                <a:gd name="connsiteY88" fmla="*/ 375141 h 904738"/>
                <a:gd name="connsiteX89" fmla="*/ 228024 w 1473200"/>
                <a:gd name="connsiteY89" fmla="*/ 371895 h 904738"/>
                <a:gd name="connsiteX90" fmla="*/ 236136 w 1473200"/>
                <a:gd name="connsiteY90" fmla="*/ 373518 h 904738"/>
                <a:gd name="connsiteX91" fmla="*/ 236136 w 1473200"/>
                <a:gd name="connsiteY91" fmla="*/ 378387 h 904738"/>
                <a:gd name="connsiteX92" fmla="*/ 234514 w 1473200"/>
                <a:gd name="connsiteY92" fmla="*/ 383256 h 904738"/>
                <a:gd name="connsiteX93" fmla="*/ 229647 w 1473200"/>
                <a:gd name="connsiteY93" fmla="*/ 386502 h 904738"/>
                <a:gd name="connsiteX94" fmla="*/ 226402 w 1473200"/>
                <a:gd name="connsiteY94" fmla="*/ 389748 h 904738"/>
                <a:gd name="connsiteX95" fmla="*/ 223157 w 1473200"/>
                <a:gd name="connsiteY95" fmla="*/ 391371 h 904738"/>
                <a:gd name="connsiteX96" fmla="*/ 223157 w 1473200"/>
                <a:gd name="connsiteY96" fmla="*/ 394618 h 904738"/>
                <a:gd name="connsiteX97" fmla="*/ 224779 w 1473200"/>
                <a:gd name="connsiteY97" fmla="*/ 399487 h 904738"/>
                <a:gd name="connsiteX98" fmla="*/ 226402 w 1473200"/>
                <a:gd name="connsiteY98" fmla="*/ 399487 h 904738"/>
                <a:gd name="connsiteX99" fmla="*/ 229647 w 1473200"/>
                <a:gd name="connsiteY99" fmla="*/ 397864 h 904738"/>
                <a:gd name="connsiteX100" fmla="*/ 232891 w 1473200"/>
                <a:gd name="connsiteY100" fmla="*/ 396241 h 904738"/>
                <a:gd name="connsiteX101" fmla="*/ 236136 w 1473200"/>
                <a:gd name="connsiteY101" fmla="*/ 396241 h 904738"/>
                <a:gd name="connsiteX102" fmla="*/ 247493 w 1473200"/>
                <a:gd name="connsiteY102" fmla="*/ 396241 h 904738"/>
                <a:gd name="connsiteX103" fmla="*/ 250738 w 1473200"/>
                <a:gd name="connsiteY103" fmla="*/ 396241 h 904738"/>
                <a:gd name="connsiteX104" fmla="*/ 253983 w 1473200"/>
                <a:gd name="connsiteY104" fmla="*/ 396241 h 904738"/>
                <a:gd name="connsiteX105" fmla="*/ 258850 w 1473200"/>
                <a:gd name="connsiteY105" fmla="*/ 394618 h 904738"/>
                <a:gd name="connsiteX106" fmla="*/ 262095 w 1473200"/>
                <a:gd name="connsiteY106" fmla="*/ 399487 h 904738"/>
                <a:gd name="connsiteX107" fmla="*/ 262095 w 1473200"/>
                <a:gd name="connsiteY107" fmla="*/ 402733 h 904738"/>
                <a:gd name="connsiteX108" fmla="*/ 262095 w 1473200"/>
                <a:gd name="connsiteY108" fmla="*/ 405979 h 904738"/>
                <a:gd name="connsiteX109" fmla="*/ 260472 w 1473200"/>
                <a:gd name="connsiteY109" fmla="*/ 409225 h 904738"/>
                <a:gd name="connsiteX110" fmla="*/ 258850 w 1473200"/>
                <a:gd name="connsiteY110" fmla="*/ 412471 h 904738"/>
                <a:gd name="connsiteX111" fmla="*/ 255605 w 1473200"/>
                <a:gd name="connsiteY111" fmla="*/ 415717 h 904738"/>
                <a:gd name="connsiteX112" fmla="*/ 255605 w 1473200"/>
                <a:gd name="connsiteY112" fmla="*/ 418963 h 904738"/>
                <a:gd name="connsiteX113" fmla="*/ 250738 w 1473200"/>
                <a:gd name="connsiteY113" fmla="*/ 423832 h 904738"/>
                <a:gd name="connsiteX114" fmla="*/ 249115 w 1473200"/>
                <a:gd name="connsiteY114" fmla="*/ 427078 h 904738"/>
                <a:gd name="connsiteX115" fmla="*/ 245871 w 1473200"/>
                <a:gd name="connsiteY115" fmla="*/ 428702 h 904738"/>
                <a:gd name="connsiteX116" fmla="*/ 247493 w 1473200"/>
                <a:gd name="connsiteY116" fmla="*/ 431948 h 904738"/>
                <a:gd name="connsiteX117" fmla="*/ 245871 w 1473200"/>
                <a:gd name="connsiteY117" fmla="*/ 433571 h 904738"/>
                <a:gd name="connsiteX118" fmla="*/ 242626 w 1473200"/>
                <a:gd name="connsiteY118" fmla="*/ 435194 h 904738"/>
                <a:gd name="connsiteX119" fmla="*/ 239381 w 1473200"/>
                <a:gd name="connsiteY119" fmla="*/ 438440 h 904738"/>
                <a:gd name="connsiteX120" fmla="*/ 239381 w 1473200"/>
                <a:gd name="connsiteY120" fmla="*/ 441686 h 904738"/>
                <a:gd name="connsiteX121" fmla="*/ 245871 w 1473200"/>
                <a:gd name="connsiteY121" fmla="*/ 440063 h 904738"/>
                <a:gd name="connsiteX122" fmla="*/ 249115 w 1473200"/>
                <a:gd name="connsiteY122" fmla="*/ 441686 h 904738"/>
                <a:gd name="connsiteX123" fmla="*/ 250738 w 1473200"/>
                <a:gd name="connsiteY123" fmla="*/ 441686 h 904738"/>
                <a:gd name="connsiteX124" fmla="*/ 253983 w 1473200"/>
                <a:gd name="connsiteY124" fmla="*/ 441686 h 904738"/>
                <a:gd name="connsiteX125" fmla="*/ 255605 w 1473200"/>
                <a:gd name="connsiteY125" fmla="*/ 443309 h 904738"/>
                <a:gd name="connsiteX126" fmla="*/ 257227 w 1473200"/>
                <a:gd name="connsiteY126" fmla="*/ 444932 h 904738"/>
                <a:gd name="connsiteX127" fmla="*/ 258850 w 1473200"/>
                <a:gd name="connsiteY127" fmla="*/ 444932 h 904738"/>
                <a:gd name="connsiteX128" fmla="*/ 262095 w 1473200"/>
                <a:gd name="connsiteY128" fmla="*/ 449801 h 904738"/>
                <a:gd name="connsiteX129" fmla="*/ 263717 w 1473200"/>
                <a:gd name="connsiteY129" fmla="*/ 453047 h 904738"/>
                <a:gd name="connsiteX130" fmla="*/ 265339 w 1473200"/>
                <a:gd name="connsiteY130" fmla="*/ 456293 h 904738"/>
                <a:gd name="connsiteX131" fmla="*/ 266962 w 1473200"/>
                <a:gd name="connsiteY131" fmla="*/ 459539 h 904738"/>
                <a:gd name="connsiteX132" fmla="*/ 268584 w 1473200"/>
                <a:gd name="connsiteY132" fmla="*/ 462785 h 904738"/>
                <a:gd name="connsiteX133" fmla="*/ 270207 w 1473200"/>
                <a:gd name="connsiteY133" fmla="*/ 469278 h 904738"/>
                <a:gd name="connsiteX134" fmla="*/ 273451 w 1473200"/>
                <a:gd name="connsiteY134" fmla="*/ 472524 h 904738"/>
                <a:gd name="connsiteX135" fmla="*/ 279941 w 1473200"/>
                <a:gd name="connsiteY135" fmla="*/ 475770 h 904738"/>
                <a:gd name="connsiteX136" fmla="*/ 284808 w 1473200"/>
                <a:gd name="connsiteY136" fmla="*/ 477393 h 904738"/>
                <a:gd name="connsiteX137" fmla="*/ 288053 w 1473200"/>
                <a:gd name="connsiteY137" fmla="*/ 480639 h 904738"/>
                <a:gd name="connsiteX138" fmla="*/ 288053 w 1473200"/>
                <a:gd name="connsiteY138" fmla="*/ 483885 h 904738"/>
                <a:gd name="connsiteX139" fmla="*/ 288053 w 1473200"/>
                <a:gd name="connsiteY139" fmla="*/ 485508 h 904738"/>
                <a:gd name="connsiteX140" fmla="*/ 291298 w 1473200"/>
                <a:gd name="connsiteY140" fmla="*/ 488754 h 904738"/>
                <a:gd name="connsiteX141" fmla="*/ 291298 w 1473200"/>
                <a:gd name="connsiteY141" fmla="*/ 493623 h 904738"/>
                <a:gd name="connsiteX142" fmla="*/ 292920 w 1473200"/>
                <a:gd name="connsiteY142" fmla="*/ 496869 h 904738"/>
                <a:gd name="connsiteX143" fmla="*/ 296165 w 1473200"/>
                <a:gd name="connsiteY143" fmla="*/ 500115 h 904738"/>
                <a:gd name="connsiteX144" fmla="*/ 297787 w 1473200"/>
                <a:gd name="connsiteY144" fmla="*/ 503361 h 904738"/>
                <a:gd name="connsiteX145" fmla="*/ 301032 w 1473200"/>
                <a:gd name="connsiteY145" fmla="*/ 506608 h 904738"/>
                <a:gd name="connsiteX146" fmla="*/ 302654 w 1473200"/>
                <a:gd name="connsiteY146" fmla="*/ 511477 h 904738"/>
                <a:gd name="connsiteX147" fmla="*/ 301032 w 1473200"/>
                <a:gd name="connsiteY147" fmla="*/ 514723 h 904738"/>
                <a:gd name="connsiteX148" fmla="*/ 299410 w 1473200"/>
                <a:gd name="connsiteY148" fmla="*/ 516346 h 904738"/>
                <a:gd name="connsiteX149" fmla="*/ 299410 w 1473200"/>
                <a:gd name="connsiteY149" fmla="*/ 517969 h 904738"/>
                <a:gd name="connsiteX150" fmla="*/ 304277 w 1473200"/>
                <a:gd name="connsiteY150" fmla="*/ 521215 h 904738"/>
                <a:gd name="connsiteX151" fmla="*/ 309144 w 1473200"/>
                <a:gd name="connsiteY151" fmla="*/ 517969 h 904738"/>
                <a:gd name="connsiteX152" fmla="*/ 314011 w 1473200"/>
                <a:gd name="connsiteY152" fmla="*/ 517969 h 904738"/>
                <a:gd name="connsiteX153" fmla="*/ 317256 w 1473200"/>
                <a:gd name="connsiteY153" fmla="*/ 517969 h 904738"/>
                <a:gd name="connsiteX154" fmla="*/ 323746 w 1473200"/>
                <a:gd name="connsiteY154" fmla="*/ 519592 h 904738"/>
                <a:gd name="connsiteX155" fmla="*/ 326990 w 1473200"/>
                <a:gd name="connsiteY155" fmla="*/ 524461 h 904738"/>
                <a:gd name="connsiteX156" fmla="*/ 328613 w 1473200"/>
                <a:gd name="connsiteY156" fmla="*/ 529330 h 904738"/>
                <a:gd name="connsiteX157" fmla="*/ 326990 w 1473200"/>
                <a:gd name="connsiteY157" fmla="*/ 532576 h 904738"/>
                <a:gd name="connsiteX158" fmla="*/ 325368 w 1473200"/>
                <a:gd name="connsiteY158" fmla="*/ 534199 h 904738"/>
                <a:gd name="connsiteX159" fmla="*/ 325368 w 1473200"/>
                <a:gd name="connsiteY159" fmla="*/ 537445 h 904738"/>
                <a:gd name="connsiteX160" fmla="*/ 320501 w 1473200"/>
                <a:gd name="connsiteY160" fmla="*/ 542315 h 904738"/>
                <a:gd name="connsiteX161" fmla="*/ 315634 w 1473200"/>
                <a:gd name="connsiteY161" fmla="*/ 547184 h 904738"/>
                <a:gd name="connsiteX162" fmla="*/ 312389 w 1473200"/>
                <a:gd name="connsiteY162" fmla="*/ 550430 h 904738"/>
                <a:gd name="connsiteX163" fmla="*/ 305899 w 1473200"/>
                <a:gd name="connsiteY163" fmla="*/ 553676 h 904738"/>
                <a:gd name="connsiteX164" fmla="*/ 305899 w 1473200"/>
                <a:gd name="connsiteY164" fmla="*/ 556922 h 904738"/>
                <a:gd name="connsiteX165" fmla="*/ 312389 w 1473200"/>
                <a:gd name="connsiteY165" fmla="*/ 556922 h 904738"/>
                <a:gd name="connsiteX166" fmla="*/ 317256 w 1473200"/>
                <a:gd name="connsiteY166" fmla="*/ 556922 h 904738"/>
                <a:gd name="connsiteX167" fmla="*/ 320501 w 1473200"/>
                <a:gd name="connsiteY167" fmla="*/ 560168 h 904738"/>
                <a:gd name="connsiteX168" fmla="*/ 318878 w 1473200"/>
                <a:gd name="connsiteY168" fmla="*/ 561791 h 904738"/>
                <a:gd name="connsiteX169" fmla="*/ 314011 w 1473200"/>
                <a:gd name="connsiteY169" fmla="*/ 566660 h 904738"/>
                <a:gd name="connsiteX170" fmla="*/ 302654 w 1473200"/>
                <a:gd name="connsiteY170" fmla="*/ 569906 h 904738"/>
                <a:gd name="connsiteX171" fmla="*/ 297787 w 1473200"/>
                <a:gd name="connsiteY171" fmla="*/ 573152 h 904738"/>
                <a:gd name="connsiteX172" fmla="*/ 292920 w 1473200"/>
                <a:gd name="connsiteY172" fmla="*/ 573152 h 904738"/>
                <a:gd name="connsiteX173" fmla="*/ 278318 w 1473200"/>
                <a:gd name="connsiteY173" fmla="*/ 571529 h 904738"/>
                <a:gd name="connsiteX174" fmla="*/ 276696 w 1473200"/>
                <a:gd name="connsiteY174" fmla="*/ 573152 h 904738"/>
                <a:gd name="connsiteX175" fmla="*/ 268584 w 1473200"/>
                <a:gd name="connsiteY175" fmla="*/ 574775 h 904738"/>
                <a:gd name="connsiteX176" fmla="*/ 265339 w 1473200"/>
                <a:gd name="connsiteY176" fmla="*/ 571529 h 904738"/>
                <a:gd name="connsiteX177" fmla="*/ 260472 w 1473200"/>
                <a:gd name="connsiteY177" fmla="*/ 569906 h 904738"/>
                <a:gd name="connsiteX178" fmla="*/ 257227 w 1473200"/>
                <a:gd name="connsiteY178" fmla="*/ 573152 h 904738"/>
                <a:gd name="connsiteX179" fmla="*/ 252360 w 1473200"/>
                <a:gd name="connsiteY179" fmla="*/ 574775 h 904738"/>
                <a:gd name="connsiteX180" fmla="*/ 245871 w 1473200"/>
                <a:gd name="connsiteY180" fmla="*/ 574775 h 904738"/>
                <a:gd name="connsiteX181" fmla="*/ 241003 w 1473200"/>
                <a:gd name="connsiteY181" fmla="*/ 574775 h 904738"/>
                <a:gd name="connsiteX182" fmla="*/ 236136 w 1473200"/>
                <a:gd name="connsiteY182" fmla="*/ 574775 h 904738"/>
                <a:gd name="connsiteX183" fmla="*/ 234514 w 1473200"/>
                <a:gd name="connsiteY183" fmla="*/ 576399 h 904738"/>
                <a:gd name="connsiteX184" fmla="*/ 232891 w 1473200"/>
                <a:gd name="connsiteY184" fmla="*/ 579645 h 904738"/>
                <a:gd name="connsiteX185" fmla="*/ 231269 w 1473200"/>
                <a:gd name="connsiteY185" fmla="*/ 581268 h 904738"/>
                <a:gd name="connsiteX186" fmla="*/ 224779 w 1473200"/>
                <a:gd name="connsiteY186" fmla="*/ 584514 h 904738"/>
                <a:gd name="connsiteX187" fmla="*/ 223157 w 1473200"/>
                <a:gd name="connsiteY187" fmla="*/ 582891 h 904738"/>
                <a:gd name="connsiteX188" fmla="*/ 219912 w 1473200"/>
                <a:gd name="connsiteY188" fmla="*/ 581268 h 904738"/>
                <a:gd name="connsiteX189" fmla="*/ 216667 w 1473200"/>
                <a:gd name="connsiteY189" fmla="*/ 581268 h 904738"/>
                <a:gd name="connsiteX190" fmla="*/ 213423 w 1473200"/>
                <a:gd name="connsiteY190" fmla="*/ 581268 h 904738"/>
                <a:gd name="connsiteX191" fmla="*/ 210178 w 1473200"/>
                <a:gd name="connsiteY191" fmla="*/ 581268 h 904738"/>
                <a:gd name="connsiteX192" fmla="*/ 205311 w 1473200"/>
                <a:gd name="connsiteY192" fmla="*/ 586137 h 904738"/>
                <a:gd name="connsiteX193" fmla="*/ 202066 w 1473200"/>
                <a:gd name="connsiteY193" fmla="*/ 589383 h 904738"/>
                <a:gd name="connsiteX194" fmla="*/ 200443 w 1473200"/>
                <a:gd name="connsiteY194" fmla="*/ 589383 h 904738"/>
                <a:gd name="connsiteX195" fmla="*/ 197199 w 1473200"/>
                <a:gd name="connsiteY195" fmla="*/ 587760 h 904738"/>
                <a:gd name="connsiteX196" fmla="*/ 198821 w 1473200"/>
                <a:gd name="connsiteY196" fmla="*/ 584514 h 904738"/>
                <a:gd name="connsiteX197" fmla="*/ 200443 w 1473200"/>
                <a:gd name="connsiteY197" fmla="*/ 582891 h 904738"/>
                <a:gd name="connsiteX198" fmla="*/ 205311 w 1473200"/>
                <a:gd name="connsiteY198" fmla="*/ 576399 h 904738"/>
                <a:gd name="connsiteX199" fmla="*/ 210178 w 1473200"/>
                <a:gd name="connsiteY199" fmla="*/ 573152 h 904738"/>
                <a:gd name="connsiteX200" fmla="*/ 213423 w 1473200"/>
                <a:gd name="connsiteY200" fmla="*/ 569906 h 904738"/>
                <a:gd name="connsiteX201" fmla="*/ 215045 w 1473200"/>
                <a:gd name="connsiteY201" fmla="*/ 566660 h 904738"/>
                <a:gd name="connsiteX202" fmla="*/ 218290 w 1473200"/>
                <a:gd name="connsiteY202" fmla="*/ 565037 h 904738"/>
                <a:gd name="connsiteX203" fmla="*/ 223157 w 1473200"/>
                <a:gd name="connsiteY203" fmla="*/ 560168 h 904738"/>
                <a:gd name="connsiteX204" fmla="*/ 228024 w 1473200"/>
                <a:gd name="connsiteY204" fmla="*/ 560168 h 904738"/>
                <a:gd name="connsiteX205" fmla="*/ 229647 w 1473200"/>
                <a:gd name="connsiteY205" fmla="*/ 560168 h 904738"/>
                <a:gd name="connsiteX206" fmla="*/ 231269 w 1473200"/>
                <a:gd name="connsiteY206" fmla="*/ 561791 h 904738"/>
                <a:gd name="connsiteX207" fmla="*/ 234514 w 1473200"/>
                <a:gd name="connsiteY207" fmla="*/ 561791 h 904738"/>
                <a:gd name="connsiteX208" fmla="*/ 236136 w 1473200"/>
                <a:gd name="connsiteY208" fmla="*/ 561791 h 904738"/>
                <a:gd name="connsiteX209" fmla="*/ 241003 w 1473200"/>
                <a:gd name="connsiteY209" fmla="*/ 560168 h 904738"/>
                <a:gd name="connsiteX210" fmla="*/ 242626 w 1473200"/>
                <a:gd name="connsiteY210" fmla="*/ 556922 h 904738"/>
                <a:gd name="connsiteX211" fmla="*/ 245871 w 1473200"/>
                <a:gd name="connsiteY211" fmla="*/ 555299 h 904738"/>
                <a:gd name="connsiteX212" fmla="*/ 247493 w 1473200"/>
                <a:gd name="connsiteY212" fmla="*/ 548807 h 904738"/>
                <a:gd name="connsiteX213" fmla="*/ 245871 w 1473200"/>
                <a:gd name="connsiteY213" fmla="*/ 550430 h 904738"/>
                <a:gd name="connsiteX214" fmla="*/ 244248 w 1473200"/>
                <a:gd name="connsiteY214" fmla="*/ 550430 h 904738"/>
                <a:gd name="connsiteX215" fmla="*/ 241003 w 1473200"/>
                <a:gd name="connsiteY215" fmla="*/ 552053 h 904738"/>
                <a:gd name="connsiteX216" fmla="*/ 237759 w 1473200"/>
                <a:gd name="connsiteY216" fmla="*/ 555299 h 904738"/>
                <a:gd name="connsiteX217" fmla="*/ 232891 w 1473200"/>
                <a:gd name="connsiteY217" fmla="*/ 555299 h 904738"/>
                <a:gd name="connsiteX218" fmla="*/ 231269 w 1473200"/>
                <a:gd name="connsiteY218" fmla="*/ 555299 h 904738"/>
                <a:gd name="connsiteX219" fmla="*/ 228024 w 1473200"/>
                <a:gd name="connsiteY219" fmla="*/ 553676 h 904738"/>
                <a:gd name="connsiteX220" fmla="*/ 226402 w 1473200"/>
                <a:gd name="connsiteY220" fmla="*/ 553676 h 904738"/>
                <a:gd name="connsiteX221" fmla="*/ 219912 w 1473200"/>
                <a:gd name="connsiteY221" fmla="*/ 550430 h 904738"/>
                <a:gd name="connsiteX222" fmla="*/ 215045 w 1473200"/>
                <a:gd name="connsiteY222" fmla="*/ 548807 h 904738"/>
                <a:gd name="connsiteX223" fmla="*/ 211800 w 1473200"/>
                <a:gd name="connsiteY223" fmla="*/ 548807 h 904738"/>
                <a:gd name="connsiteX224" fmla="*/ 208555 w 1473200"/>
                <a:gd name="connsiteY224" fmla="*/ 548807 h 904738"/>
                <a:gd name="connsiteX225" fmla="*/ 205311 w 1473200"/>
                <a:gd name="connsiteY225" fmla="*/ 550430 h 904738"/>
                <a:gd name="connsiteX226" fmla="*/ 202066 w 1473200"/>
                <a:gd name="connsiteY226" fmla="*/ 548807 h 904738"/>
                <a:gd name="connsiteX227" fmla="*/ 203688 w 1473200"/>
                <a:gd name="connsiteY227" fmla="*/ 542315 h 904738"/>
                <a:gd name="connsiteX228" fmla="*/ 206933 w 1473200"/>
                <a:gd name="connsiteY228" fmla="*/ 540692 h 904738"/>
                <a:gd name="connsiteX229" fmla="*/ 210178 w 1473200"/>
                <a:gd name="connsiteY229" fmla="*/ 539068 h 904738"/>
                <a:gd name="connsiteX230" fmla="*/ 213423 w 1473200"/>
                <a:gd name="connsiteY230" fmla="*/ 539068 h 904738"/>
                <a:gd name="connsiteX231" fmla="*/ 218290 w 1473200"/>
                <a:gd name="connsiteY231" fmla="*/ 535822 h 904738"/>
                <a:gd name="connsiteX232" fmla="*/ 218290 w 1473200"/>
                <a:gd name="connsiteY232" fmla="*/ 532576 h 904738"/>
                <a:gd name="connsiteX233" fmla="*/ 219912 w 1473200"/>
                <a:gd name="connsiteY233" fmla="*/ 529330 h 904738"/>
                <a:gd name="connsiteX234" fmla="*/ 223157 w 1473200"/>
                <a:gd name="connsiteY234" fmla="*/ 527707 h 904738"/>
                <a:gd name="connsiteX235" fmla="*/ 223157 w 1473200"/>
                <a:gd name="connsiteY235" fmla="*/ 524461 h 904738"/>
                <a:gd name="connsiteX236" fmla="*/ 221535 w 1473200"/>
                <a:gd name="connsiteY236" fmla="*/ 521215 h 904738"/>
                <a:gd name="connsiteX237" fmla="*/ 218290 w 1473200"/>
                <a:gd name="connsiteY237" fmla="*/ 517969 h 904738"/>
                <a:gd name="connsiteX238" fmla="*/ 218290 w 1473200"/>
                <a:gd name="connsiteY238" fmla="*/ 516346 h 904738"/>
                <a:gd name="connsiteX239" fmla="*/ 218290 w 1473200"/>
                <a:gd name="connsiteY239" fmla="*/ 513100 h 904738"/>
                <a:gd name="connsiteX240" fmla="*/ 219912 w 1473200"/>
                <a:gd name="connsiteY240" fmla="*/ 511477 h 904738"/>
                <a:gd name="connsiteX241" fmla="*/ 221535 w 1473200"/>
                <a:gd name="connsiteY241" fmla="*/ 509854 h 904738"/>
                <a:gd name="connsiteX242" fmla="*/ 223157 w 1473200"/>
                <a:gd name="connsiteY242" fmla="*/ 509854 h 904738"/>
                <a:gd name="connsiteX243" fmla="*/ 226402 w 1473200"/>
                <a:gd name="connsiteY243" fmla="*/ 509854 h 904738"/>
                <a:gd name="connsiteX244" fmla="*/ 229647 w 1473200"/>
                <a:gd name="connsiteY244" fmla="*/ 508231 h 904738"/>
                <a:gd name="connsiteX245" fmla="*/ 234514 w 1473200"/>
                <a:gd name="connsiteY245" fmla="*/ 508231 h 904738"/>
                <a:gd name="connsiteX246" fmla="*/ 237759 w 1473200"/>
                <a:gd name="connsiteY246" fmla="*/ 509854 h 904738"/>
                <a:gd name="connsiteX247" fmla="*/ 239381 w 1473200"/>
                <a:gd name="connsiteY247" fmla="*/ 508231 h 904738"/>
                <a:gd name="connsiteX248" fmla="*/ 239381 w 1473200"/>
                <a:gd name="connsiteY248" fmla="*/ 503361 h 904738"/>
                <a:gd name="connsiteX249" fmla="*/ 239381 w 1473200"/>
                <a:gd name="connsiteY249" fmla="*/ 498492 h 904738"/>
                <a:gd name="connsiteX250" fmla="*/ 239381 w 1473200"/>
                <a:gd name="connsiteY250" fmla="*/ 496869 h 904738"/>
                <a:gd name="connsiteX251" fmla="*/ 239381 w 1473200"/>
                <a:gd name="connsiteY251" fmla="*/ 493623 h 904738"/>
                <a:gd name="connsiteX252" fmla="*/ 241003 w 1473200"/>
                <a:gd name="connsiteY252" fmla="*/ 490377 h 904738"/>
                <a:gd name="connsiteX253" fmla="*/ 241003 w 1473200"/>
                <a:gd name="connsiteY253" fmla="*/ 488754 h 904738"/>
                <a:gd name="connsiteX254" fmla="*/ 237759 w 1473200"/>
                <a:gd name="connsiteY254" fmla="*/ 487131 h 904738"/>
                <a:gd name="connsiteX255" fmla="*/ 236136 w 1473200"/>
                <a:gd name="connsiteY255" fmla="*/ 485508 h 904738"/>
                <a:gd name="connsiteX256" fmla="*/ 236136 w 1473200"/>
                <a:gd name="connsiteY256" fmla="*/ 483885 h 904738"/>
                <a:gd name="connsiteX257" fmla="*/ 232891 w 1473200"/>
                <a:gd name="connsiteY257" fmla="*/ 480639 h 904738"/>
                <a:gd name="connsiteX258" fmla="*/ 229647 w 1473200"/>
                <a:gd name="connsiteY258" fmla="*/ 479016 h 904738"/>
                <a:gd name="connsiteX259" fmla="*/ 229647 w 1473200"/>
                <a:gd name="connsiteY259" fmla="*/ 475770 h 904738"/>
                <a:gd name="connsiteX260" fmla="*/ 232891 w 1473200"/>
                <a:gd name="connsiteY260" fmla="*/ 472524 h 904738"/>
                <a:gd name="connsiteX261" fmla="*/ 234514 w 1473200"/>
                <a:gd name="connsiteY261" fmla="*/ 469278 h 904738"/>
                <a:gd name="connsiteX262" fmla="*/ 232891 w 1473200"/>
                <a:gd name="connsiteY262" fmla="*/ 467655 h 904738"/>
                <a:gd name="connsiteX263" fmla="*/ 228024 w 1473200"/>
                <a:gd name="connsiteY263" fmla="*/ 467655 h 904738"/>
                <a:gd name="connsiteX264" fmla="*/ 226402 w 1473200"/>
                <a:gd name="connsiteY264" fmla="*/ 469278 h 904738"/>
                <a:gd name="connsiteX265" fmla="*/ 224779 w 1473200"/>
                <a:gd name="connsiteY265" fmla="*/ 470901 h 904738"/>
                <a:gd name="connsiteX266" fmla="*/ 221535 w 1473200"/>
                <a:gd name="connsiteY266" fmla="*/ 472524 h 904738"/>
                <a:gd name="connsiteX267" fmla="*/ 218290 w 1473200"/>
                <a:gd name="connsiteY267" fmla="*/ 470901 h 904738"/>
                <a:gd name="connsiteX268" fmla="*/ 216667 w 1473200"/>
                <a:gd name="connsiteY268" fmla="*/ 472524 h 904738"/>
                <a:gd name="connsiteX269" fmla="*/ 211800 w 1473200"/>
                <a:gd name="connsiteY269" fmla="*/ 472524 h 904738"/>
                <a:gd name="connsiteX270" fmla="*/ 205311 w 1473200"/>
                <a:gd name="connsiteY270" fmla="*/ 472524 h 904738"/>
                <a:gd name="connsiteX271" fmla="*/ 203688 w 1473200"/>
                <a:gd name="connsiteY271" fmla="*/ 469278 h 904738"/>
                <a:gd name="connsiteX272" fmla="*/ 202066 w 1473200"/>
                <a:gd name="connsiteY272" fmla="*/ 466032 h 904738"/>
                <a:gd name="connsiteX273" fmla="*/ 205311 w 1473200"/>
                <a:gd name="connsiteY273" fmla="*/ 462785 h 904738"/>
                <a:gd name="connsiteX274" fmla="*/ 206933 w 1473200"/>
                <a:gd name="connsiteY274" fmla="*/ 459539 h 904738"/>
                <a:gd name="connsiteX275" fmla="*/ 208555 w 1473200"/>
                <a:gd name="connsiteY275" fmla="*/ 456293 h 904738"/>
                <a:gd name="connsiteX276" fmla="*/ 211800 w 1473200"/>
                <a:gd name="connsiteY276" fmla="*/ 453047 h 904738"/>
                <a:gd name="connsiteX277" fmla="*/ 208555 w 1473200"/>
                <a:gd name="connsiteY277" fmla="*/ 453047 h 904738"/>
                <a:gd name="connsiteX278" fmla="*/ 210178 w 1473200"/>
                <a:gd name="connsiteY278" fmla="*/ 451424 h 904738"/>
                <a:gd name="connsiteX279" fmla="*/ 210178 w 1473200"/>
                <a:gd name="connsiteY279" fmla="*/ 448178 h 904738"/>
                <a:gd name="connsiteX280" fmla="*/ 206933 w 1473200"/>
                <a:gd name="connsiteY280" fmla="*/ 446555 h 904738"/>
                <a:gd name="connsiteX281" fmla="*/ 206933 w 1473200"/>
                <a:gd name="connsiteY281" fmla="*/ 443309 h 904738"/>
                <a:gd name="connsiteX282" fmla="*/ 208555 w 1473200"/>
                <a:gd name="connsiteY282" fmla="*/ 438440 h 904738"/>
                <a:gd name="connsiteX283" fmla="*/ 205311 w 1473200"/>
                <a:gd name="connsiteY283" fmla="*/ 435194 h 904738"/>
                <a:gd name="connsiteX284" fmla="*/ 203688 w 1473200"/>
                <a:gd name="connsiteY284" fmla="*/ 436817 h 904738"/>
                <a:gd name="connsiteX285" fmla="*/ 198821 w 1473200"/>
                <a:gd name="connsiteY285" fmla="*/ 438440 h 904738"/>
                <a:gd name="connsiteX286" fmla="*/ 197199 w 1473200"/>
                <a:gd name="connsiteY286" fmla="*/ 438440 h 904738"/>
                <a:gd name="connsiteX287" fmla="*/ 193954 w 1473200"/>
                <a:gd name="connsiteY287" fmla="*/ 441686 h 904738"/>
                <a:gd name="connsiteX288" fmla="*/ 190709 w 1473200"/>
                <a:gd name="connsiteY288" fmla="*/ 441686 h 904738"/>
                <a:gd name="connsiteX289" fmla="*/ 192332 w 1473200"/>
                <a:gd name="connsiteY289" fmla="*/ 438440 h 904738"/>
                <a:gd name="connsiteX290" fmla="*/ 192332 w 1473200"/>
                <a:gd name="connsiteY290" fmla="*/ 436817 h 904738"/>
                <a:gd name="connsiteX291" fmla="*/ 195576 w 1473200"/>
                <a:gd name="connsiteY291" fmla="*/ 433571 h 904738"/>
                <a:gd name="connsiteX292" fmla="*/ 195576 w 1473200"/>
                <a:gd name="connsiteY292" fmla="*/ 431948 h 904738"/>
                <a:gd name="connsiteX293" fmla="*/ 200443 w 1473200"/>
                <a:gd name="connsiteY293" fmla="*/ 427078 h 904738"/>
                <a:gd name="connsiteX294" fmla="*/ 202066 w 1473200"/>
                <a:gd name="connsiteY294" fmla="*/ 425455 h 904738"/>
                <a:gd name="connsiteX295" fmla="*/ 198821 w 1473200"/>
                <a:gd name="connsiteY295" fmla="*/ 425455 h 904738"/>
                <a:gd name="connsiteX296" fmla="*/ 197199 w 1473200"/>
                <a:gd name="connsiteY296" fmla="*/ 425455 h 904738"/>
                <a:gd name="connsiteX297" fmla="*/ 195576 w 1473200"/>
                <a:gd name="connsiteY297" fmla="*/ 425455 h 904738"/>
                <a:gd name="connsiteX298" fmla="*/ 193954 w 1473200"/>
                <a:gd name="connsiteY298" fmla="*/ 427078 h 904738"/>
                <a:gd name="connsiteX299" fmla="*/ 193954 w 1473200"/>
                <a:gd name="connsiteY299" fmla="*/ 430325 h 904738"/>
                <a:gd name="connsiteX300" fmla="*/ 192332 w 1473200"/>
                <a:gd name="connsiteY300" fmla="*/ 431948 h 904738"/>
                <a:gd name="connsiteX301" fmla="*/ 189087 w 1473200"/>
                <a:gd name="connsiteY301" fmla="*/ 433571 h 904738"/>
                <a:gd name="connsiteX302" fmla="*/ 187464 w 1473200"/>
                <a:gd name="connsiteY302" fmla="*/ 433571 h 904738"/>
                <a:gd name="connsiteX303" fmla="*/ 189087 w 1473200"/>
                <a:gd name="connsiteY303" fmla="*/ 431948 h 904738"/>
                <a:gd name="connsiteX304" fmla="*/ 189087 w 1473200"/>
                <a:gd name="connsiteY304" fmla="*/ 430325 h 904738"/>
                <a:gd name="connsiteX305" fmla="*/ 189087 w 1473200"/>
                <a:gd name="connsiteY305" fmla="*/ 427078 h 904738"/>
                <a:gd name="connsiteX306" fmla="*/ 187464 w 1473200"/>
                <a:gd name="connsiteY306" fmla="*/ 428702 h 904738"/>
                <a:gd name="connsiteX307" fmla="*/ 185842 w 1473200"/>
                <a:gd name="connsiteY307" fmla="*/ 428702 h 904738"/>
                <a:gd name="connsiteX308" fmla="*/ 182597 w 1473200"/>
                <a:gd name="connsiteY308" fmla="*/ 427078 h 904738"/>
                <a:gd name="connsiteX309" fmla="*/ 185842 w 1473200"/>
                <a:gd name="connsiteY309" fmla="*/ 422209 h 904738"/>
                <a:gd name="connsiteX310" fmla="*/ 190709 w 1473200"/>
                <a:gd name="connsiteY310" fmla="*/ 418963 h 904738"/>
                <a:gd name="connsiteX311" fmla="*/ 195576 w 1473200"/>
                <a:gd name="connsiteY311" fmla="*/ 409225 h 904738"/>
                <a:gd name="connsiteX312" fmla="*/ 192332 w 1473200"/>
                <a:gd name="connsiteY312" fmla="*/ 404356 h 904738"/>
                <a:gd name="connsiteX313" fmla="*/ 190709 w 1473200"/>
                <a:gd name="connsiteY313" fmla="*/ 397864 h 904738"/>
                <a:gd name="connsiteX314" fmla="*/ 192332 w 1473200"/>
                <a:gd name="connsiteY314" fmla="*/ 391371 h 904738"/>
                <a:gd name="connsiteX315" fmla="*/ 200443 w 1473200"/>
                <a:gd name="connsiteY315" fmla="*/ 391371 h 904738"/>
                <a:gd name="connsiteX316" fmla="*/ 198821 w 1473200"/>
                <a:gd name="connsiteY316" fmla="*/ 381633 h 904738"/>
                <a:gd name="connsiteX317" fmla="*/ 202066 w 1473200"/>
                <a:gd name="connsiteY317" fmla="*/ 383256 h 904738"/>
                <a:gd name="connsiteX318" fmla="*/ 205311 w 1473200"/>
                <a:gd name="connsiteY318" fmla="*/ 371895 h 904738"/>
                <a:gd name="connsiteX319" fmla="*/ 146477 w 1473200"/>
                <a:gd name="connsiteY319" fmla="*/ 146470 h 904738"/>
                <a:gd name="connsiteX320" fmla="*/ 151359 w 1473200"/>
                <a:gd name="connsiteY320" fmla="*/ 149699 h 904738"/>
                <a:gd name="connsiteX321" fmla="*/ 152987 w 1473200"/>
                <a:gd name="connsiteY321" fmla="*/ 152928 h 904738"/>
                <a:gd name="connsiteX322" fmla="*/ 154614 w 1473200"/>
                <a:gd name="connsiteY322" fmla="*/ 156156 h 904738"/>
                <a:gd name="connsiteX323" fmla="*/ 156242 w 1473200"/>
                <a:gd name="connsiteY323" fmla="*/ 157771 h 904738"/>
                <a:gd name="connsiteX324" fmla="*/ 159497 w 1473200"/>
                <a:gd name="connsiteY324" fmla="*/ 157771 h 904738"/>
                <a:gd name="connsiteX325" fmla="*/ 162752 w 1473200"/>
                <a:gd name="connsiteY325" fmla="*/ 156156 h 904738"/>
                <a:gd name="connsiteX326" fmla="*/ 162752 w 1473200"/>
                <a:gd name="connsiteY326" fmla="*/ 152928 h 904738"/>
                <a:gd name="connsiteX327" fmla="*/ 166007 w 1473200"/>
                <a:gd name="connsiteY327" fmla="*/ 151313 h 904738"/>
                <a:gd name="connsiteX328" fmla="*/ 170889 w 1473200"/>
                <a:gd name="connsiteY328" fmla="*/ 151313 h 904738"/>
                <a:gd name="connsiteX329" fmla="*/ 169262 w 1473200"/>
                <a:gd name="connsiteY329" fmla="*/ 154542 h 904738"/>
                <a:gd name="connsiteX330" fmla="*/ 167634 w 1473200"/>
                <a:gd name="connsiteY330" fmla="*/ 157771 h 904738"/>
                <a:gd name="connsiteX331" fmla="*/ 167634 w 1473200"/>
                <a:gd name="connsiteY331" fmla="*/ 161000 h 904738"/>
                <a:gd name="connsiteX332" fmla="*/ 170889 w 1473200"/>
                <a:gd name="connsiteY332" fmla="*/ 161000 h 904738"/>
                <a:gd name="connsiteX333" fmla="*/ 172517 w 1473200"/>
                <a:gd name="connsiteY333" fmla="*/ 162614 h 904738"/>
                <a:gd name="connsiteX334" fmla="*/ 170889 w 1473200"/>
                <a:gd name="connsiteY334" fmla="*/ 165843 h 904738"/>
                <a:gd name="connsiteX335" fmla="*/ 169262 w 1473200"/>
                <a:gd name="connsiteY335" fmla="*/ 167457 h 904738"/>
                <a:gd name="connsiteX336" fmla="*/ 170889 w 1473200"/>
                <a:gd name="connsiteY336" fmla="*/ 170686 h 904738"/>
                <a:gd name="connsiteX337" fmla="*/ 177400 w 1473200"/>
                <a:gd name="connsiteY337" fmla="*/ 172300 h 904738"/>
                <a:gd name="connsiteX338" fmla="*/ 175772 w 1473200"/>
                <a:gd name="connsiteY338" fmla="*/ 175529 h 904738"/>
                <a:gd name="connsiteX339" fmla="*/ 180655 w 1473200"/>
                <a:gd name="connsiteY339" fmla="*/ 175529 h 904738"/>
                <a:gd name="connsiteX340" fmla="*/ 183910 w 1473200"/>
                <a:gd name="connsiteY340" fmla="*/ 175529 h 904738"/>
                <a:gd name="connsiteX341" fmla="*/ 188792 w 1473200"/>
                <a:gd name="connsiteY341" fmla="*/ 175529 h 904738"/>
                <a:gd name="connsiteX342" fmla="*/ 193675 w 1473200"/>
                <a:gd name="connsiteY342" fmla="*/ 180372 h 904738"/>
                <a:gd name="connsiteX343" fmla="*/ 190420 w 1473200"/>
                <a:gd name="connsiteY343" fmla="*/ 181987 h 904738"/>
                <a:gd name="connsiteX344" fmla="*/ 192047 w 1473200"/>
                <a:gd name="connsiteY344" fmla="*/ 185216 h 904738"/>
                <a:gd name="connsiteX345" fmla="*/ 192047 w 1473200"/>
                <a:gd name="connsiteY345" fmla="*/ 193288 h 904738"/>
                <a:gd name="connsiteX346" fmla="*/ 190420 w 1473200"/>
                <a:gd name="connsiteY346" fmla="*/ 193288 h 904738"/>
                <a:gd name="connsiteX347" fmla="*/ 187165 w 1473200"/>
                <a:gd name="connsiteY347" fmla="*/ 194902 h 904738"/>
                <a:gd name="connsiteX348" fmla="*/ 185537 w 1473200"/>
                <a:gd name="connsiteY348" fmla="*/ 198131 h 904738"/>
                <a:gd name="connsiteX349" fmla="*/ 183910 w 1473200"/>
                <a:gd name="connsiteY349" fmla="*/ 201360 h 904738"/>
                <a:gd name="connsiteX350" fmla="*/ 180655 w 1473200"/>
                <a:gd name="connsiteY350" fmla="*/ 201360 h 904738"/>
                <a:gd name="connsiteX351" fmla="*/ 177400 w 1473200"/>
                <a:gd name="connsiteY351" fmla="*/ 202974 h 904738"/>
                <a:gd name="connsiteX352" fmla="*/ 177400 w 1473200"/>
                <a:gd name="connsiteY352" fmla="*/ 206203 h 904738"/>
                <a:gd name="connsiteX353" fmla="*/ 175772 w 1473200"/>
                <a:gd name="connsiteY353" fmla="*/ 209432 h 904738"/>
                <a:gd name="connsiteX354" fmla="*/ 172517 w 1473200"/>
                <a:gd name="connsiteY354" fmla="*/ 211046 h 904738"/>
                <a:gd name="connsiteX355" fmla="*/ 170889 w 1473200"/>
                <a:gd name="connsiteY355" fmla="*/ 214275 h 904738"/>
                <a:gd name="connsiteX356" fmla="*/ 167634 w 1473200"/>
                <a:gd name="connsiteY356" fmla="*/ 212661 h 904738"/>
                <a:gd name="connsiteX357" fmla="*/ 161124 w 1473200"/>
                <a:gd name="connsiteY357" fmla="*/ 212661 h 904738"/>
                <a:gd name="connsiteX358" fmla="*/ 157869 w 1473200"/>
                <a:gd name="connsiteY358" fmla="*/ 214275 h 904738"/>
                <a:gd name="connsiteX359" fmla="*/ 154614 w 1473200"/>
                <a:gd name="connsiteY359" fmla="*/ 217504 h 904738"/>
                <a:gd name="connsiteX360" fmla="*/ 149732 w 1473200"/>
                <a:gd name="connsiteY360" fmla="*/ 217504 h 904738"/>
                <a:gd name="connsiteX361" fmla="*/ 148104 w 1473200"/>
                <a:gd name="connsiteY361" fmla="*/ 219118 h 904738"/>
                <a:gd name="connsiteX362" fmla="*/ 143222 w 1473200"/>
                <a:gd name="connsiteY362" fmla="*/ 223961 h 904738"/>
                <a:gd name="connsiteX363" fmla="*/ 139967 w 1473200"/>
                <a:gd name="connsiteY363" fmla="*/ 223961 h 904738"/>
                <a:gd name="connsiteX364" fmla="*/ 136712 w 1473200"/>
                <a:gd name="connsiteY364" fmla="*/ 227190 h 904738"/>
                <a:gd name="connsiteX365" fmla="*/ 133456 w 1473200"/>
                <a:gd name="connsiteY365" fmla="*/ 228805 h 904738"/>
                <a:gd name="connsiteX366" fmla="*/ 130201 w 1473200"/>
                <a:gd name="connsiteY366" fmla="*/ 228805 h 904738"/>
                <a:gd name="connsiteX367" fmla="*/ 125319 w 1473200"/>
                <a:gd name="connsiteY367" fmla="*/ 228805 h 904738"/>
                <a:gd name="connsiteX368" fmla="*/ 120436 w 1473200"/>
                <a:gd name="connsiteY368" fmla="*/ 230419 h 904738"/>
                <a:gd name="connsiteX369" fmla="*/ 117181 w 1473200"/>
                <a:gd name="connsiteY369" fmla="*/ 232033 h 904738"/>
                <a:gd name="connsiteX370" fmla="*/ 115554 w 1473200"/>
                <a:gd name="connsiteY370" fmla="*/ 236877 h 904738"/>
                <a:gd name="connsiteX371" fmla="*/ 110671 w 1473200"/>
                <a:gd name="connsiteY371" fmla="*/ 238491 h 904738"/>
                <a:gd name="connsiteX372" fmla="*/ 109044 w 1473200"/>
                <a:gd name="connsiteY372" fmla="*/ 236877 h 904738"/>
                <a:gd name="connsiteX373" fmla="*/ 105789 w 1473200"/>
                <a:gd name="connsiteY373" fmla="*/ 236877 h 904738"/>
                <a:gd name="connsiteX374" fmla="*/ 102534 w 1473200"/>
                <a:gd name="connsiteY374" fmla="*/ 240106 h 904738"/>
                <a:gd name="connsiteX375" fmla="*/ 97651 w 1473200"/>
                <a:gd name="connsiteY375" fmla="*/ 240106 h 904738"/>
                <a:gd name="connsiteX376" fmla="*/ 92768 w 1473200"/>
                <a:gd name="connsiteY376" fmla="*/ 240106 h 904738"/>
                <a:gd name="connsiteX377" fmla="*/ 84631 w 1473200"/>
                <a:gd name="connsiteY377" fmla="*/ 240106 h 904738"/>
                <a:gd name="connsiteX378" fmla="*/ 79748 w 1473200"/>
                <a:gd name="connsiteY378" fmla="*/ 238491 h 904738"/>
                <a:gd name="connsiteX379" fmla="*/ 74866 w 1473200"/>
                <a:gd name="connsiteY379" fmla="*/ 236877 h 904738"/>
                <a:gd name="connsiteX380" fmla="*/ 71611 w 1473200"/>
                <a:gd name="connsiteY380" fmla="*/ 235262 h 904738"/>
                <a:gd name="connsiteX381" fmla="*/ 68356 w 1473200"/>
                <a:gd name="connsiteY381" fmla="*/ 233648 h 904738"/>
                <a:gd name="connsiteX382" fmla="*/ 68356 w 1473200"/>
                <a:gd name="connsiteY382" fmla="*/ 230419 h 904738"/>
                <a:gd name="connsiteX383" fmla="*/ 61846 w 1473200"/>
                <a:gd name="connsiteY383" fmla="*/ 230419 h 904738"/>
                <a:gd name="connsiteX384" fmla="*/ 60218 w 1473200"/>
                <a:gd name="connsiteY384" fmla="*/ 227190 h 904738"/>
                <a:gd name="connsiteX385" fmla="*/ 56963 w 1473200"/>
                <a:gd name="connsiteY385" fmla="*/ 225576 h 904738"/>
                <a:gd name="connsiteX386" fmla="*/ 55335 w 1473200"/>
                <a:gd name="connsiteY386" fmla="*/ 223961 h 904738"/>
                <a:gd name="connsiteX387" fmla="*/ 50453 w 1473200"/>
                <a:gd name="connsiteY387" fmla="*/ 227190 h 904738"/>
                <a:gd name="connsiteX388" fmla="*/ 47198 w 1473200"/>
                <a:gd name="connsiteY388" fmla="*/ 227190 h 904738"/>
                <a:gd name="connsiteX389" fmla="*/ 37433 w 1473200"/>
                <a:gd name="connsiteY389" fmla="*/ 228805 h 904738"/>
                <a:gd name="connsiteX390" fmla="*/ 30923 w 1473200"/>
                <a:gd name="connsiteY390" fmla="*/ 228805 h 904738"/>
                <a:gd name="connsiteX391" fmla="*/ 26040 w 1473200"/>
                <a:gd name="connsiteY391" fmla="*/ 225576 h 904738"/>
                <a:gd name="connsiteX392" fmla="*/ 27668 w 1473200"/>
                <a:gd name="connsiteY392" fmla="*/ 222347 h 904738"/>
                <a:gd name="connsiteX393" fmla="*/ 37433 w 1473200"/>
                <a:gd name="connsiteY393" fmla="*/ 220733 h 904738"/>
                <a:gd name="connsiteX394" fmla="*/ 40688 w 1473200"/>
                <a:gd name="connsiteY394" fmla="*/ 217504 h 904738"/>
                <a:gd name="connsiteX395" fmla="*/ 43943 w 1473200"/>
                <a:gd name="connsiteY395" fmla="*/ 215889 h 904738"/>
                <a:gd name="connsiteX396" fmla="*/ 40688 w 1473200"/>
                <a:gd name="connsiteY396" fmla="*/ 211046 h 904738"/>
                <a:gd name="connsiteX397" fmla="*/ 40688 w 1473200"/>
                <a:gd name="connsiteY397" fmla="*/ 209432 h 904738"/>
                <a:gd name="connsiteX398" fmla="*/ 42315 w 1473200"/>
                <a:gd name="connsiteY398" fmla="*/ 207817 h 904738"/>
                <a:gd name="connsiteX399" fmla="*/ 43943 w 1473200"/>
                <a:gd name="connsiteY399" fmla="*/ 206203 h 904738"/>
                <a:gd name="connsiteX400" fmla="*/ 35805 w 1473200"/>
                <a:gd name="connsiteY400" fmla="*/ 207817 h 904738"/>
                <a:gd name="connsiteX401" fmla="*/ 34178 w 1473200"/>
                <a:gd name="connsiteY401" fmla="*/ 206203 h 904738"/>
                <a:gd name="connsiteX402" fmla="*/ 32550 w 1473200"/>
                <a:gd name="connsiteY402" fmla="*/ 201360 h 904738"/>
                <a:gd name="connsiteX403" fmla="*/ 30923 w 1473200"/>
                <a:gd name="connsiteY403" fmla="*/ 199745 h 904738"/>
                <a:gd name="connsiteX404" fmla="*/ 27668 w 1473200"/>
                <a:gd name="connsiteY404" fmla="*/ 199745 h 904738"/>
                <a:gd name="connsiteX405" fmla="*/ 24413 w 1473200"/>
                <a:gd name="connsiteY405" fmla="*/ 201360 h 904738"/>
                <a:gd name="connsiteX406" fmla="*/ 22785 w 1473200"/>
                <a:gd name="connsiteY406" fmla="*/ 199745 h 904738"/>
                <a:gd name="connsiteX407" fmla="*/ 14647 w 1473200"/>
                <a:gd name="connsiteY407" fmla="*/ 201360 h 904738"/>
                <a:gd name="connsiteX408" fmla="*/ 11392 w 1473200"/>
                <a:gd name="connsiteY408" fmla="*/ 201360 h 904738"/>
                <a:gd name="connsiteX409" fmla="*/ 8137 w 1473200"/>
                <a:gd name="connsiteY409" fmla="*/ 201360 h 904738"/>
                <a:gd name="connsiteX410" fmla="*/ 6510 w 1473200"/>
                <a:gd name="connsiteY410" fmla="*/ 198131 h 904738"/>
                <a:gd name="connsiteX411" fmla="*/ 9765 w 1473200"/>
                <a:gd name="connsiteY411" fmla="*/ 194902 h 904738"/>
                <a:gd name="connsiteX412" fmla="*/ 17902 w 1473200"/>
                <a:gd name="connsiteY412" fmla="*/ 194902 h 904738"/>
                <a:gd name="connsiteX413" fmla="*/ 22785 w 1473200"/>
                <a:gd name="connsiteY413" fmla="*/ 193288 h 904738"/>
                <a:gd name="connsiteX414" fmla="*/ 30923 w 1473200"/>
                <a:gd name="connsiteY414" fmla="*/ 193288 h 904738"/>
                <a:gd name="connsiteX415" fmla="*/ 32550 w 1473200"/>
                <a:gd name="connsiteY415" fmla="*/ 191673 h 904738"/>
                <a:gd name="connsiteX416" fmla="*/ 35805 w 1473200"/>
                <a:gd name="connsiteY416" fmla="*/ 190059 h 904738"/>
                <a:gd name="connsiteX417" fmla="*/ 37433 w 1473200"/>
                <a:gd name="connsiteY417" fmla="*/ 190059 h 904738"/>
                <a:gd name="connsiteX418" fmla="*/ 40688 w 1473200"/>
                <a:gd name="connsiteY418" fmla="*/ 190059 h 904738"/>
                <a:gd name="connsiteX419" fmla="*/ 32550 w 1473200"/>
                <a:gd name="connsiteY419" fmla="*/ 186830 h 904738"/>
                <a:gd name="connsiteX420" fmla="*/ 37433 w 1473200"/>
                <a:gd name="connsiteY420" fmla="*/ 185216 h 904738"/>
                <a:gd name="connsiteX421" fmla="*/ 39060 w 1473200"/>
                <a:gd name="connsiteY421" fmla="*/ 180372 h 904738"/>
                <a:gd name="connsiteX422" fmla="*/ 39060 w 1473200"/>
                <a:gd name="connsiteY422" fmla="*/ 177144 h 904738"/>
                <a:gd name="connsiteX423" fmla="*/ 32550 w 1473200"/>
                <a:gd name="connsiteY423" fmla="*/ 175529 h 904738"/>
                <a:gd name="connsiteX424" fmla="*/ 27668 w 1473200"/>
                <a:gd name="connsiteY424" fmla="*/ 180372 h 904738"/>
                <a:gd name="connsiteX425" fmla="*/ 24413 w 1473200"/>
                <a:gd name="connsiteY425" fmla="*/ 178758 h 904738"/>
                <a:gd name="connsiteX426" fmla="*/ 17902 w 1473200"/>
                <a:gd name="connsiteY426" fmla="*/ 178758 h 904738"/>
                <a:gd name="connsiteX427" fmla="*/ 8137 w 1473200"/>
                <a:gd name="connsiteY427" fmla="*/ 181987 h 904738"/>
                <a:gd name="connsiteX428" fmla="*/ 1627 w 1473200"/>
                <a:gd name="connsiteY428" fmla="*/ 181987 h 904738"/>
                <a:gd name="connsiteX429" fmla="*/ 0 w 1473200"/>
                <a:gd name="connsiteY429" fmla="*/ 181987 h 904738"/>
                <a:gd name="connsiteX430" fmla="*/ 1627 w 1473200"/>
                <a:gd name="connsiteY430" fmla="*/ 175529 h 904738"/>
                <a:gd name="connsiteX431" fmla="*/ 6510 w 1473200"/>
                <a:gd name="connsiteY431" fmla="*/ 172300 h 904738"/>
                <a:gd name="connsiteX432" fmla="*/ 11392 w 1473200"/>
                <a:gd name="connsiteY432" fmla="*/ 169072 h 904738"/>
                <a:gd name="connsiteX433" fmla="*/ 9765 w 1473200"/>
                <a:gd name="connsiteY433" fmla="*/ 165843 h 904738"/>
                <a:gd name="connsiteX434" fmla="*/ 14647 w 1473200"/>
                <a:gd name="connsiteY434" fmla="*/ 164228 h 904738"/>
                <a:gd name="connsiteX435" fmla="*/ 13020 w 1473200"/>
                <a:gd name="connsiteY435" fmla="*/ 161000 h 904738"/>
                <a:gd name="connsiteX436" fmla="*/ 17902 w 1473200"/>
                <a:gd name="connsiteY436" fmla="*/ 159385 h 904738"/>
                <a:gd name="connsiteX437" fmla="*/ 24413 w 1473200"/>
                <a:gd name="connsiteY437" fmla="*/ 164228 h 904738"/>
                <a:gd name="connsiteX438" fmla="*/ 29295 w 1473200"/>
                <a:gd name="connsiteY438" fmla="*/ 162614 h 904738"/>
                <a:gd name="connsiteX439" fmla="*/ 24413 w 1473200"/>
                <a:gd name="connsiteY439" fmla="*/ 157771 h 904738"/>
                <a:gd name="connsiteX440" fmla="*/ 22785 w 1473200"/>
                <a:gd name="connsiteY440" fmla="*/ 151313 h 904738"/>
                <a:gd name="connsiteX441" fmla="*/ 19530 w 1473200"/>
                <a:gd name="connsiteY441" fmla="*/ 151313 h 904738"/>
                <a:gd name="connsiteX442" fmla="*/ 22785 w 1473200"/>
                <a:gd name="connsiteY442" fmla="*/ 148084 h 904738"/>
                <a:gd name="connsiteX443" fmla="*/ 29295 w 1473200"/>
                <a:gd name="connsiteY443" fmla="*/ 148084 h 904738"/>
                <a:gd name="connsiteX444" fmla="*/ 35805 w 1473200"/>
                <a:gd name="connsiteY444" fmla="*/ 151313 h 904738"/>
                <a:gd name="connsiteX445" fmla="*/ 40688 w 1473200"/>
                <a:gd name="connsiteY445" fmla="*/ 152928 h 904738"/>
                <a:gd name="connsiteX446" fmla="*/ 50453 w 1473200"/>
                <a:gd name="connsiteY446" fmla="*/ 157771 h 904738"/>
                <a:gd name="connsiteX447" fmla="*/ 50453 w 1473200"/>
                <a:gd name="connsiteY447" fmla="*/ 165843 h 904738"/>
                <a:gd name="connsiteX448" fmla="*/ 45570 w 1473200"/>
                <a:gd name="connsiteY448" fmla="*/ 172300 h 904738"/>
                <a:gd name="connsiteX449" fmla="*/ 50453 w 1473200"/>
                <a:gd name="connsiteY449" fmla="*/ 173915 h 904738"/>
                <a:gd name="connsiteX450" fmla="*/ 53708 w 1473200"/>
                <a:gd name="connsiteY450" fmla="*/ 178758 h 904738"/>
                <a:gd name="connsiteX451" fmla="*/ 53708 w 1473200"/>
                <a:gd name="connsiteY451" fmla="*/ 185216 h 904738"/>
                <a:gd name="connsiteX452" fmla="*/ 58591 w 1473200"/>
                <a:gd name="connsiteY452" fmla="*/ 186830 h 904738"/>
                <a:gd name="connsiteX453" fmla="*/ 58591 w 1473200"/>
                <a:gd name="connsiteY453" fmla="*/ 178758 h 904738"/>
                <a:gd name="connsiteX454" fmla="*/ 60218 w 1473200"/>
                <a:gd name="connsiteY454" fmla="*/ 175529 h 904738"/>
                <a:gd name="connsiteX455" fmla="*/ 66728 w 1473200"/>
                <a:gd name="connsiteY455" fmla="*/ 173915 h 904738"/>
                <a:gd name="connsiteX456" fmla="*/ 68356 w 1473200"/>
                <a:gd name="connsiteY456" fmla="*/ 177144 h 904738"/>
                <a:gd name="connsiteX457" fmla="*/ 71611 w 1473200"/>
                <a:gd name="connsiteY457" fmla="*/ 173915 h 904738"/>
                <a:gd name="connsiteX458" fmla="*/ 69983 w 1473200"/>
                <a:gd name="connsiteY458" fmla="*/ 167457 h 904738"/>
                <a:gd name="connsiteX459" fmla="*/ 73238 w 1473200"/>
                <a:gd name="connsiteY459" fmla="*/ 162614 h 904738"/>
                <a:gd name="connsiteX460" fmla="*/ 81376 w 1473200"/>
                <a:gd name="connsiteY460" fmla="*/ 164228 h 904738"/>
                <a:gd name="connsiteX461" fmla="*/ 87886 w 1473200"/>
                <a:gd name="connsiteY461" fmla="*/ 167457 h 904738"/>
                <a:gd name="connsiteX462" fmla="*/ 87886 w 1473200"/>
                <a:gd name="connsiteY462" fmla="*/ 162614 h 904738"/>
                <a:gd name="connsiteX463" fmla="*/ 94396 w 1473200"/>
                <a:gd name="connsiteY463" fmla="*/ 161000 h 904738"/>
                <a:gd name="connsiteX464" fmla="*/ 97651 w 1473200"/>
                <a:gd name="connsiteY464" fmla="*/ 159385 h 904738"/>
                <a:gd name="connsiteX465" fmla="*/ 102534 w 1473200"/>
                <a:gd name="connsiteY465" fmla="*/ 159385 h 904738"/>
                <a:gd name="connsiteX466" fmla="*/ 107416 w 1473200"/>
                <a:gd name="connsiteY466" fmla="*/ 164228 h 904738"/>
                <a:gd name="connsiteX467" fmla="*/ 109044 w 1473200"/>
                <a:gd name="connsiteY467" fmla="*/ 169072 h 904738"/>
                <a:gd name="connsiteX468" fmla="*/ 112299 w 1473200"/>
                <a:gd name="connsiteY468" fmla="*/ 169072 h 904738"/>
                <a:gd name="connsiteX469" fmla="*/ 112299 w 1473200"/>
                <a:gd name="connsiteY469" fmla="*/ 165843 h 904738"/>
                <a:gd name="connsiteX470" fmla="*/ 109044 w 1473200"/>
                <a:gd name="connsiteY470" fmla="*/ 165843 h 904738"/>
                <a:gd name="connsiteX471" fmla="*/ 109044 w 1473200"/>
                <a:gd name="connsiteY471" fmla="*/ 162614 h 904738"/>
                <a:gd name="connsiteX472" fmla="*/ 110671 w 1473200"/>
                <a:gd name="connsiteY472" fmla="*/ 159385 h 904738"/>
                <a:gd name="connsiteX473" fmla="*/ 113926 w 1473200"/>
                <a:gd name="connsiteY473" fmla="*/ 161000 h 904738"/>
                <a:gd name="connsiteX474" fmla="*/ 118809 w 1473200"/>
                <a:gd name="connsiteY474" fmla="*/ 161000 h 904738"/>
                <a:gd name="connsiteX475" fmla="*/ 122064 w 1473200"/>
                <a:gd name="connsiteY475" fmla="*/ 164228 h 904738"/>
                <a:gd name="connsiteX476" fmla="*/ 123691 w 1473200"/>
                <a:gd name="connsiteY476" fmla="*/ 162614 h 904738"/>
                <a:gd name="connsiteX477" fmla="*/ 125319 w 1473200"/>
                <a:gd name="connsiteY477" fmla="*/ 159385 h 904738"/>
                <a:gd name="connsiteX478" fmla="*/ 130201 w 1473200"/>
                <a:gd name="connsiteY478" fmla="*/ 156156 h 904738"/>
                <a:gd name="connsiteX479" fmla="*/ 133456 w 1473200"/>
                <a:gd name="connsiteY479" fmla="*/ 157771 h 904738"/>
                <a:gd name="connsiteX480" fmla="*/ 138339 w 1473200"/>
                <a:gd name="connsiteY480" fmla="*/ 159385 h 904738"/>
                <a:gd name="connsiteX481" fmla="*/ 139967 w 1473200"/>
                <a:gd name="connsiteY481" fmla="*/ 157771 h 904738"/>
                <a:gd name="connsiteX482" fmla="*/ 141594 w 1473200"/>
                <a:gd name="connsiteY482" fmla="*/ 154542 h 904738"/>
                <a:gd name="connsiteX483" fmla="*/ 139967 w 1473200"/>
                <a:gd name="connsiteY483" fmla="*/ 151313 h 904738"/>
                <a:gd name="connsiteX484" fmla="*/ 141594 w 1473200"/>
                <a:gd name="connsiteY484" fmla="*/ 148084 h 904738"/>
                <a:gd name="connsiteX485" fmla="*/ 146477 w 1473200"/>
                <a:gd name="connsiteY485" fmla="*/ 146470 h 904738"/>
                <a:gd name="connsiteX486" fmla="*/ 1163638 w 1473200"/>
                <a:gd name="connsiteY486" fmla="*/ 52983 h 904738"/>
                <a:gd name="connsiteX487" fmla="*/ 1192213 w 1473200"/>
                <a:gd name="connsiteY487" fmla="*/ 63038 h 904738"/>
                <a:gd name="connsiteX488" fmla="*/ 1187451 w 1473200"/>
                <a:gd name="connsiteY488" fmla="*/ 68065 h 904738"/>
                <a:gd name="connsiteX489" fmla="*/ 1184276 w 1473200"/>
                <a:gd name="connsiteY489" fmla="*/ 71416 h 904738"/>
                <a:gd name="connsiteX490" fmla="*/ 1179513 w 1473200"/>
                <a:gd name="connsiteY490" fmla="*/ 74768 h 904738"/>
                <a:gd name="connsiteX491" fmla="*/ 1171576 w 1473200"/>
                <a:gd name="connsiteY491" fmla="*/ 74768 h 904738"/>
                <a:gd name="connsiteX492" fmla="*/ 1165225 w 1473200"/>
                <a:gd name="connsiteY492" fmla="*/ 78119 h 904738"/>
                <a:gd name="connsiteX493" fmla="*/ 1158875 w 1473200"/>
                <a:gd name="connsiteY493" fmla="*/ 78119 h 904738"/>
                <a:gd name="connsiteX494" fmla="*/ 1152525 w 1473200"/>
                <a:gd name="connsiteY494" fmla="*/ 71416 h 904738"/>
                <a:gd name="connsiteX495" fmla="*/ 1155700 w 1473200"/>
                <a:gd name="connsiteY495" fmla="*/ 63038 h 904738"/>
                <a:gd name="connsiteX496" fmla="*/ 1163638 w 1473200"/>
                <a:gd name="connsiteY496" fmla="*/ 52983 h 904738"/>
                <a:gd name="connsiteX497" fmla="*/ 797701 w 1473200"/>
                <a:gd name="connsiteY497" fmla="*/ 454 h 904738"/>
                <a:gd name="connsiteX498" fmla="*/ 804196 w 1473200"/>
                <a:gd name="connsiteY498" fmla="*/ 3697 h 904738"/>
                <a:gd name="connsiteX499" fmla="*/ 804196 w 1473200"/>
                <a:gd name="connsiteY499" fmla="*/ 6940 h 904738"/>
                <a:gd name="connsiteX500" fmla="*/ 799325 w 1473200"/>
                <a:gd name="connsiteY500" fmla="*/ 10183 h 904738"/>
                <a:gd name="connsiteX501" fmla="*/ 796077 w 1473200"/>
                <a:gd name="connsiteY501" fmla="*/ 16669 h 904738"/>
                <a:gd name="connsiteX502" fmla="*/ 799325 w 1473200"/>
                <a:gd name="connsiteY502" fmla="*/ 23156 h 904738"/>
                <a:gd name="connsiteX503" fmla="*/ 800948 w 1473200"/>
                <a:gd name="connsiteY503" fmla="*/ 23156 h 904738"/>
                <a:gd name="connsiteX504" fmla="*/ 809067 w 1473200"/>
                <a:gd name="connsiteY504" fmla="*/ 8561 h 904738"/>
                <a:gd name="connsiteX505" fmla="*/ 812315 w 1473200"/>
                <a:gd name="connsiteY505" fmla="*/ 8561 h 904738"/>
                <a:gd name="connsiteX506" fmla="*/ 822058 w 1473200"/>
                <a:gd name="connsiteY506" fmla="*/ 10183 h 904738"/>
                <a:gd name="connsiteX507" fmla="*/ 825305 w 1473200"/>
                <a:gd name="connsiteY507" fmla="*/ 10183 h 904738"/>
                <a:gd name="connsiteX508" fmla="*/ 830177 w 1473200"/>
                <a:gd name="connsiteY508" fmla="*/ 10183 h 904738"/>
                <a:gd name="connsiteX509" fmla="*/ 838296 w 1473200"/>
                <a:gd name="connsiteY509" fmla="*/ 13426 h 904738"/>
                <a:gd name="connsiteX510" fmla="*/ 846415 w 1473200"/>
                <a:gd name="connsiteY510" fmla="*/ 16669 h 904738"/>
                <a:gd name="connsiteX511" fmla="*/ 848039 w 1473200"/>
                <a:gd name="connsiteY511" fmla="*/ 23156 h 904738"/>
                <a:gd name="connsiteX512" fmla="*/ 846415 w 1473200"/>
                <a:gd name="connsiteY512" fmla="*/ 26399 h 904738"/>
                <a:gd name="connsiteX513" fmla="*/ 839920 w 1473200"/>
                <a:gd name="connsiteY513" fmla="*/ 31264 h 904738"/>
                <a:gd name="connsiteX514" fmla="*/ 828553 w 1473200"/>
                <a:gd name="connsiteY514" fmla="*/ 37750 h 904738"/>
                <a:gd name="connsiteX515" fmla="*/ 823682 w 1473200"/>
                <a:gd name="connsiteY515" fmla="*/ 34507 h 904738"/>
                <a:gd name="connsiteX516" fmla="*/ 818810 w 1473200"/>
                <a:gd name="connsiteY516" fmla="*/ 37750 h 904738"/>
                <a:gd name="connsiteX517" fmla="*/ 826929 w 1473200"/>
                <a:gd name="connsiteY517" fmla="*/ 44236 h 904738"/>
                <a:gd name="connsiteX518" fmla="*/ 831801 w 1473200"/>
                <a:gd name="connsiteY518" fmla="*/ 45858 h 904738"/>
                <a:gd name="connsiteX519" fmla="*/ 836672 w 1473200"/>
                <a:gd name="connsiteY519" fmla="*/ 47479 h 904738"/>
                <a:gd name="connsiteX520" fmla="*/ 843167 w 1473200"/>
                <a:gd name="connsiteY520" fmla="*/ 44236 h 904738"/>
                <a:gd name="connsiteX521" fmla="*/ 851286 w 1473200"/>
                <a:gd name="connsiteY521" fmla="*/ 45858 h 904738"/>
                <a:gd name="connsiteX522" fmla="*/ 856157 w 1473200"/>
                <a:gd name="connsiteY522" fmla="*/ 45858 h 904738"/>
                <a:gd name="connsiteX523" fmla="*/ 859405 w 1473200"/>
                <a:gd name="connsiteY523" fmla="*/ 40993 h 904738"/>
                <a:gd name="connsiteX524" fmla="*/ 864276 w 1473200"/>
                <a:gd name="connsiteY524" fmla="*/ 42615 h 904738"/>
                <a:gd name="connsiteX525" fmla="*/ 869148 w 1473200"/>
                <a:gd name="connsiteY525" fmla="*/ 40993 h 904738"/>
                <a:gd name="connsiteX526" fmla="*/ 880514 w 1473200"/>
                <a:gd name="connsiteY526" fmla="*/ 42615 h 904738"/>
                <a:gd name="connsiteX527" fmla="*/ 883762 w 1473200"/>
                <a:gd name="connsiteY527" fmla="*/ 45858 h 904738"/>
                <a:gd name="connsiteX528" fmla="*/ 877267 w 1473200"/>
                <a:gd name="connsiteY528" fmla="*/ 50722 h 904738"/>
                <a:gd name="connsiteX529" fmla="*/ 874019 w 1473200"/>
                <a:gd name="connsiteY529" fmla="*/ 52344 h 904738"/>
                <a:gd name="connsiteX530" fmla="*/ 880514 w 1473200"/>
                <a:gd name="connsiteY530" fmla="*/ 55587 h 904738"/>
                <a:gd name="connsiteX531" fmla="*/ 883762 w 1473200"/>
                <a:gd name="connsiteY531" fmla="*/ 57209 h 904738"/>
                <a:gd name="connsiteX532" fmla="*/ 885386 w 1473200"/>
                <a:gd name="connsiteY532" fmla="*/ 57209 h 904738"/>
                <a:gd name="connsiteX533" fmla="*/ 888633 w 1473200"/>
                <a:gd name="connsiteY533" fmla="*/ 55587 h 904738"/>
                <a:gd name="connsiteX534" fmla="*/ 891881 w 1473200"/>
                <a:gd name="connsiteY534" fmla="*/ 55587 h 904738"/>
                <a:gd name="connsiteX535" fmla="*/ 891881 w 1473200"/>
                <a:gd name="connsiteY535" fmla="*/ 60452 h 904738"/>
                <a:gd name="connsiteX536" fmla="*/ 895129 w 1473200"/>
                <a:gd name="connsiteY536" fmla="*/ 60452 h 904738"/>
                <a:gd name="connsiteX537" fmla="*/ 896752 w 1473200"/>
                <a:gd name="connsiteY537" fmla="*/ 60452 h 904738"/>
                <a:gd name="connsiteX538" fmla="*/ 901624 w 1473200"/>
                <a:gd name="connsiteY538" fmla="*/ 57209 h 904738"/>
                <a:gd name="connsiteX539" fmla="*/ 906495 w 1473200"/>
                <a:gd name="connsiteY539" fmla="*/ 57209 h 904738"/>
                <a:gd name="connsiteX540" fmla="*/ 911367 w 1473200"/>
                <a:gd name="connsiteY540" fmla="*/ 58830 h 904738"/>
                <a:gd name="connsiteX541" fmla="*/ 914614 w 1473200"/>
                <a:gd name="connsiteY541" fmla="*/ 62074 h 904738"/>
                <a:gd name="connsiteX542" fmla="*/ 925981 w 1473200"/>
                <a:gd name="connsiteY542" fmla="*/ 62074 h 904738"/>
                <a:gd name="connsiteX543" fmla="*/ 932476 w 1473200"/>
                <a:gd name="connsiteY543" fmla="*/ 60452 h 904738"/>
                <a:gd name="connsiteX544" fmla="*/ 938971 w 1473200"/>
                <a:gd name="connsiteY544" fmla="*/ 63695 h 904738"/>
                <a:gd name="connsiteX545" fmla="*/ 942219 w 1473200"/>
                <a:gd name="connsiteY545" fmla="*/ 68560 h 904738"/>
                <a:gd name="connsiteX546" fmla="*/ 948714 w 1473200"/>
                <a:gd name="connsiteY546" fmla="*/ 70181 h 904738"/>
                <a:gd name="connsiteX547" fmla="*/ 955209 w 1473200"/>
                <a:gd name="connsiteY547" fmla="*/ 73425 h 904738"/>
                <a:gd name="connsiteX548" fmla="*/ 964952 w 1473200"/>
                <a:gd name="connsiteY548" fmla="*/ 75046 h 904738"/>
                <a:gd name="connsiteX549" fmla="*/ 969823 w 1473200"/>
                <a:gd name="connsiteY549" fmla="*/ 81532 h 904738"/>
                <a:gd name="connsiteX550" fmla="*/ 971447 w 1473200"/>
                <a:gd name="connsiteY550" fmla="*/ 83154 h 904738"/>
                <a:gd name="connsiteX551" fmla="*/ 977942 w 1473200"/>
                <a:gd name="connsiteY551" fmla="*/ 84776 h 904738"/>
                <a:gd name="connsiteX552" fmla="*/ 989309 w 1473200"/>
                <a:gd name="connsiteY552" fmla="*/ 92884 h 904738"/>
                <a:gd name="connsiteX553" fmla="*/ 997428 w 1473200"/>
                <a:gd name="connsiteY553" fmla="*/ 96127 h 904738"/>
                <a:gd name="connsiteX554" fmla="*/ 1003923 w 1473200"/>
                <a:gd name="connsiteY554" fmla="*/ 97748 h 904738"/>
                <a:gd name="connsiteX555" fmla="*/ 1008794 w 1473200"/>
                <a:gd name="connsiteY555" fmla="*/ 99370 h 904738"/>
                <a:gd name="connsiteX556" fmla="*/ 1015290 w 1473200"/>
                <a:gd name="connsiteY556" fmla="*/ 105856 h 904738"/>
                <a:gd name="connsiteX557" fmla="*/ 1023409 w 1473200"/>
                <a:gd name="connsiteY557" fmla="*/ 112343 h 904738"/>
                <a:gd name="connsiteX558" fmla="*/ 1026656 w 1473200"/>
                <a:gd name="connsiteY558" fmla="*/ 117207 h 904738"/>
                <a:gd name="connsiteX559" fmla="*/ 1029904 w 1473200"/>
                <a:gd name="connsiteY559" fmla="*/ 123694 h 904738"/>
                <a:gd name="connsiteX560" fmla="*/ 1031528 w 1473200"/>
                <a:gd name="connsiteY560" fmla="*/ 130180 h 904738"/>
                <a:gd name="connsiteX561" fmla="*/ 1029904 w 1473200"/>
                <a:gd name="connsiteY561" fmla="*/ 136666 h 904738"/>
                <a:gd name="connsiteX562" fmla="*/ 1023409 w 1473200"/>
                <a:gd name="connsiteY562" fmla="*/ 144774 h 904738"/>
                <a:gd name="connsiteX563" fmla="*/ 1013666 w 1473200"/>
                <a:gd name="connsiteY563" fmla="*/ 151260 h 904738"/>
                <a:gd name="connsiteX564" fmla="*/ 1005547 w 1473200"/>
                <a:gd name="connsiteY564" fmla="*/ 156125 h 904738"/>
                <a:gd name="connsiteX565" fmla="*/ 1002299 w 1473200"/>
                <a:gd name="connsiteY565" fmla="*/ 156125 h 904738"/>
                <a:gd name="connsiteX566" fmla="*/ 997428 w 1473200"/>
                <a:gd name="connsiteY566" fmla="*/ 157747 h 904738"/>
                <a:gd name="connsiteX567" fmla="*/ 986061 w 1473200"/>
                <a:gd name="connsiteY567" fmla="*/ 159368 h 904738"/>
                <a:gd name="connsiteX568" fmla="*/ 964952 w 1473200"/>
                <a:gd name="connsiteY568" fmla="*/ 159368 h 904738"/>
                <a:gd name="connsiteX569" fmla="*/ 955209 w 1473200"/>
                <a:gd name="connsiteY569" fmla="*/ 156125 h 904738"/>
                <a:gd name="connsiteX570" fmla="*/ 943843 w 1473200"/>
                <a:gd name="connsiteY570" fmla="*/ 154504 h 904738"/>
                <a:gd name="connsiteX571" fmla="*/ 942219 w 1473200"/>
                <a:gd name="connsiteY571" fmla="*/ 154504 h 904738"/>
                <a:gd name="connsiteX572" fmla="*/ 932476 w 1473200"/>
                <a:gd name="connsiteY572" fmla="*/ 152882 h 904738"/>
                <a:gd name="connsiteX573" fmla="*/ 921109 w 1473200"/>
                <a:gd name="connsiteY573" fmla="*/ 151260 h 904738"/>
                <a:gd name="connsiteX574" fmla="*/ 912990 w 1473200"/>
                <a:gd name="connsiteY574" fmla="*/ 144774 h 904738"/>
                <a:gd name="connsiteX575" fmla="*/ 904871 w 1473200"/>
                <a:gd name="connsiteY575" fmla="*/ 143153 h 904738"/>
                <a:gd name="connsiteX576" fmla="*/ 900000 w 1473200"/>
                <a:gd name="connsiteY576" fmla="*/ 141531 h 904738"/>
                <a:gd name="connsiteX577" fmla="*/ 895129 w 1473200"/>
                <a:gd name="connsiteY577" fmla="*/ 141531 h 904738"/>
                <a:gd name="connsiteX578" fmla="*/ 888633 w 1473200"/>
                <a:gd name="connsiteY578" fmla="*/ 138288 h 904738"/>
                <a:gd name="connsiteX579" fmla="*/ 883762 w 1473200"/>
                <a:gd name="connsiteY579" fmla="*/ 135045 h 904738"/>
                <a:gd name="connsiteX580" fmla="*/ 878891 w 1473200"/>
                <a:gd name="connsiteY580" fmla="*/ 130180 h 904738"/>
                <a:gd name="connsiteX581" fmla="*/ 875643 w 1473200"/>
                <a:gd name="connsiteY581" fmla="*/ 128558 h 904738"/>
                <a:gd name="connsiteX582" fmla="*/ 870772 w 1473200"/>
                <a:gd name="connsiteY582" fmla="*/ 128558 h 904738"/>
                <a:gd name="connsiteX583" fmla="*/ 875643 w 1473200"/>
                <a:gd name="connsiteY583" fmla="*/ 131801 h 904738"/>
                <a:gd name="connsiteX584" fmla="*/ 878891 w 1473200"/>
                <a:gd name="connsiteY584" fmla="*/ 138288 h 904738"/>
                <a:gd name="connsiteX585" fmla="*/ 883762 w 1473200"/>
                <a:gd name="connsiteY585" fmla="*/ 143153 h 904738"/>
                <a:gd name="connsiteX586" fmla="*/ 888633 w 1473200"/>
                <a:gd name="connsiteY586" fmla="*/ 144774 h 904738"/>
                <a:gd name="connsiteX587" fmla="*/ 891881 w 1473200"/>
                <a:gd name="connsiteY587" fmla="*/ 148017 h 904738"/>
                <a:gd name="connsiteX588" fmla="*/ 895129 w 1473200"/>
                <a:gd name="connsiteY588" fmla="*/ 154504 h 904738"/>
                <a:gd name="connsiteX589" fmla="*/ 900000 w 1473200"/>
                <a:gd name="connsiteY589" fmla="*/ 157747 h 904738"/>
                <a:gd name="connsiteX590" fmla="*/ 908119 w 1473200"/>
                <a:gd name="connsiteY590" fmla="*/ 159368 h 904738"/>
                <a:gd name="connsiteX591" fmla="*/ 911367 w 1473200"/>
                <a:gd name="connsiteY591" fmla="*/ 162611 h 904738"/>
                <a:gd name="connsiteX592" fmla="*/ 916238 w 1473200"/>
                <a:gd name="connsiteY592" fmla="*/ 165855 h 904738"/>
                <a:gd name="connsiteX593" fmla="*/ 916238 w 1473200"/>
                <a:gd name="connsiteY593" fmla="*/ 172341 h 904738"/>
                <a:gd name="connsiteX594" fmla="*/ 912990 w 1473200"/>
                <a:gd name="connsiteY594" fmla="*/ 178827 h 904738"/>
                <a:gd name="connsiteX595" fmla="*/ 911367 w 1473200"/>
                <a:gd name="connsiteY595" fmla="*/ 188557 h 904738"/>
                <a:gd name="connsiteX596" fmla="*/ 916238 w 1473200"/>
                <a:gd name="connsiteY596" fmla="*/ 195043 h 904738"/>
                <a:gd name="connsiteX597" fmla="*/ 917862 w 1473200"/>
                <a:gd name="connsiteY597" fmla="*/ 203151 h 904738"/>
                <a:gd name="connsiteX598" fmla="*/ 916238 w 1473200"/>
                <a:gd name="connsiteY598" fmla="*/ 206394 h 904738"/>
                <a:gd name="connsiteX599" fmla="*/ 919486 w 1473200"/>
                <a:gd name="connsiteY599" fmla="*/ 211259 h 904738"/>
                <a:gd name="connsiteX600" fmla="*/ 929228 w 1473200"/>
                <a:gd name="connsiteY600" fmla="*/ 211259 h 904738"/>
                <a:gd name="connsiteX601" fmla="*/ 930852 w 1473200"/>
                <a:gd name="connsiteY601" fmla="*/ 212880 h 904738"/>
                <a:gd name="connsiteX602" fmla="*/ 934100 w 1473200"/>
                <a:gd name="connsiteY602" fmla="*/ 212880 h 904738"/>
                <a:gd name="connsiteX603" fmla="*/ 940595 w 1473200"/>
                <a:gd name="connsiteY603" fmla="*/ 217745 h 904738"/>
                <a:gd name="connsiteX604" fmla="*/ 947090 w 1473200"/>
                <a:gd name="connsiteY604" fmla="*/ 220988 h 904738"/>
                <a:gd name="connsiteX605" fmla="*/ 951962 w 1473200"/>
                <a:gd name="connsiteY605" fmla="*/ 224231 h 904738"/>
                <a:gd name="connsiteX606" fmla="*/ 960080 w 1473200"/>
                <a:gd name="connsiteY606" fmla="*/ 224231 h 904738"/>
                <a:gd name="connsiteX607" fmla="*/ 964952 w 1473200"/>
                <a:gd name="connsiteY607" fmla="*/ 224231 h 904738"/>
                <a:gd name="connsiteX608" fmla="*/ 969823 w 1473200"/>
                <a:gd name="connsiteY608" fmla="*/ 219367 h 904738"/>
                <a:gd name="connsiteX609" fmla="*/ 971447 w 1473200"/>
                <a:gd name="connsiteY609" fmla="*/ 217745 h 904738"/>
                <a:gd name="connsiteX610" fmla="*/ 963328 w 1473200"/>
                <a:gd name="connsiteY610" fmla="*/ 212880 h 904738"/>
                <a:gd name="connsiteX611" fmla="*/ 955209 w 1473200"/>
                <a:gd name="connsiteY611" fmla="*/ 211259 h 904738"/>
                <a:gd name="connsiteX612" fmla="*/ 950338 w 1473200"/>
                <a:gd name="connsiteY612" fmla="*/ 204773 h 904738"/>
                <a:gd name="connsiteX613" fmla="*/ 947090 w 1473200"/>
                <a:gd name="connsiteY613" fmla="*/ 198286 h 904738"/>
                <a:gd name="connsiteX614" fmla="*/ 945466 w 1473200"/>
                <a:gd name="connsiteY614" fmla="*/ 193421 h 904738"/>
                <a:gd name="connsiteX615" fmla="*/ 951962 w 1473200"/>
                <a:gd name="connsiteY615" fmla="*/ 188557 h 904738"/>
                <a:gd name="connsiteX616" fmla="*/ 956833 w 1473200"/>
                <a:gd name="connsiteY616" fmla="*/ 185314 h 904738"/>
                <a:gd name="connsiteX617" fmla="*/ 966576 w 1473200"/>
                <a:gd name="connsiteY617" fmla="*/ 191800 h 904738"/>
                <a:gd name="connsiteX618" fmla="*/ 973071 w 1473200"/>
                <a:gd name="connsiteY618" fmla="*/ 199908 h 904738"/>
                <a:gd name="connsiteX619" fmla="*/ 979566 w 1473200"/>
                <a:gd name="connsiteY619" fmla="*/ 201529 h 904738"/>
                <a:gd name="connsiteX620" fmla="*/ 984437 w 1473200"/>
                <a:gd name="connsiteY620" fmla="*/ 199908 h 904738"/>
                <a:gd name="connsiteX621" fmla="*/ 987685 w 1473200"/>
                <a:gd name="connsiteY621" fmla="*/ 199908 h 904738"/>
                <a:gd name="connsiteX622" fmla="*/ 995804 w 1473200"/>
                <a:gd name="connsiteY622" fmla="*/ 201529 h 904738"/>
                <a:gd name="connsiteX623" fmla="*/ 997428 w 1473200"/>
                <a:gd name="connsiteY623" fmla="*/ 203151 h 904738"/>
                <a:gd name="connsiteX624" fmla="*/ 1002299 w 1473200"/>
                <a:gd name="connsiteY624" fmla="*/ 203151 h 904738"/>
                <a:gd name="connsiteX625" fmla="*/ 1008794 w 1473200"/>
                <a:gd name="connsiteY625" fmla="*/ 203151 h 904738"/>
                <a:gd name="connsiteX626" fmla="*/ 1016913 w 1473200"/>
                <a:gd name="connsiteY626" fmla="*/ 201529 h 904738"/>
                <a:gd name="connsiteX627" fmla="*/ 1010418 w 1473200"/>
                <a:gd name="connsiteY627" fmla="*/ 188557 h 904738"/>
                <a:gd name="connsiteX628" fmla="*/ 1008794 w 1473200"/>
                <a:gd name="connsiteY628" fmla="*/ 188557 h 904738"/>
                <a:gd name="connsiteX629" fmla="*/ 1003923 w 1473200"/>
                <a:gd name="connsiteY629" fmla="*/ 183692 h 904738"/>
                <a:gd name="connsiteX630" fmla="*/ 1012042 w 1473200"/>
                <a:gd name="connsiteY630" fmla="*/ 172341 h 904738"/>
                <a:gd name="connsiteX631" fmla="*/ 1020161 w 1473200"/>
                <a:gd name="connsiteY631" fmla="*/ 167476 h 904738"/>
                <a:gd name="connsiteX632" fmla="*/ 1025032 w 1473200"/>
                <a:gd name="connsiteY632" fmla="*/ 164233 h 904738"/>
                <a:gd name="connsiteX633" fmla="*/ 1033151 w 1473200"/>
                <a:gd name="connsiteY633" fmla="*/ 160990 h 904738"/>
                <a:gd name="connsiteX634" fmla="*/ 1047766 w 1473200"/>
                <a:gd name="connsiteY634" fmla="*/ 148017 h 904738"/>
                <a:gd name="connsiteX635" fmla="*/ 1054261 w 1473200"/>
                <a:gd name="connsiteY635" fmla="*/ 148017 h 904738"/>
                <a:gd name="connsiteX636" fmla="*/ 1062380 w 1473200"/>
                <a:gd name="connsiteY636" fmla="*/ 149639 h 904738"/>
                <a:gd name="connsiteX637" fmla="*/ 1068875 w 1473200"/>
                <a:gd name="connsiteY637" fmla="*/ 151260 h 904738"/>
                <a:gd name="connsiteX638" fmla="*/ 1073746 w 1473200"/>
                <a:gd name="connsiteY638" fmla="*/ 154504 h 904738"/>
                <a:gd name="connsiteX639" fmla="*/ 1076994 w 1473200"/>
                <a:gd name="connsiteY639" fmla="*/ 159368 h 904738"/>
                <a:gd name="connsiteX640" fmla="*/ 1078618 w 1473200"/>
                <a:gd name="connsiteY640" fmla="*/ 160990 h 904738"/>
                <a:gd name="connsiteX641" fmla="*/ 1080241 w 1473200"/>
                <a:gd name="connsiteY641" fmla="*/ 156125 h 904738"/>
                <a:gd name="connsiteX642" fmla="*/ 1081865 w 1473200"/>
                <a:gd name="connsiteY642" fmla="*/ 148017 h 904738"/>
                <a:gd name="connsiteX643" fmla="*/ 1083489 w 1473200"/>
                <a:gd name="connsiteY643" fmla="*/ 144774 h 904738"/>
                <a:gd name="connsiteX644" fmla="*/ 1086737 w 1473200"/>
                <a:gd name="connsiteY644" fmla="*/ 136666 h 904738"/>
                <a:gd name="connsiteX645" fmla="*/ 1083489 w 1473200"/>
                <a:gd name="connsiteY645" fmla="*/ 130180 h 904738"/>
                <a:gd name="connsiteX646" fmla="*/ 1080241 w 1473200"/>
                <a:gd name="connsiteY646" fmla="*/ 126937 h 904738"/>
                <a:gd name="connsiteX647" fmla="*/ 1075370 w 1473200"/>
                <a:gd name="connsiteY647" fmla="*/ 125315 h 904738"/>
                <a:gd name="connsiteX648" fmla="*/ 1076994 w 1473200"/>
                <a:gd name="connsiteY648" fmla="*/ 120450 h 904738"/>
                <a:gd name="connsiteX649" fmla="*/ 1081865 w 1473200"/>
                <a:gd name="connsiteY649" fmla="*/ 110721 h 904738"/>
                <a:gd name="connsiteX650" fmla="*/ 1081865 w 1473200"/>
                <a:gd name="connsiteY650" fmla="*/ 104235 h 904738"/>
                <a:gd name="connsiteX651" fmla="*/ 1081865 w 1473200"/>
                <a:gd name="connsiteY651" fmla="*/ 100991 h 904738"/>
                <a:gd name="connsiteX652" fmla="*/ 1081865 w 1473200"/>
                <a:gd name="connsiteY652" fmla="*/ 96127 h 904738"/>
                <a:gd name="connsiteX653" fmla="*/ 1081865 w 1473200"/>
                <a:gd name="connsiteY653" fmla="*/ 92884 h 904738"/>
                <a:gd name="connsiteX654" fmla="*/ 1076994 w 1473200"/>
                <a:gd name="connsiteY654" fmla="*/ 88019 h 904738"/>
                <a:gd name="connsiteX655" fmla="*/ 1072122 w 1473200"/>
                <a:gd name="connsiteY655" fmla="*/ 86397 h 904738"/>
                <a:gd name="connsiteX656" fmla="*/ 1067251 w 1473200"/>
                <a:gd name="connsiteY656" fmla="*/ 83154 h 904738"/>
                <a:gd name="connsiteX657" fmla="*/ 1078618 w 1473200"/>
                <a:gd name="connsiteY657" fmla="*/ 84776 h 904738"/>
                <a:gd name="connsiteX658" fmla="*/ 1086737 w 1473200"/>
                <a:gd name="connsiteY658" fmla="*/ 83154 h 904738"/>
                <a:gd name="connsiteX659" fmla="*/ 1089984 w 1473200"/>
                <a:gd name="connsiteY659" fmla="*/ 83154 h 904738"/>
                <a:gd name="connsiteX660" fmla="*/ 1096479 w 1473200"/>
                <a:gd name="connsiteY660" fmla="*/ 83154 h 904738"/>
                <a:gd name="connsiteX661" fmla="*/ 1099727 w 1473200"/>
                <a:gd name="connsiteY661" fmla="*/ 83154 h 904738"/>
                <a:gd name="connsiteX662" fmla="*/ 1102975 w 1473200"/>
                <a:gd name="connsiteY662" fmla="*/ 83154 h 904738"/>
                <a:gd name="connsiteX663" fmla="*/ 1109470 w 1473200"/>
                <a:gd name="connsiteY663" fmla="*/ 84776 h 904738"/>
                <a:gd name="connsiteX664" fmla="*/ 1117589 w 1473200"/>
                <a:gd name="connsiteY664" fmla="*/ 89640 h 904738"/>
                <a:gd name="connsiteX665" fmla="*/ 1127332 w 1473200"/>
                <a:gd name="connsiteY665" fmla="*/ 100991 h 904738"/>
                <a:gd name="connsiteX666" fmla="*/ 1128955 w 1473200"/>
                <a:gd name="connsiteY666" fmla="*/ 104235 h 904738"/>
                <a:gd name="connsiteX667" fmla="*/ 1120836 w 1473200"/>
                <a:gd name="connsiteY667" fmla="*/ 105856 h 904738"/>
                <a:gd name="connsiteX668" fmla="*/ 1112717 w 1473200"/>
                <a:gd name="connsiteY668" fmla="*/ 107478 h 904738"/>
                <a:gd name="connsiteX669" fmla="*/ 1107846 w 1473200"/>
                <a:gd name="connsiteY669" fmla="*/ 107478 h 904738"/>
                <a:gd name="connsiteX670" fmla="*/ 1101351 w 1473200"/>
                <a:gd name="connsiteY670" fmla="*/ 112343 h 904738"/>
                <a:gd name="connsiteX671" fmla="*/ 1098103 w 1473200"/>
                <a:gd name="connsiteY671" fmla="*/ 115586 h 904738"/>
                <a:gd name="connsiteX672" fmla="*/ 1096479 w 1473200"/>
                <a:gd name="connsiteY672" fmla="*/ 120450 h 904738"/>
                <a:gd name="connsiteX673" fmla="*/ 1102975 w 1473200"/>
                <a:gd name="connsiteY673" fmla="*/ 125315 h 904738"/>
                <a:gd name="connsiteX674" fmla="*/ 1106222 w 1473200"/>
                <a:gd name="connsiteY674" fmla="*/ 125315 h 904738"/>
                <a:gd name="connsiteX675" fmla="*/ 1107846 w 1473200"/>
                <a:gd name="connsiteY675" fmla="*/ 125315 h 904738"/>
                <a:gd name="connsiteX676" fmla="*/ 1114341 w 1473200"/>
                <a:gd name="connsiteY676" fmla="*/ 136666 h 904738"/>
                <a:gd name="connsiteX677" fmla="*/ 1120836 w 1473200"/>
                <a:gd name="connsiteY677" fmla="*/ 135045 h 904738"/>
                <a:gd name="connsiteX678" fmla="*/ 1140322 w 1473200"/>
                <a:gd name="connsiteY678" fmla="*/ 131801 h 904738"/>
                <a:gd name="connsiteX679" fmla="*/ 1143570 w 1473200"/>
                <a:gd name="connsiteY679" fmla="*/ 128558 h 904738"/>
                <a:gd name="connsiteX680" fmla="*/ 1148441 w 1473200"/>
                <a:gd name="connsiteY680" fmla="*/ 125315 h 904738"/>
                <a:gd name="connsiteX681" fmla="*/ 1150065 w 1473200"/>
                <a:gd name="connsiteY681" fmla="*/ 115586 h 904738"/>
                <a:gd name="connsiteX682" fmla="*/ 1154936 w 1473200"/>
                <a:gd name="connsiteY682" fmla="*/ 110721 h 904738"/>
                <a:gd name="connsiteX683" fmla="*/ 1180917 w 1473200"/>
                <a:gd name="connsiteY683" fmla="*/ 104235 h 904738"/>
                <a:gd name="connsiteX684" fmla="*/ 1177669 w 1473200"/>
                <a:gd name="connsiteY684" fmla="*/ 102613 h 904738"/>
                <a:gd name="connsiteX685" fmla="*/ 1189036 w 1473200"/>
                <a:gd name="connsiteY685" fmla="*/ 96127 h 904738"/>
                <a:gd name="connsiteX686" fmla="*/ 1195531 w 1473200"/>
                <a:gd name="connsiteY686" fmla="*/ 89640 h 904738"/>
                <a:gd name="connsiteX687" fmla="*/ 1202026 w 1473200"/>
                <a:gd name="connsiteY687" fmla="*/ 88019 h 904738"/>
                <a:gd name="connsiteX688" fmla="*/ 1210145 w 1473200"/>
                <a:gd name="connsiteY688" fmla="*/ 88019 h 904738"/>
                <a:gd name="connsiteX689" fmla="*/ 1218264 w 1473200"/>
                <a:gd name="connsiteY689" fmla="*/ 83154 h 904738"/>
                <a:gd name="connsiteX690" fmla="*/ 1221512 w 1473200"/>
                <a:gd name="connsiteY690" fmla="*/ 83154 h 904738"/>
                <a:gd name="connsiteX691" fmla="*/ 1226383 w 1473200"/>
                <a:gd name="connsiteY691" fmla="*/ 84776 h 904738"/>
                <a:gd name="connsiteX692" fmla="*/ 1228007 w 1473200"/>
                <a:gd name="connsiteY692" fmla="*/ 89640 h 904738"/>
                <a:gd name="connsiteX693" fmla="*/ 1234502 w 1473200"/>
                <a:gd name="connsiteY693" fmla="*/ 83154 h 904738"/>
                <a:gd name="connsiteX694" fmla="*/ 1237750 w 1473200"/>
                <a:gd name="connsiteY694" fmla="*/ 76668 h 904738"/>
                <a:gd name="connsiteX695" fmla="*/ 1245869 w 1473200"/>
                <a:gd name="connsiteY695" fmla="*/ 73425 h 904738"/>
                <a:gd name="connsiteX696" fmla="*/ 1250740 w 1473200"/>
                <a:gd name="connsiteY696" fmla="*/ 70181 h 904738"/>
                <a:gd name="connsiteX697" fmla="*/ 1262107 w 1473200"/>
                <a:gd name="connsiteY697" fmla="*/ 70181 h 904738"/>
                <a:gd name="connsiteX698" fmla="*/ 1255611 w 1473200"/>
                <a:gd name="connsiteY698" fmla="*/ 78289 h 904738"/>
                <a:gd name="connsiteX699" fmla="*/ 1255611 w 1473200"/>
                <a:gd name="connsiteY699" fmla="*/ 83154 h 904738"/>
                <a:gd name="connsiteX700" fmla="*/ 1250740 w 1473200"/>
                <a:gd name="connsiteY700" fmla="*/ 89640 h 904738"/>
                <a:gd name="connsiteX701" fmla="*/ 1245869 w 1473200"/>
                <a:gd name="connsiteY701" fmla="*/ 91262 h 904738"/>
                <a:gd name="connsiteX702" fmla="*/ 1252364 w 1473200"/>
                <a:gd name="connsiteY702" fmla="*/ 92884 h 904738"/>
                <a:gd name="connsiteX703" fmla="*/ 1255611 w 1473200"/>
                <a:gd name="connsiteY703" fmla="*/ 92884 h 904738"/>
                <a:gd name="connsiteX704" fmla="*/ 1268602 w 1473200"/>
                <a:gd name="connsiteY704" fmla="*/ 91262 h 904738"/>
                <a:gd name="connsiteX705" fmla="*/ 1286464 w 1473200"/>
                <a:gd name="connsiteY705" fmla="*/ 84776 h 904738"/>
                <a:gd name="connsiteX706" fmla="*/ 1292959 w 1473200"/>
                <a:gd name="connsiteY706" fmla="*/ 83154 h 904738"/>
                <a:gd name="connsiteX707" fmla="*/ 1296206 w 1473200"/>
                <a:gd name="connsiteY707" fmla="*/ 83154 h 904738"/>
                <a:gd name="connsiteX708" fmla="*/ 1304325 w 1473200"/>
                <a:gd name="connsiteY708" fmla="*/ 81532 h 904738"/>
                <a:gd name="connsiteX709" fmla="*/ 1314068 w 1473200"/>
                <a:gd name="connsiteY709" fmla="*/ 84776 h 904738"/>
                <a:gd name="connsiteX710" fmla="*/ 1320563 w 1473200"/>
                <a:gd name="connsiteY710" fmla="*/ 81532 h 904738"/>
                <a:gd name="connsiteX711" fmla="*/ 1325435 w 1473200"/>
                <a:gd name="connsiteY711" fmla="*/ 78289 h 904738"/>
                <a:gd name="connsiteX712" fmla="*/ 1331930 w 1473200"/>
                <a:gd name="connsiteY712" fmla="*/ 73425 h 904738"/>
                <a:gd name="connsiteX713" fmla="*/ 1335177 w 1473200"/>
                <a:gd name="connsiteY713" fmla="*/ 71803 h 904738"/>
                <a:gd name="connsiteX714" fmla="*/ 1340049 w 1473200"/>
                <a:gd name="connsiteY714" fmla="*/ 71803 h 904738"/>
                <a:gd name="connsiteX715" fmla="*/ 1343296 w 1473200"/>
                <a:gd name="connsiteY715" fmla="*/ 70181 h 904738"/>
                <a:gd name="connsiteX716" fmla="*/ 1349792 w 1473200"/>
                <a:gd name="connsiteY716" fmla="*/ 73425 h 904738"/>
                <a:gd name="connsiteX717" fmla="*/ 1351415 w 1473200"/>
                <a:gd name="connsiteY717" fmla="*/ 78289 h 904738"/>
                <a:gd name="connsiteX718" fmla="*/ 1349792 w 1473200"/>
                <a:gd name="connsiteY718" fmla="*/ 86397 h 904738"/>
                <a:gd name="connsiteX719" fmla="*/ 1353039 w 1473200"/>
                <a:gd name="connsiteY719" fmla="*/ 89640 h 904738"/>
                <a:gd name="connsiteX720" fmla="*/ 1359534 w 1473200"/>
                <a:gd name="connsiteY720" fmla="*/ 91262 h 904738"/>
                <a:gd name="connsiteX721" fmla="*/ 1361158 w 1473200"/>
                <a:gd name="connsiteY721" fmla="*/ 89640 h 904738"/>
                <a:gd name="connsiteX722" fmla="*/ 1364406 w 1473200"/>
                <a:gd name="connsiteY722" fmla="*/ 86397 h 904738"/>
                <a:gd name="connsiteX723" fmla="*/ 1362782 w 1473200"/>
                <a:gd name="connsiteY723" fmla="*/ 83154 h 904738"/>
                <a:gd name="connsiteX724" fmla="*/ 1366030 w 1473200"/>
                <a:gd name="connsiteY724" fmla="*/ 79911 h 904738"/>
                <a:gd name="connsiteX725" fmla="*/ 1374149 w 1473200"/>
                <a:gd name="connsiteY725" fmla="*/ 76668 h 904738"/>
                <a:gd name="connsiteX726" fmla="*/ 1375772 w 1473200"/>
                <a:gd name="connsiteY726" fmla="*/ 73425 h 904738"/>
                <a:gd name="connsiteX727" fmla="*/ 1377396 w 1473200"/>
                <a:gd name="connsiteY727" fmla="*/ 70181 h 904738"/>
                <a:gd name="connsiteX728" fmla="*/ 1374149 w 1473200"/>
                <a:gd name="connsiteY728" fmla="*/ 63695 h 904738"/>
                <a:gd name="connsiteX729" fmla="*/ 1370901 w 1473200"/>
                <a:gd name="connsiteY729" fmla="*/ 58830 h 904738"/>
                <a:gd name="connsiteX730" fmla="*/ 1369277 w 1473200"/>
                <a:gd name="connsiteY730" fmla="*/ 55587 h 904738"/>
                <a:gd name="connsiteX731" fmla="*/ 1366030 w 1473200"/>
                <a:gd name="connsiteY731" fmla="*/ 52344 h 904738"/>
                <a:gd name="connsiteX732" fmla="*/ 1359534 w 1473200"/>
                <a:gd name="connsiteY732" fmla="*/ 49101 h 904738"/>
                <a:gd name="connsiteX733" fmla="*/ 1356287 w 1473200"/>
                <a:gd name="connsiteY733" fmla="*/ 44236 h 904738"/>
                <a:gd name="connsiteX734" fmla="*/ 1349792 w 1473200"/>
                <a:gd name="connsiteY734" fmla="*/ 42615 h 904738"/>
                <a:gd name="connsiteX735" fmla="*/ 1344920 w 1473200"/>
                <a:gd name="connsiteY735" fmla="*/ 39371 h 904738"/>
                <a:gd name="connsiteX736" fmla="*/ 1340049 w 1473200"/>
                <a:gd name="connsiteY736" fmla="*/ 37750 h 904738"/>
                <a:gd name="connsiteX737" fmla="*/ 1340049 w 1473200"/>
                <a:gd name="connsiteY737" fmla="*/ 36128 h 904738"/>
                <a:gd name="connsiteX738" fmla="*/ 1340049 w 1473200"/>
                <a:gd name="connsiteY738" fmla="*/ 28020 h 904738"/>
                <a:gd name="connsiteX739" fmla="*/ 1343296 w 1473200"/>
                <a:gd name="connsiteY739" fmla="*/ 23156 h 904738"/>
                <a:gd name="connsiteX740" fmla="*/ 1344920 w 1473200"/>
                <a:gd name="connsiteY740" fmla="*/ 23156 h 904738"/>
                <a:gd name="connsiteX741" fmla="*/ 1348168 w 1473200"/>
                <a:gd name="connsiteY741" fmla="*/ 23156 h 904738"/>
                <a:gd name="connsiteX742" fmla="*/ 1357911 w 1473200"/>
                <a:gd name="connsiteY742" fmla="*/ 24777 h 904738"/>
                <a:gd name="connsiteX743" fmla="*/ 1362782 w 1473200"/>
                <a:gd name="connsiteY743" fmla="*/ 32885 h 904738"/>
                <a:gd name="connsiteX744" fmla="*/ 1367653 w 1473200"/>
                <a:gd name="connsiteY744" fmla="*/ 36128 h 904738"/>
                <a:gd name="connsiteX745" fmla="*/ 1382268 w 1473200"/>
                <a:gd name="connsiteY745" fmla="*/ 42615 h 904738"/>
                <a:gd name="connsiteX746" fmla="*/ 1390387 w 1473200"/>
                <a:gd name="connsiteY746" fmla="*/ 42615 h 904738"/>
                <a:gd name="connsiteX747" fmla="*/ 1416367 w 1473200"/>
                <a:gd name="connsiteY747" fmla="*/ 45858 h 904738"/>
                <a:gd name="connsiteX748" fmla="*/ 1419615 w 1473200"/>
                <a:gd name="connsiteY748" fmla="*/ 45858 h 904738"/>
                <a:gd name="connsiteX749" fmla="*/ 1421239 w 1473200"/>
                <a:gd name="connsiteY749" fmla="*/ 45858 h 904738"/>
                <a:gd name="connsiteX750" fmla="*/ 1427734 w 1473200"/>
                <a:gd name="connsiteY750" fmla="*/ 49101 h 904738"/>
                <a:gd name="connsiteX751" fmla="*/ 1430981 w 1473200"/>
                <a:gd name="connsiteY751" fmla="*/ 49101 h 904738"/>
                <a:gd name="connsiteX752" fmla="*/ 1434229 w 1473200"/>
                <a:gd name="connsiteY752" fmla="*/ 50722 h 904738"/>
                <a:gd name="connsiteX753" fmla="*/ 1442348 w 1473200"/>
                <a:gd name="connsiteY753" fmla="*/ 53966 h 904738"/>
                <a:gd name="connsiteX754" fmla="*/ 1447219 w 1473200"/>
                <a:gd name="connsiteY754" fmla="*/ 53966 h 904738"/>
                <a:gd name="connsiteX755" fmla="*/ 1450467 w 1473200"/>
                <a:gd name="connsiteY755" fmla="*/ 57209 h 904738"/>
                <a:gd name="connsiteX756" fmla="*/ 1448843 w 1473200"/>
                <a:gd name="connsiteY756" fmla="*/ 66938 h 904738"/>
                <a:gd name="connsiteX757" fmla="*/ 1442348 w 1473200"/>
                <a:gd name="connsiteY757" fmla="*/ 76668 h 904738"/>
                <a:gd name="connsiteX758" fmla="*/ 1460210 w 1473200"/>
                <a:gd name="connsiteY758" fmla="*/ 83154 h 904738"/>
                <a:gd name="connsiteX759" fmla="*/ 1460210 w 1473200"/>
                <a:gd name="connsiteY759" fmla="*/ 89640 h 904738"/>
                <a:gd name="connsiteX760" fmla="*/ 1460210 w 1473200"/>
                <a:gd name="connsiteY760" fmla="*/ 105856 h 904738"/>
                <a:gd name="connsiteX761" fmla="*/ 1461834 w 1473200"/>
                <a:gd name="connsiteY761" fmla="*/ 105856 h 904738"/>
                <a:gd name="connsiteX762" fmla="*/ 1473200 w 1473200"/>
                <a:gd name="connsiteY762" fmla="*/ 109099 h 904738"/>
                <a:gd name="connsiteX763" fmla="*/ 1473200 w 1473200"/>
                <a:gd name="connsiteY763" fmla="*/ 113964 h 904738"/>
                <a:gd name="connsiteX764" fmla="*/ 1469953 w 1473200"/>
                <a:gd name="connsiteY764" fmla="*/ 118829 h 904738"/>
                <a:gd name="connsiteX765" fmla="*/ 1456962 w 1473200"/>
                <a:gd name="connsiteY765" fmla="*/ 136666 h 904738"/>
                <a:gd name="connsiteX766" fmla="*/ 1417991 w 1473200"/>
                <a:gd name="connsiteY766" fmla="*/ 165855 h 904738"/>
                <a:gd name="connsiteX767" fmla="*/ 1395258 w 1473200"/>
                <a:gd name="connsiteY767" fmla="*/ 177206 h 904738"/>
                <a:gd name="connsiteX768" fmla="*/ 1375772 w 1473200"/>
                <a:gd name="connsiteY768" fmla="*/ 195043 h 904738"/>
                <a:gd name="connsiteX769" fmla="*/ 1369277 w 1473200"/>
                <a:gd name="connsiteY769" fmla="*/ 191800 h 904738"/>
                <a:gd name="connsiteX770" fmla="*/ 1366030 w 1473200"/>
                <a:gd name="connsiteY770" fmla="*/ 193421 h 904738"/>
                <a:gd name="connsiteX771" fmla="*/ 1359534 w 1473200"/>
                <a:gd name="connsiteY771" fmla="*/ 204773 h 904738"/>
                <a:gd name="connsiteX772" fmla="*/ 1357911 w 1473200"/>
                <a:gd name="connsiteY772" fmla="*/ 230718 h 904738"/>
                <a:gd name="connsiteX773" fmla="*/ 1354663 w 1473200"/>
                <a:gd name="connsiteY773" fmla="*/ 256663 h 904738"/>
                <a:gd name="connsiteX774" fmla="*/ 1353039 w 1473200"/>
                <a:gd name="connsiteY774" fmla="*/ 284230 h 904738"/>
                <a:gd name="connsiteX775" fmla="*/ 1318940 w 1473200"/>
                <a:gd name="connsiteY775" fmla="*/ 295581 h 904738"/>
                <a:gd name="connsiteX776" fmla="*/ 1299454 w 1473200"/>
                <a:gd name="connsiteY776" fmla="*/ 297203 h 904738"/>
                <a:gd name="connsiteX777" fmla="*/ 1275097 w 1473200"/>
                <a:gd name="connsiteY777" fmla="*/ 306932 h 904738"/>
                <a:gd name="connsiteX778" fmla="*/ 1250740 w 1473200"/>
                <a:gd name="connsiteY778" fmla="*/ 310175 h 904738"/>
                <a:gd name="connsiteX779" fmla="*/ 1245869 w 1473200"/>
                <a:gd name="connsiteY779" fmla="*/ 310175 h 904738"/>
                <a:gd name="connsiteX780" fmla="*/ 1240997 w 1473200"/>
                <a:gd name="connsiteY780" fmla="*/ 306932 h 904738"/>
                <a:gd name="connsiteX781" fmla="*/ 1219888 w 1473200"/>
                <a:gd name="connsiteY781" fmla="*/ 313418 h 904738"/>
                <a:gd name="connsiteX782" fmla="*/ 1219888 w 1473200"/>
                <a:gd name="connsiteY782" fmla="*/ 315040 h 904738"/>
                <a:gd name="connsiteX783" fmla="*/ 1219888 w 1473200"/>
                <a:gd name="connsiteY783" fmla="*/ 318283 h 904738"/>
                <a:gd name="connsiteX784" fmla="*/ 1219888 w 1473200"/>
                <a:gd name="connsiteY784" fmla="*/ 319905 h 904738"/>
                <a:gd name="connsiteX785" fmla="*/ 1221512 w 1473200"/>
                <a:gd name="connsiteY785" fmla="*/ 321526 h 904738"/>
                <a:gd name="connsiteX786" fmla="*/ 1223136 w 1473200"/>
                <a:gd name="connsiteY786" fmla="*/ 323148 h 904738"/>
                <a:gd name="connsiteX787" fmla="*/ 1224759 w 1473200"/>
                <a:gd name="connsiteY787" fmla="*/ 326391 h 904738"/>
                <a:gd name="connsiteX788" fmla="*/ 1226383 w 1473200"/>
                <a:gd name="connsiteY788" fmla="*/ 326391 h 904738"/>
                <a:gd name="connsiteX789" fmla="*/ 1228007 w 1473200"/>
                <a:gd name="connsiteY789" fmla="*/ 328013 h 904738"/>
                <a:gd name="connsiteX790" fmla="*/ 1221512 w 1473200"/>
                <a:gd name="connsiteY790" fmla="*/ 328013 h 904738"/>
                <a:gd name="connsiteX791" fmla="*/ 1215017 w 1473200"/>
                <a:gd name="connsiteY791" fmla="*/ 336120 h 904738"/>
                <a:gd name="connsiteX792" fmla="*/ 1210145 w 1473200"/>
                <a:gd name="connsiteY792" fmla="*/ 336120 h 904738"/>
                <a:gd name="connsiteX793" fmla="*/ 1203650 w 1473200"/>
                <a:gd name="connsiteY793" fmla="*/ 336120 h 904738"/>
                <a:gd name="connsiteX794" fmla="*/ 1193907 w 1473200"/>
                <a:gd name="connsiteY794" fmla="*/ 340985 h 904738"/>
                <a:gd name="connsiteX795" fmla="*/ 1182541 w 1473200"/>
                <a:gd name="connsiteY795" fmla="*/ 355579 h 904738"/>
                <a:gd name="connsiteX796" fmla="*/ 1177669 w 1473200"/>
                <a:gd name="connsiteY796" fmla="*/ 353958 h 904738"/>
                <a:gd name="connsiteX797" fmla="*/ 1174422 w 1473200"/>
                <a:gd name="connsiteY797" fmla="*/ 349093 h 904738"/>
                <a:gd name="connsiteX798" fmla="*/ 1172798 w 1473200"/>
                <a:gd name="connsiteY798" fmla="*/ 349093 h 904738"/>
                <a:gd name="connsiteX799" fmla="*/ 1159807 w 1473200"/>
                <a:gd name="connsiteY799" fmla="*/ 340985 h 904738"/>
                <a:gd name="connsiteX800" fmla="*/ 1158184 w 1473200"/>
                <a:gd name="connsiteY800" fmla="*/ 337742 h 904738"/>
                <a:gd name="connsiteX801" fmla="*/ 1161431 w 1473200"/>
                <a:gd name="connsiteY801" fmla="*/ 323148 h 904738"/>
                <a:gd name="connsiteX802" fmla="*/ 1163055 w 1473200"/>
                <a:gd name="connsiteY802" fmla="*/ 324769 h 904738"/>
                <a:gd name="connsiteX803" fmla="*/ 1159807 w 1473200"/>
                <a:gd name="connsiteY803" fmla="*/ 313418 h 904738"/>
                <a:gd name="connsiteX804" fmla="*/ 1148441 w 1473200"/>
                <a:gd name="connsiteY804" fmla="*/ 308554 h 904738"/>
                <a:gd name="connsiteX805" fmla="*/ 1137074 w 1473200"/>
                <a:gd name="connsiteY805" fmla="*/ 308554 h 904738"/>
                <a:gd name="connsiteX806" fmla="*/ 1130579 w 1473200"/>
                <a:gd name="connsiteY806" fmla="*/ 319905 h 904738"/>
                <a:gd name="connsiteX807" fmla="*/ 1122460 w 1473200"/>
                <a:gd name="connsiteY807" fmla="*/ 331256 h 904738"/>
                <a:gd name="connsiteX808" fmla="*/ 1132203 w 1473200"/>
                <a:gd name="connsiteY808" fmla="*/ 334499 h 904738"/>
                <a:gd name="connsiteX809" fmla="*/ 1133827 w 1473200"/>
                <a:gd name="connsiteY809" fmla="*/ 342607 h 904738"/>
                <a:gd name="connsiteX810" fmla="*/ 1135451 w 1473200"/>
                <a:gd name="connsiteY810" fmla="*/ 352336 h 904738"/>
                <a:gd name="connsiteX811" fmla="*/ 1140322 w 1473200"/>
                <a:gd name="connsiteY811" fmla="*/ 360444 h 904738"/>
                <a:gd name="connsiteX812" fmla="*/ 1140322 w 1473200"/>
                <a:gd name="connsiteY812" fmla="*/ 363687 h 904738"/>
                <a:gd name="connsiteX813" fmla="*/ 1120836 w 1473200"/>
                <a:gd name="connsiteY813" fmla="*/ 388011 h 904738"/>
                <a:gd name="connsiteX814" fmla="*/ 1122460 w 1473200"/>
                <a:gd name="connsiteY814" fmla="*/ 388011 h 904738"/>
                <a:gd name="connsiteX815" fmla="*/ 1137074 w 1473200"/>
                <a:gd name="connsiteY815" fmla="*/ 391254 h 904738"/>
                <a:gd name="connsiteX816" fmla="*/ 1143570 w 1473200"/>
                <a:gd name="connsiteY816" fmla="*/ 392876 h 904738"/>
                <a:gd name="connsiteX817" fmla="*/ 1141946 w 1473200"/>
                <a:gd name="connsiteY817" fmla="*/ 397741 h 904738"/>
                <a:gd name="connsiteX818" fmla="*/ 1130579 w 1473200"/>
                <a:gd name="connsiteY818" fmla="*/ 402605 h 904738"/>
                <a:gd name="connsiteX819" fmla="*/ 1128955 w 1473200"/>
                <a:gd name="connsiteY819" fmla="*/ 417199 h 904738"/>
                <a:gd name="connsiteX820" fmla="*/ 1137074 w 1473200"/>
                <a:gd name="connsiteY820" fmla="*/ 417199 h 904738"/>
                <a:gd name="connsiteX821" fmla="*/ 1141946 w 1473200"/>
                <a:gd name="connsiteY821" fmla="*/ 418821 h 904738"/>
                <a:gd name="connsiteX822" fmla="*/ 1145193 w 1473200"/>
                <a:gd name="connsiteY822" fmla="*/ 417199 h 904738"/>
                <a:gd name="connsiteX823" fmla="*/ 1153312 w 1473200"/>
                <a:gd name="connsiteY823" fmla="*/ 415578 h 904738"/>
                <a:gd name="connsiteX824" fmla="*/ 1163055 w 1473200"/>
                <a:gd name="connsiteY824" fmla="*/ 412335 h 904738"/>
                <a:gd name="connsiteX825" fmla="*/ 1179293 w 1473200"/>
                <a:gd name="connsiteY825" fmla="*/ 415578 h 904738"/>
                <a:gd name="connsiteX826" fmla="*/ 1184164 w 1473200"/>
                <a:gd name="connsiteY826" fmla="*/ 418821 h 904738"/>
                <a:gd name="connsiteX827" fmla="*/ 1187412 w 1473200"/>
                <a:gd name="connsiteY827" fmla="*/ 418821 h 904738"/>
                <a:gd name="connsiteX828" fmla="*/ 1189036 w 1473200"/>
                <a:gd name="connsiteY828" fmla="*/ 426929 h 904738"/>
                <a:gd name="connsiteX829" fmla="*/ 1202026 w 1473200"/>
                <a:gd name="connsiteY829" fmla="*/ 435037 h 904738"/>
                <a:gd name="connsiteX830" fmla="*/ 1206898 w 1473200"/>
                <a:gd name="connsiteY830" fmla="*/ 436658 h 904738"/>
                <a:gd name="connsiteX831" fmla="*/ 1210145 w 1473200"/>
                <a:gd name="connsiteY831" fmla="*/ 438280 h 904738"/>
                <a:gd name="connsiteX832" fmla="*/ 1213393 w 1473200"/>
                <a:gd name="connsiteY832" fmla="*/ 439902 h 904738"/>
                <a:gd name="connsiteX833" fmla="*/ 1218264 w 1473200"/>
                <a:gd name="connsiteY833" fmla="*/ 441523 h 904738"/>
                <a:gd name="connsiteX834" fmla="*/ 1223136 w 1473200"/>
                <a:gd name="connsiteY834" fmla="*/ 441523 h 904738"/>
                <a:gd name="connsiteX835" fmla="*/ 1231254 w 1473200"/>
                <a:gd name="connsiteY835" fmla="*/ 439902 h 904738"/>
                <a:gd name="connsiteX836" fmla="*/ 1234502 w 1473200"/>
                <a:gd name="connsiteY836" fmla="*/ 438280 h 904738"/>
                <a:gd name="connsiteX837" fmla="*/ 1236126 w 1473200"/>
                <a:gd name="connsiteY837" fmla="*/ 435037 h 904738"/>
                <a:gd name="connsiteX838" fmla="*/ 1242621 w 1473200"/>
                <a:gd name="connsiteY838" fmla="*/ 428551 h 904738"/>
                <a:gd name="connsiteX839" fmla="*/ 1240997 w 1473200"/>
                <a:gd name="connsiteY839" fmla="*/ 438280 h 904738"/>
                <a:gd name="connsiteX840" fmla="*/ 1249116 w 1473200"/>
                <a:gd name="connsiteY840" fmla="*/ 436658 h 904738"/>
                <a:gd name="connsiteX841" fmla="*/ 1242621 w 1473200"/>
                <a:gd name="connsiteY841" fmla="*/ 444766 h 904738"/>
                <a:gd name="connsiteX842" fmla="*/ 1255611 w 1473200"/>
                <a:gd name="connsiteY842" fmla="*/ 443145 h 904738"/>
                <a:gd name="connsiteX843" fmla="*/ 1257235 w 1473200"/>
                <a:gd name="connsiteY843" fmla="*/ 443145 h 904738"/>
                <a:gd name="connsiteX844" fmla="*/ 1255611 w 1473200"/>
                <a:gd name="connsiteY844" fmla="*/ 444766 h 904738"/>
                <a:gd name="connsiteX845" fmla="*/ 1258859 w 1473200"/>
                <a:gd name="connsiteY845" fmla="*/ 452874 h 904738"/>
                <a:gd name="connsiteX846" fmla="*/ 1250740 w 1473200"/>
                <a:gd name="connsiteY846" fmla="*/ 465847 h 904738"/>
                <a:gd name="connsiteX847" fmla="*/ 1245869 w 1473200"/>
                <a:gd name="connsiteY847" fmla="*/ 464225 h 904738"/>
                <a:gd name="connsiteX848" fmla="*/ 1244245 w 1473200"/>
                <a:gd name="connsiteY848" fmla="*/ 464225 h 904738"/>
                <a:gd name="connsiteX849" fmla="*/ 1247492 w 1473200"/>
                <a:gd name="connsiteY849" fmla="*/ 490170 h 904738"/>
                <a:gd name="connsiteX850" fmla="*/ 1244245 w 1473200"/>
                <a:gd name="connsiteY850" fmla="*/ 490170 h 904738"/>
                <a:gd name="connsiteX851" fmla="*/ 1239373 w 1473200"/>
                <a:gd name="connsiteY851" fmla="*/ 486927 h 904738"/>
                <a:gd name="connsiteX852" fmla="*/ 1237750 w 1473200"/>
                <a:gd name="connsiteY852" fmla="*/ 485306 h 904738"/>
                <a:gd name="connsiteX853" fmla="*/ 1229631 w 1473200"/>
                <a:gd name="connsiteY853" fmla="*/ 482063 h 904738"/>
                <a:gd name="connsiteX854" fmla="*/ 1229631 w 1473200"/>
                <a:gd name="connsiteY854" fmla="*/ 480441 h 904738"/>
                <a:gd name="connsiteX855" fmla="*/ 1223136 w 1473200"/>
                <a:gd name="connsiteY855" fmla="*/ 480441 h 904738"/>
                <a:gd name="connsiteX856" fmla="*/ 1223136 w 1473200"/>
                <a:gd name="connsiteY856" fmla="*/ 478819 h 904738"/>
                <a:gd name="connsiteX857" fmla="*/ 1211769 w 1473200"/>
                <a:gd name="connsiteY857" fmla="*/ 478819 h 904738"/>
                <a:gd name="connsiteX858" fmla="*/ 1210145 w 1473200"/>
                <a:gd name="connsiteY858" fmla="*/ 478819 h 904738"/>
                <a:gd name="connsiteX859" fmla="*/ 1203650 w 1473200"/>
                <a:gd name="connsiteY859" fmla="*/ 480441 h 904738"/>
                <a:gd name="connsiteX860" fmla="*/ 1200402 w 1473200"/>
                <a:gd name="connsiteY860" fmla="*/ 480441 h 904738"/>
                <a:gd name="connsiteX861" fmla="*/ 1195531 w 1473200"/>
                <a:gd name="connsiteY861" fmla="*/ 480441 h 904738"/>
                <a:gd name="connsiteX862" fmla="*/ 1193907 w 1473200"/>
                <a:gd name="connsiteY862" fmla="*/ 480441 h 904738"/>
                <a:gd name="connsiteX863" fmla="*/ 1192283 w 1473200"/>
                <a:gd name="connsiteY863" fmla="*/ 478819 h 904738"/>
                <a:gd name="connsiteX864" fmla="*/ 1189036 w 1473200"/>
                <a:gd name="connsiteY864" fmla="*/ 478819 h 904738"/>
                <a:gd name="connsiteX865" fmla="*/ 1192283 w 1473200"/>
                <a:gd name="connsiteY865" fmla="*/ 483684 h 904738"/>
                <a:gd name="connsiteX866" fmla="*/ 1193907 w 1473200"/>
                <a:gd name="connsiteY866" fmla="*/ 485306 h 904738"/>
                <a:gd name="connsiteX867" fmla="*/ 1195531 w 1473200"/>
                <a:gd name="connsiteY867" fmla="*/ 488549 h 904738"/>
                <a:gd name="connsiteX868" fmla="*/ 1184164 w 1473200"/>
                <a:gd name="connsiteY868" fmla="*/ 496657 h 904738"/>
                <a:gd name="connsiteX869" fmla="*/ 1177669 w 1473200"/>
                <a:gd name="connsiteY869" fmla="*/ 493414 h 904738"/>
                <a:gd name="connsiteX870" fmla="*/ 1172798 w 1473200"/>
                <a:gd name="connsiteY870" fmla="*/ 495035 h 904738"/>
                <a:gd name="connsiteX871" fmla="*/ 1161431 w 1473200"/>
                <a:gd name="connsiteY871" fmla="*/ 498278 h 904738"/>
                <a:gd name="connsiteX872" fmla="*/ 1151688 w 1473200"/>
                <a:gd name="connsiteY872" fmla="*/ 508008 h 904738"/>
                <a:gd name="connsiteX873" fmla="*/ 1153312 w 1473200"/>
                <a:gd name="connsiteY873" fmla="*/ 511251 h 904738"/>
                <a:gd name="connsiteX874" fmla="*/ 1154936 w 1473200"/>
                <a:gd name="connsiteY874" fmla="*/ 512873 h 904738"/>
                <a:gd name="connsiteX875" fmla="*/ 1154936 w 1473200"/>
                <a:gd name="connsiteY875" fmla="*/ 514494 h 904738"/>
                <a:gd name="connsiteX876" fmla="*/ 1159807 w 1473200"/>
                <a:gd name="connsiteY876" fmla="*/ 519359 h 904738"/>
                <a:gd name="connsiteX877" fmla="*/ 1158184 w 1473200"/>
                <a:gd name="connsiteY877" fmla="*/ 525845 h 904738"/>
                <a:gd name="connsiteX878" fmla="*/ 1164679 w 1473200"/>
                <a:gd name="connsiteY878" fmla="*/ 525845 h 904738"/>
                <a:gd name="connsiteX879" fmla="*/ 1166303 w 1473200"/>
                <a:gd name="connsiteY879" fmla="*/ 527467 h 904738"/>
                <a:gd name="connsiteX880" fmla="*/ 1174422 w 1473200"/>
                <a:gd name="connsiteY880" fmla="*/ 530710 h 904738"/>
                <a:gd name="connsiteX881" fmla="*/ 1176045 w 1473200"/>
                <a:gd name="connsiteY881" fmla="*/ 529088 h 904738"/>
                <a:gd name="connsiteX882" fmla="*/ 1177669 w 1473200"/>
                <a:gd name="connsiteY882" fmla="*/ 530710 h 904738"/>
                <a:gd name="connsiteX883" fmla="*/ 1179293 w 1473200"/>
                <a:gd name="connsiteY883" fmla="*/ 532332 h 904738"/>
                <a:gd name="connsiteX884" fmla="*/ 1182541 w 1473200"/>
                <a:gd name="connsiteY884" fmla="*/ 535575 h 904738"/>
                <a:gd name="connsiteX885" fmla="*/ 1198779 w 1473200"/>
                <a:gd name="connsiteY885" fmla="*/ 542061 h 904738"/>
                <a:gd name="connsiteX886" fmla="*/ 1202026 w 1473200"/>
                <a:gd name="connsiteY886" fmla="*/ 546926 h 904738"/>
                <a:gd name="connsiteX887" fmla="*/ 1203650 w 1473200"/>
                <a:gd name="connsiteY887" fmla="*/ 546926 h 904738"/>
                <a:gd name="connsiteX888" fmla="*/ 1187412 w 1473200"/>
                <a:gd name="connsiteY888" fmla="*/ 559898 h 904738"/>
                <a:gd name="connsiteX889" fmla="*/ 1167926 w 1473200"/>
                <a:gd name="connsiteY889" fmla="*/ 571249 h 904738"/>
                <a:gd name="connsiteX890" fmla="*/ 1164679 w 1473200"/>
                <a:gd name="connsiteY890" fmla="*/ 590708 h 904738"/>
                <a:gd name="connsiteX891" fmla="*/ 1158184 w 1473200"/>
                <a:gd name="connsiteY891" fmla="*/ 592330 h 904738"/>
                <a:gd name="connsiteX892" fmla="*/ 1148441 w 1473200"/>
                <a:gd name="connsiteY892" fmla="*/ 582601 h 904738"/>
                <a:gd name="connsiteX893" fmla="*/ 1140322 w 1473200"/>
                <a:gd name="connsiteY893" fmla="*/ 580979 h 904738"/>
                <a:gd name="connsiteX894" fmla="*/ 1137074 w 1473200"/>
                <a:gd name="connsiteY894" fmla="*/ 589087 h 904738"/>
                <a:gd name="connsiteX895" fmla="*/ 1130579 w 1473200"/>
                <a:gd name="connsiteY895" fmla="*/ 602059 h 904738"/>
                <a:gd name="connsiteX896" fmla="*/ 1132203 w 1473200"/>
                <a:gd name="connsiteY896" fmla="*/ 610167 h 904738"/>
                <a:gd name="connsiteX897" fmla="*/ 1127332 w 1473200"/>
                <a:gd name="connsiteY897" fmla="*/ 621518 h 904738"/>
                <a:gd name="connsiteX898" fmla="*/ 1127332 w 1473200"/>
                <a:gd name="connsiteY898" fmla="*/ 624762 h 904738"/>
                <a:gd name="connsiteX899" fmla="*/ 1132203 w 1473200"/>
                <a:gd name="connsiteY899" fmla="*/ 629626 h 904738"/>
                <a:gd name="connsiteX900" fmla="*/ 1133827 w 1473200"/>
                <a:gd name="connsiteY900" fmla="*/ 631248 h 904738"/>
                <a:gd name="connsiteX901" fmla="*/ 1135451 w 1473200"/>
                <a:gd name="connsiteY901" fmla="*/ 631248 h 904738"/>
                <a:gd name="connsiteX902" fmla="*/ 1138698 w 1473200"/>
                <a:gd name="connsiteY902" fmla="*/ 639356 h 904738"/>
                <a:gd name="connsiteX903" fmla="*/ 1154936 w 1473200"/>
                <a:gd name="connsiteY903" fmla="*/ 642599 h 904738"/>
                <a:gd name="connsiteX904" fmla="*/ 1158184 w 1473200"/>
                <a:gd name="connsiteY904" fmla="*/ 649085 h 904738"/>
                <a:gd name="connsiteX905" fmla="*/ 1161431 w 1473200"/>
                <a:gd name="connsiteY905" fmla="*/ 655572 h 904738"/>
                <a:gd name="connsiteX906" fmla="*/ 1166303 w 1473200"/>
                <a:gd name="connsiteY906" fmla="*/ 663679 h 904738"/>
                <a:gd name="connsiteX907" fmla="*/ 1163055 w 1473200"/>
                <a:gd name="connsiteY907" fmla="*/ 665301 h 904738"/>
                <a:gd name="connsiteX908" fmla="*/ 1161431 w 1473200"/>
                <a:gd name="connsiteY908" fmla="*/ 666923 h 904738"/>
                <a:gd name="connsiteX909" fmla="*/ 1161431 w 1473200"/>
                <a:gd name="connsiteY909" fmla="*/ 668544 h 904738"/>
                <a:gd name="connsiteX910" fmla="*/ 1163055 w 1473200"/>
                <a:gd name="connsiteY910" fmla="*/ 670166 h 904738"/>
                <a:gd name="connsiteX911" fmla="*/ 1163055 w 1473200"/>
                <a:gd name="connsiteY911" fmla="*/ 671787 h 904738"/>
                <a:gd name="connsiteX912" fmla="*/ 1164679 w 1473200"/>
                <a:gd name="connsiteY912" fmla="*/ 671787 h 904738"/>
                <a:gd name="connsiteX913" fmla="*/ 1164679 w 1473200"/>
                <a:gd name="connsiteY913" fmla="*/ 673409 h 904738"/>
                <a:gd name="connsiteX914" fmla="*/ 1166303 w 1473200"/>
                <a:gd name="connsiteY914" fmla="*/ 675031 h 904738"/>
                <a:gd name="connsiteX915" fmla="*/ 1171174 w 1473200"/>
                <a:gd name="connsiteY915" fmla="*/ 678274 h 904738"/>
                <a:gd name="connsiteX916" fmla="*/ 1158184 w 1473200"/>
                <a:gd name="connsiteY916" fmla="*/ 688003 h 904738"/>
                <a:gd name="connsiteX917" fmla="*/ 1143570 w 1473200"/>
                <a:gd name="connsiteY917" fmla="*/ 689625 h 904738"/>
                <a:gd name="connsiteX918" fmla="*/ 1137074 w 1473200"/>
                <a:gd name="connsiteY918" fmla="*/ 704219 h 904738"/>
                <a:gd name="connsiteX919" fmla="*/ 1128955 w 1473200"/>
                <a:gd name="connsiteY919" fmla="*/ 717192 h 904738"/>
                <a:gd name="connsiteX920" fmla="*/ 1143570 w 1473200"/>
                <a:gd name="connsiteY920" fmla="*/ 736651 h 904738"/>
                <a:gd name="connsiteX921" fmla="*/ 1145193 w 1473200"/>
                <a:gd name="connsiteY921" fmla="*/ 751245 h 904738"/>
                <a:gd name="connsiteX922" fmla="*/ 1151688 w 1473200"/>
                <a:gd name="connsiteY922" fmla="*/ 762596 h 904738"/>
                <a:gd name="connsiteX923" fmla="*/ 1163055 w 1473200"/>
                <a:gd name="connsiteY923" fmla="*/ 778812 h 904738"/>
                <a:gd name="connsiteX924" fmla="*/ 1148441 w 1473200"/>
                <a:gd name="connsiteY924" fmla="*/ 786920 h 904738"/>
                <a:gd name="connsiteX925" fmla="*/ 1130579 w 1473200"/>
                <a:gd name="connsiteY925" fmla="*/ 778812 h 904738"/>
                <a:gd name="connsiteX926" fmla="*/ 1127332 w 1473200"/>
                <a:gd name="connsiteY926" fmla="*/ 777190 h 904738"/>
                <a:gd name="connsiteX927" fmla="*/ 1124084 w 1473200"/>
                <a:gd name="connsiteY927" fmla="*/ 777190 h 904738"/>
                <a:gd name="connsiteX928" fmla="*/ 1120836 w 1473200"/>
                <a:gd name="connsiteY928" fmla="*/ 777190 h 904738"/>
                <a:gd name="connsiteX929" fmla="*/ 1120836 w 1473200"/>
                <a:gd name="connsiteY929" fmla="*/ 782055 h 904738"/>
                <a:gd name="connsiteX930" fmla="*/ 1124084 w 1473200"/>
                <a:gd name="connsiteY930" fmla="*/ 783676 h 904738"/>
                <a:gd name="connsiteX931" fmla="*/ 1127332 w 1473200"/>
                <a:gd name="connsiteY931" fmla="*/ 791784 h 904738"/>
                <a:gd name="connsiteX932" fmla="*/ 1124084 w 1473200"/>
                <a:gd name="connsiteY932" fmla="*/ 790163 h 904738"/>
                <a:gd name="connsiteX933" fmla="*/ 1122460 w 1473200"/>
                <a:gd name="connsiteY933" fmla="*/ 788541 h 904738"/>
                <a:gd name="connsiteX934" fmla="*/ 1120836 w 1473200"/>
                <a:gd name="connsiteY934" fmla="*/ 786920 h 904738"/>
                <a:gd name="connsiteX935" fmla="*/ 1117589 w 1473200"/>
                <a:gd name="connsiteY935" fmla="*/ 786920 h 904738"/>
                <a:gd name="connsiteX936" fmla="*/ 1115965 w 1473200"/>
                <a:gd name="connsiteY936" fmla="*/ 785298 h 904738"/>
                <a:gd name="connsiteX937" fmla="*/ 1114341 w 1473200"/>
                <a:gd name="connsiteY937" fmla="*/ 785298 h 904738"/>
                <a:gd name="connsiteX938" fmla="*/ 1101351 w 1473200"/>
                <a:gd name="connsiteY938" fmla="*/ 786920 h 904738"/>
                <a:gd name="connsiteX939" fmla="*/ 1101351 w 1473200"/>
                <a:gd name="connsiteY939" fmla="*/ 788541 h 904738"/>
                <a:gd name="connsiteX940" fmla="*/ 1099727 w 1473200"/>
                <a:gd name="connsiteY940" fmla="*/ 786920 h 904738"/>
                <a:gd name="connsiteX941" fmla="*/ 1099727 w 1473200"/>
                <a:gd name="connsiteY941" fmla="*/ 785298 h 904738"/>
                <a:gd name="connsiteX942" fmla="*/ 1098103 w 1473200"/>
                <a:gd name="connsiteY942" fmla="*/ 785298 h 904738"/>
                <a:gd name="connsiteX943" fmla="*/ 1096479 w 1473200"/>
                <a:gd name="connsiteY943" fmla="*/ 785298 h 904738"/>
                <a:gd name="connsiteX944" fmla="*/ 1099727 w 1473200"/>
                <a:gd name="connsiteY944" fmla="*/ 786920 h 904738"/>
                <a:gd name="connsiteX945" fmla="*/ 1099727 w 1473200"/>
                <a:gd name="connsiteY945" fmla="*/ 788541 h 904738"/>
                <a:gd name="connsiteX946" fmla="*/ 1102975 w 1473200"/>
                <a:gd name="connsiteY946" fmla="*/ 791784 h 904738"/>
                <a:gd name="connsiteX947" fmla="*/ 1106222 w 1473200"/>
                <a:gd name="connsiteY947" fmla="*/ 796649 h 904738"/>
                <a:gd name="connsiteX948" fmla="*/ 1107846 w 1473200"/>
                <a:gd name="connsiteY948" fmla="*/ 801514 h 904738"/>
                <a:gd name="connsiteX949" fmla="*/ 1111094 w 1473200"/>
                <a:gd name="connsiteY949" fmla="*/ 811243 h 904738"/>
                <a:gd name="connsiteX950" fmla="*/ 1114341 w 1473200"/>
                <a:gd name="connsiteY950" fmla="*/ 814486 h 904738"/>
                <a:gd name="connsiteX951" fmla="*/ 1114341 w 1473200"/>
                <a:gd name="connsiteY951" fmla="*/ 816108 h 904738"/>
                <a:gd name="connsiteX952" fmla="*/ 1112717 w 1473200"/>
                <a:gd name="connsiteY952" fmla="*/ 819351 h 904738"/>
                <a:gd name="connsiteX953" fmla="*/ 1119213 w 1473200"/>
                <a:gd name="connsiteY953" fmla="*/ 822594 h 904738"/>
                <a:gd name="connsiteX954" fmla="*/ 1120836 w 1473200"/>
                <a:gd name="connsiteY954" fmla="*/ 825837 h 904738"/>
                <a:gd name="connsiteX955" fmla="*/ 1122460 w 1473200"/>
                <a:gd name="connsiteY955" fmla="*/ 830702 h 904738"/>
                <a:gd name="connsiteX956" fmla="*/ 1125708 w 1473200"/>
                <a:gd name="connsiteY956" fmla="*/ 837189 h 904738"/>
                <a:gd name="connsiteX957" fmla="*/ 1120836 w 1473200"/>
                <a:gd name="connsiteY957" fmla="*/ 838810 h 904738"/>
                <a:gd name="connsiteX958" fmla="*/ 1117589 w 1473200"/>
                <a:gd name="connsiteY958" fmla="*/ 838810 h 904738"/>
                <a:gd name="connsiteX959" fmla="*/ 1107846 w 1473200"/>
                <a:gd name="connsiteY959" fmla="*/ 837189 h 904738"/>
                <a:gd name="connsiteX960" fmla="*/ 1091608 w 1473200"/>
                <a:gd name="connsiteY960" fmla="*/ 822594 h 904738"/>
                <a:gd name="connsiteX961" fmla="*/ 1081865 w 1473200"/>
                <a:gd name="connsiteY961" fmla="*/ 827459 h 904738"/>
                <a:gd name="connsiteX962" fmla="*/ 1083489 w 1473200"/>
                <a:gd name="connsiteY962" fmla="*/ 845296 h 904738"/>
                <a:gd name="connsiteX963" fmla="*/ 1086737 w 1473200"/>
                <a:gd name="connsiteY963" fmla="*/ 863134 h 904738"/>
                <a:gd name="connsiteX964" fmla="*/ 1093232 w 1473200"/>
                <a:gd name="connsiteY964" fmla="*/ 872864 h 904738"/>
                <a:gd name="connsiteX965" fmla="*/ 1094856 w 1473200"/>
                <a:gd name="connsiteY965" fmla="*/ 876107 h 904738"/>
                <a:gd name="connsiteX966" fmla="*/ 1094856 w 1473200"/>
                <a:gd name="connsiteY966" fmla="*/ 877728 h 904738"/>
                <a:gd name="connsiteX967" fmla="*/ 1086737 w 1473200"/>
                <a:gd name="connsiteY967" fmla="*/ 876107 h 904738"/>
                <a:gd name="connsiteX968" fmla="*/ 1073746 w 1473200"/>
                <a:gd name="connsiteY968" fmla="*/ 872864 h 904738"/>
                <a:gd name="connsiteX969" fmla="*/ 1070499 w 1473200"/>
                <a:gd name="connsiteY969" fmla="*/ 872864 h 904738"/>
                <a:gd name="connsiteX970" fmla="*/ 1054261 w 1473200"/>
                <a:gd name="connsiteY970" fmla="*/ 876107 h 904738"/>
                <a:gd name="connsiteX971" fmla="*/ 1051013 w 1473200"/>
                <a:gd name="connsiteY971" fmla="*/ 876107 h 904738"/>
                <a:gd name="connsiteX972" fmla="*/ 1042894 w 1473200"/>
                <a:gd name="connsiteY972" fmla="*/ 874485 h 904738"/>
                <a:gd name="connsiteX973" fmla="*/ 1036399 w 1473200"/>
                <a:gd name="connsiteY973" fmla="*/ 874485 h 904738"/>
                <a:gd name="connsiteX974" fmla="*/ 1018537 w 1473200"/>
                <a:gd name="connsiteY974" fmla="*/ 879350 h 904738"/>
                <a:gd name="connsiteX975" fmla="*/ 1003923 w 1473200"/>
                <a:gd name="connsiteY975" fmla="*/ 884215 h 904738"/>
                <a:gd name="connsiteX976" fmla="*/ 987685 w 1473200"/>
                <a:gd name="connsiteY976" fmla="*/ 882593 h 904738"/>
                <a:gd name="connsiteX977" fmla="*/ 973071 w 1473200"/>
                <a:gd name="connsiteY977" fmla="*/ 882593 h 904738"/>
                <a:gd name="connsiteX978" fmla="*/ 958457 w 1473200"/>
                <a:gd name="connsiteY978" fmla="*/ 884215 h 904738"/>
                <a:gd name="connsiteX979" fmla="*/ 950338 w 1473200"/>
                <a:gd name="connsiteY979" fmla="*/ 884215 h 904738"/>
                <a:gd name="connsiteX980" fmla="*/ 948714 w 1473200"/>
                <a:gd name="connsiteY980" fmla="*/ 884215 h 904738"/>
                <a:gd name="connsiteX981" fmla="*/ 948714 w 1473200"/>
                <a:gd name="connsiteY981" fmla="*/ 889079 h 904738"/>
                <a:gd name="connsiteX982" fmla="*/ 942219 w 1473200"/>
                <a:gd name="connsiteY982" fmla="*/ 902052 h 904738"/>
                <a:gd name="connsiteX983" fmla="*/ 934100 w 1473200"/>
                <a:gd name="connsiteY983" fmla="*/ 903674 h 904738"/>
                <a:gd name="connsiteX984" fmla="*/ 932476 w 1473200"/>
                <a:gd name="connsiteY984" fmla="*/ 903674 h 904738"/>
                <a:gd name="connsiteX985" fmla="*/ 932476 w 1473200"/>
                <a:gd name="connsiteY985" fmla="*/ 900430 h 904738"/>
                <a:gd name="connsiteX986" fmla="*/ 935724 w 1473200"/>
                <a:gd name="connsiteY986" fmla="*/ 893944 h 904738"/>
                <a:gd name="connsiteX987" fmla="*/ 935724 w 1473200"/>
                <a:gd name="connsiteY987" fmla="*/ 882593 h 904738"/>
                <a:gd name="connsiteX988" fmla="*/ 930852 w 1473200"/>
                <a:gd name="connsiteY988" fmla="*/ 884215 h 904738"/>
                <a:gd name="connsiteX989" fmla="*/ 922733 w 1473200"/>
                <a:gd name="connsiteY989" fmla="*/ 885836 h 904738"/>
                <a:gd name="connsiteX990" fmla="*/ 921109 w 1473200"/>
                <a:gd name="connsiteY990" fmla="*/ 885836 h 904738"/>
                <a:gd name="connsiteX991" fmla="*/ 914614 w 1473200"/>
                <a:gd name="connsiteY991" fmla="*/ 884215 h 904738"/>
                <a:gd name="connsiteX992" fmla="*/ 909743 w 1473200"/>
                <a:gd name="connsiteY992" fmla="*/ 882593 h 904738"/>
                <a:gd name="connsiteX993" fmla="*/ 906495 w 1473200"/>
                <a:gd name="connsiteY993" fmla="*/ 889079 h 904738"/>
                <a:gd name="connsiteX994" fmla="*/ 901624 w 1473200"/>
                <a:gd name="connsiteY994" fmla="*/ 890701 h 904738"/>
                <a:gd name="connsiteX995" fmla="*/ 896752 w 1473200"/>
                <a:gd name="connsiteY995" fmla="*/ 895566 h 904738"/>
                <a:gd name="connsiteX996" fmla="*/ 893505 w 1473200"/>
                <a:gd name="connsiteY996" fmla="*/ 895566 h 904738"/>
                <a:gd name="connsiteX997" fmla="*/ 890257 w 1473200"/>
                <a:gd name="connsiteY997" fmla="*/ 895566 h 904738"/>
                <a:gd name="connsiteX998" fmla="*/ 883762 w 1473200"/>
                <a:gd name="connsiteY998" fmla="*/ 898809 h 904738"/>
                <a:gd name="connsiteX999" fmla="*/ 878891 w 1473200"/>
                <a:gd name="connsiteY999" fmla="*/ 900430 h 904738"/>
                <a:gd name="connsiteX1000" fmla="*/ 874019 w 1473200"/>
                <a:gd name="connsiteY1000" fmla="*/ 897187 h 904738"/>
                <a:gd name="connsiteX1001" fmla="*/ 870772 w 1473200"/>
                <a:gd name="connsiteY1001" fmla="*/ 893944 h 904738"/>
                <a:gd name="connsiteX1002" fmla="*/ 867524 w 1473200"/>
                <a:gd name="connsiteY1002" fmla="*/ 890701 h 904738"/>
                <a:gd name="connsiteX1003" fmla="*/ 861029 w 1473200"/>
                <a:gd name="connsiteY1003" fmla="*/ 885836 h 904738"/>
                <a:gd name="connsiteX1004" fmla="*/ 859405 w 1473200"/>
                <a:gd name="connsiteY1004" fmla="*/ 882593 h 904738"/>
                <a:gd name="connsiteX1005" fmla="*/ 857781 w 1473200"/>
                <a:gd name="connsiteY1005" fmla="*/ 882593 h 904738"/>
                <a:gd name="connsiteX1006" fmla="*/ 852910 w 1473200"/>
                <a:gd name="connsiteY1006" fmla="*/ 882593 h 904738"/>
                <a:gd name="connsiteX1007" fmla="*/ 844791 w 1473200"/>
                <a:gd name="connsiteY1007" fmla="*/ 884215 h 904738"/>
                <a:gd name="connsiteX1008" fmla="*/ 843167 w 1473200"/>
                <a:gd name="connsiteY1008" fmla="*/ 890701 h 904738"/>
                <a:gd name="connsiteX1009" fmla="*/ 838296 w 1473200"/>
                <a:gd name="connsiteY1009" fmla="*/ 895566 h 904738"/>
                <a:gd name="connsiteX1010" fmla="*/ 836672 w 1473200"/>
                <a:gd name="connsiteY1010" fmla="*/ 895566 h 904738"/>
                <a:gd name="connsiteX1011" fmla="*/ 835048 w 1473200"/>
                <a:gd name="connsiteY1011" fmla="*/ 895566 h 904738"/>
                <a:gd name="connsiteX1012" fmla="*/ 831801 w 1473200"/>
                <a:gd name="connsiteY1012" fmla="*/ 895566 h 904738"/>
                <a:gd name="connsiteX1013" fmla="*/ 820434 w 1473200"/>
                <a:gd name="connsiteY1013" fmla="*/ 895566 h 904738"/>
                <a:gd name="connsiteX1014" fmla="*/ 817186 w 1473200"/>
                <a:gd name="connsiteY1014" fmla="*/ 892323 h 904738"/>
                <a:gd name="connsiteX1015" fmla="*/ 810691 w 1473200"/>
                <a:gd name="connsiteY1015" fmla="*/ 887458 h 904738"/>
                <a:gd name="connsiteX1016" fmla="*/ 802572 w 1473200"/>
                <a:gd name="connsiteY1016" fmla="*/ 884215 h 904738"/>
                <a:gd name="connsiteX1017" fmla="*/ 800948 w 1473200"/>
                <a:gd name="connsiteY1017" fmla="*/ 884215 h 904738"/>
                <a:gd name="connsiteX1018" fmla="*/ 799325 w 1473200"/>
                <a:gd name="connsiteY1018" fmla="*/ 885836 h 904738"/>
                <a:gd name="connsiteX1019" fmla="*/ 797701 w 1473200"/>
                <a:gd name="connsiteY1019" fmla="*/ 884215 h 904738"/>
                <a:gd name="connsiteX1020" fmla="*/ 792829 w 1473200"/>
                <a:gd name="connsiteY1020" fmla="*/ 879350 h 904738"/>
                <a:gd name="connsiteX1021" fmla="*/ 789582 w 1473200"/>
                <a:gd name="connsiteY1021" fmla="*/ 876107 h 904738"/>
                <a:gd name="connsiteX1022" fmla="*/ 783087 w 1473200"/>
                <a:gd name="connsiteY1022" fmla="*/ 874485 h 904738"/>
                <a:gd name="connsiteX1023" fmla="*/ 779839 w 1473200"/>
                <a:gd name="connsiteY1023" fmla="*/ 869620 h 904738"/>
                <a:gd name="connsiteX1024" fmla="*/ 778215 w 1473200"/>
                <a:gd name="connsiteY1024" fmla="*/ 867999 h 904738"/>
                <a:gd name="connsiteX1025" fmla="*/ 773344 w 1473200"/>
                <a:gd name="connsiteY1025" fmla="*/ 864756 h 904738"/>
                <a:gd name="connsiteX1026" fmla="*/ 779839 w 1473200"/>
                <a:gd name="connsiteY1026" fmla="*/ 861513 h 904738"/>
                <a:gd name="connsiteX1027" fmla="*/ 779839 w 1473200"/>
                <a:gd name="connsiteY1027" fmla="*/ 858269 h 904738"/>
                <a:gd name="connsiteX1028" fmla="*/ 774968 w 1473200"/>
                <a:gd name="connsiteY1028" fmla="*/ 855026 h 904738"/>
                <a:gd name="connsiteX1029" fmla="*/ 771720 w 1473200"/>
                <a:gd name="connsiteY1029" fmla="*/ 853405 h 904738"/>
                <a:gd name="connsiteX1030" fmla="*/ 774968 w 1473200"/>
                <a:gd name="connsiteY1030" fmla="*/ 850161 h 904738"/>
                <a:gd name="connsiteX1031" fmla="*/ 779839 w 1473200"/>
                <a:gd name="connsiteY1031" fmla="*/ 845296 h 904738"/>
                <a:gd name="connsiteX1032" fmla="*/ 778215 w 1473200"/>
                <a:gd name="connsiteY1032" fmla="*/ 843675 h 904738"/>
                <a:gd name="connsiteX1033" fmla="*/ 774968 w 1473200"/>
                <a:gd name="connsiteY1033" fmla="*/ 837189 h 904738"/>
                <a:gd name="connsiteX1034" fmla="*/ 773344 w 1473200"/>
                <a:gd name="connsiteY1034" fmla="*/ 827459 h 904738"/>
                <a:gd name="connsiteX1035" fmla="*/ 768472 w 1473200"/>
                <a:gd name="connsiteY1035" fmla="*/ 822594 h 904738"/>
                <a:gd name="connsiteX1036" fmla="*/ 763601 w 1473200"/>
                <a:gd name="connsiteY1036" fmla="*/ 824216 h 904738"/>
                <a:gd name="connsiteX1037" fmla="*/ 763601 w 1473200"/>
                <a:gd name="connsiteY1037" fmla="*/ 816108 h 904738"/>
                <a:gd name="connsiteX1038" fmla="*/ 766849 w 1473200"/>
                <a:gd name="connsiteY1038" fmla="*/ 811243 h 904738"/>
                <a:gd name="connsiteX1039" fmla="*/ 770096 w 1473200"/>
                <a:gd name="connsiteY1039" fmla="*/ 806378 h 904738"/>
                <a:gd name="connsiteX1040" fmla="*/ 773344 w 1473200"/>
                <a:gd name="connsiteY1040" fmla="*/ 804757 h 904738"/>
                <a:gd name="connsiteX1041" fmla="*/ 781463 w 1473200"/>
                <a:gd name="connsiteY1041" fmla="*/ 804757 h 904738"/>
                <a:gd name="connsiteX1042" fmla="*/ 800948 w 1473200"/>
                <a:gd name="connsiteY1042" fmla="*/ 808000 h 904738"/>
                <a:gd name="connsiteX1043" fmla="*/ 805820 w 1473200"/>
                <a:gd name="connsiteY1043" fmla="*/ 806378 h 904738"/>
                <a:gd name="connsiteX1044" fmla="*/ 809067 w 1473200"/>
                <a:gd name="connsiteY1044" fmla="*/ 804757 h 904738"/>
                <a:gd name="connsiteX1045" fmla="*/ 812315 w 1473200"/>
                <a:gd name="connsiteY1045" fmla="*/ 801514 h 904738"/>
                <a:gd name="connsiteX1046" fmla="*/ 813939 w 1473200"/>
                <a:gd name="connsiteY1046" fmla="*/ 799892 h 904738"/>
                <a:gd name="connsiteX1047" fmla="*/ 818810 w 1473200"/>
                <a:gd name="connsiteY1047" fmla="*/ 796649 h 904738"/>
                <a:gd name="connsiteX1048" fmla="*/ 825305 w 1473200"/>
                <a:gd name="connsiteY1048" fmla="*/ 793406 h 904738"/>
                <a:gd name="connsiteX1049" fmla="*/ 828553 w 1473200"/>
                <a:gd name="connsiteY1049" fmla="*/ 791784 h 904738"/>
                <a:gd name="connsiteX1050" fmla="*/ 838296 w 1473200"/>
                <a:gd name="connsiteY1050" fmla="*/ 790163 h 904738"/>
                <a:gd name="connsiteX1051" fmla="*/ 844791 w 1473200"/>
                <a:gd name="connsiteY1051" fmla="*/ 791784 h 904738"/>
                <a:gd name="connsiteX1052" fmla="*/ 848039 w 1473200"/>
                <a:gd name="connsiteY1052" fmla="*/ 791784 h 904738"/>
                <a:gd name="connsiteX1053" fmla="*/ 851286 w 1473200"/>
                <a:gd name="connsiteY1053" fmla="*/ 791784 h 904738"/>
                <a:gd name="connsiteX1054" fmla="*/ 852910 w 1473200"/>
                <a:gd name="connsiteY1054" fmla="*/ 790163 h 904738"/>
                <a:gd name="connsiteX1055" fmla="*/ 861029 w 1473200"/>
                <a:gd name="connsiteY1055" fmla="*/ 786920 h 904738"/>
                <a:gd name="connsiteX1056" fmla="*/ 882138 w 1473200"/>
                <a:gd name="connsiteY1056" fmla="*/ 772325 h 904738"/>
                <a:gd name="connsiteX1057" fmla="*/ 888633 w 1473200"/>
                <a:gd name="connsiteY1057" fmla="*/ 772325 h 904738"/>
                <a:gd name="connsiteX1058" fmla="*/ 893505 w 1473200"/>
                <a:gd name="connsiteY1058" fmla="*/ 770704 h 904738"/>
                <a:gd name="connsiteX1059" fmla="*/ 898376 w 1473200"/>
                <a:gd name="connsiteY1059" fmla="*/ 770704 h 904738"/>
                <a:gd name="connsiteX1060" fmla="*/ 903248 w 1473200"/>
                <a:gd name="connsiteY1060" fmla="*/ 770704 h 904738"/>
                <a:gd name="connsiteX1061" fmla="*/ 904871 w 1473200"/>
                <a:gd name="connsiteY1061" fmla="*/ 772325 h 904738"/>
                <a:gd name="connsiteX1062" fmla="*/ 909743 w 1473200"/>
                <a:gd name="connsiteY1062" fmla="*/ 772325 h 904738"/>
                <a:gd name="connsiteX1063" fmla="*/ 916238 w 1473200"/>
                <a:gd name="connsiteY1063" fmla="*/ 772325 h 904738"/>
                <a:gd name="connsiteX1064" fmla="*/ 925981 w 1473200"/>
                <a:gd name="connsiteY1064" fmla="*/ 772325 h 904738"/>
                <a:gd name="connsiteX1065" fmla="*/ 925981 w 1473200"/>
                <a:gd name="connsiteY1065" fmla="*/ 775568 h 904738"/>
                <a:gd name="connsiteX1066" fmla="*/ 930852 w 1473200"/>
                <a:gd name="connsiteY1066" fmla="*/ 778812 h 904738"/>
                <a:gd name="connsiteX1067" fmla="*/ 937347 w 1473200"/>
                <a:gd name="connsiteY1067" fmla="*/ 780433 h 904738"/>
                <a:gd name="connsiteX1068" fmla="*/ 940595 w 1473200"/>
                <a:gd name="connsiteY1068" fmla="*/ 782055 h 904738"/>
                <a:gd name="connsiteX1069" fmla="*/ 945466 w 1473200"/>
                <a:gd name="connsiteY1069" fmla="*/ 783676 h 904738"/>
                <a:gd name="connsiteX1070" fmla="*/ 947090 w 1473200"/>
                <a:gd name="connsiteY1070" fmla="*/ 786920 h 904738"/>
                <a:gd name="connsiteX1071" fmla="*/ 955209 w 1473200"/>
                <a:gd name="connsiteY1071" fmla="*/ 790163 h 904738"/>
                <a:gd name="connsiteX1072" fmla="*/ 977942 w 1473200"/>
                <a:gd name="connsiteY1072" fmla="*/ 793406 h 904738"/>
                <a:gd name="connsiteX1073" fmla="*/ 981190 w 1473200"/>
                <a:gd name="connsiteY1073" fmla="*/ 793406 h 904738"/>
                <a:gd name="connsiteX1074" fmla="*/ 986061 w 1473200"/>
                <a:gd name="connsiteY1074" fmla="*/ 791784 h 904738"/>
                <a:gd name="connsiteX1075" fmla="*/ 987685 w 1473200"/>
                <a:gd name="connsiteY1075" fmla="*/ 791784 h 904738"/>
                <a:gd name="connsiteX1076" fmla="*/ 990933 w 1473200"/>
                <a:gd name="connsiteY1076" fmla="*/ 791784 h 904738"/>
                <a:gd name="connsiteX1077" fmla="*/ 997428 w 1473200"/>
                <a:gd name="connsiteY1077" fmla="*/ 791784 h 904738"/>
                <a:gd name="connsiteX1078" fmla="*/ 1002299 w 1473200"/>
                <a:gd name="connsiteY1078" fmla="*/ 790163 h 904738"/>
                <a:gd name="connsiteX1079" fmla="*/ 1007171 w 1473200"/>
                <a:gd name="connsiteY1079" fmla="*/ 791784 h 904738"/>
                <a:gd name="connsiteX1080" fmla="*/ 1010418 w 1473200"/>
                <a:gd name="connsiteY1080" fmla="*/ 791784 h 904738"/>
                <a:gd name="connsiteX1081" fmla="*/ 1012042 w 1473200"/>
                <a:gd name="connsiteY1081" fmla="*/ 791784 h 904738"/>
                <a:gd name="connsiteX1082" fmla="*/ 1016913 w 1473200"/>
                <a:gd name="connsiteY1082" fmla="*/ 791784 h 904738"/>
                <a:gd name="connsiteX1083" fmla="*/ 1023409 w 1473200"/>
                <a:gd name="connsiteY1083" fmla="*/ 788541 h 904738"/>
                <a:gd name="connsiteX1084" fmla="*/ 1029904 w 1473200"/>
                <a:gd name="connsiteY1084" fmla="*/ 783676 h 904738"/>
                <a:gd name="connsiteX1085" fmla="*/ 1033151 w 1473200"/>
                <a:gd name="connsiteY1085" fmla="*/ 782055 h 904738"/>
                <a:gd name="connsiteX1086" fmla="*/ 1034775 w 1473200"/>
                <a:gd name="connsiteY1086" fmla="*/ 780433 h 904738"/>
                <a:gd name="connsiteX1087" fmla="*/ 1036399 w 1473200"/>
                <a:gd name="connsiteY1087" fmla="*/ 778812 h 904738"/>
                <a:gd name="connsiteX1088" fmla="*/ 1038023 w 1473200"/>
                <a:gd name="connsiteY1088" fmla="*/ 773947 h 904738"/>
                <a:gd name="connsiteX1089" fmla="*/ 1038023 w 1473200"/>
                <a:gd name="connsiteY1089" fmla="*/ 772325 h 904738"/>
                <a:gd name="connsiteX1090" fmla="*/ 1034775 w 1473200"/>
                <a:gd name="connsiteY1090" fmla="*/ 767461 h 904738"/>
                <a:gd name="connsiteX1091" fmla="*/ 1033151 w 1473200"/>
                <a:gd name="connsiteY1091" fmla="*/ 765839 h 904738"/>
                <a:gd name="connsiteX1092" fmla="*/ 1033151 w 1473200"/>
                <a:gd name="connsiteY1092" fmla="*/ 762596 h 904738"/>
                <a:gd name="connsiteX1093" fmla="*/ 1031528 w 1473200"/>
                <a:gd name="connsiteY1093" fmla="*/ 759353 h 904738"/>
                <a:gd name="connsiteX1094" fmla="*/ 1029904 w 1473200"/>
                <a:gd name="connsiteY1094" fmla="*/ 756110 h 904738"/>
                <a:gd name="connsiteX1095" fmla="*/ 1026656 w 1473200"/>
                <a:gd name="connsiteY1095" fmla="*/ 752866 h 904738"/>
                <a:gd name="connsiteX1096" fmla="*/ 1021785 w 1473200"/>
                <a:gd name="connsiteY1096" fmla="*/ 749623 h 904738"/>
                <a:gd name="connsiteX1097" fmla="*/ 1020161 w 1473200"/>
                <a:gd name="connsiteY1097" fmla="*/ 748002 h 904738"/>
                <a:gd name="connsiteX1098" fmla="*/ 1013666 w 1473200"/>
                <a:gd name="connsiteY1098" fmla="*/ 746380 h 904738"/>
                <a:gd name="connsiteX1099" fmla="*/ 1010418 w 1473200"/>
                <a:gd name="connsiteY1099" fmla="*/ 743137 h 904738"/>
                <a:gd name="connsiteX1100" fmla="*/ 1005547 w 1473200"/>
                <a:gd name="connsiteY1100" fmla="*/ 741515 h 904738"/>
                <a:gd name="connsiteX1101" fmla="*/ 1002299 w 1473200"/>
                <a:gd name="connsiteY1101" fmla="*/ 739894 h 904738"/>
                <a:gd name="connsiteX1102" fmla="*/ 997428 w 1473200"/>
                <a:gd name="connsiteY1102" fmla="*/ 731786 h 904738"/>
                <a:gd name="connsiteX1103" fmla="*/ 992556 w 1473200"/>
                <a:gd name="connsiteY1103" fmla="*/ 726921 h 904738"/>
                <a:gd name="connsiteX1104" fmla="*/ 986061 w 1473200"/>
                <a:gd name="connsiteY1104" fmla="*/ 722056 h 904738"/>
                <a:gd name="connsiteX1105" fmla="*/ 982814 w 1473200"/>
                <a:gd name="connsiteY1105" fmla="*/ 718813 h 904738"/>
                <a:gd name="connsiteX1106" fmla="*/ 976318 w 1473200"/>
                <a:gd name="connsiteY1106" fmla="*/ 717192 h 904738"/>
                <a:gd name="connsiteX1107" fmla="*/ 973071 w 1473200"/>
                <a:gd name="connsiteY1107" fmla="*/ 713948 h 904738"/>
                <a:gd name="connsiteX1108" fmla="*/ 964952 w 1473200"/>
                <a:gd name="connsiteY1108" fmla="*/ 712327 h 904738"/>
                <a:gd name="connsiteX1109" fmla="*/ 960080 w 1473200"/>
                <a:gd name="connsiteY1109" fmla="*/ 709084 h 904738"/>
                <a:gd name="connsiteX1110" fmla="*/ 953585 w 1473200"/>
                <a:gd name="connsiteY1110" fmla="*/ 702597 h 904738"/>
                <a:gd name="connsiteX1111" fmla="*/ 955209 w 1473200"/>
                <a:gd name="connsiteY1111" fmla="*/ 696111 h 904738"/>
                <a:gd name="connsiteX1112" fmla="*/ 961704 w 1473200"/>
                <a:gd name="connsiteY1112" fmla="*/ 694489 h 904738"/>
                <a:gd name="connsiteX1113" fmla="*/ 966576 w 1473200"/>
                <a:gd name="connsiteY1113" fmla="*/ 692868 h 904738"/>
                <a:gd name="connsiteX1114" fmla="*/ 969823 w 1473200"/>
                <a:gd name="connsiteY1114" fmla="*/ 688003 h 904738"/>
                <a:gd name="connsiteX1115" fmla="*/ 971447 w 1473200"/>
                <a:gd name="connsiteY1115" fmla="*/ 684760 h 904738"/>
                <a:gd name="connsiteX1116" fmla="*/ 974695 w 1473200"/>
                <a:gd name="connsiteY1116" fmla="*/ 679895 h 904738"/>
                <a:gd name="connsiteX1117" fmla="*/ 977942 w 1473200"/>
                <a:gd name="connsiteY1117" fmla="*/ 676652 h 904738"/>
                <a:gd name="connsiteX1118" fmla="*/ 969823 w 1473200"/>
                <a:gd name="connsiteY1118" fmla="*/ 670166 h 904738"/>
                <a:gd name="connsiteX1119" fmla="*/ 973071 w 1473200"/>
                <a:gd name="connsiteY1119" fmla="*/ 666923 h 904738"/>
                <a:gd name="connsiteX1120" fmla="*/ 982814 w 1473200"/>
                <a:gd name="connsiteY1120" fmla="*/ 662058 h 904738"/>
                <a:gd name="connsiteX1121" fmla="*/ 989309 w 1473200"/>
                <a:gd name="connsiteY1121" fmla="*/ 660436 h 904738"/>
                <a:gd name="connsiteX1122" fmla="*/ 990933 w 1473200"/>
                <a:gd name="connsiteY1122" fmla="*/ 657193 h 904738"/>
                <a:gd name="connsiteX1123" fmla="*/ 989309 w 1473200"/>
                <a:gd name="connsiteY1123" fmla="*/ 653950 h 904738"/>
                <a:gd name="connsiteX1124" fmla="*/ 979566 w 1473200"/>
                <a:gd name="connsiteY1124" fmla="*/ 657193 h 904738"/>
                <a:gd name="connsiteX1125" fmla="*/ 976318 w 1473200"/>
                <a:gd name="connsiteY1125" fmla="*/ 657193 h 904738"/>
                <a:gd name="connsiteX1126" fmla="*/ 974695 w 1473200"/>
                <a:gd name="connsiteY1126" fmla="*/ 657193 h 904738"/>
                <a:gd name="connsiteX1127" fmla="*/ 973071 w 1473200"/>
                <a:gd name="connsiteY1127" fmla="*/ 657193 h 904738"/>
                <a:gd name="connsiteX1128" fmla="*/ 969823 w 1473200"/>
                <a:gd name="connsiteY1128" fmla="*/ 658815 h 904738"/>
                <a:gd name="connsiteX1129" fmla="*/ 966576 w 1473200"/>
                <a:gd name="connsiteY1129" fmla="*/ 657193 h 904738"/>
                <a:gd name="connsiteX1130" fmla="*/ 961704 w 1473200"/>
                <a:gd name="connsiteY1130" fmla="*/ 660436 h 904738"/>
                <a:gd name="connsiteX1131" fmla="*/ 951962 w 1473200"/>
                <a:gd name="connsiteY1131" fmla="*/ 665301 h 904738"/>
                <a:gd name="connsiteX1132" fmla="*/ 950338 w 1473200"/>
                <a:gd name="connsiteY1132" fmla="*/ 665301 h 904738"/>
                <a:gd name="connsiteX1133" fmla="*/ 948714 w 1473200"/>
                <a:gd name="connsiteY1133" fmla="*/ 665301 h 904738"/>
                <a:gd name="connsiteX1134" fmla="*/ 938971 w 1473200"/>
                <a:gd name="connsiteY1134" fmla="*/ 668544 h 904738"/>
                <a:gd name="connsiteX1135" fmla="*/ 937347 w 1473200"/>
                <a:gd name="connsiteY1135" fmla="*/ 668544 h 904738"/>
                <a:gd name="connsiteX1136" fmla="*/ 934100 w 1473200"/>
                <a:gd name="connsiteY1136" fmla="*/ 670166 h 904738"/>
                <a:gd name="connsiteX1137" fmla="*/ 922733 w 1473200"/>
                <a:gd name="connsiteY1137" fmla="*/ 678274 h 904738"/>
                <a:gd name="connsiteX1138" fmla="*/ 912990 w 1473200"/>
                <a:gd name="connsiteY1138" fmla="*/ 681517 h 904738"/>
                <a:gd name="connsiteX1139" fmla="*/ 914614 w 1473200"/>
                <a:gd name="connsiteY1139" fmla="*/ 684760 h 904738"/>
                <a:gd name="connsiteX1140" fmla="*/ 917862 w 1473200"/>
                <a:gd name="connsiteY1140" fmla="*/ 691246 h 904738"/>
                <a:gd name="connsiteX1141" fmla="*/ 921109 w 1473200"/>
                <a:gd name="connsiteY1141" fmla="*/ 694489 h 904738"/>
                <a:gd name="connsiteX1142" fmla="*/ 929228 w 1473200"/>
                <a:gd name="connsiteY1142" fmla="*/ 694489 h 904738"/>
                <a:gd name="connsiteX1143" fmla="*/ 932476 w 1473200"/>
                <a:gd name="connsiteY1143" fmla="*/ 696111 h 904738"/>
                <a:gd name="connsiteX1144" fmla="*/ 935724 w 1473200"/>
                <a:gd name="connsiteY1144" fmla="*/ 697733 h 904738"/>
                <a:gd name="connsiteX1145" fmla="*/ 940595 w 1473200"/>
                <a:gd name="connsiteY1145" fmla="*/ 696111 h 904738"/>
                <a:gd name="connsiteX1146" fmla="*/ 943843 w 1473200"/>
                <a:gd name="connsiteY1146" fmla="*/ 696111 h 904738"/>
                <a:gd name="connsiteX1147" fmla="*/ 947090 w 1473200"/>
                <a:gd name="connsiteY1147" fmla="*/ 699354 h 904738"/>
                <a:gd name="connsiteX1148" fmla="*/ 948714 w 1473200"/>
                <a:gd name="connsiteY1148" fmla="*/ 700976 h 904738"/>
                <a:gd name="connsiteX1149" fmla="*/ 942219 w 1473200"/>
                <a:gd name="connsiteY1149" fmla="*/ 704219 h 904738"/>
                <a:gd name="connsiteX1150" fmla="*/ 934100 w 1473200"/>
                <a:gd name="connsiteY1150" fmla="*/ 705841 h 904738"/>
                <a:gd name="connsiteX1151" fmla="*/ 927605 w 1473200"/>
                <a:gd name="connsiteY1151" fmla="*/ 704219 h 904738"/>
                <a:gd name="connsiteX1152" fmla="*/ 924357 w 1473200"/>
                <a:gd name="connsiteY1152" fmla="*/ 704219 h 904738"/>
                <a:gd name="connsiteX1153" fmla="*/ 919486 w 1473200"/>
                <a:gd name="connsiteY1153" fmla="*/ 709084 h 904738"/>
                <a:gd name="connsiteX1154" fmla="*/ 916238 w 1473200"/>
                <a:gd name="connsiteY1154" fmla="*/ 712327 h 904738"/>
                <a:gd name="connsiteX1155" fmla="*/ 912990 w 1473200"/>
                <a:gd name="connsiteY1155" fmla="*/ 710705 h 904738"/>
                <a:gd name="connsiteX1156" fmla="*/ 911367 w 1473200"/>
                <a:gd name="connsiteY1156" fmla="*/ 710705 h 904738"/>
                <a:gd name="connsiteX1157" fmla="*/ 908119 w 1473200"/>
                <a:gd name="connsiteY1157" fmla="*/ 713948 h 904738"/>
                <a:gd name="connsiteX1158" fmla="*/ 903248 w 1473200"/>
                <a:gd name="connsiteY1158" fmla="*/ 717192 h 904738"/>
                <a:gd name="connsiteX1159" fmla="*/ 898376 w 1473200"/>
                <a:gd name="connsiteY1159" fmla="*/ 718813 h 904738"/>
                <a:gd name="connsiteX1160" fmla="*/ 890257 w 1473200"/>
                <a:gd name="connsiteY1160" fmla="*/ 717192 h 904738"/>
                <a:gd name="connsiteX1161" fmla="*/ 887010 w 1473200"/>
                <a:gd name="connsiteY1161" fmla="*/ 713948 h 904738"/>
                <a:gd name="connsiteX1162" fmla="*/ 890257 w 1473200"/>
                <a:gd name="connsiteY1162" fmla="*/ 712327 h 904738"/>
                <a:gd name="connsiteX1163" fmla="*/ 890257 w 1473200"/>
                <a:gd name="connsiteY1163" fmla="*/ 704219 h 904738"/>
                <a:gd name="connsiteX1164" fmla="*/ 885386 w 1473200"/>
                <a:gd name="connsiteY1164" fmla="*/ 700976 h 904738"/>
                <a:gd name="connsiteX1165" fmla="*/ 878891 w 1473200"/>
                <a:gd name="connsiteY1165" fmla="*/ 697733 h 904738"/>
                <a:gd name="connsiteX1166" fmla="*/ 875643 w 1473200"/>
                <a:gd name="connsiteY1166" fmla="*/ 694489 h 904738"/>
                <a:gd name="connsiteX1167" fmla="*/ 882138 w 1473200"/>
                <a:gd name="connsiteY1167" fmla="*/ 689625 h 904738"/>
                <a:gd name="connsiteX1168" fmla="*/ 887010 w 1473200"/>
                <a:gd name="connsiteY1168" fmla="*/ 686382 h 904738"/>
                <a:gd name="connsiteX1169" fmla="*/ 891881 w 1473200"/>
                <a:gd name="connsiteY1169" fmla="*/ 684760 h 904738"/>
                <a:gd name="connsiteX1170" fmla="*/ 891881 w 1473200"/>
                <a:gd name="connsiteY1170" fmla="*/ 681517 h 904738"/>
                <a:gd name="connsiteX1171" fmla="*/ 888633 w 1473200"/>
                <a:gd name="connsiteY1171" fmla="*/ 679895 h 904738"/>
                <a:gd name="connsiteX1172" fmla="*/ 880514 w 1473200"/>
                <a:gd name="connsiteY1172" fmla="*/ 684760 h 904738"/>
                <a:gd name="connsiteX1173" fmla="*/ 877267 w 1473200"/>
                <a:gd name="connsiteY1173" fmla="*/ 683138 h 904738"/>
                <a:gd name="connsiteX1174" fmla="*/ 870772 w 1473200"/>
                <a:gd name="connsiteY1174" fmla="*/ 679895 h 904738"/>
                <a:gd name="connsiteX1175" fmla="*/ 865900 w 1473200"/>
                <a:gd name="connsiteY1175" fmla="*/ 678274 h 904738"/>
                <a:gd name="connsiteX1176" fmla="*/ 862653 w 1473200"/>
                <a:gd name="connsiteY1176" fmla="*/ 676652 h 904738"/>
                <a:gd name="connsiteX1177" fmla="*/ 859405 w 1473200"/>
                <a:gd name="connsiteY1177" fmla="*/ 675031 h 904738"/>
                <a:gd name="connsiteX1178" fmla="*/ 864276 w 1473200"/>
                <a:gd name="connsiteY1178" fmla="*/ 670166 h 904738"/>
                <a:gd name="connsiteX1179" fmla="*/ 864276 w 1473200"/>
                <a:gd name="connsiteY1179" fmla="*/ 666923 h 904738"/>
                <a:gd name="connsiteX1180" fmla="*/ 857781 w 1473200"/>
                <a:gd name="connsiteY1180" fmla="*/ 666923 h 904738"/>
                <a:gd name="connsiteX1181" fmla="*/ 851286 w 1473200"/>
                <a:gd name="connsiteY1181" fmla="*/ 670166 h 904738"/>
                <a:gd name="connsiteX1182" fmla="*/ 848039 w 1473200"/>
                <a:gd name="connsiteY1182" fmla="*/ 673409 h 904738"/>
                <a:gd name="connsiteX1183" fmla="*/ 844791 w 1473200"/>
                <a:gd name="connsiteY1183" fmla="*/ 676652 h 904738"/>
                <a:gd name="connsiteX1184" fmla="*/ 843167 w 1473200"/>
                <a:gd name="connsiteY1184" fmla="*/ 681517 h 904738"/>
                <a:gd name="connsiteX1185" fmla="*/ 835048 w 1473200"/>
                <a:gd name="connsiteY1185" fmla="*/ 689625 h 904738"/>
                <a:gd name="connsiteX1186" fmla="*/ 828553 w 1473200"/>
                <a:gd name="connsiteY1186" fmla="*/ 689625 h 904738"/>
                <a:gd name="connsiteX1187" fmla="*/ 826929 w 1473200"/>
                <a:gd name="connsiteY1187" fmla="*/ 696111 h 904738"/>
                <a:gd name="connsiteX1188" fmla="*/ 826929 w 1473200"/>
                <a:gd name="connsiteY1188" fmla="*/ 697733 h 904738"/>
                <a:gd name="connsiteX1189" fmla="*/ 828553 w 1473200"/>
                <a:gd name="connsiteY1189" fmla="*/ 700976 h 904738"/>
                <a:gd name="connsiteX1190" fmla="*/ 826929 w 1473200"/>
                <a:gd name="connsiteY1190" fmla="*/ 707462 h 904738"/>
                <a:gd name="connsiteX1191" fmla="*/ 822058 w 1473200"/>
                <a:gd name="connsiteY1191" fmla="*/ 710705 h 904738"/>
                <a:gd name="connsiteX1192" fmla="*/ 820434 w 1473200"/>
                <a:gd name="connsiteY1192" fmla="*/ 710705 h 904738"/>
                <a:gd name="connsiteX1193" fmla="*/ 817186 w 1473200"/>
                <a:gd name="connsiteY1193" fmla="*/ 709084 h 904738"/>
                <a:gd name="connsiteX1194" fmla="*/ 815563 w 1473200"/>
                <a:gd name="connsiteY1194" fmla="*/ 712327 h 904738"/>
                <a:gd name="connsiteX1195" fmla="*/ 812315 w 1473200"/>
                <a:gd name="connsiteY1195" fmla="*/ 717192 h 904738"/>
                <a:gd name="connsiteX1196" fmla="*/ 810691 w 1473200"/>
                <a:gd name="connsiteY1196" fmla="*/ 718813 h 904738"/>
                <a:gd name="connsiteX1197" fmla="*/ 807444 w 1473200"/>
                <a:gd name="connsiteY1197" fmla="*/ 722056 h 904738"/>
                <a:gd name="connsiteX1198" fmla="*/ 807444 w 1473200"/>
                <a:gd name="connsiteY1198" fmla="*/ 735029 h 904738"/>
                <a:gd name="connsiteX1199" fmla="*/ 804196 w 1473200"/>
                <a:gd name="connsiteY1199" fmla="*/ 741515 h 904738"/>
                <a:gd name="connsiteX1200" fmla="*/ 796077 w 1473200"/>
                <a:gd name="connsiteY1200" fmla="*/ 744758 h 904738"/>
                <a:gd name="connsiteX1201" fmla="*/ 791206 w 1473200"/>
                <a:gd name="connsiteY1201" fmla="*/ 749623 h 904738"/>
                <a:gd name="connsiteX1202" fmla="*/ 789582 w 1473200"/>
                <a:gd name="connsiteY1202" fmla="*/ 757731 h 904738"/>
                <a:gd name="connsiteX1203" fmla="*/ 789582 w 1473200"/>
                <a:gd name="connsiteY1203" fmla="*/ 764217 h 904738"/>
                <a:gd name="connsiteX1204" fmla="*/ 796077 w 1473200"/>
                <a:gd name="connsiteY1204" fmla="*/ 770704 h 904738"/>
                <a:gd name="connsiteX1205" fmla="*/ 796077 w 1473200"/>
                <a:gd name="connsiteY1205" fmla="*/ 772325 h 904738"/>
                <a:gd name="connsiteX1206" fmla="*/ 797701 w 1473200"/>
                <a:gd name="connsiteY1206" fmla="*/ 777190 h 904738"/>
                <a:gd name="connsiteX1207" fmla="*/ 796077 w 1473200"/>
                <a:gd name="connsiteY1207" fmla="*/ 780433 h 904738"/>
                <a:gd name="connsiteX1208" fmla="*/ 800948 w 1473200"/>
                <a:gd name="connsiteY1208" fmla="*/ 782055 h 904738"/>
                <a:gd name="connsiteX1209" fmla="*/ 807444 w 1473200"/>
                <a:gd name="connsiteY1209" fmla="*/ 785298 h 904738"/>
                <a:gd name="connsiteX1210" fmla="*/ 810691 w 1473200"/>
                <a:gd name="connsiteY1210" fmla="*/ 785298 h 904738"/>
                <a:gd name="connsiteX1211" fmla="*/ 812315 w 1473200"/>
                <a:gd name="connsiteY1211" fmla="*/ 785298 h 904738"/>
                <a:gd name="connsiteX1212" fmla="*/ 815563 w 1473200"/>
                <a:gd name="connsiteY1212" fmla="*/ 786920 h 904738"/>
                <a:gd name="connsiteX1213" fmla="*/ 817186 w 1473200"/>
                <a:gd name="connsiteY1213" fmla="*/ 786920 h 904738"/>
                <a:gd name="connsiteX1214" fmla="*/ 817186 w 1473200"/>
                <a:gd name="connsiteY1214" fmla="*/ 788541 h 904738"/>
                <a:gd name="connsiteX1215" fmla="*/ 818810 w 1473200"/>
                <a:gd name="connsiteY1215" fmla="*/ 791784 h 904738"/>
                <a:gd name="connsiteX1216" fmla="*/ 810691 w 1473200"/>
                <a:gd name="connsiteY1216" fmla="*/ 795027 h 904738"/>
                <a:gd name="connsiteX1217" fmla="*/ 802572 w 1473200"/>
                <a:gd name="connsiteY1217" fmla="*/ 793406 h 904738"/>
                <a:gd name="connsiteX1218" fmla="*/ 794453 w 1473200"/>
                <a:gd name="connsiteY1218" fmla="*/ 793406 h 904738"/>
                <a:gd name="connsiteX1219" fmla="*/ 787958 w 1473200"/>
                <a:gd name="connsiteY1219" fmla="*/ 795027 h 904738"/>
                <a:gd name="connsiteX1220" fmla="*/ 786334 w 1473200"/>
                <a:gd name="connsiteY1220" fmla="*/ 798271 h 904738"/>
                <a:gd name="connsiteX1221" fmla="*/ 783087 w 1473200"/>
                <a:gd name="connsiteY1221" fmla="*/ 799892 h 904738"/>
                <a:gd name="connsiteX1222" fmla="*/ 781463 w 1473200"/>
                <a:gd name="connsiteY1222" fmla="*/ 801514 h 904738"/>
                <a:gd name="connsiteX1223" fmla="*/ 779839 w 1473200"/>
                <a:gd name="connsiteY1223" fmla="*/ 801514 h 904738"/>
                <a:gd name="connsiteX1224" fmla="*/ 774968 w 1473200"/>
                <a:gd name="connsiteY1224" fmla="*/ 803135 h 904738"/>
                <a:gd name="connsiteX1225" fmla="*/ 768472 w 1473200"/>
                <a:gd name="connsiteY1225" fmla="*/ 801514 h 904738"/>
                <a:gd name="connsiteX1226" fmla="*/ 763601 w 1473200"/>
                <a:gd name="connsiteY1226" fmla="*/ 801514 h 904738"/>
                <a:gd name="connsiteX1227" fmla="*/ 760353 w 1473200"/>
                <a:gd name="connsiteY1227" fmla="*/ 799892 h 904738"/>
                <a:gd name="connsiteX1228" fmla="*/ 752235 w 1473200"/>
                <a:gd name="connsiteY1228" fmla="*/ 798271 h 904738"/>
                <a:gd name="connsiteX1229" fmla="*/ 748987 w 1473200"/>
                <a:gd name="connsiteY1229" fmla="*/ 795027 h 904738"/>
                <a:gd name="connsiteX1230" fmla="*/ 742492 w 1473200"/>
                <a:gd name="connsiteY1230" fmla="*/ 796649 h 904738"/>
                <a:gd name="connsiteX1231" fmla="*/ 739244 w 1473200"/>
                <a:gd name="connsiteY1231" fmla="*/ 798271 h 904738"/>
                <a:gd name="connsiteX1232" fmla="*/ 735997 w 1473200"/>
                <a:gd name="connsiteY1232" fmla="*/ 804757 h 904738"/>
                <a:gd name="connsiteX1233" fmla="*/ 731125 w 1473200"/>
                <a:gd name="connsiteY1233" fmla="*/ 798271 h 904738"/>
                <a:gd name="connsiteX1234" fmla="*/ 727878 w 1473200"/>
                <a:gd name="connsiteY1234" fmla="*/ 798271 h 904738"/>
                <a:gd name="connsiteX1235" fmla="*/ 726254 w 1473200"/>
                <a:gd name="connsiteY1235" fmla="*/ 798271 h 904738"/>
                <a:gd name="connsiteX1236" fmla="*/ 724630 w 1473200"/>
                <a:gd name="connsiteY1236" fmla="*/ 798271 h 904738"/>
                <a:gd name="connsiteX1237" fmla="*/ 723006 w 1473200"/>
                <a:gd name="connsiteY1237" fmla="*/ 798271 h 904738"/>
                <a:gd name="connsiteX1238" fmla="*/ 721382 w 1473200"/>
                <a:gd name="connsiteY1238" fmla="*/ 798271 h 904738"/>
                <a:gd name="connsiteX1239" fmla="*/ 724630 w 1473200"/>
                <a:gd name="connsiteY1239" fmla="*/ 804757 h 904738"/>
                <a:gd name="connsiteX1240" fmla="*/ 729501 w 1473200"/>
                <a:gd name="connsiteY1240" fmla="*/ 808000 h 904738"/>
                <a:gd name="connsiteX1241" fmla="*/ 729501 w 1473200"/>
                <a:gd name="connsiteY1241" fmla="*/ 809622 h 904738"/>
                <a:gd name="connsiteX1242" fmla="*/ 724630 w 1473200"/>
                <a:gd name="connsiteY1242" fmla="*/ 812865 h 904738"/>
                <a:gd name="connsiteX1243" fmla="*/ 721382 w 1473200"/>
                <a:gd name="connsiteY1243" fmla="*/ 809622 h 904738"/>
                <a:gd name="connsiteX1244" fmla="*/ 718135 w 1473200"/>
                <a:gd name="connsiteY1244" fmla="*/ 814486 h 904738"/>
                <a:gd name="connsiteX1245" fmla="*/ 711640 w 1473200"/>
                <a:gd name="connsiteY1245" fmla="*/ 812865 h 904738"/>
                <a:gd name="connsiteX1246" fmla="*/ 706768 w 1473200"/>
                <a:gd name="connsiteY1246" fmla="*/ 808000 h 904738"/>
                <a:gd name="connsiteX1247" fmla="*/ 701897 w 1473200"/>
                <a:gd name="connsiteY1247" fmla="*/ 801514 h 904738"/>
                <a:gd name="connsiteX1248" fmla="*/ 698649 w 1473200"/>
                <a:gd name="connsiteY1248" fmla="*/ 809622 h 904738"/>
                <a:gd name="connsiteX1249" fmla="*/ 703521 w 1473200"/>
                <a:gd name="connsiteY1249" fmla="*/ 820973 h 904738"/>
                <a:gd name="connsiteX1250" fmla="*/ 710016 w 1473200"/>
                <a:gd name="connsiteY1250" fmla="*/ 827459 h 904738"/>
                <a:gd name="connsiteX1251" fmla="*/ 710016 w 1473200"/>
                <a:gd name="connsiteY1251" fmla="*/ 830702 h 904738"/>
                <a:gd name="connsiteX1252" fmla="*/ 718135 w 1473200"/>
                <a:gd name="connsiteY1252" fmla="*/ 840432 h 904738"/>
                <a:gd name="connsiteX1253" fmla="*/ 723006 w 1473200"/>
                <a:gd name="connsiteY1253" fmla="*/ 843675 h 904738"/>
                <a:gd name="connsiteX1254" fmla="*/ 726254 w 1473200"/>
                <a:gd name="connsiteY1254" fmla="*/ 845296 h 904738"/>
                <a:gd name="connsiteX1255" fmla="*/ 727878 w 1473200"/>
                <a:gd name="connsiteY1255" fmla="*/ 850161 h 904738"/>
                <a:gd name="connsiteX1256" fmla="*/ 724630 w 1473200"/>
                <a:gd name="connsiteY1256" fmla="*/ 851783 h 904738"/>
                <a:gd name="connsiteX1257" fmla="*/ 721382 w 1473200"/>
                <a:gd name="connsiteY1257" fmla="*/ 850161 h 904738"/>
                <a:gd name="connsiteX1258" fmla="*/ 718135 w 1473200"/>
                <a:gd name="connsiteY1258" fmla="*/ 850161 h 904738"/>
                <a:gd name="connsiteX1259" fmla="*/ 723006 w 1473200"/>
                <a:gd name="connsiteY1259" fmla="*/ 856648 h 904738"/>
                <a:gd name="connsiteX1260" fmla="*/ 724630 w 1473200"/>
                <a:gd name="connsiteY1260" fmla="*/ 861513 h 904738"/>
                <a:gd name="connsiteX1261" fmla="*/ 721382 w 1473200"/>
                <a:gd name="connsiteY1261" fmla="*/ 863134 h 904738"/>
                <a:gd name="connsiteX1262" fmla="*/ 713263 w 1473200"/>
                <a:gd name="connsiteY1262" fmla="*/ 858269 h 904738"/>
                <a:gd name="connsiteX1263" fmla="*/ 708392 w 1473200"/>
                <a:gd name="connsiteY1263" fmla="*/ 853405 h 904738"/>
                <a:gd name="connsiteX1264" fmla="*/ 703521 w 1473200"/>
                <a:gd name="connsiteY1264" fmla="*/ 851783 h 904738"/>
                <a:gd name="connsiteX1265" fmla="*/ 700273 w 1473200"/>
                <a:gd name="connsiteY1265" fmla="*/ 855026 h 904738"/>
                <a:gd name="connsiteX1266" fmla="*/ 700273 w 1473200"/>
                <a:gd name="connsiteY1266" fmla="*/ 858269 h 904738"/>
                <a:gd name="connsiteX1267" fmla="*/ 706768 w 1473200"/>
                <a:gd name="connsiteY1267" fmla="*/ 861513 h 904738"/>
                <a:gd name="connsiteX1268" fmla="*/ 713263 w 1473200"/>
                <a:gd name="connsiteY1268" fmla="*/ 866377 h 904738"/>
                <a:gd name="connsiteX1269" fmla="*/ 716511 w 1473200"/>
                <a:gd name="connsiteY1269" fmla="*/ 867999 h 904738"/>
                <a:gd name="connsiteX1270" fmla="*/ 705144 w 1473200"/>
                <a:gd name="connsiteY1270" fmla="*/ 872864 h 904738"/>
                <a:gd name="connsiteX1271" fmla="*/ 701897 w 1473200"/>
                <a:gd name="connsiteY1271" fmla="*/ 867999 h 904738"/>
                <a:gd name="connsiteX1272" fmla="*/ 705144 w 1473200"/>
                <a:gd name="connsiteY1272" fmla="*/ 877728 h 904738"/>
                <a:gd name="connsiteX1273" fmla="*/ 706768 w 1473200"/>
                <a:gd name="connsiteY1273" fmla="*/ 880971 h 904738"/>
                <a:gd name="connsiteX1274" fmla="*/ 710016 w 1473200"/>
                <a:gd name="connsiteY1274" fmla="*/ 884215 h 904738"/>
                <a:gd name="connsiteX1275" fmla="*/ 708392 w 1473200"/>
                <a:gd name="connsiteY1275" fmla="*/ 889079 h 904738"/>
                <a:gd name="connsiteX1276" fmla="*/ 701897 w 1473200"/>
                <a:gd name="connsiteY1276" fmla="*/ 885836 h 904738"/>
                <a:gd name="connsiteX1277" fmla="*/ 697025 w 1473200"/>
                <a:gd name="connsiteY1277" fmla="*/ 884215 h 904738"/>
                <a:gd name="connsiteX1278" fmla="*/ 690530 w 1473200"/>
                <a:gd name="connsiteY1278" fmla="*/ 884215 h 904738"/>
                <a:gd name="connsiteX1279" fmla="*/ 688906 w 1473200"/>
                <a:gd name="connsiteY1279" fmla="*/ 880971 h 904738"/>
                <a:gd name="connsiteX1280" fmla="*/ 685659 w 1473200"/>
                <a:gd name="connsiteY1280" fmla="*/ 880971 h 904738"/>
                <a:gd name="connsiteX1281" fmla="*/ 682411 w 1473200"/>
                <a:gd name="connsiteY1281" fmla="*/ 877728 h 904738"/>
                <a:gd name="connsiteX1282" fmla="*/ 682411 w 1473200"/>
                <a:gd name="connsiteY1282" fmla="*/ 872864 h 904738"/>
                <a:gd name="connsiteX1283" fmla="*/ 682411 w 1473200"/>
                <a:gd name="connsiteY1283" fmla="*/ 869620 h 904738"/>
                <a:gd name="connsiteX1284" fmla="*/ 672668 w 1473200"/>
                <a:gd name="connsiteY1284" fmla="*/ 863134 h 904738"/>
                <a:gd name="connsiteX1285" fmla="*/ 675916 w 1473200"/>
                <a:gd name="connsiteY1285" fmla="*/ 856648 h 904738"/>
                <a:gd name="connsiteX1286" fmla="*/ 677540 w 1473200"/>
                <a:gd name="connsiteY1286" fmla="*/ 851783 h 904738"/>
                <a:gd name="connsiteX1287" fmla="*/ 679164 w 1473200"/>
                <a:gd name="connsiteY1287" fmla="*/ 846918 h 904738"/>
                <a:gd name="connsiteX1288" fmla="*/ 675916 w 1473200"/>
                <a:gd name="connsiteY1288" fmla="*/ 843675 h 904738"/>
                <a:gd name="connsiteX1289" fmla="*/ 669421 w 1473200"/>
                <a:gd name="connsiteY1289" fmla="*/ 842053 h 904738"/>
                <a:gd name="connsiteX1290" fmla="*/ 666173 w 1473200"/>
                <a:gd name="connsiteY1290" fmla="*/ 837189 h 904738"/>
                <a:gd name="connsiteX1291" fmla="*/ 662926 w 1473200"/>
                <a:gd name="connsiteY1291" fmla="*/ 833945 h 904738"/>
                <a:gd name="connsiteX1292" fmla="*/ 656431 w 1473200"/>
                <a:gd name="connsiteY1292" fmla="*/ 829081 h 904738"/>
                <a:gd name="connsiteX1293" fmla="*/ 654807 w 1473200"/>
                <a:gd name="connsiteY1293" fmla="*/ 827459 h 904738"/>
                <a:gd name="connsiteX1294" fmla="*/ 653183 w 1473200"/>
                <a:gd name="connsiteY1294" fmla="*/ 825837 h 904738"/>
                <a:gd name="connsiteX1295" fmla="*/ 649935 w 1473200"/>
                <a:gd name="connsiteY1295" fmla="*/ 825837 h 904738"/>
                <a:gd name="connsiteX1296" fmla="*/ 646688 w 1473200"/>
                <a:gd name="connsiteY1296" fmla="*/ 825837 h 904738"/>
                <a:gd name="connsiteX1297" fmla="*/ 646688 w 1473200"/>
                <a:gd name="connsiteY1297" fmla="*/ 820973 h 904738"/>
                <a:gd name="connsiteX1298" fmla="*/ 648312 w 1473200"/>
                <a:gd name="connsiteY1298" fmla="*/ 816108 h 904738"/>
                <a:gd name="connsiteX1299" fmla="*/ 643440 w 1473200"/>
                <a:gd name="connsiteY1299" fmla="*/ 812865 h 904738"/>
                <a:gd name="connsiteX1300" fmla="*/ 640193 w 1473200"/>
                <a:gd name="connsiteY1300" fmla="*/ 809622 h 904738"/>
                <a:gd name="connsiteX1301" fmla="*/ 640193 w 1473200"/>
                <a:gd name="connsiteY1301" fmla="*/ 803135 h 904738"/>
                <a:gd name="connsiteX1302" fmla="*/ 640193 w 1473200"/>
                <a:gd name="connsiteY1302" fmla="*/ 795027 h 904738"/>
                <a:gd name="connsiteX1303" fmla="*/ 641816 w 1473200"/>
                <a:gd name="connsiteY1303" fmla="*/ 788541 h 904738"/>
                <a:gd name="connsiteX1304" fmla="*/ 641816 w 1473200"/>
                <a:gd name="connsiteY1304" fmla="*/ 783676 h 904738"/>
                <a:gd name="connsiteX1305" fmla="*/ 643440 w 1473200"/>
                <a:gd name="connsiteY1305" fmla="*/ 783676 h 904738"/>
                <a:gd name="connsiteX1306" fmla="*/ 641816 w 1473200"/>
                <a:gd name="connsiteY1306" fmla="*/ 780433 h 904738"/>
                <a:gd name="connsiteX1307" fmla="*/ 640193 w 1473200"/>
                <a:gd name="connsiteY1307" fmla="*/ 778812 h 904738"/>
                <a:gd name="connsiteX1308" fmla="*/ 635321 w 1473200"/>
                <a:gd name="connsiteY1308" fmla="*/ 773947 h 904738"/>
                <a:gd name="connsiteX1309" fmla="*/ 633697 w 1473200"/>
                <a:gd name="connsiteY1309" fmla="*/ 770704 h 904738"/>
                <a:gd name="connsiteX1310" fmla="*/ 632074 w 1473200"/>
                <a:gd name="connsiteY1310" fmla="*/ 767461 h 904738"/>
                <a:gd name="connsiteX1311" fmla="*/ 625578 w 1473200"/>
                <a:gd name="connsiteY1311" fmla="*/ 760974 h 904738"/>
                <a:gd name="connsiteX1312" fmla="*/ 623955 w 1473200"/>
                <a:gd name="connsiteY1312" fmla="*/ 762596 h 904738"/>
                <a:gd name="connsiteX1313" fmla="*/ 622331 w 1473200"/>
                <a:gd name="connsiteY1313" fmla="*/ 760974 h 904738"/>
                <a:gd name="connsiteX1314" fmla="*/ 615836 w 1473200"/>
                <a:gd name="connsiteY1314" fmla="*/ 756110 h 904738"/>
                <a:gd name="connsiteX1315" fmla="*/ 610964 w 1473200"/>
                <a:gd name="connsiteY1315" fmla="*/ 752866 h 904738"/>
                <a:gd name="connsiteX1316" fmla="*/ 607717 w 1473200"/>
                <a:gd name="connsiteY1316" fmla="*/ 749623 h 904738"/>
                <a:gd name="connsiteX1317" fmla="*/ 602845 w 1473200"/>
                <a:gd name="connsiteY1317" fmla="*/ 749623 h 904738"/>
                <a:gd name="connsiteX1318" fmla="*/ 601221 w 1473200"/>
                <a:gd name="connsiteY1318" fmla="*/ 748002 h 904738"/>
                <a:gd name="connsiteX1319" fmla="*/ 597974 w 1473200"/>
                <a:gd name="connsiteY1319" fmla="*/ 746380 h 904738"/>
                <a:gd name="connsiteX1320" fmla="*/ 594726 w 1473200"/>
                <a:gd name="connsiteY1320" fmla="*/ 743137 h 904738"/>
                <a:gd name="connsiteX1321" fmla="*/ 593102 w 1473200"/>
                <a:gd name="connsiteY1321" fmla="*/ 739894 h 904738"/>
                <a:gd name="connsiteX1322" fmla="*/ 588231 w 1473200"/>
                <a:gd name="connsiteY1322" fmla="*/ 736651 h 904738"/>
                <a:gd name="connsiteX1323" fmla="*/ 581736 w 1473200"/>
                <a:gd name="connsiteY1323" fmla="*/ 736651 h 904738"/>
                <a:gd name="connsiteX1324" fmla="*/ 578488 w 1473200"/>
                <a:gd name="connsiteY1324" fmla="*/ 735029 h 904738"/>
                <a:gd name="connsiteX1325" fmla="*/ 573617 w 1473200"/>
                <a:gd name="connsiteY1325" fmla="*/ 731786 h 904738"/>
                <a:gd name="connsiteX1326" fmla="*/ 570369 w 1473200"/>
                <a:gd name="connsiteY1326" fmla="*/ 728543 h 904738"/>
                <a:gd name="connsiteX1327" fmla="*/ 568746 w 1473200"/>
                <a:gd name="connsiteY1327" fmla="*/ 725300 h 904738"/>
                <a:gd name="connsiteX1328" fmla="*/ 568746 w 1473200"/>
                <a:gd name="connsiteY1328" fmla="*/ 720435 h 904738"/>
                <a:gd name="connsiteX1329" fmla="*/ 567122 w 1473200"/>
                <a:gd name="connsiteY1329" fmla="*/ 717192 h 904738"/>
                <a:gd name="connsiteX1330" fmla="*/ 562250 w 1473200"/>
                <a:gd name="connsiteY1330" fmla="*/ 712327 h 904738"/>
                <a:gd name="connsiteX1331" fmla="*/ 559003 w 1473200"/>
                <a:gd name="connsiteY1331" fmla="*/ 710705 h 904738"/>
                <a:gd name="connsiteX1332" fmla="*/ 559003 w 1473200"/>
                <a:gd name="connsiteY1332" fmla="*/ 704219 h 904738"/>
                <a:gd name="connsiteX1333" fmla="*/ 557379 w 1473200"/>
                <a:gd name="connsiteY1333" fmla="*/ 704219 h 904738"/>
                <a:gd name="connsiteX1334" fmla="*/ 554131 w 1473200"/>
                <a:gd name="connsiteY1334" fmla="*/ 702597 h 904738"/>
                <a:gd name="connsiteX1335" fmla="*/ 546012 w 1473200"/>
                <a:gd name="connsiteY1335" fmla="*/ 705841 h 904738"/>
                <a:gd name="connsiteX1336" fmla="*/ 544389 w 1473200"/>
                <a:gd name="connsiteY1336" fmla="*/ 707462 h 904738"/>
                <a:gd name="connsiteX1337" fmla="*/ 542765 w 1473200"/>
                <a:gd name="connsiteY1337" fmla="*/ 705841 h 904738"/>
                <a:gd name="connsiteX1338" fmla="*/ 539517 w 1473200"/>
                <a:gd name="connsiteY1338" fmla="*/ 700976 h 904738"/>
                <a:gd name="connsiteX1339" fmla="*/ 537893 w 1473200"/>
                <a:gd name="connsiteY1339" fmla="*/ 697733 h 904738"/>
                <a:gd name="connsiteX1340" fmla="*/ 537893 w 1473200"/>
                <a:gd name="connsiteY1340" fmla="*/ 694489 h 904738"/>
                <a:gd name="connsiteX1341" fmla="*/ 537893 w 1473200"/>
                <a:gd name="connsiteY1341" fmla="*/ 689625 h 904738"/>
                <a:gd name="connsiteX1342" fmla="*/ 533022 w 1473200"/>
                <a:gd name="connsiteY1342" fmla="*/ 688003 h 904738"/>
                <a:gd name="connsiteX1343" fmla="*/ 524903 w 1473200"/>
                <a:gd name="connsiteY1343" fmla="*/ 691246 h 904738"/>
                <a:gd name="connsiteX1344" fmla="*/ 521655 w 1473200"/>
                <a:gd name="connsiteY1344" fmla="*/ 694489 h 904738"/>
                <a:gd name="connsiteX1345" fmla="*/ 515160 w 1473200"/>
                <a:gd name="connsiteY1345" fmla="*/ 694489 h 904738"/>
                <a:gd name="connsiteX1346" fmla="*/ 513536 w 1473200"/>
                <a:gd name="connsiteY1346" fmla="*/ 700976 h 904738"/>
                <a:gd name="connsiteX1347" fmla="*/ 516784 w 1473200"/>
                <a:gd name="connsiteY1347" fmla="*/ 707462 h 904738"/>
                <a:gd name="connsiteX1348" fmla="*/ 515160 w 1473200"/>
                <a:gd name="connsiteY1348" fmla="*/ 710705 h 904738"/>
                <a:gd name="connsiteX1349" fmla="*/ 513536 w 1473200"/>
                <a:gd name="connsiteY1349" fmla="*/ 713948 h 904738"/>
                <a:gd name="connsiteX1350" fmla="*/ 515160 w 1473200"/>
                <a:gd name="connsiteY1350" fmla="*/ 718813 h 904738"/>
                <a:gd name="connsiteX1351" fmla="*/ 521655 w 1473200"/>
                <a:gd name="connsiteY1351" fmla="*/ 725300 h 904738"/>
                <a:gd name="connsiteX1352" fmla="*/ 523279 w 1473200"/>
                <a:gd name="connsiteY1352" fmla="*/ 726921 h 904738"/>
                <a:gd name="connsiteX1353" fmla="*/ 528151 w 1473200"/>
                <a:gd name="connsiteY1353" fmla="*/ 730164 h 904738"/>
                <a:gd name="connsiteX1354" fmla="*/ 536270 w 1473200"/>
                <a:gd name="connsiteY1354" fmla="*/ 736651 h 904738"/>
                <a:gd name="connsiteX1355" fmla="*/ 541141 w 1473200"/>
                <a:gd name="connsiteY1355" fmla="*/ 741515 h 904738"/>
                <a:gd name="connsiteX1356" fmla="*/ 542765 w 1473200"/>
                <a:gd name="connsiteY1356" fmla="*/ 746380 h 904738"/>
                <a:gd name="connsiteX1357" fmla="*/ 549260 w 1473200"/>
                <a:gd name="connsiteY1357" fmla="*/ 760974 h 904738"/>
                <a:gd name="connsiteX1358" fmla="*/ 555755 w 1473200"/>
                <a:gd name="connsiteY1358" fmla="*/ 765839 h 904738"/>
                <a:gd name="connsiteX1359" fmla="*/ 559003 w 1473200"/>
                <a:gd name="connsiteY1359" fmla="*/ 770704 h 904738"/>
                <a:gd name="connsiteX1360" fmla="*/ 562250 w 1473200"/>
                <a:gd name="connsiteY1360" fmla="*/ 770704 h 904738"/>
                <a:gd name="connsiteX1361" fmla="*/ 567122 w 1473200"/>
                <a:gd name="connsiteY1361" fmla="*/ 772325 h 904738"/>
                <a:gd name="connsiteX1362" fmla="*/ 578488 w 1473200"/>
                <a:gd name="connsiteY1362" fmla="*/ 772325 h 904738"/>
                <a:gd name="connsiteX1363" fmla="*/ 583360 w 1473200"/>
                <a:gd name="connsiteY1363" fmla="*/ 775568 h 904738"/>
                <a:gd name="connsiteX1364" fmla="*/ 581736 w 1473200"/>
                <a:gd name="connsiteY1364" fmla="*/ 778812 h 904738"/>
                <a:gd name="connsiteX1365" fmla="*/ 581736 w 1473200"/>
                <a:gd name="connsiteY1365" fmla="*/ 783676 h 904738"/>
                <a:gd name="connsiteX1366" fmla="*/ 591479 w 1473200"/>
                <a:gd name="connsiteY1366" fmla="*/ 788541 h 904738"/>
                <a:gd name="connsiteX1367" fmla="*/ 599598 w 1473200"/>
                <a:gd name="connsiteY1367" fmla="*/ 793406 h 904738"/>
                <a:gd name="connsiteX1368" fmla="*/ 604469 w 1473200"/>
                <a:gd name="connsiteY1368" fmla="*/ 795027 h 904738"/>
                <a:gd name="connsiteX1369" fmla="*/ 619083 w 1473200"/>
                <a:gd name="connsiteY1369" fmla="*/ 804757 h 904738"/>
                <a:gd name="connsiteX1370" fmla="*/ 620707 w 1473200"/>
                <a:gd name="connsiteY1370" fmla="*/ 808000 h 904738"/>
                <a:gd name="connsiteX1371" fmla="*/ 623955 w 1473200"/>
                <a:gd name="connsiteY1371" fmla="*/ 812865 h 904738"/>
                <a:gd name="connsiteX1372" fmla="*/ 623955 w 1473200"/>
                <a:gd name="connsiteY1372" fmla="*/ 816108 h 904738"/>
                <a:gd name="connsiteX1373" fmla="*/ 619083 w 1473200"/>
                <a:gd name="connsiteY1373" fmla="*/ 816108 h 904738"/>
                <a:gd name="connsiteX1374" fmla="*/ 612588 w 1473200"/>
                <a:gd name="connsiteY1374" fmla="*/ 811243 h 904738"/>
                <a:gd name="connsiteX1375" fmla="*/ 606093 w 1473200"/>
                <a:gd name="connsiteY1375" fmla="*/ 806378 h 904738"/>
                <a:gd name="connsiteX1376" fmla="*/ 601221 w 1473200"/>
                <a:gd name="connsiteY1376" fmla="*/ 806378 h 904738"/>
                <a:gd name="connsiteX1377" fmla="*/ 599598 w 1473200"/>
                <a:gd name="connsiteY1377" fmla="*/ 806378 h 904738"/>
                <a:gd name="connsiteX1378" fmla="*/ 596350 w 1473200"/>
                <a:gd name="connsiteY1378" fmla="*/ 806378 h 904738"/>
                <a:gd name="connsiteX1379" fmla="*/ 593102 w 1473200"/>
                <a:gd name="connsiteY1379" fmla="*/ 811243 h 904738"/>
                <a:gd name="connsiteX1380" fmla="*/ 591479 w 1473200"/>
                <a:gd name="connsiteY1380" fmla="*/ 816108 h 904738"/>
                <a:gd name="connsiteX1381" fmla="*/ 591479 w 1473200"/>
                <a:gd name="connsiteY1381" fmla="*/ 820973 h 904738"/>
                <a:gd name="connsiteX1382" fmla="*/ 597974 w 1473200"/>
                <a:gd name="connsiteY1382" fmla="*/ 824216 h 904738"/>
                <a:gd name="connsiteX1383" fmla="*/ 602845 w 1473200"/>
                <a:gd name="connsiteY1383" fmla="*/ 827459 h 904738"/>
                <a:gd name="connsiteX1384" fmla="*/ 599598 w 1473200"/>
                <a:gd name="connsiteY1384" fmla="*/ 832324 h 904738"/>
                <a:gd name="connsiteX1385" fmla="*/ 597974 w 1473200"/>
                <a:gd name="connsiteY1385" fmla="*/ 835567 h 904738"/>
                <a:gd name="connsiteX1386" fmla="*/ 591479 w 1473200"/>
                <a:gd name="connsiteY1386" fmla="*/ 843675 h 904738"/>
                <a:gd name="connsiteX1387" fmla="*/ 584983 w 1473200"/>
                <a:gd name="connsiteY1387" fmla="*/ 850161 h 904738"/>
                <a:gd name="connsiteX1388" fmla="*/ 581736 w 1473200"/>
                <a:gd name="connsiteY1388" fmla="*/ 855026 h 904738"/>
                <a:gd name="connsiteX1389" fmla="*/ 575241 w 1473200"/>
                <a:gd name="connsiteY1389" fmla="*/ 856648 h 904738"/>
                <a:gd name="connsiteX1390" fmla="*/ 583360 w 1473200"/>
                <a:gd name="connsiteY1390" fmla="*/ 838810 h 904738"/>
                <a:gd name="connsiteX1391" fmla="*/ 581736 w 1473200"/>
                <a:gd name="connsiteY1391" fmla="*/ 830702 h 904738"/>
                <a:gd name="connsiteX1392" fmla="*/ 576864 w 1473200"/>
                <a:gd name="connsiteY1392" fmla="*/ 822594 h 904738"/>
                <a:gd name="connsiteX1393" fmla="*/ 573617 w 1473200"/>
                <a:gd name="connsiteY1393" fmla="*/ 814486 h 904738"/>
                <a:gd name="connsiteX1394" fmla="*/ 567122 w 1473200"/>
                <a:gd name="connsiteY1394" fmla="*/ 812865 h 904738"/>
                <a:gd name="connsiteX1395" fmla="*/ 560627 w 1473200"/>
                <a:gd name="connsiteY1395" fmla="*/ 809622 h 904738"/>
                <a:gd name="connsiteX1396" fmla="*/ 557379 w 1473200"/>
                <a:gd name="connsiteY1396" fmla="*/ 803135 h 904738"/>
                <a:gd name="connsiteX1397" fmla="*/ 552508 w 1473200"/>
                <a:gd name="connsiteY1397" fmla="*/ 799892 h 904738"/>
                <a:gd name="connsiteX1398" fmla="*/ 544389 w 1473200"/>
                <a:gd name="connsiteY1398" fmla="*/ 798271 h 904738"/>
                <a:gd name="connsiteX1399" fmla="*/ 541141 w 1473200"/>
                <a:gd name="connsiteY1399" fmla="*/ 790163 h 904738"/>
                <a:gd name="connsiteX1400" fmla="*/ 528151 w 1473200"/>
                <a:gd name="connsiteY1400" fmla="*/ 785298 h 904738"/>
                <a:gd name="connsiteX1401" fmla="*/ 515160 w 1473200"/>
                <a:gd name="connsiteY1401" fmla="*/ 780433 h 904738"/>
                <a:gd name="connsiteX1402" fmla="*/ 513536 w 1473200"/>
                <a:gd name="connsiteY1402" fmla="*/ 775568 h 904738"/>
                <a:gd name="connsiteX1403" fmla="*/ 503793 w 1473200"/>
                <a:gd name="connsiteY1403" fmla="*/ 767461 h 904738"/>
                <a:gd name="connsiteX1404" fmla="*/ 495674 w 1473200"/>
                <a:gd name="connsiteY1404" fmla="*/ 760974 h 904738"/>
                <a:gd name="connsiteX1405" fmla="*/ 492427 w 1473200"/>
                <a:gd name="connsiteY1405" fmla="*/ 759353 h 904738"/>
                <a:gd name="connsiteX1406" fmla="*/ 484308 w 1473200"/>
                <a:gd name="connsiteY1406" fmla="*/ 751245 h 904738"/>
                <a:gd name="connsiteX1407" fmla="*/ 481060 w 1473200"/>
                <a:gd name="connsiteY1407" fmla="*/ 743137 h 904738"/>
                <a:gd name="connsiteX1408" fmla="*/ 477812 w 1473200"/>
                <a:gd name="connsiteY1408" fmla="*/ 735029 h 904738"/>
                <a:gd name="connsiteX1409" fmla="*/ 474565 w 1473200"/>
                <a:gd name="connsiteY1409" fmla="*/ 728543 h 904738"/>
                <a:gd name="connsiteX1410" fmla="*/ 466446 w 1473200"/>
                <a:gd name="connsiteY1410" fmla="*/ 725300 h 904738"/>
                <a:gd name="connsiteX1411" fmla="*/ 463198 w 1473200"/>
                <a:gd name="connsiteY1411" fmla="*/ 725300 h 904738"/>
                <a:gd name="connsiteX1412" fmla="*/ 459951 w 1473200"/>
                <a:gd name="connsiteY1412" fmla="*/ 725300 h 904738"/>
                <a:gd name="connsiteX1413" fmla="*/ 455079 w 1473200"/>
                <a:gd name="connsiteY1413" fmla="*/ 722056 h 904738"/>
                <a:gd name="connsiteX1414" fmla="*/ 451832 w 1473200"/>
                <a:gd name="connsiteY1414" fmla="*/ 722056 h 904738"/>
                <a:gd name="connsiteX1415" fmla="*/ 448584 w 1473200"/>
                <a:gd name="connsiteY1415" fmla="*/ 722056 h 904738"/>
                <a:gd name="connsiteX1416" fmla="*/ 445336 w 1473200"/>
                <a:gd name="connsiteY1416" fmla="*/ 722056 h 904738"/>
                <a:gd name="connsiteX1417" fmla="*/ 443713 w 1473200"/>
                <a:gd name="connsiteY1417" fmla="*/ 723678 h 904738"/>
                <a:gd name="connsiteX1418" fmla="*/ 438841 w 1473200"/>
                <a:gd name="connsiteY1418" fmla="*/ 728543 h 904738"/>
                <a:gd name="connsiteX1419" fmla="*/ 435594 w 1473200"/>
                <a:gd name="connsiteY1419" fmla="*/ 730164 h 904738"/>
                <a:gd name="connsiteX1420" fmla="*/ 433970 w 1473200"/>
                <a:gd name="connsiteY1420" fmla="*/ 728543 h 904738"/>
                <a:gd name="connsiteX1421" fmla="*/ 430722 w 1473200"/>
                <a:gd name="connsiteY1421" fmla="*/ 730164 h 904738"/>
                <a:gd name="connsiteX1422" fmla="*/ 424227 w 1473200"/>
                <a:gd name="connsiteY1422" fmla="*/ 736651 h 904738"/>
                <a:gd name="connsiteX1423" fmla="*/ 422603 w 1473200"/>
                <a:gd name="connsiteY1423" fmla="*/ 736651 h 904738"/>
                <a:gd name="connsiteX1424" fmla="*/ 419356 w 1473200"/>
                <a:gd name="connsiteY1424" fmla="*/ 738272 h 904738"/>
                <a:gd name="connsiteX1425" fmla="*/ 406365 w 1473200"/>
                <a:gd name="connsiteY1425" fmla="*/ 748002 h 904738"/>
                <a:gd name="connsiteX1426" fmla="*/ 394999 w 1473200"/>
                <a:gd name="connsiteY1426" fmla="*/ 746380 h 904738"/>
                <a:gd name="connsiteX1427" fmla="*/ 388504 w 1473200"/>
                <a:gd name="connsiteY1427" fmla="*/ 744758 h 904738"/>
                <a:gd name="connsiteX1428" fmla="*/ 382008 w 1473200"/>
                <a:gd name="connsiteY1428" fmla="*/ 739894 h 904738"/>
                <a:gd name="connsiteX1429" fmla="*/ 372266 w 1473200"/>
                <a:gd name="connsiteY1429" fmla="*/ 739894 h 904738"/>
                <a:gd name="connsiteX1430" fmla="*/ 365770 w 1473200"/>
                <a:gd name="connsiteY1430" fmla="*/ 738272 h 904738"/>
                <a:gd name="connsiteX1431" fmla="*/ 357651 w 1473200"/>
                <a:gd name="connsiteY1431" fmla="*/ 743137 h 904738"/>
                <a:gd name="connsiteX1432" fmla="*/ 349532 w 1473200"/>
                <a:gd name="connsiteY1432" fmla="*/ 751245 h 904738"/>
                <a:gd name="connsiteX1433" fmla="*/ 349532 w 1473200"/>
                <a:gd name="connsiteY1433" fmla="*/ 757731 h 904738"/>
                <a:gd name="connsiteX1434" fmla="*/ 349532 w 1473200"/>
                <a:gd name="connsiteY1434" fmla="*/ 762596 h 904738"/>
                <a:gd name="connsiteX1435" fmla="*/ 352780 w 1473200"/>
                <a:gd name="connsiteY1435" fmla="*/ 767461 h 904738"/>
                <a:gd name="connsiteX1436" fmla="*/ 352780 w 1473200"/>
                <a:gd name="connsiteY1436" fmla="*/ 772325 h 904738"/>
                <a:gd name="connsiteX1437" fmla="*/ 347909 w 1473200"/>
                <a:gd name="connsiteY1437" fmla="*/ 777190 h 904738"/>
                <a:gd name="connsiteX1438" fmla="*/ 346285 w 1473200"/>
                <a:gd name="connsiteY1438" fmla="*/ 777190 h 904738"/>
                <a:gd name="connsiteX1439" fmla="*/ 341414 w 1473200"/>
                <a:gd name="connsiteY1439" fmla="*/ 778812 h 904738"/>
                <a:gd name="connsiteX1440" fmla="*/ 333295 w 1473200"/>
                <a:gd name="connsiteY1440" fmla="*/ 786920 h 904738"/>
                <a:gd name="connsiteX1441" fmla="*/ 326799 w 1473200"/>
                <a:gd name="connsiteY1441" fmla="*/ 788541 h 904738"/>
                <a:gd name="connsiteX1442" fmla="*/ 320304 w 1473200"/>
                <a:gd name="connsiteY1442" fmla="*/ 790163 h 904738"/>
                <a:gd name="connsiteX1443" fmla="*/ 313809 w 1473200"/>
                <a:gd name="connsiteY1443" fmla="*/ 795027 h 904738"/>
                <a:gd name="connsiteX1444" fmla="*/ 307314 w 1473200"/>
                <a:gd name="connsiteY1444" fmla="*/ 796649 h 904738"/>
                <a:gd name="connsiteX1445" fmla="*/ 300819 w 1473200"/>
                <a:gd name="connsiteY1445" fmla="*/ 801514 h 904738"/>
                <a:gd name="connsiteX1446" fmla="*/ 297571 w 1473200"/>
                <a:gd name="connsiteY1446" fmla="*/ 806378 h 904738"/>
                <a:gd name="connsiteX1447" fmla="*/ 292700 w 1473200"/>
                <a:gd name="connsiteY1447" fmla="*/ 819351 h 904738"/>
                <a:gd name="connsiteX1448" fmla="*/ 289452 w 1473200"/>
                <a:gd name="connsiteY1448" fmla="*/ 824216 h 904738"/>
                <a:gd name="connsiteX1449" fmla="*/ 289452 w 1473200"/>
                <a:gd name="connsiteY1449" fmla="*/ 830702 h 904738"/>
                <a:gd name="connsiteX1450" fmla="*/ 292700 w 1473200"/>
                <a:gd name="connsiteY1450" fmla="*/ 837189 h 904738"/>
                <a:gd name="connsiteX1451" fmla="*/ 297571 w 1473200"/>
                <a:gd name="connsiteY1451" fmla="*/ 842053 h 904738"/>
                <a:gd name="connsiteX1452" fmla="*/ 295947 w 1473200"/>
                <a:gd name="connsiteY1452" fmla="*/ 846918 h 904738"/>
                <a:gd name="connsiteX1453" fmla="*/ 289452 w 1473200"/>
                <a:gd name="connsiteY1453" fmla="*/ 850161 h 904738"/>
                <a:gd name="connsiteX1454" fmla="*/ 286204 w 1473200"/>
                <a:gd name="connsiteY1454" fmla="*/ 853405 h 904738"/>
                <a:gd name="connsiteX1455" fmla="*/ 282957 w 1473200"/>
                <a:gd name="connsiteY1455" fmla="*/ 859891 h 904738"/>
                <a:gd name="connsiteX1456" fmla="*/ 278085 w 1473200"/>
                <a:gd name="connsiteY1456" fmla="*/ 863134 h 904738"/>
                <a:gd name="connsiteX1457" fmla="*/ 276462 w 1473200"/>
                <a:gd name="connsiteY1457" fmla="*/ 866377 h 904738"/>
                <a:gd name="connsiteX1458" fmla="*/ 266719 w 1473200"/>
                <a:gd name="connsiteY1458" fmla="*/ 871242 h 904738"/>
                <a:gd name="connsiteX1459" fmla="*/ 263471 w 1473200"/>
                <a:gd name="connsiteY1459" fmla="*/ 874485 h 904738"/>
                <a:gd name="connsiteX1460" fmla="*/ 256976 w 1473200"/>
                <a:gd name="connsiteY1460" fmla="*/ 882593 h 904738"/>
                <a:gd name="connsiteX1461" fmla="*/ 252105 w 1473200"/>
                <a:gd name="connsiteY1461" fmla="*/ 884215 h 904738"/>
                <a:gd name="connsiteX1462" fmla="*/ 248857 w 1473200"/>
                <a:gd name="connsiteY1462" fmla="*/ 885836 h 904738"/>
                <a:gd name="connsiteX1463" fmla="*/ 240738 w 1473200"/>
                <a:gd name="connsiteY1463" fmla="*/ 885836 h 904738"/>
                <a:gd name="connsiteX1464" fmla="*/ 235867 w 1473200"/>
                <a:gd name="connsiteY1464" fmla="*/ 887458 h 904738"/>
                <a:gd name="connsiteX1465" fmla="*/ 232619 w 1473200"/>
                <a:gd name="connsiteY1465" fmla="*/ 885836 h 904738"/>
                <a:gd name="connsiteX1466" fmla="*/ 224500 w 1473200"/>
                <a:gd name="connsiteY1466" fmla="*/ 885836 h 904738"/>
                <a:gd name="connsiteX1467" fmla="*/ 219629 w 1473200"/>
                <a:gd name="connsiteY1467" fmla="*/ 885836 h 904738"/>
                <a:gd name="connsiteX1468" fmla="*/ 214757 w 1473200"/>
                <a:gd name="connsiteY1468" fmla="*/ 887458 h 904738"/>
                <a:gd name="connsiteX1469" fmla="*/ 203391 w 1473200"/>
                <a:gd name="connsiteY1469" fmla="*/ 890701 h 904738"/>
                <a:gd name="connsiteX1470" fmla="*/ 200143 w 1473200"/>
                <a:gd name="connsiteY1470" fmla="*/ 895566 h 904738"/>
                <a:gd name="connsiteX1471" fmla="*/ 193648 w 1473200"/>
                <a:gd name="connsiteY1471" fmla="*/ 898809 h 904738"/>
                <a:gd name="connsiteX1472" fmla="*/ 187153 w 1473200"/>
                <a:gd name="connsiteY1472" fmla="*/ 895566 h 904738"/>
                <a:gd name="connsiteX1473" fmla="*/ 179034 w 1473200"/>
                <a:gd name="connsiteY1473" fmla="*/ 887458 h 904738"/>
                <a:gd name="connsiteX1474" fmla="*/ 177410 w 1473200"/>
                <a:gd name="connsiteY1474" fmla="*/ 879350 h 904738"/>
                <a:gd name="connsiteX1475" fmla="*/ 169291 w 1473200"/>
                <a:gd name="connsiteY1475" fmla="*/ 877728 h 904738"/>
                <a:gd name="connsiteX1476" fmla="*/ 166043 w 1473200"/>
                <a:gd name="connsiteY1476" fmla="*/ 876107 h 904738"/>
                <a:gd name="connsiteX1477" fmla="*/ 162796 w 1473200"/>
                <a:gd name="connsiteY1477" fmla="*/ 876107 h 904738"/>
                <a:gd name="connsiteX1478" fmla="*/ 159548 w 1473200"/>
                <a:gd name="connsiteY1478" fmla="*/ 877728 h 904738"/>
                <a:gd name="connsiteX1479" fmla="*/ 156301 w 1473200"/>
                <a:gd name="connsiteY1479" fmla="*/ 879350 h 904738"/>
                <a:gd name="connsiteX1480" fmla="*/ 151429 w 1473200"/>
                <a:gd name="connsiteY1480" fmla="*/ 879350 h 904738"/>
                <a:gd name="connsiteX1481" fmla="*/ 144934 w 1473200"/>
                <a:gd name="connsiteY1481" fmla="*/ 876107 h 904738"/>
                <a:gd name="connsiteX1482" fmla="*/ 140063 w 1473200"/>
                <a:gd name="connsiteY1482" fmla="*/ 876107 h 904738"/>
                <a:gd name="connsiteX1483" fmla="*/ 135191 w 1473200"/>
                <a:gd name="connsiteY1483" fmla="*/ 877728 h 904738"/>
                <a:gd name="connsiteX1484" fmla="*/ 131944 w 1473200"/>
                <a:gd name="connsiteY1484" fmla="*/ 876107 h 904738"/>
                <a:gd name="connsiteX1485" fmla="*/ 135191 w 1473200"/>
                <a:gd name="connsiteY1485" fmla="*/ 866377 h 904738"/>
                <a:gd name="connsiteX1486" fmla="*/ 136815 w 1473200"/>
                <a:gd name="connsiteY1486" fmla="*/ 858269 h 904738"/>
                <a:gd name="connsiteX1487" fmla="*/ 135191 w 1473200"/>
                <a:gd name="connsiteY1487" fmla="*/ 851783 h 904738"/>
                <a:gd name="connsiteX1488" fmla="*/ 133568 w 1473200"/>
                <a:gd name="connsiteY1488" fmla="*/ 846918 h 904738"/>
                <a:gd name="connsiteX1489" fmla="*/ 127072 w 1473200"/>
                <a:gd name="connsiteY1489" fmla="*/ 845296 h 904738"/>
                <a:gd name="connsiteX1490" fmla="*/ 127072 w 1473200"/>
                <a:gd name="connsiteY1490" fmla="*/ 838810 h 904738"/>
                <a:gd name="connsiteX1491" fmla="*/ 125449 w 1473200"/>
                <a:gd name="connsiteY1491" fmla="*/ 835567 h 904738"/>
                <a:gd name="connsiteX1492" fmla="*/ 127072 w 1473200"/>
                <a:gd name="connsiteY1492" fmla="*/ 829081 h 904738"/>
                <a:gd name="connsiteX1493" fmla="*/ 130320 w 1473200"/>
                <a:gd name="connsiteY1493" fmla="*/ 822594 h 904738"/>
                <a:gd name="connsiteX1494" fmla="*/ 138439 w 1473200"/>
                <a:gd name="connsiteY1494" fmla="*/ 798271 h 904738"/>
                <a:gd name="connsiteX1495" fmla="*/ 138439 w 1473200"/>
                <a:gd name="connsiteY1495" fmla="*/ 790163 h 904738"/>
                <a:gd name="connsiteX1496" fmla="*/ 136815 w 1473200"/>
                <a:gd name="connsiteY1496" fmla="*/ 782055 h 904738"/>
                <a:gd name="connsiteX1497" fmla="*/ 135191 w 1473200"/>
                <a:gd name="connsiteY1497" fmla="*/ 777190 h 904738"/>
                <a:gd name="connsiteX1498" fmla="*/ 135191 w 1473200"/>
                <a:gd name="connsiteY1498" fmla="*/ 770704 h 904738"/>
                <a:gd name="connsiteX1499" fmla="*/ 135191 w 1473200"/>
                <a:gd name="connsiteY1499" fmla="*/ 769082 h 904738"/>
                <a:gd name="connsiteX1500" fmla="*/ 135191 w 1473200"/>
                <a:gd name="connsiteY1500" fmla="*/ 762596 h 904738"/>
                <a:gd name="connsiteX1501" fmla="*/ 133568 w 1473200"/>
                <a:gd name="connsiteY1501" fmla="*/ 759353 h 904738"/>
                <a:gd name="connsiteX1502" fmla="*/ 130320 w 1473200"/>
                <a:gd name="connsiteY1502" fmla="*/ 752866 h 904738"/>
                <a:gd name="connsiteX1503" fmla="*/ 127072 w 1473200"/>
                <a:gd name="connsiteY1503" fmla="*/ 749623 h 904738"/>
                <a:gd name="connsiteX1504" fmla="*/ 131944 w 1473200"/>
                <a:gd name="connsiteY1504" fmla="*/ 744758 h 904738"/>
                <a:gd name="connsiteX1505" fmla="*/ 140063 w 1473200"/>
                <a:gd name="connsiteY1505" fmla="*/ 741515 h 904738"/>
                <a:gd name="connsiteX1506" fmla="*/ 144934 w 1473200"/>
                <a:gd name="connsiteY1506" fmla="*/ 741515 h 904738"/>
                <a:gd name="connsiteX1507" fmla="*/ 149805 w 1473200"/>
                <a:gd name="connsiteY1507" fmla="*/ 735029 h 904738"/>
                <a:gd name="connsiteX1508" fmla="*/ 154677 w 1473200"/>
                <a:gd name="connsiteY1508" fmla="*/ 731786 h 904738"/>
                <a:gd name="connsiteX1509" fmla="*/ 161172 w 1473200"/>
                <a:gd name="connsiteY1509" fmla="*/ 735029 h 904738"/>
                <a:gd name="connsiteX1510" fmla="*/ 164420 w 1473200"/>
                <a:gd name="connsiteY1510" fmla="*/ 738272 h 904738"/>
                <a:gd name="connsiteX1511" fmla="*/ 169291 w 1473200"/>
                <a:gd name="connsiteY1511" fmla="*/ 738272 h 904738"/>
                <a:gd name="connsiteX1512" fmla="*/ 175786 w 1473200"/>
                <a:gd name="connsiteY1512" fmla="*/ 736651 h 904738"/>
                <a:gd name="connsiteX1513" fmla="*/ 187153 w 1473200"/>
                <a:gd name="connsiteY1513" fmla="*/ 735029 h 904738"/>
                <a:gd name="connsiteX1514" fmla="*/ 193648 w 1473200"/>
                <a:gd name="connsiteY1514" fmla="*/ 738272 h 904738"/>
                <a:gd name="connsiteX1515" fmla="*/ 195272 w 1473200"/>
                <a:gd name="connsiteY1515" fmla="*/ 738272 h 904738"/>
                <a:gd name="connsiteX1516" fmla="*/ 198519 w 1473200"/>
                <a:gd name="connsiteY1516" fmla="*/ 738272 h 904738"/>
                <a:gd name="connsiteX1517" fmla="*/ 208262 w 1473200"/>
                <a:gd name="connsiteY1517" fmla="*/ 739894 h 904738"/>
                <a:gd name="connsiteX1518" fmla="*/ 213134 w 1473200"/>
                <a:gd name="connsiteY1518" fmla="*/ 739894 h 904738"/>
                <a:gd name="connsiteX1519" fmla="*/ 221253 w 1473200"/>
                <a:gd name="connsiteY1519" fmla="*/ 736651 h 904738"/>
                <a:gd name="connsiteX1520" fmla="*/ 224500 w 1473200"/>
                <a:gd name="connsiteY1520" fmla="*/ 736651 h 904738"/>
                <a:gd name="connsiteX1521" fmla="*/ 232619 w 1473200"/>
                <a:gd name="connsiteY1521" fmla="*/ 739894 h 904738"/>
                <a:gd name="connsiteX1522" fmla="*/ 237491 w 1473200"/>
                <a:gd name="connsiteY1522" fmla="*/ 739894 h 904738"/>
                <a:gd name="connsiteX1523" fmla="*/ 242362 w 1473200"/>
                <a:gd name="connsiteY1523" fmla="*/ 738272 h 904738"/>
                <a:gd name="connsiteX1524" fmla="*/ 243986 w 1473200"/>
                <a:gd name="connsiteY1524" fmla="*/ 739894 h 904738"/>
                <a:gd name="connsiteX1525" fmla="*/ 247233 w 1473200"/>
                <a:gd name="connsiteY1525" fmla="*/ 739894 h 904738"/>
                <a:gd name="connsiteX1526" fmla="*/ 253728 w 1473200"/>
                <a:gd name="connsiteY1526" fmla="*/ 739894 h 904738"/>
                <a:gd name="connsiteX1527" fmla="*/ 255352 w 1473200"/>
                <a:gd name="connsiteY1527" fmla="*/ 739894 h 904738"/>
                <a:gd name="connsiteX1528" fmla="*/ 258600 w 1473200"/>
                <a:gd name="connsiteY1528" fmla="*/ 739894 h 904738"/>
                <a:gd name="connsiteX1529" fmla="*/ 263471 w 1473200"/>
                <a:gd name="connsiteY1529" fmla="*/ 738272 h 904738"/>
                <a:gd name="connsiteX1530" fmla="*/ 265095 w 1473200"/>
                <a:gd name="connsiteY1530" fmla="*/ 738272 h 904738"/>
                <a:gd name="connsiteX1531" fmla="*/ 269966 w 1473200"/>
                <a:gd name="connsiteY1531" fmla="*/ 733407 h 904738"/>
                <a:gd name="connsiteX1532" fmla="*/ 273214 w 1473200"/>
                <a:gd name="connsiteY1532" fmla="*/ 712327 h 904738"/>
                <a:gd name="connsiteX1533" fmla="*/ 271590 w 1473200"/>
                <a:gd name="connsiteY1533" fmla="*/ 699354 h 904738"/>
                <a:gd name="connsiteX1534" fmla="*/ 273214 w 1473200"/>
                <a:gd name="connsiteY1534" fmla="*/ 694489 h 904738"/>
                <a:gd name="connsiteX1535" fmla="*/ 273214 w 1473200"/>
                <a:gd name="connsiteY1535" fmla="*/ 688003 h 904738"/>
                <a:gd name="connsiteX1536" fmla="*/ 271590 w 1473200"/>
                <a:gd name="connsiteY1536" fmla="*/ 681517 h 904738"/>
                <a:gd name="connsiteX1537" fmla="*/ 269966 w 1473200"/>
                <a:gd name="connsiteY1537" fmla="*/ 678274 h 904738"/>
                <a:gd name="connsiteX1538" fmla="*/ 263471 w 1473200"/>
                <a:gd name="connsiteY1538" fmla="*/ 673409 h 904738"/>
                <a:gd name="connsiteX1539" fmla="*/ 258600 w 1473200"/>
                <a:gd name="connsiteY1539" fmla="*/ 668544 h 904738"/>
                <a:gd name="connsiteX1540" fmla="*/ 255352 w 1473200"/>
                <a:gd name="connsiteY1540" fmla="*/ 662058 h 904738"/>
                <a:gd name="connsiteX1541" fmla="*/ 255352 w 1473200"/>
                <a:gd name="connsiteY1541" fmla="*/ 657193 h 904738"/>
                <a:gd name="connsiteX1542" fmla="*/ 252105 w 1473200"/>
                <a:gd name="connsiteY1542" fmla="*/ 653950 h 904738"/>
                <a:gd name="connsiteX1543" fmla="*/ 248857 w 1473200"/>
                <a:gd name="connsiteY1543" fmla="*/ 650707 h 904738"/>
                <a:gd name="connsiteX1544" fmla="*/ 243986 w 1473200"/>
                <a:gd name="connsiteY1544" fmla="*/ 649085 h 904738"/>
                <a:gd name="connsiteX1545" fmla="*/ 239114 w 1473200"/>
                <a:gd name="connsiteY1545" fmla="*/ 647464 h 904738"/>
                <a:gd name="connsiteX1546" fmla="*/ 232619 w 1473200"/>
                <a:gd name="connsiteY1546" fmla="*/ 644221 h 904738"/>
                <a:gd name="connsiteX1547" fmla="*/ 227748 w 1473200"/>
                <a:gd name="connsiteY1547" fmla="*/ 640977 h 904738"/>
                <a:gd name="connsiteX1548" fmla="*/ 224500 w 1473200"/>
                <a:gd name="connsiteY1548" fmla="*/ 639356 h 904738"/>
                <a:gd name="connsiteX1549" fmla="*/ 214757 w 1473200"/>
                <a:gd name="connsiteY1549" fmla="*/ 639356 h 904738"/>
                <a:gd name="connsiteX1550" fmla="*/ 211510 w 1473200"/>
                <a:gd name="connsiteY1550" fmla="*/ 632869 h 904738"/>
                <a:gd name="connsiteX1551" fmla="*/ 209886 w 1473200"/>
                <a:gd name="connsiteY1551" fmla="*/ 624762 h 904738"/>
                <a:gd name="connsiteX1552" fmla="*/ 218005 w 1473200"/>
                <a:gd name="connsiteY1552" fmla="*/ 618275 h 904738"/>
                <a:gd name="connsiteX1553" fmla="*/ 219629 w 1473200"/>
                <a:gd name="connsiteY1553" fmla="*/ 618275 h 904738"/>
                <a:gd name="connsiteX1554" fmla="*/ 222876 w 1473200"/>
                <a:gd name="connsiteY1554" fmla="*/ 618275 h 904738"/>
                <a:gd name="connsiteX1555" fmla="*/ 227748 w 1473200"/>
                <a:gd name="connsiteY1555" fmla="*/ 618275 h 904738"/>
                <a:gd name="connsiteX1556" fmla="*/ 229372 w 1473200"/>
                <a:gd name="connsiteY1556" fmla="*/ 618275 h 904738"/>
                <a:gd name="connsiteX1557" fmla="*/ 234243 w 1473200"/>
                <a:gd name="connsiteY1557" fmla="*/ 615032 h 904738"/>
                <a:gd name="connsiteX1558" fmla="*/ 237491 w 1473200"/>
                <a:gd name="connsiteY1558" fmla="*/ 616654 h 904738"/>
                <a:gd name="connsiteX1559" fmla="*/ 239114 w 1473200"/>
                <a:gd name="connsiteY1559" fmla="*/ 616654 h 904738"/>
                <a:gd name="connsiteX1560" fmla="*/ 242362 w 1473200"/>
                <a:gd name="connsiteY1560" fmla="*/ 616654 h 904738"/>
                <a:gd name="connsiteX1561" fmla="*/ 247233 w 1473200"/>
                <a:gd name="connsiteY1561" fmla="*/ 619897 h 904738"/>
                <a:gd name="connsiteX1562" fmla="*/ 252105 w 1473200"/>
                <a:gd name="connsiteY1562" fmla="*/ 619897 h 904738"/>
                <a:gd name="connsiteX1563" fmla="*/ 256976 w 1473200"/>
                <a:gd name="connsiteY1563" fmla="*/ 619897 h 904738"/>
                <a:gd name="connsiteX1564" fmla="*/ 260224 w 1473200"/>
                <a:gd name="connsiteY1564" fmla="*/ 619897 h 904738"/>
                <a:gd name="connsiteX1565" fmla="*/ 263471 w 1473200"/>
                <a:gd name="connsiteY1565" fmla="*/ 621518 h 904738"/>
                <a:gd name="connsiteX1566" fmla="*/ 266719 w 1473200"/>
                <a:gd name="connsiteY1566" fmla="*/ 621518 h 904738"/>
                <a:gd name="connsiteX1567" fmla="*/ 265095 w 1473200"/>
                <a:gd name="connsiteY1567" fmla="*/ 611789 h 904738"/>
                <a:gd name="connsiteX1568" fmla="*/ 261847 w 1473200"/>
                <a:gd name="connsiteY1568" fmla="*/ 605303 h 904738"/>
                <a:gd name="connsiteX1569" fmla="*/ 258600 w 1473200"/>
                <a:gd name="connsiteY1569" fmla="*/ 600438 h 904738"/>
                <a:gd name="connsiteX1570" fmla="*/ 258600 w 1473200"/>
                <a:gd name="connsiteY1570" fmla="*/ 597195 h 904738"/>
                <a:gd name="connsiteX1571" fmla="*/ 269966 w 1473200"/>
                <a:gd name="connsiteY1571" fmla="*/ 598816 h 904738"/>
                <a:gd name="connsiteX1572" fmla="*/ 278085 w 1473200"/>
                <a:gd name="connsiteY1572" fmla="*/ 602059 h 904738"/>
                <a:gd name="connsiteX1573" fmla="*/ 282957 w 1473200"/>
                <a:gd name="connsiteY1573" fmla="*/ 605303 h 904738"/>
                <a:gd name="connsiteX1574" fmla="*/ 289452 w 1473200"/>
                <a:gd name="connsiteY1574" fmla="*/ 603681 h 904738"/>
                <a:gd name="connsiteX1575" fmla="*/ 294323 w 1473200"/>
                <a:gd name="connsiteY1575" fmla="*/ 603681 h 904738"/>
                <a:gd name="connsiteX1576" fmla="*/ 300819 w 1473200"/>
                <a:gd name="connsiteY1576" fmla="*/ 602059 h 904738"/>
                <a:gd name="connsiteX1577" fmla="*/ 302442 w 1473200"/>
                <a:gd name="connsiteY1577" fmla="*/ 597195 h 904738"/>
                <a:gd name="connsiteX1578" fmla="*/ 304066 w 1473200"/>
                <a:gd name="connsiteY1578" fmla="*/ 592330 h 904738"/>
                <a:gd name="connsiteX1579" fmla="*/ 308938 w 1473200"/>
                <a:gd name="connsiteY1579" fmla="*/ 590708 h 904738"/>
                <a:gd name="connsiteX1580" fmla="*/ 317057 w 1473200"/>
                <a:gd name="connsiteY1580" fmla="*/ 589087 h 904738"/>
                <a:gd name="connsiteX1581" fmla="*/ 325176 w 1473200"/>
                <a:gd name="connsiteY1581" fmla="*/ 582601 h 904738"/>
                <a:gd name="connsiteX1582" fmla="*/ 323552 w 1473200"/>
                <a:gd name="connsiteY1582" fmla="*/ 574493 h 904738"/>
                <a:gd name="connsiteX1583" fmla="*/ 325176 w 1473200"/>
                <a:gd name="connsiteY1583" fmla="*/ 569628 h 904738"/>
                <a:gd name="connsiteX1584" fmla="*/ 333295 w 1473200"/>
                <a:gd name="connsiteY1584" fmla="*/ 563142 h 904738"/>
                <a:gd name="connsiteX1585" fmla="*/ 334918 w 1473200"/>
                <a:gd name="connsiteY1585" fmla="*/ 563142 h 904738"/>
                <a:gd name="connsiteX1586" fmla="*/ 336542 w 1473200"/>
                <a:gd name="connsiteY1586" fmla="*/ 563142 h 904738"/>
                <a:gd name="connsiteX1587" fmla="*/ 339790 w 1473200"/>
                <a:gd name="connsiteY1587" fmla="*/ 561520 h 904738"/>
                <a:gd name="connsiteX1588" fmla="*/ 344661 w 1473200"/>
                <a:gd name="connsiteY1588" fmla="*/ 559898 h 904738"/>
                <a:gd name="connsiteX1589" fmla="*/ 351156 w 1473200"/>
                <a:gd name="connsiteY1589" fmla="*/ 555034 h 904738"/>
                <a:gd name="connsiteX1590" fmla="*/ 356028 w 1473200"/>
                <a:gd name="connsiteY1590" fmla="*/ 550169 h 904738"/>
                <a:gd name="connsiteX1591" fmla="*/ 364147 w 1473200"/>
                <a:gd name="connsiteY1591" fmla="*/ 546926 h 904738"/>
                <a:gd name="connsiteX1592" fmla="*/ 370642 w 1473200"/>
                <a:gd name="connsiteY1592" fmla="*/ 538818 h 904738"/>
                <a:gd name="connsiteX1593" fmla="*/ 373889 w 1473200"/>
                <a:gd name="connsiteY1593" fmla="*/ 533953 h 904738"/>
                <a:gd name="connsiteX1594" fmla="*/ 375513 w 1473200"/>
                <a:gd name="connsiteY1594" fmla="*/ 529088 h 904738"/>
                <a:gd name="connsiteX1595" fmla="*/ 380385 w 1473200"/>
                <a:gd name="connsiteY1595" fmla="*/ 522602 h 904738"/>
                <a:gd name="connsiteX1596" fmla="*/ 386880 w 1473200"/>
                <a:gd name="connsiteY1596" fmla="*/ 516116 h 904738"/>
                <a:gd name="connsiteX1597" fmla="*/ 388504 w 1473200"/>
                <a:gd name="connsiteY1597" fmla="*/ 511251 h 904738"/>
                <a:gd name="connsiteX1598" fmla="*/ 394999 w 1473200"/>
                <a:gd name="connsiteY1598" fmla="*/ 506386 h 904738"/>
                <a:gd name="connsiteX1599" fmla="*/ 401494 w 1473200"/>
                <a:gd name="connsiteY1599" fmla="*/ 503143 h 904738"/>
                <a:gd name="connsiteX1600" fmla="*/ 404742 w 1473200"/>
                <a:gd name="connsiteY1600" fmla="*/ 503143 h 904738"/>
                <a:gd name="connsiteX1601" fmla="*/ 409613 w 1473200"/>
                <a:gd name="connsiteY1601" fmla="*/ 504765 h 904738"/>
                <a:gd name="connsiteX1602" fmla="*/ 417732 w 1473200"/>
                <a:gd name="connsiteY1602" fmla="*/ 503143 h 904738"/>
                <a:gd name="connsiteX1603" fmla="*/ 419356 w 1473200"/>
                <a:gd name="connsiteY1603" fmla="*/ 501522 h 904738"/>
                <a:gd name="connsiteX1604" fmla="*/ 420980 w 1473200"/>
                <a:gd name="connsiteY1604" fmla="*/ 499900 h 904738"/>
                <a:gd name="connsiteX1605" fmla="*/ 425851 w 1473200"/>
                <a:gd name="connsiteY1605" fmla="*/ 498278 h 904738"/>
                <a:gd name="connsiteX1606" fmla="*/ 429099 w 1473200"/>
                <a:gd name="connsiteY1606" fmla="*/ 496657 h 904738"/>
                <a:gd name="connsiteX1607" fmla="*/ 433970 w 1473200"/>
                <a:gd name="connsiteY1607" fmla="*/ 498278 h 904738"/>
                <a:gd name="connsiteX1608" fmla="*/ 443713 w 1473200"/>
                <a:gd name="connsiteY1608" fmla="*/ 501522 h 904738"/>
                <a:gd name="connsiteX1609" fmla="*/ 446960 w 1473200"/>
                <a:gd name="connsiteY1609" fmla="*/ 499900 h 904738"/>
                <a:gd name="connsiteX1610" fmla="*/ 448584 w 1473200"/>
                <a:gd name="connsiteY1610" fmla="*/ 493414 h 904738"/>
                <a:gd name="connsiteX1611" fmla="*/ 453455 w 1473200"/>
                <a:gd name="connsiteY1611" fmla="*/ 491792 h 904738"/>
                <a:gd name="connsiteX1612" fmla="*/ 453455 w 1473200"/>
                <a:gd name="connsiteY1612" fmla="*/ 485306 h 904738"/>
                <a:gd name="connsiteX1613" fmla="*/ 451832 w 1473200"/>
                <a:gd name="connsiteY1613" fmla="*/ 478819 h 904738"/>
                <a:gd name="connsiteX1614" fmla="*/ 446960 w 1473200"/>
                <a:gd name="connsiteY1614" fmla="*/ 477198 h 904738"/>
                <a:gd name="connsiteX1615" fmla="*/ 446960 w 1473200"/>
                <a:gd name="connsiteY1615" fmla="*/ 472333 h 904738"/>
                <a:gd name="connsiteX1616" fmla="*/ 445336 w 1473200"/>
                <a:gd name="connsiteY1616" fmla="*/ 469090 h 904738"/>
                <a:gd name="connsiteX1617" fmla="*/ 443713 w 1473200"/>
                <a:gd name="connsiteY1617" fmla="*/ 462604 h 904738"/>
                <a:gd name="connsiteX1618" fmla="*/ 450208 w 1473200"/>
                <a:gd name="connsiteY1618" fmla="*/ 459361 h 904738"/>
                <a:gd name="connsiteX1619" fmla="*/ 443713 w 1473200"/>
                <a:gd name="connsiteY1619" fmla="*/ 454496 h 904738"/>
                <a:gd name="connsiteX1620" fmla="*/ 438841 w 1473200"/>
                <a:gd name="connsiteY1620" fmla="*/ 452874 h 904738"/>
                <a:gd name="connsiteX1621" fmla="*/ 438841 w 1473200"/>
                <a:gd name="connsiteY1621" fmla="*/ 436658 h 904738"/>
                <a:gd name="connsiteX1622" fmla="*/ 437218 w 1473200"/>
                <a:gd name="connsiteY1622" fmla="*/ 430172 h 904738"/>
                <a:gd name="connsiteX1623" fmla="*/ 438841 w 1473200"/>
                <a:gd name="connsiteY1623" fmla="*/ 420443 h 904738"/>
                <a:gd name="connsiteX1624" fmla="*/ 443713 w 1473200"/>
                <a:gd name="connsiteY1624" fmla="*/ 415578 h 904738"/>
                <a:gd name="connsiteX1625" fmla="*/ 448584 w 1473200"/>
                <a:gd name="connsiteY1625" fmla="*/ 412335 h 904738"/>
                <a:gd name="connsiteX1626" fmla="*/ 451832 w 1473200"/>
                <a:gd name="connsiteY1626" fmla="*/ 410713 h 904738"/>
                <a:gd name="connsiteX1627" fmla="*/ 455079 w 1473200"/>
                <a:gd name="connsiteY1627" fmla="*/ 410713 h 904738"/>
                <a:gd name="connsiteX1628" fmla="*/ 461574 w 1473200"/>
                <a:gd name="connsiteY1628" fmla="*/ 409092 h 904738"/>
                <a:gd name="connsiteX1629" fmla="*/ 469693 w 1473200"/>
                <a:gd name="connsiteY1629" fmla="*/ 404227 h 904738"/>
                <a:gd name="connsiteX1630" fmla="*/ 474565 w 1473200"/>
                <a:gd name="connsiteY1630" fmla="*/ 397741 h 904738"/>
                <a:gd name="connsiteX1631" fmla="*/ 482684 w 1473200"/>
                <a:gd name="connsiteY1631" fmla="*/ 392876 h 904738"/>
                <a:gd name="connsiteX1632" fmla="*/ 485931 w 1473200"/>
                <a:gd name="connsiteY1632" fmla="*/ 397741 h 904738"/>
                <a:gd name="connsiteX1633" fmla="*/ 484308 w 1473200"/>
                <a:gd name="connsiteY1633" fmla="*/ 405848 h 904738"/>
                <a:gd name="connsiteX1634" fmla="*/ 485931 w 1473200"/>
                <a:gd name="connsiteY1634" fmla="*/ 413956 h 904738"/>
                <a:gd name="connsiteX1635" fmla="*/ 479436 w 1473200"/>
                <a:gd name="connsiteY1635" fmla="*/ 418821 h 904738"/>
                <a:gd name="connsiteX1636" fmla="*/ 479436 w 1473200"/>
                <a:gd name="connsiteY1636" fmla="*/ 426929 h 904738"/>
                <a:gd name="connsiteX1637" fmla="*/ 485931 w 1473200"/>
                <a:gd name="connsiteY1637" fmla="*/ 428551 h 904738"/>
                <a:gd name="connsiteX1638" fmla="*/ 490803 w 1473200"/>
                <a:gd name="connsiteY1638" fmla="*/ 431794 h 904738"/>
                <a:gd name="connsiteX1639" fmla="*/ 489179 w 1473200"/>
                <a:gd name="connsiteY1639" fmla="*/ 438280 h 904738"/>
                <a:gd name="connsiteX1640" fmla="*/ 481060 w 1473200"/>
                <a:gd name="connsiteY1640" fmla="*/ 439902 h 904738"/>
                <a:gd name="connsiteX1641" fmla="*/ 474565 w 1473200"/>
                <a:gd name="connsiteY1641" fmla="*/ 443145 h 904738"/>
                <a:gd name="connsiteX1642" fmla="*/ 474565 w 1473200"/>
                <a:gd name="connsiteY1642" fmla="*/ 448009 h 904738"/>
                <a:gd name="connsiteX1643" fmla="*/ 469693 w 1473200"/>
                <a:gd name="connsiteY1643" fmla="*/ 451253 h 904738"/>
                <a:gd name="connsiteX1644" fmla="*/ 464822 w 1473200"/>
                <a:gd name="connsiteY1644" fmla="*/ 456117 h 904738"/>
                <a:gd name="connsiteX1645" fmla="*/ 466446 w 1473200"/>
                <a:gd name="connsiteY1645" fmla="*/ 464225 h 904738"/>
                <a:gd name="connsiteX1646" fmla="*/ 471317 w 1473200"/>
                <a:gd name="connsiteY1646" fmla="*/ 465847 h 904738"/>
                <a:gd name="connsiteX1647" fmla="*/ 476189 w 1473200"/>
                <a:gd name="connsiteY1647" fmla="*/ 470712 h 904738"/>
                <a:gd name="connsiteX1648" fmla="*/ 474565 w 1473200"/>
                <a:gd name="connsiteY1648" fmla="*/ 473955 h 904738"/>
                <a:gd name="connsiteX1649" fmla="*/ 481060 w 1473200"/>
                <a:gd name="connsiteY1649" fmla="*/ 480441 h 904738"/>
                <a:gd name="connsiteX1650" fmla="*/ 490803 w 1473200"/>
                <a:gd name="connsiteY1650" fmla="*/ 482063 h 904738"/>
                <a:gd name="connsiteX1651" fmla="*/ 494050 w 1473200"/>
                <a:gd name="connsiteY1651" fmla="*/ 483684 h 904738"/>
                <a:gd name="connsiteX1652" fmla="*/ 492427 w 1473200"/>
                <a:gd name="connsiteY1652" fmla="*/ 490170 h 904738"/>
                <a:gd name="connsiteX1653" fmla="*/ 495674 w 1473200"/>
                <a:gd name="connsiteY1653" fmla="*/ 490170 h 904738"/>
                <a:gd name="connsiteX1654" fmla="*/ 502169 w 1473200"/>
                <a:gd name="connsiteY1654" fmla="*/ 488549 h 904738"/>
                <a:gd name="connsiteX1655" fmla="*/ 511912 w 1473200"/>
                <a:gd name="connsiteY1655" fmla="*/ 482063 h 904738"/>
                <a:gd name="connsiteX1656" fmla="*/ 518408 w 1473200"/>
                <a:gd name="connsiteY1656" fmla="*/ 478819 h 904738"/>
                <a:gd name="connsiteX1657" fmla="*/ 520032 w 1473200"/>
                <a:gd name="connsiteY1657" fmla="*/ 477198 h 904738"/>
                <a:gd name="connsiteX1658" fmla="*/ 524903 w 1473200"/>
                <a:gd name="connsiteY1658" fmla="*/ 477198 h 904738"/>
                <a:gd name="connsiteX1659" fmla="*/ 541141 w 1473200"/>
                <a:gd name="connsiteY1659" fmla="*/ 488549 h 904738"/>
                <a:gd name="connsiteX1660" fmla="*/ 547636 w 1473200"/>
                <a:gd name="connsiteY1660" fmla="*/ 491792 h 904738"/>
                <a:gd name="connsiteX1661" fmla="*/ 549260 w 1473200"/>
                <a:gd name="connsiteY1661" fmla="*/ 493414 h 904738"/>
                <a:gd name="connsiteX1662" fmla="*/ 550884 w 1473200"/>
                <a:gd name="connsiteY1662" fmla="*/ 493414 h 904738"/>
                <a:gd name="connsiteX1663" fmla="*/ 560627 w 1473200"/>
                <a:gd name="connsiteY1663" fmla="*/ 488549 h 904738"/>
                <a:gd name="connsiteX1664" fmla="*/ 565498 w 1473200"/>
                <a:gd name="connsiteY1664" fmla="*/ 485306 h 904738"/>
                <a:gd name="connsiteX1665" fmla="*/ 573617 w 1473200"/>
                <a:gd name="connsiteY1665" fmla="*/ 485306 h 904738"/>
                <a:gd name="connsiteX1666" fmla="*/ 576864 w 1473200"/>
                <a:gd name="connsiteY1666" fmla="*/ 483684 h 904738"/>
                <a:gd name="connsiteX1667" fmla="*/ 589855 w 1473200"/>
                <a:gd name="connsiteY1667" fmla="*/ 477198 h 904738"/>
                <a:gd name="connsiteX1668" fmla="*/ 601221 w 1473200"/>
                <a:gd name="connsiteY1668" fmla="*/ 472333 h 904738"/>
                <a:gd name="connsiteX1669" fmla="*/ 607717 w 1473200"/>
                <a:gd name="connsiteY1669" fmla="*/ 472333 h 904738"/>
                <a:gd name="connsiteX1670" fmla="*/ 615836 w 1473200"/>
                <a:gd name="connsiteY1670" fmla="*/ 469090 h 904738"/>
                <a:gd name="connsiteX1671" fmla="*/ 623955 w 1473200"/>
                <a:gd name="connsiteY1671" fmla="*/ 473955 h 904738"/>
                <a:gd name="connsiteX1672" fmla="*/ 627202 w 1473200"/>
                <a:gd name="connsiteY1672" fmla="*/ 480441 h 904738"/>
                <a:gd name="connsiteX1673" fmla="*/ 632074 w 1473200"/>
                <a:gd name="connsiteY1673" fmla="*/ 482063 h 904738"/>
                <a:gd name="connsiteX1674" fmla="*/ 641816 w 1473200"/>
                <a:gd name="connsiteY1674" fmla="*/ 480441 h 904738"/>
                <a:gd name="connsiteX1675" fmla="*/ 645064 w 1473200"/>
                <a:gd name="connsiteY1675" fmla="*/ 478819 h 904738"/>
                <a:gd name="connsiteX1676" fmla="*/ 653183 w 1473200"/>
                <a:gd name="connsiteY1676" fmla="*/ 472333 h 904738"/>
                <a:gd name="connsiteX1677" fmla="*/ 656431 w 1473200"/>
                <a:gd name="connsiteY1677" fmla="*/ 470712 h 904738"/>
                <a:gd name="connsiteX1678" fmla="*/ 658054 w 1473200"/>
                <a:gd name="connsiteY1678" fmla="*/ 470712 h 904738"/>
                <a:gd name="connsiteX1679" fmla="*/ 664549 w 1473200"/>
                <a:gd name="connsiteY1679" fmla="*/ 465847 h 904738"/>
                <a:gd name="connsiteX1680" fmla="*/ 667797 w 1473200"/>
                <a:gd name="connsiteY1680" fmla="*/ 459361 h 904738"/>
                <a:gd name="connsiteX1681" fmla="*/ 671045 w 1473200"/>
                <a:gd name="connsiteY1681" fmla="*/ 456117 h 904738"/>
                <a:gd name="connsiteX1682" fmla="*/ 671045 w 1473200"/>
                <a:gd name="connsiteY1682" fmla="*/ 451253 h 904738"/>
                <a:gd name="connsiteX1683" fmla="*/ 667797 w 1473200"/>
                <a:gd name="connsiteY1683" fmla="*/ 446388 h 904738"/>
                <a:gd name="connsiteX1684" fmla="*/ 671045 w 1473200"/>
                <a:gd name="connsiteY1684" fmla="*/ 438280 h 904738"/>
                <a:gd name="connsiteX1685" fmla="*/ 671045 w 1473200"/>
                <a:gd name="connsiteY1685" fmla="*/ 435037 h 904738"/>
                <a:gd name="connsiteX1686" fmla="*/ 667797 w 1473200"/>
                <a:gd name="connsiteY1686" fmla="*/ 431794 h 904738"/>
                <a:gd name="connsiteX1687" fmla="*/ 669421 w 1473200"/>
                <a:gd name="connsiteY1687" fmla="*/ 428551 h 904738"/>
                <a:gd name="connsiteX1688" fmla="*/ 671045 w 1473200"/>
                <a:gd name="connsiteY1688" fmla="*/ 425307 h 904738"/>
                <a:gd name="connsiteX1689" fmla="*/ 669421 w 1473200"/>
                <a:gd name="connsiteY1689" fmla="*/ 418821 h 904738"/>
                <a:gd name="connsiteX1690" fmla="*/ 674292 w 1473200"/>
                <a:gd name="connsiteY1690" fmla="*/ 415578 h 904738"/>
                <a:gd name="connsiteX1691" fmla="*/ 675916 w 1473200"/>
                <a:gd name="connsiteY1691" fmla="*/ 413956 h 904738"/>
                <a:gd name="connsiteX1692" fmla="*/ 677540 w 1473200"/>
                <a:gd name="connsiteY1692" fmla="*/ 407470 h 904738"/>
                <a:gd name="connsiteX1693" fmla="*/ 680787 w 1473200"/>
                <a:gd name="connsiteY1693" fmla="*/ 402605 h 904738"/>
                <a:gd name="connsiteX1694" fmla="*/ 687283 w 1473200"/>
                <a:gd name="connsiteY1694" fmla="*/ 397741 h 904738"/>
                <a:gd name="connsiteX1695" fmla="*/ 692154 w 1473200"/>
                <a:gd name="connsiteY1695" fmla="*/ 396119 h 904738"/>
                <a:gd name="connsiteX1696" fmla="*/ 695402 w 1473200"/>
                <a:gd name="connsiteY1696" fmla="*/ 399362 h 904738"/>
                <a:gd name="connsiteX1697" fmla="*/ 701897 w 1473200"/>
                <a:gd name="connsiteY1697" fmla="*/ 400984 h 904738"/>
                <a:gd name="connsiteX1698" fmla="*/ 703521 w 1473200"/>
                <a:gd name="connsiteY1698" fmla="*/ 400984 h 904738"/>
                <a:gd name="connsiteX1699" fmla="*/ 705144 w 1473200"/>
                <a:gd name="connsiteY1699" fmla="*/ 402605 h 904738"/>
                <a:gd name="connsiteX1700" fmla="*/ 710016 w 1473200"/>
                <a:gd name="connsiteY1700" fmla="*/ 407470 h 904738"/>
                <a:gd name="connsiteX1701" fmla="*/ 719759 w 1473200"/>
                <a:gd name="connsiteY1701" fmla="*/ 412335 h 904738"/>
                <a:gd name="connsiteX1702" fmla="*/ 724630 w 1473200"/>
                <a:gd name="connsiteY1702" fmla="*/ 410713 h 904738"/>
                <a:gd name="connsiteX1703" fmla="*/ 729501 w 1473200"/>
                <a:gd name="connsiteY1703" fmla="*/ 404227 h 904738"/>
                <a:gd name="connsiteX1704" fmla="*/ 729501 w 1473200"/>
                <a:gd name="connsiteY1704" fmla="*/ 397741 h 904738"/>
                <a:gd name="connsiteX1705" fmla="*/ 731125 w 1473200"/>
                <a:gd name="connsiteY1705" fmla="*/ 392876 h 904738"/>
                <a:gd name="connsiteX1706" fmla="*/ 731125 w 1473200"/>
                <a:gd name="connsiteY1706" fmla="*/ 389633 h 904738"/>
                <a:gd name="connsiteX1707" fmla="*/ 726254 w 1473200"/>
                <a:gd name="connsiteY1707" fmla="*/ 383146 h 904738"/>
                <a:gd name="connsiteX1708" fmla="*/ 719759 w 1473200"/>
                <a:gd name="connsiteY1708" fmla="*/ 379903 h 904738"/>
                <a:gd name="connsiteX1709" fmla="*/ 716511 w 1473200"/>
                <a:gd name="connsiteY1709" fmla="*/ 373417 h 904738"/>
                <a:gd name="connsiteX1710" fmla="*/ 714887 w 1473200"/>
                <a:gd name="connsiteY1710" fmla="*/ 366930 h 904738"/>
                <a:gd name="connsiteX1711" fmla="*/ 713263 w 1473200"/>
                <a:gd name="connsiteY1711" fmla="*/ 360444 h 904738"/>
                <a:gd name="connsiteX1712" fmla="*/ 721382 w 1473200"/>
                <a:gd name="connsiteY1712" fmla="*/ 355579 h 904738"/>
                <a:gd name="connsiteX1713" fmla="*/ 726254 w 1473200"/>
                <a:gd name="connsiteY1713" fmla="*/ 349093 h 904738"/>
                <a:gd name="connsiteX1714" fmla="*/ 735997 w 1473200"/>
                <a:gd name="connsiteY1714" fmla="*/ 349093 h 904738"/>
                <a:gd name="connsiteX1715" fmla="*/ 745739 w 1473200"/>
                <a:gd name="connsiteY1715" fmla="*/ 345850 h 904738"/>
                <a:gd name="connsiteX1716" fmla="*/ 750611 w 1473200"/>
                <a:gd name="connsiteY1716" fmla="*/ 345850 h 904738"/>
                <a:gd name="connsiteX1717" fmla="*/ 753858 w 1473200"/>
                <a:gd name="connsiteY1717" fmla="*/ 344228 h 904738"/>
                <a:gd name="connsiteX1718" fmla="*/ 757106 w 1473200"/>
                <a:gd name="connsiteY1718" fmla="*/ 344228 h 904738"/>
                <a:gd name="connsiteX1719" fmla="*/ 761977 w 1473200"/>
                <a:gd name="connsiteY1719" fmla="*/ 344228 h 904738"/>
                <a:gd name="connsiteX1720" fmla="*/ 765225 w 1473200"/>
                <a:gd name="connsiteY1720" fmla="*/ 344228 h 904738"/>
                <a:gd name="connsiteX1721" fmla="*/ 770096 w 1473200"/>
                <a:gd name="connsiteY1721" fmla="*/ 345850 h 904738"/>
                <a:gd name="connsiteX1722" fmla="*/ 773344 w 1473200"/>
                <a:gd name="connsiteY1722" fmla="*/ 345850 h 904738"/>
                <a:gd name="connsiteX1723" fmla="*/ 776591 w 1473200"/>
                <a:gd name="connsiteY1723" fmla="*/ 345850 h 904738"/>
                <a:gd name="connsiteX1724" fmla="*/ 779839 w 1473200"/>
                <a:gd name="connsiteY1724" fmla="*/ 347472 h 904738"/>
                <a:gd name="connsiteX1725" fmla="*/ 784710 w 1473200"/>
                <a:gd name="connsiteY1725" fmla="*/ 347472 h 904738"/>
                <a:gd name="connsiteX1726" fmla="*/ 786334 w 1473200"/>
                <a:gd name="connsiteY1726" fmla="*/ 349093 h 904738"/>
                <a:gd name="connsiteX1727" fmla="*/ 789582 w 1473200"/>
                <a:gd name="connsiteY1727" fmla="*/ 349093 h 904738"/>
                <a:gd name="connsiteX1728" fmla="*/ 792829 w 1473200"/>
                <a:gd name="connsiteY1728" fmla="*/ 349093 h 904738"/>
                <a:gd name="connsiteX1729" fmla="*/ 796077 w 1473200"/>
                <a:gd name="connsiteY1729" fmla="*/ 345850 h 904738"/>
                <a:gd name="connsiteX1730" fmla="*/ 800948 w 1473200"/>
                <a:gd name="connsiteY1730" fmla="*/ 340985 h 904738"/>
                <a:gd name="connsiteX1731" fmla="*/ 804196 w 1473200"/>
                <a:gd name="connsiteY1731" fmla="*/ 340985 h 904738"/>
                <a:gd name="connsiteX1732" fmla="*/ 807444 w 1473200"/>
                <a:gd name="connsiteY1732" fmla="*/ 339364 h 904738"/>
                <a:gd name="connsiteX1733" fmla="*/ 810691 w 1473200"/>
                <a:gd name="connsiteY1733" fmla="*/ 337742 h 904738"/>
                <a:gd name="connsiteX1734" fmla="*/ 815563 w 1473200"/>
                <a:gd name="connsiteY1734" fmla="*/ 336120 h 904738"/>
                <a:gd name="connsiteX1735" fmla="*/ 817186 w 1473200"/>
                <a:gd name="connsiteY1735" fmla="*/ 336120 h 904738"/>
                <a:gd name="connsiteX1736" fmla="*/ 820434 w 1473200"/>
                <a:gd name="connsiteY1736" fmla="*/ 334499 h 904738"/>
                <a:gd name="connsiteX1737" fmla="*/ 822058 w 1473200"/>
                <a:gd name="connsiteY1737" fmla="*/ 334499 h 904738"/>
                <a:gd name="connsiteX1738" fmla="*/ 825305 w 1473200"/>
                <a:gd name="connsiteY1738" fmla="*/ 334499 h 904738"/>
                <a:gd name="connsiteX1739" fmla="*/ 828553 w 1473200"/>
                <a:gd name="connsiteY1739" fmla="*/ 334499 h 904738"/>
                <a:gd name="connsiteX1740" fmla="*/ 831801 w 1473200"/>
                <a:gd name="connsiteY1740" fmla="*/ 334499 h 904738"/>
                <a:gd name="connsiteX1741" fmla="*/ 830177 w 1473200"/>
                <a:gd name="connsiteY1741" fmla="*/ 331256 h 904738"/>
                <a:gd name="connsiteX1742" fmla="*/ 826929 w 1473200"/>
                <a:gd name="connsiteY1742" fmla="*/ 329634 h 904738"/>
                <a:gd name="connsiteX1743" fmla="*/ 823682 w 1473200"/>
                <a:gd name="connsiteY1743" fmla="*/ 329634 h 904738"/>
                <a:gd name="connsiteX1744" fmla="*/ 820434 w 1473200"/>
                <a:gd name="connsiteY1744" fmla="*/ 331256 h 904738"/>
                <a:gd name="connsiteX1745" fmla="*/ 812315 w 1473200"/>
                <a:gd name="connsiteY1745" fmla="*/ 329634 h 904738"/>
                <a:gd name="connsiteX1746" fmla="*/ 807444 w 1473200"/>
                <a:gd name="connsiteY1746" fmla="*/ 326391 h 904738"/>
                <a:gd name="connsiteX1747" fmla="*/ 805820 w 1473200"/>
                <a:gd name="connsiteY1747" fmla="*/ 321526 h 904738"/>
                <a:gd name="connsiteX1748" fmla="*/ 800948 w 1473200"/>
                <a:gd name="connsiteY1748" fmla="*/ 318283 h 904738"/>
                <a:gd name="connsiteX1749" fmla="*/ 797701 w 1473200"/>
                <a:gd name="connsiteY1749" fmla="*/ 319905 h 904738"/>
                <a:gd name="connsiteX1750" fmla="*/ 794453 w 1473200"/>
                <a:gd name="connsiteY1750" fmla="*/ 319905 h 904738"/>
                <a:gd name="connsiteX1751" fmla="*/ 786334 w 1473200"/>
                <a:gd name="connsiteY1751" fmla="*/ 323148 h 904738"/>
                <a:gd name="connsiteX1752" fmla="*/ 774968 w 1473200"/>
                <a:gd name="connsiteY1752" fmla="*/ 321526 h 904738"/>
                <a:gd name="connsiteX1753" fmla="*/ 770096 w 1473200"/>
                <a:gd name="connsiteY1753" fmla="*/ 319905 h 904738"/>
                <a:gd name="connsiteX1754" fmla="*/ 760353 w 1473200"/>
                <a:gd name="connsiteY1754" fmla="*/ 324769 h 904738"/>
                <a:gd name="connsiteX1755" fmla="*/ 758730 w 1473200"/>
                <a:gd name="connsiteY1755" fmla="*/ 324769 h 904738"/>
                <a:gd name="connsiteX1756" fmla="*/ 755482 w 1473200"/>
                <a:gd name="connsiteY1756" fmla="*/ 324769 h 904738"/>
                <a:gd name="connsiteX1757" fmla="*/ 752235 w 1473200"/>
                <a:gd name="connsiteY1757" fmla="*/ 324769 h 904738"/>
                <a:gd name="connsiteX1758" fmla="*/ 748987 w 1473200"/>
                <a:gd name="connsiteY1758" fmla="*/ 324769 h 904738"/>
                <a:gd name="connsiteX1759" fmla="*/ 744116 w 1473200"/>
                <a:gd name="connsiteY1759" fmla="*/ 329634 h 904738"/>
                <a:gd name="connsiteX1760" fmla="*/ 735997 w 1473200"/>
                <a:gd name="connsiteY1760" fmla="*/ 332877 h 904738"/>
                <a:gd name="connsiteX1761" fmla="*/ 734373 w 1473200"/>
                <a:gd name="connsiteY1761" fmla="*/ 332877 h 904738"/>
                <a:gd name="connsiteX1762" fmla="*/ 732749 w 1473200"/>
                <a:gd name="connsiteY1762" fmla="*/ 332877 h 904738"/>
                <a:gd name="connsiteX1763" fmla="*/ 729501 w 1473200"/>
                <a:gd name="connsiteY1763" fmla="*/ 334499 h 904738"/>
                <a:gd name="connsiteX1764" fmla="*/ 723006 w 1473200"/>
                <a:gd name="connsiteY1764" fmla="*/ 337742 h 904738"/>
                <a:gd name="connsiteX1765" fmla="*/ 711640 w 1473200"/>
                <a:gd name="connsiteY1765" fmla="*/ 336120 h 904738"/>
                <a:gd name="connsiteX1766" fmla="*/ 706768 w 1473200"/>
                <a:gd name="connsiteY1766" fmla="*/ 332877 h 904738"/>
                <a:gd name="connsiteX1767" fmla="*/ 703521 w 1473200"/>
                <a:gd name="connsiteY1767" fmla="*/ 326391 h 904738"/>
                <a:gd name="connsiteX1768" fmla="*/ 697025 w 1473200"/>
                <a:gd name="connsiteY1768" fmla="*/ 323148 h 904738"/>
                <a:gd name="connsiteX1769" fmla="*/ 687283 w 1473200"/>
                <a:gd name="connsiteY1769" fmla="*/ 323148 h 904738"/>
                <a:gd name="connsiteX1770" fmla="*/ 682411 w 1473200"/>
                <a:gd name="connsiteY1770" fmla="*/ 319905 h 904738"/>
                <a:gd name="connsiteX1771" fmla="*/ 680787 w 1473200"/>
                <a:gd name="connsiteY1771" fmla="*/ 319905 h 904738"/>
                <a:gd name="connsiteX1772" fmla="*/ 679164 w 1473200"/>
                <a:gd name="connsiteY1772" fmla="*/ 316662 h 904738"/>
                <a:gd name="connsiteX1773" fmla="*/ 682411 w 1473200"/>
                <a:gd name="connsiteY1773" fmla="*/ 292338 h 904738"/>
                <a:gd name="connsiteX1774" fmla="*/ 680787 w 1473200"/>
                <a:gd name="connsiteY1774" fmla="*/ 284230 h 904738"/>
                <a:gd name="connsiteX1775" fmla="*/ 674292 w 1473200"/>
                <a:gd name="connsiteY1775" fmla="*/ 274500 h 904738"/>
                <a:gd name="connsiteX1776" fmla="*/ 671045 w 1473200"/>
                <a:gd name="connsiteY1776" fmla="*/ 266393 h 904738"/>
                <a:gd name="connsiteX1777" fmla="*/ 672668 w 1473200"/>
                <a:gd name="connsiteY1777" fmla="*/ 258285 h 904738"/>
                <a:gd name="connsiteX1778" fmla="*/ 674292 w 1473200"/>
                <a:gd name="connsiteY1778" fmla="*/ 253420 h 904738"/>
                <a:gd name="connsiteX1779" fmla="*/ 679164 w 1473200"/>
                <a:gd name="connsiteY1779" fmla="*/ 246934 h 904738"/>
                <a:gd name="connsiteX1780" fmla="*/ 684035 w 1473200"/>
                <a:gd name="connsiteY1780" fmla="*/ 243690 h 904738"/>
                <a:gd name="connsiteX1781" fmla="*/ 692154 w 1473200"/>
                <a:gd name="connsiteY1781" fmla="*/ 242069 h 904738"/>
                <a:gd name="connsiteX1782" fmla="*/ 698649 w 1473200"/>
                <a:gd name="connsiteY1782" fmla="*/ 238826 h 904738"/>
                <a:gd name="connsiteX1783" fmla="*/ 698649 w 1473200"/>
                <a:gd name="connsiteY1783" fmla="*/ 233961 h 904738"/>
                <a:gd name="connsiteX1784" fmla="*/ 705144 w 1473200"/>
                <a:gd name="connsiteY1784" fmla="*/ 229096 h 904738"/>
                <a:gd name="connsiteX1785" fmla="*/ 711640 w 1473200"/>
                <a:gd name="connsiteY1785" fmla="*/ 225853 h 904738"/>
                <a:gd name="connsiteX1786" fmla="*/ 716511 w 1473200"/>
                <a:gd name="connsiteY1786" fmla="*/ 220988 h 904738"/>
                <a:gd name="connsiteX1787" fmla="*/ 723006 w 1473200"/>
                <a:gd name="connsiteY1787" fmla="*/ 216124 h 904738"/>
                <a:gd name="connsiteX1788" fmla="*/ 726254 w 1473200"/>
                <a:gd name="connsiteY1788" fmla="*/ 211259 h 904738"/>
                <a:gd name="connsiteX1789" fmla="*/ 729501 w 1473200"/>
                <a:gd name="connsiteY1789" fmla="*/ 208016 h 904738"/>
                <a:gd name="connsiteX1790" fmla="*/ 735997 w 1473200"/>
                <a:gd name="connsiteY1790" fmla="*/ 203151 h 904738"/>
                <a:gd name="connsiteX1791" fmla="*/ 737620 w 1473200"/>
                <a:gd name="connsiteY1791" fmla="*/ 195043 h 904738"/>
                <a:gd name="connsiteX1792" fmla="*/ 742492 w 1473200"/>
                <a:gd name="connsiteY1792" fmla="*/ 195043 h 904738"/>
                <a:gd name="connsiteX1793" fmla="*/ 747363 w 1473200"/>
                <a:gd name="connsiteY1793" fmla="*/ 198286 h 904738"/>
                <a:gd name="connsiteX1794" fmla="*/ 747363 w 1473200"/>
                <a:gd name="connsiteY1794" fmla="*/ 188557 h 904738"/>
                <a:gd name="connsiteX1795" fmla="*/ 744116 w 1473200"/>
                <a:gd name="connsiteY1795" fmla="*/ 182070 h 904738"/>
                <a:gd name="connsiteX1796" fmla="*/ 742492 w 1473200"/>
                <a:gd name="connsiteY1796" fmla="*/ 177206 h 904738"/>
                <a:gd name="connsiteX1797" fmla="*/ 735997 w 1473200"/>
                <a:gd name="connsiteY1797" fmla="*/ 173963 h 904738"/>
                <a:gd name="connsiteX1798" fmla="*/ 729501 w 1473200"/>
                <a:gd name="connsiteY1798" fmla="*/ 170719 h 904738"/>
                <a:gd name="connsiteX1799" fmla="*/ 727878 w 1473200"/>
                <a:gd name="connsiteY1799" fmla="*/ 172341 h 904738"/>
                <a:gd name="connsiteX1800" fmla="*/ 724630 w 1473200"/>
                <a:gd name="connsiteY1800" fmla="*/ 173963 h 904738"/>
                <a:gd name="connsiteX1801" fmla="*/ 723006 w 1473200"/>
                <a:gd name="connsiteY1801" fmla="*/ 172341 h 904738"/>
                <a:gd name="connsiteX1802" fmla="*/ 721382 w 1473200"/>
                <a:gd name="connsiteY1802" fmla="*/ 170719 h 904738"/>
                <a:gd name="connsiteX1803" fmla="*/ 718135 w 1473200"/>
                <a:gd name="connsiteY1803" fmla="*/ 170719 h 904738"/>
                <a:gd name="connsiteX1804" fmla="*/ 716511 w 1473200"/>
                <a:gd name="connsiteY1804" fmla="*/ 170719 h 904738"/>
                <a:gd name="connsiteX1805" fmla="*/ 714887 w 1473200"/>
                <a:gd name="connsiteY1805" fmla="*/ 170719 h 904738"/>
                <a:gd name="connsiteX1806" fmla="*/ 713263 w 1473200"/>
                <a:gd name="connsiteY1806" fmla="*/ 170719 h 904738"/>
                <a:gd name="connsiteX1807" fmla="*/ 710016 w 1473200"/>
                <a:gd name="connsiteY1807" fmla="*/ 170719 h 904738"/>
                <a:gd name="connsiteX1808" fmla="*/ 708392 w 1473200"/>
                <a:gd name="connsiteY1808" fmla="*/ 170719 h 904738"/>
                <a:gd name="connsiteX1809" fmla="*/ 705144 w 1473200"/>
                <a:gd name="connsiteY1809" fmla="*/ 169098 h 904738"/>
                <a:gd name="connsiteX1810" fmla="*/ 703521 w 1473200"/>
                <a:gd name="connsiteY1810" fmla="*/ 169098 h 904738"/>
                <a:gd name="connsiteX1811" fmla="*/ 701897 w 1473200"/>
                <a:gd name="connsiteY1811" fmla="*/ 169098 h 904738"/>
                <a:gd name="connsiteX1812" fmla="*/ 698649 w 1473200"/>
                <a:gd name="connsiteY1812" fmla="*/ 170719 h 904738"/>
                <a:gd name="connsiteX1813" fmla="*/ 695402 w 1473200"/>
                <a:gd name="connsiteY1813" fmla="*/ 175584 h 904738"/>
                <a:gd name="connsiteX1814" fmla="*/ 690530 w 1473200"/>
                <a:gd name="connsiteY1814" fmla="*/ 178827 h 904738"/>
                <a:gd name="connsiteX1815" fmla="*/ 685659 w 1473200"/>
                <a:gd name="connsiteY1815" fmla="*/ 182070 h 904738"/>
                <a:gd name="connsiteX1816" fmla="*/ 682411 w 1473200"/>
                <a:gd name="connsiteY1816" fmla="*/ 186935 h 904738"/>
                <a:gd name="connsiteX1817" fmla="*/ 679164 w 1473200"/>
                <a:gd name="connsiteY1817" fmla="*/ 191800 h 904738"/>
                <a:gd name="connsiteX1818" fmla="*/ 674292 w 1473200"/>
                <a:gd name="connsiteY1818" fmla="*/ 198286 h 904738"/>
                <a:gd name="connsiteX1819" fmla="*/ 677540 w 1473200"/>
                <a:gd name="connsiteY1819" fmla="*/ 203151 h 904738"/>
                <a:gd name="connsiteX1820" fmla="*/ 680787 w 1473200"/>
                <a:gd name="connsiteY1820" fmla="*/ 206394 h 904738"/>
                <a:gd name="connsiteX1821" fmla="*/ 679164 w 1473200"/>
                <a:gd name="connsiteY1821" fmla="*/ 212880 h 904738"/>
                <a:gd name="connsiteX1822" fmla="*/ 677540 w 1473200"/>
                <a:gd name="connsiteY1822" fmla="*/ 216124 h 904738"/>
                <a:gd name="connsiteX1823" fmla="*/ 671045 w 1473200"/>
                <a:gd name="connsiteY1823" fmla="*/ 220988 h 904738"/>
                <a:gd name="connsiteX1824" fmla="*/ 666173 w 1473200"/>
                <a:gd name="connsiteY1824" fmla="*/ 227475 h 904738"/>
                <a:gd name="connsiteX1825" fmla="*/ 661302 w 1473200"/>
                <a:gd name="connsiteY1825" fmla="*/ 230718 h 904738"/>
                <a:gd name="connsiteX1826" fmla="*/ 658054 w 1473200"/>
                <a:gd name="connsiteY1826" fmla="*/ 230718 h 904738"/>
                <a:gd name="connsiteX1827" fmla="*/ 656431 w 1473200"/>
                <a:gd name="connsiteY1827" fmla="*/ 232339 h 904738"/>
                <a:gd name="connsiteX1828" fmla="*/ 651559 w 1473200"/>
                <a:gd name="connsiteY1828" fmla="*/ 235583 h 904738"/>
                <a:gd name="connsiteX1829" fmla="*/ 645064 w 1473200"/>
                <a:gd name="connsiteY1829" fmla="*/ 238826 h 904738"/>
                <a:gd name="connsiteX1830" fmla="*/ 636945 w 1473200"/>
                <a:gd name="connsiteY1830" fmla="*/ 243690 h 904738"/>
                <a:gd name="connsiteX1831" fmla="*/ 628826 w 1473200"/>
                <a:gd name="connsiteY1831" fmla="*/ 246934 h 904738"/>
                <a:gd name="connsiteX1832" fmla="*/ 622331 w 1473200"/>
                <a:gd name="connsiteY1832" fmla="*/ 253420 h 904738"/>
                <a:gd name="connsiteX1833" fmla="*/ 619083 w 1473200"/>
                <a:gd name="connsiteY1833" fmla="*/ 251798 h 904738"/>
                <a:gd name="connsiteX1834" fmla="*/ 615836 w 1473200"/>
                <a:gd name="connsiteY1834" fmla="*/ 251798 h 904738"/>
                <a:gd name="connsiteX1835" fmla="*/ 615836 w 1473200"/>
                <a:gd name="connsiteY1835" fmla="*/ 258285 h 904738"/>
                <a:gd name="connsiteX1836" fmla="*/ 617459 w 1473200"/>
                <a:gd name="connsiteY1836" fmla="*/ 261528 h 904738"/>
                <a:gd name="connsiteX1837" fmla="*/ 614212 w 1473200"/>
                <a:gd name="connsiteY1837" fmla="*/ 264771 h 904738"/>
                <a:gd name="connsiteX1838" fmla="*/ 610964 w 1473200"/>
                <a:gd name="connsiteY1838" fmla="*/ 264771 h 904738"/>
                <a:gd name="connsiteX1839" fmla="*/ 609340 w 1473200"/>
                <a:gd name="connsiteY1839" fmla="*/ 264771 h 904738"/>
                <a:gd name="connsiteX1840" fmla="*/ 607717 w 1473200"/>
                <a:gd name="connsiteY1840" fmla="*/ 264771 h 904738"/>
                <a:gd name="connsiteX1841" fmla="*/ 606093 w 1473200"/>
                <a:gd name="connsiteY1841" fmla="*/ 266393 h 904738"/>
                <a:gd name="connsiteX1842" fmla="*/ 609340 w 1473200"/>
                <a:gd name="connsiteY1842" fmla="*/ 271257 h 904738"/>
                <a:gd name="connsiteX1843" fmla="*/ 609340 w 1473200"/>
                <a:gd name="connsiteY1843" fmla="*/ 276122 h 904738"/>
                <a:gd name="connsiteX1844" fmla="*/ 606093 w 1473200"/>
                <a:gd name="connsiteY1844" fmla="*/ 279365 h 904738"/>
                <a:gd name="connsiteX1845" fmla="*/ 606093 w 1473200"/>
                <a:gd name="connsiteY1845" fmla="*/ 282608 h 904738"/>
                <a:gd name="connsiteX1846" fmla="*/ 606093 w 1473200"/>
                <a:gd name="connsiteY1846" fmla="*/ 289095 h 904738"/>
                <a:gd name="connsiteX1847" fmla="*/ 602845 w 1473200"/>
                <a:gd name="connsiteY1847" fmla="*/ 290716 h 904738"/>
                <a:gd name="connsiteX1848" fmla="*/ 602845 w 1473200"/>
                <a:gd name="connsiteY1848" fmla="*/ 293959 h 904738"/>
                <a:gd name="connsiteX1849" fmla="*/ 602845 w 1473200"/>
                <a:gd name="connsiteY1849" fmla="*/ 302067 h 904738"/>
                <a:gd name="connsiteX1850" fmla="*/ 604469 w 1473200"/>
                <a:gd name="connsiteY1850" fmla="*/ 310175 h 904738"/>
                <a:gd name="connsiteX1851" fmla="*/ 602845 w 1473200"/>
                <a:gd name="connsiteY1851" fmla="*/ 315040 h 904738"/>
                <a:gd name="connsiteX1852" fmla="*/ 606093 w 1473200"/>
                <a:gd name="connsiteY1852" fmla="*/ 316662 h 904738"/>
                <a:gd name="connsiteX1853" fmla="*/ 612588 w 1473200"/>
                <a:gd name="connsiteY1853" fmla="*/ 318283 h 904738"/>
                <a:gd name="connsiteX1854" fmla="*/ 617459 w 1473200"/>
                <a:gd name="connsiteY1854" fmla="*/ 321526 h 904738"/>
                <a:gd name="connsiteX1855" fmla="*/ 625578 w 1473200"/>
                <a:gd name="connsiteY1855" fmla="*/ 328013 h 904738"/>
                <a:gd name="connsiteX1856" fmla="*/ 627202 w 1473200"/>
                <a:gd name="connsiteY1856" fmla="*/ 328013 h 904738"/>
                <a:gd name="connsiteX1857" fmla="*/ 630450 w 1473200"/>
                <a:gd name="connsiteY1857" fmla="*/ 329634 h 904738"/>
                <a:gd name="connsiteX1858" fmla="*/ 632074 w 1473200"/>
                <a:gd name="connsiteY1858" fmla="*/ 334499 h 904738"/>
                <a:gd name="connsiteX1859" fmla="*/ 635321 w 1473200"/>
                <a:gd name="connsiteY1859" fmla="*/ 339364 h 904738"/>
                <a:gd name="connsiteX1860" fmla="*/ 633697 w 1473200"/>
                <a:gd name="connsiteY1860" fmla="*/ 342607 h 904738"/>
                <a:gd name="connsiteX1861" fmla="*/ 628826 w 1473200"/>
                <a:gd name="connsiteY1861" fmla="*/ 347472 h 904738"/>
                <a:gd name="connsiteX1862" fmla="*/ 627202 w 1473200"/>
                <a:gd name="connsiteY1862" fmla="*/ 350715 h 904738"/>
                <a:gd name="connsiteX1863" fmla="*/ 628826 w 1473200"/>
                <a:gd name="connsiteY1863" fmla="*/ 352336 h 904738"/>
                <a:gd name="connsiteX1864" fmla="*/ 627202 w 1473200"/>
                <a:gd name="connsiteY1864" fmla="*/ 357201 h 904738"/>
                <a:gd name="connsiteX1865" fmla="*/ 623955 w 1473200"/>
                <a:gd name="connsiteY1865" fmla="*/ 362066 h 904738"/>
                <a:gd name="connsiteX1866" fmla="*/ 619083 w 1473200"/>
                <a:gd name="connsiteY1866" fmla="*/ 363687 h 904738"/>
                <a:gd name="connsiteX1867" fmla="*/ 615836 w 1473200"/>
                <a:gd name="connsiteY1867" fmla="*/ 365309 h 904738"/>
                <a:gd name="connsiteX1868" fmla="*/ 612588 w 1473200"/>
                <a:gd name="connsiteY1868" fmla="*/ 368552 h 904738"/>
                <a:gd name="connsiteX1869" fmla="*/ 607717 w 1473200"/>
                <a:gd name="connsiteY1869" fmla="*/ 368552 h 904738"/>
                <a:gd name="connsiteX1870" fmla="*/ 601221 w 1473200"/>
                <a:gd name="connsiteY1870" fmla="*/ 371795 h 904738"/>
                <a:gd name="connsiteX1871" fmla="*/ 597974 w 1473200"/>
                <a:gd name="connsiteY1871" fmla="*/ 371795 h 904738"/>
                <a:gd name="connsiteX1872" fmla="*/ 594726 w 1473200"/>
                <a:gd name="connsiteY1872" fmla="*/ 376660 h 904738"/>
                <a:gd name="connsiteX1873" fmla="*/ 593102 w 1473200"/>
                <a:gd name="connsiteY1873" fmla="*/ 381525 h 904738"/>
                <a:gd name="connsiteX1874" fmla="*/ 594726 w 1473200"/>
                <a:gd name="connsiteY1874" fmla="*/ 391254 h 904738"/>
                <a:gd name="connsiteX1875" fmla="*/ 593102 w 1473200"/>
                <a:gd name="connsiteY1875" fmla="*/ 396119 h 904738"/>
                <a:gd name="connsiteX1876" fmla="*/ 593102 w 1473200"/>
                <a:gd name="connsiteY1876" fmla="*/ 400984 h 904738"/>
                <a:gd name="connsiteX1877" fmla="*/ 591479 w 1473200"/>
                <a:gd name="connsiteY1877" fmla="*/ 405848 h 904738"/>
                <a:gd name="connsiteX1878" fmla="*/ 591479 w 1473200"/>
                <a:gd name="connsiteY1878" fmla="*/ 410713 h 904738"/>
                <a:gd name="connsiteX1879" fmla="*/ 591479 w 1473200"/>
                <a:gd name="connsiteY1879" fmla="*/ 413956 h 904738"/>
                <a:gd name="connsiteX1880" fmla="*/ 589855 w 1473200"/>
                <a:gd name="connsiteY1880" fmla="*/ 417199 h 904738"/>
                <a:gd name="connsiteX1881" fmla="*/ 589855 w 1473200"/>
                <a:gd name="connsiteY1881" fmla="*/ 418821 h 904738"/>
                <a:gd name="connsiteX1882" fmla="*/ 591479 w 1473200"/>
                <a:gd name="connsiteY1882" fmla="*/ 415578 h 904738"/>
                <a:gd name="connsiteX1883" fmla="*/ 594726 w 1473200"/>
                <a:gd name="connsiteY1883" fmla="*/ 410713 h 904738"/>
                <a:gd name="connsiteX1884" fmla="*/ 597974 w 1473200"/>
                <a:gd name="connsiteY1884" fmla="*/ 409092 h 904738"/>
                <a:gd name="connsiteX1885" fmla="*/ 594726 w 1473200"/>
                <a:gd name="connsiteY1885" fmla="*/ 422064 h 904738"/>
                <a:gd name="connsiteX1886" fmla="*/ 591479 w 1473200"/>
                <a:gd name="connsiteY1886" fmla="*/ 428551 h 904738"/>
                <a:gd name="connsiteX1887" fmla="*/ 588231 w 1473200"/>
                <a:gd name="connsiteY1887" fmla="*/ 436658 h 904738"/>
                <a:gd name="connsiteX1888" fmla="*/ 586607 w 1473200"/>
                <a:gd name="connsiteY1888" fmla="*/ 428551 h 904738"/>
                <a:gd name="connsiteX1889" fmla="*/ 581736 w 1473200"/>
                <a:gd name="connsiteY1889" fmla="*/ 431794 h 904738"/>
                <a:gd name="connsiteX1890" fmla="*/ 578488 w 1473200"/>
                <a:gd name="connsiteY1890" fmla="*/ 436658 h 904738"/>
                <a:gd name="connsiteX1891" fmla="*/ 575241 w 1473200"/>
                <a:gd name="connsiteY1891" fmla="*/ 439902 h 904738"/>
                <a:gd name="connsiteX1892" fmla="*/ 570369 w 1473200"/>
                <a:gd name="connsiteY1892" fmla="*/ 438280 h 904738"/>
                <a:gd name="connsiteX1893" fmla="*/ 567122 w 1473200"/>
                <a:gd name="connsiteY1893" fmla="*/ 438280 h 904738"/>
                <a:gd name="connsiteX1894" fmla="*/ 565498 w 1473200"/>
                <a:gd name="connsiteY1894" fmla="*/ 438280 h 904738"/>
                <a:gd name="connsiteX1895" fmla="*/ 562250 w 1473200"/>
                <a:gd name="connsiteY1895" fmla="*/ 438280 h 904738"/>
                <a:gd name="connsiteX1896" fmla="*/ 560627 w 1473200"/>
                <a:gd name="connsiteY1896" fmla="*/ 438280 h 904738"/>
                <a:gd name="connsiteX1897" fmla="*/ 557379 w 1473200"/>
                <a:gd name="connsiteY1897" fmla="*/ 439902 h 904738"/>
                <a:gd name="connsiteX1898" fmla="*/ 549260 w 1473200"/>
                <a:gd name="connsiteY1898" fmla="*/ 443145 h 904738"/>
                <a:gd name="connsiteX1899" fmla="*/ 550884 w 1473200"/>
                <a:gd name="connsiteY1899" fmla="*/ 449631 h 904738"/>
                <a:gd name="connsiteX1900" fmla="*/ 546012 w 1473200"/>
                <a:gd name="connsiteY1900" fmla="*/ 456117 h 904738"/>
                <a:gd name="connsiteX1901" fmla="*/ 536270 w 1473200"/>
                <a:gd name="connsiteY1901" fmla="*/ 456117 h 904738"/>
                <a:gd name="connsiteX1902" fmla="*/ 528151 w 1473200"/>
                <a:gd name="connsiteY1902" fmla="*/ 457739 h 904738"/>
                <a:gd name="connsiteX1903" fmla="*/ 524903 w 1473200"/>
                <a:gd name="connsiteY1903" fmla="*/ 451253 h 904738"/>
                <a:gd name="connsiteX1904" fmla="*/ 523279 w 1473200"/>
                <a:gd name="connsiteY1904" fmla="*/ 446388 h 904738"/>
                <a:gd name="connsiteX1905" fmla="*/ 520032 w 1473200"/>
                <a:gd name="connsiteY1905" fmla="*/ 443145 h 904738"/>
                <a:gd name="connsiteX1906" fmla="*/ 518408 w 1473200"/>
                <a:gd name="connsiteY1906" fmla="*/ 436658 h 904738"/>
                <a:gd name="connsiteX1907" fmla="*/ 523279 w 1473200"/>
                <a:gd name="connsiteY1907" fmla="*/ 430172 h 904738"/>
                <a:gd name="connsiteX1908" fmla="*/ 523279 w 1473200"/>
                <a:gd name="connsiteY1908" fmla="*/ 425307 h 904738"/>
                <a:gd name="connsiteX1909" fmla="*/ 520032 w 1473200"/>
                <a:gd name="connsiteY1909" fmla="*/ 420443 h 904738"/>
                <a:gd name="connsiteX1910" fmla="*/ 515160 w 1473200"/>
                <a:gd name="connsiteY1910" fmla="*/ 412335 h 904738"/>
                <a:gd name="connsiteX1911" fmla="*/ 508665 w 1473200"/>
                <a:gd name="connsiteY1911" fmla="*/ 405848 h 904738"/>
                <a:gd name="connsiteX1912" fmla="*/ 505417 w 1473200"/>
                <a:gd name="connsiteY1912" fmla="*/ 394497 h 904738"/>
                <a:gd name="connsiteX1913" fmla="*/ 505417 w 1473200"/>
                <a:gd name="connsiteY1913" fmla="*/ 383146 h 904738"/>
                <a:gd name="connsiteX1914" fmla="*/ 500546 w 1473200"/>
                <a:gd name="connsiteY1914" fmla="*/ 379903 h 904738"/>
                <a:gd name="connsiteX1915" fmla="*/ 494050 w 1473200"/>
                <a:gd name="connsiteY1915" fmla="*/ 375038 h 904738"/>
                <a:gd name="connsiteX1916" fmla="*/ 494050 w 1473200"/>
                <a:gd name="connsiteY1916" fmla="*/ 368552 h 904738"/>
                <a:gd name="connsiteX1917" fmla="*/ 495674 w 1473200"/>
                <a:gd name="connsiteY1917" fmla="*/ 363687 h 904738"/>
                <a:gd name="connsiteX1918" fmla="*/ 495674 w 1473200"/>
                <a:gd name="connsiteY1918" fmla="*/ 362066 h 904738"/>
                <a:gd name="connsiteX1919" fmla="*/ 492427 w 1473200"/>
                <a:gd name="connsiteY1919" fmla="*/ 357201 h 904738"/>
                <a:gd name="connsiteX1920" fmla="*/ 485931 w 1473200"/>
                <a:gd name="connsiteY1920" fmla="*/ 353958 h 904738"/>
                <a:gd name="connsiteX1921" fmla="*/ 482684 w 1473200"/>
                <a:gd name="connsiteY1921" fmla="*/ 347472 h 904738"/>
                <a:gd name="connsiteX1922" fmla="*/ 484308 w 1473200"/>
                <a:gd name="connsiteY1922" fmla="*/ 340985 h 904738"/>
                <a:gd name="connsiteX1923" fmla="*/ 479436 w 1473200"/>
                <a:gd name="connsiteY1923" fmla="*/ 353958 h 904738"/>
                <a:gd name="connsiteX1924" fmla="*/ 474565 w 1473200"/>
                <a:gd name="connsiteY1924" fmla="*/ 362066 h 904738"/>
                <a:gd name="connsiteX1925" fmla="*/ 468070 w 1473200"/>
                <a:gd name="connsiteY1925" fmla="*/ 365309 h 904738"/>
                <a:gd name="connsiteX1926" fmla="*/ 463198 w 1473200"/>
                <a:gd name="connsiteY1926" fmla="*/ 366930 h 904738"/>
                <a:gd name="connsiteX1927" fmla="*/ 456703 w 1473200"/>
                <a:gd name="connsiteY1927" fmla="*/ 371795 h 904738"/>
                <a:gd name="connsiteX1928" fmla="*/ 450208 w 1473200"/>
                <a:gd name="connsiteY1928" fmla="*/ 376660 h 904738"/>
                <a:gd name="connsiteX1929" fmla="*/ 445336 w 1473200"/>
                <a:gd name="connsiteY1929" fmla="*/ 381525 h 904738"/>
                <a:gd name="connsiteX1930" fmla="*/ 427475 w 1473200"/>
                <a:gd name="connsiteY1930" fmla="*/ 388011 h 904738"/>
                <a:gd name="connsiteX1931" fmla="*/ 414484 w 1473200"/>
                <a:gd name="connsiteY1931" fmla="*/ 383146 h 904738"/>
                <a:gd name="connsiteX1932" fmla="*/ 406365 w 1473200"/>
                <a:gd name="connsiteY1932" fmla="*/ 379903 h 904738"/>
                <a:gd name="connsiteX1933" fmla="*/ 399870 w 1473200"/>
                <a:gd name="connsiteY1933" fmla="*/ 376660 h 904738"/>
                <a:gd name="connsiteX1934" fmla="*/ 393375 w 1473200"/>
                <a:gd name="connsiteY1934" fmla="*/ 371795 h 904738"/>
                <a:gd name="connsiteX1935" fmla="*/ 394999 w 1473200"/>
                <a:gd name="connsiteY1935" fmla="*/ 365309 h 904738"/>
                <a:gd name="connsiteX1936" fmla="*/ 401494 w 1473200"/>
                <a:gd name="connsiteY1936" fmla="*/ 358823 h 904738"/>
                <a:gd name="connsiteX1937" fmla="*/ 403118 w 1473200"/>
                <a:gd name="connsiteY1937" fmla="*/ 352336 h 904738"/>
                <a:gd name="connsiteX1938" fmla="*/ 398246 w 1473200"/>
                <a:gd name="connsiteY1938" fmla="*/ 350715 h 904738"/>
                <a:gd name="connsiteX1939" fmla="*/ 391751 w 1473200"/>
                <a:gd name="connsiteY1939" fmla="*/ 353958 h 904738"/>
                <a:gd name="connsiteX1940" fmla="*/ 388504 w 1473200"/>
                <a:gd name="connsiteY1940" fmla="*/ 353958 h 904738"/>
                <a:gd name="connsiteX1941" fmla="*/ 390127 w 1473200"/>
                <a:gd name="connsiteY1941" fmla="*/ 347472 h 904738"/>
                <a:gd name="connsiteX1942" fmla="*/ 393375 w 1473200"/>
                <a:gd name="connsiteY1942" fmla="*/ 339364 h 904738"/>
                <a:gd name="connsiteX1943" fmla="*/ 396623 w 1473200"/>
                <a:gd name="connsiteY1943" fmla="*/ 332877 h 904738"/>
                <a:gd name="connsiteX1944" fmla="*/ 393375 w 1473200"/>
                <a:gd name="connsiteY1944" fmla="*/ 328013 h 904738"/>
                <a:gd name="connsiteX1945" fmla="*/ 385256 w 1473200"/>
                <a:gd name="connsiteY1945" fmla="*/ 326391 h 904738"/>
                <a:gd name="connsiteX1946" fmla="*/ 382008 w 1473200"/>
                <a:gd name="connsiteY1946" fmla="*/ 319905 h 904738"/>
                <a:gd name="connsiteX1947" fmla="*/ 385256 w 1473200"/>
                <a:gd name="connsiteY1947" fmla="*/ 310175 h 904738"/>
                <a:gd name="connsiteX1948" fmla="*/ 388504 w 1473200"/>
                <a:gd name="connsiteY1948" fmla="*/ 303689 h 904738"/>
                <a:gd name="connsiteX1949" fmla="*/ 386880 w 1473200"/>
                <a:gd name="connsiteY1949" fmla="*/ 298824 h 904738"/>
                <a:gd name="connsiteX1950" fmla="*/ 383632 w 1473200"/>
                <a:gd name="connsiteY1950" fmla="*/ 295581 h 904738"/>
                <a:gd name="connsiteX1951" fmla="*/ 383632 w 1473200"/>
                <a:gd name="connsiteY1951" fmla="*/ 287473 h 904738"/>
                <a:gd name="connsiteX1952" fmla="*/ 386880 w 1473200"/>
                <a:gd name="connsiteY1952" fmla="*/ 280987 h 904738"/>
                <a:gd name="connsiteX1953" fmla="*/ 388504 w 1473200"/>
                <a:gd name="connsiteY1953" fmla="*/ 276122 h 904738"/>
                <a:gd name="connsiteX1954" fmla="*/ 394999 w 1473200"/>
                <a:gd name="connsiteY1954" fmla="*/ 272879 h 904738"/>
                <a:gd name="connsiteX1955" fmla="*/ 403118 w 1473200"/>
                <a:gd name="connsiteY1955" fmla="*/ 268014 h 904738"/>
                <a:gd name="connsiteX1956" fmla="*/ 409613 w 1473200"/>
                <a:gd name="connsiteY1956" fmla="*/ 263149 h 904738"/>
                <a:gd name="connsiteX1957" fmla="*/ 409613 w 1473200"/>
                <a:gd name="connsiteY1957" fmla="*/ 259906 h 904738"/>
                <a:gd name="connsiteX1958" fmla="*/ 412861 w 1473200"/>
                <a:gd name="connsiteY1958" fmla="*/ 258285 h 904738"/>
                <a:gd name="connsiteX1959" fmla="*/ 419356 w 1473200"/>
                <a:gd name="connsiteY1959" fmla="*/ 258285 h 904738"/>
                <a:gd name="connsiteX1960" fmla="*/ 422603 w 1473200"/>
                <a:gd name="connsiteY1960" fmla="*/ 255042 h 904738"/>
                <a:gd name="connsiteX1961" fmla="*/ 422603 w 1473200"/>
                <a:gd name="connsiteY1961" fmla="*/ 251798 h 904738"/>
                <a:gd name="connsiteX1962" fmla="*/ 427475 w 1473200"/>
                <a:gd name="connsiteY1962" fmla="*/ 248555 h 904738"/>
                <a:gd name="connsiteX1963" fmla="*/ 433970 w 1473200"/>
                <a:gd name="connsiteY1963" fmla="*/ 248555 h 904738"/>
                <a:gd name="connsiteX1964" fmla="*/ 437218 w 1473200"/>
                <a:gd name="connsiteY1964" fmla="*/ 246934 h 904738"/>
                <a:gd name="connsiteX1965" fmla="*/ 443713 w 1473200"/>
                <a:gd name="connsiteY1965" fmla="*/ 246934 h 904738"/>
                <a:gd name="connsiteX1966" fmla="*/ 446960 w 1473200"/>
                <a:gd name="connsiteY1966" fmla="*/ 240447 h 904738"/>
                <a:gd name="connsiteX1967" fmla="*/ 448584 w 1473200"/>
                <a:gd name="connsiteY1967" fmla="*/ 233961 h 904738"/>
                <a:gd name="connsiteX1968" fmla="*/ 451832 w 1473200"/>
                <a:gd name="connsiteY1968" fmla="*/ 230718 h 904738"/>
                <a:gd name="connsiteX1969" fmla="*/ 456703 w 1473200"/>
                <a:gd name="connsiteY1969" fmla="*/ 232339 h 904738"/>
                <a:gd name="connsiteX1970" fmla="*/ 455079 w 1473200"/>
                <a:gd name="connsiteY1970" fmla="*/ 238826 h 904738"/>
                <a:gd name="connsiteX1971" fmla="*/ 458327 w 1473200"/>
                <a:gd name="connsiteY1971" fmla="*/ 237204 h 904738"/>
                <a:gd name="connsiteX1972" fmla="*/ 463198 w 1473200"/>
                <a:gd name="connsiteY1972" fmla="*/ 232339 h 904738"/>
                <a:gd name="connsiteX1973" fmla="*/ 468070 w 1473200"/>
                <a:gd name="connsiteY1973" fmla="*/ 227475 h 904738"/>
                <a:gd name="connsiteX1974" fmla="*/ 469693 w 1473200"/>
                <a:gd name="connsiteY1974" fmla="*/ 219367 h 904738"/>
                <a:gd name="connsiteX1975" fmla="*/ 476189 w 1473200"/>
                <a:gd name="connsiteY1975" fmla="*/ 217745 h 904738"/>
                <a:gd name="connsiteX1976" fmla="*/ 484308 w 1473200"/>
                <a:gd name="connsiteY1976" fmla="*/ 211259 h 904738"/>
                <a:gd name="connsiteX1977" fmla="*/ 487555 w 1473200"/>
                <a:gd name="connsiteY1977" fmla="*/ 206394 h 904738"/>
                <a:gd name="connsiteX1978" fmla="*/ 490803 w 1473200"/>
                <a:gd name="connsiteY1978" fmla="*/ 203151 h 904738"/>
                <a:gd name="connsiteX1979" fmla="*/ 494050 w 1473200"/>
                <a:gd name="connsiteY1979" fmla="*/ 203151 h 904738"/>
                <a:gd name="connsiteX1980" fmla="*/ 498922 w 1473200"/>
                <a:gd name="connsiteY1980" fmla="*/ 203151 h 904738"/>
                <a:gd name="connsiteX1981" fmla="*/ 502169 w 1473200"/>
                <a:gd name="connsiteY1981" fmla="*/ 199908 h 904738"/>
                <a:gd name="connsiteX1982" fmla="*/ 503793 w 1473200"/>
                <a:gd name="connsiteY1982" fmla="*/ 196665 h 904738"/>
                <a:gd name="connsiteX1983" fmla="*/ 505417 w 1473200"/>
                <a:gd name="connsiteY1983" fmla="*/ 188557 h 904738"/>
                <a:gd name="connsiteX1984" fmla="*/ 507041 w 1473200"/>
                <a:gd name="connsiteY1984" fmla="*/ 186935 h 904738"/>
                <a:gd name="connsiteX1985" fmla="*/ 510288 w 1473200"/>
                <a:gd name="connsiteY1985" fmla="*/ 185314 h 904738"/>
                <a:gd name="connsiteX1986" fmla="*/ 515160 w 1473200"/>
                <a:gd name="connsiteY1986" fmla="*/ 183692 h 904738"/>
                <a:gd name="connsiteX1987" fmla="*/ 516784 w 1473200"/>
                <a:gd name="connsiteY1987" fmla="*/ 178827 h 904738"/>
                <a:gd name="connsiteX1988" fmla="*/ 516784 w 1473200"/>
                <a:gd name="connsiteY1988" fmla="*/ 173963 h 904738"/>
                <a:gd name="connsiteX1989" fmla="*/ 518408 w 1473200"/>
                <a:gd name="connsiteY1989" fmla="*/ 169098 h 904738"/>
                <a:gd name="connsiteX1990" fmla="*/ 521655 w 1473200"/>
                <a:gd name="connsiteY1990" fmla="*/ 165855 h 904738"/>
                <a:gd name="connsiteX1991" fmla="*/ 516784 w 1473200"/>
                <a:gd name="connsiteY1991" fmla="*/ 164233 h 904738"/>
                <a:gd name="connsiteX1992" fmla="*/ 520032 w 1473200"/>
                <a:gd name="connsiteY1992" fmla="*/ 156125 h 904738"/>
                <a:gd name="connsiteX1993" fmla="*/ 526527 w 1473200"/>
                <a:gd name="connsiteY1993" fmla="*/ 157747 h 904738"/>
                <a:gd name="connsiteX1994" fmla="*/ 533022 w 1473200"/>
                <a:gd name="connsiteY1994" fmla="*/ 154504 h 904738"/>
                <a:gd name="connsiteX1995" fmla="*/ 531398 w 1473200"/>
                <a:gd name="connsiteY1995" fmla="*/ 151260 h 904738"/>
                <a:gd name="connsiteX1996" fmla="*/ 544389 w 1473200"/>
                <a:gd name="connsiteY1996" fmla="*/ 135045 h 904738"/>
                <a:gd name="connsiteX1997" fmla="*/ 546012 w 1473200"/>
                <a:gd name="connsiteY1997" fmla="*/ 131801 h 904738"/>
                <a:gd name="connsiteX1998" fmla="*/ 550884 w 1473200"/>
                <a:gd name="connsiteY1998" fmla="*/ 125315 h 904738"/>
                <a:gd name="connsiteX1999" fmla="*/ 557379 w 1473200"/>
                <a:gd name="connsiteY1999" fmla="*/ 118829 h 904738"/>
                <a:gd name="connsiteX2000" fmla="*/ 555755 w 1473200"/>
                <a:gd name="connsiteY2000" fmla="*/ 115586 h 904738"/>
                <a:gd name="connsiteX2001" fmla="*/ 560627 w 1473200"/>
                <a:gd name="connsiteY2001" fmla="*/ 109099 h 904738"/>
                <a:gd name="connsiteX2002" fmla="*/ 563874 w 1473200"/>
                <a:gd name="connsiteY2002" fmla="*/ 107478 h 904738"/>
                <a:gd name="connsiteX2003" fmla="*/ 567122 w 1473200"/>
                <a:gd name="connsiteY2003" fmla="*/ 104235 h 904738"/>
                <a:gd name="connsiteX2004" fmla="*/ 567122 w 1473200"/>
                <a:gd name="connsiteY2004" fmla="*/ 99370 h 904738"/>
                <a:gd name="connsiteX2005" fmla="*/ 568746 w 1473200"/>
                <a:gd name="connsiteY2005" fmla="*/ 97748 h 904738"/>
                <a:gd name="connsiteX2006" fmla="*/ 571993 w 1473200"/>
                <a:gd name="connsiteY2006" fmla="*/ 97748 h 904738"/>
                <a:gd name="connsiteX2007" fmla="*/ 575241 w 1473200"/>
                <a:gd name="connsiteY2007" fmla="*/ 97748 h 904738"/>
                <a:gd name="connsiteX2008" fmla="*/ 580112 w 1473200"/>
                <a:gd name="connsiteY2008" fmla="*/ 94505 h 904738"/>
                <a:gd name="connsiteX2009" fmla="*/ 583360 w 1473200"/>
                <a:gd name="connsiteY2009" fmla="*/ 97748 h 904738"/>
                <a:gd name="connsiteX2010" fmla="*/ 588231 w 1473200"/>
                <a:gd name="connsiteY2010" fmla="*/ 99370 h 904738"/>
                <a:gd name="connsiteX2011" fmla="*/ 591479 w 1473200"/>
                <a:gd name="connsiteY2011" fmla="*/ 92884 h 904738"/>
                <a:gd name="connsiteX2012" fmla="*/ 588231 w 1473200"/>
                <a:gd name="connsiteY2012" fmla="*/ 88019 h 904738"/>
                <a:gd name="connsiteX2013" fmla="*/ 584983 w 1473200"/>
                <a:gd name="connsiteY2013" fmla="*/ 88019 h 904738"/>
                <a:gd name="connsiteX2014" fmla="*/ 581736 w 1473200"/>
                <a:gd name="connsiteY2014" fmla="*/ 88019 h 904738"/>
                <a:gd name="connsiteX2015" fmla="*/ 580112 w 1473200"/>
                <a:gd name="connsiteY2015" fmla="*/ 88019 h 904738"/>
                <a:gd name="connsiteX2016" fmla="*/ 576864 w 1473200"/>
                <a:gd name="connsiteY2016" fmla="*/ 89640 h 904738"/>
                <a:gd name="connsiteX2017" fmla="*/ 573617 w 1473200"/>
                <a:gd name="connsiteY2017" fmla="*/ 91262 h 904738"/>
                <a:gd name="connsiteX2018" fmla="*/ 571993 w 1473200"/>
                <a:gd name="connsiteY2018" fmla="*/ 91262 h 904738"/>
                <a:gd name="connsiteX2019" fmla="*/ 570369 w 1473200"/>
                <a:gd name="connsiteY2019" fmla="*/ 89640 h 904738"/>
                <a:gd name="connsiteX2020" fmla="*/ 568746 w 1473200"/>
                <a:gd name="connsiteY2020" fmla="*/ 88019 h 904738"/>
                <a:gd name="connsiteX2021" fmla="*/ 562250 w 1473200"/>
                <a:gd name="connsiteY2021" fmla="*/ 91262 h 904738"/>
                <a:gd name="connsiteX2022" fmla="*/ 567122 w 1473200"/>
                <a:gd name="connsiteY2022" fmla="*/ 83154 h 904738"/>
                <a:gd name="connsiteX2023" fmla="*/ 573617 w 1473200"/>
                <a:gd name="connsiteY2023" fmla="*/ 76668 h 904738"/>
                <a:gd name="connsiteX2024" fmla="*/ 576864 w 1473200"/>
                <a:gd name="connsiteY2024" fmla="*/ 68560 h 904738"/>
                <a:gd name="connsiteX2025" fmla="*/ 583360 w 1473200"/>
                <a:gd name="connsiteY2025" fmla="*/ 63695 h 904738"/>
                <a:gd name="connsiteX2026" fmla="*/ 583360 w 1473200"/>
                <a:gd name="connsiteY2026" fmla="*/ 73425 h 904738"/>
                <a:gd name="connsiteX2027" fmla="*/ 584983 w 1473200"/>
                <a:gd name="connsiteY2027" fmla="*/ 75046 h 904738"/>
                <a:gd name="connsiteX2028" fmla="*/ 591479 w 1473200"/>
                <a:gd name="connsiteY2028" fmla="*/ 71803 h 904738"/>
                <a:gd name="connsiteX2029" fmla="*/ 593102 w 1473200"/>
                <a:gd name="connsiteY2029" fmla="*/ 76668 h 904738"/>
                <a:gd name="connsiteX2030" fmla="*/ 599598 w 1473200"/>
                <a:gd name="connsiteY2030" fmla="*/ 76668 h 904738"/>
                <a:gd name="connsiteX2031" fmla="*/ 602845 w 1473200"/>
                <a:gd name="connsiteY2031" fmla="*/ 73425 h 904738"/>
                <a:gd name="connsiteX2032" fmla="*/ 602845 w 1473200"/>
                <a:gd name="connsiteY2032" fmla="*/ 70181 h 904738"/>
                <a:gd name="connsiteX2033" fmla="*/ 601221 w 1473200"/>
                <a:gd name="connsiteY2033" fmla="*/ 66938 h 904738"/>
                <a:gd name="connsiteX2034" fmla="*/ 609340 w 1473200"/>
                <a:gd name="connsiteY2034" fmla="*/ 68560 h 904738"/>
                <a:gd name="connsiteX2035" fmla="*/ 612588 w 1473200"/>
                <a:gd name="connsiteY2035" fmla="*/ 66938 h 904738"/>
                <a:gd name="connsiteX2036" fmla="*/ 610964 w 1473200"/>
                <a:gd name="connsiteY2036" fmla="*/ 63695 h 904738"/>
                <a:gd name="connsiteX2037" fmla="*/ 609340 w 1473200"/>
                <a:gd name="connsiteY2037" fmla="*/ 55587 h 904738"/>
                <a:gd name="connsiteX2038" fmla="*/ 615836 w 1473200"/>
                <a:gd name="connsiteY2038" fmla="*/ 49101 h 904738"/>
                <a:gd name="connsiteX2039" fmla="*/ 622331 w 1473200"/>
                <a:gd name="connsiteY2039" fmla="*/ 53966 h 904738"/>
                <a:gd name="connsiteX2040" fmla="*/ 625578 w 1473200"/>
                <a:gd name="connsiteY2040" fmla="*/ 58830 h 904738"/>
                <a:gd name="connsiteX2041" fmla="*/ 630450 w 1473200"/>
                <a:gd name="connsiteY2041" fmla="*/ 57209 h 904738"/>
                <a:gd name="connsiteX2042" fmla="*/ 636945 w 1473200"/>
                <a:gd name="connsiteY2042" fmla="*/ 53966 h 904738"/>
                <a:gd name="connsiteX2043" fmla="*/ 636945 w 1473200"/>
                <a:gd name="connsiteY2043" fmla="*/ 49101 h 904738"/>
                <a:gd name="connsiteX2044" fmla="*/ 638569 w 1473200"/>
                <a:gd name="connsiteY2044" fmla="*/ 45858 h 904738"/>
                <a:gd name="connsiteX2045" fmla="*/ 643440 w 1473200"/>
                <a:gd name="connsiteY2045" fmla="*/ 42615 h 904738"/>
                <a:gd name="connsiteX2046" fmla="*/ 648312 w 1473200"/>
                <a:gd name="connsiteY2046" fmla="*/ 45858 h 904738"/>
                <a:gd name="connsiteX2047" fmla="*/ 651559 w 1473200"/>
                <a:gd name="connsiteY2047" fmla="*/ 50722 h 904738"/>
                <a:gd name="connsiteX2048" fmla="*/ 659678 w 1473200"/>
                <a:gd name="connsiteY2048" fmla="*/ 49101 h 904738"/>
                <a:gd name="connsiteX2049" fmla="*/ 672668 w 1473200"/>
                <a:gd name="connsiteY2049" fmla="*/ 40993 h 904738"/>
                <a:gd name="connsiteX2050" fmla="*/ 672668 w 1473200"/>
                <a:gd name="connsiteY2050" fmla="*/ 37750 h 904738"/>
                <a:gd name="connsiteX2051" fmla="*/ 680787 w 1473200"/>
                <a:gd name="connsiteY2051" fmla="*/ 37750 h 904738"/>
                <a:gd name="connsiteX2052" fmla="*/ 684035 w 1473200"/>
                <a:gd name="connsiteY2052" fmla="*/ 39371 h 904738"/>
                <a:gd name="connsiteX2053" fmla="*/ 690530 w 1473200"/>
                <a:gd name="connsiteY2053" fmla="*/ 36128 h 904738"/>
                <a:gd name="connsiteX2054" fmla="*/ 687283 w 1473200"/>
                <a:gd name="connsiteY2054" fmla="*/ 31264 h 904738"/>
                <a:gd name="connsiteX2055" fmla="*/ 687283 w 1473200"/>
                <a:gd name="connsiteY2055" fmla="*/ 29642 h 904738"/>
                <a:gd name="connsiteX2056" fmla="*/ 690530 w 1473200"/>
                <a:gd name="connsiteY2056" fmla="*/ 29642 h 904738"/>
                <a:gd name="connsiteX2057" fmla="*/ 693778 w 1473200"/>
                <a:gd name="connsiteY2057" fmla="*/ 29642 h 904738"/>
                <a:gd name="connsiteX2058" fmla="*/ 700273 w 1473200"/>
                <a:gd name="connsiteY2058" fmla="*/ 32885 h 904738"/>
                <a:gd name="connsiteX2059" fmla="*/ 705144 w 1473200"/>
                <a:gd name="connsiteY2059" fmla="*/ 32885 h 904738"/>
                <a:gd name="connsiteX2060" fmla="*/ 708392 w 1473200"/>
                <a:gd name="connsiteY2060" fmla="*/ 31264 h 904738"/>
                <a:gd name="connsiteX2061" fmla="*/ 711640 w 1473200"/>
                <a:gd name="connsiteY2061" fmla="*/ 29642 h 904738"/>
                <a:gd name="connsiteX2062" fmla="*/ 716511 w 1473200"/>
                <a:gd name="connsiteY2062" fmla="*/ 26399 h 904738"/>
                <a:gd name="connsiteX2063" fmla="*/ 724630 w 1473200"/>
                <a:gd name="connsiteY2063" fmla="*/ 23156 h 904738"/>
                <a:gd name="connsiteX2064" fmla="*/ 727878 w 1473200"/>
                <a:gd name="connsiteY2064" fmla="*/ 18291 h 904738"/>
                <a:gd name="connsiteX2065" fmla="*/ 732749 w 1473200"/>
                <a:gd name="connsiteY2065" fmla="*/ 18291 h 904738"/>
                <a:gd name="connsiteX2066" fmla="*/ 740868 w 1473200"/>
                <a:gd name="connsiteY2066" fmla="*/ 13426 h 904738"/>
                <a:gd name="connsiteX2067" fmla="*/ 742492 w 1473200"/>
                <a:gd name="connsiteY2067" fmla="*/ 6940 h 904738"/>
                <a:gd name="connsiteX2068" fmla="*/ 750611 w 1473200"/>
                <a:gd name="connsiteY2068" fmla="*/ 5318 h 904738"/>
                <a:gd name="connsiteX2069" fmla="*/ 758730 w 1473200"/>
                <a:gd name="connsiteY2069" fmla="*/ 2075 h 904738"/>
                <a:gd name="connsiteX2070" fmla="*/ 753858 w 1473200"/>
                <a:gd name="connsiteY2070" fmla="*/ 11805 h 904738"/>
                <a:gd name="connsiteX2071" fmla="*/ 744116 w 1473200"/>
                <a:gd name="connsiteY2071" fmla="*/ 23156 h 904738"/>
                <a:gd name="connsiteX2072" fmla="*/ 742492 w 1473200"/>
                <a:gd name="connsiteY2072" fmla="*/ 28020 h 904738"/>
                <a:gd name="connsiteX2073" fmla="*/ 753858 w 1473200"/>
                <a:gd name="connsiteY2073" fmla="*/ 26399 h 904738"/>
                <a:gd name="connsiteX2074" fmla="*/ 761977 w 1473200"/>
                <a:gd name="connsiteY2074" fmla="*/ 18291 h 904738"/>
                <a:gd name="connsiteX2075" fmla="*/ 766849 w 1473200"/>
                <a:gd name="connsiteY2075" fmla="*/ 10183 h 904738"/>
                <a:gd name="connsiteX2076" fmla="*/ 770096 w 1473200"/>
                <a:gd name="connsiteY2076" fmla="*/ 6940 h 904738"/>
                <a:gd name="connsiteX2077" fmla="*/ 771720 w 1473200"/>
                <a:gd name="connsiteY2077" fmla="*/ 18291 h 904738"/>
                <a:gd name="connsiteX2078" fmla="*/ 771720 w 1473200"/>
                <a:gd name="connsiteY2078" fmla="*/ 21534 h 904738"/>
                <a:gd name="connsiteX2079" fmla="*/ 774968 w 1473200"/>
                <a:gd name="connsiteY2079" fmla="*/ 19912 h 904738"/>
                <a:gd name="connsiteX2080" fmla="*/ 778215 w 1473200"/>
                <a:gd name="connsiteY2080" fmla="*/ 19912 h 904738"/>
                <a:gd name="connsiteX2081" fmla="*/ 781463 w 1473200"/>
                <a:gd name="connsiteY2081" fmla="*/ 16669 h 904738"/>
                <a:gd name="connsiteX2082" fmla="*/ 784710 w 1473200"/>
                <a:gd name="connsiteY2082" fmla="*/ 6940 h 904738"/>
                <a:gd name="connsiteX2083" fmla="*/ 787958 w 1473200"/>
                <a:gd name="connsiteY2083" fmla="*/ 2075 h 904738"/>
                <a:gd name="connsiteX2084" fmla="*/ 797701 w 1473200"/>
                <a:gd name="connsiteY2084" fmla="*/ 454 h 90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</a:cxnLst>
              <a:rect l="l" t="t" r="r" b="b"/>
              <a:pathLst>
                <a:path w="1473200" h="904738">
                  <a:moveTo>
                    <a:pt x="569913" y="851458"/>
                  </a:moveTo>
                  <a:cubicBezTo>
                    <a:pt x="569913" y="859741"/>
                    <a:pt x="561742" y="864710"/>
                    <a:pt x="563376" y="872993"/>
                  </a:cubicBezTo>
                  <a:cubicBezTo>
                    <a:pt x="565011" y="876306"/>
                    <a:pt x="569913" y="881276"/>
                    <a:pt x="566645" y="884589"/>
                  </a:cubicBezTo>
                  <a:cubicBezTo>
                    <a:pt x="563376" y="886245"/>
                    <a:pt x="556840" y="884589"/>
                    <a:pt x="555205" y="884589"/>
                  </a:cubicBezTo>
                  <a:cubicBezTo>
                    <a:pt x="548669" y="881276"/>
                    <a:pt x="542132" y="876306"/>
                    <a:pt x="535595" y="872993"/>
                  </a:cubicBezTo>
                  <a:cubicBezTo>
                    <a:pt x="529058" y="868023"/>
                    <a:pt x="524155" y="863054"/>
                    <a:pt x="514350" y="863054"/>
                  </a:cubicBezTo>
                  <a:cubicBezTo>
                    <a:pt x="515984" y="856428"/>
                    <a:pt x="522521" y="848145"/>
                    <a:pt x="529058" y="854771"/>
                  </a:cubicBezTo>
                  <a:cubicBezTo>
                    <a:pt x="529058" y="854771"/>
                    <a:pt x="529058" y="854771"/>
                    <a:pt x="525790" y="854771"/>
                  </a:cubicBezTo>
                  <a:cubicBezTo>
                    <a:pt x="533961" y="854771"/>
                    <a:pt x="540498" y="859741"/>
                    <a:pt x="548669" y="858084"/>
                  </a:cubicBezTo>
                  <a:cubicBezTo>
                    <a:pt x="556840" y="858084"/>
                    <a:pt x="560108" y="848145"/>
                    <a:pt x="569913" y="851458"/>
                  </a:cubicBezTo>
                  <a:close/>
                  <a:moveTo>
                    <a:pt x="454963" y="783057"/>
                  </a:moveTo>
                  <a:cubicBezTo>
                    <a:pt x="456622" y="784690"/>
                    <a:pt x="458282" y="786323"/>
                    <a:pt x="459942" y="787955"/>
                  </a:cubicBezTo>
                  <a:cubicBezTo>
                    <a:pt x="459942" y="787955"/>
                    <a:pt x="459942" y="787955"/>
                    <a:pt x="456622" y="791221"/>
                  </a:cubicBezTo>
                  <a:cubicBezTo>
                    <a:pt x="468240" y="794487"/>
                    <a:pt x="466580" y="796120"/>
                    <a:pt x="468240" y="809183"/>
                  </a:cubicBezTo>
                  <a:cubicBezTo>
                    <a:pt x="468240" y="814081"/>
                    <a:pt x="469900" y="818980"/>
                    <a:pt x="468240" y="825511"/>
                  </a:cubicBezTo>
                  <a:cubicBezTo>
                    <a:pt x="466580" y="832043"/>
                    <a:pt x="464921" y="828777"/>
                    <a:pt x="458282" y="832043"/>
                  </a:cubicBezTo>
                  <a:cubicBezTo>
                    <a:pt x="454963" y="833675"/>
                    <a:pt x="451643" y="840207"/>
                    <a:pt x="446664" y="836941"/>
                  </a:cubicBezTo>
                  <a:cubicBezTo>
                    <a:pt x="441685" y="833675"/>
                    <a:pt x="445005" y="828777"/>
                    <a:pt x="446664" y="823878"/>
                  </a:cubicBezTo>
                  <a:cubicBezTo>
                    <a:pt x="446664" y="812448"/>
                    <a:pt x="433387" y="802651"/>
                    <a:pt x="438366" y="792854"/>
                  </a:cubicBezTo>
                  <a:cubicBezTo>
                    <a:pt x="441685" y="787955"/>
                    <a:pt x="449984" y="786323"/>
                    <a:pt x="454963" y="783057"/>
                  </a:cubicBezTo>
                  <a:close/>
                  <a:moveTo>
                    <a:pt x="170971" y="460822"/>
                  </a:moveTo>
                  <a:cubicBezTo>
                    <a:pt x="170971" y="460822"/>
                    <a:pt x="170971" y="460822"/>
                    <a:pt x="175823" y="460822"/>
                  </a:cubicBezTo>
                  <a:cubicBezTo>
                    <a:pt x="175823" y="460822"/>
                    <a:pt x="180675" y="459207"/>
                    <a:pt x="180675" y="460822"/>
                  </a:cubicBezTo>
                  <a:cubicBezTo>
                    <a:pt x="180675" y="460822"/>
                    <a:pt x="183910" y="462438"/>
                    <a:pt x="183910" y="462438"/>
                  </a:cubicBezTo>
                  <a:cubicBezTo>
                    <a:pt x="183910" y="462438"/>
                    <a:pt x="185528" y="464053"/>
                    <a:pt x="187145" y="465668"/>
                  </a:cubicBezTo>
                  <a:cubicBezTo>
                    <a:pt x="188762" y="467284"/>
                    <a:pt x="193615" y="473745"/>
                    <a:pt x="193615" y="473745"/>
                  </a:cubicBezTo>
                  <a:cubicBezTo>
                    <a:pt x="193615" y="475360"/>
                    <a:pt x="195232" y="476976"/>
                    <a:pt x="195232" y="478591"/>
                  </a:cubicBezTo>
                  <a:cubicBezTo>
                    <a:pt x="195232" y="478591"/>
                    <a:pt x="196850" y="480206"/>
                    <a:pt x="195232" y="481822"/>
                  </a:cubicBezTo>
                  <a:cubicBezTo>
                    <a:pt x="195232" y="483437"/>
                    <a:pt x="191997" y="485052"/>
                    <a:pt x="190380" y="486668"/>
                  </a:cubicBezTo>
                  <a:cubicBezTo>
                    <a:pt x="188762" y="486668"/>
                    <a:pt x="188762" y="488283"/>
                    <a:pt x="185528" y="489899"/>
                  </a:cubicBezTo>
                  <a:cubicBezTo>
                    <a:pt x="182293" y="489899"/>
                    <a:pt x="179058" y="491514"/>
                    <a:pt x="179058" y="491514"/>
                  </a:cubicBezTo>
                  <a:cubicBezTo>
                    <a:pt x="177440" y="491514"/>
                    <a:pt x="175823" y="489899"/>
                    <a:pt x="174205" y="489899"/>
                  </a:cubicBezTo>
                  <a:cubicBezTo>
                    <a:pt x="172588" y="488283"/>
                    <a:pt x="170971" y="486668"/>
                    <a:pt x="169353" y="488283"/>
                  </a:cubicBezTo>
                  <a:cubicBezTo>
                    <a:pt x="169353" y="488283"/>
                    <a:pt x="169353" y="489899"/>
                    <a:pt x="169353" y="489899"/>
                  </a:cubicBezTo>
                  <a:cubicBezTo>
                    <a:pt x="170971" y="489899"/>
                    <a:pt x="174205" y="493129"/>
                    <a:pt x="175823" y="493129"/>
                  </a:cubicBezTo>
                  <a:cubicBezTo>
                    <a:pt x="175823" y="494745"/>
                    <a:pt x="179058" y="494745"/>
                    <a:pt x="180675" y="494745"/>
                  </a:cubicBezTo>
                  <a:cubicBezTo>
                    <a:pt x="182293" y="496360"/>
                    <a:pt x="183910" y="499591"/>
                    <a:pt x="183910" y="501206"/>
                  </a:cubicBezTo>
                  <a:cubicBezTo>
                    <a:pt x="183910" y="502821"/>
                    <a:pt x="183910" y="501206"/>
                    <a:pt x="183910" y="507667"/>
                  </a:cubicBezTo>
                  <a:cubicBezTo>
                    <a:pt x="185528" y="514129"/>
                    <a:pt x="177440" y="533513"/>
                    <a:pt x="177440" y="533513"/>
                  </a:cubicBezTo>
                  <a:cubicBezTo>
                    <a:pt x="177440" y="533513"/>
                    <a:pt x="175823" y="533513"/>
                    <a:pt x="174205" y="533513"/>
                  </a:cubicBezTo>
                  <a:cubicBezTo>
                    <a:pt x="172588" y="533513"/>
                    <a:pt x="169353" y="535128"/>
                    <a:pt x="167736" y="535128"/>
                  </a:cubicBezTo>
                  <a:cubicBezTo>
                    <a:pt x="166118" y="535128"/>
                    <a:pt x="164501" y="533513"/>
                    <a:pt x="162883" y="533513"/>
                  </a:cubicBezTo>
                  <a:cubicBezTo>
                    <a:pt x="161266" y="533513"/>
                    <a:pt x="159648" y="533513"/>
                    <a:pt x="158031" y="535128"/>
                  </a:cubicBezTo>
                  <a:cubicBezTo>
                    <a:pt x="156413" y="536744"/>
                    <a:pt x="156413" y="538359"/>
                    <a:pt x="153179" y="539974"/>
                  </a:cubicBezTo>
                  <a:cubicBezTo>
                    <a:pt x="151561" y="541590"/>
                    <a:pt x="151561" y="543205"/>
                    <a:pt x="149944" y="544820"/>
                  </a:cubicBezTo>
                  <a:cubicBezTo>
                    <a:pt x="146709" y="546436"/>
                    <a:pt x="148326" y="544820"/>
                    <a:pt x="143474" y="548051"/>
                  </a:cubicBezTo>
                  <a:cubicBezTo>
                    <a:pt x="137004" y="549667"/>
                    <a:pt x="138621" y="549667"/>
                    <a:pt x="133769" y="551282"/>
                  </a:cubicBezTo>
                  <a:cubicBezTo>
                    <a:pt x="128917" y="551282"/>
                    <a:pt x="127299" y="551282"/>
                    <a:pt x="125682" y="551282"/>
                  </a:cubicBezTo>
                  <a:cubicBezTo>
                    <a:pt x="124064" y="551282"/>
                    <a:pt x="124064" y="549667"/>
                    <a:pt x="120829" y="549667"/>
                  </a:cubicBezTo>
                  <a:cubicBezTo>
                    <a:pt x="119212" y="549667"/>
                    <a:pt x="117595" y="548051"/>
                    <a:pt x="115977" y="548051"/>
                  </a:cubicBezTo>
                  <a:cubicBezTo>
                    <a:pt x="114360" y="548051"/>
                    <a:pt x="112742" y="543205"/>
                    <a:pt x="112742" y="541590"/>
                  </a:cubicBezTo>
                  <a:cubicBezTo>
                    <a:pt x="112742" y="539974"/>
                    <a:pt x="111125" y="538359"/>
                    <a:pt x="112742" y="536744"/>
                  </a:cubicBezTo>
                  <a:cubicBezTo>
                    <a:pt x="112742" y="536744"/>
                    <a:pt x="115977" y="533513"/>
                    <a:pt x="115977" y="533513"/>
                  </a:cubicBezTo>
                  <a:cubicBezTo>
                    <a:pt x="117595" y="531898"/>
                    <a:pt x="120829" y="530282"/>
                    <a:pt x="120829" y="530282"/>
                  </a:cubicBezTo>
                  <a:cubicBezTo>
                    <a:pt x="120829" y="530282"/>
                    <a:pt x="125682" y="527052"/>
                    <a:pt x="125682" y="527052"/>
                  </a:cubicBezTo>
                  <a:cubicBezTo>
                    <a:pt x="125682" y="527052"/>
                    <a:pt x="125682" y="527052"/>
                    <a:pt x="128917" y="522206"/>
                  </a:cubicBezTo>
                  <a:cubicBezTo>
                    <a:pt x="128917" y="522206"/>
                    <a:pt x="127299" y="520590"/>
                    <a:pt x="127299" y="518975"/>
                  </a:cubicBezTo>
                  <a:cubicBezTo>
                    <a:pt x="125682" y="518975"/>
                    <a:pt x="127299" y="515744"/>
                    <a:pt x="128917" y="514129"/>
                  </a:cubicBezTo>
                  <a:cubicBezTo>
                    <a:pt x="128917" y="514129"/>
                    <a:pt x="130534" y="512513"/>
                    <a:pt x="130534" y="512513"/>
                  </a:cubicBezTo>
                  <a:cubicBezTo>
                    <a:pt x="132152" y="512513"/>
                    <a:pt x="132152" y="509283"/>
                    <a:pt x="130534" y="509283"/>
                  </a:cubicBezTo>
                  <a:cubicBezTo>
                    <a:pt x="128917" y="509283"/>
                    <a:pt x="125682" y="507667"/>
                    <a:pt x="124064" y="507667"/>
                  </a:cubicBezTo>
                  <a:cubicBezTo>
                    <a:pt x="122447" y="507667"/>
                    <a:pt x="120829" y="507667"/>
                    <a:pt x="119212" y="507667"/>
                  </a:cubicBezTo>
                  <a:cubicBezTo>
                    <a:pt x="117595" y="507667"/>
                    <a:pt x="115977" y="507667"/>
                    <a:pt x="115977" y="506052"/>
                  </a:cubicBezTo>
                  <a:cubicBezTo>
                    <a:pt x="115977" y="504437"/>
                    <a:pt x="115977" y="504437"/>
                    <a:pt x="117595" y="502821"/>
                  </a:cubicBezTo>
                  <a:cubicBezTo>
                    <a:pt x="119212" y="501206"/>
                    <a:pt x="120829" y="499591"/>
                    <a:pt x="120829" y="497975"/>
                  </a:cubicBezTo>
                  <a:cubicBezTo>
                    <a:pt x="122447" y="496360"/>
                    <a:pt x="119212" y="494745"/>
                    <a:pt x="117595" y="494745"/>
                  </a:cubicBezTo>
                  <a:cubicBezTo>
                    <a:pt x="117595" y="494745"/>
                    <a:pt x="114360" y="491514"/>
                    <a:pt x="114360" y="491514"/>
                  </a:cubicBezTo>
                  <a:cubicBezTo>
                    <a:pt x="114360" y="491514"/>
                    <a:pt x="112742" y="488283"/>
                    <a:pt x="114360" y="486668"/>
                  </a:cubicBezTo>
                  <a:cubicBezTo>
                    <a:pt x="114360" y="485052"/>
                    <a:pt x="114360" y="485052"/>
                    <a:pt x="114360" y="485052"/>
                  </a:cubicBezTo>
                  <a:cubicBezTo>
                    <a:pt x="115977" y="483437"/>
                    <a:pt x="119212" y="483437"/>
                    <a:pt x="119212" y="485052"/>
                  </a:cubicBezTo>
                  <a:cubicBezTo>
                    <a:pt x="120829" y="485052"/>
                    <a:pt x="122447" y="485052"/>
                    <a:pt x="124064" y="485052"/>
                  </a:cubicBezTo>
                  <a:cubicBezTo>
                    <a:pt x="125682" y="486668"/>
                    <a:pt x="128917" y="488283"/>
                    <a:pt x="128917" y="488283"/>
                  </a:cubicBezTo>
                  <a:cubicBezTo>
                    <a:pt x="130534" y="488283"/>
                    <a:pt x="133769" y="486668"/>
                    <a:pt x="133769" y="485052"/>
                  </a:cubicBezTo>
                  <a:cubicBezTo>
                    <a:pt x="135387" y="485052"/>
                    <a:pt x="138621" y="485052"/>
                    <a:pt x="138621" y="485052"/>
                  </a:cubicBezTo>
                  <a:cubicBezTo>
                    <a:pt x="138621" y="485052"/>
                    <a:pt x="138621" y="485052"/>
                    <a:pt x="140239" y="486668"/>
                  </a:cubicBezTo>
                  <a:cubicBezTo>
                    <a:pt x="140239" y="486668"/>
                    <a:pt x="140239" y="486668"/>
                    <a:pt x="145091" y="481822"/>
                  </a:cubicBezTo>
                  <a:cubicBezTo>
                    <a:pt x="145091" y="481822"/>
                    <a:pt x="145091" y="481822"/>
                    <a:pt x="148326" y="480206"/>
                  </a:cubicBezTo>
                  <a:cubicBezTo>
                    <a:pt x="148326" y="480206"/>
                    <a:pt x="149944" y="481822"/>
                    <a:pt x="149944" y="483437"/>
                  </a:cubicBezTo>
                  <a:cubicBezTo>
                    <a:pt x="149944" y="485052"/>
                    <a:pt x="149944" y="485052"/>
                    <a:pt x="151561" y="485052"/>
                  </a:cubicBezTo>
                  <a:cubicBezTo>
                    <a:pt x="153179" y="486668"/>
                    <a:pt x="159648" y="488283"/>
                    <a:pt x="159648" y="488283"/>
                  </a:cubicBezTo>
                  <a:cubicBezTo>
                    <a:pt x="159648" y="488283"/>
                    <a:pt x="159648" y="488283"/>
                    <a:pt x="153179" y="483437"/>
                  </a:cubicBezTo>
                  <a:cubicBezTo>
                    <a:pt x="153179" y="483437"/>
                    <a:pt x="153179" y="483437"/>
                    <a:pt x="153179" y="480206"/>
                  </a:cubicBezTo>
                  <a:cubicBezTo>
                    <a:pt x="153179" y="480206"/>
                    <a:pt x="156413" y="476976"/>
                    <a:pt x="158031" y="476976"/>
                  </a:cubicBezTo>
                  <a:cubicBezTo>
                    <a:pt x="158031" y="475360"/>
                    <a:pt x="161266" y="472130"/>
                    <a:pt x="162883" y="472130"/>
                  </a:cubicBezTo>
                  <a:cubicBezTo>
                    <a:pt x="162883" y="472130"/>
                    <a:pt x="162883" y="467284"/>
                    <a:pt x="162883" y="467284"/>
                  </a:cubicBezTo>
                  <a:cubicBezTo>
                    <a:pt x="162883" y="467284"/>
                    <a:pt x="162883" y="467284"/>
                    <a:pt x="170971" y="460822"/>
                  </a:cubicBezTo>
                  <a:close/>
                  <a:moveTo>
                    <a:pt x="205311" y="371895"/>
                  </a:moveTo>
                  <a:cubicBezTo>
                    <a:pt x="205311" y="371895"/>
                    <a:pt x="205311" y="371895"/>
                    <a:pt x="213423" y="373518"/>
                  </a:cubicBezTo>
                  <a:cubicBezTo>
                    <a:pt x="213423" y="373518"/>
                    <a:pt x="216667" y="376764"/>
                    <a:pt x="218290" y="375141"/>
                  </a:cubicBezTo>
                  <a:cubicBezTo>
                    <a:pt x="219912" y="373518"/>
                    <a:pt x="228024" y="371895"/>
                    <a:pt x="228024" y="371895"/>
                  </a:cubicBezTo>
                  <a:cubicBezTo>
                    <a:pt x="228024" y="371895"/>
                    <a:pt x="228024" y="371895"/>
                    <a:pt x="236136" y="373518"/>
                  </a:cubicBezTo>
                  <a:cubicBezTo>
                    <a:pt x="236136" y="373518"/>
                    <a:pt x="236136" y="373518"/>
                    <a:pt x="236136" y="378387"/>
                  </a:cubicBezTo>
                  <a:cubicBezTo>
                    <a:pt x="236136" y="378387"/>
                    <a:pt x="236136" y="381633"/>
                    <a:pt x="234514" y="383256"/>
                  </a:cubicBezTo>
                  <a:cubicBezTo>
                    <a:pt x="232891" y="383256"/>
                    <a:pt x="229647" y="384879"/>
                    <a:pt x="229647" y="386502"/>
                  </a:cubicBezTo>
                  <a:cubicBezTo>
                    <a:pt x="226402" y="388125"/>
                    <a:pt x="228024" y="388125"/>
                    <a:pt x="226402" y="389748"/>
                  </a:cubicBezTo>
                  <a:cubicBezTo>
                    <a:pt x="226402" y="391371"/>
                    <a:pt x="226402" y="389748"/>
                    <a:pt x="223157" y="391371"/>
                  </a:cubicBezTo>
                  <a:cubicBezTo>
                    <a:pt x="223157" y="391371"/>
                    <a:pt x="223157" y="392995"/>
                    <a:pt x="223157" y="394618"/>
                  </a:cubicBezTo>
                  <a:cubicBezTo>
                    <a:pt x="224779" y="396241"/>
                    <a:pt x="224779" y="397864"/>
                    <a:pt x="224779" y="399487"/>
                  </a:cubicBezTo>
                  <a:cubicBezTo>
                    <a:pt x="224779" y="399487"/>
                    <a:pt x="226402" y="399487"/>
                    <a:pt x="226402" y="399487"/>
                  </a:cubicBezTo>
                  <a:cubicBezTo>
                    <a:pt x="228024" y="399487"/>
                    <a:pt x="229647" y="397864"/>
                    <a:pt x="229647" y="397864"/>
                  </a:cubicBezTo>
                  <a:cubicBezTo>
                    <a:pt x="229647" y="397864"/>
                    <a:pt x="231269" y="396241"/>
                    <a:pt x="232891" y="396241"/>
                  </a:cubicBezTo>
                  <a:cubicBezTo>
                    <a:pt x="232891" y="394618"/>
                    <a:pt x="236136" y="396241"/>
                    <a:pt x="236136" y="396241"/>
                  </a:cubicBezTo>
                  <a:cubicBezTo>
                    <a:pt x="236136" y="396241"/>
                    <a:pt x="241003" y="397864"/>
                    <a:pt x="247493" y="396241"/>
                  </a:cubicBezTo>
                  <a:cubicBezTo>
                    <a:pt x="253983" y="392995"/>
                    <a:pt x="250738" y="396241"/>
                    <a:pt x="250738" y="396241"/>
                  </a:cubicBezTo>
                  <a:cubicBezTo>
                    <a:pt x="250738" y="396241"/>
                    <a:pt x="252360" y="396241"/>
                    <a:pt x="253983" y="396241"/>
                  </a:cubicBezTo>
                  <a:cubicBezTo>
                    <a:pt x="253983" y="396241"/>
                    <a:pt x="255605" y="396241"/>
                    <a:pt x="258850" y="394618"/>
                  </a:cubicBezTo>
                  <a:cubicBezTo>
                    <a:pt x="262095" y="394618"/>
                    <a:pt x="262095" y="399487"/>
                    <a:pt x="262095" y="399487"/>
                  </a:cubicBezTo>
                  <a:cubicBezTo>
                    <a:pt x="262095" y="401110"/>
                    <a:pt x="262095" y="402733"/>
                    <a:pt x="262095" y="402733"/>
                  </a:cubicBezTo>
                  <a:cubicBezTo>
                    <a:pt x="262095" y="402733"/>
                    <a:pt x="262095" y="402733"/>
                    <a:pt x="262095" y="405979"/>
                  </a:cubicBezTo>
                  <a:cubicBezTo>
                    <a:pt x="262095" y="409225"/>
                    <a:pt x="260472" y="409225"/>
                    <a:pt x="260472" y="409225"/>
                  </a:cubicBezTo>
                  <a:cubicBezTo>
                    <a:pt x="260472" y="409225"/>
                    <a:pt x="260472" y="409225"/>
                    <a:pt x="258850" y="412471"/>
                  </a:cubicBezTo>
                  <a:cubicBezTo>
                    <a:pt x="258850" y="412471"/>
                    <a:pt x="258850" y="412471"/>
                    <a:pt x="255605" y="415717"/>
                  </a:cubicBezTo>
                  <a:cubicBezTo>
                    <a:pt x="255605" y="415717"/>
                    <a:pt x="255605" y="415717"/>
                    <a:pt x="255605" y="418963"/>
                  </a:cubicBezTo>
                  <a:cubicBezTo>
                    <a:pt x="255605" y="418963"/>
                    <a:pt x="252360" y="423832"/>
                    <a:pt x="250738" y="423832"/>
                  </a:cubicBezTo>
                  <a:cubicBezTo>
                    <a:pt x="250738" y="425455"/>
                    <a:pt x="249115" y="427078"/>
                    <a:pt x="249115" y="427078"/>
                  </a:cubicBezTo>
                  <a:cubicBezTo>
                    <a:pt x="249115" y="427078"/>
                    <a:pt x="245871" y="428702"/>
                    <a:pt x="245871" y="428702"/>
                  </a:cubicBezTo>
                  <a:cubicBezTo>
                    <a:pt x="245871" y="428702"/>
                    <a:pt x="245871" y="430325"/>
                    <a:pt x="247493" y="431948"/>
                  </a:cubicBezTo>
                  <a:cubicBezTo>
                    <a:pt x="247493" y="431948"/>
                    <a:pt x="245871" y="433571"/>
                    <a:pt x="245871" y="433571"/>
                  </a:cubicBezTo>
                  <a:cubicBezTo>
                    <a:pt x="245871" y="433571"/>
                    <a:pt x="244248" y="435194"/>
                    <a:pt x="242626" y="435194"/>
                  </a:cubicBezTo>
                  <a:cubicBezTo>
                    <a:pt x="241003" y="436817"/>
                    <a:pt x="241003" y="436817"/>
                    <a:pt x="239381" y="438440"/>
                  </a:cubicBezTo>
                  <a:cubicBezTo>
                    <a:pt x="239381" y="438440"/>
                    <a:pt x="239381" y="441686"/>
                    <a:pt x="239381" y="441686"/>
                  </a:cubicBezTo>
                  <a:cubicBezTo>
                    <a:pt x="239381" y="441686"/>
                    <a:pt x="244248" y="440063"/>
                    <a:pt x="245871" y="440063"/>
                  </a:cubicBezTo>
                  <a:cubicBezTo>
                    <a:pt x="245871" y="440063"/>
                    <a:pt x="249115" y="441686"/>
                    <a:pt x="249115" y="441686"/>
                  </a:cubicBezTo>
                  <a:cubicBezTo>
                    <a:pt x="250738" y="440063"/>
                    <a:pt x="250738" y="441686"/>
                    <a:pt x="250738" y="441686"/>
                  </a:cubicBezTo>
                  <a:cubicBezTo>
                    <a:pt x="250738" y="441686"/>
                    <a:pt x="252360" y="441686"/>
                    <a:pt x="253983" y="441686"/>
                  </a:cubicBezTo>
                  <a:cubicBezTo>
                    <a:pt x="255605" y="441686"/>
                    <a:pt x="255605" y="443309"/>
                    <a:pt x="255605" y="443309"/>
                  </a:cubicBezTo>
                  <a:cubicBezTo>
                    <a:pt x="255605" y="443309"/>
                    <a:pt x="255605" y="443309"/>
                    <a:pt x="257227" y="444932"/>
                  </a:cubicBezTo>
                  <a:cubicBezTo>
                    <a:pt x="257227" y="444932"/>
                    <a:pt x="257227" y="444932"/>
                    <a:pt x="258850" y="444932"/>
                  </a:cubicBezTo>
                  <a:cubicBezTo>
                    <a:pt x="258850" y="444932"/>
                    <a:pt x="262095" y="449801"/>
                    <a:pt x="262095" y="449801"/>
                  </a:cubicBezTo>
                  <a:cubicBezTo>
                    <a:pt x="262095" y="449801"/>
                    <a:pt x="262095" y="451424"/>
                    <a:pt x="263717" y="453047"/>
                  </a:cubicBezTo>
                  <a:cubicBezTo>
                    <a:pt x="263717" y="453047"/>
                    <a:pt x="263717" y="456293"/>
                    <a:pt x="265339" y="456293"/>
                  </a:cubicBezTo>
                  <a:cubicBezTo>
                    <a:pt x="265339" y="456293"/>
                    <a:pt x="266962" y="459539"/>
                    <a:pt x="266962" y="459539"/>
                  </a:cubicBezTo>
                  <a:cubicBezTo>
                    <a:pt x="268584" y="459539"/>
                    <a:pt x="268584" y="462785"/>
                    <a:pt x="268584" y="462785"/>
                  </a:cubicBezTo>
                  <a:cubicBezTo>
                    <a:pt x="268584" y="464408"/>
                    <a:pt x="270207" y="467655"/>
                    <a:pt x="270207" y="469278"/>
                  </a:cubicBezTo>
                  <a:cubicBezTo>
                    <a:pt x="271829" y="469278"/>
                    <a:pt x="273451" y="472524"/>
                    <a:pt x="273451" y="472524"/>
                  </a:cubicBezTo>
                  <a:cubicBezTo>
                    <a:pt x="273451" y="472524"/>
                    <a:pt x="278318" y="475770"/>
                    <a:pt x="279941" y="475770"/>
                  </a:cubicBezTo>
                  <a:cubicBezTo>
                    <a:pt x="281563" y="475770"/>
                    <a:pt x="279941" y="477393"/>
                    <a:pt x="284808" y="477393"/>
                  </a:cubicBezTo>
                  <a:cubicBezTo>
                    <a:pt x="288053" y="479016"/>
                    <a:pt x="286430" y="479016"/>
                    <a:pt x="288053" y="480639"/>
                  </a:cubicBezTo>
                  <a:cubicBezTo>
                    <a:pt x="288053" y="480639"/>
                    <a:pt x="288053" y="482262"/>
                    <a:pt x="288053" y="483885"/>
                  </a:cubicBezTo>
                  <a:cubicBezTo>
                    <a:pt x="288053" y="483885"/>
                    <a:pt x="288053" y="483885"/>
                    <a:pt x="288053" y="485508"/>
                  </a:cubicBezTo>
                  <a:cubicBezTo>
                    <a:pt x="288053" y="485508"/>
                    <a:pt x="291298" y="488754"/>
                    <a:pt x="291298" y="488754"/>
                  </a:cubicBezTo>
                  <a:cubicBezTo>
                    <a:pt x="292920" y="488754"/>
                    <a:pt x="291298" y="492000"/>
                    <a:pt x="291298" y="493623"/>
                  </a:cubicBezTo>
                  <a:cubicBezTo>
                    <a:pt x="291298" y="493623"/>
                    <a:pt x="292920" y="496869"/>
                    <a:pt x="292920" y="496869"/>
                  </a:cubicBezTo>
                  <a:cubicBezTo>
                    <a:pt x="292920" y="496869"/>
                    <a:pt x="292920" y="496869"/>
                    <a:pt x="296165" y="500115"/>
                  </a:cubicBezTo>
                  <a:cubicBezTo>
                    <a:pt x="296165" y="500115"/>
                    <a:pt x="296165" y="500115"/>
                    <a:pt x="297787" y="503361"/>
                  </a:cubicBezTo>
                  <a:cubicBezTo>
                    <a:pt x="297787" y="503361"/>
                    <a:pt x="299410" y="504985"/>
                    <a:pt x="301032" y="506608"/>
                  </a:cubicBezTo>
                  <a:cubicBezTo>
                    <a:pt x="301032" y="508231"/>
                    <a:pt x="301032" y="509854"/>
                    <a:pt x="302654" y="511477"/>
                  </a:cubicBezTo>
                  <a:cubicBezTo>
                    <a:pt x="302654" y="511477"/>
                    <a:pt x="301032" y="513100"/>
                    <a:pt x="301032" y="514723"/>
                  </a:cubicBezTo>
                  <a:cubicBezTo>
                    <a:pt x="301032" y="514723"/>
                    <a:pt x="299410" y="514723"/>
                    <a:pt x="299410" y="516346"/>
                  </a:cubicBezTo>
                  <a:cubicBezTo>
                    <a:pt x="297787" y="516346"/>
                    <a:pt x="297787" y="517969"/>
                    <a:pt x="299410" y="517969"/>
                  </a:cubicBezTo>
                  <a:cubicBezTo>
                    <a:pt x="299410" y="517969"/>
                    <a:pt x="304277" y="521215"/>
                    <a:pt x="304277" y="521215"/>
                  </a:cubicBezTo>
                  <a:cubicBezTo>
                    <a:pt x="305899" y="519592"/>
                    <a:pt x="307522" y="519592"/>
                    <a:pt x="309144" y="517969"/>
                  </a:cubicBezTo>
                  <a:cubicBezTo>
                    <a:pt x="312389" y="516346"/>
                    <a:pt x="312389" y="517969"/>
                    <a:pt x="314011" y="517969"/>
                  </a:cubicBezTo>
                  <a:cubicBezTo>
                    <a:pt x="315634" y="517969"/>
                    <a:pt x="315634" y="517969"/>
                    <a:pt x="317256" y="517969"/>
                  </a:cubicBezTo>
                  <a:cubicBezTo>
                    <a:pt x="320501" y="517969"/>
                    <a:pt x="322123" y="519592"/>
                    <a:pt x="323746" y="519592"/>
                  </a:cubicBezTo>
                  <a:cubicBezTo>
                    <a:pt x="325368" y="519592"/>
                    <a:pt x="325368" y="522838"/>
                    <a:pt x="326990" y="524461"/>
                  </a:cubicBezTo>
                  <a:cubicBezTo>
                    <a:pt x="326990" y="524461"/>
                    <a:pt x="328613" y="529330"/>
                    <a:pt x="328613" y="529330"/>
                  </a:cubicBezTo>
                  <a:cubicBezTo>
                    <a:pt x="328613" y="529330"/>
                    <a:pt x="328613" y="529330"/>
                    <a:pt x="326990" y="532576"/>
                  </a:cubicBezTo>
                  <a:cubicBezTo>
                    <a:pt x="326990" y="532576"/>
                    <a:pt x="326990" y="532576"/>
                    <a:pt x="325368" y="534199"/>
                  </a:cubicBezTo>
                  <a:cubicBezTo>
                    <a:pt x="325368" y="534199"/>
                    <a:pt x="325368" y="537445"/>
                    <a:pt x="325368" y="537445"/>
                  </a:cubicBezTo>
                  <a:cubicBezTo>
                    <a:pt x="325368" y="539068"/>
                    <a:pt x="322123" y="542315"/>
                    <a:pt x="320501" y="542315"/>
                  </a:cubicBezTo>
                  <a:cubicBezTo>
                    <a:pt x="320501" y="543938"/>
                    <a:pt x="317256" y="545561"/>
                    <a:pt x="315634" y="547184"/>
                  </a:cubicBezTo>
                  <a:cubicBezTo>
                    <a:pt x="315634" y="548807"/>
                    <a:pt x="314011" y="548807"/>
                    <a:pt x="312389" y="550430"/>
                  </a:cubicBezTo>
                  <a:cubicBezTo>
                    <a:pt x="312389" y="550430"/>
                    <a:pt x="307522" y="552053"/>
                    <a:pt x="305899" y="553676"/>
                  </a:cubicBezTo>
                  <a:cubicBezTo>
                    <a:pt x="304277" y="555299"/>
                    <a:pt x="304277" y="555299"/>
                    <a:pt x="305899" y="556922"/>
                  </a:cubicBezTo>
                  <a:cubicBezTo>
                    <a:pt x="307522" y="558545"/>
                    <a:pt x="310766" y="558545"/>
                    <a:pt x="312389" y="556922"/>
                  </a:cubicBezTo>
                  <a:cubicBezTo>
                    <a:pt x="314011" y="556922"/>
                    <a:pt x="317256" y="558545"/>
                    <a:pt x="317256" y="556922"/>
                  </a:cubicBezTo>
                  <a:cubicBezTo>
                    <a:pt x="318878" y="556922"/>
                    <a:pt x="320501" y="560168"/>
                    <a:pt x="320501" y="560168"/>
                  </a:cubicBezTo>
                  <a:cubicBezTo>
                    <a:pt x="320501" y="560168"/>
                    <a:pt x="320501" y="560168"/>
                    <a:pt x="318878" y="561791"/>
                  </a:cubicBezTo>
                  <a:cubicBezTo>
                    <a:pt x="318878" y="561791"/>
                    <a:pt x="318878" y="561791"/>
                    <a:pt x="314011" y="566660"/>
                  </a:cubicBezTo>
                  <a:cubicBezTo>
                    <a:pt x="314011" y="566660"/>
                    <a:pt x="302654" y="569906"/>
                    <a:pt x="302654" y="569906"/>
                  </a:cubicBezTo>
                  <a:cubicBezTo>
                    <a:pt x="301032" y="569906"/>
                    <a:pt x="299410" y="571529"/>
                    <a:pt x="297787" y="573152"/>
                  </a:cubicBezTo>
                  <a:cubicBezTo>
                    <a:pt x="296165" y="573152"/>
                    <a:pt x="292920" y="573152"/>
                    <a:pt x="292920" y="573152"/>
                  </a:cubicBezTo>
                  <a:cubicBezTo>
                    <a:pt x="291298" y="573152"/>
                    <a:pt x="279941" y="571529"/>
                    <a:pt x="278318" y="571529"/>
                  </a:cubicBezTo>
                  <a:cubicBezTo>
                    <a:pt x="276696" y="571529"/>
                    <a:pt x="276696" y="573152"/>
                    <a:pt x="276696" y="573152"/>
                  </a:cubicBezTo>
                  <a:cubicBezTo>
                    <a:pt x="276696" y="573152"/>
                    <a:pt x="276696" y="573152"/>
                    <a:pt x="268584" y="574775"/>
                  </a:cubicBezTo>
                  <a:cubicBezTo>
                    <a:pt x="268584" y="574775"/>
                    <a:pt x="265339" y="573152"/>
                    <a:pt x="265339" y="571529"/>
                  </a:cubicBezTo>
                  <a:cubicBezTo>
                    <a:pt x="265339" y="571529"/>
                    <a:pt x="260472" y="569906"/>
                    <a:pt x="260472" y="569906"/>
                  </a:cubicBezTo>
                  <a:cubicBezTo>
                    <a:pt x="260472" y="569906"/>
                    <a:pt x="260472" y="569906"/>
                    <a:pt x="257227" y="573152"/>
                  </a:cubicBezTo>
                  <a:cubicBezTo>
                    <a:pt x="257227" y="573152"/>
                    <a:pt x="253983" y="574775"/>
                    <a:pt x="252360" y="574775"/>
                  </a:cubicBezTo>
                  <a:cubicBezTo>
                    <a:pt x="252360" y="574775"/>
                    <a:pt x="245871" y="574775"/>
                    <a:pt x="245871" y="574775"/>
                  </a:cubicBezTo>
                  <a:cubicBezTo>
                    <a:pt x="244248" y="574775"/>
                    <a:pt x="242626" y="574775"/>
                    <a:pt x="241003" y="574775"/>
                  </a:cubicBezTo>
                  <a:cubicBezTo>
                    <a:pt x="241003" y="574775"/>
                    <a:pt x="237759" y="574775"/>
                    <a:pt x="236136" y="574775"/>
                  </a:cubicBezTo>
                  <a:cubicBezTo>
                    <a:pt x="236136" y="574775"/>
                    <a:pt x="234514" y="576399"/>
                    <a:pt x="234514" y="576399"/>
                  </a:cubicBezTo>
                  <a:cubicBezTo>
                    <a:pt x="234514" y="576399"/>
                    <a:pt x="234514" y="576399"/>
                    <a:pt x="232891" y="579645"/>
                  </a:cubicBezTo>
                  <a:cubicBezTo>
                    <a:pt x="232891" y="579645"/>
                    <a:pt x="232891" y="579645"/>
                    <a:pt x="231269" y="581268"/>
                  </a:cubicBezTo>
                  <a:cubicBezTo>
                    <a:pt x="231269" y="581268"/>
                    <a:pt x="226402" y="584514"/>
                    <a:pt x="224779" y="584514"/>
                  </a:cubicBezTo>
                  <a:cubicBezTo>
                    <a:pt x="224779" y="584514"/>
                    <a:pt x="224779" y="584514"/>
                    <a:pt x="223157" y="582891"/>
                  </a:cubicBezTo>
                  <a:cubicBezTo>
                    <a:pt x="223157" y="582891"/>
                    <a:pt x="221535" y="582891"/>
                    <a:pt x="219912" y="581268"/>
                  </a:cubicBezTo>
                  <a:cubicBezTo>
                    <a:pt x="216667" y="578022"/>
                    <a:pt x="216667" y="581268"/>
                    <a:pt x="216667" y="581268"/>
                  </a:cubicBezTo>
                  <a:cubicBezTo>
                    <a:pt x="215045" y="581268"/>
                    <a:pt x="215045" y="582891"/>
                    <a:pt x="213423" y="581268"/>
                  </a:cubicBezTo>
                  <a:cubicBezTo>
                    <a:pt x="213423" y="581268"/>
                    <a:pt x="211800" y="581268"/>
                    <a:pt x="210178" y="581268"/>
                  </a:cubicBezTo>
                  <a:cubicBezTo>
                    <a:pt x="210178" y="581268"/>
                    <a:pt x="208555" y="582891"/>
                    <a:pt x="205311" y="586137"/>
                  </a:cubicBezTo>
                  <a:cubicBezTo>
                    <a:pt x="202066" y="589383"/>
                    <a:pt x="202066" y="589383"/>
                    <a:pt x="202066" y="589383"/>
                  </a:cubicBezTo>
                  <a:cubicBezTo>
                    <a:pt x="202066" y="589383"/>
                    <a:pt x="200443" y="589383"/>
                    <a:pt x="200443" y="589383"/>
                  </a:cubicBezTo>
                  <a:cubicBezTo>
                    <a:pt x="198821" y="589383"/>
                    <a:pt x="197199" y="589383"/>
                    <a:pt x="197199" y="587760"/>
                  </a:cubicBezTo>
                  <a:cubicBezTo>
                    <a:pt x="197199" y="587760"/>
                    <a:pt x="195576" y="586137"/>
                    <a:pt x="198821" y="584514"/>
                  </a:cubicBezTo>
                  <a:cubicBezTo>
                    <a:pt x="198821" y="582891"/>
                    <a:pt x="200443" y="582891"/>
                    <a:pt x="200443" y="582891"/>
                  </a:cubicBezTo>
                  <a:cubicBezTo>
                    <a:pt x="200443" y="581268"/>
                    <a:pt x="203688" y="579645"/>
                    <a:pt x="205311" y="576399"/>
                  </a:cubicBezTo>
                  <a:cubicBezTo>
                    <a:pt x="208555" y="573152"/>
                    <a:pt x="210178" y="574775"/>
                    <a:pt x="210178" y="573152"/>
                  </a:cubicBezTo>
                  <a:cubicBezTo>
                    <a:pt x="211800" y="571529"/>
                    <a:pt x="211800" y="571529"/>
                    <a:pt x="213423" y="569906"/>
                  </a:cubicBezTo>
                  <a:cubicBezTo>
                    <a:pt x="215045" y="568283"/>
                    <a:pt x="215045" y="568283"/>
                    <a:pt x="215045" y="566660"/>
                  </a:cubicBezTo>
                  <a:cubicBezTo>
                    <a:pt x="216667" y="566660"/>
                    <a:pt x="218290" y="565037"/>
                    <a:pt x="218290" y="565037"/>
                  </a:cubicBezTo>
                  <a:cubicBezTo>
                    <a:pt x="218290" y="565037"/>
                    <a:pt x="223157" y="561791"/>
                    <a:pt x="223157" y="560168"/>
                  </a:cubicBezTo>
                  <a:cubicBezTo>
                    <a:pt x="224779" y="560168"/>
                    <a:pt x="226402" y="560168"/>
                    <a:pt x="228024" y="560168"/>
                  </a:cubicBezTo>
                  <a:cubicBezTo>
                    <a:pt x="228024" y="558545"/>
                    <a:pt x="228024" y="560168"/>
                    <a:pt x="229647" y="560168"/>
                  </a:cubicBezTo>
                  <a:cubicBezTo>
                    <a:pt x="231269" y="560168"/>
                    <a:pt x="231269" y="561791"/>
                    <a:pt x="231269" y="561791"/>
                  </a:cubicBezTo>
                  <a:cubicBezTo>
                    <a:pt x="231269" y="561791"/>
                    <a:pt x="232891" y="561791"/>
                    <a:pt x="234514" y="561791"/>
                  </a:cubicBezTo>
                  <a:cubicBezTo>
                    <a:pt x="234514" y="560168"/>
                    <a:pt x="236136" y="561791"/>
                    <a:pt x="236136" y="561791"/>
                  </a:cubicBezTo>
                  <a:cubicBezTo>
                    <a:pt x="237759" y="561791"/>
                    <a:pt x="239381" y="560168"/>
                    <a:pt x="241003" y="560168"/>
                  </a:cubicBezTo>
                  <a:cubicBezTo>
                    <a:pt x="242626" y="558545"/>
                    <a:pt x="242626" y="558545"/>
                    <a:pt x="242626" y="556922"/>
                  </a:cubicBezTo>
                  <a:cubicBezTo>
                    <a:pt x="242626" y="555299"/>
                    <a:pt x="245871" y="556922"/>
                    <a:pt x="245871" y="555299"/>
                  </a:cubicBezTo>
                  <a:cubicBezTo>
                    <a:pt x="247493" y="555299"/>
                    <a:pt x="247493" y="548807"/>
                    <a:pt x="247493" y="548807"/>
                  </a:cubicBezTo>
                  <a:cubicBezTo>
                    <a:pt x="247493" y="548807"/>
                    <a:pt x="245871" y="550430"/>
                    <a:pt x="245871" y="550430"/>
                  </a:cubicBezTo>
                  <a:cubicBezTo>
                    <a:pt x="244248" y="550430"/>
                    <a:pt x="244248" y="550430"/>
                    <a:pt x="244248" y="550430"/>
                  </a:cubicBezTo>
                  <a:cubicBezTo>
                    <a:pt x="244248" y="550430"/>
                    <a:pt x="244248" y="550430"/>
                    <a:pt x="241003" y="552053"/>
                  </a:cubicBezTo>
                  <a:cubicBezTo>
                    <a:pt x="241003" y="552053"/>
                    <a:pt x="241003" y="552053"/>
                    <a:pt x="237759" y="555299"/>
                  </a:cubicBezTo>
                  <a:cubicBezTo>
                    <a:pt x="237759" y="555299"/>
                    <a:pt x="234514" y="555299"/>
                    <a:pt x="232891" y="555299"/>
                  </a:cubicBezTo>
                  <a:cubicBezTo>
                    <a:pt x="232891" y="555299"/>
                    <a:pt x="231269" y="555299"/>
                    <a:pt x="231269" y="555299"/>
                  </a:cubicBezTo>
                  <a:cubicBezTo>
                    <a:pt x="231269" y="555299"/>
                    <a:pt x="229647" y="553676"/>
                    <a:pt x="228024" y="553676"/>
                  </a:cubicBezTo>
                  <a:cubicBezTo>
                    <a:pt x="228024" y="552053"/>
                    <a:pt x="228024" y="553676"/>
                    <a:pt x="226402" y="553676"/>
                  </a:cubicBezTo>
                  <a:cubicBezTo>
                    <a:pt x="226402" y="553676"/>
                    <a:pt x="219912" y="552053"/>
                    <a:pt x="219912" y="550430"/>
                  </a:cubicBezTo>
                  <a:cubicBezTo>
                    <a:pt x="218290" y="550430"/>
                    <a:pt x="215045" y="548807"/>
                    <a:pt x="215045" y="548807"/>
                  </a:cubicBezTo>
                  <a:cubicBezTo>
                    <a:pt x="215045" y="548807"/>
                    <a:pt x="215045" y="548807"/>
                    <a:pt x="211800" y="548807"/>
                  </a:cubicBezTo>
                  <a:cubicBezTo>
                    <a:pt x="211800" y="548807"/>
                    <a:pt x="211800" y="548807"/>
                    <a:pt x="208555" y="548807"/>
                  </a:cubicBezTo>
                  <a:cubicBezTo>
                    <a:pt x="208555" y="548807"/>
                    <a:pt x="208555" y="548807"/>
                    <a:pt x="205311" y="550430"/>
                  </a:cubicBezTo>
                  <a:cubicBezTo>
                    <a:pt x="205311" y="550430"/>
                    <a:pt x="205311" y="550430"/>
                    <a:pt x="202066" y="548807"/>
                  </a:cubicBezTo>
                  <a:cubicBezTo>
                    <a:pt x="202066" y="547184"/>
                    <a:pt x="203688" y="542315"/>
                    <a:pt x="203688" y="542315"/>
                  </a:cubicBezTo>
                  <a:cubicBezTo>
                    <a:pt x="203688" y="542315"/>
                    <a:pt x="206933" y="542315"/>
                    <a:pt x="206933" y="540692"/>
                  </a:cubicBezTo>
                  <a:cubicBezTo>
                    <a:pt x="208555" y="540692"/>
                    <a:pt x="208555" y="539068"/>
                    <a:pt x="210178" y="539068"/>
                  </a:cubicBezTo>
                  <a:cubicBezTo>
                    <a:pt x="211800" y="537445"/>
                    <a:pt x="211800" y="539068"/>
                    <a:pt x="213423" y="539068"/>
                  </a:cubicBezTo>
                  <a:cubicBezTo>
                    <a:pt x="215045" y="537445"/>
                    <a:pt x="216667" y="537445"/>
                    <a:pt x="218290" y="535822"/>
                  </a:cubicBezTo>
                  <a:cubicBezTo>
                    <a:pt x="219912" y="534199"/>
                    <a:pt x="218290" y="532576"/>
                    <a:pt x="218290" y="532576"/>
                  </a:cubicBezTo>
                  <a:cubicBezTo>
                    <a:pt x="218290" y="530953"/>
                    <a:pt x="219912" y="530953"/>
                    <a:pt x="219912" y="529330"/>
                  </a:cubicBezTo>
                  <a:cubicBezTo>
                    <a:pt x="221535" y="529330"/>
                    <a:pt x="223157" y="529330"/>
                    <a:pt x="223157" y="527707"/>
                  </a:cubicBezTo>
                  <a:cubicBezTo>
                    <a:pt x="223157" y="527707"/>
                    <a:pt x="223157" y="524461"/>
                    <a:pt x="223157" y="524461"/>
                  </a:cubicBezTo>
                  <a:cubicBezTo>
                    <a:pt x="223157" y="522838"/>
                    <a:pt x="221535" y="522838"/>
                    <a:pt x="221535" y="521215"/>
                  </a:cubicBezTo>
                  <a:cubicBezTo>
                    <a:pt x="219912" y="521215"/>
                    <a:pt x="218290" y="519592"/>
                    <a:pt x="218290" y="517969"/>
                  </a:cubicBezTo>
                  <a:cubicBezTo>
                    <a:pt x="218290" y="517969"/>
                    <a:pt x="216667" y="516346"/>
                    <a:pt x="218290" y="516346"/>
                  </a:cubicBezTo>
                  <a:cubicBezTo>
                    <a:pt x="218290" y="514723"/>
                    <a:pt x="218290" y="514723"/>
                    <a:pt x="218290" y="513100"/>
                  </a:cubicBezTo>
                  <a:cubicBezTo>
                    <a:pt x="218290" y="513100"/>
                    <a:pt x="218290" y="513100"/>
                    <a:pt x="219912" y="511477"/>
                  </a:cubicBezTo>
                  <a:cubicBezTo>
                    <a:pt x="221535" y="509854"/>
                    <a:pt x="221535" y="509854"/>
                    <a:pt x="221535" y="509854"/>
                  </a:cubicBezTo>
                  <a:cubicBezTo>
                    <a:pt x="223157" y="509854"/>
                    <a:pt x="221535" y="509854"/>
                    <a:pt x="223157" y="509854"/>
                  </a:cubicBezTo>
                  <a:cubicBezTo>
                    <a:pt x="224779" y="509854"/>
                    <a:pt x="224779" y="509854"/>
                    <a:pt x="226402" y="509854"/>
                  </a:cubicBezTo>
                  <a:cubicBezTo>
                    <a:pt x="226402" y="508231"/>
                    <a:pt x="228024" y="508231"/>
                    <a:pt x="229647" y="508231"/>
                  </a:cubicBezTo>
                  <a:cubicBezTo>
                    <a:pt x="231269" y="508231"/>
                    <a:pt x="232891" y="508231"/>
                    <a:pt x="234514" y="508231"/>
                  </a:cubicBezTo>
                  <a:cubicBezTo>
                    <a:pt x="234514" y="508231"/>
                    <a:pt x="237759" y="509854"/>
                    <a:pt x="237759" y="509854"/>
                  </a:cubicBezTo>
                  <a:cubicBezTo>
                    <a:pt x="237759" y="509854"/>
                    <a:pt x="239381" y="508231"/>
                    <a:pt x="239381" y="508231"/>
                  </a:cubicBezTo>
                  <a:cubicBezTo>
                    <a:pt x="239381" y="506608"/>
                    <a:pt x="241003" y="504985"/>
                    <a:pt x="239381" y="503361"/>
                  </a:cubicBezTo>
                  <a:cubicBezTo>
                    <a:pt x="239381" y="501738"/>
                    <a:pt x="239381" y="501738"/>
                    <a:pt x="239381" y="498492"/>
                  </a:cubicBezTo>
                  <a:cubicBezTo>
                    <a:pt x="241003" y="496869"/>
                    <a:pt x="239381" y="496869"/>
                    <a:pt x="239381" y="496869"/>
                  </a:cubicBezTo>
                  <a:cubicBezTo>
                    <a:pt x="239381" y="495246"/>
                    <a:pt x="239381" y="495246"/>
                    <a:pt x="239381" y="493623"/>
                  </a:cubicBezTo>
                  <a:cubicBezTo>
                    <a:pt x="239381" y="493623"/>
                    <a:pt x="239381" y="493623"/>
                    <a:pt x="241003" y="490377"/>
                  </a:cubicBezTo>
                  <a:cubicBezTo>
                    <a:pt x="242626" y="488754"/>
                    <a:pt x="241003" y="488754"/>
                    <a:pt x="241003" y="488754"/>
                  </a:cubicBezTo>
                  <a:cubicBezTo>
                    <a:pt x="241003" y="488754"/>
                    <a:pt x="239381" y="488754"/>
                    <a:pt x="237759" y="487131"/>
                  </a:cubicBezTo>
                  <a:cubicBezTo>
                    <a:pt x="237759" y="487131"/>
                    <a:pt x="236136" y="487131"/>
                    <a:pt x="236136" y="485508"/>
                  </a:cubicBezTo>
                  <a:cubicBezTo>
                    <a:pt x="236136" y="485508"/>
                    <a:pt x="236136" y="483885"/>
                    <a:pt x="236136" y="483885"/>
                  </a:cubicBezTo>
                  <a:cubicBezTo>
                    <a:pt x="236136" y="482262"/>
                    <a:pt x="232891" y="480639"/>
                    <a:pt x="232891" y="480639"/>
                  </a:cubicBezTo>
                  <a:cubicBezTo>
                    <a:pt x="231269" y="479016"/>
                    <a:pt x="229647" y="479016"/>
                    <a:pt x="229647" y="479016"/>
                  </a:cubicBezTo>
                  <a:cubicBezTo>
                    <a:pt x="229647" y="479016"/>
                    <a:pt x="229647" y="477393"/>
                    <a:pt x="229647" y="475770"/>
                  </a:cubicBezTo>
                  <a:cubicBezTo>
                    <a:pt x="231269" y="474147"/>
                    <a:pt x="231269" y="474147"/>
                    <a:pt x="232891" y="472524"/>
                  </a:cubicBezTo>
                  <a:cubicBezTo>
                    <a:pt x="234514" y="472524"/>
                    <a:pt x="234514" y="470901"/>
                    <a:pt x="234514" y="469278"/>
                  </a:cubicBezTo>
                  <a:cubicBezTo>
                    <a:pt x="234514" y="469278"/>
                    <a:pt x="232891" y="467655"/>
                    <a:pt x="232891" y="467655"/>
                  </a:cubicBezTo>
                  <a:cubicBezTo>
                    <a:pt x="232891" y="467655"/>
                    <a:pt x="231269" y="467655"/>
                    <a:pt x="228024" y="467655"/>
                  </a:cubicBezTo>
                  <a:cubicBezTo>
                    <a:pt x="224779" y="469278"/>
                    <a:pt x="226402" y="469278"/>
                    <a:pt x="226402" y="469278"/>
                  </a:cubicBezTo>
                  <a:cubicBezTo>
                    <a:pt x="226402" y="470901"/>
                    <a:pt x="226402" y="470901"/>
                    <a:pt x="224779" y="470901"/>
                  </a:cubicBezTo>
                  <a:cubicBezTo>
                    <a:pt x="224779" y="470901"/>
                    <a:pt x="224779" y="470901"/>
                    <a:pt x="221535" y="472524"/>
                  </a:cubicBezTo>
                  <a:cubicBezTo>
                    <a:pt x="221535" y="472524"/>
                    <a:pt x="221535" y="472524"/>
                    <a:pt x="218290" y="470901"/>
                  </a:cubicBezTo>
                  <a:cubicBezTo>
                    <a:pt x="218290" y="470901"/>
                    <a:pt x="216667" y="472524"/>
                    <a:pt x="216667" y="472524"/>
                  </a:cubicBezTo>
                  <a:cubicBezTo>
                    <a:pt x="215045" y="472524"/>
                    <a:pt x="213423" y="472524"/>
                    <a:pt x="211800" y="472524"/>
                  </a:cubicBezTo>
                  <a:cubicBezTo>
                    <a:pt x="211800" y="470901"/>
                    <a:pt x="205311" y="472524"/>
                    <a:pt x="205311" y="472524"/>
                  </a:cubicBezTo>
                  <a:cubicBezTo>
                    <a:pt x="205311" y="470901"/>
                    <a:pt x="205311" y="470901"/>
                    <a:pt x="203688" y="469278"/>
                  </a:cubicBezTo>
                  <a:cubicBezTo>
                    <a:pt x="203688" y="469278"/>
                    <a:pt x="202066" y="466032"/>
                    <a:pt x="202066" y="466032"/>
                  </a:cubicBezTo>
                  <a:cubicBezTo>
                    <a:pt x="202066" y="464408"/>
                    <a:pt x="205311" y="462785"/>
                    <a:pt x="205311" y="462785"/>
                  </a:cubicBezTo>
                  <a:cubicBezTo>
                    <a:pt x="206933" y="461162"/>
                    <a:pt x="206933" y="459539"/>
                    <a:pt x="206933" y="459539"/>
                  </a:cubicBezTo>
                  <a:cubicBezTo>
                    <a:pt x="206933" y="459539"/>
                    <a:pt x="208555" y="457916"/>
                    <a:pt x="208555" y="456293"/>
                  </a:cubicBezTo>
                  <a:cubicBezTo>
                    <a:pt x="210178" y="456293"/>
                    <a:pt x="211800" y="454670"/>
                    <a:pt x="211800" y="453047"/>
                  </a:cubicBezTo>
                  <a:cubicBezTo>
                    <a:pt x="211800" y="451424"/>
                    <a:pt x="208555" y="453047"/>
                    <a:pt x="208555" y="453047"/>
                  </a:cubicBezTo>
                  <a:cubicBezTo>
                    <a:pt x="208555" y="453047"/>
                    <a:pt x="210178" y="451424"/>
                    <a:pt x="210178" y="451424"/>
                  </a:cubicBezTo>
                  <a:cubicBezTo>
                    <a:pt x="211800" y="449801"/>
                    <a:pt x="210178" y="448178"/>
                    <a:pt x="210178" y="448178"/>
                  </a:cubicBezTo>
                  <a:cubicBezTo>
                    <a:pt x="210178" y="448178"/>
                    <a:pt x="206933" y="446555"/>
                    <a:pt x="206933" y="446555"/>
                  </a:cubicBezTo>
                  <a:cubicBezTo>
                    <a:pt x="205311" y="446555"/>
                    <a:pt x="206933" y="443309"/>
                    <a:pt x="206933" y="443309"/>
                  </a:cubicBezTo>
                  <a:cubicBezTo>
                    <a:pt x="206933" y="441686"/>
                    <a:pt x="208555" y="440063"/>
                    <a:pt x="208555" y="438440"/>
                  </a:cubicBezTo>
                  <a:cubicBezTo>
                    <a:pt x="208555" y="438440"/>
                    <a:pt x="205311" y="436817"/>
                    <a:pt x="205311" y="435194"/>
                  </a:cubicBezTo>
                  <a:cubicBezTo>
                    <a:pt x="205311" y="435194"/>
                    <a:pt x="203688" y="436817"/>
                    <a:pt x="203688" y="436817"/>
                  </a:cubicBezTo>
                  <a:cubicBezTo>
                    <a:pt x="202066" y="438440"/>
                    <a:pt x="200443" y="440063"/>
                    <a:pt x="198821" y="438440"/>
                  </a:cubicBezTo>
                  <a:cubicBezTo>
                    <a:pt x="198821" y="438440"/>
                    <a:pt x="198821" y="438440"/>
                    <a:pt x="197199" y="438440"/>
                  </a:cubicBezTo>
                  <a:cubicBezTo>
                    <a:pt x="197199" y="438440"/>
                    <a:pt x="197199" y="438440"/>
                    <a:pt x="193954" y="441686"/>
                  </a:cubicBezTo>
                  <a:cubicBezTo>
                    <a:pt x="193954" y="441686"/>
                    <a:pt x="192332" y="441686"/>
                    <a:pt x="190709" y="441686"/>
                  </a:cubicBezTo>
                  <a:cubicBezTo>
                    <a:pt x="190709" y="440063"/>
                    <a:pt x="192332" y="440063"/>
                    <a:pt x="192332" y="438440"/>
                  </a:cubicBezTo>
                  <a:cubicBezTo>
                    <a:pt x="192332" y="436817"/>
                    <a:pt x="192332" y="438440"/>
                    <a:pt x="192332" y="436817"/>
                  </a:cubicBezTo>
                  <a:cubicBezTo>
                    <a:pt x="193954" y="435194"/>
                    <a:pt x="195576" y="435194"/>
                    <a:pt x="195576" y="433571"/>
                  </a:cubicBezTo>
                  <a:cubicBezTo>
                    <a:pt x="195576" y="431948"/>
                    <a:pt x="195576" y="431948"/>
                    <a:pt x="195576" y="431948"/>
                  </a:cubicBezTo>
                  <a:cubicBezTo>
                    <a:pt x="195576" y="431948"/>
                    <a:pt x="200443" y="428702"/>
                    <a:pt x="200443" y="427078"/>
                  </a:cubicBezTo>
                  <a:cubicBezTo>
                    <a:pt x="202066" y="427078"/>
                    <a:pt x="202066" y="425455"/>
                    <a:pt x="202066" y="425455"/>
                  </a:cubicBezTo>
                  <a:cubicBezTo>
                    <a:pt x="202066" y="425455"/>
                    <a:pt x="200443" y="423832"/>
                    <a:pt x="198821" y="425455"/>
                  </a:cubicBezTo>
                  <a:cubicBezTo>
                    <a:pt x="198821" y="425455"/>
                    <a:pt x="198821" y="425455"/>
                    <a:pt x="197199" y="425455"/>
                  </a:cubicBezTo>
                  <a:cubicBezTo>
                    <a:pt x="197199" y="425455"/>
                    <a:pt x="197199" y="425455"/>
                    <a:pt x="195576" y="425455"/>
                  </a:cubicBezTo>
                  <a:cubicBezTo>
                    <a:pt x="195576" y="425455"/>
                    <a:pt x="195576" y="425455"/>
                    <a:pt x="193954" y="427078"/>
                  </a:cubicBezTo>
                  <a:cubicBezTo>
                    <a:pt x="193954" y="427078"/>
                    <a:pt x="193954" y="427078"/>
                    <a:pt x="193954" y="430325"/>
                  </a:cubicBezTo>
                  <a:cubicBezTo>
                    <a:pt x="193954" y="430325"/>
                    <a:pt x="193954" y="430325"/>
                    <a:pt x="192332" y="431948"/>
                  </a:cubicBezTo>
                  <a:cubicBezTo>
                    <a:pt x="192332" y="431948"/>
                    <a:pt x="190709" y="431948"/>
                    <a:pt x="189087" y="433571"/>
                  </a:cubicBezTo>
                  <a:cubicBezTo>
                    <a:pt x="189087" y="433571"/>
                    <a:pt x="187464" y="433571"/>
                    <a:pt x="187464" y="433571"/>
                  </a:cubicBezTo>
                  <a:cubicBezTo>
                    <a:pt x="185842" y="433571"/>
                    <a:pt x="189087" y="431948"/>
                    <a:pt x="189087" y="431948"/>
                  </a:cubicBezTo>
                  <a:cubicBezTo>
                    <a:pt x="189087" y="431948"/>
                    <a:pt x="189087" y="431948"/>
                    <a:pt x="189087" y="430325"/>
                  </a:cubicBezTo>
                  <a:cubicBezTo>
                    <a:pt x="189087" y="430325"/>
                    <a:pt x="189087" y="430325"/>
                    <a:pt x="189087" y="427078"/>
                  </a:cubicBezTo>
                  <a:cubicBezTo>
                    <a:pt x="189087" y="427078"/>
                    <a:pt x="189087" y="427078"/>
                    <a:pt x="187464" y="428702"/>
                  </a:cubicBezTo>
                  <a:cubicBezTo>
                    <a:pt x="187464" y="428702"/>
                    <a:pt x="187464" y="428702"/>
                    <a:pt x="185842" y="428702"/>
                  </a:cubicBezTo>
                  <a:lnTo>
                    <a:pt x="182597" y="427078"/>
                  </a:lnTo>
                  <a:cubicBezTo>
                    <a:pt x="180975" y="427078"/>
                    <a:pt x="185842" y="422209"/>
                    <a:pt x="185842" y="422209"/>
                  </a:cubicBezTo>
                  <a:cubicBezTo>
                    <a:pt x="185842" y="422209"/>
                    <a:pt x="185842" y="422209"/>
                    <a:pt x="190709" y="418963"/>
                  </a:cubicBezTo>
                  <a:cubicBezTo>
                    <a:pt x="190709" y="418963"/>
                    <a:pt x="195576" y="410848"/>
                    <a:pt x="195576" y="409225"/>
                  </a:cubicBezTo>
                  <a:cubicBezTo>
                    <a:pt x="195576" y="407602"/>
                    <a:pt x="192332" y="404356"/>
                    <a:pt x="192332" y="404356"/>
                  </a:cubicBezTo>
                  <a:cubicBezTo>
                    <a:pt x="192332" y="404356"/>
                    <a:pt x="192332" y="401110"/>
                    <a:pt x="190709" y="397864"/>
                  </a:cubicBezTo>
                  <a:cubicBezTo>
                    <a:pt x="189087" y="396241"/>
                    <a:pt x="192332" y="394618"/>
                    <a:pt x="192332" y="391371"/>
                  </a:cubicBezTo>
                  <a:cubicBezTo>
                    <a:pt x="192332" y="389748"/>
                    <a:pt x="200443" y="391371"/>
                    <a:pt x="200443" y="391371"/>
                  </a:cubicBezTo>
                  <a:cubicBezTo>
                    <a:pt x="200443" y="391371"/>
                    <a:pt x="200443" y="391371"/>
                    <a:pt x="198821" y="381633"/>
                  </a:cubicBezTo>
                  <a:cubicBezTo>
                    <a:pt x="198821" y="381633"/>
                    <a:pt x="198821" y="381633"/>
                    <a:pt x="202066" y="383256"/>
                  </a:cubicBezTo>
                  <a:cubicBezTo>
                    <a:pt x="202066" y="383256"/>
                    <a:pt x="205311" y="378387"/>
                    <a:pt x="205311" y="371895"/>
                  </a:cubicBezTo>
                  <a:close/>
                  <a:moveTo>
                    <a:pt x="146477" y="146470"/>
                  </a:moveTo>
                  <a:cubicBezTo>
                    <a:pt x="148104" y="148084"/>
                    <a:pt x="149732" y="149699"/>
                    <a:pt x="151359" y="149699"/>
                  </a:cubicBezTo>
                  <a:cubicBezTo>
                    <a:pt x="151359" y="151313"/>
                    <a:pt x="152987" y="151313"/>
                    <a:pt x="152987" y="152928"/>
                  </a:cubicBezTo>
                  <a:cubicBezTo>
                    <a:pt x="152987" y="152928"/>
                    <a:pt x="154614" y="156156"/>
                    <a:pt x="154614" y="156156"/>
                  </a:cubicBezTo>
                  <a:cubicBezTo>
                    <a:pt x="154614" y="156156"/>
                    <a:pt x="156242" y="156156"/>
                    <a:pt x="156242" y="157771"/>
                  </a:cubicBezTo>
                  <a:cubicBezTo>
                    <a:pt x="157869" y="157771"/>
                    <a:pt x="159497" y="157771"/>
                    <a:pt x="159497" y="157771"/>
                  </a:cubicBezTo>
                  <a:cubicBezTo>
                    <a:pt x="161124" y="156156"/>
                    <a:pt x="161124" y="156156"/>
                    <a:pt x="162752" y="156156"/>
                  </a:cubicBezTo>
                  <a:cubicBezTo>
                    <a:pt x="162752" y="154542"/>
                    <a:pt x="162752" y="152928"/>
                    <a:pt x="162752" y="152928"/>
                  </a:cubicBezTo>
                  <a:cubicBezTo>
                    <a:pt x="162752" y="152928"/>
                    <a:pt x="166007" y="151313"/>
                    <a:pt x="166007" y="151313"/>
                  </a:cubicBezTo>
                  <a:cubicBezTo>
                    <a:pt x="167634" y="151313"/>
                    <a:pt x="169262" y="151313"/>
                    <a:pt x="170889" y="151313"/>
                  </a:cubicBezTo>
                  <a:cubicBezTo>
                    <a:pt x="170889" y="152928"/>
                    <a:pt x="169262" y="154542"/>
                    <a:pt x="169262" y="154542"/>
                  </a:cubicBezTo>
                  <a:cubicBezTo>
                    <a:pt x="167634" y="156156"/>
                    <a:pt x="167634" y="157771"/>
                    <a:pt x="167634" y="157771"/>
                  </a:cubicBezTo>
                  <a:cubicBezTo>
                    <a:pt x="167634" y="157771"/>
                    <a:pt x="167634" y="159385"/>
                    <a:pt x="167634" y="161000"/>
                  </a:cubicBezTo>
                  <a:cubicBezTo>
                    <a:pt x="167634" y="161000"/>
                    <a:pt x="170889" y="161000"/>
                    <a:pt x="170889" y="161000"/>
                  </a:cubicBezTo>
                  <a:cubicBezTo>
                    <a:pt x="172517" y="162614"/>
                    <a:pt x="172517" y="162614"/>
                    <a:pt x="172517" y="162614"/>
                  </a:cubicBezTo>
                  <a:cubicBezTo>
                    <a:pt x="172517" y="162614"/>
                    <a:pt x="170889" y="165843"/>
                    <a:pt x="170889" y="165843"/>
                  </a:cubicBezTo>
                  <a:cubicBezTo>
                    <a:pt x="170889" y="167457"/>
                    <a:pt x="170889" y="167457"/>
                    <a:pt x="169262" y="167457"/>
                  </a:cubicBezTo>
                  <a:cubicBezTo>
                    <a:pt x="169262" y="169072"/>
                    <a:pt x="169262" y="169072"/>
                    <a:pt x="170889" y="170686"/>
                  </a:cubicBezTo>
                  <a:cubicBezTo>
                    <a:pt x="172517" y="170686"/>
                    <a:pt x="177400" y="170686"/>
                    <a:pt x="177400" y="172300"/>
                  </a:cubicBezTo>
                  <a:cubicBezTo>
                    <a:pt x="177400" y="172300"/>
                    <a:pt x="174145" y="175529"/>
                    <a:pt x="175772" y="175529"/>
                  </a:cubicBezTo>
                  <a:cubicBezTo>
                    <a:pt x="177400" y="177144"/>
                    <a:pt x="179027" y="175529"/>
                    <a:pt x="180655" y="175529"/>
                  </a:cubicBezTo>
                  <a:cubicBezTo>
                    <a:pt x="180655" y="175529"/>
                    <a:pt x="183910" y="173915"/>
                    <a:pt x="183910" y="175529"/>
                  </a:cubicBezTo>
                  <a:cubicBezTo>
                    <a:pt x="183910" y="175529"/>
                    <a:pt x="188792" y="175529"/>
                    <a:pt x="188792" y="175529"/>
                  </a:cubicBezTo>
                  <a:cubicBezTo>
                    <a:pt x="188792" y="175529"/>
                    <a:pt x="188792" y="175529"/>
                    <a:pt x="193675" y="180372"/>
                  </a:cubicBezTo>
                  <a:cubicBezTo>
                    <a:pt x="193675" y="180372"/>
                    <a:pt x="190420" y="180372"/>
                    <a:pt x="190420" y="181987"/>
                  </a:cubicBezTo>
                  <a:cubicBezTo>
                    <a:pt x="190420" y="183601"/>
                    <a:pt x="192047" y="185216"/>
                    <a:pt x="192047" y="185216"/>
                  </a:cubicBezTo>
                  <a:cubicBezTo>
                    <a:pt x="192047" y="185216"/>
                    <a:pt x="192047" y="193288"/>
                    <a:pt x="192047" y="193288"/>
                  </a:cubicBezTo>
                  <a:cubicBezTo>
                    <a:pt x="192047" y="193288"/>
                    <a:pt x="192047" y="193288"/>
                    <a:pt x="190420" y="193288"/>
                  </a:cubicBezTo>
                  <a:cubicBezTo>
                    <a:pt x="190420" y="194902"/>
                    <a:pt x="187165" y="193288"/>
                    <a:pt x="187165" y="194902"/>
                  </a:cubicBezTo>
                  <a:cubicBezTo>
                    <a:pt x="185537" y="198131"/>
                    <a:pt x="187165" y="198131"/>
                    <a:pt x="185537" y="198131"/>
                  </a:cubicBezTo>
                  <a:cubicBezTo>
                    <a:pt x="185537" y="199745"/>
                    <a:pt x="183910" y="201360"/>
                    <a:pt x="183910" y="201360"/>
                  </a:cubicBezTo>
                  <a:cubicBezTo>
                    <a:pt x="183910" y="201360"/>
                    <a:pt x="182282" y="199745"/>
                    <a:pt x="180655" y="201360"/>
                  </a:cubicBezTo>
                  <a:cubicBezTo>
                    <a:pt x="179027" y="202974"/>
                    <a:pt x="179027" y="201360"/>
                    <a:pt x="177400" y="202974"/>
                  </a:cubicBezTo>
                  <a:cubicBezTo>
                    <a:pt x="177400" y="206203"/>
                    <a:pt x="177400" y="206203"/>
                    <a:pt x="177400" y="206203"/>
                  </a:cubicBezTo>
                  <a:cubicBezTo>
                    <a:pt x="177400" y="206203"/>
                    <a:pt x="175772" y="209432"/>
                    <a:pt x="175772" y="209432"/>
                  </a:cubicBezTo>
                  <a:cubicBezTo>
                    <a:pt x="174145" y="209432"/>
                    <a:pt x="174145" y="209432"/>
                    <a:pt x="172517" y="211046"/>
                  </a:cubicBezTo>
                  <a:cubicBezTo>
                    <a:pt x="172517" y="212661"/>
                    <a:pt x="170889" y="214275"/>
                    <a:pt x="170889" y="214275"/>
                  </a:cubicBezTo>
                  <a:cubicBezTo>
                    <a:pt x="170889" y="214275"/>
                    <a:pt x="169262" y="212661"/>
                    <a:pt x="167634" y="212661"/>
                  </a:cubicBezTo>
                  <a:cubicBezTo>
                    <a:pt x="166007" y="212661"/>
                    <a:pt x="161124" y="212661"/>
                    <a:pt x="161124" y="212661"/>
                  </a:cubicBezTo>
                  <a:cubicBezTo>
                    <a:pt x="161124" y="212661"/>
                    <a:pt x="159497" y="212661"/>
                    <a:pt x="157869" y="214275"/>
                  </a:cubicBezTo>
                  <a:cubicBezTo>
                    <a:pt x="157869" y="215889"/>
                    <a:pt x="157869" y="215889"/>
                    <a:pt x="154614" y="217504"/>
                  </a:cubicBezTo>
                  <a:cubicBezTo>
                    <a:pt x="151359" y="219118"/>
                    <a:pt x="149732" y="217504"/>
                    <a:pt x="149732" y="217504"/>
                  </a:cubicBezTo>
                  <a:cubicBezTo>
                    <a:pt x="149732" y="219118"/>
                    <a:pt x="151359" y="215889"/>
                    <a:pt x="148104" y="219118"/>
                  </a:cubicBezTo>
                  <a:cubicBezTo>
                    <a:pt x="144849" y="220733"/>
                    <a:pt x="144849" y="222347"/>
                    <a:pt x="143222" y="223961"/>
                  </a:cubicBezTo>
                  <a:cubicBezTo>
                    <a:pt x="141594" y="223961"/>
                    <a:pt x="141594" y="222347"/>
                    <a:pt x="139967" y="223961"/>
                  </a:cubicBezTo>
                  <a:cubicBezTo>
                    <a:pt x="139967" y="225576"/>
                    <a:pt x="139967" y="227190"/>
                    <a:pt x="136712" y="227190"/>
                  </a:cubicBezTo>
                  <a:cubicBezTo>
                    <a:pt x="135084" y="227190"/>
                    <a:pt x="133456" y="227190"/>
                    <a:pt x="133456" y="228805"/>
                  </a:cubicBezTo>
                  <a:cubicBezTo>
                    <a:pt x="131829" y="228805"/>
                    <a:pt x="131829" y="228805"/>
                    <a:pt x="130201" y="228805"/>
                  </a:cubicBezTo>
                  <a:cubicBezTo>
                    <a:pt x="128574" y="228805"/>
                    <a:pt x="125319" y="228805"/>
                    <a:pt x="125319" y="228805"/>
                  </a:cubicBezTo>
                  <a:cubicBezTo>
                    <a:pt x="125319" y="228805"/>
                    <a:pt x="120436" y="230419"/>
                    <a:pt x="120436" y="230419"/>
                  </a:cubicBezTo>
                  <a:cubicBezTo>
                    <a:pt x="120436" y="232033"/>
                    <a:pt x="117181" y="230419"/>
                    <a:pt x="117181" y="232033"/>
                  </a:cubicBezTo>
                  <a:cubicBezTo>
                    <a:pt x="115554" y="233648"/>
                    <a:pt x="115554" y="236877"/>
                    <a:pt x="115554" y="236877"/>
                  </a:cubicBezTo>
                  <a:cubicBezTo>
                    <a:pt x="113926" y="236877"/>
                    <a:pt x="112299" y="236877"/>
                    <a:pt x="110671" y="238491"/>
                  </a:cubicBezTo>
                  <a:cubicBezTo>
                    <a:pt x="109044" y="240106"/>
                    <a:pt x="109044" y="236877"/>
                    <a:pt x="109044" y="236877"/>
                  </a:cubicBezTo>
                  <a:cubicBezTo>
                    <a:pt x="109044" y="236877"/>
                    <a:pt x="105789" y="235262"/>
                    <a:pt x="105789" y="236877"/>
                  </a:cubicBezTo>
                  <a:cubicBezTo>
                    <a:pt x="104161" y="238491"/>
                    <a:pt x="104161" y="238491"/>
                    <a:pt x="102534" y="240106"/>
                  </a:cubicBezTo>
                  <a:cubicBezTo>
                    <a:pt x="100906" y="241720"/>
                    <a:pt x="100906" y="241720"/>
                    <a:pt x="97651" y="240106"/>
                  </a:cubicBezTo>
                  <a:cubicBezTo>
                    <a:pt x="96023" y="240106"/>
                    <a:pt x="96023" y="240106"/>
                    <a:pt x="92768" y="240106"/>
                  </a:cubicBezTo>
                  <a:cubicBezTo>
                    <a:pt x="87886" y="240106"/>
                    <a:pt x="84631" y="240106"/>
                    <a:pt x="84631" y="240106"/>
                  </a:cubicBezTo>
                  <a:cubicBezTo>
                    <a:pt x="84631" y="240106"/>
                    <a:pt x="79748" y="240106"/>
                    <a:pt x="79748" y="238491"/>
                  </a:cubicBezTo>
                  <a:cubicBezTo>
                    <a:pt x="78121" y="236877"/>
                    <a:pt x="76493" y="236877"/>
                    <a:pt x="74866" y="236877"/>
                  </a:cubicBezTo>
                  <a:cubicBezTo>
                    <a:pt x="73238" y="235262"/>
                    <a:pt x="73238" y="235262"/>
                    <a:pt x="71611" y="235262"/>
                  </a:cubicBezTo>
                  <a:cubicBezTo>
                    <a:pt x="69983" y="235262"/>
                    <a:pt x="68356" y="235262"/>
                    <a:pt x="68356" y="233648"/>
                  </a:cubicBezTo>
                  <a:cubicBezTo>
                    <a:pt x="68356" y="232033"/>
                    <a:pt x="68356" y="230419"/>
                    <a:pt x="68356" y="230419"/>
                  </a:cubicBezTo>
                  <a:cubicBezTo>
                    <a:pt x="66728" y="230419"/>
                    <a:pt x="63473" y="230419"/>
                    <a:pt x="61846" y="230419"/>
                  </a:cubicBezTo>
                  <a:cubicBezTo>
                    <a:pt x="61846" y="228805"/>
                    <a:pt x="60218" y="227190"/>
                    <a:pt x="60218" y="227190"/>
                  </a:cubicBezTo>
                  <a:cubicBezTo>
                    <a:pt x="58591" y="227190"/>
                    <a:pt x="58591" y="227190"/>
                    <a:pt x="56963" y="225576"/>
                  </a:cubicBezTo>
                  <a:cubicBezTo>
                    <a:pt x="56963" y="225576"/>
                    <a:pt x="58591" y="220733"/>
                    <a:pt x="55335" y="223961"/>
                  </a:cubicBezTo>
                  <a:cubicBezTo>
                    <a:pt x="53708" y="225576"/>
                    <a:pt x="52080" y="227190"/>
                    <a:pt x="50453" y="227190"/>
                  </a:cubicBezTo>
                  <a:cubicBezTo>
                    <a:pt x="48825" y="228805"/>
                    <a:pt x="48825" y="227190"/>
                    <a:pt x="47198" y="227190"/>
                  </a:cubicBezTo>
                  <a:cubicBezTo>
                    <a:pt x="43943" y="227190"/>
                    <a:pt x="39060" y="227190"/>
                    <a:pt x="37433" y="228805"/>
                  </a:cubicBezTo>
                  <a:cubicBezTo>
                    <a:pt x="35805" y="228805"/>
                    <a:pt x="34178" y="228805"/>
                    <a:pt x="30923" y="228805"/>
                  </a:cubicBezTo>
                  <a:cubicBezTo>
                    <a:pt x="29295" y="227190"/>
                    <a:pt x="26040" y="227190"/>
                    <a:pt x="26040" y="225576"/>
                  </a:cubicBezTo>
                  <a:cubicBezTo>
                    <a:pt x="27668" y="223961"/>
                    <a:pt x="26040" y="222347"/>
                    <a:pt x="27668" y="222347"/>
                  </a:cubicBezTo>
                  <a:cubicBezTo>
                    <a:pt x="29295" y="222347"/>
                    <a:pt x="35805" y="220733"/>
                    <a:pt x="37433" y="220733"/>
                  </a:cubicBezTo>
                  <a:cubicBezTo>
                    <a:pt x="37433" y="219118"/>
                    <a:pt x="40688" y="219118"/>
                    <a:pt x="40688" y="217504"/>
                  </a:cubicBezTo>
                  <a:cubicBezTo>
                    <a:pt x="42315" y="217504"/>
                    <a:pt x="43943" y="215889"/>
                    <a:pt x="43943" y="215889"/>
                  </a:cubicBezTo>
                  <a:cubicBezTo>
                    <a:pt x="43943" y="214275"/>
                    <a:pt x="42315" y="211046"/>
                    <a:pt x="40688" y="211046"/>
                  </a:cubicBezTo>
                  <a:cubicBezTo>
                    <a:pt x="40688" y="211046"/>
                    <a:pt x="39060" y="211046"/>
                    <a:pt x="40688" y="209432"/>
                  </a:cubicBezTo>
                  <a:cubicBezTo>
                    <a:pt x="42315" y="207817"/>
                    <a:pt x="42315" y="207817"/>
                    <a:pt x="42315" y="207817"/>
                  </a:cubicBezTo>
                  <a:cubicBezTo>
                    <a:pt x="43943" y="206203"/>
                    <a:pt x="43943" y="206203"/>
                    <a:pt x="43943" y="206203"/>
                  </a:cubicBezTo>
                  <a:cubicBezTo>
                    <a:pt x="43943" y="206203"/>
                    <a:pt x="43943" y="206203"/>
                    <a:pt x="35805" y="207817"/>
                  </a:cubicBezTo>
                  <a:cubicBezTo>
                    <a:pt x="35805" y="207817"/>
                    <a:pt x="34178" y="207817"/>
                    <a:pt x="34178" y="206203"/>
                  </a:cubicBezTo>
                  <a:cubicBezTo>
                    <a:pt x="32550" y="204589"/>
                    <a:pt x="32550" y="201360"/>
                    <a:pt x="32550" y="201360"/>
                  </a:cubicBezTo>
                  <a:cubicBezTo>
                    <a:pt x="32550" y="199745"/>
                    <a:pt x="32550" y="198131"/>
                    <a:pt x="30923" y="199745"/>
                  </a:cubicBezTo>
                  <a:cubicBezTo>
                    <a:pt x="29295" y="199745"/>
                    <a:pt x="29295" y="198131"/>
                    <a:pt x="27668" y="199745"/>
                  </a:cubicBezTo>
                  <a:cubicBezTo>
                    <a:pt x="26040" y="199745"/>
                    <a:pt x="26040" y="199745"/>
                    <a:pt x="24413" y="201360"/>
                  </a:cubicBezTo>
                  <a:cubicBezTo>
                    <a:pt x="24413" y="201360"/>
                    <a:pt x="22785" y="198131"/>
                    <a:pt x="22785" y="199745"/>
                  </a:cubicBezTo>
                  <a:cubicBezTo>
                    <a:pt x="21158" y="199745"/>
                    <a:pt x="16275" y="201360"/>
                    <a:pt x="14647" y="201360"/>
                  </a:cubicBezTo>
                  <a:cubicBezTo>
                    <a:pt x="14647" y="201360"/>
                    <a:pt x="13020" y="199745"/>
                    <a:pt x="11392" y="201360"/>
                  </a:cubicBezTo>
                  <a:cubicBezTo>
                    <a:pt x="11392" y="201360"/>
                    <a:pt x="9765" y="199745"/>
                    <a:pt x="8137" y="201360"/>
                  </a:cubicBezTo>
                  <a:cubicBezTo>
                    <a:pt x="6510" y="201360"/>
                    <a:pt x="6510" y="198131"/>
                    <a:pt x="6510" y="198131"/>
                  </a:cubicBezTo>
                  <a:cubicBezTo>
                    <a:pt x="8137" y="196517"/>
                    <a:pt x="8137" y="194902"/>
                    <a:pt x="9765" y="194902"/>
                  </a:cubicBezTo>
                  <a:cubicBezTo>
                    <a:pt x="11392" y="194902"/>
                    <a:pt x="16275" y="194902"/>
                    <a:pt x="17902" y="194902"/>
                  </a:cubicBezTo>
                  <a:cubicBezTo>
                    <a:pt x="19530" y="194902"/>
                    <a:pt x="19530" y="193288"/>
                    <a:pt x="22785" y="193288"/>
                  </a:cubicBezTo>
                  <a:cubicBezTo>
                    <a:pt x="24413" y="194902"/>
                    <a:pt x="29295" y="193288"/>
                    <a:pt x="30923" y="193288"/>
                  </a:cubicBezTo>
                  <a:cubicBezTo>
                    <a:pt x="30923" y="193288"/>
                    <a:pt x="32550" y="191673"/>
                    <a:pt x="32550" y="191673"/>
                  </a:cubicBezTo>
                  <a:cubicBezTo>
                    <a:pt x="32550" y="191673"/>
                    <a:pt x="32550" y="191673"/>
                    <a:pt x="35805" y="190059"/>
                  </a:cubicBezTo>
                  <a:cubicBezTo>
                    <a:pt x="35805" y="190059"/>
                    <a:pt x="34178" y="188445"/>
                    <a:pt x="37433" y="190059"/>
                  </a:cubicBezTo>
                  <a:cubicBezTo>
                    <a:pt x="39060" y="193288"/>
                    <a:pt x="40688" y="190059"/>
                    <a:pt x="40688" y="190059"/>
                  </a:cubicBezTo>
                  <a:cubicBezTo>
                    <a:pt x="40688" y="190059"/>
                    <a:pt x="40688" y="190059"/>
                    <a:pt x="32550" y="186830"/>
                  </a:cubicBezTo>
                  <a:cubicBezTo>
                    <a:pt x="32550" y="186830"/>
                    <a:pt x="32550" y="186830"/>
                    <a:pt x="37433" y="185216"/>
                  </a:cubicBezTo>
                  <a:cubicBezTo>
                    <a:pt x="37433" y="185216"/>
                    <a:pt x="39060" y="181987"/>
                    <a:pt x="39060" y="180372"/>
                  </a:cubicBezTo>
                  <a:cubicBezTo>
                    <a:pt x="39060" y="178758"/>
                    <a:pt x="40688" y="175529"/>
                    <a:pt x="39060" y="177144"/>
                  </a:cubicBezTo>
                  <a:cubicBezTo>
                    <a:pt x="39060" y="177144"/>
                    <a:pt x="32550" y="175529"/>
                    <a:pt x="32550" y="175529"/>
                  </a:cubicBezTo>
                  <a:cubicBezTo>
                    <a:pt x="32550" y="175529"/>
                    <a:pt x="32550" y="175529"/>
                    <a:pt x="27668" y="180372"/>
                  </a:cubicBezTo>
                  <a:cubicBezTo>
                    <a:pt x="27668" y="180372"/>
                    <a:pt x="27668" y="180372"/>
                    <a:pt x="24413" y="178758"/>
                  </a:cubicBezTo>
                  <a:cubicBezTo>
                    <a:pt x="19530" y="178758"/>
                    <a:pt x="17902" y="178758"/>
                    <a:pt x="17902" y="178758"/>
                  </a:cubicBezTo>
                  <a:cubicBezTo>
                    <a:pt x="14647" y="183601"/>
                    <a:pt x="8137" y="181987"/>
                    <a:pt x="8137" y="181987"/>
                  </a:cubicBezTo>
                  <a:cubicBezTo>
                    <a:pt x="4882" y="183601"/>
                    <a:pt x="3255" y="180372"/>
                    <a:pt x="1627" y="181987"/>
                  </a:cubicBezTo>
                  <a:cubicBezTo>
                    <a:pt x="0" y="181987"/>
                    <a:pt x="1627" y="186830"/>
                    <a:pt x="0" y="181987"/>
                  </a:cubicBezTo>
                  <a:cubicBezTo>
                    <a:pt x="0" y="177144"/>
                    <a:pt x="0" y="175529"/>
                    <a:pt x="1627" y="175529"/>
                  </a:cubicBezTo>
                  <a:cubicBezTo>
                    <a:pt x="1627" y="175529"/>
                    <a:pt x="1627" y="175529"/>
                    <a:pt x="6510" y="172300"/>
                  </a:cubicBezTo>
                  <a:cubicBezTo>
                    <a:pt x="11392" y="172300"/>
                    <a:pt x="11392" y="169072"/>
                    <a:pt x="11392" y="169072"/>
                  </a:cubicBezTo>
                  <a:cubicBezTo>
                    <a:pt x="11392" y="169072"/>
                    <a:pt x="11392" y="169072"/>
                    <a:pt x="9765" y="165843"/>
                  </a:cubicBezTo>
                  <a:cubicBezTo>
                    <a:pt x="9765" y="165843"/>
                    <a:pt x="9765" y="165843"/>
                    <a:pt x="14647" y="164228"/>
                  </a:cubicBezTo>
                  <a:cubicBezTo>
                    <a:pt x="14647" y="164228"/>
                    <a:pt x="13020" y="159385"/>
                    <a:pt x="13020" y="161000"/>
                  </a:cubicBezTo>
                  <a:cubicBezTo>
                    <a:pt x="13020" y="161000"/>
                    <a:pt x="16275" y="157771"/>
                    <a:pt x="17902" y="159385"/>
                  </a:cubicBezTo>
                  <a:cubicBezTo>
                    <a:pt x="22785" y="162614"/>
                    <a:pt x="22785" y="164228"/>
                    <a:pt x="24413" y="164228"/>
                  </a:cubicBezTo>
                  <a:cubicBezTo>
                    <a:pt x="26040" y="164228"/>
                    <a:pt x="29295" y="162614"/>
                    <a:pt x="29295" y="162614"/>
                  </a:cubicBezTo>
                  <a:cubicBezTo>
                    <a:pt x="29295" y="162614"/>
                    <a:pt x="29295" y="162614"/>
                    <a:pt x="24413" y="157771"/>
                  </a:cubicBezTo>
                  <a:cubicBezTo>
                    <a:pt x="26040" y="152928"/>
                    <a:pt x="24413" y="149699"/>
                    <a:pt x="22785" y="151313"/>
                  </a:cubicBezTo>
                  <a:cubicBezTo>
                    <a:pt x="21158" y="151313"/>
                    <a:pt x="19530" y="151313"/>
                    <a:pt x="19530" y="151313"/>
                  </a:cubicBezTo>
                  <a:cubicBezTo>
                    <a:pt x="19530" y="151313"/>
                    <a:pt x="19530" y="148084"/>
                    <a:pt x="22785" y="148084"/>
                  </a:cubicBezTo>
                  <a:cubicBezTo>
                    <a:pt x="24413" y="148084"/>
                    <a:pt x="27668" y="146470"/>
                    <a:pt x="29295" y="148084"/>
                  </a:cubicBezTo>
                  <a:cubicBezTo>
                    <a:pt x="30923" y="149699"/>
                    <a:pt x="34178" y="149699"/>
                    <a:pt x="35805" y="151313"/>
                  </a:cubicBezTo>
                  <a:cubicBezTo>
                    <a:pt x="37433" y="151313"/>
                    <a:pt x="40688" y="152928"/>
                    <a:pt x="40688" y="152928"/>
                  </a:cubicBezTo>
                  <a:cubicBezTo>
                    <a:pt x="45570" y="156156"/>
                    <a:pt x="50453" y="154542"/>
                    <a:pt x="50453" y="157771"/>
                  </a:cubicBezTo>
                  <a:cubicBezTo>
                    <a:pt x="50453" y="161000"/>
                    <a:pt x="50453" y="165843"/>
                    <a:pt x="50453" y="165843"/>
                  </a:cubicBezTo>
                  <a:cubicBezTo>
                    <a:pt x="50453" y="165843"/>
                    <a:pt x="43943" y="170686"/>
                    <a:pt x="45570" y="172300"/>
                  </a:cubicBezTo>
                  <a:cubicBezTo>
                    <a:pt x="45570" y="173915"/>
                    <a:pt x="48825" y="170686"/>
                    <a:pt x="50453" y="173915"/>
                  </a:cubicBezTo>
                  <a:cubicBezTo>
                    <a:pt x="52080" y="175529"/>
                    <a:pt x="53708" y="178758"/>
                    <a:pt x="53708" y="178758"/>
                  </a:cubicBezTo>
                  <a:cubicBezTo>
                    <a:pt x="53708" y="180372"/>
                    <a:pt x="53708" y="185216"/>
                    <a:pt x="53708" y="185216"/>
                  </a:cubicBezTo>
                  <a:cubicBezTo>
                    <a:pt x="53708" y="185216"/>
                    <a:pt x="53708" y="185216"/>
                    <a:pt x="58591" y="186830"/>
                  </a:cubicBezTo>
                  <a:cubicBezTo>
                    <a:pt x="58591" y="186830"/>
                    <a:pt x="58591" y="186830"/>
                    <a:pt x="58591" y="178758"/>
                  </a:cubicBezTo>
                  <a:cubicBezTo>
                    <a:pt x="60218" y="175529"/>
                    <a:pt x="56963" y="175529"/>
                    <a:pt x="60218" y="175529"/>
                  </a:cubicBezTo>
                  <a:cubicBezTo>
                    <a:pt x="65101" y="177144"/>
                    <a:pt x="66728" y="172300"/>
                    <a:pt x="66728" y="173915"/>
                  </a:cubicBezTo>
                  <a:cubicBezTo>
                    <a:pt x="68356" y="177144"/>
                    <a:pt x="68356" y="177144"/>
                    <a:pt x="68356" y="177144"/>
                  </a:cubicBezTo>
                  <a:cubicBezTo>
                    <a:pt x="68356" y="177144"/>
                    <a:pt x="71611" y="175529"/>
                    <a:pt x="71611" y="173915"/>
                  </a:cubicBezTo>
                  <a:cubicBezTo>
                    <a:pt x="71611" y="172300"/>
                    <a:pt x="69983" y="167457"/>
                    <a:pt x="69983" y="167457"/>
                  </a:cubicBezTo>
                  <a:cubicBezTo>
                    <a:pt x="73238" y="162614"/>
                    <a:pt x="69983" y="161000"/>
                    <a:pt x="73238" y="162614"/>
                  </a:cubicBezTo>
                  <a:cubicBezTo>
                    <a:pt x="76493" y="164228"/>
                    <a:pt x="81376" y="162614"/>
                    <a:pt x="81376" y="164228"/>
                  </a:cubicBezTo>
                  <a:cubicBezTo>
                    <a:pt x="86258" y="169072"/>
                    <a:pt x="87886" y="169072"/>
                    <a:pt x="87886" y="167457"/>
                  </a:cubicBezTo>
                  <a:cubicBezTo>
                    <a:pt x="89513" y="165843"/>
                    <a:pt x="87886" y="162614"/>
                    <a:pt x="87886" y="162614"/>
                  </a:cubicBezTo>
                  <a:cubicBezTo>
                    <a:pt x="87886" y="162614"/>
                    <a:pt x="91141" y="161000"/>
                    <a:pt x="94396" y="161000"/>
                  </a:cubicBezTo>
                  <a:cubicBezTo>
                    <a:pt x="94396" y="161000"/>
                    <a:pt x="94396" y="161000"/>
                    <a:pt x="97651" y="159385"/>
                  </a:cubicBezTo>
                  <a:cubicBezTo>
                    <a:pt x="97651" y="159385"/>
                    <a:pt x="102534" y="156156"/>
                    <a:pt x="102534" y="159385"/>
                  </a:cubicBezTo>
                  <a:cubicBezTo>
                    <a:pt x="102534" y="162614"/>
                    <a:pt x="107416" y="161000"/>
                    <a:pt x="107416" y="164228"/>
                  </a:cubicBezTo>
                  <a:cubicBezTo>
                    <a:pt x="107416" y="165843"/>
                    <a:pt x="107416" y="167457"/>
                    <a:pt x="109044" y="169072"/>
                  </a:cubicBezTo>
                  <a:cubicBezTo>
                    <a:pt x="109044" y="170686"/>
                    <a:pt x="112299" y="167457"/>
                    <a:pt x="112299" y="169072"/>
                  </a:cubicBezTo>
                  <a:cubicBezTo>
                    <a:pt x="112299" y="169072"/>
                    <a:pt x="112299" y="169072"/>
                    <a:pt x="112299" y="165843"/>
                  </a:cubicBezTo>
                  <a:cubicBezTo>
                    <a:pt x="110671" y="165843"/>
                    <a:pt x="109044" y="165843"/>
                    <a:pt x="109044" y="165843"/>
                  </a:cubicBezTo>
                  <a:cubicBezTo>
                    <a:pt x="109044" y="164228"/>
                    <a:pt x="109044" y="162614"/>
                    <a:pt x="109044" y="162614"/>
                  </a:cubicBezTo>
                  <a:cubicBezTo>
                    <a:pt x="109044" y="161000"/>
                    <a:pt x="109044" y="159385"/>
                    <a:pt x="110671" y="159385"/>
                  </a:cubicBezTo>
                  <a:cubicBezTo>
                    <a:pt x="110671" y="159385"/>
                    <a:pt x="112299" y="159385"/>
                    <a:pt x="113926" y="161000"/>
                  </a:cubicBezTo>
                  <a:cubicBezTo>
                    <a:pt x="115554" y="161000"/>
                    <a:pt x="118809" y="159385"/>
                    <a:pt x="118809" y="161000"/>
                  </a:cubicBezTo>
                  <a:cubicBezTo>
                    <a:pt x="118809" y="162614"/>
                    <a:pt x="122064" y="164228"/>
                    <a:pt x="122064" y="164228"/>
                  </a:cubicBezTo>
                  <a:cubicBezTo>
                    <a:pt x="122064" y="164228"/>
                    <a:pt x="123691" y="164228"/>
                    <a:pt x="123691" y="162614"/>
                  </a:cubicBezTo>
                  <a:cubicBezTo>
                    <a:pt x="123691" y="161000"/>
                    <a:pt x="125319" y="159385"/>
                    <a:pt x="125319" y="159385"/>
                  </a:cubicBezTo>
                  <a:cubicBezTo>
                    <a:pt x="128574" y="156156"/>
                    <a:pt x="128574" y="154542"/>
                    <a:pt x="130201" y="156156"/>
                  </a:cubicBezTo>
                  <a:cubicBezTo>
                    <a:pt x="131829" y="157771"/>
                    <a:pt x="131829" y="156156"/>
                    <a:pt x="133456" y="157771"/>
                  </a:cubicBezTo>
                  <a:cubicBezTo>
                    <a:pt x="135084" y="157771"/>
                    <a:pt x="136712" y="157771"/>
                    <a:pt x="138339" y="159385"/>
                  </a:cubicBezTo>
                  <a:cubicBezTo>
                    <a:pt x="138339" y="159385"/>
                    <a:pt x="138339" y="157771"/>
                    <a:pt x="139967" y="157771"/>
                  </a:cubicBezTo>
                  <a:cubicBezTo>
                    <a:pt x="139967" y="157771"/>
                    <a:pt x="141594" y="154542"/>
                    <a:pt x="141594" y="154542"/>
                  </a:cubicBezTo>
                  <a:cubicBezTo>
                    <a:pt x="141594" y="154542"/>
                    <a:pt x="141594" y="152928"/>
                    <a:pt x="139967" y="151313"/>
                  </a:cubicBezTo>
                  <a:cubicBezTo>
                    <a:pt x="139967" y="149699"/>
                    <a:pt x="141594" y="146470"/>
                    <a:pt x="141594" y="148084"/>
                  </a:cubicBezTo>
                  <a:cubicBezTo>
                    <a:pt x="143222" y="148084"/>
                    <a:pt x="144849" y="146470"/>
                    <a:pt x="146477" y="146470"/>
                  </a:cubicBezTo>
                  <a:close/>
                  <a:moveTo>
                    <a:pt x="1163638" y="52983"/>
                  </a:moveTo>
                  <a:cubicBezTo>
                    <a:pt x="1173163" y="49632"/>
                    <a:pt x="1192213" y="59686"/>
                    <a:pt x="1192213" y="63038"/>
                  </a:cubicBezTo>
                  <a:cubicBezTo>
                    <a:pt x="1192213" y="66389"/>
                    <a:pt x="1192213" y="66389"/>
                    <a:pt x="1187451" y="68065"/>
                  </a:cubicBezTo>
                  <a:cubicBezTo>
                    <a:pt x="1185863" y="69741"/>
                    <a:pt x="1185863" y="69741"/>
                    <a:pt x="1184276" y="71416"/>
                  </a:cubicBezTo>
                  <a:cubicBezTo>
                    <a:pt x="1182688" y="73092"/>
                    <a:pt x="1181101" y="73092"/>
                    <a:pt x="1179513" y="74768"/>
                  </a:cubicBezTo>
                  <a:cubicBezTo>
                    <a:pt x="1177926" y="78119"/>
                    <a:pt x="1173163" y="76443"/>
                    <a:pt x="1171576" y="74768"/>
                  </a:cubicBezTo>
                  <a:cubicBezTo>
                    <a:pt x="1171576" y="73092"/>
                    <a:pt x="1169988" y="76443"/>
                    <a:pt x="1165225" y="78119"/>
                  </a:cubicBezTo>
                  <a:cubicBezTo>
                    <a:pt x="1162050" y="79795"/>
                    <a:pt x="1160463" y="78119"/>
                    <a:pt x="1158875" y="78119"/>
                  </a:cubicBezTo>
                  <a:cubicBezTo>
                    <a:pt x="1157288" y="78119"/>
                    <a:pt x="1155700" y="74768"/>
                    <a:pt x="1152525" y="71416"/>
                  </a:cubicBezTo>
                  <a:cubicBezTo>
                    <a:pt x="1149350" y="68065"/>
                    <a:pt x="1154113" y="66389"/>
                    <a:pt x="1155700" y="63038"/>
                  </a:cubicBezTo>
                  <a:cubicBezTo>
                    <a:pt x="1155700" y="59686"/>
                    <a:pt x="1160463" y="54659"/>
                    <a:pt x="1163638" y="52983"/>
                  </a:cubicBezTo>
                  <a:close/>
                  <a:moveTo>
                    <a:pt x="797701" y="454"/>
                  </a:moveTo>
                  <a:cubicBezTo>
                    <a:pt x="800948" y="2075"/>
                    <a:pt x="802572" y="454"/>
                    <a:pt x="804196" y="3697"/>
                  </a:cubicBezTo>
                  <a:cubicBezTo>
                    <a:pt x="805820" y="6940"/>
                    <a:pt x="805820" y="6940"/>
                    <a:pt x="804196" y="6940"/>
                  </a:cubicBezTo>
                  <a:cubicBezTo>
                    <a:pt x="802572" y="8561"/>
                    <a:pt x="799325" y="8561"/>
                    <a:pt x="799325" y="10183"/>
                  </a:cubicBezTo>
                  <a:cubicBezTo>
                    <a:pt x="797701" y="11805"/>
                    <a:pt x="796077" y="13426"/>
                    <a:pt x="796077" y="16669"/>
                  </a:cubicBezTo>
                  <a:cubicBezTo>
                    <a:pt x="796077" y="18291"/>
                    <a:pt x="799325" y="23156"/>
                    <a:pt x="799325" y="23156"/>
                  </a:cubicBezTo>
                  <a:cubicBezTo>
                    <a:pt x="799325" y="23156"/>
                    <a:pt x="800948" y="23156"/>
                    <a:pt x="800948" y="23156"/>
                  </a:cubicBezTo>
                  <a:cubicBezTo>
                    <a:pt x="802572" y="21534"/>
                    <a:pt x="807444" y="8561"/>
                    <a:pt x="809067" y="8561"/>
                  </a:cubicBezTo>
                  <a:cubicBezTo>
                    <a:pt x="809067" y="8561"/>
                    <a:pt x="810691" y="6940"/>
                    <a:pt x="812315" y="8561"/>
                  </a:cubicBezTo>
                  <a:cubicBezTo>
                    <a:pt x="813939" y="8561"/>
                    <a:pt x="820434" y="8561"/>
                    <a:pt x="822058" y="10183"/>
                  </a:cubicBezTo>
                  <a:cubicBezTo>
                    <a:pt x="822058" y="10183"/>
                    <a:pt x="823682" y="10183"/>
                    <a:pt x="825305" y="10183"/>
                  </a:cubicBezTo>
                  <a:cubicBezTo>
                    <a:pt x="826929" y="8561"/>
                    <a:pt x="828553" y="8561"/>
                    <a:pt x="830177" y="10183"/>
                  </a:cubicBezTo>
                  <a:cubicBezTo>
                    <a:pt x="831801" y="11805"/>
                    <a:pt x="836672" y="11805"/>
                    <a:pt x="838296" y="13426"/>
                  </a:cubicBezTo>
                  <a:cubicBezTo>
                    <a:pt x="838296" y="16669"/>
                    <a:pt x="846415" y="13426"/>
                    <a:pt x="846415" y="16669"/>
                  </a:cubicBezTo>
                  <a:cubicBezTo>
                    <a:pt x="848039" y="18291"/>
                    <a:pt x="848039" y="23156"/>
                    <a:pt x="848039" y="23156"/>
                  </a:cubicBezTo>
                  <a:cubicBezTo>
                    <a:pt x="848039" y="23156"/>
                    <a:pt x="851286" y="24777"/>
                    <a:pt x="846415" y="26399"/>
                  </a:cubicBezTo>
                  <a:cubicBezTo>
                    <a:pt x="843167" y="29642"/>
                    <a:pt x="844791" y="28020"/>
                    <a:pt x="839920" y="31264"/>
                  </a:cubicBezTo>
                  <a:cubicBezTo>
                    <a:pt x="835048" y="36128"/>
                    <a:pt x="831801" y="37750"/>
                    <a:pt x="828553" y="37750"/>
                  </a:cubicBezTo>
                  <a:cubicBezTo>
                    <a:pt x="826929" y="37750"/>
                    <a:pt x="825305" y="34507"/>
                    <a:pt x="823682" y="34507"/>
                  </a:cubicBezTo>
                  <a:cubicBezTo>
                    <a:pt x="822058" y="36128"/>
                    <a:pt x="818810" y="37750"/>
                    <a:pt x="818810" y="37750"/>
                  </a:cubicBezTo>
                  <a:cubicBezTo>
                    <a:pt x="818810" y="37750"/>
                    <a:pt x="825305" y="44236"/>
                    <a:pt x="826929" y="44236"/>
                  </a:cubicBezTo>
                  <a:cubicBezTo>
                    <a:pt x="826929" y="44236"/>
                    <a:pt x="831801" y="45858"/>
                    <a:pt x="831801" y="45858"/>
                  </a:cubicBezTo>
                  <a:cubicBezTo>
                    <a:pt x="831801" y="45858"/>
                    <a:pt x="831801" y="49101"/>
                    <a:pt x="836672" y="47479"/>
                  </a:cubicBezTo>
                  <a:cubicBezTo>
                    <a:pt x="841543" y="45858"/>
                    <a:pt x="843167" y="44236"/>
                    <a:pt x="843167" y="44236"/>
                  </a:cubicBezTo>
                  <a:cubicBezTo>
                    <a:pt x="843167" y="44236"/>
                    <a:pt x="849662" y="45858"/>
                    <a:pt x="851286" y="45858"/>
                  </a:cubicBezTo>
                  <a:cubicBezTo>
                    <a:pt x="852910" y="45858"/>
                    <a:pt x="856157" y="45858"/>
                    <a:pt x="856157" y="45858"/>
                  </a:cubicBezTo>
                  <a:cubicBezTo>
                    <a:pt x="856157" y="45858"/>
                    <a:pt x="856157" y="45858"/>
                    <a:pt x="859405" y="40993"/>
                  </a:cubicBezTo>
                  <a:cubicBezTo>
                    <a:pt x="859405" y="40993"/>
                    <a:pt x="864276" y="40993"/>
                    <a:pt x="864276" y="42615"/>
                  </a:cubicBezTo>
                  <a:cubicBezTo>
                    <a:pt x="865900" y="44236"/>
                    <a:pt x="869148" y="40993"/>
                    <a:pt x="869148" y="40993"/>
                  </a:cubicBezTo>
                  <a:cubicBezTo>
                    <a:pt x="869148" y="40993"/>
                    <a:pt x="880514" y="40993"/>
                    <a:pt x="880514" y="42615"/>
                  </a:cubicBezTo>
                  <a:cubicBezTo>
                    <a:pt x="882138" y="44236"/>
                    <a:pt x="882138" y="44236"/>
                    <a:pt x="883762" y="45858"/>
                  </a:cubicBezTo>
                  <a:cubicBezTo>
                    <a:pt x="885386" y="49101"/>
                    <a:pt x="877267" y="50722"/>
                    <a:pt x="877267" y="50722"/>
                  </a:cubicBezTo>
                  <a:cubicBezTo>
                    <a:pt x="875643" y="50722"/>
                    <a:pt x="872395" y="49101"/>
                    <a:pt x="874019" y="52344"/>
                  </a:cubicBezTo>
                  <a:cubicBezTo>
                    <a:pt x="875643" y="55587"/>
                    <a:pt x="878891" y="53966"/>
                    <a:pt x="880514" y="55587"/>
                  </a:cubicBezTo>
                  <a:cubicBezTo>
                    <a:pt x="880514" y="57209"/>
                    <a:pt x="883762" y="57209"/>
                    <a:pt x="883762" y="57209"/>
                  </a:cubicBezTo>
                  <a:cubicBezTo>
                    <a:pt x="885386" y="57209"/>
                    <a:pt x="885386" y="57209"/>
                    <a:pt x="885386" y="57209"/>
                  </a:cubicBezTo>
                  <a:cubicBezTo>
                    <a:pt x="885386" y="57209"/>
                    <a:pt x="887010" y="57209"/>
                    <a:pt x="888633" y="55587"/>
                  </a:cubicBezTo>
                  <a:cubicBezTo>
                    <a:pt x="890257" y="55587"/>
                    <a:pt x="891881" y="53966"/>
                    <a:pt x="891881" y="55587"/>
                  </a:cubicBezTo>
                  <a:cubicBezTo>
                    <a:pt x="891881" y="55587"/>
                    <a:pt x="891881" y="58830"/>
                    <a:pt x="891881" y="60452"/>
                  </a:cubicBezTo>
                  <a:cubicBezTo>
                    <a:pt x="893505" y="60452"/>
                    <a:pt x="893505" y="60452"/>
                    <a:pt x="895129" y="60452"/>
                  </a:cubicBezTo>
                  <a:cubicBezTo>
                    <a:pt x="896752" y="60452"/>
                    <a:pt x="896752" y="58830"/>
                    <a:pt x="896752" y="60452"/>
                  </a:cubicBezTo>
                  <a:cubicBezTo>
                    <a:pt x="898376" y="60452"/>
                    <a:pt x="901624" y="57209"/>
                    <a:pt x="901624" y="57209"/>
                  </a:cubicBezTo>
                  <a:cubicBezTo>
                    <a:pt x="901624" y="57209"/>
                    <a:pt x="901624" y="57209"/>
                    <a:pt x="906495" y="57209"/>
                  </a:cubicBezTo>
                  <a:cubicBezTo>
                    <a:pt x="906495" y="57209"/>
                    <a:pt x="911367" y="57209"/>
                    <a:pt x="911367" y="58830"/>
                  </a:cubicBezTo>
                  <a:cubicBezTo>
                    <a:pt x="911367" y="60452"/>
                    <a:pt x="914614" y="60452"/>
                    <a:pt x="914614" y="62074"/>
                  </a:cubicBezTo>
                  <a:cubicBezTo>
                    <a:pt x="916238" y="63695"/>
                    <a:pt x="924357" y="62074"/>
                    <a:pt x="925981" y="62074"/>
                  </a:cubicBezTo>
                  <a:cubicBezTo>
                    <a:pt x="925981" y="62074"/>
                    <a:pt x="930852" y="60452"/>
                    <a:pt x="932476" y="60452"/>
                  </a:cubicBezTo>
                  <a:cubicBezTo>
                    <a:pt x="934100" y="62074"/>
                    <a:pt x="937347" y="62074"/>
                    <a:pt x="938971" y="63695"/>
                  </a:cubicBezTo>
                  <a:cubicBezTo>
                    <a:pt x="938971" y="65317"/>
                    <a:pt x="940595" y="66938"/>
                    <a:pt x="942219" y="68560"/>
                  </a:cubicBezTo>
                  <a:cubicBezTo>
                    <a:pt x="943843" y="68560"/>
                    <a:pt x="948714" y="70181"/>
                    <a:pt x="948714" y="70181"/>
                  </a:cubicBezTo>
                  <a:cubicBezTo>
                    <a:pt x="950338" y="70181"/>
                    <a:pt x="953585" y="71803"/>
                    <a:pt x="955209" y="73425"/>
                  </a:cubicBezTo>
                  <a:cubicBezTo>
                    <a:pt x="956833" y="75046"/>
                    <a:pt x="961704" y="73425"/>
                    <a:pt x="964952" y="75046"/>
                  </a:cubicBezTo>
                  <a:cubicBezTo>
                    <a:pt x="966576" y="78289"/>
                    <a:pt x="968199" y="79911"/>
                    <a:pt x="969823" y="81532"/>
                  </a:cubicBezTo>
                  <a:cubicBezTo>
                    <a:pt x="969823" y="83154"/>
                    <a:pt x="971447" y="83154"/>
                    <a:pt x="971447" y="83154"/>
                  </a:cubicBezTo>
                  <a:cubicBezTo>
                    <a:pt x="973071" y="81532"/>
                    <a:pt x="976318" y="81532"/>
                    <a:pt x="977942" y="84776"/>
                  </a:cubicBezTo>
                  <a:cubicBezTo>
                    <a:pt x="981190" y="88019"/>
                    <a:pt x="989309" y="92884"/>
                    <a:pt x="989309" y="92884"/>
                  </a:cubicBezTo>
                  <a:cubicBezTo>
                    <a:pt x="990933" y="94505"/>
                    <a:pt x="995804" y="96127"/>
                    <a:pt x="997428" y="96127"/>
                  </a:cubicBezTo>
                  <a:cubicBezTo>
                    <a:pt x="999052" y="97748"/>
                    <a:pt x="1000675" y="97748"/>
                    <a:pt x="1003923" y="97748"/>
                  </a:cubicBezTo>
                  <a:cubicBezTo>
                    <a:pt x="1007171" y="97748"/>
                    <a:pt x="1007171" y="97748"/>
                    <a:pt x="1008794" y="99370"/>
                  </a:cubicBezTo>
                  <a:cubicBezTo>
                    <a:pt x="1010418" y="102613"/>
                    <a:pt x="1013666" y="100991"/>
                    <a:pt x="1015290" y="105856"/>
                  </a:cubicBezTo>
                  <a:cubicBezTo>
                    <a:pt x="1018537" y="110721"/>
                    <a:pt x="1021785" y="110721"/>
                    <a:pt x="1023409" y="112343"/>
                  </a:cubicBezTo>
                  <a:cubicBezTo>
                    <a:pt x="1025032" y="115586"/>
                    <a:pt x="1026656" y="115586"/>
                    <a:pt x="1026656" y="117207"/>
                  </a:cubicBezTo>
                  <a:cubicBezTo>
                    <a:pt x="1028280" y="120450"/>
                    <a:pt x="1029904" y="122072"/>
                    <a:pt x="1029904" y="123694"/>
                  </a:cubicBezTo>
                  <a:cubicBezTo>
                    <a:pt x="1031528" y="126937"/>
                    <a:pt x="1031528" y="128558"/>
                    <a:pt x="1031528" y="130180"/>
                  </a:cubicBezTo>
                  <a:cubicBezTo>
                    <a:pt x="1031528" y="133423"/>
                    <a:pt x="1031528" y="135045"/>
                    <a:pt x="1029904" y="136666"/>
                  </a:cubicBezTo>
                  <a:cubicBezTo>
                    <a:pt x="1026656" y="139909"/>
                    <a:pt x="1026656" y="139909"/>
                    <a:pt x="1023409" y="144774"/>
                  </a:cubicBezTo>
                  <a:cubicBezTo>
                    <a:pt x="1020161" y="148017"/>
                    <a:pt x="1016913" y="149639"/>
                    <a:pt x="1013666" y="151260"/>
                  </a:cubicBezTo>
                  <a:cubicBezTo>
                    <a:pt x="1012042" y="152882"/>
                    <a:pt x="1005547" y="156125"/>
                    <a:pt x="1005547" y="156125"/>
                  </a:cubicBezTo>
                  <a:cubicBezTo>
                    <a:pt x="1005547" y="156125"/>
                    <a:pt x="1005547" y="156125"/>
                    <a:pt x="1002299" y="156125"/>
                  </a:cubicBezTo>
                  <a:cubicBezTo>
                    <a:pt x="1002299" y="156125"/>
                    <a:pt x="1002299" y="156125"/>
                    <a:pt x="997428" y="157747"/>
                  </a:cubicBezTo>
                  <a:cubicBezTo>
                    <a:pt x="990933" y="159368"/>
                    <a:pt x="987685" y="157747"/>
                    <a:pt x="986061" y="159368"/>
                  </a:cubicBezTo>
                  <a:cubicBezTo>
                    <a:pt x="984437" y="160990"/>
                    <a:pt x="968199" y="159368"/>
                    <a:pt x="964952" y="159368"/>
                  </a:cubicBezTo>
                  <a:cubicBezTo>
                    <a:pt x="961704" y="157747"/>
                    <a:pt x="960080" y="157747"/>
                    <a:pt x="955209" y="156125"/>
                  </a:cubicBezTo>
                  <a:cubicBezTo>
                    <a:pt x="951962" y="154504"/>
                    <a:pt x="945466" y="154504"/>
                    <a:pt x="943843" y="154504"/>
                  </a:cubicBezTo>
                  <a:cubicBezTo>
                    <a:pt x="943843" y="154504"/>
                    <a:pt x="943843" y="154504"/>
                    <a:pt x="942219" y="154504"/>
                  </a:cubicBezTo>
                  <a:cubicBezTo>
                    <a:pt x="938971" y="154504"/>
                    <a:pt x="935724" y="154504"/>
                    <a:pt x="932476" y="152882"/>
                  </a:cubicBezTo>
                  <a:cubicBezTo>
                    <a:pt x="927605" y="151260"/>
                    <a:pt x="924357" y="151260"/>
                    <a:pt x="921109" y="151260"/>
                  </a:cubicBezTo>
                  <a:cubicBezTo>
                    <a:pt x="919486" y="149639"/>
                    <a:pt x="916238" y="144774"/>
                    <a:pt x="912990" y="144774"/>
                  </a:cubicBezTo>
                  <a:cubicBezTo>
                    <a:pt x="911367" y="144774"/>
                    <a:pt x="906495" y="144774"/>
                    <a:pt x="904871" y="143153"/>
                  </a:cubicBezTo>
                  <a:cubicBezTo>
                    <a:pt x="903248" y="143153"/>
                    <a:pt x="900000" y="143153"/>
                    <a:pt x="900000" y="141531"/>
                  </a:cubicBezTo>
                  <a:cubicBezTo>
                    <a:pt x="898376" y="141531"/>
                    <a:pt x="898376" y="141531"/>
                    <a:pt x="895129" y="141531"/>
                  </a:cubicBezTo>
                  <a:cubicBezTo>
                    <a:pt x="891881" y="139909"/>
                    <a:pt x="891881" y="141531"/>
                    <a:pt x="888633" y="138288"/>
                  </a:cubicBezTo>
                  <a:cubicBezTo>
                    <a:pt x="885386" y="136666"/>
                    <a:pt x="885386" y="136666"/>
                    <a:pt x="883762" y="135045"/>
                  </a:cubicBezTo>
                  <a:cubicBezTo>
                    <a:pt x="880514" y="133423"/>
                    <a:pt x="880514" y="130180"/>
                    <a:pt x="878891" y="130180"/>
                  </a:cubicBezTo>
                  <a:cubicBezTo>
                    <a:pt x="877267" y="130180"/>
                    <a:pt x="878891" y="128558"/>
                    <a:pt x="875643" y="128558"/>
                  </a:cubicBezTo>
                  <a:cubicBezTo>
                    <a:pt x="872395" y="128558"/>
                    <a:pt x="870772" y="128558"/>
                    <a:pt x="870772" y="128558"/>
                  </a:cubicBezTo>
                  <a:cubicBezTo>
                    <a:pt x="870772" y="128558"/>
                    <a:pt x="870772" y="128558"/>
                    <a:pt x="875643" y="131801"/>
                  </a:cubicBezTo>
                  <a:cubicBezTo>
                    <a:pt x="875643" y="131801"/>
                    <a:pt x="877267" y="138288"/>
                    <a:pt x="878891" y="138288"/>
                  </a:cubicBezTo>
                  <a:cubicBezTo>
                    <a:pt x="878891" y="139909"/>
                    <a:pt x="882138" y="143153"/>
                    <a:pt x="883762" y="143153"/>
                  </a:cubicBezTo>
                  <a:cubicBezTo>
                    <a:pt x="885386" y="144774"/>
                    <a:pt x="887010" y="143153"/>
                    <a:pt x="888633" y="144774"/>
                  </a:cubicBezTo>
                  <a:cubicBezTo>
                    <a:pt x="888633" y="146396"/>
                    <a:pt x="890257" y="146396"/>
                    <a:pt x="891881" y="148017"/>
                  </a:cubicBezTo>
                  <a:cubicBezTo>
                    <a:pt x="893505" y="149639"/>
                    <a:pt x="893505" y="151260"/>
                    <a:pt x="895129" y="154504"/>
                  </a:cubicBezTo>
                  <a:cubicBezTo>
                    <a:pt x="896752" y="156125"/>
                    <a:pt x="896752" y="156125"/>
                    <a:pt x="900000" y="157747"/>
                  </a:cubicBezTo>
                  <a:cubicBezTo>
                    <a:pt x="903248" y="159368"/>
                    <a:pt x="904871" y="157747"/>
                    <a:pt x="908119" y="159368"/>
                  </a:cubicBezTo>
                  <a:cubicBezTo>
                    <a:pt x="909743" y="160990"/>
                    <a:pt x="906495" y="160990"/>
                    <a:pt x="911367" y="162611"/>
                  </a:cubicBezTo>
                  <a:cubicBezTo>
                    <a:pt x="914614" y="164233"/>
                    <a:pt x="916238" y="162611"/>
                    <a:pt x="916238" y="165855"/>
                  </a:cubicBezTo>
                  <a:cubicBezTo>
                    <a:pt x="916238" y="169098"/>
                    <a:pt x="916238" y="170719"/>
                    <a:pt x="916238" y="172341"/>
                  </a:cubicBezTo>
                  <a:cubicBezTo>
                    <a:pt x="916238" y="175584"/>
                    <a:pt x="912990" y="178827"/>
                    <a:pt x="912990" y="178827"/>
                  </a:cubicBezTo>
                  <a:cubicBezTo>
                    <a:pt x="909743" y="183692"/>
                    <a:pt x="911367" y="186935"/>
                    <a:pt x="911367" y="188557"/>
                  </a:cubicBezTo>
                  <a:cubicBezTo>
                    <a:pt x="912990" y="190178"/>
                    <a:pt x="914614" y="193421"/>
                    <a:pt x="916238" y="195043"/>
                  </a:cubicBezTo>
                  <a:cubicBezTo>
                    <a:pt x="917862" y="196665"/>
                    <a:pt x="917862" y="201529"/>
                    <a:pt x="917862" y="203151"/>
                  </a:cubicBezTo>
                  <a:cubicBezTo>
                    <a:pt x="917862" y="204773"/>
                    <a:pt x="917862" y="204773"/>
                    <a:pt x="916238" y="206394"/>
                  </a:cubicBezTo>
                  <a:cubicBezTo>
                    <a:pt x="916238" y="209637"/>
                    <a:pt x="917862" y="209637"/>
                    <a:pt x="919486" y="211259"/>
                  </a:cubicBezTo>
                  <a:cubicBezTo>
                    <a:pt x="921109" y="211259"/>
                    <a:pt x="925981" y="211259"/>
                    <a:pt x="929228" y="211259"/>
                  </a:cubicBezTo>
                  <a:cubicBezTo>
                    <a:pt x="929228" y="212880"/>
                    <a:pt x="930852" y="212880"/>
                    <a:pt x="930852" y="212880"/>
                  </a:cubicBezTo>
                  <a:cubicBezTo>
                    <a:pt x="930852" y="211259"/>
                    <a:pt x="930852" y="211259"/>
                    <a:pt x="934100" y="212880"/>
                  </a:cubicBezTo>
                  <a:cubicBezTo>
                    <a:pt x="937347" y="214502"/>
                    <a:pt x="938971" y="216124"/>
                    <a:pt x="940595" y="217745"/>
                  </a:cubicBezTo>
                  <a:cubicBezTo>
                    <a:pt x="942219" y="219367"/>
                    <a:pt x="947090" y="220988"/>
                    <a:pt x="947090" y="220988"/>
                  </a:cubicBezTo>
                  <a:cubicBezTo>
                    <a:pt x="948714" y="222610"/>
                    <a:pt x="948714" y="224231"/>
                    <a:pt x="951962" y="224231"/>
                  </a:cubicBezTo>
                  <a:cubicBezTo>
                    <a:pt x="955209" y="225853"/>
                    <a:pt x="958457" y="224231"/>
                    <a:pt x="960080" y="224231"/>
                  </a:cubicBezTo>
                  <a:cubicBezTo>
                    <a:pt x="961704" y="224231"/>
                    <a:pt x="963328" y="225853"/>
                    <a:pt x="964952" y="224231"/>
                  </a:cubicBezTo>
                  <a:cubicBezTo>
                    <a:pt x="966576" y="222610"/>
                    <a:pt x="968199" y="220988"/>
                    <a:pt x="969823" y="219367"/>
                  </a:cubicBezTo>
                  <a:cubicBezTo>
                    <a:pt x="971447" y="219367"/>
                    <a:pt x="971447" y="217745"/>
                    <a:pt x="971447" y="217745"/>
                  </a:cubicBezTo>
                  <a:cubicBezTo>
                    <a:pt x="971447" y="216124"/>
                    <a:pt x="964952" y="212880"/>
                    <a:pt x="963328" y="212880"/>
                  </a:cubicBezTo>
                  <a:cubicBezTo>
                    <a:pt x="961704" y="212880"/>
                    <a:pt x="956833" y="212880"/>
                    <a:pt x="955209" y="211259"/>
                  </a:cubicBezTo>
                  <a:cubicBezTo>
                    <a:pt x="953585" y="209637"/>
                    <a:pt x="950338" y="206394"/>
                    <a:pt x="950338" y="204773"/>
                  </a:cubicBezTo>
                  <a:cubicBezTo>
                    <a:pt x="948714" y="203151"/>
                    <a:pt x="948714" y="199908"/>
                    <a:pt x="947090" y="198286"/>
                  </a:cubicBezTo>
                  <a:cubicBezTo>
                    <a:pt x="945466" y="198286"/>
                    <a:pt x="945466" y="195043"/>
                    <a:pt x="945466" y="193421"/>
                  </a:cubicBezTo>
                  <a:cubicBezTo>
                    <a:pt x="947090" y="193421"/>
                    <a:pt x="950338" y="188557"/>
                    <a:pt x="951962" y="188557"/>
                  </a:cubicBezTo>
                  <a:cubicBezTo>
                    <a:pt x="951962" y="188557"/>
                    <a:pt x="956833" y="185314"/>
                    <a:pt x="956833" y="185314"/>
                  </a:cubicBezTo>
                  <a:cubicBezTo>
                    <a:pt x="956833" y="185314"/>
                    <a:pt x="964952" y="188557"/>
                    <a:pt x="966576" y="191800"/>
                  </a:cubicBezTo>
                  <a:cubicBezTo>
                    <a:pt x="966576" y="193421"/>
                    <a:pt x="973071" y="198286"/>
                    <a:pt x="973071" y="199908"/>
                  </a:cubicBezTo>
                  <a:cubicBezTo>
                    <a:pt x="974695" y="199908"/>
                    <a:pt x="979566" y="199908"/>
                    <a:pt x="979566" y="201529"/>
                  </a:cubicBezTo>
                  <a:cubicBezTo>
                    <a:pt x="979566" y="201529"/>
                    <a:pt x="981190" y="201529"/>
                    <a:pt x="984437" y="199908"/>
                  </a:cubicBezTo>
                  <a:cubicBezTo>
                    <a:pt x="986061" y="199908"/>
                    <a:pt x="986061" y="199908"/>
                    <a:pt x="987685" y="199908"/>
                  </a:cubicBezTo>
                  <a:cubicBezTo>
                    <a:pt x="989309" y="199908"/>
                    <a:pt x="994180" y="201529"/>
                    <a:pt x="995804" y="201529"/>
                  </a:cubicBezTo>
                  <a:cubicBezTo>
                    <a:pt x="995804" y="203151"/>
                    <a:pt x="997428" y="203151"/>
                    <a:pt x="997428" y="203151"/>
                  </a:cubicBezTo>
                  <a:cubicBezTo>
                    <a:pt x="999052" y="203151"/>
                    <a:pt x="1000675" y="203151"/>
                    <a:pt x="1002299" y="203151"/>
                  </a:cubicBezTo>
                  <a:cubicBezTo>
                    <a:pt x="1003923" y="203151"/>
                    <a:pt x="1003923" y="203151"/>
                    <a:pt x="1008794" y="203151"/>
                  </a:cubicBezTo>
                  <a:cubicBezTo>
                    <a:pt x="1015290" y="201529"/>
                    <a:pt x="1016913" y="201529"/>
                    <a:pt x="1016913" y="201529"/>
                  </a:cubicBezTo>
                  <a:cubicBezTo>
                    <a:pt x="1016913" y="201529"/>
                    <a:pt x="1012042" y="190178"/>
                    <a:pt x="1010418" y="188557"/>
                  </a:cubicBezTo>
                  <a:cubicBezTo>
                    <a:pt x="1010418" y="188557"/>
                    <a:pt x="1008794" y="188557"/>
                    <a:pt x="1008794" y="188557"/>
                  </a:cubicBezTo>
                  <a:cubicBezTo>
                    <a:pt x="1007171" y="188557"/>
                    <a:pt x="1005547" y="188557"/>
                    <a:pt x="1003923" y="183692"/>
                  </a:cubicBezTo>
                  <a:cubicBezTo>
                    <a:pt x="1003923" y="177206"/>
                    <a:pt x="1010418" y="172341"/>
                    <a:pt x="1012042" y="172341"/>
                  </a:cubicBezTo>
                  <a:cubicBezTo>
                    <a:pt x="1012042" y="172341"/>
                    <a:pt x="1018537" y="167476"/>
                    <a:pt x="1020161" y="167476"/>
                  </a:cubicBezTo>
                  <a:cubicBezTo>
                    <a:pt x="1020161" y="165855"/>
                    <a:pt x="1021785" y="165855"/>
                    <a:pt x="1025032" y="164233"/>
                  </a:cubicBezTo>
                  <a:cubicBezTo>
                    <a:pt x="1029904" y="162611"/>
                    <a:pt x="1031528" y="160990"/>
                    <a:pt x="1033151" y="160990"/>
                  </a:cubicBezTo>
                  <a:cubicBezTo>
                    <a:pt x="1036399" y="159368"/>
                    <a:pt x="1047766" y="148017"/>
                    <a:pt x="1047766" y="148017"/>
                  </a:cubicBezTo>
                  <a:cubicBezTo>
                    <a:pt x="1047766" y="148017"/>
                    <a:pt x="1051013" y="146396"/>
                    <a:pt x="1054261" y="148017"/>
                  </a:cubicBezTo>
                  <a:cubicBezTo>
                    <a:pt x="1055884" y="149639"/>
                    <a:pt x="1059132" y="149639"/>
                    <a:pt x="1062380" y="149639"/>
                  </a:cubicBezTo>
                  <a:cubicBezTo>
                    <a:pt x="1064003" y="151260"/>
                    <a:pt x="1067251" y="149639"/>
                    <a:pt x="1068875" y="151260"/>
                  </a:cubicBezTo>
                  <a:cubicBezTo>
                    <a:pt x="1068875" y="152882"/>
                    <a:pt x="1072122" y="152882"/>
                    <a:pt x="1073746" y="154504"/>
                  </a:cubicBezTo>
                  <a:cubicBezTo>
                    <a:pt x="1073746" y="156125"/>
                    <a:pt x="1075370" y="157747"/>
                    <a:pt x="1076994" y="159368"/>
                  </a:cubicBezTo>
                  <a:cubicBezTo>
                    <a:pt x="1076994" y="160990"/>
                    <a:pt x="1078618" y="159368"/>
                    <a:pt x="1078618" y="160990"/>
                  </a:cubicBezTo>
                  <a:cubicBezTo>
                    <a:pt x="1080241" y="164233"/>
                    <a:pt x="1080241" y="159368"/>
                    <a:pt x="1080241" y="156125"/>
                  </a:cubicBezTo>
                  <a:cubicBezTo>
                    <a:pt x="1081865" y="152882"/>
                    <a:pt x="1081865" y="149639"/>
                    <a:pt x="1081865" y="148017"/>
                  </a:cubicBezTo>
                  <a:cubicBezTo>
                    <a:pt x="1083489" y="146396"/>
                    <a:pt x="1083489" y="146396"/>
                    <a:pt x="1083489" y="144774"/>
                  </a:cubicBezTo>
                  <a:cubicBezTo>
                    <a:pt x="1085113" y="141531"/>
                    <a:pt x="1086737" y="138288"/>
                    <a:pt x="1086737" y="136666"/>
                  </a:cubicBezTo>
                  <a:cubicBezTo>
                    <a:pt x="1085113" y="135045"/>
                    <a:pt x="1085113" y="131801"/>
                    <a:pt x="1083489" y="130180"/>
                  </a:cubicBezTo>
                  <a:cubicBezTo>
                    <a:pt x="1083489" y="128558"/>
                    <a:pt x="1081865" y="128558"/>
                    <a:pt x="1080241" y="126937"/>
                  </a:cubicBezTo>
                  <a:cubicBezTo>
                    <a:pt x="1076994" y="126937"/>
                    <a:pt x="1075370" y="126937"/>
                    <a:pt x="1075370" y="125315"/>
                  </a:cubicBezTo>
                  <a:cubicBezTo>
                    <a:pt x="1073746" y="125315"/>
                    <a:pt x="1075370" y="122072"/>
                    <a:pt x="1076994" y="120450"/>
                  </a:cubicBezTo>
                  <a:cubicBezTo>
                    <a:pt x="1078618" y="117207"/>
                    <a:pt x="1081865" y="112343"/>
                    <a:pt x="1081865" y="110721"/>
                  </a:cubicBezTo>
                  <a:cubicBezTo>
                    <a:pt x="1081865" y="107478"/>
                    <a:pt x="1083489" y="105856"/>
                    <a:pt x="1081865" y="104235"/>
                  </a:cubicBezTo>
                  <a:cubicBezTo>
                    <a:pt x="1081865" y="104235"/>
                    <a:pt x="1081865" y="102613"/>
                    <a:pt x="1081865" y="100991"/>
                  </a:cubicBezTo>
                  <a:cubicBezTo>
                    <a:pt x="1081865" y="99370"/>
                    <a:pt x="1081865" y="97748"/>
                    <a:pt x="1081865" y="96127"/>
                  </a:cubicBezTo>
                  <a:cubicBezTo>
                    <a:pt x="1081865" y="96127"/>
                    <a:pt x="1081865" y="94505"/>
                    <a:pt x="1081865" y="92884"/>
                  </a:cubicBezTo>
                  <a:cubicBezTo>
                    <a:pt x="1080241" y="91262"/>
                    <a:pt x="1076994" y="88019"/>
                    <a:pt x="1076994" y="88019"/>
                  </a:cubicBezTo>
                  <a:cubicBezTo>
                    <a:pt x="1075370" y="88019"/>
                    <a:pt x="1073746" y="86397"/>
                    <a:pt x="1072122" y="86397"/>
                  </a:cubicBezTo>
                  <a:cubicBezTo>
                    <a:pt x="1068875" y="86397"/>
                    <a:pt x="1067251" y="83154"/>
                    <a:pt x="1067251" y="83154"/>
                  </a:cubicBezTo>
                  <a:cubicBezTo>
                    <a:pt x="1067251" y="83154"/>
                    <a:pt x="1075370" y="84776"/>
                    <a:pt x="1078618" y="84776"/>
                  </a:cubicBezTo>
                  <a:cubicBezTo>
                    <a:pt x="1080241" y="83154"/>
                    <a:pt x="1083489" y="83154"/>
                    <a:pt x="1086737" y="83154"/>
                  </a:cubicBezTo>
                  <a:cubicBezTo>
                    <a:pt x="1088360" y="83154"/>
                    <a:pt x="1088360" y="83154"/>
                    <a:pt x="1089984" y="83154"/>
                  </a:cubicBezTo>
                  <a:cubicBezTo>
                    <a:pt x="1093232" y="83154"/>
                    <a:pt x="1094856" y="83154"/>
                    <a:pt x="1096479" y="83154"/>
                  </a:cubicBezTo>
                  <a:cubicBezTo>
                    <a:pt x="1096479" y="83154"/>
                    <a:pt x="1098103" y="83154"/>
                    <a:pt x="1099727" y="83154"/>
                  </a:cubicBezTo>
                  <a:cubicBezTo>
                    <a:pt x="1099727" y="83154"/>
                    <a:pt x="1102975" y="83154"/>
                    <a:pt x="1102975" y="83154"/>
                  </a:cubicBezTo>
                  <a:cubicBezTo>
                    <a:pt x="1106222" y="84776"/>
                    <a:pt x="1109470" y="83154"/>
                    <a:pt x="1109470" y="84776"/>
                  </a:cubicBezTo>
                  <a:cubicBezTo>
                    <a:pt x="1111094" y="86397"/>
                    <a:pt x="1117589" y="88019"/>
                    <a:pt x="1117589" y="89640"/>
                  </a:cubicBezTo>
                  <a:cubicBezTo>
                    <a:pt x="1117589" y="91262"/>
                    <a:pt x="1127332" y="97748"/>
                    <a:pt x="1127332" y="100991"/>
                  </a:cubicBezTo>
                  <a:cubicBezTo>
                    <a:pt x="1127332" y="104235"/>
                    <a:pt x="1130579" y="104235"/>
                    <a:pt x="1128955" y="104235"/>
                  </a:cubicBezTo>
                  <a:cubicBezTo>
                    <a:pt x="1127332" y="105856"/>
                    <a:pt x="1120836" y="105856"/>
                    <a:pt x="1120836" y="105856"/>
                  </a:cubicBezTo>
                  <a:cubicBezTo>
                    <a:pt x="1120836" y="105856"/>
                    <a:pt x="1120836" y="105856"/>
                    <a:pt x="1112717" y="107478"/>
                  </a:cubicBezTo>
                  <a:cubicBezTo>
                    <a:pt x="1112717" y="107478"/>
                    <a:pt x="1109470" y="105856"/>
                    <a:pt x="1107846" y="107478"/>
                  </a:cubicBezTo>
                  <a:cubicBezTo>
                    <a:pt x="1104598" y="109099"/>
                    <a:pt x="1102975" y="109099"/>
                    <a:pt x="1101351" y="112343"/>
                  </a:cubicBezTo>
                  <a:cubicBezTo>
                    <a:pt x="1101351" y="113964"/>
                    <a:pt x="1099727" y="112343"/>
                    <a:pt x="1098103" y="115586"/>
                  </a:cubicBezTo>
                  <a:cubicBezTo>
                    <a:pt x="1098103" y="117207"/>
                    <a:pt x="1094856" y="118829"/>
                    <a:pt x="1096479" y="120450"/>
                  </a:cubicBezTo>
                  <a:cubicBezTo>
                    <a:pt x="1098103" y="122072"/>
                    <a:pt x="1098103" y="123694"/>
                    <a:pt x="1102975" y="125315"/>
                  </a:cubicBezTo>
                  <a:cubicBezTo>
                    <a:pt x="1104598" y="125315"/>
                    <a:pt x="1104598" y="125315"/>
                    <a:pt x="1106222" y="125315"/>
                  </a:cubicBezTo>
                  <a:cubicBezTo>
                    <a:pt x="1107846" y="123694"/>
                    <a:pt x="1107846" y="123694"/>
                    <a:pt x="1107846" y="125315"/>
                  </a:cubicBezTo>
                  <a:cubicBezTo>
                    <a:pt x="1107846" y="128558"/>
                    <a:pt x="1112717" y="135045"/>
                    <a:pt x="1114341" y="136666"/>
                  </a:cubicBezTo>
                  <a:cubicBezTo>
                    <a:pt x="1115965" y="136666"/>
                    <a:pt x="1120836" y="135045"/>
                    <a:pt x="1120836" y="135045"/>
                  </a:cubicBezTo>
                  <a:cubicBezTo>
                    <a:pt x="1120836" y="135045"/>
                    <a:pt x="1120836" y="135045"/>
                    <a:pt x="1140322" y="131801"/>
                  </a:cubicBezTo>
                  <a:cubicBezTo>
                    <a:pt x="1140322" y="131801"/>
                    <a:pt x="1141946" y="130180"/>
                    <a:pt x="1143570" y="128558"/>
                  </a:cubicBezTo>
                  <a:cubicBezTo>
                    <a:pt x="1145193" y="126937"/>
                    <a:pt x="1148441" y="123694"/>
                    <a:pt x="1148441" y="125315"/>
                  </a:cubicBezTo>
                  <a:cubicBezTo>
                    <a:pt x="1148441" y="125315"/>
                    <a:pt x="1148441" y="115586"/>
                    <a:pt x="1150065" y="115586"/>
                  </a:cubicBezTo>
                  <a:cubicBezTo>
                    <a:pt x="1150065" y="113964"/>
                    <a:pt x="1150065" y="112343"/>
                    <a:pt x="1154936" y="110721"/>
                  </a:cubicBezTo>
                  <a:cubicBezTo>
                    <a:pt x="1159807" y="110721"/>
                    <a:pt x="1180917" y="104235"/>
                    <a:pt x="1180917" y="104235"/>
                  </a:cubicBezTo>
                  <a:cubicBezTo>
                    <a:pt x="1180917" y="104235"/>
                    <a:pt x="1176045" y="102613"/>
                    <a:pt x="1177669" y="102613"/>
                  </a:cubicBezTo>
                  <a:cubicBezTo>
                    <a:pt x="1177669" y="102613"/>
                    <a:pt x="1187412" y="97748"/>
                    <a:pt x="1189036" y="96127"/>
                  </a:cubicBezTo>
                  <a:cubicBezTo>
                    <a:pt x="1190660" y="94505"/>
                    <a:pt x="1195531" y="91262"/>
                    <a:pt x="1195531" y="89640"/>
                  </a:cubicBezTo>
                  <a:cubicBezTo>
                    <a:pt x="1197155" y="89640"/>
                    <a:pt x="1202026" y="88019"/>
                    <a:pt x="1202026" y="88019"/>
                  </a:cubicBezTo>
                  <a:cubicBezTo>
                    <a:pt x="1202026" y="88019"/>
                    <a:pt x="1208521" y="88019"/>
                    <a:pt x="1210145" y="88019"/>
                  </a:cubicBezTo>
                  <a:cubicBezTo>
                    <a:pt x="1211769" y="86397"/>
                    <a:pt x="1218264" y="83154"/>
                    <a:pt x="1218264" y="83154"/>
                  </a:cubicBezTo>
                  <a:cubicBezTo>
                    <a:pt x="1218264" y="83154"/>
                    <a:pt x="1221512" y="79911"/>
                    <a:pt x="1221512" y="83154"/>
                  </a:cubicBezTo>
                  <a:cubicBezTo>
                    <a:pt x="1221512" y="84776"/>
                    <a:pt x="1226383" y="83154"/>
                    <a:pt x="1226383" y="84776"/>
                  </a:cubicBezTo>
                  <a:cubicBezTo>
                    <a:pt x="1228007" y="86397"/>
                    <a:pt x="1226383" y="89640"/>
                    <a:pt x="1228007" y="89640"/>
                  </a:cubicBezTo>
                  <a:cubicBezTo>
                    <a:pt x="1229631" y="88019"/>
                    <a:pt x="1234502" y="83154"/>
                    <a:pt x="1234502" y="83154"/>
                  </a:cubicBezTo>
                  <a:cubicBezTo>
                    <a:pt x="1234502" y="83154"/>
                    <a:pt x="1236126" y="76668"/>
                    <a:pt x="1237750" y="76668"/>
                  </a:cubicBezTo>
                  <a:cubicBezTo>
                    <a:pt x="1239373" y="76668"/>
                    <a:pt x="1244245" y="75046"/>
                    <a:pt x="1245869" y="73425"/>
                  </a:cubicBezTo>
                  <a:cubicBezTo>
                    <a:pt x="1245869" y="73425"/>
                    <a:pt x="1250740" y="70181"/>
                    <a:pt x="1250740" y="70181"/>
                  </a:cubicBezTo>
                  <a:cubicBezTo>
                    <a:pt x="1250740" y="70181"/>
                    <a:pt x="1262107" y="68560"/>
                    <a:pt x="1262107" y="70181"/>
                  </a:cubicBezTo>
                  <a:cubicBezTo>
                    <a:pt x="1262107" y="70181"/>
                    <a:pt x="1262107" y="70181"/>
                    <a:pt x="1255611" y="78289"/>
                  </a:cubicBezTo>
                  <a:cubicBezTo>
                    <a:pt x="1255611" y="78289"/>
                    <a:pt x="1255611" y="81532"/>
                    <a:pt x="1255611" y="83154"/>
                  </a:cubicBezTo>
                  <a:cubicBezTo>
                    <a:pt x="1255611" y="86397"/>
                    <a:pt x="1252364" y="89640"/>
                    <a:pt x="1250740" y="89640"/>
                  </a:cubicBezTo>
                  <a:cubicBezTo>
                    <a:pt x="1249116" y="89640"/>
                    <a:pt x="1244245" y="91262"/>
                    <a:pt x="1245869" y="91262"/>
                  </a:cubicBezTo>
                  <a:cubicBezTo>
                    <a:pt x="1247492" y="92884"/>
                    <a:pt x="1249116" y="92884"/>
                    <a:pt x="1252364" y="92884"/>
                  </a:cubicBezTo>
                  <a:cubicBezTo>
                    <a:pt x="1253988" y="92884"/>
                    <a:pt x="1255611" y="92884"/>
                    <a:pt x="1255611" y="92884"/>
                  </a:cubicBezTo>
                  <a:cubicBezTo>
                    <a:pt x="1257235" y="92884"/>
                    <a:pt x="1268602" y="91262"/>
                    <a:pt x="1268602" y="91262"/>
                  </a:cubicBezTo>
                  <a:cubicBezTo>
                    <a:pt x="1270226" y="91262"/>
                    <a:pt x="1286464" y="84776"/>
                    <a:pt x="1286464" y="84776"/>
                  </a:cubicBezTo>
                  <a:cubicBezTo>
                    <a:pt x="1286464" y="84776"/>
                    <a:pt x="1286464" y="84776"/>
                    <a:pt x="1292959" y="83154"/>
                  </a:cubicBezTo>
                  <a:cubicBezTo>
                    <a:pt x="1292959" y="83154"/>
                    <a:pt x="1292959" y="83154"/>
                    <a:pt x="1296206" y="83154"/>
                  </a:cubicBezTo>
                  <a:cubicBezTo>
                    <a:pt x="1296206" y="83154"/>
                    <a:pt x="1296206" y="83154"/>
                    <a:pt x="1304325" y="81532"/>
                  </a:cubicBezTo>
                  <a:cubicBezTo>
                    <a:pt x="1304325" y="81532"/>
                    <a:pt x="1304325" y="81532"/>
                    <a:pt x="1314068" y="84776"/>
                  </a:cubicBezTo>
                  <a:cubicBezTo>
                    <a:pt x="1314068" y="84776"/>
                    <a:pt x="1314068" y="84776"/>
                    <a:pt x="1320563" y="81532"/>
                  </a:cubicBezTo>
                  <a:cubicBezTo>
                    <a:pt x="1320563" y="81532"/>
                    <a:pt x="1323811" y="78289"/>
                    <a:pt x="1325435" y="78289"/>
                  </a:cubicBezTo>
                  <a:cubicBezTo>
                    <a:pt x="1327058" y="76668"/>
                    <a:pt x="1331930" y="73425"/>
                    <a:pt x="1331930" y="73425"/>
                  </a:cubicBezTo>
                  <a:cubicBezTo>
                    <a:pt x="1331930" y="73425"/>
                    <a:pt x="1331930" y="71803"/>
                    <a:pt x="1335177" y="71803"/>
                  </a:cubicBezTo>
                  <a:cubicBezTo>
                    <a:pt x="1336801" y="71803"/>
                    <a:pt x="1338425" y="71803"/>
                    <a:pt x="1340049" y="71803"/>
                  </a:cubicBezTo>
                  <a:cubicBezTo>
                    <a:pt x="1341673" y="70181"/>
                    <a:pt x="1343296" y="70181"/>
                    <a:pt x="1343296" y="70181"/>
                  </a:cubicBezTo>
                  <a:cubicBezTo>
                    <a:pt x="1349792" y="73425"/>
                    <a:pt x="1349792" y="73425"/>
                    <a:pt x="1349792" y="73425"/>
                  </a:cubicBezTo>
                  <a:cubicBezTo>
                    <a:pt x="1349792" y="73425"/>
                    <a:pt x="1353039" y="75046"/>
                    <a:pt x="1351415" y="78289"/>
                  </a:cubicBezTo>
                  <a:cubicBezTo>
                    <a:pt x="1351415" y="81532"/>
                    <a:pt x="1349792" y="86397"/>
                    <a:pt x="1349792" y="86397"/>
                  </a:cubicBezTo>
                  <a:cubicBezTo>
                    <a:pt x="1349792" y="86397"/>
                    <a:pt x="1351415" y="88019"/>
                    <a:pt x="1353039" y="89640"/>
                  </a:cubicBezTo>
                  <a:cubicBezTo>
                    <a:pt x="1353039" y="89640"/>
                    <a:pt x="1359534" y="91262"/>
                    <a:pt x="1359534" y="91262"/>
                  </a:cubicBezTo>
                  <a:cubicBezTo>
                    <a:pt x="1359534" y="91262"/>
                    <a:pt x="1359534" y="91262"/>
                    <a:pt x="1361158" y="89640"/>
                  </a:cubicBezTo>
                  <a:cubicBezTo>
                    <a:pt x="1361158" y="89640"/>
                    <a:pt x="1361158" y="89640"/>
                    <a:pt x="1364406" y="86397"/>
                  </a:cubicBezTo>
                  <a:cubicBezTo>
                    <a:pt x="1364406" y="86397"/>
                    <a:pt x="1364406" y="86397"/>
                    <a:pt x="1362782" y="83154"/>
                  </a:cubicBezTo>
                  <a:cubicBezTo>
                    <a:pt x="1362782" y="83154"/>
                    <a:pt x="1364406" y="78289"/>
                    <a:pt x="1366030" y="79911"/>
                  </a:cubicBezTo>
                  <a:cubicBezTo>
                    <a:pt x="1367653" y="79911"/>
                    <a:pt x="1374149" y="76668"/>
                    <a:pt x="1374149" y="76668"/>
                  </a:cubicBezTo>
                  <a:cubicBezTo>
                    <a:pt x="1374149" y="76668"/>
                    <a:pt x="1375772" y="75046"/>
                    <a:pt x="1375772" y="73425"/>
                  </a:cubicBezTo>
                  <a:cubicBezTo>
                    <a:pt x="1375772" y="71803"/>
                    <a:pt x="1377396" y="70181"/>
                    <a:pt x="1377396" y="70181"/>
                  </a:cubicBezTo>
                  <a:cubicBezTo>
                    <a:pt x="1377396" y="68560"/>
                    <a:pt x="1375772" y="63695"/>
                    <a:pt x="1374149" y="63695"/>
                  </a:cubicBezTo>
                  <a:cubicBezTo>
                    <a:pt x="1370901" y="63695"/>
                    <a:pt x="1370901" y="60452"/>
                    <a:pt x="1370901" y="58830"/>
                  </a:cubicBezTo>
                  <a:cubicBezTo>
                    <a:pt x="1370901" y="57209"/>
                    <a:pt x="1370901" y="55587"/>
                    <a:pt x="1369277" y="55587"/>
                  </a:cubicBezTo>
                  <a:cubicBezTo>
                    <a:pt x="1367653" y="57209"/>
                    <a:pt x="1369277" y="52344"/>
                    <a:pt x="1366030" y="52344"/>
                  </a:cubicBezTo>
                  <a:cubicBezTo>
                    <a:pt x="1362782" y="52344"/>
                    <a:pt x="1361158" y="49101"/>
                    <a:pt x="1359534" y="49101"/>
                  </a:cubicBezTo>
                  <a:cubicBezTo>
                    <a:pt x="1359534" y="47479"/>
                    <a:pt x="1357911" y="44236"/>
                    <a:pt x="1356287" y="44236"/>
                  </a:cubicBezTo>
                  <a:cubicBezTo>
                    <a:pt x="1353039" y="44236"/>
                    <a:pt x="1351415" y="42615"/>
                    <a:pt x="1349792" y="42615"/>
                  </a:cubicBezTo>
                  <a:cubicBezTo>
                    <a:pt x="1346544" y="40993"/>
                    <a:pt x="1346544" y="39371"/>
                    <a:pt x="1344920" y="39371"/>
                  </a:cubicBezTo>
                  <a:cubicBezTo>
                    <a:pt x="1341673" y="39371"/>
                    <a:pt x="1340049" y="37750"/>
                    <a:pt x="1340049" y="37750"/>
                  </a:cubicBezTo>
                  <a:cubicBezTo>
                    <a:pt x="1340049" y="37750"/>
                    <a:pt x="1340049" y="36128"/>
                    <a:pt x="1340049" y="36128"/>
                  </a:cubicBezTo>
                  <a:cubicBezTo>
                    <a:pt x="1340049" y="34507"/>
                    <a:pt x="1340049" y="29642"/>
                    <a:pt x="1340049" y="28020"/>
                  </a:cubicBezTo>
                  <a:cubicBezTo>
                    <a:pt x="1340049" y="26399"/>
                    <a:pt x="1343296" y="23156"/>
                    <a:pt x="1343296" y="23156"/>
                  </a:cubicBezTo>
                  <a:cubicBezTo>
                    <a:pt x="1344920" y="23156"/>
                    <a:pt x="1344920" y="23156"/>
                    <a:pt x="1344920" y="23156"/>
                  </a:cubicBezTo>
                  <a:cubicBezTo>
                    <a:pt x="1346544" y="23156"/>
                    <a:pt x="1348168" y="23156"/>
                    <a:pt x="1348168" y="23156"/>
                  </a:cubicBezTo>
                  <a:cubicBezTo>
                    <a:pt x="1349792" y="23156"/>
                    <a:pt x="1356287" y="23156"/>
                    <a:pt x="1357911" y="24777"/>
                  </a:cubicBezTo>
                  <a:cubicBezTo>
                    <a:pt x="1357911" y="26399"/>
                    <a:pt x="1362782" y="31264"/>
                    <a:pt x="1362782" y="32885"/>
                  </a:cubicBezTo>
                  <a:cubicBezTo>
                    <a:pt x="1364406" y="34507"/>
                    <a:pt x="1367653" y="36128"/>
                    <a:pt x="1367653" y="36128"/>
                  </a:cubicBezTo>
                  <a:cubicBezTo>
                    <a:pt x="1367653" y="36128"/>
                    <a:pt x="1367653" y="36128"/>
                    <a:pt x="1382268" y="42615"/>
                  </a:cubicBezTo>
                  <a:cubicBezTo>
                    <a:pt x="1382268" y="42615"/>
                    <a:pt x="1388763" y="42615"/>
                    <a:pt x="1390387" y="42615"/>
                  </a:cubicBezTo>
                  <a:cubicBezTo>
                    <a:pt x="1392010" y="42615"/>
                    <a:pt x="1416367" y="45858"/>
                    <a:pt x="1416367" y="45858"/>
                  </a:cubicBezTo>
                  <a:cubicBezTo>
                    <a:pt x="1416367" y="47479"/>
                    <a:pt x="1417991" y="47479"/>
                    <a:pt x="1419615" y="45858"/>
                  </a:cubicBezTo>
                  <a:cubicBezTo>
                    <a:pt x="1419615" y="45858"/>
                    <a:pt x="1421239" y="45858"/>
                    <a:pt x="1421239" y="45858"/>
                  </a:cubicBezTo>
                  <a:cubicBezTo>
                    <a:pt x="1422862" y="47479"/>
                    <a:pt x="1427734" y="49101"/>
                    <a:pt x="1427734" y="49101"/>
                  </a:cubicBezTo>
                  <a:cubicBezTo>
                    <a:pt x="1427734" y="50722"/>
                    <a:pt x="1429358" y="49101"/>
                    <a:pt x="1430981" y="49101"/>
                  </a:cubicBezTo>
                  <a:cubicBezTo>
                    <a:pt x="1432605" y="49101"/>
                    <a:pt x="1434229" y="49101"/>
                    <a:pt x="1434229" y="50722"/>
                  </a:cubicBezTo>
                  <a:cubicBezTo>
                    <a:pt x="1434229" y="50722"/>
                    <a:pt x="1440724" y="52344"/>
                    <a:pt x="1442348" y="53966"/>
                  </a:cubicBezTo>
                  <a:cubicBezTo>
                    <a:pt x="1442348" y="53966"/>
                    <a:pt x="1447219" y="53966"/>
                    <a:pt x="1447219" y="53966"/>
                  </a:cubicBezTo>
                  <a:cubicBezTo>
                    <a:pt x="1448843" y="55587"/>
                    <a:pt x="1450467" y="57209"/>
                    <a:pt x="1450467" y="57209"/>
                  </a:cubicBezTo>
                  <a:cubicBezTo>
                    <a:pt x="1447219" y="58830"/>
                    <a:pt x="1447219" y="62074"/>
                    <a:pt x="1448843" y="66938"/>
                  </a:cubicBezTo>
                  <a:cubicBezTo>
                    <a:pt x="1443972" y="68560"/>
                    <a:pt x="1442348" y="71803"/>
                    <a:pt x="1442348" y="76668"/>
                  </a:cubicBezTo>
                  <a:cubicBezTo>
                    <a:pt x="1452091" y="78289"/>
                    <a:pt x="1456962" y="75046"/>
                    <a:pt x="1460210" y="83154"/>
                  </a:cubicBezTo>
                  <a:cubicBezTo>
                    <a:pt x="1460210" y="84776"/>
                    <a:pt x="1460210" y="88019"/>
                    <a:pt x="1460210" y="89640"/>
                  </a:cubicBezTo>
                  <a:cubicBezTo>
                    <a:pt x="1460210" y="94505"/>
                    <a:pt x="1456962" y="99370"/>
                    <a:pt x="1460210" y="105856"/>
                  </a:cubicBezTo>
                  <a:cubicBezTo>
                    <a:pt x="1460210" y="105856"/>
                    <a:pt x="1460210" y="105856"/>
                    <a:pt x="1461834" y="105856"/>
                  </a:cubicBezTo>
                  <a:cubicBezTo>
                    <a:pt x="1466705" y="107478"/>
                    <a:pt x="1469953" y="109099"/>
                    <a:pt x="1473200" y="109099"/>
                  </a:cubicBezTo>
                  <a:cubicBezTo>
                    <a:pt x="1473200" y="109099"/>
                    <a:pt x="1473200" y="109099"/>
                    <a:pt x="1473200" y="113964"/>
                  </a:cubicBezTo>
                  <a:cubicBezTo>
                    <a:pt x="1469953" y="115586"/>
                    <a:pt x="1469953" y="115586"/>
                    <a:pt x="1469953" y="118829"/>
                  </a:cubicBezTo>
                  <a:cubicBezTo>
                    <a:pt x="1465081" y="123694"/>
                    <a:pt x="1456962" y="128558"/>
                    <a:pt x="1456962" y="136666"/>
                  </a:cubicBezTo>
                  <a:cubicBezTo>
                    <a:pt x="1447219" y="135045"/>
                    <a:pt x="1417991" y="156125"/>
                    <a:pt x="1417991" y="165855"/>
                  </a:cubicBezTo>
                  <a:cubicBezTo>
                    <a:pt x="1408248" y="170719"/>
                    <a:pt x="1403377" y="169098"/>
                    <a:pt x="1395258" y="177206"/>
                  </a:cubicBezTo>
                  <a:cubicBezTo>
                    <a:pt x="1388763" y="183692"/>
                    <a:pt x="1385515" y="191800"/>
                    <a:pt x="1375772" y="195043"/>
                  </a:cubicBezTo>
                  <a:cubicBezTo>
                    <a:pt x="1374149" y="195043"/>
                    <a:pt x="1372525" y="191800"/>
                    <a:pt x="1369277" y="191800"/>
                  </a:cubicBezTo>
                  <a:cubicBezTo>
                    <a:pt x="1367653" y="191800"/>
                    <a:pt x="1366030" y="191800"/>
                    <a:pt x="1366030" y="193421"/>
                  </a:cubicBezTo>
                  <a:cubicBezTo>
                    <a:pt x="1364406" y="193421"/>
                    <a:pt x="1359534" y="203151"/>
                    <a:pt x="1359534" y="204773"/>
                  </a:cubicBezTo>
                  <a:cubicBezTo>
                    <a:pt x="1357911" y="212880"/>
                    <a:pt x="1361158" y="220988"/>
                    <a:pt x="1357911" y="230718"/>
                  </a:cubicBezTo>
                  <a:cubicBezTo>
                    <a:pt x="1353039" y="240447"/>
                    <a:pt x="1353039" y="246934"/>
                    <a:pt x="1354663" y="256663"/>
                  </a:cubicBezTo>
                  <a:cubicBezTo>
                    <a:pt x="1356287" y="266393"/>
                    <a:pt x="1357911" y="276122"/>
                    <a:pt x="1353039" y="284230"/>
                  </a:cubicBezTo>
                  <a:cubicBezTo>
                    <a:pt x="1346544" y="297203"/>
                    <a:pt x="1333554" y="297203"/>
                    <a:pt x="1318940" y="295581"/>
                  </a:cubicBezTo>
                  <a:cubicBezTo>
                    <a:pt x="1312444" y="295581"/>
                    <a:pt x="1304325" y="295581"/>
                    <a:pt x="1299454" y="297203"/>
                  </a:cubicBezTo>
                  <a:cubicBezTo>
                    <a:pt x="1291335" y="298824"/>
                    <a:pt x="1283216" y="305310"/>
                    <a:pt x="1275097" y="306932"/>
                  </a:cubicBezTo>
                  <a:cubicBezTo>
                    <a:pt x="1270226" y="308554"/>
                    <a:pt x="1258859" y="310175"/>
                    <a:pt x="1250740" y="310175"/>
                  </a:cubicBezTo>
                  <a:cubicBezTo>
                    <a:pt x="1249116" y="310175"/>
                    <a:pt x="1247492" y="310175"/>
                    <a:pt x="1245869" y="310175"/>
                  </a:cubicBezTo>
                  <a:cubicBezTo>
                    <a:pt x="1245869" y="308554"/>
                    <a:pt x="1244245" y="306932"/>
                    <a:pt x="1240997" y="306932"/>
                  </a:cubicBezTo>
                  <a:cubicBezTo>
                    <a:pt x="1234502" y="305310"/>
                    <a:pt x="1224759" y="310175"/>
                    <a:pt x="1219888" y="313418"/>
                  </a:cubicBezTo>
                  <a:cubicBezTo>
                    <a:pt x="1219888" y="313418"/>
                    <a:pt x="1219888" y="313418"/>
                    <a:pt x="1219888" y="315040"/>
                  </a:cubicBezTo>
                  <a:cubicBezTo>
                    <a:pt x="1219888" y="315040"/>
                    <a:pt x="1219888" y="316662"/>
                    <a:pt x="1219888" y="318283"/>
                  </a:cubicBezTo>
                  <a:cubicBezTo>
                    <a:pt x="1219888" y="318283"/>
                    <a:pt x="1219888" y="318283"/>
                    <a:pt x="1219888" y="319905"/>
                  </a:cubicBezTo>
                  <a:cubicBezTo>
                    <a:pt x="1219888" y="319905"/>
                    <a:pt x="1221512" y="321526"/>
                    <a:pt x="1221512" y="321526"/>
                  </a:cubicBezTo>
                  <a:cubicBezTo>
                    <a:pt x="1221512" y="321526"/>
                    <a:pt x="1221512" y="321526"/>
                    <a:pt x="1223136" y="323148"/>
                  </a:cubicBezTo>
                  <a:cubicBezTo>
                    <a:pt x="1223136" y="324769"/>
                    <a:pt x="1223136" y="324769"/>
                    <a:pt x="1224759" y="326391"/>
                  </a:cubicBezTo>
                  <a:cubicBezTo>
                    <a:pt x="1224759" y="326391"/>
                    <a:pt x="1224759" y="326391"/>
                    <a:pt x="1226383" y="326391"/>
                  </a:cubicBezTo>
                  <a:cubicBezTo>
                    <a:pt x="1226383" y="328013"/>
                    <a:pt x="1228007" y="328013"/>
                    <a:pt x="1228007" y="328013"/>
                  </a:cubicBezTo>
                  <a:cubicBezTo>
                    <a:pt x="1226383" y="328013"/>
                    <a:pt x="1223136" y="328013"/>
                    <a:pt x="1221512" y="328013"/>
                  </a:cubicBezTo>
                  <a:cubicBezTo>
                    <a:pt x="1219888" y="332877"/>
                    <a:pt x="1215017" y="332877"/>
                    <a:pt x="1215017" y="336120"/>
                  </a:cubicBezTo>
                  <a:cubicBezTo>
                    <a:pt x="1213393" y="336120"/>
                    <a:pt x="1211769" y="336120"/>
                    <a:pt x="1210145" y="336120"/>
                  </a:cubicBezTo>
                  <a:cubicBezTo>
                    <a:pt x="1208521" y="336120"/>
                    <a:pt x="1206898" y="336120"/>
                    <a:pt x="1203650" y="336120"/>
                  </a:cubicBezTo>
                  <a:cubicBezTo>
                    <a:pt x="1200402" y="337742"/>
                    <a:pt x="1197155" y="339364"/>
                    <a:pt x="1193907" y="340985"/>
                  </a:cubicBezTo>
                  <a:cubicBezTo>
                    <a:pt x="1185788" y="344228"/>
                    <a:pt x="1182541" y="344228"/>
                    <a:pt x="1182541" y="355579"/>
                  </a:cubicBezTo>
                  <a:cubicBezTo>
                    <a:pt x="1180917" y="355579"/>
                    <a:pt x="1179293" y="355579"/>
                    <a:pt x="1177669" y="353958"/>
                  </a:cubicBezTo>
                  <a:cubicBezTo>
                    <a:pt x="1176045" y="352336"/>
                    <a:pt x="1176045" y="350715"/>
                    <a:pt x="1174422" y="349093"/>
                  </a:cubicBezTo>
                  <a:cubicBezTo>
                    <a:pt x="1174422" y="349093"/>
                    <a:pt x="1174422" y="349093"/>
                    <a:pt x="1172798" y="349093"/>
                  </a:cubicBezTo>
                  <a:cubicBezTo>
                    <a:pt x="1169550" y="349093"/>
                    <a:pt x="1161431" y="344228"/>
                    <a:pt x="1159807" y="340985"/>
                  </a:cubicBezTo>
                  <a:cubicBezTo>
                    <a:pt x="1158184" y="339364"/>
                    <a:pt x="1158184" y="337742"/>
                    <a:pt x="1158184" y="337742"/>
                  </a:cubicBezTo>
                  <a:cubicBezTo>
                    <a:pt x="1158184" y="332877"/>
                    <a:pt x="1159807" y="328013"/>
                    <a:pt x="1161431" y="323148"/>
                  </a:cubicBezTo>
                  <a:cubicBezTo>
                    <a:pt x="1161431" y="323148"/>
                    <a:pt x="1163055" y="324769"/>
                    <a:pt x="1163055" y="324769"/>
                  </a:cubicBezTo>
                  <a:cubicBezTo>
                    <a:pt x="1159807" y="319905"/>
                    <a:pt x="1161431" y="316662"/>
                    <a:pt x="1159807" y="313418"/>
                  </a:cubicBezTo>
                  <a:cubicBezTo>
                    <a:pt x="1156560" y="310175"/>
                    <a:pt x="1151688" y="310175"/>
                    <a:pt x="1148441" y="308554"/>
                  </a:cubicBezTo>
                  <a:cubicBezTo>
                    <a:pt x="1143570" y="305310"/>
                    <a:pt x="1141946" y="305310"/>
                    <a:pt x="1137074" y="308554"/>
                  </a:cubicBezTo>
                  <a:cubicBezTo>
                    <a:pt x="1130579" y="311797"/>
                    <a:pt x="1132203" y="315040"/>
                    <a:pt x="1130579" y="319905"/>
                  </a:cubicBezTo>
                  <a:cubicBezTo>
                    <a:pt x="1128955" y="326391"/>
                    <a:pt x="1125708" y="328013"/>
                    <a:pt x="1122460" y="331256"/>
                  </a:cubicBezTo>
                  <a:cubicBezTo>
                    <a:pt x="1124084" y="331256"/>
                    <a:pt x="1130579" y="332877"/>
                    <a:pt x="1132203" y="334499"/>
                  </a:cubicBezTo>
                  <a:cubicBezTo>
                    <a:pt x="1133827" y="336120"/>
                    <a:pt x="1132203" y="339364"/>
                    <a:pt x="1133827" y="342607"/>
                  </a:cubicBezTo>
                  <a:cubicBezTo>
                    <a:pt x="1133827" y="344228"/>
                    <a:pt x="1135451" y="350715"/>
                    <a:pt x="1135451" y="352336"/>
                  </a:cubicBezTo>
                  <a:cubicBezTo>
                    <a:pt x="1137074" y="355579"/>
                    <a:pt x="1140322" y="357201"/>
                    <a:pt x="1140322" y="360444"/>
                  </a:cubicBezTo>
                  <a:cubicBezTo>
                    <a:pt x="1140322" y="362066"/>
                    <a:pt x="1140322" y="362066"/>
                    <a:pt x="1140322" y="363687"/>
                  </a:cubicBezTo>
                  <a:cubicBezTo>
                    <a:pt x="1137074" y="371795"/>
                    <a:pt x="1115965" y="378282"/>
                    <a:pt x="1120836" y="388011"/>
                  </a:cubicBezTo>
                  <a:cubicBezTo>
                    <a:pt x="1120836" y="388011"/>
                    <a:pt x="1122460" y="388011"/>
                    <a:pt x="1122460" y="388011"/>
                  </a:cubicBezTo>
                  <a:cubicBezTo>
                    <a:pt x="1127332" y="389633"/>
                    <a:pt x="1132203" y="389633"/>
                    <a:pt x="1137074" y="391254"/>
                  </a:cubicBezTo>
                  <a:cubicBezTo>
                    <a:pt x="1140322" y="391254"/>
                    <a:pt x="1143570" y="391254"/>
                    <a:pt x="1143570" y="392876"/>
                  </a:cubicBezTo>
                  <a:cubicBezTo>
                    <a:pt x="1143570" y="394497"/>
                    <a:pt x="1141946" y="396119"/>
                    <a:pt x="1141946" y="397741"/>
                  </a:cubicBezTo>
                  <a:cubicBezTo>
                    <a:pt x="1137074" y="402605"/>
                    <a:pt x="1133827" y="399362"/>
                    <a:pt x="1130579" y="402605"/>
                  </a:cubicBezTo>
                  <a:cubicBezTo>
                    <a:pt x="1125708" y="405848"/>
                    <a:pt x="1128955" y="410713"/>
                    <a:pt x="1128955" y="417199"/>
                  </a:cubicBezTo>
                  <a:cubicBezTo>
                    <a:pt x="1132203" y="415578"/>
                    <a:pt x="1135451" y="417199"/>
                    <a:pt x="1137074" y="417199"/>
                  </a:cubicBezTo>
                  <a:cubicBezTo>
                    <a:pt x="1138698" y="418821"/>
                    <a:pt x="1141946" y="420443"/>
                    <a:pt x="1141946" y="418821"/>
                  </a:cubicBezTo>
                  <a:cubicBezTo>
                    <a:pt x="1145193" y="418821"/>
                    <a:pt x="1143570" y="417199"/>
                    <a:pt x="1145193" y="417199"/>
                  </a:cubicBezTo>
                  <a:cubicBezTo>
                    <a:pt x="1148441" y="415578"/>
                    <a:pt x="1150065" y="415578"/>
                    <a:pt x="1153312" y="415578"/>
                  </a:cubicBezTo>
                  <a:cubicBezTo>
                    <a:pt x="1156560" y="413956"/>
                    <a:pt x="1159807" y="412335"/>
                    <a:pt x="1163055" y="412335"/>
                  </a:cubicBezTo>
                  <a:cubicBezTo>
                    <a:pt x="1169550" y="410713"/>
                    <a:pt x="1176045" y="412335"/>
                    <a:pt x="1179293" y="415578"/>
                  </a:cubicBezTo>
                  <a:cubicBezTo>
                    <a:pt x="1180917" y="417199"/>
                    <a:pt x="1182541" y="417199"/>
                    <a:pt x="1184164" y="418821"/>
                  </a:cubicBezTo>
                  <a:cubicBezTo>
                    <a:pt x="1185788" y="418821"/>
                    <a:pt x="1187412" y="418821"/>
                    <a:pt x="1187412" y="418821"/>
                  </a:cubicBezTo>
                  <a:cubicBezTo>
                    <a:pt x="1189036" y="420443"/>
                    <a:pt x="1190660" y="425307"/>
                    <a:pt x="1189036" y="426929"/>
                  </a:cubicBezTo>
                  <a:cubicBezTo>
                    <a:pt x="1197155" y="423686"/>
                    <a:pt x="1197155" y="430172"/>
                    <a:pt x="1202026" y="435037"/>
                  </a:cubicBezTo>
                  <a:cubicBezTo>
                    <a:pt x="1203650" y="435037"/>
                    <a:pt x="1205274" y="435037"/>
                    <a:pt x="1206898" y="436658"/>
                  </a:cubicBezTo>
                  <a:cubicBezTo>
                    <a:pt x="1206898" y="436658"/>
                    <a:pt x="1208521" y="436658"/>
                    <a:pt x="1210145" y="438280"/>
                  </a:cubicBezTo>
                  <a:cubicBezTo>
                    <a:pt x="1211769" y="438280"/>
                    <a:pt x="1211769" y="438280"/>
                    <a:pt x="1213393" y="439902"/>
                  </a:cubicBezTo>
                  <a:cubicBezTo>
                    <a:pt x="1215017" y="439902"/>
                    <a:pt x="1216640" y="441523"/>
                    <a:pt x="1218264" y="441523"/>
                  </a:cubicBezTo>
                  <a:cubicBezTo>
                    <a:pt x="1219888" y="441523"/>
                    <a:pt x="1221512" y="441523"/>
                    <a:pt x="1223136" y="441523"/>
                  </a:cubicBezTo>
                  <a:cubicBezTo>
                    <a:pt x="1224759" y="441523"/>
                    <a:pt x="1228007" y="439902"/>
                    <a:pt x="1231254" y="439902"/>
                  </a:cubicBezTo>
                  <a:cubicBezTo>
                    <a:pt x="1231254" y="439902"/>
                    <a:pt x="1232878" y="438280"/>
                    <a:pt x="1234502" y="438280"/>
                  </a:cubicBezTo>
                  <a:cubicBezTo>
                    <a:pt x="1234502" y="436658"/>
                    <a:pt x="1236126" y="436658"/>
                    <a:pt x="1236126" y="435037"/>
                  </a:cubicBezTo>
                  <a:cubicBezTo>
                    <a:pt x="1237750" y="433415"/>
                    <a:pt x="1239373" y="426929"/>
                    <a:pt x="1242621" y="428551"/>
                  </a:cubicBezTo>
                  <a:cubicBezTo>
                    <a:pt x="1244245" y="430172"/>
                    <a:pt x="1240997" y="436658"/>
                    <a:pt x="1240997" y="438280"/>
                  </a:cubicBezTo>
                  <a:cubicBezTo>
                    <a:pt x="1244245" y="438280"/>
                    <a:pt x="1245869" y="438280"/>
                    <a:pt x="1249116" y="436658"/>
                  </a:cubicBezTo>
                  <a:cubicBezTo>
                    <a:pt x="1253988" y="446388"/>
                    <a:pt x="1244245" y="441523"/>
                    <a:pt x="1242621" y="444766"/>
                  </a:cubicBezTo>
                  <a:cubicBezTo>
                    <a:pt x="1247492" y="446388"/>
                    <a:pt x="1252364" y="448009"/>
                    <a:pt x="1255611" y="443145"/>
                  </a:cubicBezTo>
                  <a:cubicBezTo>
                    <a:pt x="1255611" y="443145"/>
                    <a:pt x="1255611" y="443145"/>
                    <a:pt x="1257235" y="443145"/>
                  </a:cubicBezTo>
                  <a:cubicBezTo>
                    <a:pt x="1257235" y="443145"/>
                    <a:pt x="1257235" y="443145"/>
                    <a:pt x="1255611" y="444766"/>
                  </a:cubicBezTo>
                  <a:cubicBezTo>
                    <a:pt x="1255611" y="446388"/>
                    <a:pt x="1260483" y="449631"/>
                    <a:pt x="1258859" y="452874"/>
                  </a:cubicBezTo>
                  <a:cubicBezTo>
                    <a:pt x="1258859" y="457739"/>
                    <a:pt x="1250740" y="457739"/>
                    <a:pt x="1250740" y="465847"/>
                  </a:cubicBezTo>
                  <a:cubicBezTo>
                    <a:pt x="1249116" y="464225"/>
                    <a:pt x="1247492" y="464225"/>
                    <a:pt x="1245869" y="464225"/>
                  </a:cubicBezTo>
                  <a:cubicBezTo>
                    <a:pt x="1244245" y="464225"/>
                    <a:pt x="1244245" y="464225"/>
                    <a:pt x="1244245" y="464225"/>
                  </a:cubicBezTo>
                  <a:cubicBezTo>
                    <a:pt x="1253988" y="469090"/>
                    <a:pt x="1245869" y="482063"/>
                    <a:pt x="1247492" y="490170"/>
                  </a:cubicBezTo>
                  <a:cubicBezTo>
                    <a:pt x="1247492" y="490170"/>
                    <a:pt x="1247492" y="490170"/>
                    <a:pt x="1244245" y="490170"/>
                  </a:cubicBezTo>
                  <a:cubicBezTo>
                    <a:pt x="1244245" y="488549"/>
                    <a:pt x="1240997" y="486927"/>
                    <a:pt x="1239373" y="486927"/>
                  </a:cubicBezTo>
                  <a:cubicBezTo>
                    <a:pt x="1239373" y="486927"/>
                    <a:pt x="1237750" y="485306"/>
                    <a:pt x="1237750" y="485306"/>
                  </a:cubicBezTo>
                  <a:cubicBezTo>
                    <a:pt x="1234502" y="485306"/>
                    <a:pt x="1232878" y="483684"/>
                    <a:pt x="1229631" y="482063"/>
                  </a:cubicBezTo>
                  <a:cubicBezTo>
                    <a:pt x="1229631" y="482063"/>
                    <a:pt x="1229631" y="482063"/>
                    <a:pt x="1229631" y="480441"/>
                  </a:cubicBezTo>
                  <a:cubicBezTo>
                    <a:pt x="1228007" y="480441"/>
                    <a:pt x="1224759" y="480441"/>
                    <a:pt x="1223136" y="480441"/>
                  </a:cubicBezTo>
                  <a:cubicBezTo>
                    <a:pt x="1223136" y="480441"/>
                    <a:pt x="1223136" y="478819"/>
                    <a:pt x="1223136" y="478819"/>
                  </a:cubicBezTo>
                  <a:cubicBezTo>
                    <a:pt x="1218264" y="477198"/>
                    <a:pt x="1216640" y="478819"/>
                    <a:pt x="1211769" y="478819"/>
                  </a:cubicBezTo>
                  <a:cubicBezTo>
                    <a:pt x="1211769" y="478819"/>
                    <a:pt x="1210145" y="478819"/>
                    <a:pt x="1210145" y="478819"/>
                  </a:cubicBezTo>
                  <a:cubicBezTo>
                    <a:pt x="1206898" y="477198"/>
                    <a:pt x="1205274" y="477198"/>
                    <a:pt x="1203650" y="480441"/>
                  </a:cubicBezTo>
                  <a:cubicBezTo>
                    <a:pt x="1203650" y="480441"/>
                    <a:pt x="1202026" y="480441"/>
                    <a:pt x="1200402" y="480441"/>
                  </a:cubicBezTo>
                  <a:cubicBezTo>
                    <a:pt x="1198779" y="482063"/>
                    <a:pt x="1197155" y="482063"/>
                    <a:pt x="1195531" y="480441"/>
                  </a:cubicBezTo>
                  <a:cubicBezTo>
                    <a:pt x="1193907" y="480441"/>
                    <a:pt x="1193907" y="480441"/>
                    <a:pt x="1193907" y="480441"/>
                  </a:cubicBezTo>
                  <a:cubicBezTo>
                    <a:pt x="1193907" y="478819"/>
                    <a:pt x="1192283" y="478819"/>
                    <a:pt x="1192283" y="478819"/>
                  </a:cubicBezTo>
                  <a:cubicBezTo>
                    <a:pt x="1190660" y="478819"/>
                    <a:pt x="1190660" y="478819"/>
                    <a:pt x="1189036" y="478819"/>
                  </a:cubicBezTo>
                  <a:cubicBezTo>
                    <a:pt x="1189036" y="482063"/>
                    <a:pt x="1190660" y="482063"/>
                    <a:pt x="1192283" y="483684"/>
                  </a:cubicBezTo>
                  <a:cubicBezTo>
                    <a:pt x="1192283" y="483684"/>
                    <a:pt x="1192283" y="483684"/>
                    <a:pt x="1193907" y="485306"/>
                  </a:cubicBezTo>
                  <a:cubicBezTo>
                    <a:pt x="1193907" y="486927"/>
                    <a:pt x="1195531" y="486927"/>
                    <a:pt x="1195531" y="488549"/>
                  </a:cubicBezTo>
                  <a:cubicBezTo>
                    <a:pt x="1195531" y="493414"/>
                    <a:pt x="1185788" y="493414"/>
                    <a:pt x="1184164" y="496657"/>
                  </a:cubicBezTo>
                  <a:cubicBezTo>
                    <a:pt x="1182541" y="495035"/>
                    <a:pt x="1180917" y="493414"/>
                    <a:pt x="1177669" y="493414"/>
                  </a:cubicBezTo>
                  <a:cubicBezTo>
                    <a:pt x="1176045" y="493414"/>
                    <a:pt x="1174422" y="493414"/>
                    <a:pt x="1172798" y="495035"/>
                  </a:cubicBezTo>
                  <a:cubicBezTo>
                    <a:pt x="1167926" y="496657"/>
                    <a:pt x="1164679" y="496657"/>
                    <a:pt x="1161431" y="498278"/>
                  </a:cubicBezTo>
                  <a:cubicBezTo>
                    <a:pt x="1161431" y="504765"/>
                    <a:pt x="1153312" y="503143"/>
                    <a:pt x="1151688" y="508008"/>
                  </a:cubicBezTo>
                  <a:cubicBezTo>
                    <a:pt x="1151688" y="508008"/>
                    <a:pt x="1151688" y="509629"/>
                    <a:pt x="1153312" y="511251"/>
                  </a:cubicBezTo>
                  <a:cubicBezTo>
                    <a:pt x="1153312" y="511251"/>
                    <a:pt x="1153312" y="512873"/>
                    <a:pt x="1154936" y="512873"/>
                  </a:cubicBezTo>
                  <a:cubicBezTo>
                    <a:pt x="1154936" y="512873"/>
                    <a:pt x="1154936" y="512873"/>
                    <a:pt x="1154936" y="514494"/>
                  </a:cubicBezTo>
                  <a:cubicBezTo>
                    <a:pt x="1156560" y="516116"/>
                    <a:pt x="1158184" y="517737"/>
                    <a:pt x="1159807" y="519359"/>
                  </a:cubicBezTo>
                  <a:cubicBezTo>
                    <a:pt x="1161431" y="522602"/>
                    <a:pt x="1156560" y="524224"/>
                    <a:pt x="1158184" y="525845"/>
                  </a:cubicBezTo>
                  <a:cubicBezTo>
                    <a:pt x="1159807" y="527467"/>
                    <a:pt x="1163055" y="525845"/>
                    <a:pt x="1164679" y="525845"/>
                  </a:cubicBezTo>
                  <a:cubicBezTo>
                    <a:pt x="1164679" y="525845"/>
                    <a:pt x="1166303" y="527467"/>
                    <a:pt x="1166303" y="527467"/>
                  </a:cubicBezTo>
                  <a:cubicBezTo>
                    <a:pt x="1167926" y="530710"/>
                    <a:pt x="1171174" y="530710"/>
                    <a:pt x="1174422" y="530710"/>
                  </a:cubicBezTo>
                  <a:cubicBezTo>
                    <a:pt x="1176045" y="530710"/>
                    <a:pt x="1176045" y="529088"/>
                    <a:pt x="1176045" y="529088"/>
                  </a:cubicBezTo>
                  <a:cubicBezTo>
                    <a:pt x="1176045" y="529088"/>
                    <a:pt x="1176045" y="529088"/>
                    <a:pt x="1177669" y="530710"/>
                  </a:cubicBezTo>
                  <a:cubicBezTo>
                    <a:pt x="1177669" y="530710"/>
                    <a:pt x="1177669" y="532332"/>
                    <a:pt x="1179293" y="532332"/>
                  </a:cubicBezTo>
                  <a:cubicBezTo>
                    <a:pt x="1180917" y="533953"/>
                    <a:pt x="1182541" y="533953"/>
                    <a:pt x="1182541" y="535575"/>
                  </a:cubicBezTo>
                  <a:cubicBezTo>
                    <a:pt x="1185788" y="537196"/>
                    <a:pt x="1195531" y="538818"/>
                    <a:pt x="1198779" y="542061"/>
                  </a:cubicBezTo>
                  <a:cubicBezTo>
                    <a:pt x="1200402" y="543683"/>
                    <a:pt x="1202026" y="545304"/>
                    <a:pt x="1202026" y="546926"/>
                  </a:cubicBezTo>
                  <a:cubicBezTo>
                    <a:pt x="1202026" y="546926"/>
                    <a:pt x="1203650" y="546926"/>
                    <a:pt x="1203650" y="546926"/>
                  </a:cubicBezTo>
                  <a:cubicBezTo>
                    <a:pt x="1198779" y="551790"/>
                    <a:pt x="1192283" y="556655"/>
                    <a:pt x="1187412" y="559898"/>
                  </a:cubicBezTo>
                  <a:cubicBezTo>
                    <a:pt x="1182541" y="564763"/>
                    <a:pt x="1172798" y="566385"/>
                    <a:pt x="1167926" y="571249"/>
                  </a:cubicBezTo>
                  <a:cubicBezTo>
                    <a:pt x="1161431" y="577736"/>
                    <a:pt x="1169550" y="585844"/>
                    <a:pt x="1164679" y="590708"/>
                  </a:cubicBezTo>
                  <a:cubicBezTo>
                    <a:pt x="1163055" y="593952"/>
                    <a:pt x="1161431" y="593952"/>
                    <a:pt x="1158184" y="592330"/>
                  </a:cubicBezTo>
                  <a:cubicBezTo>
                    <a:pt x="1154936" y="589087"/>
                    <a:pt x="1153312" y="582601"/>
                    <a:pt x="1148441" y="582601"/>
                  </a:cubicBezTo>
                  <a:cubicBezTo>
                    <a:pt x="1146817" y="580979"/>
                    <a:pt x="1141946" y="579357"/>
                    <a:pt x="1140322" y="580979"/>
                  </a:cubicBezTo>
                  <a:cubicBezTo>
                    <a:pt x="1135451" y="584222"/>
                    <a:pt x="1138698" y="585844"/>
                    <a:pt x="1137074" y="589087"/>
                  </a:cubicBezTo>
                  <a:cubicBezTo>
                    <a:pt x="1133827" y="593952"/>
                    <a:pt x="1130579" y="595573"/>
                    <a:pt x="1130579" y="602059"/>
                  </a:cubicBezTo>
                  <a:cubicBezTo>
                    <a:pt x="1130579" y="605303"/>
                    <a:pt x="1132203" y="606924"/>
                    <a:pt x="1132203" y="610167"/>
                  </a:cubicBezTo>
                  <a:cubicBezTo>
                    <a:pt x="1132203" y="615032"/>
                    <a:pt x="1128955" y="618275"/>
                    <a:pt x="1127332" y="621518"/>
                  </a:cubicBezTo>
                  <a:cubicBezTo>
                    <a:pt x="1127332" y="623140"/>
                    <a:pt x="1127332" y="623140"/>
                    <a:pt x="1127332" y="624762"/>
                  </a:cubicBezTo>
                  <a:cubicBezTo>
                    <a:pt x="1127332" y="626383"/>
                    <a:pt x="1130579" y="628005"/>
                    <a:pt x="1132203" y="629626"/>
                  </a:cubicBezTo>
                  <a:cubicBezTo>
                    <a:pt x="1132203" y="629626"/>
                    <a:pt x="1132203" y="629626"/>
                    <a:pt x="1133827" y="631248"/>
                  </a:cubicBezTo>
                  <a:cubicBezTo>
                    <a:pt x="1133827" y="631248"/>
                    <a:pt x="1133827" y="631248"/>
                    <a:pt x="1135451" y="631248"/>
                  </a:cubicBezTo>
                  <a:cubicBezTo>
                    <a:pt x="1137074" y="634491"/>
                    <a:pt x="1137074" y="637734"/>
                    <a:pt x="1138698" y="639356"/>
                  </a:cubicBezTo>
                  <a:cubicBezTo>
                    <a:pt x="1143570" y="637734"/>
                    <a:pt x="1151688" y="637734"/>
                    <a:pt x="1154936" y="642599"/>
                  </a:cubicBezTo>
                  <a:cubicBezTo>
                    <a:pt x="1156560" y="644221"/>
                    <a:pt x="1156560" y="645842"/>
                    <a:pt x="1158184" y="649085"/>
                  </a:cubicBezTo>
                  <a:cubicBezTo>
                    <a:pt x="1158184" y="650707"/>
                    <a:pt x="1159807" y="653950"/>
                    <a:pt x="1161431" y="655572"/>
                  </a:cubicBezTo>
                  <a:cubicBezTo>
                    <a:pt x="1163055" y="658815"/>
                    <a:pt x="1166303" y="660436"/>
                    <a:pt x="1166303" y="663679"/>
                  </a:cubicBezTo>
                  <a:cubicBezTo>
                    <a:pt x="1164679" y="665301"/>
                    <a:pt x="1163055" y="665301"/>
                    <a:pt x="1163055" y="665301"/>
                  </a:cubicBezTo>
                  <a:cubicBezTo>
                    <a:pt x="1163055" y="665301"/>
                    <a:pt x="1163055" y="665301"/>
                    <a:pt x="1161431" y="666923"/>
                  </a:cubicBezTo>
                  <a:cubicBezTo>
                    <a:pt x="1161431" y="666923"/>
                    <a:pt x="1161431" y="666923"/>
                    <a:pt x="1161431" y="668544"/>
                  </a:cubicBezTo>
                  <a:cubicBezTo>
                    <a:pt x="1161431" y="668544"/>
                    <a:pt x="1161431" y="668544"/>
                    <a:pt x="1163055" y="670166"/>
                  </a:cubicBezTo>
                  <a:cubicBezTo>
                    <a:pt x="1163055" y="670166"/>
                    <a:pt x="1163055" y="670166"/>
                    <a:pt x="1163055" y="671787"/>
                  </a:cubicBezTo>
                  <a:cubicBezTo>
                    <a:pt x="1163055" y="671787"/>
                    <a:pt x="1163055" y="671787"/>
                    <a:pt x="1164679" y="671787"/>
                  </a:cubicBezTo>
                  <a:cubicBezTo>
                    <a:pt x="1164679" y="671787"/>
                    <a:pt x="1164679" y="671787"/>
                    <a:pt x="1164679" y="673409"/>
                  </a:cubicBezTo>
                  <a:cubicBezTo>
                    <a:pt x="1164679" y="673409"/>
                    <a:pt x="1164679" y="673409"/>
                    <a:pt x="1166303" y="675031"/>
                  </a:cubicBezTo>
                  <a:cubicBezTo>
                    <a:pt x="1167926" y="675031"/>
                    <a:pt x="1169550" y="676652"/>
                    <a:pt x="1171174" y="678274"/>
                  </a:cubicBezTo>
                  <a:cubicBezTo>
                    <a:pt x="1167926" y="681517"/>
                    <a:pt x="1163055" y="686382"/>
                    <a:pt x="1158184" y="688003"/>
                  </a:cubicBezTo>
                  <a:cubicBezTo>
                    <a:pt x="1154936" y="689625"/>
                    <a:pt x="1146817" y="688003"/>
                    <a:pt x="1143570" y="689625"/>
                  </a:cubicBezTo>
                  <a:cubicBezTo>
                    <a:pt x="1140322" y="692868"/>
                    <a:pt x="1138698" y="700976"/>
                    <a:pt x="1137074" y="704219"/>
                  </a:cubicBezTo>
                  <a:cubicBezTo>
                    <a:pt x="1135451" y="707462"/>
                    <a:pt x="1132203" y="715570"/>
                    <a:pt x="1128955" y="717192"/>
                  </a:cubicBezTo>
                  <a:cubicBezTo>
                    <a:pt x="1130579" y="723678"/>
                    <a:pt x="1141946" y="726921"/>
                    <a:pt x="1143570" y="736651"/>
                  </a:cubicBezTo>
                  <a:cubicBezTo>
                    <a:pt x="1143570" y="741515"/>
                    <a:pt x="1143570" y="744758"/>
                    <a:pt x="1145193" y="751245"/>
                  </a:cubicBezTo>
                  <a:cubicBezTo>
                    <a:pt x="1146817" y="754488"/>
                    <a:pt x="1150065" y="757731"/>
                    <a:pt x="1151688" y="762596"/>
                  </a:cubicBezTo>
                  <a:cubicBezTo>
                    <a:pt x="1156560" y="769082"/>
                    <a:pt x="1159807" y="772325"/>
                    <a:pt x="1163055" y="778812"/>
                  </a:cubicBezTo>
                  <a:cubicBezTo>
                    <a:pt x="1158184" y="782055"/>
                    <a:pt x="1151688" y="786920"/>
                    <a:pt x="1148441" y="786920"/>
                  </a:cubicBezTo>
                  <a:cubicBezTo>
                    <a:pt x="1143570" y="788541"/>
                    <a:pt x="1135451" y="780433"/>
                    <a:pt x="1130579" y="778812"/>
                  </a:cubicBezTo>
                  <a:cubicBezTo>
                    <a:pt x="1128955" y="778812"/>
                    <a:pt x="1127332" y="777190"/>
                    <a:pt x="1127332" y="777190"/>
                  </a:cubicBezTo>
                  <a:cubicBezTo>
                    <a:pt x="1125708" y="777190"/>
                    <a:pt x="1124084" y="777190"/>
                    <a:pt x="1124084" y="777190"/>
                  </a:cubicBezTo>
                  <a:cubicBezTo>
                    <a:pt x="1122460" y="777190"/>
                    <a:pt x="1122460" y="777190"/>
                    <a:pt x="1120836" y="777190"/>
                  </a:cubicBezTo>
                  <a:cubicBezTo>
                    <a:pt x="1120836" y="778812"/>
                    <a:pt x="1120836" y="780433"/>
                    <a:pt x="1120836" y="782055"/>
                  </a:cubicBezTo>
                  <a:cubicBezTo>
                    <a:pt x="1122460" y="782055"/>
                    <a:pt x="1122460" y="782055"/>
                    <a:pt x="1124084" y="783676"/>
                  </a:cubicBezTo>
                  <a:cubicBezTo>
                    <a:pt x="1125708" y="785298"/>
                    <a:pt x="1127332" y="788541"/>
                    <a:pt x="1127332" y="791784"/>
                  </a:cubicBezTo>
                  <a:cubicBezTo>
                    <a:pt x="1124084" y="791784"/>
                    <a:pt x="1124084" y="791784"/>
                    <a:pt x="1124084" y="790163"/>
                  </a:cubicBezTo>
                  <a:cubicBezTo>
                    <a:pt x="1124084" y="790163"/>
                    <a:pt x="1124084" y="788541"/>
                    <a:pt x="1122460" y="788541"/>
                  </a:cubicBezTo>
                  <a:cubicBezTo>
                    <a:pt x="1122460" y="788541"/>
                    <a:pt x="1122460" y="788541"/>
                    <a:pt x="1120836" y="786920"/>
                  </a:cubicBezTo>
                  <a:cubicBezTo>
                    <a:pt x="1119213" y="786920"/>
                    <a:pt x="1119213" y="786920"/>
                    <a:pt x="1117589" y="786920"/>
                  </a:cubicBezTo>
                  <a:cubicBezTo>
                    <a:pt x="1117589" y="786920"/>
                    <a:pt x="1117589" y="786920"/>
                    <a:pt x="1115965" y="785298"/>
                  </a:cubicBezTo>
                  <a:cubicBezTo>
                    <a:pt x="1115965" y="785298"/>
                    <a:pt x="1114341" y="785298"/>
                    <a:pt x="1114341" y="785298"/>
                  </a:cubicBezTo>
                  <a:cubicBezTo>
                    <a:pt x="1109470" y="785298"/>
                    <a:pt x="1107846" y="785298"/>
                    <a:pt x="1101351" y="786920"/>
                  </a:cubicBezTo>
                  <a:cubicBezTo>
                    <a:pt x="1101351" y="786920"/>
                    <a:pt x="1101351" y="788541"/>
                    <a:pt x="1101351" y="788541"/>
                  </a:cubicBezTo>
                  <a:cubicBezTo>
                    <a:pt x="1101351" y="788541"/>
                    <a:pt x="1099727" y="788541"/>
                    <a:pt x="1099727" y="786920"/>
                  </a:cubicBezTo>
                  <a:cubicBezTo>
                    <a:pt x="1099727" y="786920"/>
                    <a:pt x="1099727" y="786920"/>
                    <a:pt x="1099727" y="785298"/>
                  </a:cubicBezTo>
                  <a:cubicBezTo>
                    <a:pt x="1099727" y="785298"/>
                    <a:pt x="1099727" y="785298"/>
                    <a:pt x="1098103" y="785298"/>
                  </a:cubicBezTo>
                  <a:cubicBezTo>
                    <a:pt x="1098103" y="785298"/>
                    <a:pt x="1098103" y="785298"/>
                    <a:pt x="1096479" y="785298"/>
                  </a:cubicBezTo>
                  <a:cubicBezTo>
                    <a:pt x="1098103" y="786920"/>
                    <a:pt x="1098103" y="786920"/>
                    <a:pt x="1099727" y="786920"/>
                  </a:cubicBezTo>
                  <a:cubicBezTo>
                    <a:pt x="1099727" y="786920"/>
                    <a:pt x="1099727" y="786920"/>
                    <a:pt x="1099727" y="788541"/>
                  </a:cubicBezTo>
                  <a:cubicBezTo>
                    <a:pt x="1101351" y="788541"/>
                    <a:pt x="1101351" y="790163"/>
                    <a:pt x="1102975" y="791784"/>
                  </a:cubicBezTo>
                  <a:cubicBezTo>
                    <a:pt x="1104598" y="793406"/>
                    <a:pt x="1104598" y="795027"/>
                    <a:pt x="1106222" y="796649"/>
                  </a:cubicBezTo>
                  <a:cubicBezTo>
                    <a:pt x="1106222" y="798271"/>
                    <a:pt x="1107846" y="799892"/>
                    <a:pt x="1107846" y="801514"/>
                  </a:cubicBezTo>
                  <a:cubicBezTo>
                    <a:pt x="1109470" y="804757"/>
                    <a:pt x="1109470" y="809622"/>
                    <a:pt x="1111094" y="811243"/>
                  </a:cubicBezTo>
                  <a:cubicBezTo>
                    <a:pt x="1112717" y="812865"/>
                    <a:pt x="1112717" y="814486"/>
                    <a:pt x="1114341" y="814486"/>
                  </a:cubicBezTo>
                  <a:cubicBezTo>
                    <a:pt x="1114341" y="814486"/>
                    <a:pt x="1114341" y="814486"/>
                    <a:pt x="1114341" y="816108"/>
                  </a:cubicBezTo>
                  <a:cubicBezTo>
                    <a:pt x="1115965" y="816108"/>
                    <a:pt x="1114341" y="817730"/>
                    <a:pt x="1112717" y="819351"/>
                  </a:cubicBezTo>
                  <a:cubicBezTo>
                    <a:pt x="1114341" y="820973"/>
                    <a:pt x="1117589" y="820973"/>
                    <a:pt x="1119213" y="822594"/>
                  </a:cubicBezTo>
                  <a:cubicBezTo>
                    <a:pt x="1119213" y="824216"/>
                    <a:pt x="1120836" y="824216"/>
                    <a:pt x="1120836" y="825837"/>
                  </a:cubicBezTo>
                  <a:cubicBezTo>
                    <a:pt x="1122460" y="827459"/>
                    <a:pt x="1120836" y="829081"/>
                    <a:pt x="1122460" y="830702"/>
                  </a:cubicBezTo>
                  <a:cubicBezTo>
                    <a:pt x="1124084" y="833945"/>
                    <a:pt x="1125708" y="835567"/>
                    <a:pt x="1125708" y="837189"/>
                  </a:cubicBezTo>
                  <a:cubicBezTo>
                    <a:pt x="1124084" y="838810"/>
                    <a:pt x="1122460" y="838810"/>
                    <a:pt x="1120836" y="838810"/>
                  </a:cubicBezTo>
                  <a:cubicBezTo>
                    <a:pt x="1120836" y="838810"/>
                    <a:pt x="1119213" y="838810"/>
                    <a:pt x="1117589" y="838810"/>
                  </a:cubicBezTo>
                  <a:cubicBezTo>
                    <a:pt x="1115965" y="838810"/>
                    <a:pt x="1112717" y="838810"/>
                    <a:pt x="1107846" y="837189"/>
                  </a:cubicBezTo>
                  <a:cubicBezTo>
                    <a:pt x="1104598" y="833945"/>
                    <a:pt x="1096479" y="825837"/>
                    <a:pt x="1091608" y="822594"/>
                  </a:cubicBezTo>
                  <a:cubicBezTo>
                    <a:pt x="1086737" y="820973"/>
                    <a:pt x="1083489" y="822594"/>
                    <a:pt x="1081865" y="827459"/>
                  </a:cubicBezTo>
                  <a:cubicBezTo>
                    <a:pt x="1080241" y="830702"/>
                    <a:pt x="1083489" y="840432"/>
                    <a:pt x="1083489" y="845296"/>
                  </a:cubicBezTo>
                  <a:cubicBezTo>
                    <a:pt x="1085113" y="851783"/>
                    <a:pt x="1085113" y="858269"/>
                    <a:pt x="1086737" y="863134"/>
                  </a:cubicBezTo>
                  <a:cubicBezTo>
                    <a:pt x="1088360" y="866377"/>
                    <a:pt x="1089984" y="869620"/>
                    <a:pt x="1093232" y="872864"/>
                  </a:cubicBezTo>
                  <a:cubicBezTo>
                    <a:pt x="1093232" y="874485"/>
                    <a:pt x="1094856" y="876107"/>
                    <a:pt x="1094856" y="876107"/>
                  </a:cubicBezTo>
                  <a:cubicBezTo>
                    <a:pt x="1094856" y="876107"/>
                    <a:pt x="1094856" y="876107"/>
                    <a:pt x="1094856" y="877728"/>
                  </a:cubicBezTo>
                  <a:cubicBezTo>
                    <a:pt x="1091608" y="876107"/>
                    <a:pt x="1089984" y="876107"/>
                    <a:pt x="1086737" y="876107"/>
                  </a:cubicBezTo>
                  <a:cubicBezTo>
                    <a:pt x="1083489" y="874485"/>
                    <a:pt x="1078618" y="874485"/>
                    <a:pt x="1073746" y="872864"/>
                  </a:cubicBezTo>
                  <a:cubicBezTo>
                    <a:pt x="1072122" y="872864"/>
                    <a:pt x="1072122" y="872864"/>
                    <a:pt x="1070499" y="872864"/>
                  </a:cubicBezTo>
                  <a:cubicBezTo>
                    <a:pt x="1064003" y="871242"/>
                    <a:pt x="1060756" y="874485"/>
                    <a:pt x="1054261" y="876107"/>
                  </a:cubicBezTo>
                  <a:cubicBezTo>
                    <a:pt x="1052637" y="876107"/>
                    <a:pt x="1052637" y="876107"/>
                    <a:pt x="1051013" y="876107"/>
                  </a:cubicBezTo>
                  <a:cubicBezTo>
                    <a:pt x="1047766" y="876107"/>
                    <a:pt x="1046142" y="874485"/>
                    <a:pt x="1042894" y="874485"/>
                  </a:cubicBezTo>
                  <a:cubicBezTo>
                    <a:pt x="1041270" y="874485"/>
                    <a:pt x="1039647" y="874485"/>
                    <a:pt x="1036399" y="874485"/>
                  </a:cubicBezTo>
                  <a:cubicBezTo>
                    <a:pt x="1031528" y="874485"/>
                    <a:pt x="1023409" y="876107"/>
                    <a:pt x="1018537" y="879350"/>
                  </a:cubicBezTo>
                  <a:cubicBezTo>
                    <a:pt x="1013666" y="880971"/>
                    <a:pt x="1010418" y="882593"/>
                    <a:pt x="1003923" y="884215"/>
                  </a:cubicBezTo>
                  <a:cubicBezTo>
                    <a:pt x="997428" y="885836"/>
                    <a:pt x="994180" y="885836"/>
                    <a:pt x="987685" y="882593"/>
                  </a:cubicBezTo>
                  <a:cubicBezTo>
                    <a:pt x="982814" y="882593"/>
                    <a:pt x="977942" y="880971"/>
                    <a:pt x="973071" y="882593"/>
                  </a:cubicBezTo>
                  <a:cubicBezTo>
                    <a:pt x="966576" y="884215"/>
                    <a:pt x="964952" y="884215"/>
                    <a:pt x="958457" y="884215"/>
                  </a:cubicBezTo>
                  <a:cubicBezTo>
                    <a:pt x="958457" y="884215"/>
                    <a:pt x="953585" y="884215"/>
                    <a:pt x="950338" y="884215"/>
                  </a:cubicBezTo>
                  <a:cubicBezTo>
                    <a:pt x="950338" y="884215"/>
                    <a:pt x="948714" y="884215"/>
                    <a:pt x="948714" y="884215"/>
                  </a:cubicBezTo>
                  <a:cubicBezTo>
                    <a:pt x="947090" y="885836"/>
                    <a:pt x="948714" y="887458"/>
                    <a:pt x="948714" y="889079"/>
                  </a:cubicBezTo>
                  <a:cubicBezTo>
                    <a:pt x="948714" y="895566"/>
                    <a:pt x="945466" y="897187"/>
                    <a:pt x="942219" y="902052"/>
                  </a:cubicBezTo>
                  <a:cubicBezTo>
                    <a:pt x="938971" y="905295"/>
                    <a:pt x="935724" y="905295"/>
                    <a:pt x="934100" y="903674"/>
                  </a:cubicBezTo>
                  <a:cubicBezTo>
                    <a:pt x="934100" y="903674"/>
                    <a:pt x="934100" y="903674"/>
                    <a:pt x="932476" y="903674"/>
                  </a:cubicBezTo>
                  <a:cubicBezTo>
                    <a:pt x="932476" y="902052"/>
                    <a:pt x="930852" y="902052"/>
                    <a:pt x="932476" y="900430"/>
                  </a:cubicBezTo>
                  <a:cubicBezTo>
                    <a:pt x="934100" y="900430"/>
                    <a:pt x="934100" y="900430"/>
                    <a:pt x="935724" y="893944"/>
                  </a:cubicBezTo>
                  <a:cubicBezTo>
                    <a:pt x="937347" y="882593"/>
                    <a:pt x="937347" y="879350"/>
                    <a:pt x="935724" y="882593"/>
                  </a:cubicBezTo>
                  <a:cubicBezTo>
                    <a:pt x="934100" y="884215"/>
                    <a:pt x="932476" y="882593"/>
                    <a:pt x="930852" y="884215"/>
                  </a:cubicBezTo>
                  <a:cubicBezTo>
                    <a:pt x="929228" y="885836"/>
                    <a:pt x="925981" y="885836"/>
                    <a:pt x="922733" y="885836"/>
                  </a:cubicBezTo>
                  <a:cubicBezTo>
                    <a:pt x="922733" y="885836"/>
                    <a:pt x="921109" y="885836"/>
                    <a:pt x="921109" y="885836"/>
                  </a:cubicBezTo>
                  <a:cubicBezTo>
                    <a:pt x="917862" y="885836"/>
                    <a:pt x="914614" y="884215"/>
                    <a:pt x="914614" y="884215"/>
                  </a:cubicBezTo>
                  <a:cubicBezTo>
                    <a:pt x="911367" y="882593"/>
                    <a:pt x="912990" y="880971"/>
                    <a:pt x="909743" y="882593"/>
                  </a:cubicBezTo>
                  <a:cubicBezTo>
                    <a:pt x="908119" y="885836"/>
                    <a:pt x="906495" y="887458"/>
                    <a:pt x="906495" y="889079"/>
                  </a:cubicBezTo>
                  <a:cubicBezTo>
                    <a:pt x="904871" y="889079"/>
                    <a:pt x="903248" y="889079"/>
                    <a:pt x="901624" y="890701"/>
                  </a:cubicBezTo>
                  <a:cubicBezTo>
                    <a:pt x="900000" y="893944"/>
                    <a:pt x="898376" y="893944"/>
                    <a:pt x="896752" y="895566"/>
                  </a:cubicBezTo>
                  <a:cubicBezTo>
                    <a:pt x="895129" y="897187"/>
                    <a:pt x="893505" y="895566"/>
                    <a:pt x="893505" y="895566"/>
                  </a:cubicBezTo>
                  <a:cubicBezTo>
                    <a:pt x="891881" y="895566"/>
                    <a:pt x="891881" y="895566"/>
                    <a:pt x="890257" y="895566"/>
                  </a:cubicBezTo>
                  <a:cubicBezTo>
                    <a:pt x="890257" y="897187"/>
                    <a:pt x="887010" y="898809"/>
                    <a:pt x="883762" y="898809"/>
                  </a:cubicBezTo>
                  <a:cubicBezTo>
                    <a:pt x="882138" y="900430"/>
                    <a:pt x="878891" y="900430"/>
                    <a:pt x="878891" y="900430"/>
                  </a:cubicBezTo>
                  <a:cubicBezTo>
                    <a:pt x="875643" y="900430"/>
                    <a:pt x="875643" y="898809"/>
                    <a:pt x="874019" y="897187"/>
                  </a:cubicBezTo>
                  <a:cubicBezTo>
                    <a:pt x="872395" y="897187"/>
                    <a:pt x="872395" y="893944"/>
                    <a:pt x="870772" y="893944"/>
                  </a:cubicBezTo>
                  <a:cubicBezTo>
                    <a:pt x="869148" y="893944"/>
                    <a:pt x="870772" y="892323"/>
                    <a:pt x="867524" y="890701"/>
                  </a:cubicBezTo>
                  <a:cubicBezTo>
                    <a:pt x="864276" y="889079"/>
                    <a:pt x="862653" y="885836"/>
                    <a:pt x="861029" y="885836"/>
                  </a:cubicBezTo>
                  <a:cubicBezTo>
                    <a:pt x="861029" y="885836"/>
                    <a:pt x="861029" y="882593"/>
                    <a:pt x="859405" y="882593"/>
                  </a:cubicBezTo>
                  <a:cubicBezTo>
                    <a:pt x="857781" y="882593"/>
                    <a:pt x="857781" y="882593"/>
                    <a:pt x="857781" y="882593"/>
                  </a:cubicBezTo>
                  <a:cubicBezTo>
                    <a:pt x="857781" y="882593"/>
                    <a:pt x="856157" y="882593"/>
                    <a:pt x="852910" y="882593"/>
                  </a:cubicBezTo>
                  <a:cubicBezTo>
                    <a:pt x="844791" y="884215"/>
                    <a:pt x="848039" y="882593"/>
                    <a:pt x="844791" y="884215"/>
                  </a:cubicBezTo>
                  <a:cubicBezTo>
                    <a:pt x="843167" y="889079"/>
                    <a:pt x="843167" y="884215"/>
                    <a:pt x="843167" y="890701"/>
                  </a:cubicBezTo>
                  <a:cubicBezTo>
                    <a:pt x="841543" y="895566"/>
                    <a:pt x="839920" y="895566"/>
                    <a:pt x="838296" y="895566"/>
                  </a:cubicBezTo>
                  <a:cubicBezTo>
                    <a:pt x="838296" y="895566"/>
                    <a:pt x="836672" y="895566"/>
                    <a:pt x="836672" y="895566"/>
                  </a:cubicBezTo>
                  <a:cubicBezTo>
                    <a:pt x="836672" y="895566"/>
                    <a:pt x="835048" y="895566"/>
                    <a:pt x="835048" y="895566"/>
                  </a:cubicBezTo>
                  <a:cubicBezTo>
                    <a:pt x="833424" y="895566"/>
                    <a:pt x="831801" y="895566"/>
                    <a:pt x="831801" y="895566"/>
                  </a:cubicBezTo>
                  <a:cubicBezTo>
                    <a:pt x="828553" y="897187"/>
                    <a:pt x="822058" y="897187"/>
                    <a:pt x="820434" y="895566"/>
                  </a:cubicBezTo>
                  <a:cubicBezTo>
                    <a:pt x="818810" y="893944"/>
                    <a:pt x="820434" y="892323"/>
                    <a:pt x="817186" y="892323"/>
                  </a:cubicBezTo>
                  <a:cubicBezTo>
                    <a:pt x="813939" y="890701"/>
                    <a:pt x="810691" y="887458"/>
                    <a:pt x="810691" y="887458"/>
                  </a:cubicBezTo>
                  <a:cubicBezTo>
                    <a:pt x="805820" y="884215"/>
                    <a:pt x="804196" y="882593"/>
                    <a:pt x="802572" y="884215"/>
                  </a:cubicBezTo>
                  <a:cubicBezTo>
                    <a:pt x="802572" y="884215"/>
                    <a:pt x="802572" y="884215"/>
                    <a:pt x="800948" y="884215"/>
                  </a:cubicBezTo>
                  <a:cubicBezTo>
                    <a:pt x="799325" y="885836"/>
                    <a:pt x="799325" y="885836"/>
                    <a:pt x="799325" y="885836"/>
                  </a:cubicBezTo>
                  <a:cubicBezTo>
                    <a:pt x="799325" y="885836"/>
                    <a:pt x="797701" y="884215"/>
                    <a:pt x="797701" y="884215"/>
                  </a:cubicBezTo>
                  <a:cubicBezTo>
                    <a:pt x="796077" y="884215"/>
                    <a:pt x="792829" y="880971"/>
                    <a:pt x="792829" y="879350"/>
                  </a:cubicBezTo>
                  <a:cubicBezTo>
                    <a:pt x="792829" y="877728"/>
                    <a:pt x="792829" y="876107"/>
                    <a:pt x="789582" y="876107"/>
                  </a:cubicBezTo>
                  <a:cubicBezTo>
                    <a:pt x="786334" y="876107"/>
                    <a:pt x="784710" y="876107"/>
                    <a:pt x="783087" y="874485"/>
                  </a:cubicBezTo>
                  <a:cubicBezTo>
                    <a:pt x="781463" y="874485"/>
                    <a:pt x="779839" y="869620"/>
                    <a:pt x="779839" y="869620"/>
                  </a:cubicBezTo>
                  <a:cubicBezTo>
                    <a:pt x="779839" y="869620"/>
                    <a:pt x="778215" y="867999"/>
                    <a:pt x="778215" y="867999"/>
                  </a:cubicBezTo>
                  <a:cubicBezTo>
                    <a:pt x="776591" y="867999"/>
                    <a:pt x="771720" y="864756"/>
                    <a:pt x="773344" y="864756"/>
                  </a:cubicBezTo>
                  <a:cubicBezTo>
                    <a:pt x="774968" y="864756"/>
                    <a:pt x="778215" y="863134"/>
                    <a:pt x="779839" y="861513"/>
                  </a:cubicBezTo>
                  <a:cubicBezTo>
                    <a:pt x="781463" y="861513"/>
                    <a:pt x="781463" y="858269"/>
                    <a:pt x="779839" y="858269"/>
                  </a:cubicBezTo>
                  <a:cubicBezTo>
                    <a:pt x="778215" y="858269"/>
                    <a:pt x="776591" y="855026"/>
                    <a:pt x="774968" y="855026"/>
                  </a:cubicBezTo>
                  <a:cubicBezTo>
                    <a:pt x="771720" y="855026"/>
                    <a:pt x="771720" y="853405"/>
                    <a:pt x="771720" y="853405"/>
                  </a:cubicBezTo>
                  <a:cubicBezTo>
                    <a:pt x="771720" y="853405"/>
                    <a:pt x="771720" y="851783"/>
                    <a:pt x="774968" y="850161"/>
                  </a:cubicBezTo>
                  <a:cubicBezTo>
                    <a:pt x="776591" y="850161"/>
                    <a:pt x="779839" y="845296"/>
                    <a:pt x="779839" y="845296"/>
                  </a:cubicBezTo>
                  <a:cubicBezTo>
                    <a:pt x="779839" y="845296"/>
                    <a:pt x="778215" y="843675"/>
                    <a:pt x="778215" y="843675"/>
                  </a:cubicBezTo>
                  <a:cubicBezTo>
                    <a:pt x="774968" y="838810"/>
                    <a:pt x="779839" y="842053"/>
                    <a:pt x="774968" y="837189"/>
                  </a:cubicBezTo>
                  <a:cubicBezTo>
                    <a:pt x="770096" y="830702"/>
                    <a:pt x="773344" y="827459"/>
                    <a:pt x="773344" y="827459"/>
                  </a:cubicBezTo>
                  <a:cubicBezTo>
                    <a:pt x="773344" y="825837"/>
                    <a:pt x="770096" y="822594"/>
                    <a:pt x="768472" y="822594"/>
                  </a:cubicBezTo>
                  <a:cubicBezTo>
                    <a:pt x="766849" y="822594"/>
                    <a:pt x="763601" y="827459"/>
                    <a:pt x="763601" y="824216"/>
                  </a:cubicBezTo>
                  <a:cubicBezTo>
                    <a:pt x="761977" y="820973"/>
                    <a:pt x="761977" y="817730"/>
                    <a:pt x="763601" y="816108"/>
                  </a:cubicBezTo>
                  <a:cubicBezTo>
                    <a:pt x="765225" y="812865"/>
                    <a:pt x="765225" y="812865"/>
                    <a:pt x="766849" y="811243"/>
                  </a:cubicBezTo>
                  <a:cubicBezTo>
                    <a:pt x="768472" y="809622"/>
                    <a:pt x="768472" y="808000"/>
                    <a:pt x="770096" y="806378"/>
                  </a:cubicBezTo>
                  <a:cubicBezTo>
                    <a:pt x="771720" y="806378"/>
                    <a:pt x="771720" y="803135"/>
                    <a:pt x="773344" y="804757"/>
                  </a:cubicBezTo>
                  <a:cubicBezTo>
                    <a:pt x="776591" y="804757"/>
                    <a:pt x="774968" y="804757"/>
                    <a:pt x="781463" y="804757"/>
                  </a:cubicBezTo>
                  <a:cubicBezTo>
                    <a:pt x="787958" y="806378"/>
                    <a:pt x="799325" y="808000"/>
                    <a:pt x="800948" y="808000"/>
                  </a:cubicBezTo>
                  <a:cubicBezTo>
                    <a:pt x="802572" y="808000"/>
                    <a:pt x="805820" y="806378"/>
                    <a:pt x="805820" y="806378"/>
                  </a:cubicBezTo>
                  <a:cubicBezTo>
                    <a:pt x="805820" y="806378"/>
                    <a:pt x="805820" y="806378"/>
                    <a:pt x="809067" y="804757"/>
                  </a:cubicBezTo>
                  <a:cubicBezTo>
                    <a:pt x="809067" y="804757"/>
                    <a:pt x="810691" y="803135"/>
                    <a:pt x="812315" y="801514"/>
                  </a:cubicBezTo>
                  <a:cubicBezTo>
                    <a:pt x="812315" y="801514"/>
                    <a:pt x="812315" y="799892"/>
                    <a:pt x="813939" y="799892"/>
                  </a:cubicBezTo>
                  <a:cubicBezTo>
                    <a:pt x="813939" y="798271"/>
                    <a:pt x="817186" y="796649"/>
                    <a:pt x="818810" y="796649"/>
                  </a:cubicBezTo>
                  <a:cubicBezTo>
                    <a:pt x="822058" y="796649"/>
                    <a:pt x="823682" y="795027"/>
                    <a:pt x="825305" y="793406"/>
                  </a:cubicBezTo>
                  <a:cubicBezTo>
                    <a:pt x="826929" y="793406"/>
                    <a:pt x="823682" y="793406"/>
                    <a:pt x="828553" y="791784"/>
                  </a:cubicBezTo>
                  <a:cubicBezTo>
                    <a:pt x="835048" y="791784"/>
                    <a:pt x="836672" y="788541"/>
                    <a:pt x="838296" y="790163"/>
                  </a:cubicBezTo>
                  <a:cubicBezTo>
                    <a:pt x="839920" y="793406"/>
                    <a:pt x="844791" y="791784"/>
                    <a:pt x="844791" y="791784"/>
                  </a:cubicBezTo>
                  <a:cubicBezTo>
                    <a:pt x="844791" y="791784"/>
                    <a:pt x="846415" y="790163"/>
                    <a:pt x="848039" y="791784"/>
                  </a:cubicBezTo>
                  <a:cubicBezTo>
                    <a:pt x="848039" y="791784"/>
                    <a:pt x="849662" y="791784"/>
                    <a:pt x="851286" y="791784"/>
                  </a:cubicBezTo>
                  <a:cubicBezTo>
                    <a:pt x="851286" y="790163"/>
                    <a:pt x="852910" y="790163"/>
                    <a:pt x="852910" y="790163"/>
                  </a:cubicBezTo>
                  <a:cubicBezTo>
                    <a:pt x="854534" y="790163"/>
                    <a:pt x="859405" y="788541"/>
                    <a:pt x="861029" y="786920"/>
                  </a:cubicBezTo>
                  <a:cubicBezTo>
                    <a:pt x="862653" y="785298"/>
                    <a:pt x="882138" y="772325"/>
                    <a:pt x="882138" y="772325"/>
                  </a:cubicBezTo>
                  <a:cubicBezTo>
                    <a:pt x="882138" y="772325"/>
                    <a:pt x="882138" y="772325"/>
                    <a:pt x="888633" y="772325"/>
                  </a:cubicBezTo>
                  <a:cubicBezTo>
                    <a:pt x="888633" y="772325"/>
                    <a:pt x="893505" y="769082"/>
                    <a:pt x="893505" y="770704"/>
                  </a:cubicBezTo>
                  <a:cubicBezTo>
                    <a:pt x="895129" y="770704"/>
                    <a:pt x="896752" y="770704"/>
                    <a:pt x="898376" y="770704"/>
                  </a:cubicBezTo>
                  <a:cubicBezTo>
                    <a:pt x="900000" y="770704"/>
                    <a:pt x="901624" y="770704"/>
                    <a:pt x="903248" y="770704"/>
                  </a:cubicBezTo>
                  <a:cubicBezTo>
                    <a:pt x="903248" y="772325"/>
                    <a:pt x="903248" y="772325"/>
                    <a:pt x="904871" y="772325"/>
                  </a:cubicBezTo>
                  <a:cubicBezTo>
                    <a:pt x="906495" y="772325"/>
                    <a:pt x="908119" y="772325"/>
                    <a:pt x="909743" y="772325"/>
                  </a:cubicBezTo>
                  <a:cubicBezTo>
                    <a:pt x="911367" y="773947"/>
                    <a:pt x="916238" y="772325"/>
                    <a:pt x="916238" y="772325"/>
                  </a:cubicBezTo>
                  <a:cubicBezTo>
                    <a:pt x="916238" y="772325"/>
                    <a:pt x="925981" y="772325"/>
                    <a:pt x="925981" y="772325"/>
                  </a:cubicBezTo>
                  <a:cubicBezTo>
                    <a:pt x="925981" y="773947"/>
                    <a:pt x="924357" y="773947"/>
                    <a:pt x="925981" y="775568"/>
                  </a:cubicBezTo>
                  <a:cubicBezTo>
                    <a:pt x="925981" y="777190"/>
                    <a:pt x="930852" y="777190"/>
                    <a:pt x="930852" y="778812"/>
                  </a:cubicBezTo>
                  <a:cubicBezTo>
                    <a:pt x="932476" y="780433"/>
                    <a:pt x="935724" y="780433"/>
                    <a:pt x="937347" y="780433"/>
                  </a:cubicBezTo>
                  <a:cubicBezTo>
                    <a:pt x="937347" y="780433"/>
                    <a:pt x="940595" y="780433"/>
                    <a:pt x="940595" y="782055"/>
                  </a:cubicBezTo>
                  <a:cubicBezTo>
                    <a:pt x="942219" y="782055"/>
                    <a:pt x="943843" y="782055"/>
                    <a:pt x="945466" y="783676"/>
                  </a:cubicBezTo>
                  <a:cubicBezTo>
                    <a:pt x="945466" y="785298"/>
                    <a:pt x="947090" y="786920"/>
                    <a:pt x="947090" y="786920"/>
                  </a:cubicBezTo>
                  <a:cubicBezTo>
                    <a:pt x="947090" y="786920"/>
                    <a:pt x="953585" y="788541"/>
                    <a:pt x="955209" y="790163"/>
                  </a:cubicBezTo>
                  <a:cubicBezTo>
                    <a:pt x="958457" y="791784"/>
                    <a:pt x="977942" y="793406"/>
                    <a:pt x="977942" y="793406"/>
                  </a:cubicBezTo>
                  <a:cubicBezTo>
                    <a:pt x="977942" y="793406"/>
                    <a:pt x="977942" y="795027"/>
                    <a:pt x="981190" y="793406"/>
                  </a:cubicBezTo>
                  <a:cubicBezTo>
                    <a:pt x="982814" y="793406"/>
                    <a:pt x="982814" y="791784"/>
                    <a:pt x="986061" y="791784"/>
                  </a:cubicBezTo>
                  <a:cubicBezTo>
                    <a:pt x="987685" y="791784"/>
                    <a:pt x="987685" y="791784"/>
                    <a:pt x="987685" y="791784"/>
                  </a:cubicBezTo>
                  <a:cubicBezTo>
                    <a:pt x="989309" y="791784"/>
                    <a:pt x="989309" y="791784"/>
                    <a:pt x="990933" y="791784"/>
                  </a:cubicBezTo>
                  <a:cubicBezTo>
                    <a:pt x="995804" y="793406"/>
                    <a:pt x="995804" y="793406"/>
                    <a:pt x="997428" y="791784"/>
                  </a:cubicBezTo>
                  <a:cubicBezTo>
                    <a:pt x="999052" y="791784"/>
                    <a:pt x="1000675" y="788541"/>
                    <a:pt x="1002299" y="790163"/>
                  </a:cubicBezTo>
                  <a:cubicBezTo>
                    <a:pt x="1003923" y="790163"/>
                    <a:pt x="1003923" y="790163"/>
                    <a:pt x="1007171" y="791784"/>
                  </a:cubicBezTo>
                  <a:cubicBezTo>
                    <a:pt x="1008794" y="791784"/>
                    <a:pt x="1008794" y="791784"/>
                    <a:pt x="1010418" y="791784"/>
                  </a:cubicBezTo>
                  <a:cubicBezTo>
                    <a:pt x="1010418" y="791784"/>
                    <a:pt x="1012042" y="791784"/>
                    <a:pt x="1012042" y="791784"/>
                  </a:cubicBezTo>
                  <a:cubicBezTo>
                    <a:pt x="1013666" y="793406"/>
                    <a:pt x="1015290" y="793406"/>
                    <a:pt x="1016913" y="791784"/>
                  </a:cubicBezTo>
                  <a:cubicBezTo>
                    <a:pt x="1018537" y="790163"/>
                    <a:pt x="1021785" y="788541"/>
                    <a:pt x="1023409" y="788541"/>
                  </a:cubicBezTo>
                  <a:cubicBezTo>
                    <a:pt x="1025032" y="786920"/>
                    <a:pt x="1029904" y="783676"/>
                    <a:pt x="1029904" y="783676"/>
                  </a:cubicBezTo>
                  <a:cubicBezTo>
                    <a:pt x="1031528" y="783676"/>
                    <a:pt x="1033151" y="783676"/>
                    <a:pt x="1033151" y="782055"/>
                  </a:cubicBezTo>
                  <a:cubicBezTo>
                    <a:pt x="1033151" y="782055"/>
                    <a:pt x="1033151" y="782055"/>
                    <a:pt x="1034775" y="780433"/>
                  </a:cubicBezTo>
                  <a:cubicBezTo>
                    <a:pt x="1036399" y="780433"/>
                    <a:pt x="1036399" y="778812"/>
                    <a:pt x="1036399" y="778812"/>
                  </a:cubicBezTo>
                  <a:cubicBezTo>
                    <a:pt x="1038023" y="777190"/>
                    <a:pt x="1038023" y="773947"/>
                    <a:pt x="1038023" y="773947"/>
                  </a:cubicBezTo>
                  <a:cubicBezTo>
                    <a:pt x="1038023" y="773947"/>
                    <a:pt x="1039647" y="773947"/>
                    <a:pt x="1038023" y="772325"/>
                  </a:cubicBezTo>
                  <a:cubicBezTo>
                    <a:pt x="1038023" y="770704"/>
                    <a:pt x="1036399" y="769082"/>
                    <a:pt x="1034775" y="767461"/>
                  </a:cubicBezTo>
                  <a:cubicBezTo>
                    <a:pt x="1034775" y="767461"/>
                    <a:pt x="1033151" y="765839"/>
                    <a:pt x="1033151" y="765839"/>
                  </a:cubicBezTo>
                  <a:cubicBezTo>
                    <a:pt x="1033151" y="765839"/>
                    <a:pt x="1033151" y="765839"/>
                    <a:pt x="1033151" y="762596"/>
                  </a:cubicBezTo>
                  <a:cubicBezTo>
                    <a:pt x="1033151" y="762596"/>
                    <a:pt x="1033151" y="760974"/>
                    <a:pt x="1031528" y="759353"/>
                  </a:cubicBezTo>
                  <a:cubicBezTo>
                    <a:pt x="1031528" y="757731"/>
                    <a:pt x="1031528" y="756110"/>
                    <a:pt x="1029904" y="756110"/>
                  </a:cubicBezTo>
                  <a:cubicBezTo>
                    <a:pt x="1029904" y="756110"/>
                    <a:pt x="1026656" y="752866"/>
                    <a:pt x="1026656" y="752866"/>
                  </a:cubicBezTo>
                  <a:cubicBezTo>
                    <a:pt x="1025032" y="752866"/>
                    <a:pt x="1021785" y="749623"/>
                    <a:pt x="1021785" y="749623"/>
                  </a:cubicBezTo>
                  <a:cubicBezTo>
                    <a:pt x="1021785" y="749623"/>
                    <a:pt x="1023409" y="748002"/>
                    <a:pt x="1020161" y="748002"/>
                  </a:cubicBezTo>
                  <a:cubicBezTo>
                    <a:pt x="1016913" y="748002"/>
                    <a:pt x="1015290" y="748002"/>
                    <a:pt x="1013666" y="746380"/>
                  </a:cubicBezTo>
                  <a:cubicBezTo>
                    <a:pt x="1013666" y="746380"/>
                    <a:pt x="1012042" y="743137"/>
                    <a:pt x="1010418" y="743137"/>
                  </a:cubicBezTo>
                  <a:cubicBezTo>
                    <a:pt x="1008794" y="743137"/>
                    <a:pt x="1007171" y="743137"/>
                    <a:pt x="1005547" y="741515"/>
                  </a:cubicBezTo>
                  <a:cubicBezTo>
                    <a:pt x="1005547" y="741515"/>
                    <a:pt x="1003923" y="739894"/>
                    <a:pt x="1002299" y="739894"/>
                  </a:cubicBezTo>
                  <a:cubicBezTo>
                    <a:pt x="1000675" y="736651"/>
                    <a:pt x="997428" y="733407"/>
                    <a:pt x="997428" y="731786"/>
                  </a:cubicBezTo>
                  <a:cubicBezTo>
                    <a:pt x="997428" y="731786"/>
                    <a:pt x="994180" y="726921"/>
                    <a:pt x="992556" y="726921"/>
                  </a:cubicBezTo>
                  <a:cubicBezTo>
                    <a:pt x="990933" y="725300"/>
                    <a:pt x="986061" y="722056"/>
                    <a:pt x="986061" y="722056"/>
                  </a:cubicBezTo>
                  <a:cubicBezTo>
                    <a:pt x="984437" y="722056"/>
                    <a:pt x="982814" y="718813"/>
                    <a:pt x="982814" y="718813"/>
                  </a:cubicBezTo>
                  <a:cubicBezTo>
                    <a:pt x="981190" y="720435"/>
                    <a:pt x="976318" y="717192"/>
                    <a:pt x="976318" y="717192"/>
                  </a:cubicBezTo>
                  <a:cubicBezTo>
                    <a:pt x="976318" y="717192"/>
                    <a:pt x="974695" y="713948"/>
                    <a:pt x="973071" y="713948"/>
                  </a:cubicBezTo>
                  <a:cubicBezTo>
                    <a:pt x="969823" y="715570"/>
                    <a:pt x="966576" y="713948"/>
                    <a:pt x="964952" y="712327"/>
                  </a:cubicBezTo>
                  <a:cubicBezTo>
                    <a:pt x="963328" y="712327"/>
                    <a:pt x="960080" y="709084"/>
                    <a:pt x="960080" y="709084"/>
                  </a:cubicBezTo>
                  <a:cubicBezTo>
                    <a:pt x="956833" y="705841"/>
                    <a:pt x="955209" y="704219"/>
                    <a:pt x="953585" y="702597"/>
                  </a:cubicBezTo>
                  <a:cubicBezTo>
                    <a:pt x="951962" y="697733"/>
                    <a:pt x="951962" y="696111"/>
                    <a:pt x="955209" y="696111"/>
                  </a:cubicBezTo>
                  <a:cubicBezTo>
                    <a:pt x="958457" y="696111"/>
                    <a:pt x="960080" y="694489"/>
                    <a:pt x="961704" y="694489"/>
                  </a:cubicBezTo>
                  <a:cubicBezTo>
                    <a:pt x="964952" y="694489"/>
                    <a:pt x="963328" y="694489"/>
                    <a:pt x="966576" y="692868"/>
                  </a:cubicBezTo>
                  <a:cubicBezTo>
                    <a:pt x="968199" y="691246"/>
                    <a:pt x="968199" y="688003"/>
                    <a:pt x="969823" y="688003"/>
                  </a:cubicBezTo>
                  <a:cubicBezTo>
                    <a:pt x="969823" y="686382"/>
                    <a:pt x="969823" y="684760"/>
                    <a:pt x="971447" y="684760"/>
                  </a:cubicBezTo>
                  <a:cubicBezTo>
                    <a:pt x="974695" y="683138"/>
                    <a:pt x="974695" y="681517"/>
                    <a:pt x="974695" y="679895"/>
                  </a:cubicBezTo>
                  <a:cubicBezTo>
                    <a:pt x="976318" y="678274"/>
                    <a:pt x="977942" y="676652"/>
                    <a:pt x="977942" y="676652"/>
                  </a:cubicBezTo>
                  <a:cubicBezTo>
                    <a:pt x="977942" y="676652"/>
                    <a:pt x="977942" y="676652"/>
                    <a:pt x="969823" y="670166"/>
                  </a:cubicBezTo>
                  <a:cubicBezTo>
                    <a:pt x="969823" y="670166"/>
                    <a:pt x="971447" y="666923"/>
                    <a:pt x="973071" y="666923"/>
                  </a:cubicBezTo>
                  <a:cubicBezTo>
                    <a:pt x="974695" y="666923"/>
                    <a:pt x="981190" y="662058"/>
                    <a:pt x="982814" y="662058"/>
                  </a:cubicBezTo>
                  <a:cubicBezTo>
                    <a:pt x="982814" y="663679"/>
                    <a:pt x="989309" y="660436"/>
                    <a:pt x="989309" y="660436"/>
                  </a:cubicBezTo>
                  <a:cubicBezTo>
                    <a:pt x="990933" y="658815"/>
                    <a:pt x="990933" y="657193"/>
                    <a:pt x="990933" y="657193"/>
                  </a:cubicBezTo>
                  <a:cubicBezTo>
                    <a:pt x="990933" y="657193"/>
                    <a:pt x="990933" y="653950"/>
                    <a:pt x="989309" y="653950"/>
                  </a:cubicBezTo>
                  <a:cubicBezTo>
                    <a:pt x="987685" y="655572"/>
                    <a:pt x="979566" y="655572"/>
                    <a:pt x="979566" y="657193"/>
                  </a:cubicBezTo>
                  <a:cubicBezTo>
                    <a:pt x="977942" y="657193"/>
                    <a:pt x="976318" y="657193"/>
                    <a:pt x="976318" y="657193"/>
                  </a:cubicBezTo>
                  <a:cubicBezTo>
                    <a:pt x="974695" y="657193"/>
                    <a:pt x="974695" y="657193"/>
                    <a:pt x="974695" y="657193"/>
                  </a:cubicBezTo>
                  <a:cubicBezTo>
                    <a:pt x="974695" y="657193"/>
                    <a:pt x="974695" y="657193"/>
                    <a:pt x="973071" y="657193"/>
                  </a:cubicBezTo>
                  <a:cubicBezTo>
                    <a:pt x="971447" y="658815"/>
                    <a:pt x="969823" y="658815"/>
                    <a:pt x="969823" y="658815"/>
                  </a:cubicBezTo>
                  <a:cubicBezTo>
                    <a:pt x="969823" y="658815"/>
                    <a:pt x="968199" y="655572"/>
                    <a:pt x="966576" y="657193"/>
                  </a:cubicBezTo>
                  <a:cubicBezTo>
                    <a:pt x="964952" y="658815"/>
                    <a:pt x="961704" y="660436"/>
                    <a:pt x="961704" y="660436"/>
                  </a:cubicBezTo>
                  <a:cubicBezTo>
                    <a:pt x="961704" y="660436"/>
                    <a:pt x="953585" y="665301"/>
                    <a:pt x="951962" y="665301"/>
                  </a:cubicBezTo>
                  <a:cubicBezTo>
                    <a:pt x="950338" y="665301"/>
                    <a:pt x="950338" y="665301"/>
                    <a:pt x="950338" y="665301"/>
                  </a:cubicBezTo>
                  <a:cubicBezTo>
                    <a:pt x="948714" y="665301"/>
                    <a:pt x="948714" y="665301"/>
                    <a:pt x="948714" y="665301"/>
                  </a:cubicBezTo>
                  <a:cubicBezTo>
                    <a:pt x="947090" y="665301"/>
                    <a:pt x="940595" y="668544"/>
                    <a:pt x="938971" y="668544"/>
                  </a:cubicBezTo>
                  <a:cubicBezTo>
                    <a:pt x="937347" y="668544"/>
                    <a:pt x="937347" y="668544"/>
                    <a:pt x="937347" y="668544"/>
                  </a:cubicBezTo>
                  <a:cubicBezTo>
                    <a:pt x="935724" y="668544"/>
                    <a:pt x="935724" y="668544"/>
                    <a:pt x="934100" y="670166"/>
                  </a:cubicBezTo>
                  <a:cubicBezTo>
                    <a:pt x="932476" y="670166"/>
                    <a:pt x="922733" y="676652"/>
                    <a:pt x="922733" y="678274"/>
                  </a:cubicBezTo>
                  <a:cubicBezTo>
                    <a:pt x="921109" y="679895"/>
                    <a:pt x="914614" y="681517"/>
                    <a:pt x="912990" y="681517"/>
                  </a:cubicBezTo>
                  <a:cubicBezTo>
                    <a:pt x="911367" y="679895"/>
                    <a:pt x="914614" y="684760"/>
                    <a:pt x="914614" y="684760"/>
                  </a:cubicBezTo>
                  <a:cubicBezTo>
                    <a:pt x="914614" y="684760"/>
                    <a:pt x="917862" y="689625"/>
                    <a:pt x="917862" y="691246"/>
                  </a:cubicBezTo>
                  <a:cubicBezTo>
                    <a:pt x="917862" y="691246"/>
                    <a:pt x="917862" y="694489"/>
                    <a:pt x="921109" y="694489"/>
                  </a:cubicBezTo>
                  <a:cubicBezTo>
                    <a:pt x="924357" y="694489"/>
                    <a:pt x="929228" y="694489"/>
                    <a:pt x="929228" y="694489"/>
                  </a:cubicBezTo>
                  <a:cubicBezTo>
                    <a:pt x="930852" y="696111"/>
                    <a:pt x="930852" y="696111"/>
                    <a:pt x="932476" y="696111"/>
                  </a:cubicBezTo>
                  <a:cubicBezTo>
                    <a:pt x="934100" y="696111"/>
                    <a:pt x="932476" y="699354"/>
                    <a:pt x="935724" y="697733"/>
                  </a:cubicBezTo>
                  <a:cubicBezTo>
                    <a:pt x="938971" y="696111"/>
                    <a:pt x="938971" y="696111"/>
                    <a:pt x="940595" y="696111"/>
                  </a:cubicBezTo>
                  <a:cubicBezTo>
                    <a:pt x="943843" y="696111"/>
                    <a:pt x="943843" y="694489"/>
                    <a:pt x="943843" y="696111"/>
                  </a:cubicBezTo>
                  <a:cubicBezTo>
                    <a:pt x="945466" y="697733"/>
                    <a:pt x="947090" y="697733"/>
                    <a:pt x="947090" y="699354"/>
                  </a:cubicBezTo>
                  <a:cubicBezTo>
                    <a:pt x="948714" y="700976"/>
                    <a:pt x="950338" y="699354"/>
                    <a:pt x="948714" y="700976"/>
                  </a:cubicBezTo>
                  <a:cubicBezTo>
                    <a:pt x="947090" y="702597"/>
                    <a:pt x="945466" y="704219"/>
                    <a:pt x="942219" y="704219"/>
                  </a:cubicBezTo>
                  <a:cubicBezTo>
                    <a:pt x="938971" y="704219"/>
                    <a:pt x="937347" y="704219"/>
                    <a:pt x="934100" y="705841"/>
                  </a:cubicBezTo>
                  <a:cubicBezTo>
                    <a:pt x="932476" y="707462"/>
                    <a:pt x="929228" y="705841"/>
                    <a:pt x="927605" y="704219"/>
                  </a:cubicBezTo>
                  <a:cubicBezTo>
                    <a:pt x="925981" y="704219"/>
                    <a:pt x="925981" y="700976"/>
                    <a:pt x="924357" y="704219"/>
                  </a:cubicBezTo>
                  <a:cubicBezTo>
                    <a:pt x="922733" y="705841"/>
                    <a:pt x="921109" y="707462"/>
                    <a:pt x="919486" y="709084"/>
                  </a:cubicBezTo>
                  <a:cubicBezTo>
                    <a:pt x="917862" y="710705"/>
                    <a:pt x="916238" y="710705"/>
                    <a:pt x="916238" y="712327"/>
                  </a:cubicBezTo>
                  <a:cubicBezTo>
                    <a:pt x="916238" y="712327"/>
                    <a:pt x="914614" y="712327"/>
                    <a:pt x="912990" y="710705"/>
                  </a:cubicBezTo>
                  <a:cubicBezTo>
                    <a:pt x="912990" y="710705"/>
                    <a:pt x="911367" y="710705"/>
                    <a:pt x="911367" y="710705"/>
                  </a:cubicBezTo>
                  <a:cubicBezTo>
                    <a:pt x="909743" y="712327"/>
                    <a:pt x="909743" y="710705"/>
                    <a:pt x="908119" y="713948"/>
                  </a:cubicBezTo>
                  <a:cubicBezTo>
                    <a:pt x="906495" y="717192"/>
                    <a:pt x="904871" y="715570"/>
                    <a:pt x="903248" y="717192"/>
                  </a:cubicBezTo>
                  <a:cubicBezTo>
                    <a:pt x="901624" y="718813"/>
                    <a:pt x="901624" y="717192"/>
                    <a:pt x="898376" y="718813"/>
                  </a:cubicBezTo>
                  <a:cubicBezTo>
                    <a:pt x="893505" y="720435"/>
                    <a:pt x="891881" y="717192"/>
                    <a:pt x="890257" y="717192"/>
                  </a:cubicBezTo>
                  <a:cubicBezTo>
                    <a:pt x="890257" y="717192"/>
                    <a:pt x="888633" y="713948"/>
                    <a:pt x="887010" y="713948"/>
                  </a:cubicBezTo>
                  <a:cubicBezTo>
                    <a:pt x="887010" y="712327"/>
                    <a:pt x="890257" y="712327"/>
                    <a:pt x="890257" y="712327"/>
                  </a:cubicBezTo>
                  <a:cubicBezTo>
                    <a:pt x="890257" y="712327"/>
                    <a:pt x="890257" y="712327"/>
                    <a:pt x="890257" y="704219"/>
                  </a:cubicBezTo>
                  <a:cubicBezTo>
                    <a:pt x="890257" y="704219"/>
                    <a:pt x="887010" y="700976"/>
                    <a:pt x="885386" y="700976"/>
                  </a:cubicBezTo>
                  <a:cubicBezTo>
                    <a:pt x="883762" y="700976"/>
                    <a:pt x="880514" y="699354"/>
                    <a:pt x="878891" y="697733"/>
                  </a:cubicBezTo>
                  <a:cubicBezTo>
                    <a:pt x="877267" y="697733"/>
                    <a:pt x="875643" y="694489"/>
                    <a:pt x="875643" y="694489"/>
                  </a:cubicBezTo>
                  <a:cubicBezTo>
                    <a:pt x="875643" y="694489"/>
                    <a:pt x="880514" y="689625"/>
                    <a:pt x="882138" y="689625"/>
                  </a:cubicBezTo>
                  <a:cubicBezTo>
                    <a:pt x="883762" y="688003"/>
                    <a:pt x="885386" y="686382"/>
                    <a:pt x="887010" y="686382"/>
                  </a:cubicBezTo>
                  <a:cubicBezTo>
                    <a:pt x="890257" y="684760"/>
                    <a:pt x="891881" y="684760"/>
                    <a:pt x="891881" y="684760"/>
                  </a:cubicBezTo>
                  <a:cubicBezTo>
                    <a:pt x="891881" y="684760"/>
                    <a:pt x="893505" y="683138"/>
                    <a:pt x="891881" y="681517"/>
                  </a:cubicBezTo>
                  <a:cubicBezTo>
                    <a:pt x="891881" y="681517"/>
                    <a:pt x="890257" y="679895"/>
                    <a:pt x="888633" y="679895"/>
                  </a:cubicBezTo>
                  <a:cubicBezTo>
                    <a:pt x="887010" y="681517"/>
                    <a:pt x="882138" y="683138"/>
                    <a:pt x="880514" y="684760"/>
                  </a:cubicBezTo>
                  <a:cubicBezTo>
                    <a:pt x="878891" y="684760"/>
                    <a:pt x="878891" y="684760"/>
                    <a:pt x="877267" y="683138"/>
                  </a:cubicBezTo>
                  <a:cubicBezTo>
                    <a:pt x="875643" y="683138"/>
                    <a:pt x="872395" y="681517"/>
                    <a:pt x="870772" y="679895"/>
                  </a:cubicBezTo>
                  <a:cubicBezTo>
                    <a:pt x="869148" y="679895"/>
                    <a:pt x="865900" y="678274"/>
                    <a:pt x="865900" y="678274"/>
                  </a:cubicBezTo>
                  <a:cubicBezTo>
                    <a:pt x="865900" y="678274"/>
                    <a:pt x="864276" y="676652"/>
                    <a:pt x="862653" y="676652"/>
                  </a:cubicBezTo>
                  <a:cubicBezTo>
                    <a:pt x="861029" y="678274"/>
                    <a:pt x="857781" y="675031"/>
                    <a:pt x="859405" y="675031"/>
                  </a:cubicBezTo>
                  <a:cubicBezTo>
                    <a:pt x="861029" y="673409"/>
                    <a:pt x="862653" y="671787"/>
                    <a:pt x="864276" y="670166"/>
                  </a:cubicBezTo>
                  <a:cubicBezTo>
                    <a:pt x="864276" y="670166"/>
                    <a:pt x="865900" y="665301"/>
                    <a:pt x="864276" y="666923"/>
                  </a:cubicBezTo>
                  <a:cubicBezTo>
                    <a:pt x="861029" y="666923"/>
                    <a:pt x="859405" y="666923"/>
                    <a:pt x="857781" y="666923"/>
                  </a:cubicBezTo>
                  <a:cubicBezTo>
                    <a:pt x="854534" y="668544"/>
                    <a:pt x="851286" y="668544"/>
                    <a:pt x="851286" y="670166"/>
                  </a:cubicBezTo>
                  <a:cubicBezTo>
                    <a:pt x="849662" y="670166"/>
                    <a:pt x="849662" y="670166"/>
                    <a:pt x="848039" y="673409"/>
                  </a:cubicBezTo>
                  <a:cubicBezTo>
                    <a:pt x="846415" y="675031"/>
                    <a:pt x="846415" y="675031"/>
                    <a:pt x="844791" y="676652"/>
                  </a:cubicBezTo>
                  <a:cubicBezTo>
                    <a:pt x="844791" y="678274"/>
                    <a:pt x="843167" y="681517"/>
                    <a:pt x="843167" y="681517"/>
                  </a:cubicBezTo>
                  <a:cubicBezTo>
                    <a:pt x="839920" y="684760"/>
                    <a:pt x="835048" y="689625"/>
                    <a:pt x="835048" y="689625"/>
                  </a:cubicBezTo>
                  <a:cubicBezTo>
                    <a:pt x="835048" y="689625"/>
                    <a:pt x="828553" y="688003"/>
                    <a:pt x="828553" y="689625"/>
                  </a:cubicBezTo>
                  <a:cubicBezTo>
                    <a:pt x="828553" y="692868"/>
                    <a:pt x="825305" y="692868"/>
                    <a:pt x="826929" y="696111"/>
                  </a:cubicBezTo>
                  <a:cubicBezTo>
                    <a:pt x="826929" y="696111"/>
                    <a:pt x="826929" y="696111"/>
                    <a:pt x="826929" y="697733"/>
                  </a:cubicBezTo>
                  <a:cubicBezTo>
                    <a:pt x="828553" y="699354"/>
                    <a:pt x="828553" y="699354"/>
                    <a:pt x="828553" y="700976"/>
                  </a:cubicBezTo>
                  <a:cubicBezTo>
                    <a:pt x="830177" y="702597"/>
                    <a:pt x="828553" y="705841"/>
                    <a:pt x="826929" y="707462"/>
                  </a:cubicBezTo>
                  <a:cubicBezTo>
                    <a:pt x="825305" y="709084"/>
                    <a:pt x="822058" y="710705"/>
                    <a:pt x="822058" y="710705"/>
                  </a:cubicBezTo>
                  <a:cubicBezTo>
                    <a:pt x="820434" y="710705"/>
                    <a:pt x="820434" y="710705"/>
                    <a:pt x="820434" y="710705"/>
                  </a:cubicBezTo>
                  <a:cubicBezTo>
                    <a:pt x="818810" y="709084"/>
                    <a:pt x="818810" y="709084"/>
                    <a:pt x="817186" y="709084"/>
                  </a:cubicBezTo>
                  <a:cubicBezTo>
                    <a:pt x="817186" y="710705"/>
                    <a:pt x="815563" y="709084"/>
                    <a:pt x="815563" y="712327"/>
                  </a:cubicBezTo>
                  <a:cubicBezTo>
                    <a:pt x="813939" y="713948"/>
                    <a:pt x="812315" y="715570"/>
                    <a:pt x="812315" y="717192"/>
                  </a:cubicBezTo>
                  <a:cubicBezTo>
                    <a:pt x="810691" y="718813"/>
                    <a:pt x="812315" y="717192"/>
                    <a:pt x="810691" y="718813"/>
                  </a:cubicBezTo>
                  <a:cubicBezTo>
                    <a:pt x="809067" y="722056"/>
                    <a:pt x="807444" y="720435"/>
                    <a:pt x="807444" y="722056"/>
                  </a:cubicBezTo>
                  <a:cubicBezTo>
                    <a:pt x="807444" y="725300"/>
                    <a:pt x="807444" y="731786"/>
                    <a:pt x="807444" y="735029"/>
                  </a:cubicBezTo>
                  <a:cubicBezTo>
                    <a:pt x="805820" y="736651"/>
                    <a:pt x="805820" y="739894"/>
                    <a:pt x="804196" y="741515"/>
                  </a:cubicBezTo>
                  <a:cubicBezTo>
                    <a:pt x="800948" y="743137"/>
                    <a:pt x="799325" y="741515"/>
                    <a:pt x="796077" y="744758"/>
                  </a:cubicBezTo>
                  <a:cubicBezTo>
                    <a:pt x="794453" y="746380"/>
                    <a:pt x="792829" y="748002"/>
                    <a:pt x="791206" y="749623"/>
                  </a:cubicBezTo>
                  <a:cubicBezTo>
                    <a:pt x="791206" y="752866"/>
                    <a:pt x="789582" y="752866"/>
                    <a:pt x="789582" y="757731"/>
                  </a:cubicBezTo>
                  <a:cubicBezTo>
                    <a:pt x="789582" y="762596"/>
                    <a:pt x="787958" y="759353"/>
                    <a:pt x="789582" y="764217"/>
                  </a:cubicBezTo>
                  <a:cubicBezTo>
                    <a:pt x="791206" y="769082"/>
                    <a:pt x="794453" y="769082"/>
                    <a:pt x="796077" y="770704"/>
                  </a:cubicBezTo>
                  <a:cubicBezTo>
                    <a:pt x="796077" y="770704"/>
                    <a:pt x="796077" y="770704"/>
                    <a:pt x="796077" y="772325"/>
                  </a:cubicBezTo>
                  <a:cubicBezTo>
                    <a:pt x="796077" y="773947"/>
                    <a:pt x="797701" y="773947"/>
                    <a:pt x="797701" y="777190"/>
                  </a:cubicBezTo>
                  <a:cubicBezTo>
                    <a:pt x="796077" y="780433"/>
                    <a:pt x="796077" y="780433"/>
                    <a:pt x="796077" y="780433"/>
                  </a:cubicBezTo>
                  <a:cubicBezTo>
                    <a:pt x="797701" y="782055"/>
                    <a:pt x="797701" y="780433"/>
                    <a:pt x="800948" y="782055"/>
                  </a:cubicBezTo>
                  <a:cubicBezTo>
                    <a:pt x="804196" y="785298"/>
                    <a:pt x="805820" y="783676"/>
                    <a:pt x="807444" y="785298"/>
                  </a:cubicBezTo>
                  <a:cubicBezTo>
                    <a:pt x="809067" y="785298"/>
                    <a:pt x="809067" y="785298"/>
                    <a:pt x="810691" y="785298"/>
                  </a:cubicBezTo>
                  <a:cubicBezTo>
                    <a:pt x="810691" y="785298"/>
                    <a:pt x="810691" y="785298"/>
                    <a:pt x="812315" y="785298"/>
                  </a:cubicBezTo>
                  <a:cubicBezTo>
                    <a:pt x="813939" y="786920"/>
                    <a:pt x="813939" y="786920"/>
                    <a:pt x="815563" y="786920"/>
                  </a:cubicBezTo>
                  <a:cubicBezTo>
                    <a:pt x="815563" y="785298"/>
                    <a:pt x="815563" y="785298"/>
                    <a:pt x="817186" y="786920"/>
                  </a:cubicBezTo>
                  <a:cubicBezTo>
                    <a:pt x="817186" y="786920"/>
                    <a:pt x="817186" y="786920"/>
                    <a:pt x="817186" y="788541"/>
                  </a:cubicBezTo>
                  <a:cubicBezTo>
                    <a:pt x="818810" y="791784"/>
                    <a:pt x="822058" y="790163"/>
                    <a:pt x="818810" y="791784"/>
                  </a:cubicBezTo>
                  <a:cubicBezTo>
                    <a:pt x="813939" y="793406"/>
                    <a:pt x="812315" y="795027"/>
                    <a:pt x="810691" y="795027"/>
                  </a:cubicBezTo>
                  <a:cubicBezTo>
                    <a:pt x="809067" y="795027"/>
                    <a:pt x="804196" y="795027"/>
                    <a:pt x="802572" y="793406"/>
                  </a:cubicBezTo>
                  <a:cubicBezTo>
                    <a:pt x="799325" y="793406"/>
                    <a:pt x="796077" y="791784"/>
                    <a:pt x="794453" y="793406"/>
                  </a:cubicBezTo>
                  <a:cubicBezTo>
                    <a:pt x="791206" y="795027"/>
                    <a:pt x="789582" y="795027"/>
                    <a:pt x="787958" y="795027"/>
                  </a:cubicBezTo>
                  <a:cubicBezTo>
                    <a:pt x="787958" y="796649"/>
                    <a:pt x="786334" y="796649"/>
                    <a:pt x="786334" y="798271"/>
                  </a:cubicBezTo>
                  <a:cubicBezTo>
                    <a:pt x="784710" y="798271"/>
                    <a:pt x="784710" y="798271"/>
                    <a:pt x="783087" y="799892"/>
                  </a:cubicBezTo>
                  <a:cubicBezTo>
                    <a:pt x="783087" y="801514"/>
                    <a:pt x="781463" y="801514"/>
                    <a:pt x="781463" y="801514"/>
                  </a:cubicBezTo>
                  <a:cubicBezTo>
                    <a:pt x="781463" y="799892"/>
                    <a:pt x="781463" y="799892"/>
                    <a:pt x="779839" y="801514"/>
                  </a:cubicBezTo>
                  <a:cubicBezTo>
                    <a:pt x="779839" y="803135"/>
                    <a:pt x="776591" y="803135"/>
                    <a:pt x="774968" y="803135"/>
                  </a:cubicBezTo>
                  <a:cubicBezTo>
                    <a:pt x="774968" y="801514"/>
                    <a:pt x="768472" y="801514"/>
                    <a:pt x="768472" y="801514"/>
                  </a:cubicBezTo>
                  <a:cubicBezTo>
                    <a:pt x="766849" y="801514"/>
                    <a:pt x="763601" y="801514"/>
                    <a:pt x="763601" y="801514"/>
                  </a:cubicBezTo>
                  <a:cubicBezTo>
                    <a:pt x="763601" y="801514"/>
                    <a:pt x="761977" y="801514"/>
                    <a:pt x="760353" y="799892"/>
                  </a:cubicBezTo>
                  <a:cubicBezTo>
                    <a:pt x="758730" y="799892"/>
                    <a:pt x="753858" y="798271"/>
                    <a:pt x="752235" y="798271"/>
                  </a:cubicBezTo>
                  <a:cubicBezTo>
                    <a:pt x="752235" y="798271"/>
                    <a:pt x="750611" y="795027"/>
                    <a:pt x="748987" y="795027"/>
                  </a:cubicBezTo>
                  <a:cubicBezTo>
                    <a:pt x="747363" y="795027"/>
                    <a:pt x="745739" y="795027"/>
                    <a:pt x="742492" y="796649"/>
                  </a:cubicBezTo>
                  <a:cubicBezTo>
                    <a:pt x="740868" y="798271"/>
                    <a:pt x="739244" y="798271"/>
                    <a:pt x="739244" y="798271"/>
                  </a:cubicBezTo>
                  <a:cubicBezTo>
                    <a:pt x="735997" y="798271"/>
                    <a:pt x="737620" y="808000"/>
                    <a:pt x="735997" y="804757"/>
                  </a:cubicBezTo>
                  <a:cubicBezTo>
                    <a:pt x="734373" y="803135"/>
                    <a:pt x="732749" y="798271"/>
                    <a:pt x="731125" y="798271"/>
                  </a:cubicBezTo>
                  <a:cubicBezTo>
                    <a:pt x="729501" y="798271"/>
                    <a:pt x="729501" y="795027"/>
                    <a:pt x="727878" y="798271"/>
                  </a:cubicBezTo>
                  <a:cubicBezTo>
                    <a:pt x="726254" y="798271"/>
                    <a:pt x="726254" y="798271"/>
                    <a:pt x="726254" y="798271"/>
                  </a:cubicBezTo>
                  <a:cubicBezTo>
                    <a:pt x="726254" y="798271"/>
                    <a:pt x="726254" y="798271"/>
                    <a:pt x="724630" y="798271"/>
                  </a:cubicBezTo>
                  <a:cubicBezTo>
                    <a:pt x="724630" y="799892"/>
                    <a:pt x="724630" y="798271"/>
                    <a:pt x="723006" y="798271"/>
                  </a:cubicBezTo>
                  <a:cubicBezTo>
                    <a:pt x="723006" y="796649"/>
                    <a:pt x="723006" y="795027"/>
                    <a:pt x="721382" y="798271"/>
                  </a:cubicBezTo>
                  <a:cubicBezTo>
                    <a:pt x="721382" y="803135"/>
                    <a:pt x="723006" y="803135"/>
                    <a:pt x="724630" y="804757"/>
                  </a:cubicBezTo>
                  <a:cubicBezTo>
                    <a:pt x="726254" y="808000"/>
                    <a:pt x="727878" y="806378"/>
                    <a:pt x="729501" y="808000"/>
                  </a:cubicBezTo>
                  <a:cubicBezTo>
                    <a:pt x="729501" y="809622"/>
                    <a:pt x="731125" y="808000"/>
                    <a:pt x="729501" y="809622"/>
                  </a:cubicBezTo>
                  <a:cubicBezTo>
                    <a:pt x="727878" y="811243"/>
                    <a:pt x="724630" y="812865"/>
                    <a:pt x="724630" y="812865"/>
                  </a:cubicBezTo>
                  <a:cubicBezTo>
                    <a:pt x="724630" y="812865"/>
                    <a:pt x="723006" y="808000"/>
                    <a:pt x="721382" y="809622"/>
                  </a:cubicBezTo>
                  <a:cubicBezTo>
                    <a:pt x="719759" y="812865"/>
                    <a:pt x="718135" y="814486"/>
                    <a:pt x="718135" y="814486"/>
                  </a:cubicBezTo>
                  <a:cubicBezTo>
                    <a:pt x="714887" y="812865"/>
                    <a:pt x="711640" y="814486"/>
                    <a:pt x="711640" y="812865"/>
                  </a:cubicBezTo>
                  <a:cubicBezTo>
                    <a:pt x="710016" y="811243"/>
                    <a:pt x="708392" y="809622"/>
                    <a:pt x="706768" y="808000"/>
                  </a:cubicBezTo>
                  <a:cubicBezTo>
                    <a:pt x="706768" y="808000"/>
                    <a:pt x="701897" y="801514"/>
                    <a:pt x="701897" y="801514"/>
                  </a:cubicBezTo>
                  <a:cubicBezTo>
                    <a:pt x="701897" y="801514"/>
                    <a:pt x="700273" y="806378"/>
                    <a:pt x="698649" y="809622"/>
                  </a:cubicBezTo>
                  <a:cubicBezTo>
                    <a:pt x="698649" y="812865"/>
                    <a:pt x="698649" y="816108"/>
                    <a:pt x="703521" y="820973"/>
                  </a:cubicBezTo>
                  <a:cubicBezTo>
                    <a:pt x="710016" y="827459"/>
                    <a:pt x="710016" y="825837"/>
                    <a:pt x="710016" y="827459"/>
                  </a:cubicBezTo>
                  <a:cubicBezTo>
                    <a:pt x="710016" y="830702"/>
                    <a:pt x="710016" y="827459"/>
                    <a:pt x="710016" y="830702"/>
                  </a:cubicBezTo>
                  <a:cubicBezTo>
                    <a:pt x="714887" y="838810"/>
                    <a:pt x="716511" y="840432"/>
                    <a:pt x="718135" y="840432"/>
                  </a:cubicBezTo>
                  <a:cubicBezTo>
                    <a:pt x="718135" y="842053"/>
                    <a:pt x="721382" y="842053"/>
                    <a:pt x="723006" y="843675"/>
                  </a:cubicBezTo>
                  <a:cubicBezTo>
                    <a:pt x="723006" y="845296"/>
                    <a:pt x="724630" y="843675"/>
                    <a:pt x="726254" y="845296"/>
                  </a:cubicBezTo>
                  <a:cubicBezTo>
                    <a:pt x="726254" y="846918"/>
                    <a:pt x="727878" y="848540"/>
                    <a:pt x="727878" y="850161"/>
                  </a:cubicBezTo>
                  <a:cubicBezTo>
                    <a:pt x="726254" y="851783"/>
                    <a:pt x="726254" y="851783"/>
                    <a:pt x="724630" y="851783"/>
                  </a:cubicBezTo>
                  <a:cubicBezTo>
                    <a:pt x="723006" y="851783"/>
                    <a:pt x="723006" y="850161"/>
                    <a:pt x="721382" y="850161"/>
                  </a:cubicBezTo>
                  <a:cubicBezTo>
                    <a:pt x="721382" y="850161"/>
                    <a:pt x="716511" y="848540"/>
                    <a:pt x="718135" y="850161"/>
                  </a:cubicBezTo>
                  <a:cubicBezTo>
                    <a:pt x="719759" y="851783"/>
                    <a:pt x="723006" y="855026"/>
                    <a:pt x="723006" y="856648"/>
                  </a:cubicBezTo>
                  <a:cubicBezTo>
                    <a:pt x="724630" y="858269"/>
                    <a:pt x="726254" y="859891"/>
                    <a:pt x="724630" y="861513"/>
                  </a:cubicBezTo>
                  <a:cubicBezTo>
                    <a:pt x="724630" y="861513"/>
                    <a:pt x="721382" y="863134"/>
                    <a:pt x="721382" y="863134"/>
                  </a:cubicBezTo>
                  <a:cubicBezTo>
                    <a:pt x="721382" y="863134"/>
                    <a:pt x="721382" y="863134"/>
                    <a:pt x="713263" y="858269"/>
                  </a:cubicBezTo>
                  <a:cubicBezTo>
                    <a:pt x="713263" y="858269"/>
                    <a:pt x="713263" y="858269"/>
                    <a:pt x="708392" y="853405"/>
                  </a:cubicBezTo>
                  <a:cubicBezTo>
                    <a:pt x="708392" y="853405"/>
                    <a:pt x="706768" y="850161"/>
                    <a:pt x="703521" y="851783"/>
                  </a:cubicBezTo>
                  <a:cubicBezTo>
                    <a:pt x="701897" y="853405"/>
                    <a:pt x="700273" y="853405"/>
                    <a:pt x="700273" y="855026"/>
                  </a:cubicBezTo>
                  <a:cubicBezTo>
                    <a:pt x="700273" y="856648"/>
                    <a:pt x="697025" y="856648"/>
                    <a:pt x="700273" y="858269"/>
                  </a:cubicBezTo>
                  <a:cubicBezTo>
                    <a:pt x="701897" y="859891"/>
                    <a:pt x="703521" y="859891"/>
                    <a:pt x="706768" y="861513"/>
                  </a:cubicBezTo>
                  <a:cubicBezTo>
                    <a:pt x="708392" y="864756"/>
                    <a:pt x="710016" y="864756"/>
                    <a:pt x="713263" y="866377"/>
                  </a:cubicBezTo>
                  <a:cubicBezTo>
                    <a:pt x="713263" y="867999"/>
                    <a:pt x="714887" y="867999"/>
                    <a:pt x="716511" y="867999"/>
                  </a:cubicBezTo>
                  <a:cubicBezTo>
                    <a:pt x="714887" y="869620"/>
                    <a:pt x="705144" y="872864"/>
                    <a:pt x="705144" y="872864"/>
                  </a:cubicBezTo>
                  <a:cubicBezTo>
                    <a:pt x="705144" y="872864"/>
                    <a:pt x="703521" y="867999"/>
                    <a:pt x="701897" y="867999"/>
                  </a:cubicBezTo>
                  <a:cubicBezTo>
                    <a:pt x="700273" y="869620"/>
                    <a:pt x="703521" y="876107"/>
                    <a:pt x="705144" y="877728"/>
                  </a:cubicBezTo>
                  <a:cubicBezTo>
                    <a:pt x="705144" y="879350"/>
                    <a:pt x="705144" y="879350"/>
                    <a:pt x="706768" y="880971"/>
                  </a:cubicBezTo>
                  <a:cubicBezTo>
                    <a:pt x="708392" y="882593"/>
                    <a:pt x="711640" y="882593"/>
                    <a:pt x="710016" y="884215"/>
                  </a:cubicBezTo>
                  <a:cubicBezTo>
                    <a:pt x="710016" y="887458"/>
                    <a:pt x="708392" y="887458"/>
                    <a:pt x="708392" y="889079"/>
                  </a:cubicBezTo>
                  <a:cubicBezTo>
                    <a:pt x="706768" y="889079"/>
                    <a:pt x="703521" y="887458"/>
                    <a:pt x="701897" y="885836"/>
                  </a:cubicBezTo>
                  <a:cubicBezTo>
                    <a:pt x="700273" y="885836"/>
                    <a:pt x="698649" y="882593"/>
                    <a:pt x="697025" y="884215"/>
                  </a:cubicBezTo>
                  <a:cubicBezTo>
                    <a:pt x="697025" y="885836"/>
                    <a:pt x="688906" y="884215"/>
                    <a:pt x="690530" y="884215"/>
                  </a:cubicBezTo>
                  <a:cubicBezTo>
                    <a:pt x="690530" y="882593"/>
                    <a:pt x="688906" y="880971"/>
                    <a:pt x="688906" y="880971"/>
                  </a:cubicBezTo>
                  <a:cubicBezTo>
                    <a:pt x="688906" y="880971"/>
                    <a:pt x="685659" y="880971"/>
                    <a:pt x="685659" y="880971"/>
                  </a:cubicBezTo>
                  <a:cubicBezTo>
                    <a:pt x="684035" y="880971"/>
                    <a:pt x="682411" y="879350"/>
                    <a:pt x="682411" y="877728"/>
                  </a:cubicBezTo>
                  <a:cubicBezTo>
                    <a:pt x="682411" y="877728"/>
                    <a:pt x="682411" y="872864"/>
                    <a:pt x="682411" y="872864"/>
                  </a:cubicBezTo>
                  <a:cubicBezTo>
                    <a:pt x="682411" y="872864"/>
                    <a:pt x="682411" y="872864"/>
                    <a:pt x="682411" y="869620"/>
                  </a:cubicBezTo>
                  <a:cubicBezTo>
                    <a:pt x="682411" y="869620"/>
                    <a:pt x="672668" y="864756"/>
                    <a:pt x="672668" y="863134"/>
                  </a:cubicBezTo>
                  <a:cubicBezTo>
                    <a:pt x="674292" y="861513"/>
                    <a:pt x="674292" y="858269"/>
                    <a:pt x="675916" y="856648"/>
                  </a:cubicBezTo>
                  <a:cubicBezTo>
                    <a:pt x="675916" y="856648"/>
                    <a:pt x="677540" y="855026"/>
                    <a:pt x="677540" y="851783"/>
                  </a:cubicBezTo>
                  <a:cubicBezTo>
                    <a:pt x="679164" y="850161"/>
                    <a:pt x="679164" y="846918"/>
                    <a:pt x="679164" y="846918"/>
                  </a:cubicBezTo>
                  <a:cubicBezTo>
                    <a:pt x="679164" y="846918"/>
                    <a:pt x="677540" y="845296"/>
                    <a:pt x="675916" y="843675"/>
                  </a:cubicBezTo>
                  <a:cubicBezTo>
                    <a:pt x="672668" y="843675"/>
                    <a:pt x="671045" y="842053"/>
                    <a:pt x="669421" y="842053"/>
                  </a:cubicBezTo>
                  <a:cubicBezTo>
                    <a:pt x="669421" y="840432"/>
                    <a:pt x="667797" y="837189"/>
                    <a:pt x="666173" y="837189"/>
                  </a:cubicBezTo>
                  <a:cubicBezTo>
                    <a:pt x="664549" y="837189"/>
                    <a:pt x="662926" y="833945"/>
                    <a:pt x="662926" y="833945"/>
                  </a:cubicBezTo>
                  <a:cubicBezTo>
                    <a:pt x="662926" y="833945"/>
                    <a:pt x="658054" y="829081"/>
                    <a:pt x="656431" y="829081"/>
                  </a:cubicBezTo>
                  <a:cubicBezTo>
                    <a:pt x="656431" y="829081"/>
                    <a:pt x="654807" y="827459"/>
                    <a:pt x="654807" y="827459"/>
                  </a:cubicBezTo>
                  <a:cubicBezTo>
                    <a:pt x="654807" y="825837"/>
                    <a:pt x="653183" y="825837"/>
                    <a:pt x="653183" y="825837"/>
                  </a:cubicBezTo>
                  <a:cubicBezTo>
                    <a:pt x="651559" y="825837"/>
                    <a:pt x="649935" y="825837"/>
                    <a:pt x="649935" y="825837"/>
                  </a:cubicBezTo>
                  <a:cubicBezTo>
                    <a:pt x="649935" y="825837"/>
                    <a:pt x="646688" y="825837"/>
                    <a:pt x="646688" y="825837"/>
                  </a:cubicBezTo>
                  <a:cubicBezTo>
                    <a:pt x="646688" y="824216"/>
                    <a:pt x="646688" y="820973"/>
                    <a:pt x="646688" y="820973"/>
                  </a:cubicBezTo>
                  <a:cubicBezTo>
                    <a:pt x="646688" y="820973"/>
                    <a:pt x="646688" y="820973"/>
                    <a:pt x="648312" y="816108"/>
                  </a:cubicBezTo>
                  <a:cubicBezTo>
                    <a:pt x="648312" y="816108"/>
                    <a:pt x="645064" y="812865"/>
                    <a:pt x="643440" y="812865"/>
                  </a:cubicBezTo>
                  <a:cubicBezTo>
                    <a:pt x="643440" y="812865"/>
                    <a:pt x="640193" y="809622"/>
                    <a:pt x="640193" y="809622"/>
                  </a:cubicBezTo>
                  <a:cubicBezTo>
                    <a:pt x="640193" y="809622"/>
                    <a:pt x="640193" y="804757"/>
                    <a:pt x="640193" y="803135"/>
                  </a:cubicBezTo>
                  <a:cubicBezTo>
                    <a:pt x="640193" y="801514"/>
                    <a:pt x="640193" y="796649"/>
                    <a:pt x="640193" y="795027"/>
                  </a:cubicBezTo>
                  <a:cubicBezTo>
                    <a:pt x="640193" y="795027"/>
                    <a:pt x="641816" y="791784"/>
                    <a:pt x="641816" y="788541"/>
                  </a:cubicBezTo>
                  <a:cubicBezTo>
                    <a:pt x="641816" y="786920"/>
                    <a:pt x="641816" y="785298"/>
                    <a:pt x="641816" y="783676"/>
                  </a:cubicBezTo>
                  <a:cubicBezTo>
                    <a:pt x="641816" y="783676"/>
                    <a:pt x="643440" y="783676"/>
                    <a:pt x="643440" y="783676"/>
                  </a:cubicBezTo>
                  <a:cubicBezTo>
                    <a:pt x="643440" y="783676"/>
                    <a:pt x="643440" y="783676"/>
                    <a:pt x="641816" y="780433"/>
                  </a:cubicBezTo>
                  <a:cubicBezTo>
                    <a:pt x="641816" y="780433"/>
                    <a:pt x="641816" y="780433"/>
                    <a:pt x="640193" y="778812"/>
                  </a:cubicBezTo>
                  <a:cubicBezTo>
                    <a:pt x="638569" y="773947"/>
                    <a:pt x="635321" y="773947"/>
                    <a:pt x="635321" y="773947"/>
                  </a:cubicBezTo>
                  <a:cubicBezTo>
                    <a:pt x="635321" y="773947"/>
                    <a:pt x="635321" y="772325"/>
                    <a:pt x="633697" y="770704"/>
                  </a:cubicBezTo>
                  <a:cubicBezTo>
                    <a:pt x="633697" y="769082"/>
                    <a:pt x="635321" y="769082"/>
                    <a:pt x="632074" y="767461"/>
                  </a:cubicBezTo>
                  <a:cubicBezTo>
                    <a:pt x="628826" y="764217"/>
                    <a:pt x="627202" y="760974"/>
                    <a:pt x="625578" y="760974"/>
                  </a:cubicBezTo>
                  <a:cubicBezTo>
                    <a:pt x="623955" y="760974"/>
                    <a:pt x="625578" y="762596"/>
                    <a:pt x="623955" y="762596"/>
                  </a:cubicBezTo>
                  <a:cubicBezTo>
                    <a:pt x="623955" y="762596"/>
                    <a:pt x="623955" y="762596"/>
                    <a:pt x="622331" y="760974"/>
                  </a:cubicBezTo>
                  <a:cubicBezTo>
                    <a:pt x="620707" y="759353"/>
                    <a:pt x="617459" y="756110"/>
                    <a:pt x="615836" y="756110"/>
                  </a:cubicBezTo>
                  <a:cubicBezTo>
                    <a:pt x="615836" y="756110"/>
                    <a:pt x="612588" y="752866"/>
                    <a:pt x="610964" y="752866"/>
                  </a:cubicBezTo>
                  <a:cubicBezTo>
                    <a:pt x="610964" y="752866"/>
                    <a:pt x="610964" y="749623"/>
                    <a:pt x="607717" y="749623"/>
                  </a:cubicBezTo>
                  <a:cubicBezTo>
                    <a:pt x="606093" y="749623"/>
                    <a:pt x="604469" y="749623"/>
                    <a:pt x="602845" y="749623"/>
                  </a:cubicBezTo>
                  <a:cubicBezTo>
                    <a:pt x="602845" y="748002"/>
                    <a:pt x="601221" y="748002"/>
                    <a:pt x="601221" y="748002"/>
                  </a:cubicBezTo>
                  <a:cubicBezTo>
                    <a:pt x="599598" y="748002"/>
                    <a:pt x="597974" y="746380"/>
                    <a:pt x="597974" y="746380"/>
                  </a:cubicBezTo>
                  <a:cubicBezTo>
                    <a:pt x="596350" y="744758"/>
                    <a:pt x="596350" y="744758"/>
                    <a:pt x="594726" y="743137"/>
                  </a:cubicBezTo>
                  <a:cubicBezTo>
                    <a:pt x="594726" y="741515"/>
                    <a:pt x="593102" y="739894"/>
                    <a:pt x="593102" y="739894"/>
                  </a:cubicBezTo>
                  <a:cubicBezTo>
                    <a:pt x="591479" y="738272"/>
                    <a:pt x="591479" y="736651"/>
                    <a:pt x="588231" y="736651"/>
                  </a:cubicBezTo>
                  <a:cubicBezTo>
                    <a:pt x="584983" y="738272"/>
                    <a:pt x="581736" y="736651"/>
                    <a:pt x="581736" y="736651"/>
                  </a:cubicBezTo>
                  <a:cubicBezTo>
                    <a:pt x="581736" y="736651"/>
                    <a:pt x="581736" y="738272"/>
                    <a:pt x="578488" y="735029"/>
                  </a:cubicBezTo>
                  <a:cubicBezTo>
                    <a:pt x="575241" y="733407"/>
                    <a:pt x="575241" y="731786"/>
                    <a:pt x="573617" y="731786"/>
                  </a:cubicBezTo>
                  <a:cubicBezTo>
                    <a:pt x="571993" y="730164"/>
                    <a:pt x="570369" y="730164"/>
                    <a:pt x="570369" y="728543"/>
                  </a:cubicBezTo>
                  <a:cubicBezTo>
                    <a:pt x="568746" y="726921"/>
                    <a:pt x="568746" y="726921"/>
                    <a:pt x="568746" y="725300"/>
                  </a:cubicBezTo>
                  <a:cubicBezTo>
                    <a:pt x="567122" y="722056"/>
                    <a:pt x="567122" y="722056"/>
                    <a:pt x="568746" y="720435"/>
                  </a:cubicBezTo>
                  <a:cubicBezTo>
                    <a:pt x="568746" y="718813"/>
                    <a:pt x="568746" y="717192"/>
                    <a:pt x="567122" y="717192"/>
                  </a:cubicBezTo>
                  <a:cubicBezTo>
                    <a:pt x="567122" y="715570"/>
                    <a:pt x="563874" y="712327"/>
                    <a:pt x="562250" y="712327"/>
                  </a:cubicBezTo>
                  <a:cubicBezTo>
                    <a:pt x="560627" y="712327"/>
                    <a:pt x="559003" y="710705"/>
                    <a:pt x="559003" y="710705"/>
                  </a:cubicBezTo>
                  <a:cubicBezTo>
                    <a:pt x="559003" y="709084"/>
                    <a:pt x="559003" y="705841"/>
                    <a:pt x="559003" y="704219"/>
                  </a:cubicBezTo>
                  <a:cubicBezTo>
                    <a:pt x="557379" y="704219"/>
                    <a:pt x="557379" y="704219"/>
                    <a:pt x="557379" y="704219"/>
                  </a:cubicBezTo>
                  <a:cubicBezTo>
                    <a:pt x="557379" y="704219"/>
                    <a:pt x="555755" y="700976"/>
                    <a:pt x="554131" y="702597"/>
                  </a:cubicBezTo>
                  <a:cubicBezTo>
                    <a:pt x="550884" y="702597"/>
                    <a:pt x="547636" y="704219"/>
                    <a:pt x="546012" y="705841"/>
                  </a:cubicBezTo>
                  <a:cubicBezTo>
                    <a:pt x="546012" y="705841"/>
                    <a:pt x="544389" y="709084"/>
                    <a:pt x="544389" y="707462"/>
                  </a:cubicBezTo>
                  <a:cubicBezTo>
                    <a:pt x="542765" y="707462"/>
                    <a:pt x="542765" y="705841"/>
                    <a:pt x="542765" y="705841"/>
                  </a:cubicBezTo>
                  <a:cubicBezTo>
                    <a:pt x="542765" y="705841"/>
                    <a:pt x="539517" y="702597"/>
                    <a:pt x="539517" y="700976"/>
                  </a:cubicBezTo>
                  <a:cubicBezTo>
                    <a:pt x="539517" y="699354"/>
                    <a:pt x="537893" y="699354"/>
                    <a:pt x="537893" y="697733"/>
                  </a:cubicBezTo>
                  <a:cubicBezTo>
                    <a:pt x="536270" y="696111"/>
                    <a:pt x="536270" y="696111"/>
                    <a:pt x="537893" y="694489"/>
                  </a:cubicBezTo>
                  <a:cubicBezTo>
                    <a:pt x="537893" y="692868"/>
                    <a:pt x="537893" y="689625"/>
                    <a:pt x="537893" y="689625"/>
                  </a:cubicBezTo>
                  <a:cubicBezTo>
                    <a:pt x="537893" y="689625"/>
                    <a:pt x="534646" y="686382"/>
                    <a:pt x="533022" y="688003"/>
                  </a:cubicBezTo>
                  <a:cubicBezTo>
                    <a:pt x="531398" y="689625"/>
                    <a:pt x="528151" y="688003"/>
                    <a:pt x="524903" y="691246"/>
                  </a:cubicBezTo>
                  <a:cubicBezTo>
                    <a:pt x="523279" y="694489"/>
                    <a:pt x="523279" y="694489"/>
                    <a:pt x="521655" y="694489"/>
                  </a:cubicBezTo>
                  <a:cubicBezTo>
                    <a:pt x="520032" y="694489"/>
                    <a:pt x="515160" y="694489"/>
                    <a:pt x="515160" y="694489"/>
                  </a:cubicBezTo>
                  <a:cubicBezTo>
                    <a:pt x="515160" y="694489"/>
                    <a:pt x="513536" y="697733"/>
                    <a:pt x="513536" y="700976"/>
                  </a:cubicBezTo>
                  <a:cubicBezTo>
                    <a:pt x="513536" y="704219"/>
                    <a:pt x="516784" y="705841"/>
                    <a:pt x="516784" y="707462"/>
                  </a:cubicBezTo>
                  <a:cubicBezTo>
                    <a:pt x="516784" y="709084"/>
                    <a:pt x="516784" y="709084"/>
                    <a:pt x="515160" y="710705"/>
                  </a:cubicBezTo>
                  <a:cubicBezTo>
                    <a:pt x="515160" y="710705"/>
                    <a:pt x="513536" y="712327"/>
                    <a:pt x="513536" y="713948"/>
                  </a:cubicBezTo>
                  <a:cubicBezTo>
                    <a:pt x="513536" y="715570"/>
                    <a:pt x="513536" y="717192"/>
                    <a:pt x="515160" y="718813"/>
                  </a:cubicBezTo>
                  <a:cubicBezTo>
                    <a:pt x="516784" y="720435"/>
                    <a:pt x="520032" y="722056"/>
                    <a:pt x="521655" y="725300"/>
                  </a:cubicBezTo>
                  <a:cubicBezTo>
                    <a:pt x="523279" y="726921"/>
                    <a:pt x="521655" y="725300"/>
                    <a:pt x="523279" y="726921"/>
                  </a:cubicBezTo>
                  <a:cubicBezTo>
                    <a:pt x="524903" y="728543"/>
                    <a:pt x="524903" y="726921"/>
                    <a:pt x="528151" y="730164"/>
                  </a:cubicBezTo>
                  <a:cubicBezTo>
                    <a:pt x="529774" y="733407"/>
                    <a:pt x="531398" y="733407"/>
                    <a:pt x="536270" y="736651"/>
                  </a:cubicBezTo>
                  <a:cubicBezTo>
                    <a:pt x="539517" y="739894"/>
                    <a:pt x="541141" y="739894"/>
                    <a:pt x="541141" y="741515"/>
                  </a:cubicBezTo>
                  <a:cubicBezTo>
                    <a:pt x="541141" y="744758"/>
                    <a:pt x="542765" y="743137"/>
                    <a:pt x="542765" y="746380"/>
                  </a:cubicBezTo>
                  <a:cubicBezTo>
                    <a:pt x="542765" y="749623"/>
                    <a:pt x="549260" y="759353"/>
                    <a:pt x="549260" y="760974"/>
                  </a:cubicBezTo>
                  <a:cubicBezTo>
                    <a:pt x="549260" y="762596"/>
                    <a:pt x="552508" y="762596"/>
                    <a:pt x="555755" y="765839"/>
                  </a:cubicBezTo>
                  <a:cubicBezTo>
                    <a:pt x="557379" y="769082"/>
                    <a:pt x="557379" y="769082"/>
                    <a:pt x="559003" y="770704"/>
                  </a:cubicBezTo>
                  <a:cubicBezTo>
                    <a:pt x="559003" y="772325"/>
                    <a:pt x="562250" y="770704"/>
                    <a:pt x="562250" y="770704"/>
                  </a:cubicBezTo>
                  <a:cubicBezTo>
                    <a:pt x="562250" y="770704"/>
                    <a:pt x="563874" y="770704"/>
                    <a:pt x="567122" y="772325"/>
                  </a:cubicBezTo>
                  <a:cubicBezTo>
                    <a:pt x="570369" y="773947"/>
                    <a:pt x="578488" y="772325"/>
                    <a:pt x="578488" y="772325"/>
                  </a:cubicBezTo>
                  <a:cubicBezTo>
                    <a:pt x="578488" y="772325"/>
                    <a:pt x="583360" y="773947"/>
                    <a:pt x="583360" y="775568"/>
                  </a:cubicBezTo>
                  <a:cubicBezTo>
                    <a:pt x="583360" y="775568"/>
                    <a:pt x="581736" y="777190"/>
                    <a:pt x="581736" y="778812"/>
                  </a:cubicBezTo>
                  <a:cubicBezTo>
                    <a:pt x="580112" y="780433"/>
                    <a:pt x="578488" y="782055"/>
                    <a:pt x="581736" y="783676"/>
                  </a:cubicBezTo>
                  <a:cubicBezTo>
                    <a:pt x="583360" y="785298"/>
                    <a:pt x="586607" y="785298"/>
                    <a:pt x="591479" y="788541"/>
                  </a:cubicBezTo>
                  <a:cubicBezTo>
                    <a:pt x="594726" y="790163"/>
                    <a:pt x="597974" y="791784"/>
                    <a:pt x="599598" y="793406"/>
                  </a:cubicBezTo>
                  <a:cubicBezTo>
                    <a:pt x="601221" y="793406"/>
                    <a:pt x="604469" y="795027"/>
                    <a:pt x="604469" y="795027"/>
                  </a:cubicBezTo>
                  <a:cubicBezTo>
                    <a:pt x="606093" y="796649"/>
                    <a:pt x="617459" y="804757"/>
                    <a:pt x="619083" y="804757"/>
                  </a:cubicBezTo>
                  <a:cubicBezTo>
                    <a:pt x="619083" y="806378"/>
                    <a:pt x="620707" y="806378"/>
                    <a:pt x="620707" y="808000"/>
                  </a:cubicBezTo>
                  <a:cubicBezTo>
                    <a:pt x="622331" y="809622"/>
                    <a:pt x="623955" y="809622"/>
                    <a:pt x="623955" y="812865"/>
                  </a:cubicBezTo>
                  <a:cubicBezTo>
                    <a:pt x="623955" y="814486"/>
                    <a:pt x="625578" y="814486"/>
                    <a:pt x="623955" y="816108"/>
                  </a:cubicBezTo>
                  <a:cubicBezTo>
                    <a:pt x="622331" y="817730"/>
                    <a:pt x="620707" y="816108"/>
                    <a:pt x="619083" y="816108"/>
                  </a:cubicBezTo>
                  <a:cubicBezTo>
                    <a:pt x="617459" y="814486"/>
                    <a:pt x="615836" y="812865"/>
                    <a:pt x="612588" y="811243"/>
                  </a:cubicBezTo>
                  <a:cubicBezTo>
                    <a:pt x="609340" y="809622"/>
                    <a:pt x="606093" y="806378"/>
                    <a:pt x="606093" y="806378"/>
                  </a:cubicBezTo>
                  <a:cubicBezTo>
                    <a:pt x="606093" y="806378"/>
                    <a:pt x="602845" y="804757"/>
                    <a:pt x="601221" y="806378"/>
                  </a:cubicBezTo>
                  <a:cubicBezTo>
                    <a:pt x="599598" y="806378"/>
                    <a:pt x="599598" y="806378"/>
                    <a:pt x="599598" y="806378"/>
                  </a:cubicBezTo>
                  <a:cubicBezTo>
                    <a:pt x="597974" y="804757"/>
                    <a:pt x="597974" y="804757"/>
                    <a:pt x="596350" y="806378"/>
                  </a:cubicBezTo>
                  <a:cubicBezTo>
                    <a:pt x="594726" y="809622"/>
                    <a:pt x="593102" y="809622"/>
                    <a:pt x="593102" y="811243"/>
                  </a:cubicBezTo>
                  <a:cubicBezTo>
                    <a:pt x="593102" y="812865"/>
                    <a:pt x="591479" y="814486"/>
                    <a:pt x="591479" y="816108"/>
                  </a:cubicBezTo>
                  <a:cubicBezTo>
                    <a:pt x="591479" y="817730"/>
                    <a:pt x="591479" y="819351"/>
                    <a:pt x="591479" y="820973"/>
                  </a:cubicBezTo>
                  <a:cubicBezTo>
                    <a:pt x="593102" y="820973"/>
                    <a:pt x="596350" y="822594"/>
                    <a:pt x="597974" y="824216"/>
                  </a:cubicBezTo>
                  <a:cubicBezTo>
                    <a:pt x="599598" y="825837"/>
                    <a:pt x="602845" y="822594"/>
                    <a:pt x="602845" y="827459"/>
                  </a:cubicBezTo>
                  <a:cubicBezTo>
                    <a:pt x="601221" y="830702"/>
                    <a:pt x="601221" y="830702"/>
                    <a:pt x="599598" y="832324"/>
                  </a:cubicBezTo>
                  <a:cubicBezTo>
                    <a:pt x="599598" y="833945"/>
                    <a:pt x="599598" y="832324"/>
                    <a:pt x="597974" y="835567"/>
                  </a:cubicBezTo>
                  <a:cubicBezTo>
                    <a:pt x="596350" y="837189"/>
                    <a:pt x="593102" y="840432"/>
                    <a:pt x="591479" y="843675"/>
                  </a:cubicBezTo>
                  <a:cubicBezTo>
                    <a:pt x="589855" y="845296"/>
                    <a:pt x="586607" y="848540"/>
                    <a:pt x="584983" y="850161"/>
                  </a:cubicBezTo>
                  <a:cubicBezTo>
                    <a:pt x="584983" y="851783"/>
                    <a:pt x="581736" y="855026"/>
                    <a:pt x="581736" y="855026"/>
                  </a:cubicBezTo>
                  <a:cubicBezTo>
                    <a:pt x="581736" y="855026"/>
                    <a:pt x="575241" y="856648"/>
                    <a:pt x="575241" y="856648"/>
                  </a:cubicBezTo>
                  <a:cubicBezTo>
                    <a:pt x="575241" y="855026"/>
                    <a:pt x="583360" y="838810"/>
                    <a:pt x="583360" y="838810"/>
                  </a:cubicBezTo>
                  <a:cubicBezTo>
                    <a:pt x="583360" y="838810"/>
                    <a:pt x="581736" y="833945"/>
                    <a:pt x="581736" y="830702"/>
                  </a:cubicBezTo>
                  <a:cubicBezTo>
                    <a:pt x="580112" y="829081"/>
                    <a:pt x="578488" y="824216"/>
                    <a:pt x="576864" y="822594"/>
                  </a:cubicBezTo>
                  <a:cubicBezTo>
                    <a:pt x="576864" y="820973"/>
                    <a:pt x="575241" y="814486"/>
                    <a:pt x="573617" y="814486"/>
                  </a:cubicBezTo>
                  <a:cubicBezTo>
                    <a:pt x="571993" y="814486"/>
                    <a:pt x="570369" y="812865"/>
                    <a:pt x="567122" y="812865"/>
                  </a:cubicBezTo>
                  <a:cubicBezTo>
                    <a:pt x="565498" y="812865"/>
                    <a:pt x="562250" y="811243"/>
                    <a:pt x="560627" y="809622"/>
                  </a:cubicBezTo>
                  <a:cubicBezTo>
                    <a:pt x="559003" y="808000"/>
                    <a:pt x="559003" y="804757"/>
                    <a:pt x="557379" y="803135"/>
                  </a:cubicBezTo>
                  <a:cubicBezTo>
                    <a:pt x="555755" y="801514"/>
                    <a:pt x="554131" y="799892"/>
                    <a:pt x="552508" y="799892"/>
                  </a:cubicBezTo>
                  <a:cubicBezTo>
                    <a:pt x="550884" y="799892"/>
                    <a:pt x="547636" y="803135"/>
                    <a:pt x="544389" y="798271"/>
                  </a:cubicBezTo>
                  <a:cubicBezTo>
                    <a:pt x="542765" y="795027"/>
                    <a:pt x="541141" y="790163"/>
                    <a:pt x="541141" y="790163"/>
                  </a:cubicBezTo>
                  <a:cubicBezTo>
                    <a:pt x="539517" y="788541"/>
                    <a:pt x="531398" y="785298"/>
                    <a:pt x="528151" y="785298"/>
                  </a:cubicBezTo>
                  <a:cubicBezTo>
                    <a:pt x="524903" y="785298"/>
                    <a:pt x="515160" y="780433"/>
                    <a:pt x="515160" y="780433"/>
                  </a:cubicBezTo>
                  <a:cubicBezTo>
                    <a:pt x="515160" y="780433"/>
                    <a:pt x="515160" y="775568"/>
                    <a:pt x="513536" y="775568"/>
                  </a:cubicBezTo>
                  <a:cubicBezTo>
                    <a:pt x="511912" y="775568"/>
                    <a:pt x="505417" y="770704"/>
                    <a:pt x="503793" y="767461"/>
                  </a:cubicBezTo>
                  <a:cubicBezTo>
                    <a:pt x="500546" y="765839"/>
                    <a:pt x="497298" y="760974"/>
                    <a:pt x="495674" y="760974"/>
                  </a:cubicBezTo>
                  <a:cubicBezTo>
                    <a:pt x="495674" y="760974"/>
                    <a:pt x="495674" y="762596"/>
                    <a:pt x="492427" y="759353"/>
                  </a:cubicBezTo>
                  <a:cubicBezTo>
                    <a:pt x="489179" y="756110"/>
                    <a:pt x="485931" y="752866"/>
                    <a:pt x="484308" y="751245"/>
                  </a:cubicBezTo>
                  <a:cubicBezTo>
                    <a:pt x="484308" y="749623"/>
                    <a:pt x="481060" y="744758"/>
                    <a:pt x="481060" y="743137"/>
                  </a:cubicBezTo>
                  <a:cubicBezTo>
                    <a:pt x="481060" y="741515"/>
                    <a:pt x="477812" y="738272"/>
                    <a:pt x="477812" y="735029"/>
                  </a:cubicBezTo>
                  <a:cubicBezTo>
                    <a:pt x="477812" y="731786"/>
                    <a:pt x="476189" y="728543"/>
                    <a:pt x="474565" y="728543"/>
                  </a:cubicBezTo>
                  <a:cubicBezTo>
                    <a:pt x="474565" y="726921"/>
                    <a:pt x="468070" y="725300"/>
                    <a:pt x="466446" y="725300"/>
                  </a:cubicBezTo>
                  <a:cubicBezTo>
                    <a:pt x="464822" y="725300"/>
                    <a:pt x="464822" y="725300"/>
                    <a:pt x="463198" y="725300"/>
                  </a:cubicBezTo>
                  <a:cubicBezTo>
                    <a:pt x="461574" y="725300"/>
                    <a:pt x="459951" y="725300"/>
                    <a:pt x="459951" y="725300"/>
                  </a:cubicBezTo>
                  <a:cubicBezTo>
                    <a:pt x="458327" y="723678"/>
                    <a:pt x="456703" y="722056"/>
                    <a:pt x="455079" y="722056"/>
                  </a:cubicBezTo>
                  <a:cubicBezTo>
                    <a:pt x="453455" y="722056"/>
                    <a:pt x="453455" y="722056"/>
                    <a:pt x="451832" y="722056"/>
                  </a:cubicBezTo>
                  <a:cubicBezTo>
                    <a:pt x="451832" y="722056"/>
                    <a:pt x="450208" y="722056"/>
                    <a:pt x="448584" y="722056"/>
                  </a:cubicBezTo>
                  <a:cubicBezTo>
                    <a:pt x="446960" y="723678"/>
                    <a:pt x="446960" y="723678"/>
                    <a:pt x="445336" y="722056"/>
                  </a:cubicBezTo>
                  <a:cubicBezTo>
                    <a:pt x="445336" y="722056"/>
                    <a:pt x="443713" y="722056"/>
                    <a:pt x="443713" y="723678"/>
                  </a:cubicBezTo>
                  <a:cubicBezTo>
                    <a:pt x="440465" y="723678"/>
                    <a:pt x="438841" y="726921"/>
                    <a:pt x="438841" y="728543"/>
                  </a:cubicBezTo>
                  <a:cubicBezTo>
                    <a:pt x="437218" y="730164"/>
                    <a:pt x="437218" y="728543"/>
                    <a:pt x="435594" y="730164"/>
                  </a:cubicBezTo>
                  <a:cubicBezTo>
                    <a:pt x="433970" y="730164"/>
                    <a:pt x="433970" y="730164"/>
                    <a:pt x="433970" y="728543"/>
                  </a:cubicBezTo>
                  <a:cubicBezTo>
                    <a:pt x="433970" y="728543"/>
                    <a:pt x="432346" y="726921"/>
                    <a:pt x="430722" y="730164"/>
                  </a:cubicBezTo>
                  <a:cubicBezTo>
                    <a:pt x="425851" y="733407"/>
                    <a:pt x="424227" y="735029"/>
                    <a:pt x="424227" y="736651"/>
                  </a:cubicBezTo>
                  <a:cubicBezTo>
                    <a:pt x="422603" y="736651"/>
                    <a:pt x="422603" y="736651"/>
                    <a:pt x="422603" y="736651"/>
                  </a:cubicBezTo>
                  <a:cubicBezTo>
                    <a:pt x="422603" y="736651"/>
                    <a:pt x="420980" y="735029"/>
                    <a:pt x="419356" y="738272"/>
                  </a:cubicBezTo>
                  <a:cubicBezTo>
                    <a:pt x="414484" y="743137"/>
                    <a:pt x="407989" y="748002"/>
                    <a:pt x="406365" y="748002"/>
                  </a:cubicBezTo>
                  <a:cubicBezTo>
                    <a:pt x="404742" y="748002"/>
                    <a:pt x="396623" y="746380"/>
                    <a:pt x="394999" y="746380"/>
                  </a:cubicBezTo>
                  <a:cubicBezTo>
                    <a:pt x="393375" y="746380"/>
                    <a:pt x="388504" y="746380"/>
                    <a:pt x="388504" y="744758"/>
                  </a:cubicBezTo>
                  <a:cubicBezTo>
                    <a:pt x="386880" y="743137"/>
                    <a:pt x="386880" y="741515"/>
                    <a:pt x="382008" y="739894"/>
                  </a:cubicBezTo>
                  <a:cubicBezTo>
                    <a:pt x="378761" y="739894"/>
                    <a:pt x="375513" y="739894"/>
                    <a:pt x="372266" y="739894"/>
                  </a:cubicBezTo>
                  <a:cubicBezTo>
                    <a:pt x="370642" y="739894"/>
                    <a:pt x="369018" y="736651"/>
                    <a:pt x="365770" y="738272"/>
                  </a:cubicBezTo>
                  <a:cubicBezTo>
                    <a:pt x="364147" y="739894"/>
                    <a:pt x="357651" y="741515"/>
                    <a:pt x="357651" y="743137"/>
                  </a:cubicBezTo>
                  <a:cubicBezTo>
                    <a:pt x="356028" y="744758"/>
                    <a:pt x="351156" y="748002"/>
                    <a:pt x="349532" y="751245"/>
                  </a:cubicBezTo>
                  <a:cubicBezTo>
                    <a:pt x="349532" y="754488"/>
                    <a:pt x="347909" y="752866"/>
                    <a:pt x="349532" y="757731"/>
                  </a:cubicBezTo>
                  <a:cubicBezTo>
                    <a:pt x="349532" y="759353"/>
                    <a:pt x="349532" y="760974"/>
                    <a:pt x="349532" y="762596"/>
                  </a:cubicBezTo>
                  <a:cubicBezTo>
                    <a:pt x="351156" y="764217"/>
                    <a:pt x="352780" y="767461"/>
                    <a:pt x="352780" y="767461"/>
                  </a:cubicBezTo>
                  <a:cubicBezTo>
                    <a:pt x="352780" y="769082"/>
                    <a:pt x="354404" y="769082"/>
                    <a:pt x="352780" y="772325"/>
                  </a:cubicBezTo>
                  <a:cubicBezTo>
                    <a:pt x="351156" y="775568"/>
                    <a:pt x="349532" y="775568"/>
                    <a:pt x="347909" y="777190"/>
                  </a:cubicBezTo>
                  <a:cubicBezTo>
                    <a:pt x="346285" y="778812"/>
                    <a:pt x="346285" y="777190"/>
                    <a:pt x="346285" y="777190"/>
                  </a:cubicBezTo>
                  <a:cubicBezTo>
                    <a:pt x="344661" y="777190"/>
                    <a:pt x="343037" y="775568"/>
                    <a:pt x="341414" y="778812"/>
                  </a:cubicBezTo>
                  <a:cubicBezTo>
                    <a:pt x="336542" y="783676"/>
                    <a:pt x="333295" y="786920"/>
                    <a:pt x="333295" y="786920"/>
                  </a:cubicBezTo>
                  <a:cubicBezTo>
                    <a:pt x="333295" y="786920"/>
                    <a:pt x="328423" y="788541"/>
                    <a:pt x="326799" y="788541"/>
                  </a:cubicBezTo>
                  <a:cubicBezTo>
                    <a:pt x="325176" y="790163"/>
                    <a:pt x="320304" y="788541"/>
                    <a:pt x="320304" y="790163"/>
                  </a:cubicBezTo>
                  <a:cubicBezTo>
                    <a:pt x="318680" y="790163"/>
                    <a:pt x="313809" y="795027"/>
                    <a:pt x="313809" y="795027"/>
                  </a:cubicBezTo>
                  <a:cubicBezTo>
                    <a:pt x="313809" y="795027"/>
                    <a:pt x="308938" y="796649"/>
                    <a:pt x="307314" y="796649"/>
                  </a:cubicBezTo>
                  <a:cubicBezTo>
                    <a:pt x="307314" y="798271"/>
                    <a:pt x="300819" y="799892"/>
                    <a:pt x="300819" y="801514"/>
                  </a:cubicBezTo>
                  <a:cubicBezTo>
                    <a:pt x="300819" y="803135"/>
                    <a:pt x="297571" y="804757"/>
                    <a:pt x="297571" y="806378"/>
                  </a:cubicBezTo>
                  <a:cubicBezTo>
                    <a:pt x="299195" y="806378"/>
                    <a:pt x="292700" y="817730"/>
                    <a:pt x="292700" y="819351"/>
                  </a:cubicBezTo>
                  <a:cubicBezTo>
                    <a:pt x="291076" y="820973"/>
                    <a:pt x="289452" y="822594"/>
                    <a:pt x="289452" y="824216"/>
                  </a:cubicBezTo>
                  <a:cubicBezTo>
                    <a:pt x="289452" y="827459"/>
                    <a:pt x="287828" y="827459"/>
                    <a:pt x="289452" y="830702"/>
                  </a:cubicBezTo>
                  <a:cubicBezTo>
                    <a:pt x="289452" y="835567"/>
                    <a:pt x="291076" y="835567"/>
                    <a:pt x="292700" y="837189"/>
                  </a:cubicBezTo>
                  <a:cubicBezTo>
                    <a:pt x="294323" y="838810"/>
                    <a:pt x="295947" y="838810"/>
                    <a:pt x="297571" y="842053"/>
                  </a:cubicBezTo>
                  <a:cubicBezTo>
                    <a:pt x="297571" y="845296"/>
                    <a:pt x="295947" y="845296"/>
                    <a:pt x="295947" y="846918"/>
                  </a:cubicBezTo>
                  <a:cubicBezTo>
                    <a:pt x="295947" y="846918"/>
                    <a:pt x="291076" y="850161"/>
                    <a:pt x="289452" y="850161"/>
                  </a:cubicBezTo>
                  <a:cubicBezTo>
                    <a:pt x="287828" y="851783"/>
                    <a:pt x="287828" y="850161"/>
                    <a:pt x="286204" y="853405"/>
                  </a:cubicBezTo>
                  <a:cubicBezTo>
                    <a:pt x="284581" y="856648"/>
                    <a:pt x="284581" y="856648"/>
                    <a:pt x="282957" y="859891"/>
                  </a:cubicBezTo>
                  <a:cubicBezTo>
                    <a:pt x="281333" y="861513"/>
                    <a:pt x="279709" y="861513"/>
                    <a:pt x="278085" y="863134"/>
                  </a:cubicBezTo>
                  <a:cubicBezTo>
                    <a:pt x="278085" y="864756"/>
                    <a:pt x="276462" y="864756"/>
                    <a:pt x="276462" y="866377"/>
                  </a:cubicBezTo>
                  <a:cubicBezTo>
                    <a:pt x="274838" y="867999"/>
                    <a:pt x="266719" y="871242"/>
                    <a:pt x="266719" y="871242"/>
                  </a:cubicBezTo>
                  <a:cubicBezTo>
                    <a:pt x="266719" y="871242"/>
                    <a:pt x="263471" y="872864"/>
                    <a:pt x="263471" y="874485"/>
                  </a:cubicBezTo>
                  <a:cubicBezTo>
                    <a:pt x="261847" y="876107"/>
                    <a:pt x="256976" y="882593"/>
                    <a:pt x="256976" y="882593"/>
                  </a:cubicBezTo>
                  <a:cubicBezTo>
                    <a:pt x="256976" y="882593"/>
                    <a:pt x="256976" y="882593"/>
                    <a:pt x="252105" y="884215"/>
                  </a:cubicBezTo>
                  <a:cubicBezTo>
                    <a:pt x="252105" y="884215"/>
                    <a:pt x="252105" y="884215"/>
                    <a:pt x="248857" y="885836"/>
                  </a:cubicBezTo>
                  <a:cubicBezTo>
                    <a:pt x="248857" y="885836"/>
                    <a:pt x="242362" y="884215"/>
                    <a:pt x="240738" y="885836"/>
                  </a:cubicBezTo>
                  <a:cubicBezTo>
                    <a:pt x="240738" y="885836"/>
                    <a:pt x="235867" y="887458"/>
                    <a:pt x="235867" y="887458"/>
                  </a:cubicBezTo>
                  <a:cubicBezTo>
                    <a:pt x="235867" y="887458"/>
                    <a:pt x="234243" y="885836"/>
                    <a:pt x="232619" y="885836"/>
                  </a:cubicBezTo>
                  <a:cubicBezTo>
                    <a:pt x="230995" y="885836"/>
                    <a:pt x="226124" y="885836"/>
                    <a:pt x="224500" y="885836"/>
                  </a:cubicBezTo>
                  <a:cubicBezTo>
                    <a:pt x="222876" y="887458"/>
                    <a:pt x="221253" y="887458"/>
                    <a:pt x="219629" y="885836"/>
                  </a:cubicBezTo>
                  <a:cubicBezTo>
                    <a:pt x="216381" y="885836"/>
                    <a:pt x="214757" y="885836"/>
                    <a:pt x="214757" y="887458"/>
                  </a:cubicBezTo>
                  <a:cubicBezTo>
                    <a:pt x="211510" y="889079"/>
                    <a:pt x="205015" y="890701"/>
                    <a:pt x="203391" y="890701"/>
                  </a:cubicBezTo>
                  <a:cubicBezTo>
                    <a:pt x="203391" y="890701"/>
                    <a:pt x="201767" y="893944"/>
                    <a:pt x="200143" y="895566"/>
                  </a:cubicBezTo>
                  <a:cubicBezTo>
                    <a:pt x="198519" y="897187"/>
                    <a:pt x="195272" y="898809"/>
                    <a:pt x="193648" y="898809"/>
                  </a:cubicBezTo>
                  <a:cubicBezTo>
                    <a:pt x="193648" y="898809"/>
                    <a:pt x="187153" y="897187"/>
                    <a:pt x="187153" y="895566"/>
                  </a:cubicBezTo>
                  <a:cubicBezTo>
                    <a:pt x="185529" y="893944"/>
                    <a:pt x="180658" y="887458"/>
                    <a:pt x="179034" y="887458"/>
                  </a:cubicBezTo>
                  <a:cubicBezTo>
                    <a:pt x="179034" y="885836"/>
                    <a:pt x="179034" y="880971"/>
                    <a:pt x="177410" y="879350"/>
                  </a:cubicBezTo>
                  <a:cubicBezTo>
                    <a:pt x="175786" y="879350"/>
                    <a:pt x="170915" y="877728"/>
                    <a:pt x="169291" y="877728"/>
                  </a:cubicBezTo>
                  <a:cubicBezTo>
                    <a:pt x="169291" y="876107"/>
                    <a:pt x="167667" y="874485"/>
                    <a:pt x="166043" y="876107"/>
                  </a:cubicBezTo>
                  <a:cubicBezTo>
                    <a:pt x="164420" y="876107"/>
                    <a:pt x="162796" y="876107"/>
                    <a:pt x="162796" y="876107"/>
                  </a:cubicBezTo>
                  <a:cubicBezTo>
                    <a:pt x="161172" y="876107"/>
                    <a:pt x="161172" y="876107"/>
                    <a:pt x="159548" y="877728"/>
                  </a:cubicBezTo>
                  <a:cubicBezTo>
                    <a:pt x="157924" y="879350"/>
                    <a:pt x="159548" y="879350"/>
                    <a:pt x="156301" y="879350"/>
                  </a:cubicBezTo>
                  <a:cubicBezTo>
                    <a:pt x="153053" y="879350"/>
                    <a:pt x="151429" y="879350"/>
                    <a:pt x="151429" y="879350"/>
                  </a:cubicBezTo>
                  <a:cubicBezTo>
                    <a:pt x="151429" y="879350"/>
                    <a:pt x="146558" y="877728"/>
                    <a:pt x="144934" y="876107"/>
                  </a:cubicBezTo>
                  <a:cubicBezTo>
                    <a:pt x="143310" y="876107"/>
                    <a:pt x="141687" y="876107"/>
                    <a:pt x="140063" y="876107"/>
                  </a:cubicBezTo>
                  <a:cubicBezTo>
                    <a:pt x="136815" y="877728"/>
                    <a:pt x="135191" y="877728"/>
                    <a:pt x="135191" y="877728"/>
                  </a:cubicBezTo>
                  <a:cubicBezTo>
                    <a:pt x="135191" y="877728"/>
                    <a:pt x="131944" y="877728"/>
                    <a:pt x="131944" y="876107"/>
                  </a:cubicBezTo>
                  <a:cubicBezTo>
                    <a:pt x="133568" y="872864"/>
                    <a:pt x="133568" y="869620"/>
                    <a:pt x="135191" y="866377"/>
                  </a:cubicBezTo>
                  <a:cubicBezTo>
                    <a:pt x="135191" y="864756"/>
                    <a:pt x="136815" y="859891"/>
                    <a:pt x="136815" y="858269"/>
                  </a:cubicBezTo>
                  <a:cubicBezTo>
                    <a:pt x="136815" y="856648"/>
                    <a:pt x="136815" y="853405"/>
                    <a:pt x="135191" y="851783"/>
                  </a:cubicBezTo>
                  <a:cubicBezTo>
                    <a:pt x="135191" y="851783"/>
                    <a:pt x="133568" y="846918"/>
                    <a:pt x="133568" y="846918"/>
                  </a:cubicBezTo>
                  <a:cubicBezTo>
                    <a:pt x="130320" y="846918"/>
                    <a:pt x="127072" y="848540"/>
                    <a:pt x="127072" y="845296"/>
                  </a:cubicBezTo>
                  <a:cubicBezTo>
                    <a:pt x="127072" y="843675"/>
                    <a:pt x="127072" y="840432"/>
                    <a:pt x="127072" y="838810"/>
                  </a:cubicBezTo>
                  <a:cubicBezTo>
                    <a:pt x="125449" y="838810"/>
                    <a:pt x="125449" y="838810"/>
                    <a:pt x="125449" y="835567"/>
                  </a:cubicBezTo>
                  <a:cubicBezTo>
                    <a:pt x="125449" y="832324"/>
                    <a:pt x="123825" y="833945"/>
                    <a:pt x="127072" y="829081"/>
                  </a:cubicBezTo>
                  <a:cubicBezTo>
                    <a:pt x="128696" y="825837"/>
                    <a:pt x="130320" y="825837"/>
                    <a:pt x="130320" y="822594"/>
                  </a:cubicBezTo>
                  <a:cubicBezTo>
                    <a:pt x="131944" y="817730"/>
                    <a:pt x="140063" y="798271"/>
                    <a:pt x="138439" y="798271"/>
                  </a:cubicBezTo>
                  <a:cubicBezTo>
                    <a:pt x="138439" y="796649"/>
                    <a:pt x="138439" y="791784"/>
                    <a:pt x="138439" y="790163"/>
                  </a:cubicBezTo>
                  <a:cubicBezTo>
                    <a:pt x="138439" y="788541"/>
                    <a:pt x="138439" y="783676"/>
                    <a:pt x="136815" y="782055"/>
                  </a:cubicBezTo>
                  <a:cubicBezTo>
                    <a:pt x="136815" y="782055"/>
                    <a:pt x="135191" y="780433"/>
                    <a:pt x="135191" y="777190"/>
                  </a:cubicBezTo>
                  <a:cubicBezTo>
                    <a:pt x="135191" y="773947"/>
                    <a:pt x="133568" y="773947"/>
                    <a:pt x="135191" y="770704"/>
                  </a:cubicBezTo>
                  <a:cubicBezTo>
                    <a:pt x="135191" y="770704"/>
                    <a:pt x="135191" y="770704"/>
                    <a:pt x="135191" y="769082"/>
                  </a:cubicBezTo>
                  <a:cubicBezTo>
                    <a:pt x="135191" y="765839"/>
                    <a:pt x="135191" y="764217"/>
                    <a:pt x="135191" y="762596"/>
                  </a:cubicBezTo>
                  <a:cubicBezTo>
                    <a:pt x="135191" y="760974"/>
                    <a:pt x="135191" y="762596"/>
                    <a:pt x="133568" y="759353"/>
                  </a:cubicBezTo>
                  <a:cubicBezTo>
                    <a:pt x="131944" y="754488"/>
                    <a:pt x="131944" y="754488"/>
                    <a:pt x="130320" y="752866"/>
                  </a:cubicBezTo>
                  <a:cubicBezTo>
                    <a:pt x="128696" y="752866"/>
                    <a:pt x="127072" y="751245"/>
                    <a:pt x="127072" y="749623"/>
                  </a:cubicBezTo>
                  <a:cubicBezTo>
                    <a:pt x="128696" y="748002"/>
                    <a:pt x="128696" y="744758"/>
                    <a:pt x="131944" y="744758"/>
                  </a:cubicBezTo>
                  <a:cubicBezTo>
                    <a:pt x="135191" y="743137"/>
                    <a:pt x="138439" y="741515"/>
                    <a:pt x="140063" y="741515"/>
                  </a:cubicBezTo>
                  <a:cubicBezTo>
                    <a:pt x="140063" y="743137"/>
                    <a:pt x="144934" y="743137"/>
                    <a:pt x="144934" y="741515"/>
                  </a:cubicBezTo>
                  <a:cubicBezTo>
                    <a:pt x="146558" y="739894"/>
                    <a:pt x="148182" y="736651"/>
                    <a:pt x="149805" y="735029"/>
                  </a:cubicBezTo>
                  <a:cubicBezTo>
                    <a:pt x="149805" y="733407"/>
                    <a:pt x="151429" y="731786"/>
                    <a:pt x="154677" y="731786"/>
                  </a:cubicBezTo>
                  <a:cubicBezTo>
                    <a:pt x="157924" y="731786"/>
                    <a:pt x="159548" y="733407"/>
                    <a:pt x="161172" y="735029"/>
                  </a:cubicBezTo>
                  <a:cubicBezTo>
                    <a:pt x="162796" y="736651"/>
                    <a:pt x="162796" y="736651"/>
                    <a:pt x="164420" y="738272"/>
                  </a:cubicBezTo>
                  <a:cubicBezTo>
                    <a:pt x="166043" y="738272"/>
                    <a:pt x="166043" y="738272"/>
                    <a:pt x="169291" y="738272"/>
                  </a:cubicBezTo>
                  <a:cubicBezTo>
                    <a:pt x="174162" y="738272"/>
                    <a:pt x="174162" y="736651"/>
                    <a:pt x="175786" y="736651"/>
                  </a:cubicBezTo>
                  <a:cubicBezTo>
                    <a:pt x="175786" y="736651"/>
                    <a:pt x="187153" y="735029"/>
                    <a:pt x="187153" y="735029"/>
                  </a:cubicBezTo>
                  <a:cubicBezTo>
                    <a:pt x="187153" y="736651"/>
                    <a:pt x="192024" y="736651"/>
                    <a:pt x="193648" y="738272"/>
                  </a:cubicBezTo>
                  <a:cubicBezTo>
                    <a:pt x="193648" y="738272"/>
                    <a:pt x="193648" y="738272"/>
                    <a:pt x="195272" y="738272"/>
                  </a:cubicBezTo>
                  <a:cubicBezTo>
                    <a:pt x="196896" y="738272"/>
                    <a:pt x="198519" y="738272"/>
                    <a:pt x="198519" y="738272"/>
                  </a:cubicBezTo>
                  <a:cubicBezTo>
                    <a:pt x="201767" y="738272"/>
                    <a:pt x="208262" y="739894"/>
                    <a:pt x="208262" y="739894"/>
                  </a:cubicBezTo>
                  <a:cubicBezTo>
                    <a:pt x="208262" y="739894"/>
                    <a:pt x="209886" y="739894"/>
                    <a:pt x="213134" y="739894"/>
                  </a:cubicBezTo>
                  <a:cubicBezTo>
                    <a:pt x="216381" y="738272"/>
                    <a:pt x="221253" y="736651"/>
                    <a:pt x="221253" y="736651"/>
                  </a:cubicBezTo>
                  <a:cubicBezTo>
                    <a:pt x="221253" y="736651"/>
                    <a:pt x="219629" y="736651"/>
                    <a:pt x="224500" y="736651"/>
                  </a:cubicBezTo>
                  <a:cubicBezTo>
                    <a:pt x="229372" y="738272"/>
                    <a:pt x="229372" y="739894"/>
                    <a:pt x="232619" y="739894"/>
                  </a:cubicBezTo>
                  <a:cubicBezTo>
                    <a:pt x="234243" y="739894"/>
                    <a:pt x="235867" y="739894"/>
                    <a:pt x="237491" y="739894"/>
                  </a:cubicBezTo>
                  <a:cubicBezTo>
                    <a:pt x="239114" y="738272"/>
                    <a:pt x="240738" y="738272"/>
                    <a:pt x="242362" y="738272"/>
                  </a:cubicBezTo>
                  <a:cubicBezTo>
                    <a:pt x="242362" y="739894"/>
                    <a:pt x="243986" y="739894"/>
                    <a:pt x="243986" y="739894"/>
                  </a:cubicBezTo>
                  <a:cubicBezTo>
                    <a:pt x="245610" y="739894"/>
                    <a:pt x="245610" y="739894"/>
                    <a:pt x="247233" y="739894"/>
                  </a:cubicBezTo>
                  <a:cubicBezTo>
                    <a:pt x="248857" y="739894"/>
                    <a:pt x="250481" y="739894"/>
                    <a:pt x="253728" y="739894"/>
                  </a:cubicBezTo>
                  <a:cubicBezTo>
                    <a:pt x="253728" y="741515"/>
                    <a:pt x="255352" y="739894"/>
                    <a:pt x="255352" y="739894"/>
                  </a:cubicBezTo>
                  <a:cubicBezTo>
                    <a:pt x="255352" y="739894"/>
                    <a:pt x="256976" y="739894"/>
                    <a:pt x="258600" y="739894"/>
                  </a:cubicBezTo>
                  <a:cubicBezTo>
                    <a:pt x="261847" y="741515"/>
                    <a:pt x="261847" y="741515"/>
                    <a:pt x="263471" y="738272"/>
                  </a:cubicBezTo>
                  <a:cubicBezTo>
                    <a:pt x="263471" y="738272"/>
                    <a:pt x="263471" y="738272"/>
                    <a:pt x="265095" y="738272"/>
                  </a:cubicBezTo>
                  <a:cubicBezTo>
                    <a:pt x="268343" y="735029"/>
                    <a:pt x="268343" y="736651"/>
                    <a:pt x="269966" y="733407"/>
                  </a:cubicBezTo>
                  <a:cubicBezTo>
                    <a:pt x="269966" y="730164"/>
                    <a:pt x="273214" y="713948"/>
                    <a:pt x="273214" y="712327"/>
                  </a:cubicBezTo>
                  <a:cubicBezTo>
                    <a:pt x="273214" y="709084"/>
                    <a:pt x="271590" y="699354"/>
                    <a:pt x="271590" y="699354"/>
                  </a:cubicBezTo>
                  <a:cubicBezTo>
                    <a:pt x="271590" y="699354"/>
                    <a:pt x="271590" y="699354"/>
                    <a:pt x="273214" y="694489"/>
                  </a:cubicBezTo>
                  <a:cubicBezTo>
                    <a:pt x="273214" y="694489"/>
                    <a:pt x="274838" y="689625"/>
                    <a:pt x="273214" y="688003"/>
                  </a:cubicBezTo>
                  <a:cubicBezTo>
                    <a:pt x="273214" y="688003"/>
                    <a:pt x="273214" y="683138"/>
                    <a:pt x="271590" y="681517"/>
                  </a:cubicBezTo>
                  <a:cubicBezTo>
                    <a:pt x="271590" y="679895"/>
                    <a:pt x="273214" y="678274"/>
                    <a:pt x="269966" y="678274"/>
                  </a:cubicBezTo>
                  <a:cubicBezTo>
                    <a:pt x="266719" y="676652"/>
                    <a:pt x="265095" y="675031"/>
                    <a:pt x="263471" y="673409"/>
                  </a:cubicBezTo>
                  <a:cubicBezTo>
                    <a:pt x="261847" y="671787"/>
                    <a:pt x="261847" y="671787"/>
                    <a:pt x="258600" y="668544"/>
                  </a:cubicBezTo>
                  <a:cubicBezTo>
                    <a:pt x="256976" y="665301"/>
                    <a:pt x="255352" y="663679"/>
                    <a:pt x="255352" y="662058"/>
                  </a:cubicBezTo>
                  <a:cubicBezTo>
                    <a:pt x="255352" y="660436"/>
                    <a:pt x="255352" y="658815"/>
                    <a:pt x="255352" y="657193"/>
                  </a:cubicBezTo>
                  <a:cubicBezTo>
                    <a:pt x="255352" y="657193"/>
                    <a:pt x="253728" y="653950"/>
                    <a:pt x="252105" y="653950"/>
                  </a:cubicBezTo>
                  <a:cubicBezTo>
                    <a:pt x="250481" y="653950"/>
                    <a:pt x="252105" y="650707"/>
                    <a:pt x="248857" y="650707"/>
                  </a:cubicBezTo>
                  <a:cubicBezTo>
                    <a:pt x="247233" y="650707"/>
                    <a:pt x="245610" y="649085"/>
                    <a:pt x="243986" y="649085"/>
                  </a:cubicBezTo>
                  <a:cubicBezTo>
                    <a:pt x="242362" y="649085"/>
                    <a:pt x="242362" y="645842"/>
                    <a:pt x="239114" y="647464"/>
                  </a:cubicBezTo>
                  <a:cubicBezTo>
                    <a:pt x="235867" y="649085"/>
                    <a:pt x="232619" y="645842"/>
                    <a:pt x="232619" y="644221"/>
                  </a:cubicBezTo>
                  <a:cubicBezTo>
                    <a:pt x="230995" y="642599"/>
                    <a:pt x="229372" y="640977"/>
                    <a:pt x="227748" y="640977"/>
                  </a:cubicBezTo>
                  <a:cubicBezTo>
                    <a:pt x="226124" y="640977"/>
                    <a:pt x="226124" y="639356"/>
                    <a:pt x="224500" y="639356"/>
                  </a:cubicBezTo>
                  <a:cubicBezTo>
                    <a:pt x="221253" y="640977"/>
                    <a:pt x="216381" y="640977"/>
                    <a:pt x="214757" y="639356"/>
                  </a:cubicBezTo>
                  <a:cubicBezTo>
                    <a:pt x="213134" y="637734"/>
                    <a:pt x="211510" y="636113"/>
                    <a:pt x="211510" y="632869"/>
                  </a:cubicBezTo>
                  <a:cubicBezTo>
                    <a:pt x="211510" y="629626"/>
                    <a:pt x="208262" y="626383"/>
                    <a:pt x="209886" y="624762"/>
                  </a:cubicBezTo>
                  <a:cubicBezTo>
                    <a:pt x="211510" y="623140"/>
                    <a:pt x="216381" y="618275"/>
                    <a:pt x="218005" y="618275"/>
                  </a:cubicBezTo>
                  <a:cubicBezTo>
                    <a:pt x="218005" y="618275"/>
                    <a:pt x="218005" y="618275"/>
                    <a:pt x="219629" y="618275"/>
                  </a:cubicBezTo>
                  <a:cubicBezTo>
                    <a:pt x="219629" y="618275"/>
                    <a:pt x="221253" y="618275"/>
                    <a:pt x="222876" y="618275"/>
                  </a:cubicBezTo>
                  <a:cubicBezTo>
                    <a:pt x="224500" y="616654"/>
                    <a:pt x="226124" y="616654"/>
                    <a:pt x="227748" y="618275"/>
                  </a:cubicBezTo>
                  <a:cubicBezTo>
                    <a:pt x="227748" y="618275"/>
                    <a:pt x="227748" y="618275"/>
                    <a:pt x="229372" y="618275"/>
                  </a:cubicBezTo>
                  <a:cubicBezTo>
                    <a:pt x="229372" y="616654"/>
                    <a:pt x="230995" y="615032"/>
                    <a:pt x="234243" y="615032"/>
                  </a:cubicBezTo>
                  <a:cubicBezTo>
                    <a:pt x="235867" y="615032"/>
                    <a:pt x="235867" y="615032"/>
                    <a:pt x="237491" y="616654"/>
                  </a:cubicBezTo>
                  <a:cubicBezTo>
                    <a:pt x="237491" y="616654"/>
                    <a:pt x="237491" y="616654"/>
                    <a:pt x="239114" y="616654"/>
                  </a:cubicBezTo>
                  <a:cubicBezTo>
                    <a:pt x="240738" y="615032"/>
                    <a:pt x="240738" y="615032"/>
                    <a:pt x="242362" y="616654"/>
                  </a:cubicBezTo>
                  <a:cubicBezTo>
                    <a:pt x="243986" y="619897"/>
                    <a:pt x="243986" y="619897"/>
                    <a:pt x="247233" y="619897"/>
                  </a:cubicBezTo>
                  <a:cubicBezTo>
                    <a:pt x="248857" y="619897"/>
                    <a:pt x="250481" y="619897"/>
                    <a:pt x="252105" y="619897"/>
                  </a:cubicBezTo>
                  <a:cubicBezTo>
                    <a:pt x="253728" y="619897"/>
                    <a:pt x="255352" y="618275"/>
                    <a:pt x="256976" y="619897"/>
                  </a:cubicBezTo>
                  <a:cubicBezTo>
                    <a:pt x="258600" y="621518"/>
                    <a:pt x="258600" y="619897"/>
                    <a:pt x="260224" y="619897"/>
                  </a:cubicBezTo>
                  <a:cubicBezTo>
                    <a:pt x="261847" y="619897"/>
                    <a:pt x="261847" y="619897"/>
                    <a:pt x="263471" y="621518"/>
                  </a:cubicBezTo>
                  <a:cubicBezTo>
                    <a:pt x="265095" y="621518"/>
                    <a:pt x="268343" y="624762"/>
                    <a:pt x="266719" y="621518"/>
                  </a:cubicBezTo>
                  <a:cubicBezTo>
                    <a:pt x="266719" y="616654"/>
                    <a:pt x="268343" y="613411"/>
                    <a:pt x="265095" y="611789"/>
                  </a:cubicBezTo>
                  <a:cubicBezTo>
                    <a:pt x="263471" y="611789"/>
                    <a:pt x="261847" y="606924"/>
                    <a:pt x="261847" y="605303"/>
                  </a:cubicBezTo>
                  <a:cubicBezTo>
                    <a:pt x="260224" y="603681"/>
                    <a:pt x="260224" y="602059"/>
                    <a:pt x="258600" y="600438"/>
                  </a:cubicBezTo>
                  <a:cubicBezTo>
                    <a:pt x="256976" y="598816"/>
                    <a:pt x="255352" y="597195"/>
                    <a:pt x="258600" y="597195"/>
                  </a:cubicBezTo>
                  <a:cubicBezTo>
                    <a:pt x="260224" y="595573"/>
                    <a:pt x="266719" y="597195"/>
                    <a:pt x="269966" y="598816"/>
                  </a:cubicBezTo>
                  <a:cubicBezTo>
                    <a:pt x="271590" y="598816"/>
                    <a:pt x="276462" y="600438"/>
                    <a:pt x="278085" y="602059"/>
                  </a:cubicBezTo>
                  <a:cubicBezTo>
                    <a:pt x="278085" y="603681"/>
                    <a:pt x="281333" y="603681"/>
                    <a:pt x="282957" y="605303"/>
                  </a:cubicBezTo>
                  <a:cubicBezTo>
                    <a:pt x="284581" y="605303"/>
                    <a:pt x="286204" y="605303"/>
                    <a:pt x="289452" y="603681"/>
                  </a:cubicBezTo>
                  <a:cubicBezTo>
                    <a:pt x="291076" y="603681"/>
                    <a:pt x="294323" y="603681"/>
                    <a:pt x="294323" y="603681"/>
                  </a:cubicBezTo>
                  <a:cubicBezTo>
                    <a:pt x="295947" y="605303"/>
                    <a:pt x="300819" y="605303"/>
                    <a:pt x="300819" y="602059"/>
                  </a:cubicBezTo>
                  <a:cubicBezTo>
                    <a:pt x="300819" y="600438"/>
                    <a:pt x="302442" y="598816"/>
                    <a:pt x="302442" y="597195"/>
                  </a:cubicBezTo>
                  <a:cubicBezTo>
                    <a:pt x="300819" y="593952"/>
                    <a:pt x="304066" y="592330"/>
                    <a:pt x="304066" y="592330"/>
                  </a:cubicBezTo>
                  <a:cubicBezTo>
                    <a:pt x="304066" y="592330"/>
                    <a:pt x="307314" y="592330"/>
                    <a:pt x="308938" y="590708"/>
                  </a:cubicBezTo>
                  <a:cubicBezTo>
                    <a:pt x="312185" y="590708"/>
                    <a:pt x="315433" y="590708"/>
                    <a:pt x="317057" y="589087"/>
                  </a:cubicBezTo>
                  <a:cubicBezTo>
                    <a:pt x="318680" y="587465"/>
                    <a:pt x="325176" y="582601"/>
                    <a:pt x="325176" y="582601"/>
                  </a:cubicBezTo>
                  <a:cubicBezTo>
                    <a:pt x="325176" y="582601"/>
                    <a:pt x="323552" y="576114"/>
                    <a:pt x="323552" y="574493"/>
                  </a:cubicBezTo>
                  <a:cubicBezTo>
                    <a:pt x="323552" y="574493"/>
                    <a:pt x="323552" y="571249"/>
                    <a:pt x="325176" y="569628"/>
                  </a:cubicBezTo>
                  <a:cubicBezTo>
                    <a:pt x="326799" y="568006"/>
                    <a:pt x="331671" y="561520"/>
                    <a:pt x="333295" y="563142"/>
                  </a:cubicBezTo>
                  <a:cubicBezTo>
                    <a:pt x="333295" y="563142"/>
                    <a:pt x="333295" y="563142"/>
                    <a:pt x="334918" y="563142"/>
                  </a:cubicBezTo>
                  <a:cubicBezTo>
                    <a:pt x="334918" y="563142"/>
                    <a:pt x="334918" y="561520"/>
                    <a:pt x="336542" y="563142"/>
                  </a:cubicBezTo>
                  <a:cubicBezTo>
                    <a:pt x="338166" y="563142"/>
                    <a:pt x="338166" y="563142"/>
                    <a:pt x="339790" y="561520"/>
                  </a:cubicBezTo>
                  <a:cubicBezTo>
                    <a:pt x="341414" y="561520"/>
                    <a:pt x="344661" y="559898"/>
                    <a:pt x="344661" y="559898"/>
                  </a:cubicBezTo>
                  <a:cubicBezTo>
                    <a:pt x="344661" y="558277"/>
                    <a:pt x="351156" y="555034"/>
                    <a:pt x="351156" y="555034"/>
                  </a:cubicBezTo>
                  <a:cubicBezTo>
                    <a:pt x="351156" y="555034"/>
                    <a:pt x="351156" y="555034"/>
                    <a:pt x="356028" y="550169"/>
                  </a:cubicBezTo>
                  <a:cubicBezTo>
                    <a:pt x="359275" y="550169"/>
                    <a:pt x="362523" y="546926"/>
                    <a:pt x="364147" y="546926"/>
                  </a:cubicBezTo>
                  <a:cubicBezTo>
                    <a:pt x="364147" y="546926"/>
                    <a:pt x="370642" y="538818"/>
                    <a:pt x="370642" y="538818"/>
                  </a:cubicBezTo>
                  <a:cubicBezTo>
                    <a:pt x="370642" y="538818"/>
                    <a:pt x="373889" y="535575"/>
                    <a:pt x="373889" y="533953"/>
                  </a:cubicBezTo>
                  <a:cubicBezTo>
                    <a:pt x="373889" y="533953"/>
                    <a:pt x="375513" y="530710"/>
                    <a:pt x="375513" y="529088"/>
                  </a:cubicBezTo>
                  <a:cubicBezTo>
                    <a:pt x="377137" y="527467"/>
                    <a:pt x="380385" y="522602"/>
                    <a:pt x="380385" y="522602"/>
                  </a:cubicBezTo>
                  <a:cubicBezTo>
                    <a:pt x="380385" y="522602"/>
                    <a:pt x="385256" y="519359"/>
                    <a:pt x="386880" y="516116"/>
                  </a:cubicBezTo>
                  <a:cubicBezTo>
                    <a:pt x="386880" y="514494"/>
                    <a:pt x="388504" y="511251"/>
                    <a:pt x="388504" y="511251"/>
                  </a:cubicBezTo>
                  <a:cubicBezTo>
                    <a:pt x="390127" y="509629"/>
                    <a:pt x="394999" y="506386"/>
                    <a:pt x="394999" y="506386"/>
                  </a:cubicBezTo>
                  <a:cubicBezTo>
                    <a:pt x="394999" y="506386"/>
                    <a:pt x="398246" y="503143"/>
                    <a:pt x="401494" y="503143"/>
                  </a:cubicBezTo>
                  <a:cubicBezTo>
                    <a:pt x="401494" y="504765"/>
                    <a:pt x="403118" y="504765"/>
                    <a:pt x="404742" y="503143"/>
                  </a:cubicBezTo>
                  <a:cubicBezTo>
                    <a:pt x="406365" y="503143"/>
                    <a:pt x="407989" y="503143"/>
                    <a:pt x="409613" y="504765"/>
                  </a:cubicBezTo>
                  <a:cubicBezTo>
                    <a:pt x="409613" y="504765"/>
                    <a:pt x="416108" y="503143"/>
                    <a:pt x="417732" y="503143"/>
                  </a:cubicBezTo>
                  <a:cubicBezTo>
                    <a:pt x="417732" y="503143"/>
                    <a:pt x="417732" y="503143"/>
                    <a:pt x="419356" y="501522"/>
                  </a:cubicBezTo>
                  <a:cubicBezTo>
                    <a:pt x="419356" y="501522"/>
                    <a:pt x="420980" y="499900"/>
                    <a:pt x="420980" y="499900"/>
                  </a:cubicBezTo>
                  <a:cubicBezTo>
                    <a:pt x="420980" y="499900"/>
                    <a:pt x="424227" y="496657"/>
                    <a:pt x="425851" y="498278"/>
                  </a:cubicBezTo>
                  <a:cubicBezTo>
                    <a:pt x="427475" y="498278"/>
                    <a:pt x="427475" y="498278"/>
                    <a:pt x="429099" y="496657"/>
                  </a:cubicBezTo>
                  <a:cubicBezTo>
                    <a:pt x="430722" y="496657"/>
                    <a:pt x="432346" y="496657"/>
                    <a:pt x="433970" y="498278"/>
                  </a:cubicBezTo>
                  <a:cubicBezTo>
                    <a:pt x="435594" y="499900"/>
                    <a:pt x="442089" y="501522"/>
                    <a:pt x="443713" y="501522"/>
                  </a:cubicBezTo>
                  <a:cubicBezTo>
                    <a:pt x="443713" y="503143"/>
                    <a:pt x="445336" y="504765"/>
                    <a:pt x="446960" y="499900"/>
                  </a:cubicBezTo>
                  <a:cubicBezTo>
                    <a:pt x="446960" y="495035"/>
                    <a:pt x="448584" y="493414"/>
                    <a:pt x="448584" y="493414"/>
                  </a:cubicBezTo>
                  <a:cubicBezTo>
                    <a:pt x="450208" y="493414"/>
                    <a:pt x="453455" y="491792"/>
                    <a:pt x="453455" y="491792"/>
                  </a:cubicBezTo>
                  <a:cubicBezTo>
                    <a:pt x="453455" y="490170"/>
                    <a:pt x="453455" y="485306"/>
                    <a:pt x="453455" y="485306"/>
                  </a:cubicBezTo>
                  <a:cubicBezTo>
                    <a:pt x="453455" y="485306"/>
                    <a:pt x="453455" y="485306"/>
                    <a:pt x="451832" y="478819"/>
                  </a:cubicBezTo>
                  <a:cubicBezTo>
                    <a:pt x="451832" y="478819"/>
                    <a:pt x="448584" y="478819"/>
                    <a:pt x="446960" y="477198"/>
                  </a:cubicBezTo>
                  <a:cubicBezTo>
                    <a:pt x="446960" y="477198"/>
                    <a:pt x="446960" y="472333"/>
                    <a:pt x="446960" y="472333"/>
                  </a:cubicBezTo>
                  <a:cubicBezTo>
                    <a:pt x="445336" y="472333"/>
                    <a:pt x="445336" y="470712"/>
                    <a:pt x="445336" y="469090"/>
                  </a:cubicBezTo>
                  <a:cubicBezTo>
                    <a:pt x="443713" y="465847"/>
                    <a:pt x="440465" y="467468"/>
                    <a:pt x="443713" y="462604"/>
                  </a:cubicBezTo>
                  <a:cubicBezTo>
                    <a:pt x="448584" y="459361"/>
                    <a:pt x="451832" y="459361"/>
                    <a:pt x="450208" y="459361"/>
                  </a:cubicBezTo>
                  <a:cubicBezTo>
                    <a:pt x="448584" y="457739"/>
                    <a:pt x="445336" y="454496"/>
                    <a:pt x="443713" y="454496"/>
                  </a:cubicBezTo>
                  <a:cubicBezTo>
                    <a:pt x="442089" y="454496"/>
                    <a:pt x="438841" y="454496"/>
                    <a:pt x="438841" y="452874"/>
                  </a:cubicBezTo>
                  <a:cubicBezTo>
                    <a:pt x="437218" y="446388"/>
                    <a:pt x="438841" y="436658"/>
                    <a:pt x="438841" y="436658"/>
                  </a:cubicBezTo>
                  <a:cubicBezTo>
                    <a:pt x="438841" y="436658"/>
                    <a:pt x="437218" y="431794"/>
                    <a:pt x="437218" y="430172"/>
                  </a:cubicBezTo>
                  <a:cubicBezTo>
                    <a:pt x="437218" y="426929"/>
                    <a:pt x="438841" y="422064"/>
                    <a:pt x="438841" y="420443"/>
                  </a:cubicBezTo>
                  <a:cubicBezTo>
                    <a:pt x="440465" y="420443"/>
                    <a:pt x="442089" y="415578"/>
                    <a:pt x="443713" y="415578"/>
                  </a:cubicBezTo>
                  <a:cubicBezTo>
                    <a:pt x="445336" y="415578"/>
                    <a:pt x="448584" y="412335"/>
                    <a:pt x="448584" y="412335"/>
                  </a:cubicBezTo>
                  <a:cubicBezTo>
                    <a:pt x="450208" y="412335"/>
                    <a:pt x="450208" y="412335"/>
                    <a:pt x="451832" y="410713"/>
                  </a:cubicBezTo>
                  <a:cubicBezTo>
                    <a:pt x="451832" y="410713"/>
                    <a:pt x="453455" y="409092"/>
                    <a:pt x="455079" y="410713"/>
                  </a:cubicBezTo>
                  <a:cubicBezTo>
                    <a:pt x="456703" y="410713"/>
                    <a:pt x="459951" y="410713"/>
                    <a:pt x="461574" y="409092"/>
                  </a:cubicBezTo>
                  <a:cubicBezTo>
                    <a:pt x="464822" y="409092"/>
                    <a:pt x="469693" y="405848"/>
                    <a:pt x="469693" y="404227"/>
                  </a:cubicBezTo>
                  <a:cubicBezTo>
                    <a:pt x="469693" y="402605"/>
                    <a:pt x="472941" y="399362"/>
                    <a:pt x="474565" y="397741"/>
                  </a:cubicBezTo>
                  <a:cubicBezTo>
                    <a:pt x="476189" y="396119"/>
                    <a:pt x="482684" y="391254"/>
                    <a:pt x="482684" y="392876"/>
                  </a:cubicBezTo>
                  <a:cubicBezTo>
                    <a:pt x="484308" y="394497"/>
                    <a:pt x="485931" y="396119"/>
                    <a:pt x="485931" y="397741"/>
                  </a:cubicBezTo>
                  <a:cubicBezTo>
                    <a:pt x="485931" y="400984"/>
                    <a:pt x="484308" y="404227"/>
                    <a:pt x="484308" y="405848"/>
                  </a:cubicBezTo>
                  <a:cubicBezTo>
                    <a:pt x="484308" y="405848"/>
                    <a:pt x="487555" y="410713"/>
                    <a:pt x="485931" y="413956"/>
                  </a:cubicBezTo>
                  <a:cubicBezTo>
                    <a:pt x="482684" y="415578"/>
                    <a:pt x="479436" y="417199"/>
                    <a:pt x="479436" y="418821"/>
                  </a:cubicBezTo>
                  <a:cubicBezTo>
                    <a:pt x="479436" y="422064"/>
                    <a:pt x="477812" y="426929"/>
                    <a:pt x="479436" y="426929"/>
                  </a:cubicBezTo>
                  <a:cubicBezTo>
                    <a:pt x="481060" y="428551"/>
                    <a:pt x="484308" y="428551"/>
                    <a:pt x="485931" y="428551"/>
                  </a:cubicBezTo>
                  <a:cubicBezTo>
                    <a:pt x="487555" y="430172"/>
                    <a:pt x="490803" y="430172"/>
                    <a:pt x="490803" y="431794"/>
                  </a:cubicBezTo>
                  <a:cubicBezTo>
                    <a:pt x="490803" y="433415"/>
                    <a:pt x="490803" y="438280"/>
                    <a:pt x="489179" y="438280"/>
                  </a:cubicBezTo>
                  <a:cubicBezTo>
                    <a:pt x="487555" y="438280"/>
                    <a:pt x="482684" y="439902"/>
                    <a:pt x="481060" y="439902"/>
                  </a:cubicBezTo>
                  <a:cubicBezTo>
                    <a:pt x="481060" y="439902"/>
                    <a:pt x="474565" y="441523"/>
                    <a:pt x="474565" y="443145"/>
                  </a:cubicBezTo>
                  <a:cubicBezTo>
                    <a:pt x="472941" y="444766"/>
                    <a:pt x="472941" y="448009"/>
                    <a:pt x="474565" y="448009"/>
                  </a:cubicBezTo>
                  <a:cubicBezTo>
                    <a:pt x="474565" y="449631"/>
                    <a:pt x="471317" y="448009"/>
                    <a:pt x="469693" y="451253"/>
                  </a:cubicBezTo>
                  <a:cubicBezTo>
                    <a:pt x="468070" y="452874"/>
                    <a:pt x="464822" y="454496"/>
                    <a:pt x="464822" y="456117"/>
                  </a:cubicBezTo>
                  <a:cubicBezTo>
                    <a:pt x="464822" y="459361"/>
                    <a:pt x="464822" y="462604"/>
                    <a:pt x="466446" y="464225"/>
                  </a:cubicBezTo>
                  <a:cubicBezTo>
                    <a:pt x="468070" y="465847"/>
                    <a:pt x="468070" y="465847"/>
                    <a:pt x="471317" y="465847"/>
                  </a:cubicBezTo>
                  <a:cubicBezTo>
                    <a:pt x="474565" y="467468"/>
                    <a:pt x="476189" y="469090"/>
                    <a:pt x="476189" y="470712"/>
                  </a:cubicBezTo>
                  <a:cubicBezTo>
                    <a:pt x="474565" y="472333"/>
                    <a:pt x="474565" y="472333"/>
                    <a:pt x="474565" y="473955"/>
                  </a:cubicBezTo>
                  <a:cubicBezTo>
                    <a:pt x="474565" y="477198"/>
                    <a:pt x="479436" y="480441"/>
                    <a:pt x="481060" y="480441"/>
                  </a:cubicBezTo>
                  <a:cubicBezTo>
                    <a:pt x="485931" y="483684"/>
                    <a:pt x="487555" y="483684"/>
                    <a:pt x="490803" y="482063"/>
                  </a:cubicBezTo>
                  <a:cubicBezTo>
                    <a:pt x="492427" y="482063"/>
                    <a:pt x="494050" y="482063"/>
                    <a:pt x="494050" y="483684"/>
                  </a:cubicBezTo>
                  <a:cubicBezTo>
                    <a:pt x="494050" y="485306"/>
                    <a:pt x="490803" y="488549"/>
                    <a:pt x="492427" y="490170"/>
                  </a:cubicBezTo>
                  <a:cubicBezTo>
                    <a:pt x="492427" y="490170"/>
                    <a:pt x="494050" y="490170"/>
                    <a:pt x="495674" y="490170"/>
                  </a:cubicBezTo>
                  <a:cubicBezTo>
                    <a:pt x="498922" y="490170"/>
                    <a:pt x="498922" y="490170"/>
                    <a:pt x="502169" y="488549"/>
                  </a:cubicBezTo>
                  <a:cubicBezTo>
                    <a:pt x="505417" y="486927"/>
                    <a:pt x="508665" y="483684"/>
                    <a:pt x="511912" y="482063"/>
                  </a:cubicBezTo>
                  <a:cubicBezTo>
                    <a:pt x="515160" y="480441"/>
                    <a:pt x="516784" y="477198"/>
                    <a:pt x="518408" y="478819"/>
                  </a:cubicBezTo>
                  <a:cubicBezTo>
                    <a:pt x="518408" y="478819"/>
                    <a:pt x="520032" y="478819"/>
                    <a:pt x="520032" y="477198"/>
                  </a:cubicBezTo>
                  <a:cubicBezTo>
                    <a:pt x="521655" y="477198"/>
                    <a:pt x="523279" y="475576"/>
                    <a:pt x="524903" y="477198"/>
                  </a:cubicBezTo>
                  <a:cubicBezTo>
                    <a:pt x="526527" y="478819"/>
                    <a:pt x="539517" y="488549"/>
                    <a:pt x="541141" y="488549"/>
                  </a:cubicBezTo>
                  <a:cubicBezTo>
                    <a:pt x="542765" y="490170"/>
                    <a:pt x="546012" y="490170"/>
                    <a:pt x="547636" y="491792"/>
                  </a:cubicBezTo>
                  <a:cubicBezTo>
                    <a:pt x="547636" y="495035"/>
                    <a:pt x="547636" y="495035"/>
                    <a:pt x="549260" y="493414"/>
                  </a:cubicBezTo>
                  <a:cubicBezTo>
                    <a:pt x="549260" y="493414"/>
                    <a:pt x="550884" y="493414"/>
                    <a:pt x="550884" y="493414"/>
                  </a:cubicBezTo>
                  <a:cubicBezTo>
                    <a:pt x="554131" y="493414"/>
                    <a:pt x="557379" y="490170"/>
                    <a:pt x="560627" y="488549"/>
                  </a:cubicBezTo>
                  <a:cubicBezTo>
                    <a:pt x="562250" y="486927"/>
                    <a:pt x="562250" y="486927"/>
                    <a:pt x="565498" y="485306"/>
                  </a:cubicBezTo>
                  <a:cubicBezTo>
                    <a:pt x="568746" y="485306"/>
                    <a:pt x="573617" y="485306"/>
                    <a:pt x="573617" y="485306"/>
                  </a:cubicBezTo>
                  <a:cubicBezTo>
                    <a:pt x="573617" y="485306"/>
                    <a:pt x="575241" y="485306"/>
                    <a:pt x="576864" y="483684"/>
                  </a:cubicBezTo>
                  <a:cubicBezTo>
                    <a:pt x="580112" y="483684"/>
                    <a:pt x="586607" y="478819"/>
                    <a:pt x="589855" y="477198"/>
                  </a:cubicBezTo>
                  <a:cubicBezTo>
                    <a:pt x="593102" y="475576"/>
                    <a:pt x="601221" y="472333"/>
                    <a:pt x="601221" y="472333"/>
                  </a:cubicBezTo>
                  <a:cubicBezTo>
                    <a:pt x="601221" y="472333"/>
                    <a:pt x="604469" y="472333"/>
                    <a:pt x="607717" y="472333"/>
                  </a:cubicBezTo>
                  <a:cubicBezTo>
                    <a:pt x="610964" y="470712"/>
                    <a:pt x="615836" y="469090"/>
                    <a:pt x="615836" y="469090"/>
                  </a:cubicBezTo>
                  <a:cubicBezTo>
                    <a:pt x="617459" y="470712"/>
                    <a:pt x="623955" y="473955"/>
                    <a:pt x="623955" y="473955"/>
                  </a:cubicBezTo>
                  <a:cubicBezTo>
                    <a:pt x="623955" y="473955"/>
                    <a:pt x="623955" y="473955"/>
                    <a:pt x="627202" y="480441"/>
                  </a:cubicBezTo>
                  <a:cubicBezTo>
                    <a:pt x="627202" y="480441"/>
                    <a:pt x="627202" y="480441"/>
                    <a:pt x="632074" y="482063"/>
                  </a:cubicBezTo>
                  <a:cubicBezTo>
                    <a:pt x="635321" y="483684"/>
                    <a:pt x="638569" y="482063"/>
                    <a:pt x="641816" y="480441"/>
                  </a:cubicBezTo>
                  <a:cubicBezTo>
                    <a:pt x="643440" y="480441"/>
                    <a:pt x="643440" y="480441"/>
                    <a:pt x="645064" y="478819"/>
                  </a:cubicBezTo>
                  <a:cubicBezTo>
                    <a:pt x="646688" y="477198"/>
                    <a:pt x="648312" y="470712"/>
                    <a:pt x="653183" y="472333"/>
                  </a:cubicBezTo>
                  <a:cubicBezTo>
                    <a:pt x="654807" y="472333"/>
                    <a:pt x="654807" y="472333"/>
                    <a:pt x="656431" y="470712"/>
                  </a:cubicBezTo>
                  <a:cubicBezTo>
                    <a:pt x="656431" y="470712"/>
                    <a:pt x="656431" y="470712"/>
                    <a:pt x="658054" y="470712"/>
                  </a:cubicBezTo>
                  <a:cubicBezTo>
                    <a:pt x="661302" y="472333"/>
                    <a:pt x="664549" y="469090"/>
                    <a:pt x="664549" y="465847"/>
                  </a:cubicBezTo>
                  <a:cubicBezTo>
                    <a:pt x="666173" y="462604"/>
                    <a:pt x="664549" y="459361"/>
                    <a:pt x="667797" y="459361"/>
                  </a:cubicBezTo>
                  <a:cubicBezTo>
                    <a:pt x="669421" y="459361"/>
                    <a:pt x="671045" y="457739"/>
                    <a:pt x="671045" y="456117"/>
                  </a:cubicBezTo>
                  <a:cubicBezTo>
                    <a:pt x="671045" y="454496"/>
                    <a:pt x="671045" y="452874"/>
                    <a:pt x="671045" y="451253"/>
                  </a:cubicBezTo>
                  <a:cubicBezTo>
                    <a:pt x="669421" y="448009"/>
                    <a:pt x="666173" y="446388"/>
                    <a:pt x="667797" y="446388"/>
                  </a:cubicBezTo>
                  <a:cubicBezTo>
                    <a:pt x="667797" y="444766"/>
                    <a:pt x="671045" y="439902"/>
                    <a:pt x="671045" y="438280"/>
                  </a:cubicBezTo>
                  <a:cubicBezTo>
                    <a:pt x="671045" y="438280"/>
                    <a:pt x="671045" y="435037"/>
                    <a:pt x="671045" y="435037"/>
                  </a:cubicBezTo>
                  <a:cubicBezTo>
                    <a:pt x="671045" y="435037"/>
                    <a:pt x="671045" y="435037"/>
                    <a:pt x="667797" y="431794"/>
                  </a:cubicBezTo>
                  <a:cubicBezTo>
                    <a:pt x="667797" y="431794"/>
                    <a:pt x="667797" y="428551"/>
                    <a:pt x="669421" y="428551"/>
                  </a:cubicBezTo>
                  <a:cubicBezTo>
                    <a:pt x="669421" y="428551"/>
                    <a:pt x="674292" y="428551"/>
                    <a:pt x="671045" y="425307"/>
                  </a:cubicBezTo>
                  <a:cubicBezTo>
                    <a:pt x="669421" y="423686"/>
                    <a:pt x="667797" y="420443"/>
                    <a:pt x="669421" y="418821"/>
                  </a:cubicBezTo>
                  <a:cubicBezTo>
                    <a:pt x="672668" y="417199"/>
                    <a:pt x="672668" y="415578"/>
                    <a:pt x="674292" y="415578"/>
                  </a:cubicBezTo>
                  <a:cubicBezTo>
                    <a:pt x="674292" y="415578"/>
                    <a:pt x="674292" y="413956"/>
                    <a:pt x="675916" y="413956"/>
                  </a:cubicBezTo>
                  <a:cubicBezTo>
                    <a:pt x="677540" y="412335"/>
                    <a:pt x="675916" y="409092"/>
                    <a:pt x="677540" y="407470"/>
                  </a:cubicBezTo>
                  <a:cubicBezTo>
                    <a:pt x="679164" y="405848"/>
                    <a:pt x="679164" y="404227"/>
                    <a:pt x="680787" y="402605"/>
                  </a:cubicBezTo>
                  <a:cubicBezTo>
                    <a:pt x="682411" y="400984"/>
                    <a:pt x="685659" y="397741"/>
                    <a:pt x="687283" y="397741"/>
                  </a:cubicBezTo>
                  <a:cubicBezTo>
                    <a:pt x="688906" y="397741"/>
                    <a:pt x="690530" y="396119"/>
                    <a:pt x="692154" y="396119"/>
                  </a:cubicBezTo>
                  <a:cubicBezTo>
                    <a:pt x="692154" y="397741"/>
                    <a:pt x="695402" y="396119"/>
                    <a:pt x="695402" y="399362"/>
                  </a:cubicBezTo>
                  <a:cubicBezTo>
                    <a:pt x="697025" y="400984"/>
                    <a:pt x="700273" y="400984"/>
                    <a:pt x="701897" y="400984"/>
                  </a:cubicBezTo>
                  <a:cubicBezTo>
                    <a:pt x="701897" y="400984"/>
                    <a:pt x="703521" y="400984"/>
                    <a:pt x="703521" y="400984"/>
                  </a:cubicBezTo>
                  <a:cubicBezTo>
                    <a:pt x="703521" y="400984"/>
                    <a:pt x="705144" y="400984"/>
                    <a:pt x="705144" y="402605"/>
                  </a:cubicBezTo>
                  <a:cubicBezTo>
                    <a:pt x="705144" y="407470"/>
                    <a:pt x="710016" y="405848"/>
                    <a:pt x="710016" y="407470"/>
                  </a:cubicBezTo>
                  <a:cubicBezTo>
                    <a:pt x="710016" y="410713"/>
                    <a:pt x="719759" y="412335"/>
                    <a:pt x="719759" y="412335"/>
                  </a:cubicBezTo>
                  <a:cubicBezTo>
                    <a:pt x="719759" y="413956"/>
                    <a:pt x="724630" y="410713"/>
                    <a:pt x="724630" y="410713"/>
                  </a:cubicBezTo>
                  <a:cubicBezTo>
                    <a:pt x="724630" y="410713"/>
                    <a:pt x="724630" y="410713"/>
                    <a:pt x="729501" y="404227"/>
                  </a:cubicBezTo>
                  <a:cubicBezTo>
                    <a:pt x="729501" y="404227"/>
                    <a:pt x="729501" y="399362"/>
                    <a:pt x="729501" y="397741"/>
                  </a:cubicBezTo>
                  <a:cubicBezTo>
                    <a:pt x="729501" y="394497"/>
                    <a:pt x="732749" y="397741"/>
                    <a:pt x="731125" y="392876"/>
                  </a:cubicBezTo>
                  <a:cubicBezTo>
                    <a:pt x="731125" y="391254"/>
                    <a:pt x="731125" y="391254"/>
                    <a:pt x="731125" y="389633"/>
                  </a:cubicBezTo>
                  <a:cubicBezTo>
                    <a:pt x="727878" y="381525"/>
                    <a:pt x="727878" y="381525"/>
                    <a:pt x="726254" y="383146"/>
                  </a:cubicBezTo>
                  <a:cubicBezTo>
                    <a:pt x="724630" y="383146"/>
                    <a:pt x="723006" y="383146"/>
                    <a:pt x="719759" y="379903"/>
                  </a:cubicBezTo>
                  <a:cubicBezTo>
                    <a:pt x="718135" y="376660"/>
                    <a:pt x="718135" y="376660"/>
                    <a:pt x="716511" y="373417"/>
                  </a:cubicBezTo>
                  <a:cubicBezTo>
                    <a:pt x="714887" y="371795"/>
                    <a:pt x="714887" y="368552"/>
                    <a:pt x="714887" y="366930"/>
                  </a:cubicBezTo>
                  <a:cubicBezTo>
                    <a:pt x="714887" y="365309"/>
                    <a:pt x="710016" y="363687"/>
                    <a:pt x="713263" y="360444"/>
                  </a:cubicBezTo>
                  <a:cubicBezTo>
                    <a:pt x="716511" y="357201"/>
                    <a:pt x="719759" y="358823"/>
                    <a:pt x="721382" y="355579"/>
                  </a:cubicBezTo>
                  <a:cubicBezTo>
                    <a:pt x="723006" y="352336"/>
                    <a:pt x="723006" y="349093"/>
                    <a:pt x="726254" y="349093"/>
                  </a:cubicBezTo>
                  <a:cubicBezTo>
                    <a:pt x="727878" y="350715"/>
                    <a:pt x="735997" y="349093"/>
                    <a:pt x="735997" y="349093"/>
                  </a:cubicBezTo>
                  <a:cubicBezTo>
                    <a:pt x="735997" y="349093"/>
                    <a:pt x="744116" y="344228"/>
                    <a:pt x="745739" y="345850"/>
                  </a:cubicBezTo>
                  <a:cubicBezTo>
                    <a:pt x="747363" y="347472"/>
                    <a:pt x="748987" y="345850"/>
                    <a:pt x="750611" y="345850"/>
                  </a:cubicBezTo>
                  <a:cubicBezTo>
                    <a:pt x="750611" y="345850"/>
                    <a:pt x="752235" y="344228"/>
                    <a:pt x="753858" y="344228"/>
                  </a:cubicBezTo>
                  <a:cubicBezTo>
                    <a:pt x="755482" y="344228"/>
                    <a:pt x="755482" y="344228"/>
                    <a:pt x="757106" y="344228"/>
                  </a:cubicBezTo>
                  <a:cubicBezTo>
                    <a:pt x="758730" y="344228"/>
                    <a:pt x="760353" y="344228"/>
                    <a:pt x="761977" y="344228"/>
                  </a:cubicBezTo>
                  <a:cubicBezTo>
                    <a:pt x="763601" y="344228"/>
                    <a:pt x="763601" y="344228"/>
                    <a:pt x="765225" y="344228"/>
                  </a:cubicBezTo>
                  <a:cubicBezTo>
                    <a:pt x="766849" y="345850"/>
                    <a:pt x="768472" y="345850"/>
                    <a:pt x="770096" y="345850"/>
                  </a:cubicBezTo>
                  <a:cubicBezTo>
                    <a:pt x="771720" y="345850"/>
                    <a:pt x="771720" y="344228"/>
                    <a:pt x="773344" y="345850"/>
                  </a:cubicBezTo>
                  <a:cubicBezTo>
                    <a:pt x="773344" y="345850"/>
                    <a:pt x="774968" y="345850"/>
                    <a:pt x="776591" y="345850"/>
                  </a:cubicBezTo>
                  <a:cubicBezTo>
                    <a:pt x="778215" y="345850"/>
                    <a:pt x="779839" y="345850"/>
                    <a:pt x="779839" y="347472"/>
                  </a:cubicBezTo>
                  <a:cubicBezTo>
                    <a:pt x="781463" y="349093"/>
                    <a:pt x="783087" y="349093"/>
                    <a:pt x="784710" y="347472"/>
                  </a:cubicBezTo>
                  <a:cubicBezTo>
                    <a:pt x="784710" y="347472"/>
                    <a:pt x="786334" y="347472"/>
                    <a:pt x="786334" y="349093"/>
                  </a:cubicBezTo>
                  <a:cubicBezTo>
                    <a:pt x="787958" y="349093"/>
                    <a:pt x="787958" y="349093"/>
                    <a:pt x="789582" y="349093"/>
                  </a:cubicBezTo>
                  <a:cubicBezTo>
                    <a:pt x="791206" y="349093"/>
                    <a:pt x="791206" y="347472"/>
                    <a:pt x="792829" y="349093"/>
                  </a:cubicBezTo>
                  <a:cubicBezTo>
                    <a:pt x="792829" y="349093"/>
                    <a:pt x="796077" y="345850"/>
                    <a:pt x="796077" y="345850"/>
                  </a:cubicBezTo>
                  <a:cubicBezTo>
                    <a:pt x="796077" y="345850"/>
                    <a:pt x="800948" y="340985"/>
                    <a:pt x="800948" y="340985"/>
                  </a:cubicBezTo>
                  <a:cubicBezTo>
                    <a:pt x="802572" y="340985"/>
                    <a:pt x="802572" y="340985"/>
                    <a:pt x="804196" y="340985"/>
                  </a:cubicBezTo>
                  <a:cubicBezTo>
                    <a:pt x="805820" y="339364"/>
                    <a:pt x="805820" y="339364"/>
                    <a:pt x="807444" y="339364"/>
                  </a:cubicBezTo>
                  <a:cubicBezTo>
                    <a:pt x="807444" y="339364"/>
                    <a:pt x="809067" y="337742"/>
                    <a:pt x="810691" y="337742"/>
                  </a:cubicBezTo>
                  <a:cubicBezTo>
                    <a:pt x="812315" y="336120"/>
                    <a:pt x="813939" y="336120"/>
                    <a:pt x="815563" y="336120"/>
                  </a:cubicBezTo>
                  <a:cubicBezTo>
                    <a:pt x="815563" y="336120"/>
                    <a:pt x="815563" y="336120"/>
                    <a:pt x="817186" y="336120"/>
                  </a:cubicBezTo>
                  <a:cubicBezTo>
                    <a:pt x="817186" y="334499"/>
                    <a:pt x="818810" y="334499"/>
                    <a:pt x="820434" y="334499"/>
                  </a:cubicBezTo>
                  <a:cubicBezTo>
                    <a:pt x="820434" y="336120"/>
                    <a:pt x="822058" y="336120"/>
                    <a:pt x="822058" y="334499"/>
                  </a:cubicBezTo>
                  <a:cubicBezTo>
                    <a:pt x="823682" y="334499"/>
                    <a:pt x="823682" y="334499"/>
                    <a:pt x="825305" y="334499"/>
                  </a:cubicBezTo>
                  <a:cubicBezTo>
                    <a:pt x="826929" y="334499"/>
                    <a:pt x="826929" y="334499"/>
                    <a:pt x="828553" y="334499"/>
                  </a:cubicBezTo>
                  <a:cubicBezTo>
                    <a:pt x="830177" y="334499"/>
                    <a:pt x="831801" y="332877"/>
                    <a:pt x="831801" y="334499"/>
                  </a:cubicBezTo>
                  <a:cubicBezTo>
                    <a:pt x="831801" y="334499"/>
                    <a:pt x="831801" y="332877"/>
                    <a:pt x="830177" y="331256"/>
                  </a:cubicBezTo>
                  <a:cubicBezTo>
                    <a:pt x="830177" y="331256"/>
                    <a:pt x="828553" y="329634"/>
                    <a:pt x="826929" y="329634"/>
                  </a:cubicBezTo>
                  <a:cubicBezTo>
                    <a:pt x="826929" y="331256"/>
                    <a:pt x="825305" y="331256"/>
                    <a:pt x="823682" y="329634"/>
                  </a:cubicBezTo>
                  <a:cubicBezTo>
                    <a:pt x="822058" y="329634"/>
                    <a:pt x="820434" y="329634"/>
                    <a:pt x="820434" y="331256"/>
                  </a:cubicBezTo>
                  <a:cubicBezTo>
                    <a:pt x="818810" y="331256"/>
                    <a:pt x="815563" y="331256"/>
                    <a:pt x="812315" y="329634"/>
                  </a:cubicBezTo>
                  <a:cubicBezTo>
                    <a:pt x="810691" y="329634"/>
                    <a:pt x="809067" y="328013"/>
                    <a:pt x="807444" y="326391"/>
                  </a:cubicBezTo>
                  <a:cubicBezTo>
                    <a:pt x="805820" y="323148"/>
                    <a:pt x="807444" y="321526"/>
                    <a:pt x="805820" y="321526"/>
                  </a:cubicBezTo>
                  <a:cubicBezTo>
                    <a:pt x="802572" y="319905"/>
                    <a:pt x="804196" y="318283"/>
                    <a:pt x="800948" y="318283"/>
                  </a:cubicBezTo>
                  <a:cubicBezTo>
                    <a:pt x="799325" y="319905"/>
                    <a:pt x="797701" y="319905"/>
                    <a:pt x="797701" y="319905"/>
                  </a:cubicBezTo>
                  <a:cubicBezTo>
                    <a:pt x="796077" y="319905"/>
                    <a:pt x="796077" y="319905"/>
                    <a:pt x="794453" y="319905"/>
                  </a:cubicBezTo>
                  <a:cubicBezTo>
                    <a:pt x="789582" y="323148"/>
                    <a:pt x="786334" y="323148"/>
                    <a:pt x="786334" y="323148"/>
                  </a:cubicBezTo>
                  <a:cubicBezTo>
                    <a:pt x="779839" y="323148"/>
                    <a:pt x="776591" y="321526"/>
                    <a:pt x="774968" y="321526"/>
                  </a:cubicBezTo>
                  <a:cubicBezTo>
                    <a:pt x="773344" y="321526"/>
                    <a:pt x="776591" y="316662"/>
                    <a:pt x="770096" y="319905"/>
                  </a:cubicBezTo>
                  <a:cubicBezTo>
                    <a:pt x="763601" y="323148"/>
                    <a:pt x="761977" y="323148"/>
                    <a:pt x="760353" y="324769"/>
                  </a:cubicBezTo>
                  <a:cubicBezTo>
                    <a:pt x="760353" y="324769"/>
                    <a:pt x="760353" y="324769"/>
                    <a:pt x="758730" y="324769"/>
                  </a:cubicBezTo>
                  <a:cubicBezTo>
                    <a:pt x="757106" y="324769"/>
                    <a:pt x="757106" y="324769"/>
                    <a:pt x="755482" y="324769"/>
                  </a:cubicBezTo>
                  <a:cubicBezTo>
                    <a:pt x="753858" y="324769"/>
                    <a:pt x="753858" y="324769"/>
                    <a:pt x="752235" y="324769"/>
                  </a:cubicBezTo>
                  <a:cubicBezTo>
                    <a:pt x="750611" y="324769"/>
                    <a:pt x="748987" y="324769"/>
                    <a:pt x="748987" y="324769"/>
                  </a:cubicBezTo>
                  <a:cubicBezTo>
                    <a:pt x="747363" y="326391"/>
                    <a:pt x="747363" y="328013"/>
                    <a:pt x="744116" y="329634"/>
                  </a:cubicBezTo>
                  <a:cubicBezTo>
                    <a:pt x="739244" y="332877"/>
                    <a:pt x="737620" y="331256"/>
                    <a:pt x="735997" y="332877"/>
                  </a:cubicBezTo>
                  <a:cubicBezTo>
                    <a:pt x="735997" y="332877"/>
                    <a:pt x="734373" y="332877"/>
                    <a:pt x="734373" y="332877"/>
                  </a:cubicBezTo>
                  <a:cubicBezTo>
                    <a:pt x="734373" y="332877"/>
                    <a:pt x="734373" y="331256"/>
                    <a:pt x="732749" y="332877"/>
                  </a:cubicBezTo>
                  <a:cubicBezTo>
                    <a:pt x="731125" y="334499"/>
                    <a:pt x="731125" y="334499"/>
                    <a:pt x="729501" y="334499"/>
                  </a:cubicBezTo>
                  <a:cubicBezTo>
                    <a:pt x="726254" y="336120"/>
                    <a:pt x="726254" y="336120"/>
                    <a:pt x="723006" y="337742"/>
                  </a:cubicBezTo>
                  <a:cubicBezTo>
                    <a:pt x="721382" y="339364"/>
                    <a:pt x="713263" y="337742"/>
                    <a:pt x="711640" y="336120"/>
                  </a:cubicBezTo>
                  <a:cubicBezTo>
                    <a:pt x="710016" y="334499"/>
                    <a:pt x="708392" y="336120"/>
                    <a:pt x="706768" y="332877"/>
                  </a:cubicBezTo>
                  <a:cubicBezTo>
                    <a:pt x="705144" y="329634"/>
                    <a:pt x="705144" y="326391"/>
                    <a:pt x="703521" y="326391"/>
                  </a:cubicBezTo>
                  <a:cubicBezTo>
                    <a:pt x="700273" y="326391"/>
                    <a:pt x="698649" y="323148"/>
                    <a:pt x="697025" y="323148"/>
                  </a:cubicBezTo>
                  <a:cubicBezTo>
                    <a:pt x="693778" y="323148"/>
                    <a:pt x="690530" y="324769"/>
                    <a:pt x="687283" y="323148"/>
                  </a:cubicBezTo>
                  <a:cubicBezTo>
                    <a:pt x="685659" y="321526"/>
                    <a:pt x="682411" y="321526"/>
                    <a:pt x="682411" y="319905"/>
                  </a:cubicBezTo>
                  <a:cubicBezTo>
                    <a:pt x="680787" y="319905"/>
                    <a:pt x="680787" y="319905"/>
                    <a:pt x="680787" y="319905"/>
                  </a:cubicBezTo>
                  <a:cubicBezTo>
                    <a:pt x="680787" y="319905"/>
                    <a:pt x="680787" y="319905"/>
                    <a:pt x="679164" y="316662"/>
                  </a:cubicBezTo>
                  <a:cubicBezTo>
                    <a:pt x="675916" y="310175"/>
                    <a:pt x="682411" y="292338"/>
                    <a:pt x="682411" y="292338"/>
                  </a:cubicBezTo>
                  <a:cubicBezTo>
                    <a:pt x="682411" y="292338"/>
                    <a:pt x="684035" y="284230"/>
                    <a:pt x="680787" y="284230"/>
                  </a:cubicBezTo>
                  <a:cubicBezTo>
                    <a:pt x="679164" y="282608"/>
                    <a:pt x="675916" y="276122"/>
                    <a:pt x="674292" y="274500"/>
                  </a:cubicBezTo>
                  <a:cubicBezTo>
                    <a:pt x="672668" y="274500"/>
                    <a:pt x="671045" y="269636"/>
                    <a:pt x="671045" y="266393"/>
                  </a:cubicBezTo>
                  <a:cubicBezTo>
                    <a:pt x="671045" y="263149"/>
                    <a:pt x="672668" y="259906"/>
                    <a:pt x="672668" y="258285"/>
                  </a:cubicBezTo>
                  <a:cubicBezTo>
                    <a:pt x="672668" y="256663"/>
                    <a:pt x="672668" y="256663"/>
                    <a:pt x="674292" y="253420"/>
                  </a:cubicBezTo>
                  <a:cubicBezTo>
                    <a:pt x="677540" y="251798"/>
                    <a:pt x="679164" y="248555"/>
                    <a:pt x="679164" y="246934"/>
                  </a:cubicBezTo>
                  <a:cubicBezTo>
                    <a:pt x="680787" y="245312"/>
                    <a:pt x="682411" y="243690"/>
                    <a:pt x="684035" y="243690"/>
                  </a:cubicBezTo>
                  <a:cubicBezTo>
                    <a:pt x="685659" y="243690"/>
                    <a:pt x="690530" y="243690"/>
                    <a:pt x="692154" y="242069"/>
                  </a:cubicBezTo>
                  <a:cubicBezTo>
                    <a:pt x="693778" y="242069"/>
                    <a:pt x="698649" y="238826"/>
                    <a:pt x="698649" y="238826"/>
                  </a:cubicBezTo>
                  <a:cubicBezTo>
                    <a:pt x="698649" y="237204"/>
                    <a:pt x="698649" y="235583"/>
                    <a:pt x="698649" y="233961"/>
                  </a:cubicBezTo>
                  <a:cubicBezTo>
                    <a:pt x="698649" y="232339"/>
                    <a:pt x="705144" y="229096"/>
                    <a:pt x="705144" y="229096"/>
                  </a:cubicBezTo>
                  <a:cubicBezTo>
                    <a:pt x="705144" y="229096"/>
                    <a:pt x="708392" y="229096"/>
                    <a:pt x="711640" y="225853"/>
                  </a:cubicBezTo>
                  <a:cubicBezTo>
                    <a:pt x="713263" y="222610"/>
                    <a:pt x="714887" y="222610"/>
                    <a:pt x="716511" y="220988"/>
                  </a:cubicBezTo>
                  <a:cubicBezTo>
                    <a:pt x="716511" y="220988"/>
                    <a:pt x="723006" y="216124"/>
                    <a:pt x="723006" y="216124"/>
                  </a:cubicBezTo>
                  <a:cubicBezTo>
                    <a:pt x="723006" y="216124"/>
                    <a:pt x="724630" y="212880"/>
                    <a:pt x="726254" y="211259"/>
                  </a:cubicBezTo>
                  <a:cubicBezTo>
                    <a:pt x="726254" y="209637"/>
                    <a:pt x="726254" y="209637"/>
                    <a:pt x="729501" y="208016"/>
                  </a:cubicBezTo>
                  <a:cubicBezTo>
                    <a:pt x="732749" y="206394"/>
                    <a:pt x="735997" y="203151"/>
                    <a:pt x="735997" y="203151"/>
                  </a:cubicBezTo>
                  <a:cubicBezTo>
                    <a:pt x="735997" y="201529"/>
                    <a:pt x="737620" y="195043"/>
                    <a:pt x="737620" y="195043"/>
                  </a:cubicBezTo>
                  <a:cubicBezTo>
                    <a:pt x="737620" y="196665"/>
                    <a:pt x="742492" y="195043"/>
                    <a:pt x="742492" y="195043"/>
                  </a:cubicBezTo>
                  <a:cubicBezTo>
                    <a:pt x="742492" y="195043"/>
                    <a:pt x="747363" y="198286"/>
                    <a:pt x="747363" y="198286"/>
                  </a:cubicBezTo>
                  <a:cubicBezTo>
                    <a:pt x="747363" y="196665"/>
                    <a:pt x="747363" y="188557"/>
                    <a:pt x="747363" y="188557"/>
                  </a:cubicBezTo>
                  <a:cubicBezTo>
                    <a:pt x="747363" y="188557"/>
                    <a:pt x="745739" y="183692"/>
                    <a:pt x="744116" y="182070"/>
                  </a:cubicBezTo>
                  <a:cubicBezTo>
                    <a:pt x="744116" y="182070"/>
                    <a:pt x="745739" y="177206"/>
                    <a:pt x="742492" y="177206"/>
                  </a:cubicBezTo>
                  <a:cubicBezTo>
                    <a:pt x="740868" y="175584"/>
                    <a:pt x="739244" y="173963"/>
                    <a:pt x="735997" y="173963"/>
                  </a:cubicBezTo>
                  <a:cubicBezTo>
                    <a:pt x="734373" y="172341"/>
                    <a:pt x="732749" y="169098"/>
                    <a:pt x="729501" y="170719"/>
                  </a:cubicBezTo>
                  <a:cubicBezTo>
                    <a:pt x="729501" y="172341"/>
                    <a:pt x="727878" y="172341"/>
                    <a:pt x="727878" y="172341"/>
                  </a:cubicBezTo>
                  <a:cubicBezTo>
                    <a:pt x="726254" y="173963"/>
                    <a:pt x="726254" y="173963"/>
                    <a:pt x="724630" y="173963"/>
                  </a:cubicBezTo>
                  <a:cubicBezTo>
                    <a:pt x="724630" y="175584"/>
                    <a:pt x="724630" y="173963"/>
                    <a:pt x="723006" y="172341"/>
                  </a:cubicBezTo>
                  <a:cubicBezTo>
                    <a:pt x="723006" y="172341"/>
                    <a:pt x="723006" y="170719"/>
                    <a:pt x="721382" y="170719"/>
                  </a:cubicBezTo>
                  <a:cubicBezTo>
                    <a:pt x="718135" y="172341"/>
                    <a:pt x="718135" y="170719"/>
                    <a:pt x="718135" y="170719"/>
                  </a:cubicBezTo>
                  <a:cubicBezTo>
                    <a:pt x="716511" y="170719"/>
                    <a:pt x="716511" y="169098"/>
                    <a:pt x="716511" y="170719"/>
                  </a:cubicBezTo>
                  <a:cubicBezTo>
                    <a:pt x="714887" y="170719"/>
                    <a:pt x="714887" y="170719"/>
                    <a:pt x="714887" y="170719"/>
                  </a:cubicBezTo>
                  <a:cubicBezTo>
                    <a:pt x="713263" y="169098"/>
                    <a:pt x="713263" y="169098"/>
                    <a:pt x="713263" y="170719"/>
                  </a:cubicBezTo>
                  <a:cubicBezTo>
                    <a:pt x="711640" y="170719"/>
                    <a:pt x="710016" y="170719"/>
                    <a:pt x="710016" y="170719"/>
                  </a:cubicBezTo>
                  <a:cubicBezTo>
                    <a:pt x="708392" y="170719"/>
                    <a:pt x="708392" y="170719"/>
                    <a:pt x="708392" y="170719"/>
                  </a:cubicBezTo>
                  <a:cubicBezTo>
                    <a:pt x="706768" y="170719"/>
                    <a:pt x="706768" y="170719"/>
                    <a:pt x="705144" y="169098"/>
                  </a:cubicBezTo>
                  <a:cubicBezTo>
                    <a:pt x="705144" y="169098"/>
                    <a:pt x="703521" y="169098"/>
                    <a:pt x="703521" y="169098"/>
                  </a:cubicBezTo>
                  <a:cubicBezTo>
                    <a:pt x="701897" y="169098"/>
                    <a:pt x="701897" y="169098"/>
                    <a:pt x="701897" y="169098"/>
                  </a:cubicBezTo>
                  <a:cubicBezTo>
                    <a:pt x="701897" y="169098"/>
                    <a:pt x="700273" y="169098"/>
                    <a:pt x="698649" y="170719"/>
                  </a:cubicBezTo>
                  <a:cubicBezTo>
                    <a:pt x="697025" y="172341"/>
                    <a:pt x="697025" y="173963"/>
                    <a:pt x="695402" y="175584"/>
                  </a:cubicBezTo>
                  <a:cubicBezTo>
                    <a:pt x="693778" y="177206"/>
                    <a:pt x="693778" y="177206"/>
                    <a:pt x="690530" y="178827"/>
                  </a:cubicBezTo>
                  <a:cubicBezTo>
                    <a:pt x="688906" y="182070"/>
                    <a:pt x="687283" y="182070"/>
                    <a:pt x="685659" y="182070"/>
                  </a:cubicBezTo>
                  <a:cubicBezTo>
                    <a:pt x="684035" y="183692"/>
                    <a:pt x="684035" y="183692"/>
                    <a:pt x="682411" y="186935"/>
                  </a:cubicBezTo>
                  <a:cubicBezTo>
                    <a:pt x="680787" y="190178"/>
                    <a:pt x="680787" y="188557"/>
                    <a:pt x="679164" y="191800"/>
                  </a:cubicBezTo>
                  <a:cubicBezTo>
                    <a:pt x="675916" y="195043"/>
                    <a:pt x="675916" y="195043"/>
                    <a:pt x="674292" y="198286"/>
                  </a:cubicBezTo>
                  <a:cubicBezTo>
                    <a:pt x="674292" y="199908"/>
                    <a:pt x="675916" y="199908"/>
                    <a:pt x="677540" y="203151"/>
                  </a:cubicBezTo>
                  <a:cubicBezTo>
                    <a:pt x="679164" y="206394"/>
                    <a:pt x="680787" y="204773"/>
                    <a:pt x="680787" y="206394"/>
                  </a:cubicBezTo>
                  <a:cubicBezTo>
                    <a:pt x="680787" y="209637"/>
                    <a:pt x="679164" y="211259"/>
                    <a:pt x="679164" y="212880"/>
                  </a:cubicBezTo>
                  <a:cubicBezTo>
                    <a:pt x="677540" y="212880"/>
                    <a:pt x="679164" y="212880"/>
                    <a:pt x="677540" y="216124"/>
                  </a:cubicBezTo>
                  <a:cubicBezTo>
                    <a:pt x="675916" y="217745"/>
                    <a:pt x="674292" y="217745"/>
                    <a:pt x="671045" y="220988"/>
                  </a:cubicBezTo>
                  <a:cubicBezTo>
                    <a:pt x="669421" y="224231"/>
                    <a:pt x="667797" y="225853"/>
                    <a:pt x="666173" y="227475"/>
                  </a:cubicBezTo>
                  <a:cubicBezTo>
                    <a:pt x="664549" y="229096"/>
                    <a:pt x="664549" y="229096"/>
                    <a:pt x="661302" y="230718"/>
                  </a:cubicBezTo>
                  <a:cubicBezTo>
                    <a:pt x="661302" y="230718"/>
                    <a:pt x="659678" y="230718"/>
                    <a:pt x="658054" y="230718"/>
                  </a:cubicBezTo>
                  <a:cubicBezTo>
                    <a:pt x="658054" y="230718"/>
                    <a:pt x="656431" y="230718"/>
                    <a:pt x="656431" y="232339"/>
                  </a:cubicBezTo>
                  <a:cubicBezTo>
                    <a:pt x="654807" y="232339"/>
                    <a:pt x="653183" y="233961"/>
                    <a:pt x="651559" y="235583"/>
                  </a:cubicBezTo>
                  <a:cubicBezTo>
                    <a:pt x="649935" y="237204"/>
                    <a:pt x="649935" y="235583"/>
                    <a:pt x="645064" y="238826"/>
                  </a:cubicBezTo>
                  <a:cubicBezTo>
                    <a:pt x="641816" y="240447"/>
                    <a:pt x="638569" y="242069"/>
                    <a:pt x="636945" y="243690"/>
                  </a:cubicBezTo>
                  <a:cubicBezTo>
                    <a:pt x="635321" y="245312"/>
                    <a:pt x="630450" y="245312"/>
                    <a:pt x="628826" y="246934"/>
                  </a:cubicBezTo>
                  <a:cubicBezTo>
                    <a:pt x="627202" y="248555"/>
                    <a:pt x="623955" y="253420"/>
                    <a:pt x="622331" y="253420"/>
                  </a:cubicBezTo>
                  <a:cubicBezTo>
                    <a:pt x="620707" y="253420"/>
                    <a:pt x="619083" y="251798"/>
                    <a:pt x="619083" y="251798"/>
                  </a:cubicBezTo>
                  <a:cubicBezTo>
                    <a:pt x="617459" y="251798"/>
                    <a:pt x="614212" y="248555"/>
                    <a:pt x="615836" y="251798"/>
                  </a:cubicBezTo>
                  <a:cubicBezTo>
                    <a:pt x="615836" y="255042"/>
                    <a:pt x="617459" y="256663"/>
                    <a:pt x="615836" y="258285"/>
                  </a:cubicBezTo>
                  <a:cubicBezTo>
                    <a:pt x="615836" y="258285"/>
                    <a:pt x="617459" y="259906"/>
                    <a:pt x="617459" y="261528"/>
                  </a:cubicBezTo>
                  <a:cubicBezTo>
                    <a:pt x="617459" y="263149"/>
                    <a:pt x="615836" y="264771"/>
                    <a:pt x="614212" y="264771"/>
                  </a:cubicBezTo>
                  <a:cubicBezTo>
                    <a:pt x="612588" y="266393"/>
                    <a:pt x="612588" y="266393"/>
                    <a:pt x="610964" y="264771"/>
                  </a:cubicBezTo>
                  <a:cubicBezTo>
                    <a:pt x="610964" y="264771"/>
                    <a:pt x="609340" y="264771"/>
                    <a:pt x="609340" y="264771"/>
                  </a:cubicBezTo>
                  <a:cubicBezTo>
                    <a:pt x="609340" y="264771"/>
                    <a:pt x="607717" y="264771"/>
                    <a:pt x="607717" y="264771"/>
                  </a:cubicBezTo>
                  <a:cubicBezTo>
                    <a:pt x="607717" y="264771"/>
                    <a:pt x="607717" y="264771"/>
                    <a:pt x="606093" y="266393"/>
                  </a:cubicBezTo>
                  <a:cubicBezTo>
                    <a:pt x="606093" y="269636"/>
                    <a:pt x="607717" y="269636"/>
                    <a:pt x="609340" y="271257"/>
                  </a:cubicBezTo>
                  <a:cubicBezTo>
                    <a:pt x="609340" y="276122"/>
                    <a:pt x="610964" y="272879"/>
                    <a:pt x="609340" y="276122"/>
                  </a:cubicBezTo>
                  <a:cubicBezTo>
                    <a:pt x="607717" y="279365"/>
                    <a:pt x="607717" y="277744"/>
                    <a:pt x="606093" y="279365"/>
                  </a:cubicBezTo>
                  <a:cubicBezTo>
                    <a:pt x="606093" y="282608"/>
                    <a:pt x="606093" y="280987"/>
                    <a:pt x="606093" y="282608"/>
                  </a:cubicBezTo>
                  <a:cubicBezTo>
                    <a:pt x="606093" y="285852"/>
                    <a:pt x="607717" y="285852"/>
                    <a:pt x="606093" y="289095"/>
                  </a:cubicBezTo>
                  <a:cubicBezTo>
                    <a:pt x="606093" y="290716"/>
                    <a:pt x="602845" y="289095"/>
                    <a:pt x="602845" y="290716"/>
                  </a:cubicBezTo>
                  <a:cubicBezTo>
                    <a:pt x="602845" y="292338"/>
                    <a:pt x="602845" y="292338"/>
                    <a:pt x="602845" y="293959"/>
                  </a:cubicBezTo>
                  <a:cubicBezTo>
                    <a:pt x="601221" y="297203"/>
                    <a:pt x="602845" y="298824"/>
                    <a:pt x="602845" y="302067"/>
                  </a:cubicBezTo>
                  <a:cubicBezTo>
                    <a:pt x="604469" y="306932"/>
                    <a:pt x="604469" y="306932"/>
                    <a:pt x="604469" y="310175"/>
                  </a:cubicBezTo>
                  <a:cubicBezTo>
                    <a:pt x="602845" y="315040"/>
                    <a:pt x="602845" y="315040"/>
                    <a:pt x="602845" y="315040"/>
                  </a:cubicBezTo>
                  <a:cubicBezTo>
                    <a:pt x="604469" y="315040"/>
                    <a:pt x="604469" y="315040"/>
                    <a:pt x="606093" y="316662"/>
                  </a:cubicBezTo>
                  <a:cubicBezTo>
                    <a:pt x="609340" y="316662"/>
                    <a:pt x="609340" y="315040"/>
                    <a:pt x="612588" y="318283"/>
                  </a:cubicBezTo>
                  <a:cubicBezTo>
                    <a:pt x="612588" y="318283"/>
                    <a:pt x="614212" y="316662"/>
                    <a:pt x="617459" y="321526"/>
                  </a:cubicBezTo>
                  <a:cubicBezTo>
                    <a:pt x="623955" y="326391"/>
                    <a:pt x="623955" y="328013"/>
                    <a:pt x="625578" y="328013"/>
                  </a:cubicBezTo>
                  <a:cubicBezTo>
                    <a:pt x="627202" y="328013"/>
                    <a:pt x="627202" y="328013"/>
                    <a:pt x="627202" y="328013"/>
                  </a:cubicBezTo>
                  <a:cubicBezTo>
                    <a:pt x="628826" y="328013"/>
                    <a:pt x="630450" y="328013"/>
                    <a:pt x="630450" y="329634"/>
                  </a:cubicBezTo>
                  <a:cubicBezTo>
                    <a:pt x="630450" y="331256"/>
                    <a:pt x="632074" y="332877"/>
                    <a:pt x="632074" y="334499"/>
                  </a:cubicBezTo>
                  <a:cubicBezTo>
                    <a:pt x="635321" y="339364"/>
                    <a:pt x="635321" y="336120"/>
                    <a:pt x="635321" y="339364"/>
                  </a:cubicBezTo>
                  <a:cubicBezTo>
                    <a:pt x="633697" y="342607"/>
                    <a:pt x="635321" y="340985"/>
                    <a:pt x="633697" y="342607"/>
                  </a:cubicBezTo>
                  <a:cubicBezTo>
                    <a:pt x="632074" y="345850"/>
                    <a:pt x="628826" y="345850"/>
                    <a:pt x="628826" y="347472"/>
                  </a:cubicBezTo>
                  <a:cubicBezTo>
                    <a:pt x="628826" y="349093"/>
                    <a:pt x="627202" y="349093"/>
                    <a:pt x="627202" y="350715"/>
                  </a:cubicBezTo>
                  <a:cubicBezTo>
                    <a:pt x="627202" y="350715"/>
                    <a:pt x="627202" y="350715"/>
                    <a:pt x="628826" y="352336"/>
                  </a:cubicBezTo>
                  <a:cubicBezTo>
                    <a:pt x="628826" y="353958"/>
                    <a:pt x="627202" y="355579"/>
                    <a:pt x="627202" y="357201"/>
                  </a:cubicBezTo>
                  <a:cubicBezTo>
                    <a:pt x="627202" y="357201"/>
                    <a:pt x="623955" y="360444"/>
                    <a:pt x="623955" y="362066"/>
                  </a:cubicBezTo>
                  <a:cubicBezTo>
                    <a:pt x="622331" y="362066"/>
                    <a:pt x="620707" y="363687"/>
                    <a:pt x="619083" y="363687"/>
                  </a:cubicBezTo>
                  <a:cubicBezTo>
                    <a:pt x="617459" y="365309"/>
                    <a:pt x="615836" y="363687"/>
                    <a:pt x="615836" y="365309"/>
                  </a:cubicBezTo>
                  <a:cubicBezTo>
                    <a:pt x="614212" y="366930"/>
                    <a:pt x="612588" y="368552"/>
                    <a:pt x="612588" y="368552"/>
                  </a:cubicBezTo>
                  <a:cubicBezTo>
                    <a:pt x="612588" y="368552"/>
                    <a:pt x="609340" y="368552"/>
                    <a:pt x="607717" y="368552"/>
                  </a:cubicBezTo>
                  <a:cubicBezTo>
                    <a:pt x="604469" y="370174"/>
                    <a:pt x="601221" y="371795"/>
                    <a:pt x="601221" y="371795"/>
                  </a:cubicBezTo>
                  <a:cubicBezTo>
                    <a:pt x="601221" y="371795"/>
                    <a:pt x="599598" y="370174"/>
                    <a:pt x="597974" y="371795"/>
                  </a:cubicBezTo>
                  <a:cubicBezTo>
                    <a:pt x="597974" y="373417"/>
                    <a:pt x="596350" y="373417"/>
                    <a:pt x="594726" y="376660"/>
                  </a:cubicBezTo>
                  <a:cubicBezTo>
                    <a:pt x="594726" y="381525"/>
                    <a:pt x="593102" y="376660"/>
                    <a:pt x="593102" y="381525"/>
                  </a:cubicBezTo>
                  <a:cubicBezTo>
                    <a:pt x="593102" y="386389"/>
                    <a:pt x="594726" y="389633"/>
                    <a:pt x="594726" y="391254"/>
                  </a:cubicBezTo>
                  <a:cubicBezTo>
                    <a:pt x="594726" y="394497"/>
                    <a:pt x="593102" y="396119"/>
                    <a:pt x="593102" y="396119"/>
                  </a:cubicBezTo>
                  <a:cubicBezTo>
                    <a:pt x="593102" y="397741"/>
                    <a:pt x="593102" y="400984"/>
                    <a:pt x="593102" y="400984"/>
                  </a:cubicBezTo>
                  <a:cubicBezTo>
                    <a:pt x="593102" y="402605"/>
                    <a:pt x="593102" y="402605"/>
                    <a:pt x="591479" y="405848"/>
                  </a:cubicBezTo>
                  <a:cubicBezTo>
                    <a:pt x="591479" y="407470"/>
                    <a:pt x="591479" y="409092"/>
                    <a:pt x="591479" y="410713"/>
                  </a:cubicBezTo>
                  <a:cubicBezTo>
                    <a:pt x="591479" y="412335"/>
                    <a:pt x="591479" y="412335"/>
                    <a:pt x="591479" y="413956"/>
                  </a:cubicBezTo>
                  <a:cubicBezTo>
                    <a:pt x="589855" y="415578"/>
                    <a:pt x="589855" y="413956"/>
                    <a:pt x="589855" y="417199"/>
                  </a:cubicBezTo>
                  <a:cubicBezTo>
                    <a:pt x="589855" y="418821"/>
                    <a:pt x="589855" y="417199"/>
                    <a:pt x="589855" y="418821"/>
                  </a:cubicBezTo>
                  <a:cubicBezTo>
                    <a:pt x="589855" y="418821"/>
                    <a:pt x="591479" y="417199"/>
                    <a:pt x="591479" y="415578"/>
                  </a:cubicBezTo>
                  <a:cubicBezTo>
                    <a:pt x="593102" y="415578"/>
                    <a:pt x="594726" y="412335"/>
                    <a:pt x="594726" y="410713"/>
                  </a:cubicBezTo>
                  <a:cubicBezTo>
                    <a:pt x="596350" y="410713"/>
                    <a:pt x="596350" y="409092"/>
                    <a:pt x="597974" y="409092"/>
                  </a:cubicBezTo>
                  <a:cubicBezTo>
                    <a:pt x="597974" y="409092"/>
                    <a:pt x="596350" y="420443"/>
                    <a:pt x="594726" y="422064"/>
                  </a:cubicBezTo>
                  <a:cubicBezTo>
                    <a:pt x="594726" y="425307"/>
                    <a:pt x="593102" y="423686"/>
                    <a:pt x="591479" y="428551"/>
                  </a:cubicBezTo>
                  <a:cubicBezTo>
                    <a:pt x="591479" y="433415"/>
                    <a:pt x="588231" y="436658"/>
                    <a:pt x="588231" y="436658"/>
                  </a:cubicBezTo>
                  <a:cubicBezTo>
                    <a:pt x="588231" y="436658"/>
                    <a:pt x="586607" y="430172"/>
                    <a:pt x="586607" y="428551"/>
                  </a:cubicBezTo>
                  <a:cubicBezTo>
                    <a:pt x="586607" y="428551"/>
                    <a:pt x="583360" y="428551"/>
                    <a:pt x="581736" y="431794"/>
                  </a:cubicBezTo>
                  <a:cubicBezTo>
                    <a:pt x="581736" y="435037"/>
                    <a:pt x="580112" y="435037"/>
                    <a:pt x="578488" y="436658"/>
                  </a:cubicBezTo>
                  <a:cubicBezTo>
                    <a:pt x="578488" y="439902"/>
                    <a:pt x="575241" y="438280"/>
                    <a:pt x="575241" y="439902"/>
                  </a:cubicBezTo>
                  <a:cubicBezTo>
                    <a:pt x="573617" y="439902"/>
                    <a:pt x="571993" y="439902"/>
                    <a:pt x="570369" y="438280"/>
                  </a:cubicBezTo>
                  <a:cubicBezTo>
                    <a:pt x="568746" y="438280"/>
                    <a:pt x="567122" y="438280"/>
                    <a:pt x="567122" y="438280"/>
                  </a:cubicBezTo>
                  <a:cubicBezTo>
                    <a:pt x="567122" y="438280"/>
                    <a:pt x="565498" y="438280"/>
                    <a:pt x="565498" y="438280"/>
                  </a:cubicBezTo>
                  <a:cubicBezTo>
                    <a:pt x="563874" y="438280"/>
                    <a:pt x="562250" y="438280"/>
                    <a:pt x="562250" y="438280"/>
                  </a:cubicBezTo>
                  <a:cubicBezTo>
                    <a:pt x="562250" y="438280"/>
                    <a:pt x="560627" y="438280"/>
                    <a:pt x="560627" y="438280"/>
                  </a:cubicBezTo>
                  <a:cubicBezTo>
                    <a:pt x="559003" y="438280"/>
                    <a:pt x="559003" y="438280"/>
                    <a:pt x="557379" y="439902"/>
                  </a:cubicBezTo>
                  <a:cubicBezTo>
                    <a:pt x="555755" y="443145"/>
                    <a:pt x="549260" y="441523"/>
                    <a:pt x="549260" y="443145"/>
                  </a:cubicBezTo>
                  <a:cubicBezTo>
                    <a:pt x="549260" y="444766"/>
                    <a:pt x="550884" y="446388"/>
                    <a:pt x="550884" y="449631"/>
                  </a:cubicBezTo>
                  <a:cubicBezTo>
                    <a:pt x="550884" y="454496"/>
                    <a:pt x="547636" y="456117"/>
                    <a:pt x="546012" y="456117"/>
                  </a:cubicBezTo>
                  <a:cubicBezTo>
                    <a:pt x="546012" y="456117"/>
                    <a:pt x="536270" y="456117"/>
                    <a:pt x="536270" y="456117"/>
                  </a:cubicBezTo>
                  <a:cubicBezTo>
                    <a:pt x="536270" y="456117"/>
                    <a:pt x="529774" y="459361"/>
                    <a:pt x="528151" y="457739"/>
                  </a:cubicBezTo>
                  <a:cubicBezTo>
                    <a:pt x="528151" y="456117"/>
                    <a:pt x="524903" y="451253"/>
                    <a:pt x="524903" y="451253"/>
                  </a:cubicBezTo>
                  <a:cubicBezTo>
                    <a:pt x="524903" y="449631"/>
                    <a:pt x="523279" y="448009"/>
                    <a:pt x="523279" y="446388"/>
                  </a:cubicBezTo>
                  <a:cubicBezTo>
                    <a:pt x="523279" y="446388"/>
                    <a:pt x="520032" y="444766"/>
                    <a:pt x="520032" y="443145"/>
                  </a:cubicBezTo>
                  <a:cubicBezTo>
                    <a:pt x="518408" y="439902"/>
                    <a:pt x="516784" y="438280"/>
                    <a:pt x="518408" y="436658"/>
                  </a:cubicBezTo>
                  <a:cubicBezTo>
                    <a:pt x="520032" y="435037"/>
                    <a:pt x="521655" y="433415"/>
                    <a:pt x="523279" y="430172"/>
                  </a:cubicBezTo>
                  <a:cubicBezTo>
                    <a:pt x="523279" y="428551"/>
                    <a:pt x="523279" y="428551"/>
                    <a:pt x="523279" y="425307"/>
                  </a:cubicBezTo>
                  <a:cubicBezTo>
                    <a:pt x="523279" y="423686"/>
                    <a:pt x="521655" y="423686"/>
                    <a:pt x="520032" y="420443"/>
                  </a:cubicBezTo>
                  <a:cubicBezTo>
                    <a:pt x="518408" y="417199"/>
                    <a:pt x="518408" y="413956"/>
                    <a:pt x="515160" y="412335"/>
                  </a:cubicBezTo>
                  <a:cubicBezTo>
                    <a:pt x="511912" y="409092"/>
                    <a:pt x="508665" y="409092"/>
                    <a:pt x="508665" y="405848"/>
                  </a:cubicBezTo>
                  <a:cubicBezTo>
                    <a:pt x="507041" y="402605"/>
                    <a:pt x="508665" y="397741"/>
                    <a:pt x="505417" y="394497"/>
                  </a:cubicBezTo>
                  <a:cubicBezTo>
                    <a:pt x="503793" y="389633"/>
                    <a:pt x="505417" y="384768"/>
                    <a:pt x="505417" y="383146"/>
                  </a:cubicBezTo>
                  <a:cubicBezTo>
                    <a:pt x="505417" y="381525"/>
                    <a:pt x="502169" y="379903"/>
                    <a:pt x="500546" y="379903"/>
                  </a:cubicBezTo>
                  <a:cubicBezTo>
                    <a:pt x="497298" y="378282"/>
                    <a:pt x="495674" y="378282"/>
                    <a:pt x="494050" y="375038"/>
                  </a:cubicBezTo>
                  <a:cubicBezTo>
                    <a:pt x="494050" y="371795"/>
                    <a:pt x="494050" y="370174"/>
                    <a:pt x="494050" y="368552"/>
                  </a:cubicBezTo>
                  <a:cubicBezTo>
                    <a:pt x="494050" y="365309"/>
                    <a:pt x="495674" y="365309"/>
                    <a:pt x="495674" y="363687"/>
                  </a:cubicBezTo>
                  <a:cubicBezTo>
                    <a:pt x="495674" y="363687"/>
                    <a:pt x="495674" y="363687"/>
                    <a:pt x="495674" y="362066"/>
                  </a:cubicBezTo>
                  <a:cubicBezTo>
                    <a:pt x="494050" y="358823"/>
                    <a:pt x="494050" y="357201"/>
                    <a:pt x="492427" y="357201"/>
                  </a:cubicBezTo>
                  <a:cubicBezTo>
                    <a:pt x="489179" y="355579"/>
                    <a:pt x="487555" y="355579"/>
                    <a:pt x="485931" y="353958"/>
                  </a:cubicBezTo>
                  <a:cubicBezTo>
                    <a:pt x="484308" y="350715"/>
                    <a:pt x="482684" y="350715"/>
                    <a:pt x="482684" y="347472"/>
                  </a:cubicBezTo>
                  <a:cubicBezTo>
                    <a:pt x="484308" y="345850"/>
                    <a:pt x="485931" y="340985"/>
                    <a:pt x="484308" y="340985"/>
                  </a:cubicBezTo>
                  <a:cubicBezTo>
                    <a:pt x="482684" y="340985"/>
                    <a:pt x="479436" y="352336"/>
                    <a:pt x="479436" y="353958"/>
                  </a:cubicBezTo>
                  <a:cubicBezTo>
                    <a:pt x="479436" y="355579"/>
                    <a:pt x="479436" y="360444"/>
                    <a:pt x="474565" y="362066"/>
                  </a:cubicBezTo>
                  <a:cubicBezTo>
                    <a:pt x="471317" y="362066"/>
                    <a:pt x="469693" y="363687"/>
                    <a:pt x="468070" y="365309"/>
                  </a:cubicBezTo>
                  <a:cubicBezTo>
                    <a:pt x="464822" y="365309"/>
                    <a:pt x="464822" y="365309"/>
                    <a:pt x="463198" y="366930"/>
                  </a:cubicBezTo>
                  <a:cubicBezTo>
                    <a:pt x="461574" y="368552"/>
                    <a:pt x="461574" y="368552"/>
                    <a:pt x="456703" y="371795"/>
                  </a:cubicBezTo>
                  <a:cubicBezTo>
                    <a:pt x="453455" y="373417"/>
                    <a:pt x="451832" y="375038"/>
                    <a:pt x="450208" y="376660"/>
                  </a:cubicBezTo>
                  <a:cubicBezTo>
                    <a:pt x="448584" y="376660"/>
                    <a:pt x="445336" y="381525"/>
                    <a:pt x="445336" y="381525"/>
                  </a:cubicBezTo>
                  <a:cubicBezTo>
                    <a:pt x="445336" y="381525"/>
                    <a:pt x="432346" y="388011"/>
                    <a:pt x="427475" y="388011"/>
                  </a:cubicBezTo>
                  <a:cubicBezTo>
                    <a:pt x="422603" y="386389"/>
                    <a:pt x="419356" y="386389"/>
                    <a:pt x="414484" y="383146"/>
                  </a:cubicBezTo>
                  <a:cubicBezTo>
                    <a:pt x="409613" y="381525"/>
                    <a:pt x="407989" y="381525"/>
                    <a:pt x="406365" y="379903"/>
                  </a:cubicBezTo>
                  <a:cubicBezTo>
                    <a:pt x="404742" y="378282"/>
                    <a:pt x="403118" y="376660"/>
                    <a:pt x="399870" y="376660"/>
                  </a:cubicBezTo>
                  <a:cubicBezTo>
                    <a:pt x="396623" y="375038"/>
                    <a:pt x="393375" y="375038"/>
                    <a:pt x="393375" y="371795"/>
                  </a:cubicBezTo>
                  <a:cubicBezTo>
                    <a:pt x="393375" y="368552"/>
                    <a:pt x="391751" y="366930"/>
                    <a:pt x="394999" y="365309"/>
                  </a:cubicBezTo>
                  <a:cubicBezTo>
                    <a:pt x="396623" y="363687"/>
                    <a:pt x="399870" y="358823"/>
                    <a:pt x="401494" y="358823"/>
                  </a:cubicBezTo>
                  <a:cubicBezTo>
                    <a:pt x="401494" y="357201"/>
                    <a:pt x="403118" y="353958"/>
                    <a:pt x="403118" y="352336"/>
                  </a:cubicBezTo>
                  <a:cubicBezTo>
                    <a:pt x="401494" y="350715"/>
                    <a:pt x="399870" y="349093"/>
                    <a:pt x="398246" y="350715"/>
                  </a:cubicBezTo>
                  <a:cubicBezTo>
                    <a:pt x="394999" y="353958"/>
                    <a:pt x="393375" y="353958"/>
                    <a:pt x="391751" y="353958"/>
                  </a:cubicBezTo>
                  <a:cubicBezTo>
                    <a:pt x="390127" y="355579"/>
                    <a:pt x="390127" y="355579"/>
                    <a:pt x="388504" y="353958"/>
                  </a:cubicBezTo>
                  <a:cubicBezTo>
                    <a:pt x="386880" y="353958"/>
                    <a:pt x="386880" y="350715"/>
                    <a:pt x="390127" y="347472"/>
                  </a:cubicBezTo>
                  <a:cubicBezTo>
                    <a:pt x="391751" y="345850"/>
                    <a:pt x="391751" y="344228"/>
                    <a:pt x="393375" y="339364"/>
                  </a:cubicBezTo>
                  <a:cubicBezTo>
                    <a:pt x="394999" y="334499"/>
                    <a:pt x="398246" y="336120"/>
                    <a:pt x="396623" y="332877"/>
                  </a:cubicBezTo>
                  <a:cubicBezTo>
                    <a:pt x="396623" y="331256"/>
                    <a:pt x="393375" y="328013"/>
                    <a:pt x="393375" y="328013"/>
                  </a:cubicBezTo>
                  <a:cubicBezTo>
                    <a:pt x="393375" y="328013"/>
                    <a:pt x="386880" y="328013"/>
                    <a:pt x="385256" y="326391"/>
                  </a:cubicBezTo>
                  <a:cubicBezTo>
                    <a:pt x="383632" y="326391"/>
                    <a:pt x="380385" y="323148"/>
                    <a:pt x="382008" y="319905"/>
                  </a:cubicBezTo>
                  <a:cubicBezTo>
                    <a:pt x="383632" y="318283"/>
                    <a:pt x="385256" y="311797"/>
                    <a:pt x="385256" y="310175"/>
                  </a:cubicBezTo>
                  <a:cubicBezTo>
                    <a:pt x="386880" y="306932"/>
                    <a:pt x="388504" y="305310"/>
                    <a:pt x="388504" y="303689"/>
                  </a:cubicBezTo>
                  <a:cubicBezTo>
                    <a:pt x="388504" y="302067"/>
                    <a:pt x="388504" y="298824"/>
                    <a:pt x="386880" y="298824"/>
                  </a:cubicBezTo>
                  <a:cubicBezTo>
                    <a:pt x="386880" y="298824"/>
                    <a:pt x="383632" y="297203"/>
                    <a:pt x="383632" y="295581"/>
                  </a:cubicBezTo>
                  <a:cubicBezTo>
                    <a:pt x="382008" y="293959"/>
                    <a:pt x="383632" y="289095"/>
                    <a:pt x="383632" y="287473"/>
                  </a:cubicBezTo>
                  <a:cubicBezTo>
                    <a:pt x="385256" y="285852"/>
                    <a:pt x="385256" y="282608"/>
                    <a:pt x="386880" y="280987"/>
                  </a:cubicBezTo>
                  <a:cubicBezTo>
                    <a:pt x="386880" y="279365"/>
                    <a:pt x="388504" y="276122"/>
                    <a:pt x="388504" y="276122"/>
                  </a:cubicBezTo>
                  <a:cubicBezTo>
                    <a:pt x="390127" y="276122"/>
                    <a:pt x="393375" y="274500"/>
                    <a:pt x="394999" y="272879"/>
                  </a:cubicBezTo>
                  <a:cubicBezTo>
                    <a:pt x="396623" y="271257"/>
                    <a:pt x="403118" y="268014"/>
                    <a:pt x="403118" y="268014"/>
                  </a:cubicBezTo>
                  <a:cubicBezTo>
                    <a:pt x="403118" y="268014"/>
                    <a:pt x="403118" y="268014"/>
                    <a:pt x="409613" y="263149"/>
                  </a:cubicBezTo>
                  <a:cubicBezTo>
                    <a:pt x="409613" y="263149"/>
                    <a:pt x="409613" y="261528"/>
                    <a:pt x="409613" y="259906"/>
                  </a:cubicBezTo>
                  <a:cubicBezTo>
                    <a:pt x="411237" y="259906"/>
                    <a:pt x="411237" y="256663"/>
                    <a:pt x="412861" y="258285"/>
                  </a:cubicBezTo>
                  <a:cubicBezTo>
                    <a:pt x="414484" y="258285"/>
                    <a:pt x="417732" y="258285"/>
                    <a:pt x="419356" y="258285"/>
                  </a:cubicBezTo>
                  <a:cubicBezTo>
                    <a:pt x="419356" y="258285"/>
                    <a:pt x="422603" y="255042"/>
                    <a:pt x="422603" y="255042"/>
                  </a:cubicBezTo>
                  <a:cubicBezTo>
                    <a:pt x="422603" y="255042"/>
                    <a:pt x="422603" y="253420"/>
                    <a:pt x="422603" y="251798"/>
                  </a:cubicBezTo>
                  <a:cubicBezTo>
                    <a:pt x="424227" y="250177"/>
                    <a:pt x="425851" y="248555"/>
                    <a:pt x="427475" y="248555"/>
                  </a:cubicBezTo>
                  <a:cubicBezTo>
                    <a:pt x="429099" y="248555"/>
                    <a:pt x="432346" y="248555"/>
                    <a:pt x="433970" y="248555"/>
                  </a:cubicBezTo>
                  <a:cubicBezTo>
                    <a:pt x="433970" y="246934"/>
                    <a:pt x="435594" y="246934"/>
                    <a:pt x="437218" y="246934"/>
                  </a:cubicBezTo>
                  <a:cubicBezTo>
                    <a:pt x="438841" y="248555"/>
                    <a:pt x="443713" y="248555"/>
                    <a:pt x="443713" y="246934"/>
                  </a:cubicBezTo>
                  <a:cubicBezTo>
                    <a:pt x="443713" y="245312"/>
                    <a:pt x="445336" y="243690"/>
                    <a:pt x="446960" y="240447"/>
                  </a:cubicBezTo>
                  <a:cubicBezTo>
                    <a:pt x="446960" y="238826"/>
                    <a:pt x="446960" y="235583"/>
                    <a:pt x="448584" y="233961"/>
                  </a:cubicBezTo>
                  <a:cubicBezTo>
                    <a:pt x="448584" y="232339"/>
                    <a:pt x="451832" y="229096"/>
                    <a:pt x="451832" y="230718"/>
                  </a:cubicBezTo>
                  <a:cubicBezTo>
                    <a:pt x="453455" y="232339"/>
                    <a:pt x="458327" y="230718"/>
                    <a:pt x="456703" y="232339"/>
                  </a:cubicBezTo>
                  <a:cubicBezTo>
                    <a:pt x="455079" y="233961"/>
                    <a:pt x="455079" y="237204"/>
                    <a:pt x="455079" y="238826"/>
                  </a:cubicBezTo>
                  <a:cubicBezTo>
                    <a:pt x="455079" y="238826"/>
                    <a:pt x="458327" y="237204"/>
                    <a:pt x="458327" y="237204"/>
                  </a:cubicBezTo>
                  <a:cubicBezTo>
                    <a:pt x="458327" y="237204"/>
                    <a:pt x="458327" y="237204"/>
                    <a:pt x="463198" y="232339"/>
                  </a:cubicBezTo>
                  <a:cubicBezTo>
                    <a:pt x="463198" y="232339"/>
                    <a:pt x="466446" y="229096"/>
                    <a:pt x="468070" y="227475"/>
                  </a:cubicBezTo>
                  <a:cubicBezTo>
                    <a:pt x="468070" y="224231"/>
                    <a:pt x="469693" y="219367"/>
                    <a:pt x="469693" y="219367"/>
                  </a:cubicBezTo>
                  <a:cubicBezTo>
                    <a:pt x="471317" y="219367"/>
                    <a:pt x="474565" y="217745"/>
                    <a:pt x="476189" y="217745"/>
                  </a:cubicBezTo>
                  <a:cubicBezTo>
                    <a:pt x="477812" y="216124"/>
                    <a:pt x="482684" y="212880"/>
                    <a:pt x="484308" y="211259"/>
                  </a:cubicBezTo>
                  <a:cubicBezTo>
                    <a:pt x="484308" y="211259"/>
                    <a:pt x="487555" y="206394"/>
                    <a:pt x="487555" y="206394"/>
                  </a:cubicBezTo>
                  <a:cubicBezTo>
                    <a:pt x="487555" y="206394"/>
                    <a:pt x="489179" y="203151"/>
                    <a:pt x="490803" y="203151"/>
                  </a:cubicBezTo>
                  <a:cubicBezTo>
                    <a:pt x="492427" y="203151"/>
                    <a:pt x="494050" y="203151"/>
                    <a:pt x="494050" y="203151"/>
                  </a:cubicBezTo>
                  <a:cubicBezTo>
                    <a:pt x="494050" y="204773"/>
                    <a:pt x="497298" y="203151"/>
                    <a:pt x="498922" y="203151"/>
                  </a:cubicBezTo>
                  <a:cubicBezTo>
                    <a:pt x="498922" y="201529"/>
                    <a:pt x="502169" y="199908"/>
                    <a:pt x="502169" y="199908"/>
                  </a:cubicBezTo>
                  <a:cubicBezTo>
                    <a:pt x="502169" y="199908"/>
                    <a:pt x="503793" y="198286"/>
                    <a:pt x="503793" y="196665"/>
                  </a:cubicBezTo>
                  <a:cubicBezTo>
                    <a:pt x="503793" y="193421"/>
                    <a:pt x="505417" y="188557"/>
                    <a:pt x="505417" y="188557"/>
                  </a:cubicBezTo>
                  <a:cubicBezTo>
                    <a:pt x="505417" y="188557"/>
                    <a:pt x="505417" y="185314"/>
                    <a:pt x="507041" y="186935"/>
                  </a:cubicBezTo>
                  <a:cubicBezTo>
                    <a:pt x="507041" y="186935"/>
                    <a:pt x="510288" y="185314"/>
                    <a:pt x="510288" y="185314"/>
                  </a:cubicBezTo>
                  <a:cubicBezTo>
                    <a:pt x="510288" y="185314"/>
                    <a:pt x="510288" y="185314"/>
                    <a:pt x="515160" y="183692"/>
                  </a:cubicBezTo>
                  <a:cubicBezTo>
                    <a:pt x="515160" y="183692"/>
                    <a:pt x="515160" y="183692"/>
                    <a:pt x="516784" y="178827"/>
                  </a:cubicBezTo>
                  <a:cubicBezTo>
                    <a:pt x="516784" y="178827"/>
                    <a:pt x="516784" y="175584"/>
                    <a:pt x="516784" y="173963"/>
                  </a:cubicBezTo>
                  <a:cubicBezTo>
                    <a:pt x="516784" y="170719"/>
                    <a:pt x="516784" y="170719"/>
                    <a:pt x="518408" y="169098"/>
                  </a:cubicBezTo>
                  <a:cubicBezTo>
                    <a:pt x="520032" y="167476"/>
                    <a:pt x="520032" y="167476"/>
                    <a:pt x="521655" y="165855"/>
                  </a:cubicBezTo>
                  <a:cubicBezTo>
                    <a:pt x="523279" y="165855"/>
                    <a:pt x="516784" y="164233"/>
                    <a:pt x="516784" y="164233"/>
                  </a:cubicBezTo>
                  <a:cubicBezTo>
                    <a:pt x="516784" y="160990"/>
                    <a:pt x="518408" y="156125"/>
                    <a:pt x="520032" y="156125"/>
                  </a:cubicBezTo>
                  <a:cubicBezTo>
                    <a:pt x="521655" y="156125"/>
                    <a:pt x="523279" y="156125"/>
                    <a:pt x="526527" y="157747"/>
                  </a:cubicBezTo>
                  <a:cubicBezTo>
                    <a:pt x="529774" y="157747"/>
                    <a:pt x="534646" y="154504"/>
                    <a:pt x="533022" y="154504"/>
                  </a:cubicBezTo>
                  <a:cubicBezTo>
                    <a:pt x="531398" y="154504"/>
                    <a:pt x="531398" y="154504"/>
                    <a:pt x="531398" y="151260"/>
                  </a:cubicBezTo>
                  <a:cubicBezTo>
                    <a:pt x="531398" y="146396"/>
                    <a:pt x="544389" y="135045"/>
                    <a:pt x="544389" y="135045"/>
                  </a:cubicBezTo>
                  <a:cubicBezTo>
                    <a:pt x="544389" y="135045"/>
                    <a:pt x="544389" y="131801"/>
                    <a:pt x="546012" y="131801"/>
                  </a:cubicBezTo>
                  <a:cubicBezTo>
                    <a:pt x="547636" y="130180"/>
                    <a:pt x="549260" y="125315"/>
                    <a:pt x="550884" y="125315"/>
                  </a:cubicBezTo>
                  <a:cubicBezTo>
                    <a:pt x="552508" y="125315"/>
                    <a:pt x="559003" y="118829"/>
                    <a:pt x="557379" y="118829"/>
                  </a:cubicBezTo>
                  <a:cubicBezTo>
                    <a:pt x="557379" y="118829"/>
                    <a:pt x="555755" y="118829"/>
                    <a:pt x="555755" y="115586"/>
                  </a:cubicBezTo>
                  <a:cubicBezTo>
                    <a:pt x="555755" y="112343"/>
                    <a:pt x="559003" y="109099"/>
                    <a:pt x="560627" y="109099"/>
                  </a:cubicBezTo>
                  <a:cubicBezTo>
                    <a:pt x="560627" y="109099"/>
                    <a:pt x="563874" y="107478"/>
                    <a:pt x="563874" y="107478"/>
                  </a:cubicBezTo>
                  <a:cubicBezTo>
                    <a:pt x="565498" y="107478"/>
                    <a:pt x="567122" y="105856"/>
                    <a:pt x="567122" y="104235"/>
                  </a:cubicBezTo>
                  <a:cubicBezTo>
                    <a:pt x="567122" y="100991"/>
                    <a:pt x="567122" y="99370"/>
                    <a:pt x="567122" y="99370"/>
                  </a:cubicBezTo>
                  <a:cubicBezTo>
                    <a:pt x="567122" y="100991"/>
                    <a:pt x="568746" y="99370"/>
                    <a:pt x="568746" y="97748"/>
                  </a:cubicBezTo>
                  <a:cubicBezTo>
                    <a:pt x="570369" y="97748"/>
                    <a:pt x="571993" y="96127"/>
                    <a:pt x="571993" y="97748"/>
                  </a:cubicBezTo>
                  <a:cubicBezTo>
                    <a:pt x="571993" y="99370"/>
                    <a:pt x="575241" y="97748"/>
                    <a:pt x="575241" y="97748"/>
                  </a:cubicBezTo>
                  <a:cubicBezTo>
                    <a:pt x="575241" y="97748"/>
                    <a:pt x="578488" y="92884"/>
                    <a:pt x="580112" y="94505"/>
                  </a:cubicBezTo>
                  <a:cubicBezTo>
                    <a:pt x="581736" y="94505"/>
                    <a:pt x="583360" y="94505"/>
                    <a:pt x="583360" y="97748"/>
                  </a:cubicBezTo>
                  <a:cubicBezTo>
                    <a:pt x="583360" y="99370"/>
                    <a:pt x="588231" y="99370"/>
                    <a:pt x="588231" y="99370"/>
                  </a:cubicBezTo>
                  <a:cubicBezTo>
                    <a:pt x="588231" y="99370"/>
                    <a:pt x="591479" y="96127"/>
                    <a:pt x="591479" y="92884"/>
                  </a:cubicBezTo>
                  <a:cubicBezTo>
                    <a:pt x="589855" y="91262"/>
                    <a:pt x="591479" y="88019"/>
                    <a:pt x="588231" y="88019"/>
                  </a:cubicBezTo>
                  <a:cubicBezTo>
                    <a:pt x="586607" y="88019"/>
                    <a:pt x="586607" y="88019"/>
                    <a:pt x="584983" y="88019"/>
                  </a:cubicBezTo>
                  <a:cubicBezTo>
                    <a:pt x="584983" y="88019"/>
                    <a:pt x="583360" y="86397"/>
                    <a:pt x="581736" y="88019"/>
                  </a:cubicBezTo>
                  <a:cubicBezTo>
                    <a:pt x="581736" y="88019"/>
                    <a:pt x="580112" y="88019"/>
                    <a:pt x="580112" y="88019"/>
                  </a:cubicBezTo>
                  <a:cubicBezTo>
                    <a:pt x="580112" y="88019"/>
                    <a:pt x="578488" y="88019"/>
                    <a:pt x="576864" y="89640"/>
                  </a:cubicBezTo>
                  <a:cubicBezTo>
                    <a:pt x="575241" y="91262"/>
                    <a:pt x="575241" y="91262"/>
                    <a:pt x="573617" y="91262"/>
                  </a:cubicBezTo>
                  <a:cubicBezTo>
                    <a:pt x="573617" y="91262"/>
                    <a:pt x="571993" y="91262"/>
                    <a:pt x="571993" y="91262"/>
                  </a:cubicBezTo>
                  <a:cubicBezTo>
                    <a:pt x="570369" y="91262"/>
                    <a:pt x="570369" y="91262"/>
                    <a:pt x="570369" y="89640"/>
                  </a:cubicBezTo>
                  <a:cubicBezTo>
                    <a:pt x="570369" y="89640"/>
                    <a:pt x="568746" y="88019"/>
                    <a:pt x="568746" y="88019"/>
                  </a:cubicBezTo>
                  <a:cubicBezTo>
                    <a:pt x="565498" y="89640"/>
                    <a:pt x="563874" y="89640"/>
                    <a:pt x="562250" y="91262"/>
                  </a:cubicBezTo>
                  <a:cubicBezTo>
                    <a:pt x="562250" y="91262"/>
                    <a:pt x="563874" y="84776"/>
                    <a:pt x="567122" y="83154"/>
                  </a:cubicBezTo>
                  <a:cubicBezTo>
                    <a:pt x="568746" y="81532"/>
                    <a:pt x="571993" y="78289"/>
                    <a:pt x="573617" y="76668"/>
                  </a:cubicBezTo>
                  <a:cubicBezTo>
                    <a:pt x="573617" y="75046"/>
                    <a:pt x="575241" y="70181"/>
                    <a:pt x="576864" y="68560"/>
                  </a:cubicBezTo>
                  <a:cubicBezTo>
                    <a:pt x="576864" y="66938"/>
                    <a:pt x="580112" y="63695"/>
                    <a:pt x="583360" y="63695"/>
                  </a:cubicBezTo>
                  <a:cubicBezTo>
                    <a:pt x="584983" y="63695"/>
                    <a:pt x="583360" y="70181"/>
                    <a:pt x="583360" y="73425"/>
                  </a:cubicBezTo>
                  <a:cubicBezTo>
                    <a:pt x="581736" y="75046"/>
                    <a:pt x="583360" y="76668"/>
                    <a:pt x="584983" y="75046"/>
                  </a:cubicBezTo>
                  <a:cubicBezTo>
                    <a:pt x="588231" y="73425"/>
                    <a:pt x="591479" y="70181"/>
                    <a:pt x="591479" y="71803"/>
                  </a:cubicBezTo>
                  <a:cubicBezTo>
                    <a:pt x="591479" y="73425"/>
                    <a:pt x="593102" y="75046"/>
                    <a:pt x="593102" y="76668"/>
                  </a:cubicBezTo>
                  <a:cubicBezTo>
                    <a:pt x="594726" y="78289"/>
                    <a:pt x="599598" y="76668"/>
                    <a:pt x="599598" y="76668"/>
                  </a:cubicBezTo>
                  <a:cubicBezTo>
                    <a:pt x="599598" y="76668"/>
                    <a:pt x="599598" y="76668"/>
                    <a:pt x="602845" y="73425"/>
                  </a:cubicBezTo>
                  <a:cubicBezTo>
                    <a:pt x="602845" y="73425"/>
                    <a:pt x="602845" y="73425"/>
                    <a:pt x="602845" y="70181"/>
                  </a:cubicBezTo>
                  <a:cubicBezTo>
                    <a:pt x="602845" y="70181"/>
                    <a:pt x="601221" y="68560"/>
                    <a:pt x="601221" y="66938"/>
                  </a:cubicBezTo>
                  <a:cubicBezTo>
                    <a:pt x="601221" y="66938"/>
                    <a:pt x="607717" y="66938"/>
                    <a:pt x="609340" y="68560"/>
                  </a:cubicBezTo>
                  <a:cubicBezTo>
                    <a:pt x="609340" y="68560"/>
                    <a:pt x="612588" y="66938"/>
                    <a:pt x="612588" y="66938"/>
                  </a:cubicBezTo>
                  <a:cubicBezTo>
                    <a:pt x="614212" y="66938"/>
                    <a:pt x="612588" y="65317"/>
                    <a:pt x="610964" y="63695"/>
                  </a:cubicBezTo>
                  <a:cubicBezTo>
                    <a:pt x="610964" y="62074"/>
                    <a:pt x="607717" y="57209"/>
                    <a:pt x="609340" y="55587"/>
                  </a:cubicBezTo>
                  <a:cubicBezTo>
                    <a:pt x="609340" y="53966"/>
                    <a:pt x="615836" y="47479"/>
                    <a:pt x="615836" y="49101"/>
                  </a:cubicBezTo>
                  <a:cubicBezTo>
                    <a:pt x="617459" y="50722"/>
                    <a:pt x="622331" y="50722"/>
                    <a:pt x="622331" y="53966"/>
                  </a:cubicBezTo>
                  <a:cubicBezTo>
                    <a:pt x="622331" y="58830"/>
                    <a:pt x="625578" y="58830"/>
                    <a:pt x="625578" y="58830"/>
                  </a:cubicBezTo>
                  <a:cubicBezTo>
                    <a:pt x="627202" y="58830"/>
                    <a:pt x="630450" y="57209"/>
                    <a:pt x="630450" y="57209"/>
                  </a:cubicBezTo>
                  <a:cubicBezTo>
                    <a:pt x="632074" y="57209"/>
                    <a:pt x="636945" y="53966"/>
                    <a:pt x="636945" y="53966"/>
                  </a:cubicBezTo>
                  <a:cubicBezTo>
                    <a:pt x="636945" y="53966"/>
                    <a:pt x="636945" y="53966"/>
                    <a:pt x="636945" y="49101"/>
                  </a:cubicBezTo>
                  <a:cubicBezTo>
                    <a:pt x="636945" y="49101"/>
                    <a:pt x="636945" y="45858"/>
                    <a:pt x="638569" y="45858"/>
                  </a:cubicBezTo>
                  <a:cubicBezTo>
                    <a:pt x="638569" y="44236"/>
                    <a:pt x="643440" y="40993"/>
                    <a:pt x="643440" y="42615"/>
                  </a:cubicBezTo>
                  <a:cubicBezTo>
                    <a:pt x="643440" y="42615"/>
                    <a:pt x="648312" y="44236"/>
                    <a:pt x="648312" y="45858"/>
                  </a:cubicBezTo>
                  <a:cubicBezTo>
                    <a:pt x="648312" y="49101"/>
                    <a:pt x="649935" y="50722"/>
                    <a:pt x="651559" y="50722"/>
                  </a:cubicBezTo>
                  <a:cubicBezTo>
                    <a:pt x="654807" y="50722"/>
                    <a:pt x="659678" y="49101"/>
                    <a:pt x="659678" y="49101"/>
                  </a:cubicBezTo>
                  <a:cubicBezTo>
                    <a:pt x="659678" y="49101"/>
                    <a:pt x="672668" y="44236"/>
                    <a:pt x="672668" y="40993"/>
                  </a:cubicBezTo>
                  <a:cubicBezTo>
                    <a:pt x="672668" y="39371"/>
                    <a:pt x="671045" y="37750"/>
                    <a:pt x="672668" y="37750"/>
                  </a:cubicBezTo>
                  <a:cubicBezTo>
                    <a:pt x="674292" y="36128"/>
                    <a:pt x="679164" y="36128"/>
                    <a:pt x="680787" y="37750"/>
                  </a:cubicBezTo>
                  <a:cubicBezTo>
                    <a:pt x="680787" y="39371"/>
                    <a:pt x="682411" y="39371"/>
                    <a:pt x="684035" y="39371"/>
                  </a:cubicBezTo>
                  <a:cubicBezTo>
                    <a:pt x="685659" y="39371"/>
                    <a:pt x="690530" y="36128"/>
                    <a:pt x="690530" y="36128"/>
                  </a:cubicBezTo>
                  <a:cubicBezTo>
                    <a:pt x="690530" y="34507"/>
                    <a:pt x="688906" y="34507"/>
                    <a:pt x="687283" y="31264"/>
                  </a:cubicBezTo>
                  <a:cubicBezTo>
                    <a:pt x="687283" y="29642"/>
                    <a:pt x="685659" y="28020"/>
                    <a:pt x="687283" y="29642"/>
                  </a:cubicBezTo>
                  <a:cubicBezTo>
                    <a:pt x="687283" y="29642"/>
                    <a:pt x="688906" y="29642"/>
                    <a:pt x="690530" y="29642"/>
                  </a:cubicBezTo>
                  <a:cubicBezTo>
                    <a:pt x="692154" y="29642"/>
                    <a:pt x="693778" y="28020"/>
                    <a:pt x="693778" y="29642"/>
                  </a:cubicBezTo>
                  <a:cubicBezTo>
                    <a:pt x="695402" y="31264"/>
                    <a:pt x="697025" y="32885"/>
                    <a:pt x="700273" y="32885"/>
                  </a:cubicBezTo>
                  <a:cubicBezTo>
                    <a:pt x="700273" y="32885"/>
                    <a:pt x="703521" y="32885"/>
                    <a:pt x="705144" y="32885"/>
                  </a:cubicBezTo>
                  <a:cubicBezTo>
                    <a:pt x="706768" y="31264"/>
                    <a:pt x="708392" y="31264"/>
                    <a:pt x="708392" y="31264"/>
                  </a:cubicBezTo>
                  <a:cubicBezTo>
                    <a:pt x="710016" y="31264"/>
                    <a:pt x="710016" y="29642"/>
                    <a:pt x="711640" y="29642"/>
                  </a:cubicBezTo>
                  <a:cubicBezTo>
                    <a:pt x="713263" y="28020"/>
                    <a:pt x="716511" y="26399"/>
                    <a:pt x="716511" y="26399"/>
                  </a:cubicBezTo>
                  <a:cubicBezTo>
                    <a:pt x="716511" y="26399"/>
                    <a:pt x="723006" y="24777"/>
                    <a:pt x="724630" y="23156"/>
                  </a:cubicBezTo>
                  <a:cubicBezTo>
                    <a:pt x="724630" y="23156"/>
                    <a:pt x="726254" y="18291"/>
                    <a:pt x="727878" y="18291"/>
                  </a:cubicBezTo>
                  <a:cubicBezTo>
                    <a:pt x="729501" y="19912"/>
                    <a:pt x="732749" y="18291"/>
                    <a:pt x="732749" y="18291"/>
                  </a:cubicBezTo>
                  <a:cubicBezTo>
                    <a:pt x="734373" y="16669"/>
                    <a:pt x="740868" y="15048"/>
                    <a:pt x="740868" y="13426"/>
                  </a:cubicBezTo>
                  <a:cubicBezTo>
                    <a:pt x="740868" y="10183"/>
                    <a:pt x="742492" y="6940"/>
                    <a:pt x="742492" y="6940"/>
                  </a:cubicBezTo>
                  <a:cubicBezTo>
                    <a:pt x="742492" y="6940"/>
                    <a:pt x="747363" y="5318"/>
                    <a:pt x="750611" y="5318"/>
                  </a:cubicBezTo>
                  <a:cubicBezTo>
                    <a:pt x="753858" y="6940"/>
                    <a:pt x="758730" y="2075"/>
                    <a:pt x="758730" y="2075"/>
                  </a:cubicBezTo>
                  <a:cubicBezTo>
                    <a:pt x="758730" y="2075"/>
                    <a:pt x="758730" y="8561"/>
                    <a:pt x="753858" y="11805"/>
                  </a:cubicBezTo>
                  <a:cubicBezTo>
                    <a:pt x="750611" y="15048"/>
                    <a:pt x="747363" y="18291"/>
                    <a:pt x="744116" y="23156"/>
                  </a:cubicBezTo>
                  <a:cubicBezTo>
                    <a:pt x="742492" y="26399"/>
                    <a:pt x="742492" y="26399"/>
                    <a:pt x="742492" y="28020"/>
                  </a:cubicBezTo>
                  <a:cubicBezTo>
                    <a:pt x="747363" y="29642"/>
                    <a:pt x="752235" y="26399"/>
                    <a:pt x="753858" y="26399"/>
                  </a:cubicBezTo>
                  <a:cubicBezTo>
                    <a:pt x="755482" y="24777"/>
                    <a:pt x="761977" y="19912"/>
                    <a:pt x="761977" y="18291"/>
                  </a:cubicBezTo>
                  <a:cubicBezTo>
                    <a:pt x="761977" y="16669"/>
                    <a:pt x="765225" y="11805"/>
                    <a:pt x="766849" y="10183"/>
                  </a:cubicBezTo>
                  <a:cubicBezTo>
                    <a:pt x="766849" y="8561"/>
                    <a:pt x="768472" y="5318"/>
                    <a:pt x="770096" y="6940"/>
                  </a:cubicBezTo>
                  <a:cubicBezTo>
                    <a:pt x="771720" y="6940"/>
                    <a:pt x="771720" y="16669"/>
                    <a:pt x="771720" y="18291"/>
                  </a:cubicBezTo>
                  <a:cubicBezTo>
                    <a:pt x="770096" y="19912"/>
                    <a:pt x="770096" y="19912"/>
                    <a:pt x="771720" y="21534"/>
                  </a:cubicBezTo>
                  <a:cubicBezTo>
                    <a:pt x="771720" y="21534"/>
                    <a:pt x="773344" y="21534"/>
                    <a:pt x="774968" y="19912"/>
                  </a:cubicBezTo>
                  <a:cubicBezTo>
                    <a:pt x="776591" y="19912"/>
                    <a:pt x="776591" y="19912"/>
                    <a:pt x="778215" y="19912"/>
                  </a:cubicBezTo>
                  <a:cubicBezTo>
                    <a:pt x="778215" y="19912"/>
                    <a:pt x="781463" y="16669"/>
                    <a:pt x="781463" y="16669"/>
                  </a:cubicBezTo>
                  <a:cubicBezTo>
                    <a:pt x="781463" y="16669"/>
                    <a:pt x="784710" y="8561"/>
                    <a:pt x="784710" y="6940"/>
                  </a:cubicBezTo>
                  <a:cubicBezTo>
                    <a:pt x="784710" y="3697"/>
                    <a:pt x="786334" y="3697"/>
                    <a:pt x="787958" y="2075"/>
                  </a:cubicBezTo>
                  <a:cubicBezTo>
                    <a:pt x="791206" y="2075"/>
                    <a:pt x="796077" y="-1168"/>
                    <a:pt x="797701" y="45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sļîdé">
              <a:extLst>
                <a:ext uri="{FF2B5EF4-FFF2-40B4-BE49-F238E27FC236}">
                  <a16:creationId xmlns:a16="http://schemas.microsoft.com/office/drawing/2014/main" id="{A74BA512-2C7F-4555-895E-1E9AEDD568AB}"/>
                </a:ext>
              </a:extLst>
            </p:cNvPr>
            <p:cNvSpPr/>
            <p:nvPr/>
          </p:nvSpPr>
          <p:spPr bwMode="auto">
            <a:xfrm>
              <a:off x="6646864" y="3384550"/>
              <a:ext cx="134938" cy="249238"/>
            </a:xfrm>
            <a:custGeom>
              <a:avLst/>
              <a:gdLst>
                <a:gd name="T0" fmla="*/ 77 w 83"/>
                <a:gd name="T1" fmla="*/ 16 h 154"/>
                <a:gd name="T2" fmla="*/ 75 w 83"/>
                <a:gd name="T3" fmla="*/ 10 h 154"/>
                <a:gd name="T4" fmla="*/ 72 w 83"/>
                <a:gd name="T5" fmla="*/ 2 h 154"/>
                <a:gd name="T6" fmla="*/ 67 w 83"/>
                <a:gd name="T7" fmla="*/ 0 h 154"/>
                <a:gd name="T8" fmla="*/ 63 w 83"/>
                <a:gd name="T9" fmla="*/ 5 h 154"/>
                <a:gd name="T10" fmla="*/ 64 w 83"/>
                <a:gd name="T11" fmla="*/ 12 h 154"/>
                <a:gd name="T12" fmla="*/ 58 w 83"/>
                <a:gd name="T13" fmla="*/ 17 h 154"/>
                <a:gd name="T14" fmla="*/ 54 w 83"/>
                <a:gd name="T15" fmla="*/ 21 h 154"/>
                <a:gd name="T16" fmla="*/ 53 w 83"/>
                <a:gd name="T17" fmla="*/ 23 h 154"/>
                <a:gd name="T18" fmla="*/ 51 w 83"/>
                <a:gd name="T19" fmla="*/ 30 h 154"/>
                <a:gd name="T20" fmla="*/ 46 w 83"/>
                <a:gd name="T21" fmla="*/ 34 h 154"/>
                <a:gd name="T22" fmla="*/ 39 w 83"/>
                <a:gd name="T23" fmla="*/ 37 h 154"/>
                <a:gd name="T24" fmla="*/ 36 w 83"/>
                <a:gd name="T25" fmla="*/ 43 h 154"/>
                <a:gd name="T26" fmla="*/ 30 w 83"/>
                <a:gd name="T27" fmla="*/ 41 h 154"/>
                <a:gd name="T28" fmla="*/ 22 w 83"/>
                <a:gd name="T29" fmla="*/ 43 h 154"/>
                <a:gd name="T30" fmla="*/ 16 w 83"/>
                <a:gd name="T31" fmla="*/ 45 h 154"/>
                <a:gd name="T32" fmla="*/ 12 w 83"/>
                <a:gd name="T33" fmla="*/ 55 h 154"/>
                <a:gd name="T34" fmla="*/ 10 w 83"/>
                <a:gd name="T35" fmla="*/ 61 h 154"/>
                <a:gd name="T36" fmla="*/ 10 w 83"/>
                <a:gd name="T37" fmla="*/ 66 h 154"/>
                <a:gd name="T38" fmla="*/ 11 w 83"/>
                <a:gd name="T39" fmla="*/ 69 h 154"/>
                <a:gd name="T40" fmla="*/ 13 w 83"/>
                <a:gd name="T41" fmla="*/ 80 h 154"/>
                <a:gd name="T42" fmla="*/ 14 w 83"/>
                <a:gd name="T43" fmla="*/ 85 h 154"/>
                <a:gd name="T44" fmla="*/ 12 w 83"/>
                <a:gd name="T45" fmla="*/ 94 h 154"/>
                <a:gd name="T46" fmla="*/ 8 w 83"/>
                <a:gd name="T47" fmla="*/ 100 h 154"/>
                <a:gd name="T48" fmla="*/ 8 w 83"/>
                <a:gd name="T49" fmla="*/ 103 h 154"/>
                <a:gd name="T50" fmla="*/ 3 w 83"/>
                <a:gd name="T51" fmla="*/ 107 h 154"/>
                <a:gd name="T52" fmla="*/ 5 w 83"/>
                <a:gd name="T53" fmla="*/ 115 h 154"/>
                <a:gd name="T54" fmla="*/ 2 w 83"/>
                <a:gd name="T55" fmla="*/ 120 h 154"/>
                <a:gd name="T56" fmla="*/ 6 w 83"/>
                <a:gd name="T57" fmla="*/ 129 h 154"/>
                <a:gd name="T58" fmla="*/ 5 w 83"/>
                <a:gd name="T59" fmla="*/ 137 h 154"/>
                <a:gd name="T60" fmla="*/ 7 w 83"/>
                <a:gd name="T61" fmla="*/ 140 h 154"/>
                <a:gd name="T62" fmla="*/ 11 w 83"/>
                <a:gd name="T63" fmla="*/ 147 h 154"/>
                <a:gd name="T64" fmla="*/ 16 w 83"/>
                <a:gd name="T65" fmla="*/ 150 h 154"/>
                <a:gd name="T66" fmla="*/ 20 w 83"/>
                <a:gd name="T67" fmla="*/ 152 h 154"/>
                <a:gd name="T68" fmla="*/ 24 w 83"/>
                <a:gd name="T69" fmla="*/ 154 h 154"/>
                <a:gd name="T70" fmla="*/ 32 w 83"/>
                <a:gd name="T71" fmla="*/ 151 h 154"/>
                <a:gd name="T72" fmla="*/ 38 w 83"/>
                <a:gd name="T73" fmla="*/ 149 h 154"/>
                <a:gd name="T74" fmla="*/ 43 w 83"/>
                <a:gd name="T75" fmla="*/ 146 h 154"/>
                <a:gd name="T76" fmla="*/ 47 w 83"/>
                <a:gd name="T77" fmla="*/ 140 h 154"/>
                <a:gd name="T78" fmla="*/ 49 w 83"/>
                <a:gd name="T79" fmla="*/ 134 h 154"/>
                <a:gd name="T80" fmla="*/ 52 w 83"/>
                <a:gd name="T81" fmla="*/ 125 h 154"/>
                <a:gd name="T82" fmla="*/ 53 w 83"/>
                <a:gd name="T83" fmla="*/ 118 h 154"/>
                <a:gd name="T84" fmla="*/ 56 w 83"/>
                <a:gd name="T85" fmla="*/ 110 h 154"/>
                <a:gd name="T86" fmla="*/ 58 w 83"/>
                <a:gd name="T87" fmla="*/ 102 h 154"/>
                <a:gd name="T88" fmla="*/ 61 w 83"/>
                <a:gd name="T89" fmla="*/ 95 h 154"/>
                <a:gd name="T90" fmla="*/ 63 w 83"/>
                <a:gd name="T91" fmla="*/ 89 h 154"/>
                <a:gd name="T92" fmla="*/ 66 w 83"/>
                <a:gd name="T93" fmla="*/ 79 h 154"/>
                <a:gd name="T94" fmla="*/ 68 w 83"/>
                <a:gd name="T95" fmla="*/ 71 h 154"/>
                <a:gd name="T96" fmla="*/ 70 w 83"/>
                <a:gd name="T97" fmla="*/ 61 h 154"/>
                <a:gd name="T98" fmla="*/ 74 w 83"/>
                <a:gd name="T99" fmla="*/ 52 h 154"/>
                <a:gd name="T100" fmla="*/ 74 w 83"/>
                <a:gd name="T101" fmla="*/ 43 h 154"/>
                <a:gd name="T102" fmla="*/ 75 w 83"/>
                <a:gd name="T103" fmla="*/ 37 h 154"/>
                <a:gd name="T104" fmla="*/ 80 w 83"/>
                <a:gd name="T105" fmla="*/ 41 h 154"/>
                <a:gd name="T106" fmla="*/ 83 w 83"/>
                <a:gd name="T107" fmla="*/ 36 h 154"/>
                <a:gd name="T108" fmla="*/ 77 w 83"/>
                <a:gd name="T109" fmla="*/ 2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154">
                  <a:moveTo>
                    <a:pt x="77" y="21"/>
                  </a:moveTo>
                  <a:cubicBezTo>
                    <a:pt x="77" y="20"/>
                    <a:pt x="77" y="17"/>
                    <a:pt x="77" y="16"/>
                  </a:cubicBezTo>
                  <a:cubicBezTo>
                    <a:pt x="77" y="15"/>
                    <a:pt x="78" y="13"/>
                    <a:pt x="77" y="13"/>
                  </a:cubicBezTo>
                  <a:cubicBezTo>
                    <a:pt x="76" y="13"/>
                    <a:pt x="75" y="10"/>
                    <a:pt x="75" y="10"/>
                  </a:cubicBezTo>
                  <a:cubicBezTo>
                    <a:pt x="75" y="10"/>
                    <a:pt x="75" y="7"/>
                    <a:pt x="74" y="6"/>
                  </a:cubicBezTo>
                  <a:cubicBezTo>
                    <a:pt x="73" y="5"/>
                    <a:pt x="74" y="1"/>
                    <a:pt x="72" y="2"/>
                  </a:cubicBezTo>
                  <a:cubicBezTo>
                    <a:pt x="71" y="2"/>
                    <a:pt x="70" y="1"/>
                    <a:pt x="69" y="1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3" y="4"/>
                    <a:pt x="63" y="5"/>
                  </a:cubicBezTo>
                  <a:cubicBezTo>
                    <a:pt x="64" y="6"/>
                    <a:pt x="64" y="9"/>
                    <a:pt x="64" y="9"/>
                  </a:cubicBezTo>
                  <a:cubicBezTo>
                    <a:pt x="64" y="9"/>
                    <a:pt x="66" y="10"/>
                    <a:pt x="64" y="12"/>
                  </a:cubicBezTo>
                  <a:cubicBezTo>
                    <a:pt x="64" y="12"/>
                    <a:pt x="62" y="13"/>
                    <a:pt x="61" y="14"/>
                  </a:cubicBezTo>
                  <a:cubicBezTo>
                    <a:pt x="59" y="17"/>
                    <a:pt x="59" y="17"/>
                    <a:pt x="58" y="17"/>
                  </a:cubicBezTo>
                  <a:cubicBezTo>
                    <a:pt x="55" y="18"/>
                    <a:pt x="53" y="17"/>
                    <a:pt x="54" y="18"/>
                  </a:cubicBezTo>
                  <a:cubicBezTo>
                    <a:pt x="54" y="19"/>
                    <a:pt x="54" y="19"/>
                    <a:pt x="54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3"/>
                  </a:cubicBezTo>
                  <a:cubicBezTo>
                    <a:pt x="52" y="26"/>
                    <a:pt x="52" y="27"/>
                    <a:pt x="52" y="27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49" y="29"/>
                    <a:pt x="46" y="31"/>
                    <a:pt x="46" y="31"/>
                  </a:cubicBezTo>
                  <a:cubicBezTo>
                    <a:pt x="47" y="33"/>
                    <a:pt x="46" y="32"/>
                    <a:pt x="46" y="34"/>
                  </a:cubicBezTo>
                  <a:cubicBezTo>
                    <a:pt x="45" y="37"/>
                    <a:pt x="43" y="36"/>
                    <a:pt x="43" y="36"/>
                  </a:cubicBezTo>
                  <a:cubicBezTo>
                    <a:pt x="40" y="37"/>
                    <a:pt x="40" y="36"/>
                    <a:pt x="39" y="37"/>
                  </a:cubicBezTo>
                  <a:cubicBezTo>
                    <a:pt x="37" y="39"/>
                    <a:pt x="36" y="40"/>
                    <a:pt x="36" y="40"/>
                  </a:cubicBezTo>
                  <a:cubicBezTo>
                    <a:pt x="36" y="40"/>
                    <a:pt x="37" y="42"/>
                    <a:pt x="36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3" y="43"/>
                    <a:pt x="22" y="43"/>
                  </a:cubicBezTo>
                  <a:cubicBezTo>
                    <a:pt x="22" y="43"/>
                    <a:pt x="20" y="45"/>
                    <a:pt x="19" y="46"/>
                  </a:cubicBezTo>
                  <a:cubicBezTo>
                    <a:pt x="19" y="46"/>
                    <a:pt x="17" y="44"/>
                    <a:pt x="16" y="45"/>
                  </a:cubicBezTo>
                  <a:cubicBezTo>
                    <a:pt x="14" y="48"/>
                    <a:pt x="14" y="48"/>
                    <a:pt x="14" y="49"/>
                  </a:cubicBezTo>
                  <a:cubicBezTo>
                    <a:pt x="14" y="53"/>
                    <a:pt x="13" y="54"/>
                    <a:pt x="12" y="55"/>
                  </a:cubicBezTo>
                  <a:cubicBezTo>
                    <a:pt x="11" y="57"/>
                    <a:pt x="12" y="56"/>
                    <a:pt x="11" y="58"/>
                  </a:cubicBezTo>
                  <a:cubicBezTo>
                    <a:pt x="11" y="59"/>
                    <a:pt x="10" y="59"/>
                    <a:pt x="10" y="61"/>
                  </a:cubicBezTo>
                  <a:cubicBezTo>
                    <a:pt x="10" y="62"/>
                    <a:pt x="11" y="61"/>
                    <a:pt x="10" y="63"/>
                  </a:cubicBezTo>
                  <a:cubicBezTo>
                    <a:pt x="10" y="65"/>
                    <a:pt x="10" y="65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8"/>
                    <a:pt x="11" y="69"/>
                  </a:cubicBezTo>
                  <a:cubicBezTo>
                    <a:pt x="12" y="76"/>
                    <a:pt x="11" y="78"/>
                    <a:pt x="11" y="78"/>
                  </a:cubicBezTo>
                  <a:cubicBezTo>
                    <a:pt x="11" y="78"/>
                    <a:pt x="12" y="79"/>
                    <a:pt x="13" y="80"/>
                  </a:cubicBezTo>
                  <a:cubicBezTo>
                    <a:pt x="13" y="82"/>
                    <a:pt x="14" y="82"/>
                    <a:pt x="14" y="84"/>
                  </a:cubicBezTo>
                  <a:cubicBezTo>
                    <a:pt x="14" y="85"/>
                    <a:pt x="14" y="82"/>
                    <a:pt x="14" y="85"/>
                  </a:cubicBezTo>
                  <a:cubicBezTo>
                    <a:pt x="14" y="89"/>
                    <a:pt x="14" y="90"/>
                    <a:pt x="13" y="91"/>
                  </a:cubicBezTo>
                  <a:cubicBezTo>
                    <a:pt x="12" y="92"/>
                    <a:pt x="13" y="91"/>
                    <a:pt x="12" y="94"/>
                  </a:cubicBezTo>
                  <a:cubicBezTo>
                    <a:pt x="11" y="96"/>
                    <a:pt x="10" y="97"/>
                    <a:pt x="10" y="98"/>
                  </a:cubicBezTo>
                  <a:cubicBezTo>
                    <a:pt x="9" y="99"/>
                    <a:pt x="8" y="98"/>
                    <a:pt x="8" y="100"/>
                  </a:cubicBezTo>
                  <a:cubicBezTo>
                    <a:pt x="8" y="102"/>
                    <a:pt x="8" y="100"/>
                    <a:pt x="8" y="102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5" y="103"/>
                    <a:pt x="5" y="104"/>
                  </a:cubicBezTo>
                  <a:cubicBezTo>
                    <a:pt x="4" y="106"/>
                    <a:pt x="4" y="106"/>
                    <a:pt x="3" y="107"/>
                  </a:cubicBezTo>
                  <a:cubicBezTo>
                    <a:pt x="2" y="110"/>
                    <a:pt x="2" y="109"/>
                    <a:pt x="2" y="110"/>
                  </a:cubicBezTo>
                  <a:cubicBezTo>
                    <a:pt x="3" y="113"/>
                    <a:pt x="6" y="115"/>
                    <a:pt x="5" y="115"/>
                  </a:cubicBezTo>
                  <a:cubicBezTo>
                    <a:pt x="2" y="115"/>
                    <a:pt x="2" y="116"/>
                    <a:pt x="2" y="117"/>
                  </a:cubicBezTo>
                  <a:cubicBezTo>
                    <a:pt x="2" y="117"/>
                    <a:pt x="2" y="119"/>
                    <a:pt x="2" y="120"/>
                  </a:cubicBezTo>
                  <a:cubicBezTo>
                    <a:pt x="2" y="121"/>
                    <a:pt x="0" y="120"/>
                    <a:pt x="2" y="123"/>
                  </a:cubicBezTo>
                  <a:cubicBezTo>
                    <a:pt x="5" y="125"/>
                    <a:pt x="6" y="127"/>
                    <a:pt x="6" y="129"/>
                  </a:cubicBezTo>
                  <a:cubicBezTo>
                    <a:pt x="6" y="130"/>
                    <a:pt x="7" y="125"/>
                    <a:pt x="6" y="131"/>
                  </a:cubicBezTo>
                  <a:cubicBezTo>
                    <a:pt x="5" y="137"/>
                    <a:pt x="5" y="137"/>
                    <a:pt x="5" y="137"/>
                  </a:cubicBezTo>
                  <a:cubicBezTo>
                    <a:pt x="5" y="137"/>
                    <a:pt x="5" y="138"/>
                    <a:pt x="5" y="139"/>
                  </a:cubicBezTo>
                  <a:cubicBezTo>
                    <a:pt x="5" y="139"/>
                    <a:pt x="6" y="139"/>
                    <a:pt x="7" y="140"/>
                  </a:cubicBezTo>
                  <a:cubicBezTo>
                    <a:pt x="8" y="142"/>
                    <a:pt x="9" y="143"/>
                    <a:pt x="9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8" y="149"/>
                    <a:pt x="38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3" y="147"/>
                    <a:pt x="43" y="146"/>
                    <a:pt x="43" y="146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7" y="141"/>
                    <a:pt x="47" y="140"/>
                  </a:cubicBezTo>
                  <a:cubicBezTo>
                    <a:pt x="48" y="140"/>
                    <a:pt x="47" y="138"/>
                    <a:pt x="47" y="138"/>
                  </a:cubicBezTo>
                  <a:cubicBezTo>
                    <a:pt x="47" y="138"/>
                    <a:pt x="49" y="138"/>
                    <a:pt x="49" y="134"/>
                  </a:cubicBezTo>
                  <a:cubicBezTo>
                    <a:pt x="50" y="131"/>
                    <a:pt x="50" y="130"/>
                    <a:pt x="50" y="130"/>
                  </a:cubicBezTo>
                  <a:cubicBezTo>
                    <a:pt x="50" y="130"/>
                    <a:pt x="52" y="126"/>
                    <a:pt x="52" y="125"/>
                  </a:cubicBezTo>
                  <a:cubicBezTo>
                    <a:pt x="52" y="125"/>
                    <a:pt x="52" y="121"/>
                    <a:pt x="52" y="121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6" y="110"/>
                    <a:pt x="56" y="107"/>
                    <a:pt x="56" y="107"/>
                  </a:cubicBezTo>
                  <a:cubicBezTo>
                    <a:pt x="56" y="106"/>
                    <a:pt x="58" y="103"/>
                    <a:pt x="58" y="102"/>
                  </a:cubicBezTo>
                  <a:cubicBezTo>
                    <a:pt x="58" y="101"/>
                    <a:pt x="59" y="100"/>
                    <a:pt x="60" y="99"/>
                  </a:cubicBezTo>
                  <a:cubicBezTo>
                    <a:pt x="60" y="98"/>
                    <a:pt x="61" y="95"/>
                    <a:pt x="61" y="95"/>
                  </a:cubicBezTo>
                  <a:cubicBezTo>
                    <a:pt x="61" y="95"/>
                    <a:pt x="62" y="93"/>
                    <a:pt x="63" y="92"/>
                  </a:cubicBezTo>
                  <a:cubicBezTo>
                    <a:pt x="63" y="91"/>
                    <a:pt x="63" y="89"/>
                    <a:pt x="63" y="89"/>
                  </a:cubicBezTo>
                  <a:cubicBezTo>
                    <a:pt x="63" y="89"/>
                    <a:pt x="66" y="84"/>
                    <a:pt x="66" y="84"/>
                  </a:cubicBezTo>
                  <a:cubicBezTo>
                    <a:pt x="66" y="83"/>
                    <a:pt x="66" y="79"/>
                    <a:pt x="66" y="79"/>
                  </a:cubicBezTo>
                  <a:cubicBezTo>
                    <a:pt x="66" y="78"/>
                    <a:pt x="68" y="74"/>
                    <a:pt x="68" y="74"/>
                  </a:cubicBezTo>
                  <a:cubicBezTo>
                    <a:pt x="68" y="74"/>
                    <a:pt x="68" y="72"/>
                    <a:pt x="68" y="71"/>
                  </a:cubicBezTo>
                  <a:cubicBezTo>
                    <a:pt x="68" y="70"/>
                    <a:pt x="70" y="65"/>
                    <a:pt x="70" y="65"/>
                  </a:cubicBezTo>
                  <a:cubicBezTo>
                    <a:pt x="70" y="64"/>
                    <a:pt x="70" y="62"/>
                    <a:pt x="70" y="61"/>
                  </a:cubicBezTo>
                  <a:cubicBezTo>
                    <a:pt x="70" y="60"/>
                    <a:pt x="69" y="55"/>
                    <a:pt x="70" y="55"/>
                  </a:cubicBezTo>
                  <a:cubicBezTo>
                    <a:pt x="70" y="55"/>
                    <a:pt x="73" y="51"/>
                    <a:pt x="74" y="5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2" y="41"/>
                    <a:pt x="73" y="40"/>
                  </a:cubicBezTo>
                  <a:cubicBezTo>
                    <a:pt x="74" y="39"/>
                    <a:pt x="73" y="37"/>
                    <a:pt x="75" y="37"/>
                  </a:cubicBezTo>
                  <a:cubicBezTo>
                    <a:pt x="76" y="37"/>
                    <a:pt x="75" y="40"/>
                    <a:pt x="76" y="40"/>
                  </a:cubicBezTo>
                  <a:cubicBezTo>
                    <a:pt x="79" y="42"/>
                    <a:pt x="80" y="41"/>
                    <a:pt x="80" y="41"/>
                  </a:cubicBezTo>
                  <a:cubicBezTo>
                    <a:pt x="80" y="41"/>
                    <a:pt x="81" y="40"/>
                    <a:pt x="82" y="39"/>
                  </a:cubicBezTo>
                  <a:cubicBezTo>
                    <a:pt x="82" y="37"/>
                    <a:pt x="83" y="37"/>
                    <a:pt x="83" y="36"/>
                  </a:cubicBezTo>
                  <a:cubicBezTo>
                    <a:pt x="82" y="34"/>
                    <a:pt x="80" y="28"/>
                    <a:pt x="80" y="28"/>
                  </a:cubicBezTo>
                  <a:cubicBezTo>
                    <a:pt x="78" y="25"/>
                    <a:pt x="78" y="23"/>
                    <a:pt x="77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S1íḓe">
              <a:extLst>
                <a:ext uri="{FF2B5EF4-FFF2-40B4-BE49-F238E27FC236}">
                  <a16:creationId xmlns:a16="http://schemas.microsoft.com/office/drawing/2014/main" id="{CEC8C1AC-7DCE-478D-A712-82121EE60DFE}"/>
                </a:ext>
              </a:extLst>
            </p:cNvPr>
            <p:cNvSpPr/>
            <p:nvPr/>
          </p:nvSpPr>
          <p:spPr bwMode="auto">
            <a:xfrm>
              <a:off x="5556251" y="2460625"/>
              <a:ext cx="1238250" cy="1357313"/>
            </a:xfrm>
            <a:custGeom>
              <a:avLst/>
              <a:gdLst>
                <a:gd name="T0" fmla="*/ 721 w 762"/>
                <a:gd name="T1" fmla="*/ 311 h 836"/>
                <a:gd name="T2" fmla="*/ 690 w 762"/>
                <a:gd name="T3" fmla="*/ 318 h 836"/>
                <a:gd name="T4" fmla="*/ 674 w 762"/>
                <a:gd name="T5" fmla="*/ 296 h 836"/>
                <a:gd name="T6" fmla="*/ 640 w 762"/>
                <a:gd name="T7" fmla="*/ 267 h 836"/>
                <a:gd name="T8" fmla="*/ 612 w 762"/>
                <a:gd name="T9" fmla="*/ 226 h 836"/>
                <a:gd name="T10" fmla="*/ 592 w 762"/>
                <a:gd name="T11" fmla="*/ 177 h 836"/>
                <a:gd name="T12" fmla="*/ 576 w 762"/>
                <a:gd name="T13" fmla="*/ 145 h 836"/>
                <a:gd name="T14" fmla="*/ 554 w 762"/>
                <a:gd name="T15" fmla="*/ 96 h 836"/>
                <a:gd name="T16" fmla="*/ 577 w 762"/>
                <a:gd name="T17" fmla="*/ 107 h 836"/>
                <a:gd name="T18" fmla="*/ 553 w 762"/>
                <a:gd name="T19" fmla="*/ 78 h 836"/>
                <a:gd name="T20" fmla="*/ 507 w 762"/>
                <a:gd name="T21" fmla="*/ 79 h 836"/>
                <a:gd name="T22" fmla="*/ 464 w 762"/>
                <a:gd name="T23" fmla="*/ 67 h 836"/>
                <a:gd name="T24" fmla="*/ 423 w 762"/>
                <a:gd name="T25" fmla="*/ 61 h 836"/>
                <a:gd name="T26" fmla="*/ 392 w 762"/>
                <a:gd name="T27" fmla="*/ 81 h 836"/>
                <a:gd name="T28" fmla="*/ 358 w 762"/>
                <a:gd name="T29" fmla="*/ 63 h 836"/>
                <a:gd name="T30" fmla="*/ 315 w 762"/>
                <a:gd name="T31" fmla="*/ 46 h 836"/>
                <a:gd name="T32" fmla="*/ 312 w 762"/>
                <a:gd name="T33" fmla="*/ 19 h 836"/>
                <a:gd name="T34" fmla="*/ 298 w 762"/>
                <a:gd name="T35" fmla="*/ 3 h 836"/>
                <a:gd name="T36" fmla="*/ 270 w 762"/>
                <a:gd name="T37" fmla="*/ 6 h 836"/>
                <a:gd name="T38" fmla="*/ 227 w 762"/>
                <a:gd name="T39" fmla="*/ 8 h 836"/>
                <a:gd name="T40" fmla="*/ 178 w 762"/>
                <a:gd name="T41" fmla="*/ 25 h 836"/>
                <a:gd name="T42" fmla="*/ 157 w 762"/>
                <a:gd name="T43" fmla="*/ 26 h 836"/>
                <a:gd name="T44" fmla="*/ 125 w 762"/>
                <a:gd name="T45" fmla="*/ 24 h 836"/>
                <a:gd name="T46" fmla="*/ 92 w 762"/>
                <a:gd name="T47" fmla="*/ 58 h 836"/>
                <a:gd name="T48" fmla="*/ 72 w 762"/>
                <a:gd name="T49" fmla="*/ 105 h 836"/>
                <a:gd name="T50" fmla="*/ 31 w 762"/>
                <a:gd name="T51" fmla="*/ 140 h 836"/>
                <a:gd name="T52" fmla="*/ 4 w 762"/>
                <a:gd name="T53" fmla="*/ 189 h 836"/>
                <a:gd name="T54" fmla="*/ 14 w 762"/>
                <a:gd name="T55" fmla="*/ 228 h 836"/>
                <a:gd name="T56" fmla="*/ 4 w 762"/>
                <a:gd name="T57" fmla="*/ 275 h 836"/>
                <a:gd name="T58" fmla="*/ 13 w 762"/>
                <a:gd name="T59" fmla="*/ 302 h 836"/>
                <a:gd name="T60" fmla="*/ 32 w 762"/>
                <a:gd name="T61" fmla="*/ 320 h 836"/>
                <a:gd name="T62" fmla="*/ 63 w 762"/>
                <a:gd name="T63" fmla="*/ 359 h 836"/>
                <a:gd name="T64" fmla="*/ 110 w 762"/>
                <a:gd name="T65" fmla="*/ 387 h 836"/>
                <a:gd name="T66" fmla="*/ 159 w 762"/>
                <a:gd name="T67" fmla="*/ 377 h 836"/>
                <a:gd name="T68" fmla="*/ 201 w 762"/>
                <a:gd name="T69" fmla="*/ 369 h 836"/>
                <a:gd name="T70" fmla="*/ 252 w 762"/>
                <a:gd name="T71" fmla="*/ 372 h 836"/>
                <a:gd name="T72" fmla="*/ 295 w 762"/>
                <a:gd name="T73" fmla="*/ 388 h 836"/>
                <a:gd name="T74" fmla="*/ 297 w 762"/>
                <a:gd name="T75" fmla="*/ 454 h 836"/>
                <a:gd name="T76" fmla="*/ 340 w 762"/>
                <a:gd name="T77" fmla="*/ 523 h 836"/>
                <a:gd name="T78" fmla="*/ 329 w 762"/>
                <a:gd name="T79" fmla="*/ 587 h 836"/>
                <a:gd name="T80" fmla="*/ 334 w 762"/>
                <a:gd name="T81" fmla="*/ 653 h 836"/>
                <a:gd name="T82" fmla="*/ 352 w 762"/>
                <a:gd name="T83" fmla="*/ 706 h 836"/>
                <a:gd name="T84" fmla="*/ 377 w 762"/>
                <a:gd name="T85" fmla="*/ 766 h 836"/>
                <a:gd name="T86" fmla="*/ 390 w 762"/>
                <a:gd name="T87" fmla="*/ 814 h 836"/>
                <a:gd name="T88" fmla="*/ 415 w 762"/>
                <a:gd name="T89" fmla="*/ 836 h 836"/>
                <a:gd name="T90" fmla="*/ 447 w 762"/>
                <a:gd name="T91" fmla="*/ 827 h 836"/>
                <a:gd name="T92" fmla="*/ 473 w 762"/>
                <a:gd name="T93" fmla="*/ 827 h 836"/>
                <a:gd name="T94" fmla="*/ 506 w 762"/>
                <a:gd name="T95" fmla="*/ 811 h 836"/>
                <a:gd name="T96" fmla="*/ 534 w 762"/>
                <a:gd name="T97" fmla="*/ 780 h 836"/>
                <a:gd name="T98" fmla="*/ 556 w 762"/>
                <a:gd name="T99" fmla="*/ 744 h 836"/>
                <a:gd name="T100" fmla="*/ 558 w 762"/>
                <a:gd name="T101" fmla="*/ 722 h 836"/>
                <a:gd name="T102" fmla="*/ 587 w 762"/>
                <a:gd name="T103" fmla="*/ 694 h 836"/>
                <a:gd name="T104" fmla="*/ 578 w 762"/>
                <a:gd name="T105" fmla="*/ 661 h 836"/>
                <a:gd name="T106" fmla="*/ 596 w 762"/>
                <a:gd name="T107" fmla="*/ 641 h 836"/>
                <a:gd name="T108" fmla="*/ 641 w 762"/>
                <a:gd name="T109" fmla="*/ 610 h 836"/>
                <a:gd name="T110" fmla="*/ 643 w 762"/>
                <a:gd name="T111" fmla="*/ 560 h 836"/>
                <a:gd name="T112" fmla="*/ 629 w 762"/>
                <a:gd name="T113" fmla="*/ 524 h 836"/>
                <a:gd name="T114" fmla="*/ 626 w 762"/>
                <a:gd name="T115" fmla="*/ 492 h 836"/>
                <a:gd name="T116" fmla="*/ 652 w 762"/>
                <a:gd name="T117" fmla="*/ 453 h 836"/>
                <a:gd name="T118" fmla="*/ 686 w 762"/>
                <a:gd name="T119" fmla="*/ 417 h 836"/>
                <a:gd name="T120" fmla="*/ 733 w 762"/>
                <a:gd name="T121" fmla="*/ 372 h 836"/>
                <a:gd name="T122" fmla="*/ 753 w 762"/>
                <a:gd name="T123" fmla="*/ 338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2" h="836">
                  <a:moveTo>
                    <a:pt x="758" y="302"/>
                  </a:moveTo>
                  <a:cubicBezTo>
                    <a:pt x="757" y="300"/>
                    <a:pt x="758" y="302"/>
                    <a:pt x="756" y="302"/>
                  </a:cubicBezTo>
                  <a:cubicBezTo>
                    <a:pt x="754" y="302"/>
                    <a:pt x="755" y="303"/>
                    <a:pt x="752" y="304"/>
                  </a:cubicBezTo>
                  <a:cubicBezTo>
                    <a:pt x="752" y="304"/>
                    <a:pt x="749" y="306"/>
                    <a:pt x="748" y="306"/>
                  </a:cubicBezTo>
                  <a:cubicBezTo>
                    <a:pt x="747" y="306"/>
                    <a:pt x="746" y="307"/>
                    <a:pt x="744" y="307"/>
                  </a:cubicBezTo>
                  <a:cubicBezTo>
                    <a:pt x="742" y="307"/>
                    <a:pt x="742" y="308"/>
                    <a:pt x="741" y="307"/>
                  </a:cubicBezTo>
                  <a:cubicBezTo>
                    <a:pt x="739" y="307"/>
                    <a:pt x="737" y="309"/>
                    <a:pt x="737" y="309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4" y="310"/>
                    <a:pt x="733" y="311"/>
                    <a:pt x="732" y="310"/>
                  </a:cubicBezTo>
                  <a:cubicBezTo>
                    <a:pt x="731" y="310"/>
                    <a:pt x="729" y="310"/>
                    <a:pt x="728" y="310"/>
                  </a:cubicBezTo>
                  <a:cubicBezTo>
                    <a:pt x="726" y="310"/>
                    <a:pt x="725" y="311"/>
                    <a:pt x="725" y="311"/>
                  </a:cubicBezTo>
                  <a:cubicBezTo>
                    <a:pt x="724" y="310"/>
                    <a:pt x="721" y="311"/>
                    <a:pt x="721" y="311"/>
                  </a:cubicBezTo>
                  <a:cubicBezTo>
                    <a:pt x="720" y="312"/>
                    <a:pt x="720" y="312"/>
                    <a:pt x="720" y="312"/>
                  </a:cubicBezTo>
                  <a:cubicBezTo>
                    <a:pt x="717" y="312"/>
                    <a:pt x="717" y="312"/>
                    <a:pt x="717" y="312"/>
                  </a:cubicBezTo>
                  <a:cubicBezTo>
                    <a:pt x="714" y="314"/>
                    <a:pt x="714" y="314"/>
                    <a:pt x="714" y="314"/>
                  </a:cubicBezTo>
                  <a:cubicBezTo>
                    <a:pt x="714" y="314"/>
                    <a:pt x="711" y="315"/>
                    <a:pt x="711" y="315"/>
                  </a:cubicBezTo>
                  <a:cubicBezTo>
                    <a:pt x="711" y="315"/>
                    <a:pt x="710" y="315"/>
                    <a:pt x="709" y="315"/>
                  </a:cubicBezTo>
                  <a:cubicBezTo>
                    <a:pt x="709" y="315"/>
                    <a:pt x="708" y="315"/>
                    <a:pt x="708" y="315"/>
                  </a:cubicBezTo>
                  <a:cubicBezTo>
                    <a:pt x="708" y="314"/>
                    <a:pt x="705" y="314"/>
                    <a:pt x="705" y="314"/>
                  </a:cubicBezTo>
                  <a:cubicBezTo>
                    <a:pt x="705" y="314"/>
                    <a:pt x="703" y="314"/>
                    <a:pt x="702" y="314"/>
                  </a:cubicBezTo>
                  <a:cubicBezTo>
                    <a:pt x="701" y="315"/>
                    <a:pt x="699" y="315"/>
                    <a:pt x="699" y="315"/>
                  </a:cubicBezTo>
                  <a:cubicBezTo>
                    <a:pt x="697" y="316"/>
                    <a:pt x="697" y="316"/>
                    <a:pt x="697" y="316"/>
                  </a:cubicBezTo>
                  <a:cubicBezTo>
                    <a:pt x="697" y="316"/>
                    <a:pt x="694" y="318"/>
                    <a:pt x="693" y="318"/>
                  </a:cubicBezTo>
                  <a:cubicBezTo>
                    <a:pt x="692" y="319"/>
                    <a:pt x="690" y="318"/>
                    <a:pt x="690" y="318"/>
                  </a:cubicBezTo>
                  <a:cubicBezTo>
                    <a:pt x="690" y="318"/>
                    <a:pt x="684" y="317"/>
                    <a:pt x="684" y="317"/>
                  </a:cubicBezTo>
                  <a:cubicBezTo>
                    <a:pt x="684" y="316"/>
                    <a:pt x="680" y="314"/>
                    <a:pt x="679" y="314"/>
                  </a:cubicBezTo>
                  <a:cubicBezTo>
                    <a:pt x="679" y="313"/>
                    <a:pt x="677" y="311"/>
                    <a:pt x="676" y="311"/>
                  </a:cubicBezTo>
                  <a:cubicBezTo>
                    <a:pt x="676" y="310"/>
                    <a:pt x="675" y="308"/>
                    <a:pt x="675" y="308"/>
                  </a:cubicBezTo>
                  <a:cubicBezTo>
                    <a:pt x="674" y="307"/>
                    <a:pt x="674" y="307"/>
                    <a:pt x="674" y="307"/>
                  </a:cubicBezTo>
                  <a:cubicBezTo>
                    <a:pt x="673" y="306"/>
                    <a:pt x="673" y="306"/>
                    <a:pt x="673" y="306"/>
                  </a:cubicBezTo>
                  <a:cubicBezTo>
                    <a:pt x="673" y="306"/>
                    <a:pt x="670" y="305"/>
                    <a:pt x="669" y="306"/>
                  </a:cubicBezTo>
                  <a:cubicBezTo>
                    <a:pt x="668" y="306"/>
                    <a:pt x="667" y="305"/>
                    <a:pt x="667" y="304"/>
                  </a:cubicBezTo>
                  <a:cubicBezTo>
                    <a:pt x="668" y="303"/>
                    <a:pt x="670" y="304"/>
                    <a:pt x="670" y="304"/>
                  </a:cubicBezTo>
                  <a:cubicBezTo>
                    <a:pt x="670" y="304"/>
                    <a:pt x="674" y="302"/>
                    <a:pt x="674" y="302"/>
                  </a:cubicBezTo>
                  <a:cubicBezTo>
                    <a:pt x="675" y="301"/>
                    <a:pt x="675" y="300"/>
                    <a:pt x="675" y="299"/>
                  </a:cubicBezTo>
                  <a:cubicBezTo>
                    <a:pt x="676" y="299"/>
                    <a:pt x="674" y="297"/>
                    <a:pt x="674" y="296"/>
                  </a:cubicBezTo>
                  <a:cubicBezTo>
                    <a:pt x="673" y="295"/>
                    <a:pt x="672" y="295"/>
                    <a:pt x="672" y="295"/>
                  </a:cubicBezTo>
                  <a:cubicBezTo>
                    <a:pt x="672" y="295"/>
                    <a:pt x="670" y="294"/>
                    <a:pt x="669" y="293"/>
                  </a:cubicBezTo>
                  <a:cubicBezTo>
                    <a:pt x="668" y="292"/>
                    <a:pt x="667" y="292"/>
                    <a:pt x="666" y="291"/>
                  </a:cubicBezTo>
                  <a:cubicBezTo>
                    <a:pt x="666" y="290"/>
                    <a:pt x="665" y="289"/>
                    <a:pt x="664" y="288"/>
                  </a:cubicBezTo>
                  <a:cubicBezTo>
                    <a:pt x="664" y="287"/>
                    <a:pt x="663" y="286"/>
                    <a:pt x="663" y="285"/>
                  </a:cubicBezTo>
                  <a:cubicBezTo>
                    <a:pt x="663" y="283"/>
                    <a:pt x="660" y="282"/>
                    <a:pt x="660" y="282"/>
                  </a:cubicBezTo>
                  <a:cubicBezTo>
                    <a:pt x="654" y="276"/>
                    <a:pt x="654" y="276"/>
                    <a:pt x="654" y="276"/>
                  </a:cubicBezTo>
                  <a:cubicBezTo>
                    <a:pt x="654" y="276"/>
                    <a:pt x="649" y="274"/>
                    <a:pt x="648" y="272"/>
                  </a:cubicBezTo>
                  <a:cubicBezTo>
                    <a:pt x="648" y="271"/>
                    <a:pt x="647" y="270"/>
                    <a:pt x="647" y="270"/>
                  </a:cubicBezTo>
                  <a:cubicBezTo>
                    <a:pt x="647" y="270"/>
                    <a:pt x="644" y="270"/>
                    <a:pt x="644" y="269"/>
                  </a:cubicBezTo>
                  <a:cubicBezTo>
                    <a:pt x="644" y="269"/>
                    <a:pt x="641" y="268"/>
                    <a:pt x="641" y="268"/>
                  </a:cubicBezTo>
                  <a:cubicBezTo>
                    <a:pt x="640" y="267"/>
                    <a:pt x="640" y="267"/>
                    <a:pt x="640" y="267"/>
                  </a:cubicBezTo>
                  <a:cubicBezTo>
                    <a:pt x="640" y="267"/>
                    <a:pt x="638" y="267"/>
                    <a:pt x="638" y="266"/>
                  </a:cubicBezTo>
                  <a:cubicBezTo>
                    <a:pt x="637" y="265"/>
                    <a:pt x="637" y="264"/>
                    <a:pt x="637" y="263"/>
                  </a:cubicBezTo>
                  <a:cubicBezTo>
                    <a:pt x="637" y="262"/>
                    <a:pt x="634" y="261"/>
                    <a:pt x="634" y="261"/>
                  </a:cubicBezTo>
                  <a:cubicBezTo>
                    <a:pt x="633" y="261"/>
                    <a:pt x="633" y="261"/>
                    <a:pt x="633" y="261"/>
                  </a:cubicBezTo>
                  <a:cubicBezTo>
                    <a:pt x="633" y="260"/>
                    <a:pt x="631" y="260"/>
                    <a:pt x="630" y="260"/>
                  </a:cubicBezTo>
                  <a:cubicBezTo>
                    <a:pt x="630" y="260"/>
                    <a:pt x="629" y="256"/>
                    <a:pt x="628" y="255"/>
                  </a:cubicBezTo>
                  <a:cubicBezTo>
                    <a:pt x="628" y="255"/>
                    <a:pt x="624" y="244"/>
                    <a:pt x="624" y="242"/>
                  </a:cubicBezTo>
                  <a:cubicBezTo>
                    <a:pt x="624" y="240"/>
                    <a:pt x="623" y="238"/>
                    <a:pt x="623" y="236"/>
                  </a:cubicBezTo>
                  <a:cubicBezTo>
                    <a:pt x="622" y="234"/>
                    <a:pt x="621" y="234"/>
                    <a:pt x="621" y="233"/>
                  </a:cubicBezTo>
                  <a:cubicBezTo>
                    <a:pt x="621" y="233"/>
                    <a:pt x="621" y="233"/>
                    <a:pt x="621" y="233"/>
                  </a:cubicBezTo>
                  <a:cubicBezTo>
                    <a:pt x="620" y="232"/>
                    <a:pt x="618" y="231"/>
                    <a:pt x="618" y="231"/>
                  </a:cubicBezTo>
                  <a:cubicBezTo>
                    <a:pt x="618" y="230"/>
                    <a:pt x="613" y="227"/>
                    <a:pt x="612" y="226"/>
                  </a:cubicBezTo>
                  <a:cubicBezTo>
                    <a:pt x="611" y="224"/>
                    <a:pt x="609" y="223"/>
                    <a:pt x="609" y="223"/>
                  </a:cubicBezTo>
                  <a:cubicBezTo>
                    <a:pt x="608" y="222"/>
                    <a:pt x="607" y="221"/>
                    <a:pt x="607" y="220"/>
                  </a:cubicBezTo>
                  <a:cubicBezTo>
                    <a:pt x="607" y="220"/>
                    <a:pt x="606" y="217"/>
                    <a:pt x="606" y="215"/>
                  </a:cubicBezTo>
                  <a:cubicBezTo>
                    <a:pt x="606" y="214"/>
                    <a:pt x="605" y="212"/>
                    <a:pt x="605" y="211"/>
                  </a:cubicBezTo>
                  <a:cubicBezTo>
                    <a:pt x="605" y="209"/>
                    <a:pt x="604" y="206"/>
                    <a:pt x="604" y="204"/>
                  </a:cubicBezTo>
                  <a:cubicBezTo>
                    <a:pt x="604" y="203"/>
                    <a:pt x="606" y="200"/>
                    <a:pt x="606" y="200"/>
                  </a:cubicBezTo>
                  <a:cubicBezTo>
                    <a:pt x="606" y="200"/>
                    <a:pt x="602" y="191"/>
                    <a:pt x="602" y="191"/>
                  </a:cubicBezTo>
                  <a:cubicBezTo>
                    <a:pt x="602" y="190"/>
                    <a:pt x="601" y="189"/>
                    <a:pt x="600" y="187"/>
                  </a:cubicBezTo>
                  <a:cubicBezTo>
                    <a:pt x="600" y="185"/>
                    <a:pt x="599" y="185"/>
                    <a:pt x="599" y="184"/>
                  </a:cubicBezTo>
                  <a:cubicBezTo>
                    <a:pt x="598" y="183"/>
                    <a:pt x="596" y="183"/>
                    <a:pt x="596" y="182"/>
                  </a:cubicBezTo>
                  <a:cubicBezTo>
                    <a:pt x="595" y="182"/>
                    <a:pt x="595" y="180"/>
                    <a:pt x="594" y="179"/>
                  </a:cubicBezTo>
                  <a:cubicBezTo>
                    <a:pt x="594" y="178"/>
                    <a:pt x="592" y="178"/>
                    <a:pt x="592" y="177"/>
                  </a:cubicBezTo>
                  <a:cubicBezTo>
                    <a:pt x="591" y="176"/>
                    <a:pt x="589" y="176"/>
                    <a:pt x="588" y="176"/>
                  </a:cubicBezTo>
                  <a:cubicBezTo>
                    <a:pt x="588" y="175"/>
                    <a:pt x="588" y="175"/>
                    <a:pt x="588" y="175"/>
                  </a:cubicBezTo>
                  <a:cubicBezTo>
                    <a:pt x="587" y="174"/>
                    <a:pt x="587" y="173"/>
                    <a:pt x="587" y="172"/>
                  </a:cubicBezTo>
                  <a:cubicBezTo>
                    <a:pt x="586" y="171"/>
                    <a:pt x="586" y="169"/>
                    <a:pt x="586" y="169"/>
                  </a:cubicBezTo>
                  <a:cubicBezTo>
                    <a:pt x="586" y="168"/>
                    <a:pt x="588" y="166"/>
                    <a:pt x="588" y="166"/>
                  </a:cubicBezTo>
                  <a:cubicBezTo>
                    <a:pt x="588" y="166"/>
                    <a:pt x="588" y="164"/>
                    <a:pt x="588" y="164"/>
                  </a:cubicBezTo>
                  <a:cubicBezTo>
                    <a:pt x="587" y="163"/>
                    <a:pt x="587" y="163"/>
                    <a:pt x="587" y="162"/>
                  </a:cubicBezTo>
                  <a:cubicBezTo>
                    <a:pt x="587" y="161"/>
                    <a:pt x="585" y="159"/>
                    <a:pt x="585" y="159"/>
                  </a:cubicBezTo>
                  <a:cubicBezTo>
                    <a:pt x="585" y="159"/>
                    <a:pt x="583" y="157"/>
                    <a:pt x="583" y="156"/>
                  </a:cubicBezTo>
                  <a:cubicBezTo>
                    <a:pt x="583" y="155"/>
                    <a:pt x="580" y="153"/>
                    <a:pt x="580" y="152"/>
                  </a:cubicBezTo>
                  <a:cubicBezTo>
                    <a:pt x="580" y="151"/>
                    <a:pt x="578" y="149"/>
                    <a:pt x="577" y="148"/>
                  </a:cubicBezTo>
                  <a:cubicBezTo>
                    <a:pt x="577" y="148"/>
                    <a:pt x="576" y="146"/>
                    <a:pt x="576" y="145"/>
                  </a:cubicBezTo>
                  <a:cubicBezTo>
                    <a:pt x="576" y="145"/>
                    <a:pt x="571" y="134"/>
                    <a:pt x="571" y="133"/>
                  </a:cubicBezTo>
                  <a:cubicBezTo>
                    <a:pt x="570" y="131"/>
                    <a:pt x="570" y="131"/>
                    <a:pt x="570" y="130"/>
                  </a:cubicBezTo>
                  <a:cubicBezTo>
                    <a:pt x="569" y="130"/>
                    <a:pt x="568" y="129"/>
                    <a:pt x="568" y="128"/>
                  </a:cubicBezTo>
                  <a:cubicBezTo>
                    <a:pt x="568" y="127"/>
                    <a:pt x="567" y="126"/>
                    <a:pt x="567" y="125"/>
                  </a:cubicBezTo>
                  <a:cubicBezTo>
                    <a:pt x="567" y="125"/>
                    <a:pt x="566" y="124"/>
                    <a:pt x="565" y="122"/>
                  </a:cubicBezTo>
                  <a:cubicBezTo>
                    <a:pt x="565" y="121"/>
                    <a:pt x="564" y="121"/>
                    <a:pt x="564" y="121"/>
                  </a:cubicBezTo>
                  <a:cubicBezTo>
                    <a:pt x="564" y="120"/>
                    <a:pt x="564" y="119"/>
                    <a:pt x="564" y="117"/>
                  </a:cubicBezTo>
                  <a:cubicBezTo>
                    <a:pt x="563" y="116"/>
                    <a:pt x="561" y="113"/>
                    <a:pt x="561" y="112"/>
                  </a:cubicBezTo>
                  <a:cubicBezTo>
                    <a:pt x="561" y="111"/>
                    <a:pt x="560" y="111"/>
                    <a:pt x="559" y="110"/>
                  </a:cubicBezTo>
                  <a:cubicBezTo>
                    <a:pt x="559" y="110"/>
                    <a:pt x="556" y="108"/>
                    <a:pt x="556" y="108"/>
                  </a:cubicBezTo>
                  <a:cubicBezTo>
                    <a:pt x="554" y="102"/>
                    <a:pt x="554" y="102"/>
                    <a:pt x="554" y="102"/>
                  </a:cubicBezTo>
                  <a:cubicBezTo>
                    <a:pt x="554" y="102"/>
                    <a:pt x="554" y="96"/>
                    <a:pt x="554" y="96"/>
                  </a:cubicBezTo>
                  <a:cubicBezTo>
                    <a:pt x="554" y="97"/>
                    <a:pt x="554" y="99"/>
                    <a:pt x="554" y="99"/>
                  </a:cubicBezTo>
                  <a:cubicBezTo>
                    <a:pt x="554" y="99"/>
                    <a:pt x="557" y="102"/>
                    <a:pt x="557" y="103"/>
                  </a:cubicBezTo>
                  <a:cubicBezTo>
                    <a:pt x="558" y="103"/>
                    <a:pt x="559" y="105"/>
                    <a:pt x="560" y="104"/>
                  </a:cubicBezTo>
                  <a:cubicBezTo>
                    <a:pt x="560" y="104"/>
                    <a:pt x="560" y="106"/>
                    <a:pt x="561" y="106"/>
                  </a:cubicBezTo>
                  <a:cubicBezTo>
                    <a:pt x="561" y="106"/>
                    <a:pt x="563" y="111"/>
                    <a:pt x="563" y="111"/>
                  </a:cubicBezTo>
                  <a:cubicBezTo>
                    <a:pt x="564" y="112"/>
                    <a:pt x="564" y="113"/>
                    <a:pt x="564" y="113"/>
                  </a:cubicBezTo>
                  <a:cubicBezTo>
                    <a:pt x="564" y="113"/>
                    <a:pt x="566" y="116"/>
                    <a:pt x="567" y="116"/>
                  </a:cubicBezTo>
                  <a:cubicBezTo>
                    <a:pt x="567" y="117"/>
                    <a:pt x="569" y="120"/>
                    <a:pt x="569" y="120"/>
                  </a:cubicBezTo>
                  <a:cubicBezTo>
                    <a:pt x="574" y="118"/>
                    <a:pt x="574" y="118"/>
                    <a:pt x="574" y="118"/>
                  </a:cubicBezTo>
                  <a:cubicBezTo>
                    <a:pt x="574" y="117"/>
                    <a:pt x="575" y="115"/>
                    <a:pt x="575" y="114"/>
                  </a:cubicBezTo>
                  <a:cubicBezTo>
                    <a:pt x="575" y="113"/>
                    <a:pt x="576" y="110"/>
                    <a:pt x="576" y="110"/>
                  </a:cubicBezTo>
                  <a:cubicBezTo>
                    <a:pt x="577" y="107"/>
                    <a:pt x="577" y="107"/>
                    <a:pt x="577" y="107"/>
                  </a:cubicBezTo>
                  <a:cubicBezTo>
                    <a:pt x="577" y="107"/>
                    <a:pt x="577" y="107"/>
                    <a:pt x="577" y="107"/>
                  </a:cubicBezTo>
                  <a:cubicBezTo>
                    <a:pt x="577" y="107"/>
                    <a:pt x="577" y="107"/>
                    <a:pt x="577" y="107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8" y="105"/>
                    <a:pt x="578" y="105"/>
                    <a:pt x="578" y="105"/>
                  </a:cubicBezTo>
                  <a:cubicBezTo>
                    <a:pt x="578" y="105"/>
                    <a:pt x="578" y="105"/>
                    <a:pt x="578" y="106"/>
                  </a:cubicBezTo>
                  <a:cubicBezTo>
                    <a:pt x="581" y="102"/>
                    <a:pt x="579" y="93"/>
                    <a:pt x="578" y="89"/>
                  </a:cubicBezTo>
                  <a:cubicBezTo>
                    <a:pt x="577" y="86"/>
                    <a:pt x="574" y="83"/>
                    <a:pt x="574" y="80"/>
                  </a:cubicBezTo>
                  <a:cubicBezTo>
                    <a:pt x="573" y="78"/>
                    <a:pt x="574" y="77"/>
                    <a:pt x="572" y="75"/>
                  </a:cubicBezTo>
                  <a:cubicBezTo>
                    <a:pt x="571" y="76"/>
                    <a:pt x="571" y="76"/>
                    <a:pt x="570" y="76"/>
                  </a:cubicBezTo>
                  <a:cubicBezTo>
                    <a:pt x="568" y="78"/>
                    <a:pt x="569" y="78"/>
                    <a:pt x="568" y="78"/>
                  </a:cubicBezTo>
                  <a:cubicBezTo>
                    <a:pt x="568" y="78"/>
                    <a:pt x="559" y="78"/>
                    <a:pt x="556" y="79"/>
                  </a:cubicBezTo>
                  <a:cubicBezTo>
                    <a:pt x="553" y="79"/>
                    <a:pt x="553" y="79"/>
                    <a:pt x="553" y="78"/>
                  </a:cubicBezTo>
                  <a:cubicBezTo>
                    <a:pt x="552" y="77"/>
                    <a:pt x="551" y="77"/>
                    <a:pt x="550" y="76"/>
                  </a:cubicBezTo>
                  <a:cubicBezTo>
                    <a:pt x="549" y="75"/>
                    <a:pt x="549" y="75"/>
                    <a:pt x="548" y="75"/>
                  </a:cubicBezTo>
                  <a:cubicBezTo>
                    <a:pt x="548" y="75"/>
                    <a:pt x="548" y="75"/>
                    <a:pt x="547" y="75"/>
                  </a:cubicBezTo>
                  <a:cubicBezTo>
                    <a:pt x="547" y="74"/>
                    <a:pt x="544" y="74"/>
                    <a:pt x="544" y="74"/>
                  </a:cubicBezTo>
                  <a:cubicBezTo>
                    <a:pt x="544" y="73"/>
                    <a:pt x="535" y="73"/>
                    <a:pt x="532" y="74"/>
                  </a:cubicBezTo>
                  <a:cubicBezTo>
                    <a:pt x="530" y="75"/>
                    <a:pt x="530" y="75"/>
                    <a:pt x="530" y="75"/>
                  </a:cubicBezTo>
                  <a:cubicBezTo>
                    <a:pt x="530" y="75"/>
                    <a:pt x="527" y="77"/>
                    <a:pt x="525" y="79"/>
                  </a:cubicBezTo>
                  <a:cubicBezTo>
                    <a:pt x="523" y="80"/>
                    <a:pt x="521" y="82"/>
                    <a:pt x="520" y="82"/>
                  </a:cubicBezTo>
                  <a:cubicBezTo>
                    <a:pt x="518" y="82"/>
                    <a:pt x="518" y="82"/>
                    <a:pt x="518" y="82"/>
                  </a:cubicBezTo>
                  <a:cubicBezTo>
                    <a:pt x="517" y="81"/>
                    <a:pt x="516" y="82"/>
                    <a:pt x="515" y="81"/>
                  </a:cubicBezTo>
                  <a:cubicBezTo>
                    <a:pt x="514" y="80"/>
                    <a:pt x="513" y="80"/>
                    <a:pt x="511" y="80"/>
                  </a:cubicBezTo>
                  <a:cubicBezTo>
                    <a:pt x="510" y="79"/>
                    <a:pt x="508" y="79"/>
                    <a:pt x="507" y="79"/>
                  </a:cubicBezTo>
                  <a:cubicBezTo>
                    <a:pt x="506" y="79"/>
                    <a:pt x="504" y="78"/>
                    <a:pt x="504" y="78"/>
                  </a:cubicBezTo>
                  <a:cubicBezTo>
                    <a:pt x="503" y="78"/>
                    <a:pt x="500" y="78"/>
                    <a:pt x="500" y="78"/>
                  </a:cubicBezTo>
                  <a:cubicBezTo>
                    <a:pt x="500" y="78"/>
                    <a:pt x="491" y="75"/>
                    <a:pt x="490" y="74"/>
                  </a:cubicBezTo>
                  <a:cubicBezTo>
                    <a:pt x="490" y="74"/>
                    <a:pt x="483" y="73"/>
                    <a:pt x="483" y="73"/>
                  </a:cubicBezTo>
                  <a:cubicBezTo>
                    <a:pt x="483" y="73"/>
                    <a:pt x="480" y="73"/>
                    <a:pt x="479" y="73"/>
                  </a:cubicBezTo>
                  <a:cubicBezTo>
                    <a:pt x="479" y="73"/>
                    <a:pt x="479" y="73"/>
                    <a:pt x="478" y="73"/>
                  </a:cubicBezTo>
                  <a:cubicBezTo>
                    <a:pt x="477" y="73"/>
                    <a:pt x="476" y="73"/>
                    <a:pt x="474" y="72"/>
                  </a:cubicBezTo>
                  <a:cubicBezTo>
                    <a:pt x="474" y="72"/>
                    <a:pt x="474" y="71"/>
                    <a:pt x="473" y="71"/>
                  </a:cubicBezTo>
                  <a:cubicBezTo>
                    <a:pt x="473" y="71"/>
                    <a:pt x="472" y="70"/>
                    <a:pt x="471" y="69"/>
                  </a:cubicBezTo>
                  <a:cubicBezTo>
                    <a:pt x="470" y="68"/>
                    <a:pt x="471" y="69"/>
                    <a:pt x="470" y="68"/>
                  </a:cubicBezTo>
                  <a:cubicBezTo>
                    <a:pt x="470" y="67"/>
                    <a:pt x="469" y="67"/>
                    <a:pt x="468" y="67"/>
                  </a:cubicBezTo>
                  <a:cubicBezTo>
                    <a:pt x="466" y="66"/>
                    <a:pt x="464" y="67"/>
                    <a:pt x="464" y="67"/>
                  </a:cubicBezTo>
                  <a:cubicBezTo>
                    <a:pt x="463" y="67"/>
                    <a:pt x="460" y="67"/>
                    <a:pt x="460" y="67"/>
                  </a:cubicBezTo>
                  <a:cubicBezTo>
                    <a:pt x="460" y="67"/>
                    <a:pt x="452" y="66"/>
                    <a:pt x="452" y="66"/>
                  </a:cubicBezTo>
                  <a:cubicBezTo>
                    <a:pt x="451" y="65"/>
                    <a:pt x="450" y="66"/>
                    <a:pt x="450" y="64"/>
                  </a:cubicBezTo>
                  <a:cubicBezTo>
                    <a:pt x="450" y="63"/>
                    <a:pt x="448" y="63"/>
                    <a:pt x="448" y="62"/>
                  </a:cubicBezTo>
                  <a:cubicBezTo>
                    <a:pt x="448" y="61"/>
                    <a:pt x="446" y="61"/>
                    <a:pt x="445" y="59"/>
                  </a:cubicBezTo>
                  <a:cubicBezTo>
                    <a:pt x="445" y="59"/>
                    <a:pt x="444" y="59"/>
                    <a:pt x="443" y="59"/>
                  </a:cubicBezTo>
                  <a:cubicBezTo>
                    <a:pt x="443" y="59"/>
                    <a:pt x="443" y="59"/>
                    <a:pt x="443" y="59"/>
                  </a:cubicBezTo>
                  <a:cubicBezTo>
                    <a:pt x="442" y="58"/>
                    <a:pt x="440" y="59"/>
                    <a:pt x="439" y="58"/>
                  </a:cubicBezTo>
                  <a:cubicBezTo>
                    <a:pt x="438" y="57"/>
                    <a:pt x="437" y="57"/>
                    <a:pt x="436" y="57"/>
                  </a:cubicBezTo>
                  <a:cubicBezTo>
                    <a:pt x="436" y="56"/>
                    <a:pt x="432" y="58"/>
                    <a:pt x="430" y="58"/>
                  </a:cubicBezTo>
                  <a:cubicBezTo>
                    <a:pt x="428" y="58"/>
                    <a:pt x="429" y="59"/>
                    <a:pt x="428" y="59"/>
                  </a:cubicBezTo>
                  <a:cubicBezTo>
                    <a:pt x="428" y="60"/>
                    <a:pt x="424" y="62"/>
                    <a:pt x="423" y="61"/>
                  </a:cubicBezTo>
                  <a:cubicBezTo>
                    <a:pt x="422" y="61"/>
                    <a:pt x="421" y="63"/>
                    <a:pt x="419" y="63"/>
                  </a:cubicBezTo>
                  <a:cubicBezTo>
                    <a:pt x="418" y="64"/>
                    <a:pt x="417" y="65"/>
                    <a:pt x="416" y="66"/>
                  </a:cubicBezTo>
                  <a:cubicBezTo>
                    <a:pt x="415" y="67"/>
                    <a:pt x="414" y="70"/>
                    <a:pt x="414" y="70"/>
                  </a:cubicBezTo>
                  <a:cubicBezTo>
                    <a:pt x="414" y="70"/>
                    <a:pt x="416" y="74"/>
                    <a:pt x="416" y="74"/>
                  </a:cubicBezTo>
                  <a:cubicBezTo>
                    <a:pt x="416" y="75"/>
                    <a:pt x="417" y="78"/>
                    <a:pt x="417" y="78"/>
                  </a:cubicBezTo>
                  <a:cubicBezTo>
                    <a:pt x="417" y="79"/>
                    <a:pt x="414" y="84"/>
                    <a:pt x="414" y="84"/>
                  </a:cubicBezTo>
                  <a:cubicBezTo>
                    <a:pt x="410" y="86"/>
                    <a:pt x="410" y="86"/>
                    <a:pt x="410" y="86"/>
                  </a:cubicBezTo>
                  <a:cubicBezTo>
                    <a:pt x="410" y="86"/>
                    <a:pt x="407" y="87"/>
                    <a:pt x="406" y="88"/>
                  </a:cubicBezTo>
                  <a:cubicBezTo>
                    <a:pt x="405" y="88"/>
                    <a:pt x="403" y="88"/>
                    <a:pt x="403" y="88"/>
                  </a:cubicBezTo>
                  <a:cubicBezTo>
                    <a:pt x="402" y="89"/>
                    <a:pt x="400" y="86"/>
                    <a:pt x="399" y="85"/>
                  </a:cubicBezTo>
                  <a:cubicBezTo>
                    <a:pt x="398" y="84"/>
                    <a:pt x="397" y="83"/>
                    <a:pt x="396" y="83"/>
                  </a:cubicBezTo>
                  <a:cubicBezTo>
                    <a:pt x="395" y="82"/>
                    <a:pt x="393" y="82"/>
                    <a:pt x="392" y="81"/>
                  </a:cubicBezTo>
                  <a:cubicBezTo>
                    <a:pt x="391" y="80"/>
                    <a:pt x="388" y="80"/>
                    <a:pt x="388" y="79"/>
                  </a:cubicBezTo>
                  <a:cubicBezTo>
                    <a:pt x="387" y="79"/>
                    <a:pt x="385" y="79"/>
                    <a:pt x="385" y="79"/>
                  </a:cubicBezTo>
                  <a:cubicBezTo>
                    <a:pt x="385" y="79"/>
                    <a:pt x="377" y="77"/>
                    <a:pt x="377" y="76"/>
                  </a:cubicBezTo>
                  <a:cubicBezTo>
                    <a:pt x="377" y="76"/>
                    <a:pt x="374" y="77"/>
                    <a:pt x="372" y="77"/>
                  </a:cubicBezTo>
                  <a:cubicBezTo>
                    <a:pt x="370" y="77"/>
                    <a:pt x="370" y="77"/>
                    <a:pt x="370" y="76"/>
                  </a:cubicBezTo>
                  <a:cubicBezTo>
                    <a:pt x="370" y="75"/>
                    <a:pt x="369" y="75"/>
                    <a:pt x="368" y="75"/>
                  </a:cubicBezTo>
                  <a:cubicBezTo>
                    <a:pt x="368" y="75"/>
                    <a:pt x="367" y="75"/>
                    <a:pt x="367" y="75"/>
                  </a:cubicBezTo>
                  <a:cubicBezTo>
                    <a:pt x="365" y="75"/>
                    <a:pt x="366" y="74"/>
                    <a:pt x="366" y="72"/>
                  </a:cubicBezTo>
                  <a:cubicBezTo>
                    <a:pt x="366" y="70"/>
                    <a:pt x="364" y="69"/>
                    <a:pt x="363" y="67"/>
                  </a:cubicBezTo>
                  <a:cubicBezTo>
                    <a:pt x="362" y="65"/>
                    <a:pt x="363" y="65"/>
                    <a:pt x="362" y="64"/>
                  </a:cubicBezTo>
                  <a:cubicBezTo>
                    <a:pt x="362" y="64"/>
                    <a:pt x="361" y="63"/>
                    <a:pt x="360" y="62"/>
                  </a:cubicBezTo>
                  <a:cubicBezTo>
                    <a:pt x="360" y="62"/>
                    <a:pt x="359" y="62"/>
                    <a:pt x="358" y="63"/>
                  </a:cubicBezTo>
                  <a:cubicBezTo>
                    <a:pt x="357" y="63"/>
                    <a:pt x="357" y="63"/>
                    <a:pt x="356" y="63"/>
                  </a:cubicBezTo>
                  <a:cubicBezTo>
                    <a:pt x="355" y="63"/>
                    <a:pt x="349" y="58"/>
                    <a:pt x="349" y="58"/>
                  </a:cubicBezTo>
                  <a:cubicBezTo>
                    <a:pt x="342" y="57"/>
                    <a:pt x="342" y="57"/>
                    <a:pt x="342" y="57"/>
                  </a:cubicBezTo>
                  <a:cubicBezTo>
                    <a:pt x="342" y="57"/>
                    <a:pt x="335" y="58"/>
                    <a:pt x="335" y="58"/>
                  </a:cubicBezTo>
                  <a:cubicBezTo>
                    <a:pt x="334" y="57"/>
                    <a:pt x="333" y="58"/>
                    <a:pt x="331" y="58"/>
                  </a:cubicBezTo>
                  <a:cubicBezTo>
                    <a:pt x="330" y="58"/>
                    <a:pt x="329" y="57"/>
                    <a:pt x="329" y="57"/>
                  </a:cubicBezTo>
                  <a:cubicBezTo>
                    <a:pt x="329" y="57"/>
                    <a:pt x="327" y="57"/>
                    <a:pt x="326" y="56"/>
                  </a:cubicBezTo>
                  <a:cubicBezTo>
                    <a:pt x="326" y="54"/>
                    <a:pt x="324" y="55"/>
                    <a:pt x="323" y="54"/>
                  </a:cubicBezTo>
                  <a:cubicBezTo>
                    <a:pt x="323" y="54"/>
                    <a:pt x="322" y="53"/>
                    <a:pt x="321" y="53"/>
                  </a:cubicBezTo>
                  <a:cubicBezTo>
                    <a:pt x="320" y="52"/>
                    <a:pt x="320" y="52"/>
                    <a:pt x="319" y="52"/>
                  </a:cubicBezTo>
                  <a:cubicBezTo>
                    <a:pt x="318" y="51"/>
                    <a:pt x="317" y="50"/>
                    <a:pt x="317" y="49"/>
                  </a:cubicBezTo>
                  <a:cubicBezTo>
                    <a:pt x="316" y="49"/>
                    <a:pt x="316" y="47"/>
                    <a:pt x="315" y="46"/>
                  </a:cubicBezTo>
                  <a:cubicBezTo>
                    <a:pt x="314" y="45"/>
                    <a:pt x="312" y="46"/>
                    <a:pt x="312" y="46"/>
                  </a:cubicBezTo>
                  <a:cubicBezTo>
                    <a:pt x="312" y="46"/>
                    <a:pt x="311" y="48"/>
                    <a:pt x="310" y="47"/>
                  </a:cubicBezTo>
                  <a:cubicBezTo>
                    <a:pt x="309" y="47"/>
                    <a:pt x="308" y="47"/>
                    <a:pt x="307" y="45"/>
                  </a:cubicBezTo>
                  <a:cubicBezTo>
                    <a:pt x="306" y="44"/>
                    <a:pt x="305" y="44"/>
                    <a:pt x="305" y="43"/>
                  </a:cubicBezTo>
                  <a:cubicBezTo>
                    <a:pt x="304" y="41"/>
                    <a:pt x="305" y="42"/>
                    <a:pt x="306" y="41"/>
                  </a:cubicBezTo>
                  <a:cubicBezTo>
                    <a:pt x="307" y="40"/>
                    <a:pt x="307" y="40"/>
                    <a:pt x="308" y="39"/>
                  </a:cubicBezTo>
                  <a:cubicBezTo>
                    <a:pt x="308" y="38"/>
                    <a:pt x="310" y="37"/>
                    <a:pt x="311" y="37"/>
                  </a:cubicBezTo>
                  <a:cubicBezTo>
                    <a:pt x="311" y="36"/>
                    <a:pt x="313" y="36"/>
                    <a:pt x="314" y="34"/>
                  </a:cubicBezTo>
                  <a:cubicBezTo>
                    <a:pt x="315" y="33"/>
                    <a:pt x="315" y="32"/>
                    <a:pt x="316" y="31"/>
                  </a:cubicBezTo>
                  <a:cubicBezTo>
                    <a:pt x="316" y="30"/>
                    <a:pt x="316" y="30"/>
                    <a:pt x="316" y="28"/>
                  </a:cubicBezTo>
                  <a:cubicBezTo>
                    <a:pt x="316" y="27"/>
                    <a:pt x="316" y="26"/>
                    <a:pt x="316" y="26"/>
                  </a:cubicBezTo>
                  <a:cubicBezTo>
                    <a:pt x="316" y="25"/>
                    <a:pt x="313" y="20"/>
                    <a:pt x="312" y="19"/>
                  </a:cubicBezTo>
                  <a:cubicBezTo>
                    <a:pt x="311" y="18"/>
                    <a:pt x="310" y="18"/>
                    <a:pt x="310" y="16"/>
                  </a:cubicBezTo>
                  <a:cubicBezTo>
                    <a:pt x="310" y="15"/>
                    <a:pt x="311" y="15"/>
                    <a:pt x="311" y="14"/>
                  </a:cubicBezTo>
                  <a:cubicBezTo>
                    <a:pt x="312" y="13"/>
                    <a:pt x="312" y="13"/>
                    <a:pt x="313" y="11"/>
                  </a:cubicBezTo>
                  <a:cubicBezTo>
                    <a:pt x="314" y="10"/>
                    <a:pt x="315" y="9"/>
                    <a:pt x="316" y="6"/>
                  </a:cubicBezTo>
                  <a:cubicBezTo>
                    <a:pt x="316" y="6"/>
                    <a:pt x="314" y="5"/>
                    <a:pt x="314" y="5"/>
                  </a:cubicBezTo>
                  <a:cubicBezTo>
                    <a:pt x="313" y="6"/>
                    <a:pt x="310" y="8"/>
                    <a:pt x="308" y="9"/>
                  </a:cubicBezTo>
                  <a:cubicBezTo>
                    <a:pt x="306" y="9"/>
                    <a:pt x="308" y="9"/>
                    <a:pt x="308" y="8"/>
                  </a:cubicBezTo>
                  <a:cubicBezTo>
                    <a:pt x="308" y="6"/>
                    <a:pt x="308" y="5"/>
                    <a:pt x="307" y="3"/>
                  </a:cubicBezTo>
                  <a:cubicBezTo>
                    <a:pt x="307" y="2"/>
                    <a:pt x="305" y="3"/>
                    <a:pt x="304" y="1"/>
                  </a:cubicBezTo>
                  <a:cubicBezTo>
                    <a:pt x="303" y="0"/>
                    <a:pt x="302" y="1"/>
                    <a:pt x="302" y="1"/>
                  </a:cubicBezTo>
                  <a:cubicBezTo>
                    <a:pt x="301" y="1"/>
                    <a:pt x="301" y="1"/>
                    <a:pt x="301" y="1"/>
                  </a:cubicBezTo>
                  <a:cubicBezTo>
                    <a:pt x="301" y="0"/>
                    <a:pt x="298" y="2"/>
                    <a:pt x="298" y="3"/>
                  </a:cubicBezTo>
                  <a:cubicBezTo>
                    <a:pt x="297" y="3"/>
                    <a:pt x="295" y="4"/>
                    <a:pt x="295" y="4"/>
                  </a:cubicBezTo>
                  <a:cubicBezTo>
                    <a:pt x="295" y="4"/>
                    <a:pt x="289" y="6"/>
                    <a:pt x="286" y="7"/>
                  </a:cubicBezTo>
                  <a:cubicBezTo>
                    <a:pt x="286" y="7"/>
                    <a:pt x="285" y="7"/>
                    <a:pt x="285" y="7"/>
                  </a:cubicBezTo>
                  <a:cubicBezTo>
                    <a:pt x="285" y="7"/>
                    <a:pt x="284" y="7"/>
                    <a:pt x="284" y="7"/>
                  </a:cubicBezTo>
                  <a:cubicBezTo>
                    <a:pt x="283" y="8"/>
                    <a:pt x="282" y="8"/>
                    <a:pt x="281" y="7"/>
                  </a:cubicBezTo>
                  <a:cubicBezTo>
                    <a:pt x="281" y="7"/>
                    <a:pt x="279" y="8"/>
                    <a:pt x="278" y="6"/>
                  </a:cubicBezTo>
                  <a:cubicBezTo>
                    <a:pt x="277" y="4"/>
                    <a:pt x="277" y="5"/>
                    <a:pt x="276" y="5"/>
                  </a:cubicBezTo>
                  <a:cubicBezTo>
                    <a:pt x="276" y="5"/>
                    <a:pt x="276" y="5"/>
                    <a:pt x="276" y="5"/>
                  </a:cubicBezTo>
                  <a:cubicBezTo>
                    <a:pt x="276" y="5"/>
                    <a:pt x="275" y="5"/>
                    <a:pt x="275" y="5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4" y="5"/>
                    <a:pt x="273" y="6"/>
                    <a:pt x="272" y="6"/>
                  </a:cubicBezTo>
                  <a:cubicBezTo>
                    <a:pt x="271" y="6"/>
                    <a:pt x="270" y="6"/>
                    <a:pt x="270" y="6"/>
                  </a:cubicBezTo>
                  <a:cubicBezTo>
                    <a:pt x="270" y="6"/>
                    <a:pt x="269" y="6"/>
                    <a:pt x="269" y="6"/>
                  </a:cubicBezTo>
                  <a:cubicBezTo>
                    <a:pt x="269" y="6"/>
                    <a:pt x="268" y="6"/>
                    <a:pt x="268" y="6"/>
                  </a:cubicBezTo>
                  <a:cubicBezTo>
                    <a:pt x="267" y="5"/>
                    <a:pt x="265" y="5"/>
                    <a:pt x="264" y="5"/>
                  </a:cubicBezTo>
                  <a:cubicBezTo>
                    <a:pt x="263" y="5"/>
                    <a:pt x="262" y="6"/>
                    <a:pt x="261" y="6"/>
                  </a:cubicBezTo>
                  <a:cubicBezTo>
                    <a:pt x="261" y="6"/>
                    <a:pt x="259" y="8"/>
                    <a:pt x="259" y="8"/>
                  </a:cubicBezTo>
                  <a:cubicBezTo>
                    <a:pt x="259" y="8"/>
                    <a:pt x="254" y="11"/>
                    <a:pt x="252" y="11"/>
                  </a:cubicBezTo>
                  <a:cubicBezTo>
                    <a:pt x="251" y="10"/>
                    <a:pt x="250" y="9"/>
                    <a:pt x="250" y="9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39" y="6"/>
                    <a:pt x="239" y="6"/>
                    <a:pt x="239" y="6"/>
                  </a:cubicBezTo>
                  <a:cubicBezTo>
                    <a:pt x="239" y="6"/>
                    <a:pt x="234" y="7"/>
                    <a:pt x="234" y="7"/>
                  </a:cubicBezTo>
                  <a:cubicBezTo>
                    <a:pt x="233" y="7"/>
                    <a:pt x="231" y="7"/>
                    <a:pt x="229" y="7"/>
                  </a:cubicBezTo>
                  <a:cubicBezTo>
                    <a:pt x="227" y="7"/>
                    <a:pt x="228" y="8"/>
                    <a:pt x="227" y="8"/>
                  </a:cubicBezTo>
                  <a:cubicBezTo>
                    <a:pt x="226" y="7"/>
                    <a:pt x="225" y="9"/>
                    <a:pt x="223" y="9"/>
                  </a:cubicBezTo>
                  <a:cubicBezTo>
                    <a:pt x="222" y="10"/>
                    <a:pt x="219" y="11"/>
                    <a:pt x="218" y="11"/>
                  </a:cubicBezTo>
                  <a:cubicBezTo>
                    <a:pt x="217" y="11"/>
                    <a:pt x="209" y="12"/>
                    <a:pt x="207" y="12"/>
                  </a:cubicBezTo>
                  <a:cubicBezTo>
                    <a:pt x="205" y="12"/>
                    <a:pt x="204" y="12"/>
                    <a:pt x="204" y="13"/>
                  </a:cubicBezTo>
                  <a:cubicBezTo>
                    <a:pt x="203" y="13"/>
                    <a:pt x="203" y="14"/>
                    <a:pt x="202" y="14"/>
                  </a:cubicBezTo>
                  <a:cubicBezTo>
                    <a:pt x="201" y="13"/>
                    <a:pt x="201" y="15"/>
                    <a:pt x="200" y="16"/>
                  </a:cubicBezTo>
                  <a:cubicBezTo>
                    <a:pt x="199" y="16"/>
                    <a:pt x="198" y="17"/>
                    <a:pt x="197" y="17"/>
                  </a:cubicBezTo>
                  <a:cubicBezTo>
                    <a:pt x="196" y="18"/>
                    <a:pt x="193" y="20"/>
                    <a:pt x="192" y="20"/>
                  </a:cubicBezTo>
                  <a:cubicBezTo>
                    <a:pt x="191" y="20"/>
                    <a:pt x="191" y="19"/>
                    <a:pt x="191" y="19"/>
                  </a:cubicBezTo>
                  <a:cubicBezTo>
                    <a:pt x="191" y="19"/>
                    <a:pt x="183" y="22"/>
                    <a:pt x="183" y="21"/>
                  </a:cubicBezTo>
                  <a:cubicBezTo>
                    <a:pt x="182" y="21"/>
                    <a:pt x="181" y="23"/>
                    <a:pt x="180" y="23"/>
                  </a:cubicBezTo>
                  <a:cubicBezTo>
                    <a:pt x="180" y="24"/>
                    <a:pt x="178" y="25"/>
                    <a:pt x="178" y="25"/>
                  </a:cubicBezTo>
                  <a:cubicBezTo>
                    <a:pt x="177" y="26"/>
                    <a:pt x="176" y="28"/>
                    <a:pt x="176" y="28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0"/>
                    <a:pt x="171" y="31"/>
                    <a:pt x="171" y="31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69" y="31"/>
                    <a:pt x="168" y="31"/>
                    <a:pt x="168" y="31"/>
                  </a:cubicBezTo>
                  <a:cubicBezTo>
                    <a:pt x="167" y="30"/>
                    <a:pt x="167" y="30"/>
                    <a:pt x="166" y="30"/>
                  </a:cubicBezTo>
                  <a:cubicBezTo>
                    <a:pt x="166" y="30"/>
                    <a:pt x="166" y="31"/>
                    <a:pt x="165" y="30"/>
                  </a:cubicBezTo>
                  <a:cubicBezTo>
                    <a:pt x="165" y="29"/>
                    <a:pt x="164" y="29"/>
                    <a:pt x="164" y="28"/>
                  </a:cubicBezTo>
                  <a:cubicBezTo>
                    <a:pt x="163" y="28"/>
                    <a:pt x="163" y="28"/>
                    <a:pt x="162" y="29"/>
                  </a:cubicBezTo>
                  <a:cubicBezTo>
                    <a:pt x="161" y="29"/>
                    <a:pt x="160" y="29"/>
                    <a:pt x="160" y="28"/>
                  </a:cubicBezTo>
                  <a:cubicBezTo>
                    <a:pt x="159" y="27"/>
                    <a:pt x="159" y="28"/>
                    <a:pt x="158" y="27"/>
                  </a:cubicBezTo>
                  <a:cubicBezTo>
                    <a:pt x="158" y="26"/>
                    <a:pt x="157" y="26"/>
                    <a:pt x="157" y="26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5" y="27"/>
                    <a:pt x="153" y="27"/>
                    <a:pt x="153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8"/>
                    <a:pt x="147" y="29"/>
                    <a:pt x="146" y="29"/>
                  </a:cubicBezTo>
                  <a:cubicBezTo>
                    <a:pt x="146" y="29"/>
                    <a:pt x="143" y="28"/>
                    <a:pt x="143" y="27"/>
                  </a:cubicBezTo>
                  <a:cubicBezTo>
                    <a:pt x="143" y="27"/>
                    <a:pt x="142" y="27"/>
                    <a:pt x="141" y="27"/>
                  </a:cubicBezTo>
                  <a:cubicBezTo>
                    <a:pt x="140" y="27"/>
                    <a:pt x="138" y="27"/>
                    <a:pt x="138" y="26"/>
                  </a:cubicBezTo>
                  <a:cubicBezTo>
                    <a:pt x="138" y="25"/>
                    <a:pt x="132" y="24"/>
                    <a:pt x="132" y="23"/>
                  </a:cubicBezTo>
                  <a:cubicBezTo>
                    <a:pt x="132" y="22"/>
                    <a:pt x="131" y="22"/>
                    <a:pt x="131" y="21"/>
                  </a:cubicBezTo>
                  <a:cubicBezTo>
                    <a:pt x="131" y="20"/>
                    <a:pt x="129" y="20"/>
                    <a:pt x="129" y="20"/>
                  </a:cubicBezTo>
                  <a:cubicBezTo>
                    <a:pt x="129" y="19"/>
                    <a:pt x="128" y="21"/>
                    <a:pt x="127" y="21"/>
                  </a:cubicBezTo>
                  <a:cubicBezTo>
                    <a:pt x="126" y="21"/>
                    <a:pt x="126" y="23"/>
                    <a:pt x="125" y="24"/>
                  </a:cubicBezTo>
                  <a:cubicBezTo>
                    <a:pt x="124" y="26"/>
                    <a:pt x="125" y="26"/>
                    <a:pt x="124" y="27"/>
                  </a:cubicBezTo>
                  <a:cubicBezTo>
                    <a:pt x="124" y="28"/>
                    <a:pt x="121" y="33"/>
                    <a:pt x="121" y="33"/>
                  </a:cubicBezTo>
                  <a:cubicBezTo>
                    <a:pt x="121" y="33"/>
                    <a:pt x="121" y="35"/>
                    <a:pt x="120" y="36"/>
                  </a:cubicBezTo>
                  <a:cubicBezTo>
                    <a:pt x="120" y="36"/>
                    <a:pt x="119" y="38"/>
                    <a:pt x="119" y="38"/>
                  </a:cubicBezTo>
                  <a:cubicBezTo>
                    <a:pt x="119" y="39"/>
                    <a:pt x="118" y="41"/>
                    <a:pt x="118" y="41"/>
                  </a:cubicBezTo>
                  <a:cubicBezTo>
                    <a:pt x="117" y="41"/>
                    <a:pt x="115" y="44"/>
                    <a:pt x="115" y="43"/>
                  </a:cubicBezTo>
                  <a:cubicBezTo>
                    <a:pt x="114" y="43"/>
                    <a:pt x="112" y="46"/>
                    <a:pt x="112" y="46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3" y="50"/>
                    <a:pt x="103" y="49"/>
                  </a:cubicBezTo>
                  <a:cubicBezTo>
                    <a:pt x="102" y="49"/>
                    <a:pt x="100" y="50"/>
                    <a:pt x="100" y="50"/>
                  </a:cubicBezTo>
                  <a:cubicBezTo>
                    <a:pt x="99" y="50"/>
                    <a:pt x="98" y="53"/>
                    <a:pt x="96" y="54"/>
                  </a:cubicBezTo>
                  <a:cubicBezTo>
                    <a:pt x="94" y="56"/>
                    <a:pt x="93" y="57"/>
                    <a:pt x="92" y="58"/>
                  </a:cubicBezTo>
                  <a:cubicBezTo>
                    <a:pt x="91" y="59"/>
                    <a:pt x="90" y="61"/>
                    <a:pt x="90" y="62"/>
                  </a:cubicBezTo>
                  <a:cubicBezTo>
                    <a:pt x="89" y="62"/>
                    <a:pt x="88" y="65"/>
                    <a:pt x="87" y="66"/>
                  </a:cubicBezTo>
                  <a:cubicBezTo>
                    <a:pt x="86" y="67"/>
                    <a:pt x="87" y="69"/>
                    <a:pt x="87" y="69"/>
                  </a:cubicBezTo>
                  <a:cubicBezTo>
                    <a:pt x="87" y="69"/>
                    <a:pt x="84" y="82"/>
                    <a:pt x="84" y="83"/>
                  </a:cubicBezTo>
                  <a:cubicBezTo>
                    <a:pt x="83" y="84"/>
                    <a:pt x="84" y="86"/>
                    <a:pt x="84" y="86"/>
                  </a:cubicBezTo>
                  <a:cubicBezTo>
                    <a:pt x="85" y="86"/>
                    <a:pt x="85" y="90"/>
                    <a:pt x="85" y="90"/>
                  </a:cubicBezTo>
                  <a:cubicBezTo>
                    <a:pt x="85" y="91"/>
                    <a:pt x="84" y="92"/>
                    <a:pt x="84" y="92"/>
                  </a:cubicBezTo>
                  <a:cubicBezTo>
                    <a:pt x="83" y="93"/>
                    <a:pt x="82" y="95"/>
                    <a:pt x="82" y="96"/>
                  </a:cubicBezTo>
                  <a:cubicBezTo>
                    <a:pt x="81" y="96"/>
                    <a:pt x="80" y="99"/>
                    <a:pt x="79" y="99"/>
                  </a:cubicBezTo>
                  <a:cubicBezTo>
                    <a:pt x="78" y="100"/>
                    <a:pt x="78" y="100"/>
                    <a:pt x="77" y="102"/>
                  </a:cubicBezTo>
                  <a:cubicBezTo>
                    <a:pt x="76" y="103"/>
                    <a:pt x="75" y="103"/>
                    <a:pt x="73" y="104"/>
                  </a:cubicBezTo>
                  <a:cubicBezTo>
                    <a:pt x="72" y="104"/>
                    <a:pt x="72" y="105"/>
                    <a:pt x="72" y="105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69" y="109"/>
                    <a:pt x="68" y="110"/>
                  </a:cubicBezTo>
                  <a:cubicBezTo>
                    <a:pt x="67" y="110"/>
                    <a:pt x="66" y="111"/>
                    <a:pt x="65" y="112"/>
                  </a:cubicBezTo>
                  <a:cubicBezTo>
                    <a:pt x="64" y="113"/>
                    <a:pt x="61" y="114"/>
                    <a:pt x="61" y="114"/>
                  </a:cubicBezTo>
                  <a:cubicBezTo>
                    <a:pt x="60" y="114"/>
                    <a:pt x="49" y="118"/>
                    <a:pt x="49" y="118"/>
                  </a:cubicBezTo>
                  <a:cubicBezTo>
                    <a:pt x="48" y="118"/>
                    <a:pt x="46" y="121"/>
                    <a:pt x="4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4" y="123"/>
                    <a:pt x="43" y="128"/>
                    <a:pt x="43" y="128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38" y="134"/>
                    <a:pt x="38" y="134"/>
                  </a:cubicBezTo>
                  <a:cubicBezTo>
                    <a:pt x="37" y="134"/>
                    <a:pt x="34" y="136"/>
                    <a:pt x="34" y="136"/>
                  </a:cubicBezTo>
                  <a:cubicBezTo>
                    <a:pt x="34" y="136"/>
                    <a:pt x="31" y="139"/>
                    <a:pt x="31" y="140"/>
                  </a:cubicBezTo>
                  <a:cubicBezTo>
                    <a:pt x="30" y="140"/>
                    <a:pt x="30" y="144"/>
                    <a:pt x="30" y="144"/>
                  </a:cubicBezTo>
                  <a:cubicBezTo>
                    <a:pt x="30" y="144"/>
                    <a:pt x="29" y="147"/>
                    <a:pt x="28" y="148"/>
                  </a:cubicBezTo>
                  <a:cubicBezTo>
                    <a:pt x="28" y="148"/>
                    <a:pt x="26" y="152"/>
                    <a:pt x="26" y="152"/>
                  </a:cubicBezTo>
                  <a:cubicBezTo>
                    <a:pt x="26" y="152"/>
                    <a:pt x="23" y="156"/>
                    <a:pt x="23" y="156"/>
                  </a:cubicBezTo>
                  <a:cubicBezTo>
                    <a:pt x="23" y="157"/>
                    <a:pt x="21" y="159"/>
                    <a:pt x="20" y="159"/>
                  </a:cubicBezTo>
                  <a:cubicBezTo>
                    <a:pt x="20" y="160"/>
                    <a:pt x="19" y="161"/>
                    <a:pt x="18" y="162"/>
                  </a:cubicBezTo>
                  <a:cubicBezTo>
                    <a:pt x="17" y="162"/>
                    <a:pt x="16" y="165"/>
                    <a:pt x="16" y="165"/>
                  </a:cubicBezTo>
                  <a:cubicBezTo>
                    <a:pt x="15" y="166"/>
                    <a:pt x="15" y="167"/>
                    <a:pt x="15" y="169"/>
                  </a:cubicBezTo>
                  <a:cubicBezTo>
                    <a:pt x="15" y="170"/>
                    <a:pt x="14" y="172"/>
                    <a:pt x="14" y="173"/>
                  </a:cubicBezTo>
                  <a:cubicBezTo>
                    <a:pt x="13" y="174"/>
                    <a:pt x="11" y="180"/>
                    <a:pt x="9" y="182"/>
                  </a:cubicBezTo>
                  <a:cubicBezTo>
                    <a:pt x="7" y="183"/>
                    <a:pt x="6" y="184"/>
                    <a:pt x="6" y="185"/>
                  </a:cubicBezTo>
                  <a:cubicBezTo>
                    <a:pt x="5" y="186"/>
                    <a:pt x="4" y="188"/>
                    <a:pt x="4" y="189"/>
                  </a:cubicBezTo>
                  <a:cubicBezTo>
                    <a:pt x="4" y="189"/>
                    <a:pt x="3" y="192"/>
                    <a:pt x="3" y="194"/>
                  </a:cubicBezTo>
                  <a:cubicBezTo>
                    <a:pt x="2" y="194"/>
                    <a:pt x="2" y="194"/>
                    <a:pt x="2" y="194"/>
                  </a:cubicBezTo>
                  <a:cubicBezTo>
                    <a:pt x="2" y="195"/>
                    <a:pt x="2" y="196"/>
                    <a:pt x="2" y="196"/>
                  </a:cubicBezTo>
                  <a:cubicBezTo>
                    <a:pt x="1" y="199"/>
                    <a:pt x="2" y="201"/>
                    <a:pt x="2" y="201"/>
                  </a:cubicBezTo>
                  <a:cubicBezTo>
                    <a:pt x="3" y="201"/>
                    <a:pt x="3" y="201"/>
                    <a:pt x="4" y="200"/>
                  </a:cubicBezTo>
                  <a:cubicBezTo>
                    <a:pt x="6" y="199"/>
                    <a:pt x="9" y="204"/>
                    <a:pt x="9" y="204"/>
                  </a:cubicBezTo>
                  <a:cubicBezTo>
                    <a:pt x="10" y="204"/>
                    <a:pt x="13" y="212"/>
                    <a:pt x="13" y="212"/>
                  </a:cubicBezTo>
                  <a:cubicBezTo>
                    <a:pt x="13" y="213"/>
                    <a:pt x="12" y="215"/>
                    <a:pt x="10" y="215"/>
                  </a:cubicBezTo>
                  <a:cubicBezTo>
                    <a:pt x="9" y="216"/>
                    <a:pt x="10" y="218"/>
                    <a:pt x="10" y="218"/>
                  </a:cubicBezTo>
                  <a:cubicBezTo>
                    <a:pt x="10" y="218"/>
                    <a:pt x="10" y="220"/>
                    <a:pt x="11" y="221"/>
                  </a:cubicBezTo>
                  <a:cubicBezTo>
                    <a:pt x="12" y="221"/>
                    <a:pt x="12" y="223"/>
                    <a:pt x="12" y="223"/>
                  </a:cubicBezTo>
                  <a:cubicBezTo>
                    <a:pt x="14" y="228"/>
                    <a:pt x="14" y="228"/>
                    <a:pt x="14" y="228"/>
                  </a:cubicBezTo>
                  <a:cubicBezTo>
                    <a:pt x="14" y="228"/>
                    <a:pt x="15" y="234"/>
                    <a:pt x="15" y="234"/>
                  </a:cubicBezTo>
                  <a:cubicBezTo>
                    <a:pt x="15" y="235"/>
                    <a:pt x="13" y="237"/>
                    <a:pt x="13" y="237"/>
                  </a:cubicBezTo>
                  <a:cubicBezTo>
                    <a:pt x="13" y="237"/>
                    <a:pt x="11" y="240"/>
                    <a:pt x="10" y="244"/>
                  </a:cubicBezTo>
                  <a:cubicBezTo>
                    <a:pt x="10" y="247"/>
                    <a:pt x="10" y="249"/>
                    <a:pt x="10" y="249"/>
                  </a:cubicBezTo>
                  <a:cubicBezTo>
                    <a:pt x="10" y="249"/>
                    <a:pt x="9" y="250"/>
                    <a:pt x="9" y="250"/>
                  </a:cubicBezTo>
                  <a:cubicBezTo>
                    <a:pt x="9" y="251"/>
                    <a:pt x="9" y="252"/>
                    <a:pt x="9" y="252"/>
                  </a:cubicBezTo>
                  <a:cubicBezTo>
                    <a:pt x="9" y="252"/>
                    <a:pt x="8" y="257"/>
                    <a:pt x="7" y="258"/>
                  </a:cubicBezTo>
                  <a:cubicBezTo>
                    <a:pt x="6" y="259"/>
                    <a:pt x="6" y="261"/>
                    <a:pt x="6" y="261"/>
                  </a:cubicBezTo>
                  <a:cubicBezTo>
                    <a:pt x="6" y="262"/>
                    <a:pt x="3" y="265"/>
                    <a:pt x="2" y="266"/>
                  </a:cubicBezTo>
                  <a:cubicBezTo>
                    <a:pt x="0" y="267"/>
                    <a:pt x="0" y="269"/>
                    <a:pt x="1" y="269"/>
                  </a:cubicBezTo>
                  <a:cubicBezTo>
                    <a:pt x="1" y="269"/>
                    <a:pt x="2" y="272"/>
                    <a:pt x="3" y="273"/>
                  </a:cubicBezTo>
                  <a:cubicBezTo>
                    <a:pt x="3" y="273"/>
                    <a:pt x="3" y="276"/>
                    <a:pt x="4" y="275"/>
                  </a:cubicBezTo>
                  <a:cubicBezTo>
                    <a:pt x="6" y="275"/>
                    <a:pt x="8" y="279"/>
                    <a:pt x="8" y="279"/>
                  </a:cubicBezTo>
                  <a:cubicBezTo>
                    <a:pt x="8" y="279"/>
                    <a:pt x="8" y="283"/>
                    <a:pt x="8" y="283"/>
                  </a:cubicBezTo>
                  <a:cubicBezTo>
                    <a:pt x="9" y="283"/>
                    <a:pt x="8" y="284"/>
                    <a:pt x="7" y="285"/>
                  </a:cubicBezTo>
                  <a:cubicBezTo>
                    <a:pt x="6" y="286"/>
                    <a:pt x="6" y="287"/>
                    <a:pt x="6" y="288"/>
                  </a:cubicBezTo>
                  <a:cubicBezTo>
                    <a:pt x="5" y="289"/>
                    <a:pt x="6" y="290"/>
                    <a:pt x="6" y="290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7" y="297"/>
                    <a:pt x="7" y="297"/>
                    <a:pt x="7" y="297"/>
                  </a:cubicBezTo>
                  <a:cubicBezTo>
                    <a:pt x="7" y="297"/>
                    <a:pt x="8" y="298"/>
                    <a:pt x="8" y="298"/>
                  </a:cubicBezTo>
                  <a:cubicBezTo>
                    <a:pt x="8" y="298"/>
                    <a:pt x="9" y="299"/>
                    <a:pt x="10" y="299"/>
                  </a:cubicBezTo>
                  <a:cubicBezTo>
                    <a:pt x="11" y="299"/>
                    <a:pt x="10" y="300"/>
                    <a:pt x="11" y="301"/>
                  </a:cubicBezTo>
                  <a:cubicBezTo>
                    <a:pt x="11" y="302"/>
                    <a:pt x="13" y="303"/>
                    <a:pt x="13" y="302"/>
                  </a:cubicBezTo>
                  <a:cubicBezTo>
                    <a:pt x="14" y="302"/>
                    <a:pt x="14" y="302"/>
                    <a:pt x="14" y="302"/>
                  </a:cubicBezTo>
                  <a:cubicBezTo>
                    <a:pt x="15" y="302"/>
                    <a:pt x="15" y="302"/>
                    <a:pt x="16" y="302"/>
                  </a:cubicBezTo>
                  <a:cubicBezTo>
                    <a:pt x="16" y="301"/>
                    <a:pt x="17" y="301"/>
                    <a:pt x="18" y="302"/>
                  </a:cubicBezTo>
                  <a:cubicBezTo>
                    <a:pt x="18" y="302"/>
                    <a:pt x="19" y="302"/>
                    <a:pt x="19" y="302"/>
                  </a:cubicBezTo>
                  <a:cubicBezTo>
                    <a:pt x="20" y="302"/>
                    <a:pt x="22" y="304"/>
                    <a:pt x="22" y="304"/>
                  </a:cubicBezTo>
                  <a:cubicBezTo>
                    <a:pt x="22" y="307"/>
                    <a:pt x="22" y="307"/>
                    <a:pt x="22" y="307"/>
                  </a:cubicBezTo>
                  <a:cubicBezTo>
                    <a:pt x="22" y="307"/>
                    <a:pt x="22" y="309"/>
                    <a:pt x="22" y="309"/>
                  </a:cubicBezTo>
                  <a:cubicBezTo>
                    <a:pt x="22" y="310"/>
                    <a:pt x="23" y="311"/>
                    <a:pt x="23" y="311"/>
                  </a:cubicBezTo>
                  <a:cubicBezTo>
                    <a:pt x="24" y="311"/>
                    <a:pt x="25" y="312"/>
                    <a:pt x="26" y="313"/>
                  </a:cubicBezTo>
                  <a:cubicBezTo>
                    <a:pt x="27" y="314"/>
                    <a:pt x="27" y="314"/>
                    <a:pt x="27" y="314"/>
                  </a:cubicBezTo>
                  <a:cubicBezTo>
                    <a:pt x="27" y="314"/>
                    <a:pt x="28" y="316"/>
                    <a:pt x="29" y="317"/>
                  </a:cubicBezTo>
                  <a:cubicBezTo>
                    <a:pt x="30" y="318"/>
                    <a:pt x="31" y="320"/>
                    <a:pt x="32" y="320"/>
                  </a:cubicBezTo>
                  <a:cubicBezTo>
                    <a:pt x="33" y="321"/>
                    <a:pt x="34" y="322"/>
                    <a:pt x="34" y="322"/>
                  </a:cubicBezTo>
                  <a:cubicBezTo>
                    <a:pt x="34" y="322"/>
                    <a:pt x="39" y="326"/>
                    <a:pt x="43" y="332"/>
                  </a:cubicBezTo>
                  <a:cubicBezTo>
                    <a:pt x="44" y="334"/>
                    <a:pt x="45" y="335"/>
                    <a:pt x="45" y="335"/>
                  </a:cubicBezTo>
                  <a:cubicBezTo>
                    <a:pt x="45" y="336"/>
                    <a:pt x="45" y="336"/>
                    <a:pt x="45" y="336"/>
                  </a:cubicBezTo>
                  <a:cubicBezTo>
                    <a:pt x="46" y="336"/>
                    <a:pt x="47" y="338"/>
                    <a:pt x="48" y="339"/>
                  </a:cubicBezTo>
                  <a:cubicBezTo>
                    <a:pt x="49" y="340"/>
                    <a:pt x="50" y="344"/>
                    <a:pt x="50" y="345"/>
                  </a:cubicBezTo>
                  <a:cubicBezTo>
                    <a:pt x="50" y="345"/>
                    <a:pt x="50" y="348"/>
                    <a:pt x="50" y="348"/>
                  </a:cubicBezTo>
                  <a:cubicBezTo>
                    <a:pt x="51" y="350"/>
                    <a:pt x="51" y="350"/>
                    <a:pt x="51" y="350"/>
                  </a:cubicBezTo>
                  <a:cubicBezTo>
                    <a:pt x="51" y="350"/>
                    <a:pt x="53" y="350"/>
                    <a:pt x="54" y="350"/>
                  </a:cubicBezTo>
                  <a:cubicBezTo>
                    <a:pt x="55" y="350"/>
                    <a:pt x="55" y="352"/>
                    <a:pt x="55" y="352"/>
                  </a:cubicBezTo>
                  <a:cubicBezTo>
                    <a:pt x="56" y="352"/>
                    <a:pt x="59" y="354"/>
                    <a:pt x="59" y="354"/>
                  </a:cubicBezTo>
                  <a:cubicBezTo>
                    <a:pt x="60" y="354"/>
                    <a:pt x="61" y="358"/>
                    <a:pt x="63" y="359"/>
                  </a:cubicBezTo>
                  <a:cubicBezTo>
                    <a:pt x="63" y="359"/>
                    <a:pt x="63" y="359"/>
                    <a:pt x="63" y="359"/>
                  </a:cubicBezTo>
                  <a:cubicBezTo>
                    <a:pt x="65" y="360"/>
                    <a:pt x="68" y="361"/>
                    <a:pt x="68" y="361"/>
                  </a:cubicBezTo>
                  <a:cubicBezTo>
                    <a:pt x="68" y="361"/>
                    <a:pt x="73" y="362"/>
                    <a:pt x="74" y="365"/>
                  </a:cubicBezTo>
                  <a:cubicBezTo>
                    <a:pt x="76" y="367"/>
                    <a:pt x="78" y="369"/>
                    <a:pt x="79" y="369"/>
                  </a:cubicBezTo>
                  <a:cubicBezTo>
                    <a:pt x="80" y="370"/>
                    <a:pt x="82" y="372"/>
                    <a:pt x="82" y="373"/>
                  </a:cubicBezTo>
                  <a:cubicBezTo>
                    <a:pt x="83" y="374"/>
                    <a:pt x="85" y="375"/>
                    <a:pt x="85" y="375"/>
                  </a:cubicBezTo>
                  <a:cubicBezTo>
                    <a:pt x="85" y="375"/>
                    <a:pt x="88" y="376"/>
                    <a:pt x="88" y="377"/>
                  </a:cubicBezTo>
                  <a:cubicBezTo>
                    <a:pt x="89" y="378"/>
                    <a:pt x="91" y="379"/>
                    <a:pt x="91" y="379"/>
                  </a:cubicBezTo>
                  <a:cubicBezTo>
                    <a:pt x="92" y="380"/>
                    <a:pt x="94" y="382"/>
                    <a:pt x="95" y="382"/>
                  </a:cubicBezTo>
                  <a:cubicBezTo>
                    <a:pt x="95" y="382"/>
                    <a:pt x="99" y="383"/>
                    <a:pt x="100" y="384"/>
                  </a:cubicBezTo>
                  <a:cubicBezTo>
                    <a:pt x="101" y="384"/>
                    <a:pt x="105" y="386"/>
                    <a:pt x="106" y="386"/>
                  </a:cubicBezTo>
                  <a:cubicBezTo>
                    <a:pt x="106" y="386"/>
                    <a:pt x="110" y="387"/>
                    <a:pt x="110" y="387"/>
                  </a:cubicBezTo>
                  <a:cubicBezTo>
                    <a:pt x="110" y="386"/>
                    <a:pt x="110" y="386"/>
                    <a:pt x="110" y="386"/>
                  </a:cubicBezTo>
                  <a:cubicBezTo>
                    <a:pt x="114" y="384"/>
                    <a:pt x="116" y="384"/>
                    <a:pt x="118" y="382"/>
                  </a:cubicBezTo>
                  <a:cubicBezTo>
                    <a:pt x="119" y="380"/>
                    <a:pt x="120" y="381"/>
                    <a:pt x="120" y="381"/>
                  </a:cubicBezTo>
                  <a:cubicBezTo>
                    <a:pt x="120" y="381"/>
                    <a:pt x="121" y="381"/>
                    <a:pt x="121" y="380"/>
                  </a:cubicBezTo>
                  <a:cubicBezTo>
                    <a:pt x="122" y="380"/>
                    <a:pt x="125" y="380"/>
                    <a:pt x="127" y="378"/>
                  </a:cubicBezTo>
                  <a:cubicBezTo>
                    <a:pt x="129" y="377"/>
                    <a:pt x="131" y="378"/>
                    <a:pt x="134" y="377"/>
                  </a:cubicBezTo>
                  <a:cubicBezTo>
                    <a:pt x="136" y="376"/>
                    <a:pt x="137" y="376"/>
                    <a:pt x="138" y="377"/>
                  </a:cubicBezTo>
                  <a:cubicBezTo>
                    <a:pt x="139" y="377"/>
                    <a:pt x="140" y="377"/>
                    <a:pt x="140" y="377"/>
                  </a:cubicBezTo>
                  <a:cubicBezTo>
                    <a:pt x="141" y="376"/>
                    <a:pt x="144" y="376"/>
                    <a:pt x="146" y="376"/>
                  </a:cubicBezTo>
                  <a:cubicBezTo>
                    <a:pt x="148" y="376"/>
                    <a:pt x="150" y="376"/>
                    <a:pt x="152" y="376"/>
                  </a:cubicBezTo>
                  <a:cubicBezTo>
                    <a:pt x="154" y="375"/>
                    <a:pt x="155" y="376"/>
                    <a:pt x="157" y="376"/>
                  </a:cubicBezTo>
                  <a:cubicBezTo>
                    <a:pt x="157" y="376"/>
                    <a:pt x="158" y="377"/>
                    <a:pt x="159" y="377"/>
                  </a:cubicBezTo>
                  <a:cubicBezTo>
                    <a:pt x="160" y="377"/>
                    <a:pt x="162" y="377"/>
                    <a:pt x="164" y="378"/>
                  </a:cubicBezTo>
                  <a:cubicBezTo>
                    <a:pt x="168" y="378"/>
                    <a:pt x="168" y="381"/>
                    <a:pt x="168" y="382"/>
                  </a:cubicBezTo>
                  <a:cubicBezTo>
                    <a:pt x="169" y="383"/>
                    <a:pt x="170" y="382"/>
                    <a:pt x="170" y="382"/>
                  </a:cubicBezTo>
                  <a:cubicBezTo>
                    <a:pt x="170" y="382"/>
                    <a:pt x="174" y="380"/>
                    <a:pt x="176" y="379"/>
                  </a:cubicBezTo>
                  <a:cubicBezTo>
                    <a:pt x="179" y="378"/>
                    <a:pt x="181" y="377"/>
                    <a:pt x="182" y="376"/>
                  </a:cubicBezTo>
                  <a:cubicBezTo>
                    <a:pt x="184" y="374"/>
                    <a:pt x="184" y="374"/>
                    <a:pt x="185" y="374"/>
                  </a:cubicBezTo>
                  <a:cubicBezTo>
                    <a:pt x="186" y="373"/>
                    <a:pt x="186" y="373"/>
                    <a:pt x="186" y="373"/>
                  </a:cubicBezTo>
                  <a:cubicBezTo>
                    <a:pt x="187" y="374"/>
                    <a:pt x="188" y="374"/>
                    <a:pt x="189" y="373"/>
                  </a:cubicBezTo>
                  <a:cubicBezTo>
                    <a:pt x="192" y="373"/>
                    <a:pt x="192" y="373"/>
                    <a:pt x="194" y="373"/>
                  </a:cubicBezTo>
                  <a:cubicBezTo>
                    <a:pt x="195" y="372"/>
                    <a:pt x="196" y="371"/>
                    <a:pt x="197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9" y="369"/>
                    <a:pt x="200" y="369"/>
                    <a:pt x="201" y="369"/>
                  </a:cubicBezTo>
                  <a:cubicBezTo>
                    <a:pt x="203" y="369"/>
                    <a:pt x="205" y="367"/>
                    <a:pt x="207" y="366"/>
                  </a:cubicBezTo>
                  <a:cubicBezTo>
                    <a:pt x="209" y="366"/>
                    <a:pt x="209" y="366"/>
                    <a:pt x="211" y="365"/>
                  </a:cubicBezTo>
                  <a:cubicBezTo>
                    <a:pt x="211" y="365"/>
                    <a:pt x="211" y="365"/>
                    <a:pt x="211" y="365"/>
                  </a:cubicBezTo>
                  <a:cubicBezTo>
                    <a:pt x="213" y="365"/>
                    <a:pt x="213" y="364"/>
                    <a:pt x="213" y="364"/>
                  </a:cubicBezTo>
                  <a:cubicBezTo>
                    <a:pt x="213" y="364"/>
                    <a:pt x="221" y="364"/>
                    <a:pt x="223" y="362"/>
                  </a:cubicBezTo>
                  <a:cubicBezTo>
                    <a:pt x="226" y="360"/>
                    <a:pt x="226" y="363"/>
                    <a:pt x="226" y="363"/>
                  </a:cubicBezTo>
                  <a:cubicBezTo>
                    <a:pt x="226" y="363"/>
                    <a:pt x="227" y="363"/>
                    <a:pt x="227" y="363"/>
                  </a:cubicBezTo>
                  <a:cubicBezTo>
                    <a:pt x="228" y="363"/>
                    <a:pt x="230" y="362"/>
                    <a:pt x="231" y="362"/>
                  </a:cubicBezTo>
                  <a:cubicBezTo>
                    <a:pt x="234" y="362"/>
                    <a:pt x="237" y="361"/>
                    <a:pt x="239" y="362"/>
                  </a:cubicBezTo>
                  <a:cubicBezTo>
                    <a:pt x="242" y="363"/>
                    <a:pt x="242" y="365"/>
                    <a:pt x="244" y="366"/>
                  </a:cubicBezTo>
                  <a:cubicBezTo>
                    <a:pt x="245" y="366"/>
                    <a:pt x="246" y="369"/>
                    <a:pt x="248" y="368"/>
                  </a:cubicBezTo>
                  <a:cubicBezTo>
                    <a:pt x="251" y="368"/>
                    <a:pt x="251" y="372"/>
                    <a:pt x="252" y="372"/>
                  </a:cubicBezTo>
                  <a:cubicBezTo>
                    <a:pt x="253" y="373"/>
                    <a:pt x="252" y="376"/>
                    <a:pt x="252" y="378"/>
                  </a:cubicBezTo>
                  <a:cubicBezTo>
                    <a:pt x="252" y="379"/>
                    <a:pt x="253" y="382"/>
                    <a:pt x="255" y="382"/>
                  </a:cubicBezTo>
                  <a:cubicBezTo>
                    <a:pt x="257" y="383"/>
                    <a:pt x="258" y="385"/>
                    <a:pt x="259" y="384"/>
                  </a:cubicBezTo>
                  <a:cubicBezTo>
                    <a:pt x="259" y="384"/>
                    <a:pt x="267" y="384"/>
                    <a:pt x="270" y="385"/>
                  </a:cubicBezTo>
                  <a:cubicBezTo>
                    <a:pt x="272" y="385"/>
                    <a:pt x="273" y="385"/>
                    <a:pt x="275" y="384"/>
                  </a:cubicBezTo>
                  <a:cubicBezTo>
                    <a:pt x="276" y="384"/>
                    <a:pt x="278" y="383"/>
                    <a:pt x="280" y="382"/>
                  </a:cubicBezTo>
                  <a:cubicBezTo>
                    <a:pt x="281" y="382"/>
                    <a:pt x="285" y="380"/>
                    <a:pt x="287" y="380"/>
                  </a:cubicBezTo>
                  <a:cubicBezTo>
                    <a:pt x="288" y="379"/>
                    <a:pt x="286" y="381"/>
                    <a:pt x="286" y="383"/>
                  </a:cubicBezTo>
                  <a:cubicBezTo>
                    <a:pt x="286" y="383"/>
                    <a:pt x="286" y="384"/>
                    <a:pt x="286" y="384"/>
                  </a:cubicBezTo>
                  <a:cubicBezTo>
                    <a:pt x="286" y="385"/>
                    <a:pt x="287" y="386"/>
                    <a:pt x="288" y="387"/>
                  </a:cubicBezTo>
                  <a:cubicBezTo>
                    <a:pt x="289" y="387"/>
                    <a:pt x="290" y="389"/>
                    <a:pt x="291" y="389"/>
                  </a:cubicBezTo>
                  <a:cubicBezTo>
                    <a:pt x="291" y="390"/>
                    <a:pt x="293" y="388"/>
                    <a:pt x="295" y="388"/>
                  </a:cubicBezTo>
                  <a:cubicBezTo>
                    <a:pt x="296" y="387"/>
                    <a:pt x="297" y="391"/>
                    <a:pt x="297" y="391"/>
                  </a:cubicBezTo>
                  <a:cubicBezTo>
                    <a:pt x="298" y="391"/>
                    <a:pt x="300" y="397"/>
                    <a:pt x="301" y="398"/>
                  </a:cubicBezTo>
                  <a:cubicBezTo>
                    <a:pt x="301" y="398"/>
                    <a:pt x="301" y="405"/>
                    <a:pt x="301" y="405"/>
                  </a:cubicBezTo>
                  <a:cubicBezTo>
                    <a:pt x="302" y="405"/>
                    <a:pt x="300" y="408"/>
                    <a:pt x="299" y="410"/>
                  </a:cubicBezTo>
                  <a:cubicBezTo>
                    <a:pt x="298" y="411"/>
                    <a:pt x="298" y="411"/>
                    <a:pt x="298" y="411"/>
                  </a:cubicBezTo>
                  <a:cubicBezTo>
                    <a:pt x="298" y="411"/>
                    <a:pt x="297" y="413"/>
                    <a:pt x="298" y="415"/>
                  </a:cubicBezTo>
                  <a:cubicBezTo>
                    <a:pt x="298" y="416"/>
                    <a:pt x="298" y="418"/>
                    <a:pt x="298" y="420"/>
                  </a:cubicBezTo>
                  <a:cubicBezTo>
                    <a:pt x="298" y="423"/>
                    <a:pt x="297" y="424"/>
                    <a:pt x="298" y="427"/>
                  </a:cubicBezTo>
                  <a:cubicBezTo>
                    <a:pt x="298" y="431"/>
                    <a:pt x="295" y="431"/>
                    <a:pt x="294" y="433"/>
                  </a:cubicBezTo>
                  <a:cubicBezTo>
                    <a:pt x="292" y="434"/>
                    <a:pt x="292" y="438"/>
                    <a:pt x="292" y="440"/>
                  </a:cubicBezTo>
                  <a:cubicBezTo>
                    <a:pt x="293" y="442"/>
                    <a:pt x="292" y="446"/>
                    <a:pt x="293" y="447"/>
                  </a:cubicBezTo>
                  <a:cubicBezTo>
                    <a:pt x="293" y="448"/>
                    <a:pt x="295" y="454"/>
                    <a:pt x="297" y="454"/>
                  </a:cubicBezTo>
                  <a:cubicBezTo>
                    <a:pt x="298" y="454"/>
                    <a:pt x="299" y="459"/>
                    <a:pt x="300" y="459"/>
                  </a:cubicBezTo>
                  <a:cubicBezTo>
                    <a:pt x="301" y="458"/>
                    <a:pt x="307" y="466"/>
                    <a:pt x="312" y="473"/>
                  </a:cubicBezTo>
                  <a:cubicBezTo>
                    <a:pt x="313" y="475"/>
                    <a:pt x="315" y="477"/>
                    <a:pt x="315" y="478"/>
                  </a:cubicBezTo>
                  <a:cubicBezTo>
                    <a:pt x="317" y="480"/>
                    <a:pt x="317" y="480"/>
                    <a:pt x="318" y="480"/>
                  </a:cubicBezTo>
                  <a:cubicBezTo>
                    <a:pt x="319" y="480"/>
                    <a:pt x="322" y="486"/>
                    <a:pt x="325" y="488"/>
                  </a:cubicBezTo>
                  <a:cubicBezTo>
                    <a:pt x="325" y="488"/>
                    <a:pt x="325" y="488"/>
                    <a:pt x="325" y="488"/>
                  </a:cubicBezTo>
                  <a:cubicBezTo>
                    <a:pt x="328" y="491"/>
                    <a:pt x="328" y="496"/>
                    <a:pt x="328" y="496"/>
                  </a:cubicBezTo>
                  <a:cubicBezTo>
                    <a:pt x="328" y="497"/>
                    <a:pt x="328" y="498"/>
                    <a:pt x="328" y="498"/>
                  </a:cubicBezTo>
                  <a:cubicBezTo>
                    <a:pt x="328" y="500"/>
                    <a:pt x="328" y="501"/>
                    <a:pt x="328" y="502"/>
                  </a:cubicBezTo>
                  <a:cubicBezTo>
                    <a:pt x="328" y="503"/>
                    <a:pt x="330" y="506"/>
                    <a:pt x="331" y="508"/>
                  </a:cubicBezTo>
                  <a:cubicBezTo>
                    <a:pt x="333" y="510"/>
                    <a:pt x="334" y="514"/>
                    <a:pt x="336" y="516"/>
                  </a:cubicBezTo>
                  <a:cubicBezTo>
                    <a:pt x="338" y="518"/>
                    <a:pt x="338" y="521"/>
                    <a:pt x="340" y="523"/>
                  </a:cubicBezTo>
                  <a:cubicBezTo>
                    <a:pt x="342" y="525"/>
                    <a:pt x="339" y="527"/>
                    <a:pt x="339" y="529"/>
                  </a:cubicBezTo>
                  <a:cubicBezTo>
                    <a:pt x="338" y="530"/>
                    <a:pt x="336" y="533"/>
                    <a:pt x="335" y="533"/>
                  </a:cubicBezTo>
                  <a:cubicBezTo>
                    <a:pt x="335" y="534"/>
                    <a:pt x="337" y="538"/>
                    <a:pt x="339" y="542"/>
                  </a:cubicBezTo>
                  <a:cubicBezTo>
                    <a:pt x="341" y="545"/>
                    <a:pt x="342" y="550"/>
                    <a:pt x="344" y="553"/>
                  </a:cubicBezTo>
                  <a:cubicBezTo>
                    <a:pt x="346" y="555"/>
                    <a:pt x="344" y="558"/>
                    <a:pt x="345" y="559"/>
                  </a:cubicBezTo>
                  <a:cubicBezTo>
                    <a:pt x="345" y="559"/>
                    <a:pt x="345" y="562"/>
                    <a:pt x="345" y="563"/>
                  </a:cubicBezTo>
                  <a:cubicBezTo>
                    <a:pt x="345" y="564"/>
                    <a:pt x="344" y="568"/>
                    <a:pt x="344" y="568"/>
                  </a:cubicBezTo>
                  <a:cubicBezTo>
                    <a:pt x="344" y="568"/>
                    <a:pt x="342" y="570"/>
                    <a:pt x="342" y="571"/>
                  </a:cubicBezTo>
                  <a:cubicBezTo>
                    <a:pt x="341" y="572"/>
                    <a:pt x="339" y="573"/>
                    <a:pt x="338" y="574"/>
                  </a:cubicBezTo>
                  <a:cubicBezTo>
                    <a:pt x="336" y="575"/>
                    <a:pt x="334" y="576"/>
                    <a:pt x="333" y="578"/>
                  </a:cubicBezTo>
                  <a:cubicBezTo>
                    <a:pt x="332" y="580"/>
                    <a:pt x="331" y="582"/>
                    <a:pt x="332" y="583"/>
                  </a:cubicBezTo>
                  <a:cubicBezTo>
                    <a:pt x="332" y="585"/>
                    <a:pt x="330" y="587"/>
                    <a:pt x="329" y="587"/>
                  </a:cubicBezTo>
                  <a:cubicBezTo>
                    <a:pt x="329" y="587"/>
                    <a:pt x="327" y="594"/>
                    <a:pt x="327" y="595"/>
                  </a:cubicBezTo>
                  <a:cubicBezTo>
                    <a:pt x="328" y="596"/>
                    <a:pt x="327" y="601"/>
                    <a:pt x="327" y="601"/>
                  </a:cubicBezTo>
                  <a:cubicBezTo>
                    <a:pt x="327" y="602"/>
                    <a:pt x="325" y="606"/>
                    <a:pt x="324" y="607"/>
                  </a:cubicBezTo>
                  <a:cubicBezTo>
                    <a:pt x="324" y="607"/>
                    <a:pt x="324" y="609"/>
                    <a:pt x="323" y="611"/>
                  </a:cubicBezTo>
                  <a:cubicBezTo>
                    <a:pt x="323" y="612"/>
                    <a:pt x="322" y="615"/>
                    <a:pt x="322" y="615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2" y="623"/>
                    <a:pt x="322" y="624"/>
                    <a:pt x="322" y="625"/>
                  </a:cubicBezTo>
                  <a:cubicBezTo>
                    <a:pt x="321" y="628"/>
                    <a:pt x="321" y="636"/>
                    <a:pt x="322" y="638"/>
                  </a:cubicBezTo>
                  <a:cubicBezTo>
                    <a:pt x="324" y="641"/>
                    <a:pt x="323" y="641"/>
                    <a:pt x="324" y="642"/>
                  </a:cubicBezTo>
                  <a:cubicBezTo>
                    <a:pt x="325" y="643"/>
                    <a:pt x="326" y="645"/>
                    <a:pt x="327" y="645"/>
                  </a:cubicBezTo>
                  <a:cubicBezTo>
                    <a:pt x="329" y="645"/>
                    <a:pt x="329" y="648"/>
                    <a:pt x="330" y="648"/>
                  </a:cubicBezTo>
                  <a:cubicBezTo>
                    <a:pt x="331" y="649"/>
                    <a:pt x="333" y="652"/>
                    <a:pt x="334" y="653"/>
                  </a:cubicBezTo>
                  <a:cubicBezTo>
                    <a:pt x="335" y="653"/>
                    <a:pt x="335" y="658"/>
                    <a:pt x="335" y="658"/>
                  </a:cubicBezTo>
                  <a:cubicBezTo>
                    <a:pt x="335" y="658"/>
                    <a:pt x="337" y="662"/>
                    <a:pt x="338" y="662"/>
                  </a:cubicBezTo>
                  <a:cubicBezTo>
                    <a:pt x="338" y="662"/>
                    <a:pt x="341" y="670"/>
                    <a:pt x="341" y="670"/>
                  </a:cubicBezTo>
                  <a:cubicBezTo>
                    <a:pt x="342" y="673"/>
                    <a:pt x="342" y="673"/>
                    <a:pt x="342" y="673"/>
                  </a:cubicBezTo>
                  <a:cubicBezTo>
                    <a:pt x="342" y="673"/>
                    <a:pt x="343" y="674"/>
                    <a:pt x="344" y="675"/>
                  </a:cubicBezTo>
                  <a:cubicBezTo>
                    <a:pt x="344" y="676"/>
                    <a:pt x="345" y="677"/>
                    <a:pt x="346" y="677"/>
                  </a:cubicBezTo>
                  <a:cubicBezTo>
                    <a:pt x="347" y="678"/>
                    <a:pt x="347" y="679"/>
                    <a:pt x="349" y="681"/>
                  </a:cubicBezTo>
                  <a:cubicBezTo>
                    <a:pt x="352" y="684"/>
                    <a:pt x="352" y="685"/>
                    <a:pt x="352" y="686"/>
                  </a:cubicBezTo>
                  <a:cubicBezTo>
                    <a:pt x="353" y="687"/>
                    <a:pt x="353" y="689"/>
                    <a:pt x="353" y="690"/>
                  </a:cubicBezTo>
                  <a:cubicBezTo>
                    <a:pt x="353" y="691"/>
                    <a:pt x="353" y="695"/>
                    <a:pt x="353" y="695"/>
                  </a:cubicBezTo>
                  <a:cubicBezTo>
                    <a:pt x="353" y="695"/>
                    <a:pt x="351" y="702"/>
                    <a:pt x="351" y="703"/>
                  </a:cubicBezTo>
                  <a:cubicBezTo>
                    <a:pt x="350" y="704"/>
                    <a:pt x="351" y="705"/>
                    <a:pt x="352" y="706"/>
                  </a:cubicBezTo>
                  <a:cubicBezTo>
                    <a:pt x="353" y="707"/>
                    <a:pt x="353" y="709"/>
                    <a:pt x="354" y="709"/>
                  </a:cubicBezTo>
                  <a:cubicBezTo>
                    <a:pt x="355" y="710"/>
                    <a:pt x="355" y="713"/>
                    <a:pt x="355" y="713"/>
                  </a:cubicBezTo>
                  <a:cubicBezTo>
                    <a:pt x="356" y="713"/>
                    <a:pt x="356" y="718"/>
                    <a:pt x="356" y="720"/>
                  </a:cubicBezTo>
                  <a:cubicBezTo>
                    <a:pt x="357" y="722"/>
                    <a:pt x="356" y="723"/>
                    <a:pt x="356" y="724"/>
                  </a:cubicBezTo>
                  <a:cubicBezTo>
                    <a:pt x="355" y="724"/>
                    <a:pt x="355" y="725"/>
                    <a:pt x="356" y="727"/>
                  </a:cubicBezTo>
                  <a:cubicBezTo>
                    <a:pt x="356" y="728"/>
                    <a:pt x="356" y="729"/>
                    <a:pt x="358" y="735"/>
                  </a:cubicBezTo>
                  <a:cubicBezTo>
                    <a:pt x="359" y="741"/>
                    <a:pt x="359" y="739"/>
                    <a:pt x="360" y="740"/>
                  </a:cubicBezTo>
                  <a:cubicBezTo>
                    <a:pt x="361" y="741"/>
                    <a:pt x="361" y="745"/>
                    <a:pt x="362" y="745"/>
                  </a:cubicBezTo>
                  <a:cubicBezTo>
                    <a:pt x="363" y="744"/>
                    <a:pt x="367" y="754"/>
                    <a:pt x="370" y="757"/>
                  </a:cubicBezTo>
                  <a:cubicBezTo>
                    <a:pt x="372" y="760"/>
                    <a:pt x="372" y="760"/>
                    <a:pt x="373" y="761"/>
                  </a:cubicBezTo>
                  <a:cubicBezTo>
                    <a:pt x="374" y="761"/>
                    <a:pt x="374" y="761"/>
                    <a:pt x="374" y="761"/>
                  </a:cubicBezTo>
                  <a:cubicBezTo>
                    <a:pt x="375" y="763"/>
                    <a:pt x="376" y="765"/>
                    <a:pt x="377" y="766"/>
                  </a:cubicBezTo>
                  <a:cubicBezTo>
                    <a:pt x="378" y="767"/>
                    <a:pt x="379" y="769"/>
                    <a:pt x="381" y="769"/>
                  </a:cubicBezTo>
                  <a:cubicBezTo>
                    <a:pt x="382" y="769"/>
                    <a:pt x="381" y="773"/>
                    <a:pt x="381" y="774"/>
                  </a:cubicBezTo>
                  <a:cubicBezTo>
                    <a:pt x="381" y="775"/>
                    <a:pt x="383" y="778"/>
                    <a:pt x="383" y="779"/>
                  </a:cubicBezTo>
                  <a:cubicBezTo>
                    <a:pt x="383" y="780"/>
                    <a:pt x="384" y="783"/>
                    <a:pt x="384" y="784"/>
                  </a:cubicBezTo>
                  <a:cubicBezTo>
                    <a:pt x="383" y="785"/>
                    <a:pt x="385" y="787"/>
                    <a:pt x="387" y="789"/>
                  </a:cubicBezTo>
                  <a:cubicBezTo>
                    <a:pt x="388" y="791"/>
                    <a:pt x="389" y="791"/>
                    <a:pt x="390" y="792"/>
                  </a:cubicBezTo>
                  <a:cubicBezTo>
                    <a:pt x="391" y="793"/>
                    <a:pt x="392" y="796"/>
                    <a:pt x="392" y="797"/>
                  </a:cubicBezTo>
                  <a:cubicBezTo>
                    <a:pt x="393" y="797"/>
                    <a:pt x="395" y="799"/>
                    <a:pt x="395" y="800"/>
                  </a:cubicBezTo>
                  <a:cubicBezTo>
                    <a:pt x="395" y="801"/>
                    <a:pt x="395" y="807"/>
                    <a:pt x="394" y="809"/>
                  </a:cubicBezTo>
                  <a:cubicBezTo>
                    <a:pt x="393" y="810"/>
                    <a:pt x="394" y="809"/>
                    <a:pt x="392" y="810"/>
                  </a:cubicBezTo>
                  <a:cubicBezTo>
                    <a:pt x="390" y="812"/>
                    <a:pt x="389" y="812"/>
                    <a:pt x="389" y="812"/>
                  </a:cubicBezTo>
                  <a:cubicBezTo>
                    <a:pt x="390" y="814"/>
                    <a:pt x="390" y="814"/>
                    <a:pt x="390" y="814"/>
                  </a:cubicBezTo>
                  <a:cubicBezTo>
                    <a:pt x="390" y="814"/>
                    <a:pt x="391" y="817"/>
                    <a:pt x="392" y="817"/>
                  </a:cubicBezTo>
                  <a:cubicBezTo>
                    <a:pt x="393" y="816"/>
                    <a:pt x="395" y="822"/>
                    <a:pt x="395" y="822"/>
                  </a:cubicBezTo>
                  <a:cubicBezTo>
                    <a:pt x="395" y="823"/>
                    <a:pt x="395" y="824"/>
                    <a:pt x="395" y="824"/>
                  </a:cubicBezTo>
                  <a:cubicBezTo>
                    <a:pt x="395" y="824"/>
                    <a:pt x="395" y="826"/>
                    <a:pt x="395" y="827"/>
                  </a:cubicBezTo>
                  <a:cubicBezTo>
                    <a:pt x="395" y="829"/>
                    <a:pt x="397" y="828"/>
                    <a:pt x="397" y="828"/>
                  </a:cubicBezTo>
                  <a:cubicBezTo>
                    <a:pt x="397" y="827"/>
                    <a:pt x="399" y="828"/>
                    <a:pt x="400" y="829"/>
                  </a:cubicBezTo>
                  <a:cubicBezTo>
                    <a:pt x="400" y="829"/>
                    <a:pt x="401" y="830"/>
                    <a:pt x="402" y="830"/>
                  </a:cubicBezTo>
                  <a:cubicBezTo>
                    <a:pt x="403" y="830"/>
                    <a:pt x="403" y="832"/>
                    <a:pt x="403" y="832"/>
                  </a:cubicBezTo>
                  <a:cubicBezTo>
                    <a:pt x="403" y="832"/>
                    <a:pt x="404" y="834"/>
                    <a:pt x="405" y="834"/>
                  </a:cubicBezTo>
                  <a:cubicBezTo>
                    <a:pt x="405" y="833"/>
                    <a:pt x="405" y="834"/>
                    <a:pt x="406" y="834"/>
                  </a:cubicBezTo>
                  <a:cubicBezTo>
                    <a:pt x="406" y="834"/>
                    <a:pt x="407" y="835"/>
                    <a:pt x="409" y="834"/>
                  </a:cubicBezTo>
                  <a:cubicBezTo>
                    <a:pt x="411" y="833"/>
                    <a:pt x="412" y="835"/>
                    <a:pt x="415" y="836"/>
                  </a:cubicBezTo>
                  <a:cubicBezTo>
                    <a:pt x="416" y="836"/>
                    <a:pt x="418" y="835"/>
                    <a:pt x="419" y="834"/>
                  </a:cubicBezTo>
                  <a:cubicBezTo>
                    <a:pt x="420" y="833"/>
                    <a:pt x="420" y="833"/>
                    <a:pt x="420" y="833"/>
                  </a:cubicBezTo>
                  <a:cubicBezTo>
                    <a:pt x="424" y="831"/>
                    <a:pt x="424" y="831"/>
                    <a:pt x="424" y="831"/>
                  </a:cubicBezTo>
                  <a:cubicBezTo>
                    <a:pt x="424" y="831"/>
                    <a:pt x="426" y="831"/>
                    <a:pt x="430" y="831"/>
                  </a:cubicBezTo>
                  <a:cubicBezTo>
                    <a:pt x="434" y="832"/>
                    <a:pt x="431" y="830"/>
                    <a:pt x="433" y="829"/>
                  </a:cubicBezTo>
                  <a:cubicBezTo>
                    <a:pt x="433" y="829"/>
                    <a:pt x="434" y="829"/>
                    <a:pt x="434" y="830"/>
                  </a:cubicBezTo>
                  <a:cubicBezTo>
                    <a:pt x="435" y="830"/>
                    <a:pt x="435" y="830"/>
                    <a:pt x="436" y="830"/>
                  </a:cubicBezTo>
                  <a:cubicBezTo>
                    <a:pt x="438" y="829"/>
                    <a:pt x="436" y="830"/>
                    <a:pt x="439" y="828"/>
                  </a:cubicBezTo>
                  <a:cubicBezTo>
                    <a:pt x="440" y="828"/>
                    <a:pt x="439" y="827"/>
                    <a:pt x="441" y="826"/>
                  </a:cubicBezTo>
                  <a:cubicBezTo>
                    <a:pt x="442" y="825"/>
                    <a:pt x="442" y="826"/>
                    <a:pt x="442" y="826"/>
                  </a:cubicBezTo>
                  <a:cubicBezTo>
                    <a:pt x="442" y="826"/>
                    <a:pt x="443" y="826"/>
                    <a:pt x="444" y="826"/>
                  </a:cubicBezTo>
                  <a:cubicBezTo>
                    <a:pt x="444" y="826"/>
                    <a:pt x="445" y="826"/>
                    <a:pt x="447" y="827"/>
                  </a:cubicBezTo>
                  <a:cubicBezTo>
                    <a:pt x="447" y="827"/>
                    <a:pt x="449" y="827"/>
                    <a:pt x="451" y="827"/>
                  </a:cubicBezTo>
                  <a:cubicBezTo>
                    <a:pt x="452" y="827"/>
                    <a:pt x="452" y="827"/>
                    <a:pt x="452" y="827"/>
                  </a:cubicBezTo>
                  <a:cubicBezTo>
                    <a:pt x="452" y="827"/>
                    <a:pt x="452" y="827"/>
                    <a:pt x="453" y="826"/>
                  </a:cubicBezTo>
                  <a:cubicBezTo>
                    <a:pt x="453" y="826"/>
                    <a:pt x="453" y="826"/>
                    <a:pt x="454" y="826"/>
                  </a:cubicBezTo>
                  <a:cubicBezTo>
                    <a:pt x="454" y="826"/>
                    <a:pt x="454" y="826"/>
                    <a:pt x="454" y="826"/>
                  </a:cubicBezTo>
                  <a:cubicBezTo>
                    <a:pt x="455" y="826"/>
                    <a:pt x="455" y="826"/>
                    <a:pt x="456" y="827"/>
                  </a:cubicBezTo>
                  <a:cubicBezTo>
                    <a:pt x="456" y="827"/>
                    <a:pt x="457" y="827"/>
                    <a:pt x="457" y="827"/>
                  </a:cubicBezTo>
                  <a:cubicBezTo>
                    <a:pt x="459" y="827"/>
                    <a:pt x="459" y="827"/>
                    <a:pt x="461" y="828"/>
                  </a:cubicBezTo>
                  <a:cubicBezTo>
                    <a:pt x="461" y="828"/>
                    <a:pt x="466" y="830"/>
                    <a:pt x="468" y="829"/>
                  </a:cubicBezTo>
                  <a:cubicBezTo>
                    <a:pt x="468" y="829"/>
                    <a:pt x="469" y="828"/>
                    <a:pt x="469" y="827"/>
                  </a:cubicBezTo>
                  <a:cubicBezTo>
                    <a:pt x="469" y="826"/>
                    <a:pt x="471" y="827"/>
                    <a:pt x="471" y="826"/>
                  </a:cubicBezTo>
                  <a:cubicBezTo>
                    <a:pt x="471" y="826"/>
                    <a:pt x="473" y="827"/>
                    <a:pt x="473" y="827"/>
                  </a:cubicBezTo>
                  <a:cubicBezTo>
                    <a:pt x="475" y="827"/>
                    <a:pt x="475" y="827"/>
                    <a:pt x="475" y="827"/>
                  </a:cubicBezTo>
                  <a:cubicBezTo>
                    <a:pt x="475" y="827"/>
                    <a:pt x="477" y="827"/>
                    <a:pt x="477" y="826"/>
                  </a:cubicBezTo>
                  <a:cubicBezTo>
                    <a:pt x="478" y="825"/>
                    <a:pt x="478" y="825"/>
                    <a:pt x="480" y="823"/>
                  </a:cubicBezTo>
                  <a:cubicBezTo>
                    <a:pt x="480" y="822"/>
                    <a:pt x="481" y="823"/>
                    <a:pt x="482" y="823"/>
                  </a:cubicBezTo>
                  <a:cubicBezTo>
                    <a:pt x="483" y="823"/>
                    <a:pt x="483" y="823"/>
                    <a:pt x="484" y="823"/>
                  </a:cubicBezTo>
                  <a:cubicBezTo>
                    <a:pt x="486" y="823"/>
                    <a:pt x="486" y="823"/>
                    <a:pt x="486" y="823"/>
                  </a:cubicBezTo>
                  <a:cubicBezTo>
                    <a:pt x="486" y="823"/>
                    <a:pt x="488" y="823"/>
                    <a:pt x="489" y="822"/>
                  </a:cubicBezTo>
                  <a:cubicBezTo>
                    <a:pt x="490" y="822"/>
                    <a:pt x="491" y="822"/>
                    <a:pt x="492" y="821"/>
                  </a:cubicBezTo>
                  <a:cubicBezTo>
                    <a:pt x="493" y="820"/>
                    <a:pt x="494" y="821"/>
                    <a:pt x="495" y="820"/>
                  </a:cubicBezTo>
                  <a:cubicBezTo>
                    <a:pt x="495" y="820"/>
                    <a:pt x="497" y="818"/>
                    <a:pt x="497" y="818"/>
                  </a:cubicBezTo>
                  <a:cubicBezTo>
                    <a:pt x="497" y="818"/>
                    <a:pt x="500" y="816"/>
                    <a:pt x="502" y="814"/>
                  </a:cubicBezTo>
                  <a:cubicBezTo>
                    <a:pt x="503" y="814"/>
                    <a:pt x="504" y="813"/>
                    <a:pt x="506" y="811"/>
                  </a:cubicBezTo>
                  <a:cubicBezTo>
                    <a:pt x="508" y="809"/>
                    <a:pt x="507" y="810"/>
                    <a:pt x="508" y="808"/>
                  </a:cubicBezTo>
                  <a:cubicBezTo>
                    <a:pt x="509" y="807"/>
                    <a:pt x="509" y="808"/>
                    <a:pt x="510" y="807"/>
                  </a:cubicBezTo>
                  <a:cubicBezTo>
                    <a:pt x="510" y="806"/>
                    <a:pt x="511" y="805"/>
                    <a:pt x="512" y="804"/>
                  </a:cubicBezTo>
                  <a:cubicBezTo>
                    <a:pt x="514" y="802"/>
                    <a:pt x="514" y="803"/>
                    <a:pt x="516" y="801"/>
                  </a:cubicBezTo>
                  <a:cubicBezTo>
                    <a:pt x="518" y="799"/>
                    <a:pt x="518" y="799"/>
                    <a:pt x="519" y="798"/>
                  </a:cubicBezTo>
                  <a:cubicBezTo>
                    <a:pt x="520" y="797"/>
                    <a:pt x="522" y="796"/>
                    <a:pt x="524" y="793"/>
                  </a:cubicBezTo>
                  <a:cubicBezTo>
                    <a:pt x="526" y="791"/>
                    <a:pt x="525" y="791"/>
                    <a:pt x="525" y="792"/>
                  </a:cubicBezTo>
                  <a:cubicBezTo>
                    <a:pt x="525" y="792"/>
                    <a:pt x="524" y="792"/>
                    <a:pt x="524" y="792"/>
                  </a:cubicBezTo>
                  <a:cubicBezTo>
                    <a:pt x="524" y="792"/>
                    <a:pt x="527" y="790"/>
                    <a:pt x="528" y="790"/>
                  </a:cubicBezTo>
                  <a:cubicBezTo>
                    <a:pt x="528" y="790"/>
                    <a:pt x="530" y="787"/>
                    <a:pt x="530" y="786"/>
                  </a:cubicBezTo>
                  <a:cubicBezTo>
                    <a:pt x="531" y="785"/>
                    <a:pt x="531" y="785"/>
                    <a:pt x="531" y="784"/>
                  </a:cubicBezTo>
                  <a:cubicBezTo>
                    <a:pt x="532" y="782"/>
                    <a:pt x="533" y="781"/>
                    <a:pt x="534" y="780"/>
                  </a:cubicBezTo>
                  <a:cubicBezTo>
                    <a:pt x="535" y="778"/>
                    <a:pt x="536" y="778"/>
                    <a:pt x="536" y="777"/>
                  </a:cubicBezTo>
                  <a:cubicBezTo>
                    <a:pt x="536" y="776"/>
                    <a:pt x="538" y="775"/>
                    <a:pt x="538" y="775"/>
                  </a:cubicBezTo>
                  <a:cubicBezTo>
                    <a:pt x="538" y="775"/>
                    <a:pt x="539" y="774"/>
                    <a:pt x="539" y="773"/>
                  </a:cubicBezTo>
                  <a:cubicBezTo>
                    <a:pt x="539" y="772"/>
                    <a:pt x="542" y="770"/>
                    <a:pt x="542" y="769"/>
                  </a:cubicBezTo>
                  <a:cubicBezTo>
                    <a:pt x="543" y="768"/>
                    <a:pt x="543" y="768"/>
                    <a:pt x="544" y="767"/>
                  </a:cubicBezTo>
                  <a:cubicBezTo>
                    <a:pt x="544" y="766"/>
                    <a:pt x="545" y="766"/>
                    <a:pt x="546" y="766"/>
                  </a:cubicBezTo>
                  <a:cubicBezTo>
                    <a:pt x="546" y="765"/>
                    <a:pt x="549" y="763"/>
                    <a:pt x="549" y="762"/>
                  </a:cubicBezTo>
                  <a:cubicBezTo>
                    <a:pt x="549" y="761"/>
                    <a:pt x="550" y="760"/>
                    <a:pt x="551" y="758"/>
                  </a:cubicBezTo>
                  <a:cubicBezTo>
                    <a:pt x="553" y="756"/>
                    <a:pt x="552" y="756"/>
                    <a:pt x="553" y="755"/>
                  </a:cubicBezTo>
                  <a:cubicBezTo>
                    <a:pt x="553" y="753"/>
                    <a:pt x="554" y="753"/>
                    <a:pt x="554" y="752"/>
                  </a:cubicBezTo>
                  <a:cubicBezTo>
                    <a:pt x="555" y="751"/>
                    <a:pt x="556" y="749"/>
                    <a:pt x="556" y="748"/>
                  </a:cubicBezTo>
                  <a:cubicBezTo>
                    <a:pt x="556" y="746"/>
                    <a:pt x="556" y="746"/>
                    <a:pt x="556" y="744"/>
                  </a:cubicBezTo>
                  <a:cubicBezTo>
                    <a:pt x="557" y="742"/>
                    <a:pt x="557" y="742"/>
                    <a:pt x="557" y="741"/>
                  </a:cubicBezTo>
                  <a:cubicBezTo>
                    <a:pt x="557" y="741"/>
                    <a:pt x="557" y="740"/>
                    <a:pt x="557" y="740"/>
                  </a:cubicBezTo>
                  <a:cubicBezTo>
                    <a:pt x="557" y="738"/>
                    <a:pt x="558" y="738"/>
                    <a:pt x="558" y="737"/>
                  </a:cubicBezTo>
                  <a:cubicBezTo>
                    <a:pt x="557" y="736"/>
                    <a:pt x="558" y="736"/>
                    <a:pt x="559" y="735"/>
                  </a:cubicBezTo>
                  <a:cubicBezTo>
                    <a:pt x="560" y="734"/>
                    <a:pt x="559" y="733"/>
                    <a:pt x="559" y="732"/>
                  </a:cubicBezTo>
                  <a:cubicBezTo>
                    <a:pt x="558" y="731"/>
                    <a:pt x="558" y="730"/>
                    <a:pt x="558" y="730"/>
                  </a:cubicBezTo>
                  <a:cubicBezTo>
                    <a:pt x="558" y="730"/>
                    <a:pt x="557" y="731"/>
                    <a:pt x="556" y="730"/>
                  </a:cubicBezTo>
                  <a:cubicBezTo>
                    <a:pt x="554" y="729"/>
                    <a:pt x="556" y="730"/>
                    <a:pt x="554" y="729"/>
                  </a:cubicBezTo>
                  <a:cubicBezTo>
                    <a:pt x="553" y="728"/>
                    <a:pt x="554" y="729"/>
                    <a:pt x="554" y="726"/>
                  </a:cubicBezTo>
                  <a:cubicBezTo>
                    <a:pt x="555" y="725"/>
                    <a:pt x="555" y="725"/>
                    <a:pt x="555" y="725"/>
                  </a:cubicBezTo>
                  <a:cubicBezTo>
                    <a:pt x="555" y="725"/>
                    <a:pt x="556" y="725"/>
                    <a:pt x="556" y="724"/>
                  </a:cubicBezTo>
                  <a:cubicBezTo>
                    <a:pt x="557" y="723"/>
                    <a:pt x="557" y="723"/>
                    <a:pt x="558" y="722"/>
                  </a:cubicBezTo>
                  <a:cubicBezTo>
                    <a:pt x="559" y="721"/>
                    <a:pt x="560" y="721"/>
                    <a:pt x="561" y="720"/>
                  </a:cubicBezTo>
                  <a:cubicBezTo>
                    <a:pt x="563" y="718"/>
                    <a:pt x="564" y="719"/>
                    <a:pt x="565" y="718"/>
                  </a:cubicBezTo>
                  <a:cubicBezTo>
                    <a:pt x="567" y="717"/>
                    <a:pt x="568" y="717"/>
                    <a:pt x="569" y="717"/>
                  </a:cubicBezTo>
                  <a:cubicBezTo>
                    <a:pt x="570" y="716"/>
                    <a:pt x="574" y="715"/>
                    <a:pt x="574" y="715"/>
                  </a:cubicBezTo>
                  <a:cubicBezTo>
                    <a:pt x="574" y="715"/>
                    <a:pt x="576" y="715"/>
                    <a:pt x="577" y="714"/>
                  </a:cubicBezTo>
                  <a:cubicBezTo>
                    <a:pt x="578" y="714"/>
                    <a:pt x="580" y="712"/>
                    <a:pt x="581" y="712"/>
                  </a:cubicBezTo>
                  <a:cubicBezTo>
                    <a:pt x="581" y="712"/>
                    <a:pt x="584" y="711"/>
                    <a:pt x="584" y="711"/>
                  </a:cubicBezTo>
                  <a:cubicBezTo>
                    <a:pt x="584" y="711"/>
                    <a:pt x="585" y="707"/>
                    <a:pt x="585" y="706"/>
                  </a:cubicBezTo>
                  <a:cubicBezTo>
                    <a:pt x="585" y="704"/>
                    <a:pt x="585" y="705"/>
                    <a:pt x="586" y="702"/>
                  </a:cubicBezTo>
                  <a:cubicBezTo>
                    <a:pt x="586" y="700"/>
                    <a:pt x="586" y="701"/>
                    <a:pt x="586" y="699"/>
                  </a:cubicBezTo>
                  <a:cubicBezTo>
                    <a:pt x="586" y="697"/>
                    <a:pt x="587" y="696"/>
                    <a:pt x="587" y="696"/>
                  </a:cubicBezTo>
                  <a:cubicBezTo>
                    <a:pt x="587" y="696"/>
                    <a:pt x="587" y="695"/>
                    <a:pt x="587" y="694"/>
                  </a:cubicBezTo>
                  <a:cubicBezTo>
                    <a:pt x="587" y="692"/>
                    <a:pt x="587" y="691"/>
                    <a:pt x="587" y="690"/>
                  </a:cubicBezTo>
                  <a:cubicBezTo>
                    <a:pt x="587" y="690"/>
                    <a:pt x="587" y="689"/>
                    <a:pt x="587" y="687"/>
                  </a:cubicBezTo>
                  <a:cubicBezTo>
                    <a:pt x="587" y="685"/>
                    <a:pt x="585" y="686"/>
                    <a:pt x="586" y="684"/>
                  </a:cubicBezTo>
                  <a:cubicBezTo>
                    <a:pt x="586" y="682"/>
                    <a:pt x="586" y="683"/>
                    <a:pt x="586" y="682"/>
                  </a:cubicBezTo>
                  <a:cubicBezTo>
                    <a:pt x="586" y="680"/>
                    <a:pt x="585" y="681"/>
                    <a:pt x="585" y="680"/>
                  </a:cubicBezTo>
                  <a:cubicBezTo>
                    <a:pt x="584" y="678"/>
                    <a:pt x="584" y="678"/>
                    <a:pt x="583" y="677"/>
                  </a:cubicBezTo>
                  <a:cubicBezTo>
                    <a:pt x="583" y="676"/>
                    <a:pt x="582" y="676"/>
                    <a:pt x="582" y="675"/>
                  </a:cubicBezTo>
                  <a:cubicBezTo>
                    <a:pt x="582" y="674"/>
                    <a:pt x="583" y="673"/>
                    <a:pt x="583" y="671"/>
                  </a:cubicBezTo>
                  <a:cubicBezTo>
                    <a:pt x="583" y="669"/>
                    <a:pt x="583" y="670"/>
                    <a:pt x="583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80" y="665"/>
                    <a:pt x="578" y="663"/>
                  </a:cubicBezTo>
                  <a:cubicBezTo>
                    <a:pt x="577" y="661"/>
                    <a:pt x="578" y="662"/>
                    <a:pt x="578" y="661"/>
                  </a:cubicBezTo>
                  <a:cubicBezTo>
                    <a:pt x="578" y="659"/>
                    <a:pt x="579" y="660"/>
                    <a:pt x="579" y="659"/>
                  </a:cubicBezTo>
                  <a:cubicBezTo>
                    <a:pt x="579" y="659"/>
                    <a:pt x="579" y="658"/>
                    <a:pt x="578" y="657"/>
                  </a:cubicBezTo>
                  <a:cubicBezTo>
                    <a:pt x="577" y="656"/>
                    <a:pt x="578" y="654"/>
                    <a:pt x="578" y="654"/>
                  </a:cubicBezTo>
                  <a:cubicBezTo>
                    <a:pt x="578" y="654"/>
                    <a:pt x="579" y="656"/>
                    <a:pt x="579" y="656"/>
                  </a:cubicBezTo>
                  <a:cubicBezTo>
                    <a:pt x="579" y="656"/>
                    <a:pt x="580" y="656"/>
                    <a:pt x="581" y="654"/>
                  </a:cubicBezTo>
                  <a:cubicBezTo>
                    <a:pt x="582" y="652"/>
                    <a:pt x="583" y="653"/>
                    <a:pt x="584" y="651"/>
                  </a:cubicBezTo>
                  <a:cubicBezTo>
                    <a:pt x="585" y="651"/>
                    <a:pt x="585" y="651"/>
                    <a:pt x="586" y="651"/>
                  </a:cubicBezTo>
                  <a:cubicBezTo>
                    <a:pt x="586" y="651"/>
                    <a:pt x="586" y="651"/>
                    <a:pt x="586" y="651"/>
                  </a:cubicBezTo>
                  <a:cubicBezTo>
                    <a:pt x="587" y="650"/>
                    <a:pt x="588" y="650"/>
                    <a:pt x="588" y="649"/>
                  </a:cubicBezTo>
                  <a:cubicBezTo>
                    <a:pt x="589" y="649"/>
                    <a:pt x="590" y="648"/>
                    <a:pt x="592" y="646"/>
                  </a:cubicBezTo>
                  <a:cubicBezTo>
                    <a:pt x="594" y="644"/>
                    <a:pt x="594" y="645"/>
                    <a:pt x="594" y="644"/>
                  </a:cubicBezTo>
                  <a:cubicBezTo>
                    <a:pt x="595" y="644"/>
                    <a:pt x="596" y="642"/>
                    <a:pt x="596" y="641"/>
                  </a:cubicBezTo>
                  <a:cubicBezTo>
                    <a:pt x="597" y="641"/>
                    <a:pt x="597" y="640"/>
                    <a:pt x="597" y="640"/>
                  </a:cubicBezTo>
                  <a:cubicBezTo>
                    <a:pt x="597" y="640"/>
                    <a:pt x="599" y="639"/>
                    <a:pt x="600" y="637"/>
                  </a:cubicBezTo>
                  <a:cubicBezTo>
                    <a:pt x="602" y="636"/>
                    <a:pt x="603" y="635"/>
                    <a:pt x="604" y="634"/>
                  </a:cubicBezTo>
                  <a:cubicBezTo>
                    <a:pt x="605" y="632"/>
                    <a:pt x="605" y="633"/>
                    <a:pt x="606" y="632"/>
                  </a:cubicBezTo>
                  <a:cubicBezTo>
                    <a:pt x="607" y="631"/>
                    <a:pt x="607" y="632"/>
                    <a:pt x="609" y="631"/>
                  </a:cubicBezTo>
                  <a:cubicBezTo>
                    <a:pt x="610" y="630"/>
                    <a:pt x="611" y="630"/>
                    <a:pt x="612" y="629"/>
                  </a:cubicBezTo>
                  <a:cubicBezTo>
                    <a:pt x="613" y="629"/>
                    <a:pt x="613" y="629"/>
                    <a:pt x="614" y="628"/>
                  </a:cubicBezTo>
                  <a:cubicBezTo>
                    <a:pt x="616" y="627"/>
                    <a:pt x="617" y="627"/>
                    <a:pt x="620" y="625"/>
                  </a:cubicBezTo>
                  <a:cubicBezTo>
                    <a:pt x="620" y="625"/>
                    <a:pt x="624" y="623"/>
                    <a:pt x="624" y="623"/>
                  </a:cubicBezTo>
                  <a:cubicBezTo>
                    <a:pt x="624" y="623"/>
                    <a:pt x="627" y="622"/>
                    <a:pt x="628" y="622"/>
                  </a:cubicBezTo>
                  <a:cubicBezTo>
                    <a:pt x="629" y="622"/>
                    <a:pt x="635" y="616"/>
                    <a:pt x="638" y="612"/>
                  </a:cubicBezTo>
                  <a:cubicBezTo>
                    <a:pt x="642" y="609"/>
                    <a:pt x="640" y="611"/>
                    <a:pt x="641" y="610"/>
                  </a:cubicBezTo>
                  <a:cubicBezTo>
                    <a:pt x="641" y="608"/>
                    <a:pt x="642" y="608"/>
                    <a:pt x="642" y="607"/>
                  </a:cubicBezTo>
                  <a:cubicBezTo>
                    <a:pt x="643" y="606"/>
                    <a:pt x="643" y="601"/>
                    <a:pt x="644" y="600"/>
                  </a:cubicBezTo>
                  <a:cubicBezTo>
                    <a:pt x="644" y="599"/>
                    <a:pt x="644" y="598"/>
                    <a:pt x="644" y="597"/>
                  </a:cubicBezTo>
                  <a:cubicBezTo>
                    <a:pt x="644" y="595"/>
                    <a:pt x="644" y="594"/>
                    <a:pt x="644" y="593"/>
                  </a:cubicBezTo>
                  <a:cubicBezTo>
                    <a:pt x="644" y="592"/>
                    <a:pt x="643" y="589"/>
                    <a:pt x="644" y="588"/>
                  </a:cubicBezTo>
                  <a:cubicBezTo>
                    <a:pt x="644" y="586"/>
                    <a:pt x="643" y="585"/>
                    <a:pt x="643" y="583"/>
                  </a:cubicBezTo>
                  <a:cubicBezTo>
                    <a:pt x="643" y="581"/>
                    <a:pt x="643" y="581"/>
                    <a:pt x="643" y="580"/>
                  </a:cubicBezTo>
                  <a:cubicBezTo>
                    <a:pt x="643" y="579"/>
                    <a:pt x="642" y="577"/>
                    <a:pt x="642" y="575"/>
                  </a:cubicBezTo>
                  <a:cubicBezTo>
                    <a:pt x="642" y="573"/>
                    <a:pt x="642" y="573"/>
                    <a:pt x="642" y="572"/>
                  </a:cubicBezTo>
                  <a:cubicBezTo>
                    <a:pt x="641" y="570"/>
                    <a:pt x="641" y="571"/>
                    <a:pt x="641" y="567"/>
                  </a:cubicBezTo>
                  <a:cubicBezTo>
                    <a:pt x="641" y="563"/>
                    <a:pt x="642" y="564"/>
                    <a:pt x="642" y="562"/>
                  </a:cubicBezTo>
                  <a:cubicBezTo>
                    <a:pt x="642" y="561"/>
                    <a:pt x="642" y="561"/>
                    <a:pt x="643" y="560"/>
                  </a:cubicBezTo>
                  <a:cubicBezTo>
                    <a:pt x="643" y="559"/>
                    <a:pt x="642" y="552"/>
                    <a:pt x="642" y="551"/>
                  </a:cubicBezTo>
                  <a:cubicBezTo>
                    <a:pt x="642" y="551"/>
                    <a:pt x="642" y="550"/>
                    <a:pt x="641" y="549"/>
                  </a:cubicBezTo>
                  <a:cubicBezTo>
                    <a:pt x="641" y="548"/>
                    <a:pt x="640" y="548"/>
                    <a:pt x="640" y="547"/>
                  </a:cubicBezTo>
                  <a:cubicBezTo>
                    <a:pt x="640" y="547"/>
                    <a:pt x="639" y="546"/>
                    <a:pt x="639" y="545"/>
                  </a:cubicBezTo>
                  <a:cubicBezTo>
                    <a:pt x="638" y="545"/>
                    <a:pt x="637" y="544"/>
                    <a:pt x="637" y="544"/>
                  </a:cubicBezTo>
                  <a:cubicBezTo>
                    <a:pt x="637" y="543"/>
                    <a:pt x="636" y="542"/>
                    <a:pt x="636" y="541"/>
                  </a:cubicBezTo>
                  <a:cubicBezTo>
                    <a:pt x="635" y="540"/>
                    <a:pt x="633" y="540"/>
                    <a:pt x="633" y="539"/>
                  </a:cubicBezTo>
                  <a:cubicBezTo>
                    <a:pt x="632" y="539"/>
                    <a:pt x="632" y="537"/>
                    <a:pt x="632" y="536"/>
                  </a:cubicBezTo>
                  <a:cubicBezTo>
                    <a:pt x="632" y="534"/>
                    <a:pt x="631" y="534"/>
                    <a:pt x="630" y="532"/>
                  </a:cubicBezTo>
                  <a:cubicBezTo>
                    <a:pt x="629" y="531"/>
                    <a:pt x="629" y="530"/>
                    <a:pt x="628" y="528"/>
                  </a:cubicBezTo>
                  <a:cubicBezTo>
                    <a:pt x="627" y="525"/>
                    <a:pt x="628" y="527"/>
                    <a:pt x="628" y="526"/>
                  </a:cubicBezTo>
                  <a:cubicBezTo>
                    <a:pt x="628" y="525"/>
                    <a:pt x="629" y="525"/>
                    <a:pt x="629" y="524"/>
                  </a:cubicBezTo>
                  <a:cubicBezTo>
                    <a:pt x="630" y="523"/>
                    <a:pt x="630" y="522"/>
                    <a:pt x="629" y="521"/>
                  </a:cubicBezTo>
                  <a:cubicBezTo>
                    <a:pt x="629" y="521"/>
                    <a:pt x="629" y="519"/>
                    <a:pt x="628" y="518"/>
                  </a:cubicBezTo>
                  <a:cubicBezTo>
                    <a:pt x="628" y="518"/>
                    <a:pt x="629" y="517"/>
                    <a:pt x="629" y="517"/>
                  </a:cubicBezTo>
                  <a:cubicBezTo>
                    <a:pt x="631" y="515"/>
                    <a:pt x="631" y="515"/>
                    <a:pt x="631" y="515"/>
                  </a:cubicBezTo>
                  <a:cubicBezTo>
                    <a:pt x="631" y="515"/>
                    <a:pt x="632" y="512"/>
                    <a:pt x="632" y="511"/>
                  </a:cubicBezTo>
                  <a:cubicBezTo>
                    <a:pt x="632" y="511"/>
                    <a:pt x="631" y="510"/>
                    <a:pt x="629" y="508"/>
                  </a:cubicBezTo>
                  <a:cubicBezTo>
                    <a:pt x="626" y="505"/>
                    <a:pt x="627" y="506"/>
                    <a:pt x="626" y="505"/>
                  </a:cubicBezTo>
                  <a:cubicBezTo>
                    <a:pt x="625" y="504"/>
                    <a:pt x="625" y="504"/>
                    <a:pt x="624" y="503"/>
                  </a:cubicBezTo>
                  <a:cubicBezTo>
                    <a:pt x="624" y="501"/>
                    <a:pt x="624" y="501"/>
                    <a:pt x="624" y="500"/>
                  </a:cubicBezTo>
                  <a:cubicBezTo>
                    <a:pt x="624" y="499"/>
                    <a:pt x="624" y="498"/>
                    <a:pt x="624" y="496"/>
                  </a:cubicBezTo>
                  <a:cubicBezTo>
                    <a:pt x="624" y="495"/>
                    <a:pt x="624" y="496"/>
                    <a:pt x="625" y="494"/>
                  </a:cubicBezTo>
                  <a:cubicBezTo>
                    <a:pt x="625" y="493"/>
                    <a:pt x="625" y="494"/>
                    <a:pt x="626" y="492"/>
                  </a:cubicBezTo>
                  <a:cubicBezTo>
                    <a:pt x="626" y="491"/>
                    <a:pt x="627" y="490"/>
                    <a:pt x="628" y="488"/>
                  </a:cubicBezTo>
                  <a:cubicBezTo>
                    <a:pt x="628" y="488"/>
                    <a:pt x="628" y="487"/>
                    <a:pt x="629" y="486"/>
                  </a:cubicBezTo>
                  <a:cubicBezTo>
                    <a:pt x="630" y="484"/>
                    <a:pt x="629" y="485"/>
                    <a:pt x="630" y="484"/>
                  </a:cubicBezTo>
                  <a:cubicBezTo>
                    <a:pt x="630" y="482"/>
                    <a:pt x="631" y="482"/>
                    <a:pt x="632" y="480"/>
                  </a:cubicBezTo>
                  <a:cubicBezTo>
                    <a:pt x="633" y="477"/>
                    <a:pt x="633" y="477"/>
                    <a:pt x="634" y="475"/>
                  </a:cubicBezTo>
                  <a:cubicBezTo>
                    <a:pt x="636" y="473"/>
                    <a:pt x="636" y="472"/>
                    <a:pt x="636" y="469"/>
                  </a:cubicBezTo>
                  <a:cubicBezTo>
                    <a:pt x="636" y="467"/>
                    <a:pt x="637" y="466"/>
                    <a:pt x="638" y="465"/>
                  </a:cubicBezTo>
                  <a:cubicBezTo>
                    <a:pt x="639" y="465"/>
                    <a:pt x="639" y="465"/>
                    <a:pt x="640" y="464"/>
                  </a:cubicBezTo>
                  <a:cubicBezTo>
                    <a:pt x="641" y="463"/>
                    <a:pt x="642" y="463"/>
                    <a:pt x="643" y="461"/>
                  </a:cubicBezTo>
                  <a:cubicBezTo>
                    <a:pt x="644" y="459"/>
                    <a:pt x="645" y="458"/>
                    <a:pt x="646" y="457"/>
                  </a:cubicBezTo>
                  <a:cubicBezTo>
                    <a:pt x="647" y="456"/>
                    <a:pt x="649" y="456"/>
                    <a:pt x="649" y="456"/>
                  </a:cubicBezTo>
                  <a:cubicBezTo>
                    <a:pt x="649" y="456"/>
                    <a:pt x="651" y="456"/>
                    <a:pt x="652" y="453"/>
                  </a:cubicBezTo>
                  <a:cubicBezTo>
                    <a:pt x="653" y="453"/>
                    <a:pt x="653" y="452"/>
                    <a:pt x="653" y="452"/>
                  </a:cubicBezTo>
                  <a:cubicBezTo>
                    <a:pt x="654" y="451"/>
                    <a:pt x="655" y="451"/>
                    <a:pt x="655" y="450"/>
                  </a:cubicBezTo>
                  <a:cubicBezTo>
                    <a:pt x="657" y="449"/>
                    <a:pt x="657" y="448"/>
                    <a:pt x="658" y="447"/>
                  </a:cubicBezTo>
                  <a:cubicBezTo>
                    <a:pt x="658" y="446"/>
                    <a:pt x="658" y="446"/>
                    <a:pt x="659" y="444"/>
                  </a:cubicBezTo>
                  <a:cubicBezTo>
                    <a:pt x="660" y="442"/>
                    <a:pt x="660" y="443"/>
                    <a:pt x="661" y="442"/>
                  </a:cubicBezTo>
                  <a:cubicBezTo>
                    <a:pt x="662" y="440"/>
                    <a:pt x="663" y="439"/>
                    <a:pt x="665" y="437"/>
                  </a:cubicBezTo>
                  <a:cubicBezTo>
                    <a:pt x="667" y="435"/>
                    <a:pt x="667" y="437"/>
                    <a:pt x="668" y="435"/>
                  </a:cubicBezTo>
                  <a:cubicBezTo>
                    <a:pt x="669" y="433"/>
                    <a:pt x="670" y="434"/>
                    <a:pt x="671" y="431"/>
                  </a:cubicBezTo>
                  <a:cubicBezTo>
                    <a:pt x="673" y="429"/>
                    <a:pt x="673" y="430"/>
                    <a:pt x="674" y="428"/>
                  </a:cubicBezTo>
                  <a:cubicBezTo>
                    <a:pt x="676" y="425"/>
                    <a:pt x="677" y="425"/>
                    <a:pt x="678" y="423"/>
                  </a:cubicBezTo>
                  <a:cubicBezTo>
                    <a:pt x="679" y="422"/>
                    <a:pt x="680" y="422"/>
                    <a:pt x="682" y="420"/>
                  </a:cubicBezTo>
                  <a:cubicBezTo>
                    <a:pt x="684" y="418"/>
                    <a:pt x="685" y="418"/>
                    <a:pt x="686" y="417"/>
                  </a:cubicBezTo>
                  <a:cubicBezTo>
                    <a:pt x="687" y="417"/>
                    <a:pt x="688" y="416"/>
                    <a:pt x="689" y="416"/>
                  </a:cubicBezTo>
                  <a:cubicBezTo>
                    <a:pt x="689" y="415"/>
                    <a:pt x="693" y="414"/>
                    <a:pt x="693" y="414"/>
                  </a:cubicBezTo>
                  <a:cubicBezTo>
                    <a:pt x="695" y="413"/>
                    <a:pt x="695" y="413"/>
                    <a:pt x="695" y="413"/>
                  </a:cubicBezTo>
                  <a:cubicBezTo>
                    <a:pt x="695" y="413"/>
                    <a:pt x="702" y="408"/>
                    <a:pt x="703" y="407"/>
                  </a:cubicBezTo>
                  <a:cubicBezTo>
                    <a:pt x="704" y="406"/>
                    <a:pt x="706" y="406"/>
                    <a:pt x="706" y="405"/>
                  </a:cubicBezTo>
                  <a:cubicBezTo>
                    <a:pt x="706" y="405"/>
                    <a:pt x="708" y="404"/>
                    <a:pt x="708" y="403"/>
                  </a:cubicBezTo>
                  <a:cubicBezTo>
                    <a:pt x="709" y="401"/>
                    <a:pt x="710" y="401"/>
                    <a:pt x="711" y="400"/>
                  </a:cubicBezTo>
                  <a:cubicBezTo>
                    <a:pt x="711" y="399"/>
                    <a:pt x="713" y="396"/>
                    <a:pt x="713" y="396"/>
                  </a:cubicBezTo>
                  <a:cubicBezTo>
                    <a:pt x="713" y="396"/>
                    <a:pt x="722" y="387"/>
                    <a:pt x="722" y="386"/>
                  </a:cubicBezTo>
                  <a:cubicBezTo>
                    <a:pt x="723" y="386"/>
                    <a:pt x="727" y="381"/>
                    <a:pt x="727" y="380"/>
                  </a:cubicBezTo>
                  <a:cubicBezTo>
                    <a:pt x="728" y="380"/>
                    <a:pt x="728" y="379"/>
                    <a:pt x="729" y="378"/>
                  </a:cubicBezTo>
                  <a:cubicBezTo>
                    <a:pt x="729" y="376"/>
                    <a:pt x="732" y="374"/>
                    <a:pt x="733" y="372"/>
                  </a:cubicBezTo>
                  <a:cubicBezTo>
                    <a:pt x="733" y="370"/>
                    <a:pt x="734" y="368"/>
                    <a:pt x="734" y="367"/>
                  </a:cubicBezTo>
                  <a:cubicBezTo>
                    <a:pt x="735" y="366"/>
                    <a:pt x="737" y="365"/>
                    <a:pt x="737" y="364"/>
                  </a:cubicBezTo>
                  <a:cubicBezTo>
                    <a:pt x="737" y="364"/>
                    <a:pt x="738" y="363"/>
                    <a:pt x="740" y="361"/>
                  </a:cubicBezTo>
                  <a:cubicBezTo>
                    <a:pt x="741" y="359"/>
                    <a:pt x="740" y="359"/>
                    <a:pt x="741" y="357"/>
                  </a:cubicBezTo>
                  <a:cubicBezTo>
                    <a:pt x="741" y="356"/>
                    <a:pt x="742" y="356"/>
                    <a:pt x="743" y="353"/>
                  </a:cubicBezTo>
                  <a:cubicBezTo>
                    <a:pt x="744" y="352"/>
                    <a:pt x="744" y="352"/>
                    <a:pt x="744" y="352"/>
                  </a:cubicBezTo>
                  <a:cubicBezTo>
                    <a:pt x="744" y="353"/>
                    <a:pt x="743" y="353"/>
                    <a:pt x="744" y="352"/>
                  </a:cubicBezTo>
                  <a:cubicBezTo>
                    <a:pt x="744" y="351"/>
                    <a:pt x="746" y="349"/>
                    <a:pt x="747" y="347"/>
                  </a:cubicBezTo>
                  <a:cubicBezTo>
                    <a:pt x="748" y="345"/>
                    <a:pt x="748" y="345"/>
                    <a:pt x="749" y="344"/>
                  </a:cubicBezTo>
                  <a:cubicBezTo>
                    <a:pt x="750" y="343"/>
                    <a:pt x="749" y="344"/>
                    <a:pt x="751" y="340"/>
                  </a:cubicBezTo>
                  <a:cubicBezTo>
                    <a:pt x="752" y="338"/>
                    <a:pt x="752" y="338"/>
                    <a:pt x="752" y="338"/>
                  </a:cubicBezTo>
                  <a:cubicBezTo>
                    <a:pt x="752" y="338"/>
                    <a:pt x="752" y="338"/>
                    <a:pt x="753" y="338"/>
                  </a:cubicBezTo>
                  <a:cubicBezTo>
                    <a:pt x="754" y="338"/>
                    <a:pt x="753" y="336"/>
                    <a:pt x="754" y="335"/>
                  </a:cubicBezTo>
                  <a:cubicBezTo>
                    <a:pt x="755" y="334"/>
                    <a:pt x="755" y="334"/>
                    <a:pt x="755" y="332"/>
                  </a:cubicBezTo>
                  <a:cubicBezTo>
                    <a:pt x="756" y="331"/>
                    <a:pt x="756" y="331"/>
                    <a:pt x="757" y="329"/>
                  </a:cubicBezTo>
                  <a:cubicBezTo>
                    <a:pt x="758" y="327"/>
                    <a:pt x="757" y="328"/>
                    <a:pt x="757" y="325"/>
                  </a:cubicBezTo>
                  <a:cubicBezTo>
                    <a:pt x="757" y="323"/>
                    <a:pt x="758" y="323"/>
                    <a:pt x="758" y="322"/>
                  </a:cubicBezTo>
                  <a:cubicBezTo>
                    <a:pt x="759" y="321"/>
                    <a:pt x="759" y="320"/>
                    <a:pt x="759" y="320"/>
                  </a:cubicBezTo>
                  <a:cubicBezTo>
                    <a:pt x="760" y="319"/>
                    <a:pt x="761" y="318"/>
                    <a:pt x="761" y="318"/>
                  </a:cubicBezTo>
                  <a:cubicBezTo>
                    <a:pt x="761" y="318"/>
                    <a:pt x="762" y="311"/>
                    <a:pt x="762" y="310"/>
                  </a:cubicBezTo>
                  <a:cubicBezTo>
                    <a:pt x="762" y="309"/>
                    <a:pt x="760" y="305"/>
                    <a:pt x="760" y="304"/>
                  </a:cubicBezTo>
                  <a:cubicBezTo>
                    <a:pt x="760" y="302"/>
                    <a:pt x="760" y="303"/>
                    <a:pt x="758" y="3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íšḷîḍê">
              <a:extLst>
                <a:ext uri="{FF2B5EF4-FFF2-40B4-BE49-F238E27FC236}">
                  <a16:creationId xmlns:a16="http://schemas.microsoft.com/office/drawing/2014/main" id="{FDE77671-CA14-41EF-86CE-6C9D5EAF745C}"/>
                </a:ext>
              </a:extLst>
            </p:cNvPr>
            <p:cNvSpPr/>
            <p:nvPr/>
          </p:nvSpPr>
          <p:spPr bwMode="auto">
            <a:xfrm>
              <a:off x="6398476" y="1418399"/>
              <a:ext cx="2630488" cy="1674813"/>
            </a:xfrm>
            <a:custGeom>
              <a:avLst/>
              <a:gdLst>
                <a:gd name="T0" fmla="*/ 1537 w 1619"/>
                <a:gd name="T1" fmla="*/ 190 h 1032"/>
                <a:gd name="T2" fmla="*/ 1413 w 1619"/>
                <a:gd name="T3" fmla="*/ 166 h 1032"/>
                <a:gd name="T4" fmla="*/ 1320 w 1619"/>
                <a:gd name="T5" fmla="*/ 166 h 1032"/>
                <a:gd name="T6" fmla="*/ 1255 w 1619"/>
                <a:gd name="T7" fmla="*/ 138 h 1032"/>
                <a:gd name="T8" fmla="*/ 1163 w 1619"/>
                <a:gd name="T9" fmla="*/ 111 h 1032"/>
                <a:gd name="T10" fmla="*/ 1092 w 1619"/>
                <a:gd name="T11" fmla="*/ 130 h 1032"/>
                <a:gd name="T12" fmla="*/ 981 w 1619"/>
                <a:gd name="T13" fmla="*/ 125 h 1032"/>
                <a:gd name="T14" fmla="*/ 925 w 1619"/>
                <a:gd name="T15" fmla="*/ 98 h 1032"/>
                <a:gd name="T16" fmla="*/ 821 w 1619"/>
                <a:gd name="T17" fmla="*/ 93 h 1032"/>
                <a:gd name="T18" fmla="*/ 756 w 1619"/>
                <a:gd name="T19" fmla="*/ 89 h 1032"/>
                <a:gd name="T20" fmla="*/ 813 w 1619"/>
                <a:gd name="T21" fmla="*/ 28 h 1032"/>
                <a:gd name="T22" fmla="*/ 738 w 1619"/>
                <a:gd name="T23" fmla="*/ 5 h 1032"/>
                <a:gd name="T24" fmla="*/ 656 w 1619"/>
                <a:gd name="T25" fmla="*/ 39 h 1032"/>
                <a:gd name="T26" fmla="*/ 547 w 1619"/>
                <a:gd name="T27" fmla="*/ 73 h 1032"/>
                <a:gd name="T28" fmla="*/ 479 w 1619"/>
                <a:gd name="T29" fmla="*/ 118 h 1032"/>
                <a:gd name="T30" fmla="*/ 458 w 1619"/>
                <a:gd name="T31" fmla="*/ 141 h 1032"/>
                <a:gd name="T32" fmla="*/ 408 w 1619"/>
                <a:gd name="T33" fmla="*/ 162 h 1032"/>
                <a:gd name="T34" fmla="*/ 445 w 1619"/>
                <a:gd name="T35" fmla="*/ 194 h 1032"/>
                <a:gd name="T36" fmla="*/ 361 w 1619"/>
                <a:gd name="T37" fmla="*/ 217 h 1032"/>
                <a:gd name="T38" fmla="*/ 393 w 1619"/>
                <a:gd name="T39" fmla="*/ 133 h 1032"/>
                <a:gd name="T40" fmla="*/ 342 w 1619"/>
                <a:gd name="T41" fmla="*/ 144 h 1032"/>
                <a:gd name="T42" fmla="*/ 330 w 1619"/>
                <a:gd name="T43" fmla="*/ 200 h 1032"/>
                <a:gd name="T44" fmla="*/ 157 w 1619"/>
                <a:gd name="T45" fmla="*/ 337 h 1032"/>
                <a:gd name="T46" fmla="*/ 165 w 1619"/>
                <a:gd name="T47" fmla="*/ 381 h 1032"/>
                <a:gd name="T48" fmla="*/ 189 w 1619"/>
                <a:gd name="T49" fmla="*/ 413 h 1032"/>
                <a:gd name="T50" fmla="*/ 173 w 1619"/>
                <a:gd name="T51" fmla="*/ 449 h 1032"/>
                <a:gd name="T52" fmla="*/ 152 w 1619"/>
                <a:gd name="T53" fmla="*/ 523 h 1032"/>
                <a:gd name="T54" fmla="*/ 195 w 1619"/>
                <a:gd name="T55" fmla="*/ 642 h 1032"/>
                <a:gd name="T56" fmla="*/ 112 w 1619"/>
                <a:gd name="T57" fmla="*/ 587 h 1032"/>
                <a:gd name="T58" fmla="*/ 77 w 1619"/>
                <a:gd name="T59" fmla="*/ 637 h 1032"/>
                <a:gd name="T60" fmla="*/ 10 w 1619"/>
                <a:gd name="T61" fmla="*/ 746 h 1032"/>
                <a:gd name="T62" fmla="*/ 78 w 1619"/>
                <a:gd name="T63" fmla="*/ 857 h 1032"/>
                <a:gd name="T64" fmla="*/ 148 w 1619"/>
                <a:gd name="T65" fmla="*/ 899 h 1032"/>
                <a:gd name="T66" fmla="*/ 245 w 1619"/>
                <a:gd name="T67" fmla="*/ 844 h 1032"/>
                <a:gd name="T68" fmla="*/ 213 w 1619"/>
                <a:gd name="T69" fmla="*/ 780 h 1032"/>
                <a:gd name="T70" fmla="*/ 144 w 1619"/>
                <a:gd name="T71" fmla="*/ 727 h 1032"/>
                <a:gd name="T72" fmla="*/ 229 w 1619"/>
                <a:gd name="T73" fmla="*/ 754 h 1032"/>
                <a:gd name="T74" fmla="*/ 341 w 1619"/>
                <a:gd name="T75" fmla="*/ 782 h 1032"/>
                <a:gd name="T76" fmla="*/ 400 w 1619"/>
                <a:gd name="T77" fmla="*/ 822 h 1032"/>
                <a:gd name="T78" fmla="*/ 462 w 1619"/>
                <a:gd name="T79" fmla="*/ 949 h 1032"/>
                <a:gd name="T80" fmla="*/ 515 w 1619"/>
                <a:gd name="T81" fmla="*/ 853 h 1032"/>
                <a:gd name="T82" fmla="*/ 598 w 1619"/>
                <a:gd name="T83" fmla="*/ 815 h 1032"/>
                <a:gd name="T84" fmla="*/ 643 w 1619"/>
                <a:gd name="T85" fmla="*/ 873 h 1032"/>
                <a:gd name="T86" fmla="*/ 675 w 1619"/>
                <a:gd name="T87" fmla="*/ 966 h 1032"/>
                <a:gd name="T88" fmla="*/ 702 w 1619"/>
                <a:gd name="T89" fmla="*/ 977 h 1032"/>
                <a:gd name="T90" fmla="*/ 709 w 1619"/>
                <a:gd name="T91" fmla="*/ 919 h 1032"/>
                <a:gd name="T92" fmla="*/ 777 w 1619"/>
                <a:gd name="T93" fmla="*/ 904 h 1032"/>
                <a:gd name="T94" fmla="*/ 782 w 1619"/>
                <a:gd name="T95" fmla="*/ 823 h 1032"/>
                <a:gd name="T96" fmla="*/ 884 w 1619"/>
                <a:gd name="T97" fmla="*/ 767 h 1032"/>
                <a:gd name="T98" fmla="*/ 882 w 1619"/>
                <a:gd name="T99" fmla="*/ 664 h 1032"/>
                <a:gd name="T100" fmla="*/ 907 w 1619"/>
                <a:gd name="T101" fmla="*/ 593 h 1032"/>
                <a:gd name="T102" fmla="*/ 951 w 1619"/>
                <a:gd name="T103" fmla="*/ 667 h 1032"/>
                <a:gd name="T104" fmla="*/ 1012 w 1619"/>
                <a:gd name="T105" fmla="*/ 562 h 1032"/>
                <a:gd name="T106" fmla="*/ 1083 w 1619"/>
                <a:gd name="T107" fmla="*/ 417 h 1032"/>
                <a:gd name="T108" fmla="*/ 1090 w 1619"/>
                <a:gd name="T109" fmla="*/ 370 h 1032"/>
                <a:gd name="T110" fmla="*/ 1222 w 1619"/>
                <a:gd name="T111" fmla="*/ 341 h 1032"/>
                <a:gd name="T112" fmla="*/ 1282 w 1619"/>
                <a:gd name="T113" fmla="*/ 300 h 1032"/>
                <a:gd name="T114" fmla="*/ 1344 w 1619"/>
                <a:gd name="T115" fmla="*/ 286 h 1032"/>
                <a:gd name="T116" fmla="*/ 1269 w 1619"/>
                <a:gd name="T117" fmla="*/ 373 h 1032"/>
                <a:gd name="T118" fmla="*/ 1327 w 1619"/>
                <a:gd name="T119" fmla="*/ 386 h 1032"/>
                <a:gd name="T120" fmla="*/ 1414 w 1619"/>
                <a:gd name="T121" fmla="*/ 322 h 1032"/>
                <a:gd name="T122" fmla="*/ 1498 w 1619"/>
                <a:gd name="T123" fmla="*/ 255 h 1032"/>
                <a:gd name="T124" fmla="*/ 1595 w 1619"/>
                <a:gd name="T125" fmla="*/ 24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9" h="1032">
                  <a:moveTo>
                    <a:pt x="1617" y="227"/>
                  </a:moveTo>
                  <a:cubicBezTo>
                    <a:pt x="1616" y="227"/>
                    <a:pt x="1614" y="226"/>
                    <a:pt x="1614" y="226"/>
                  </a:cubicBezTo>
                  <a:cubicBezTo>
                    <a:pt x="1613" y="226"/>
                    <a:pt x="1610" y="225"/>
                    <a:pt x="1608" y="224"/>
                  </a:cubicBezTo>
                  <a:cubicBezTo>
                    <a:pt x="1606" y="223"/>
                    <a:pt x="1606" y="223"/>
                    <a:pt x="1605" y="221"/>
                  </a:cubicBezTo>
                  <a:cubicBezTo>
                    <a:pt x="1604" y="220"/>
                    <a:pt x="1605" y="219"/>
                    <a:pt x="1604" y="218"/>
                  </a:cubicBezTo>
                  <a:cubicBezTo>
                    <a:pt x="1604" y="217"/>
                    <a:pt x="1600" y="216"/>
                    <a:pt x="1600" y="215"/>
                  </a:cubicBezTo>
                  <a:cubicBezTo>
                    <a:pt x="1599" y="215"/>
                    <a:pt x="1598" y="214"/>
                    <a:pt x="1598" y="214"/>
                  </a:cubicBezTo>
                  <a:cubicBezTo>
                    <a:pt x="1598" y="213"/>
                    <a:pt x="1595" y="213"/>
                    <a:pt x="1594" y="213"/>
                  </a:cubicBezTo>
                  <a:cubicBezTo>
                    <a:pt x="1594" y="212"/>
                    <a:pt x="1593" y="212"/>
                    <a:pt x="1592" y="213"/>
                  </a:cubicBezTo>
                  <a:cubicBezTo>
                    <a:pt x="1591" y="213"/>
                    <a:pt x="1590" y="213"/>
                    <a:pt x="1588" y="213"/>
                  </a:cubicBezTo>
                  <a:cubicBezTo>
                    <a:pt x="1588" y="213"/>
                    <a:pt x="1585" y="214"/>
                    <a:pt x="1585" y="214"/>
                  </a:cubicBezTo>
                  <a:cubicBezTo>
                    <a:pt x="1584" y="215"/>
                    <a:pt x="1582" y="214"/>
                    <a:pt x="1582" y="212"/>
                  </a:cubicBezTo>
                  <a:cubicBezTo>
                    <a:pt x="1582" y="210"/>
                    <a:pt x="1580" y="210"/>
                    <a:pt x="1579" y="210"/>
                  </a:cubicBezTo>
                  <a:cubicBezTo>
                    <a:pt x="1579" y="210"/>
                    <a:pt x="1578" y="210"/>
                    <a:pt x="1578" y="210"/>
                  </a:cubicBezTo>
                  <a:cubicBezTo>
                    <a:pt x="1576" y="210"/>
                    <a:pt x="1570" y="211"/>
                    <a:pt x="1569" y="211"/>
                  </a:cubicBezTo>
                  <a:cubicBezTo>
                    <a:pt x="1569" y="211"/>
                    <a:pt x="1570" y="211"/>
                    <a:pt x="1570" y="211"/>
                  </a:cubicBezTo>
                  <a:cubicBezTo>
                    <a:pt x="1572" y="214"/>
                    <a:pt x="1572" y="214"/>
                    <a:pt x="1572" y="214"/>
                  </a:cubicBezTo>
                  <a:cubicBezTo>
                    <a:pt x="1572" y="214"/>
                    <a:pt x="1573" y="217"/>
                    <a:pt x="1571" y="219"/>
                  </a:cubicBezTo>
                  <a:cubicBezTo>
                    <a:pt x="1571" y="219"/>
                    <a:pt x="1572" y="221"/>
                    <a:pt x="1572" y="222"/>
                  </a:cubicBezTo>
                  <a:cubicBezTo>
                    <a:pt x="1573" y="222"/>
                    <a:pt x="1573" y="224"/>
                    <a:pt x="1573" y="224"/>
                  </a:cubicBezTo>
                  <a:cubicBezTo>
                    <a:pt x="1572" y="224"/>
                    <a:pt x="1572" y="223"/>
                    <a:pt x="1571" y="222"/>
                  </a:cubicBezTo>
                  <a:cubicBezTo>
                    <a:pt x="1569" y="221"/>
                    <a:pt x="1569" y="222"/>
                    <a:pt x="1569" y="223"/>
                  </a:cubicBezTo>
                  <a:cubicBezTo>
                    <a:pt x="1568" y="223"/>
                    <a:pt x="1566" y="222"/>
                    <a:pt x="1566" y="222"/>
                  </a:cubicBezTo>
                  <a:cubicBezTo>
                    <a:pt x="1565" y="217"/>
                    <a:pt x="1565" y="217"/>
                    <a:pt x="1565" y="217"/>
                  </a:cubicBezTo>
                  <a:cubicBezTo>
                    <a:pt x="1565" y="215"/>
                    <a:pt x="1564" y="215"/>
                    <a:pt x="1564" y="214"/>
                  </a:cubicBezTo>
                  <a:cubicBezTo>
                    <a:pt x="1564" y="212"/>
                    <a:pt x="1564" y="212"/>
                    <a:pt x="1564" y="211"/>
                  </a:cubicBezTo>
                  <a:cubicBezTo>
                    <a:pt x="1564" y="210"/>
                    <a:pt x="1565" y="208"/>
                    <a:pt x="1564" y="207"/>
                  </a:cubicBezTo>
                  <a:cubicBezTo>
                    <a:pt x="1564" y="205"/>
                    <a:pt x="1563" y="207"/>
                    <a:pt x="1563" y="207"/>
                  </a:cubicBezTo>
                  <a:cubicBezTo>
                    <a:pt x="1562" y="207"/>
                    <a:pt x="1560" y="207"/>
                    <a:pt x="1560" y="206"/>
                  </a:cubicBezTo>
                  <a:cubicBezTo>
                    <a:pt x="1560" y="205"/>
                    <a:pt x="1560" y="204"/>
                    <a:pt x="1559" y="203"/>
                  </a:cubicBezTo>
                  <a:cubicBezTo>
                    <a:pt x="1559" y="202"/>
                    <a:pt x="1557" y="200"/>
                    <a:pt x="1556" y="199"/>
                  </a:cubicBezTo>
                  <a:cubicBezTo>
                    <a:pt x="1555" y="198"/>
                    <a:pt x="1554" y="198"/>
                    <a:pt x="1553" y="197"/>
                  </a:cubicBezTo>
                  <a:cubicBezTo>
                    <a:pt x="1553" y="196"/>
                    <a:pt x="1551" y="196"/>
                    <a:pt x="1551" y="195"/>
                  </a:cubicBezTo>
                  <a:cubicBezTo>
                    <a:pt x="1550" y="194"/>
                    <a:pt x="1548" y="194"/>
                    <a:pt x="1548" y="194"/>
                  </a:cubicBezTo>
                  <a:cubicBezTo>
                    <a:pt x="1547" y="194"/>
                    <a:pt x="1544" y="193"/>
                    <a:pt x="1542" y="192"/>
                  </a:cubicBezTo>
                  <a:cubicBezTo>
                    <a:pt x="1541" y="190"/>
                    <a:pt x="1540" y="191"/>
                    <a:pt x="1539" y="190"/>
                  </a:cubicBezTo>
                  <a:cubicBezTo>
                    <a:pt x="1539" y="190"/>
                    <a:pt x="1538" y="190"/>
                    <a:pt x="1538" y="190"/>
                  </a:cubicBezTo>
                  <a:cubicBezTo>
                    <a:pt x="1538" y="190"/>
                    <a:pt x="1537" y="191"/>
                    <a:pt x="1537" y="190"/>
                  </a:cubicBezTo>
                  <a:cubicBezTo>
                    <a:pt x="1537" y="190"/>
                    <a:pt x="1535" y="190"/>
                    <a:pt x="1534" y="189"/>
                  </a:cubicBezTo>
                  <a:cubicBezTo>
                    <a:pt x="1533" y="188"/>
                    <a:pt x="1531" y="188"/>
                    <a:pt x="1531" y="188"/>
                  </a:cubicBezTo>
                  <a:cubicBezTo>
                    <a:pt x="1530" y="187"/>
                    <a:pt x="1524" y="183"/>
                    <a:pt x="1524" y="182"/>
                  </a:cubicBezTo>
                  <a:cubicBezTo>
                    <a:pt x="1523" y="180"/>
                    <a:pt x="1522" y="181"/>
                    <a:pt x="1521" y="181"/>
                  </a:cubicBezTo>
                  <a:cubicBezTo>
                    <a:pt x="1521" y="180"/>
                    <a:pt x="1521" y="180"/>
                    <a:pt x="1520" y="180"/>
                  </a:cubicBezTo>
                  <a:cubicBezTo>
                    <a:pt x="1518" y="179"/>
                    <a:pt x="1518" y="179"/>
                    <a:pt x="1517" y="178"/>
                  </a:cubicBezTo>
                  <a:cubicBezTo>
                    <a:pt x="1517" y="178"/>
                    <a:pt x="1516" y="178"/>
                    <a:pt x="1515" y="178"/>
                  </a:cubicBezTo>
                  <a:cubicBezTo>
                    <a:pt x="1515" y="179"/>
                    <a:pt x="1514" y="179"/>
                    <a:pt x="1513" y="179"/>
                  </a:cubicBezTo>
                  <a:cubicBezTo>
                    <a:pt x="1512" y="179"/>
                    <a:pt x="1511" y="179"/>
                    <a:pt x="1510" y="178"/>
                  </a:cubicBezTo>
                  <a:cubicBezTo>
                    <a:pt x="1510" y="178"/>
                    <a:pt x="1498" y="169"/>
                    <a:pt x="1498" y="169"/>
                  </a:cubicBezTo>
                  <a:cubicBezTo>
                    <a:pt x="1497" y="168"/>
                    <a:pt x="1495" y="169"/>
                    <a:pt x="1494" y="169"/>
                  </a:cubicBezTo>
                  <a:cubicBezTo>
                    <a:pt x="1494" y="169"/>
                    <a:pt x="1491" y="168"/>
                    <a:pt x="1491" y="167"/>
                  </a:cubicBezTo>
                  <a:cubicBezTo>
                    <a:pt x="1491" y="167"/>
                    <a:pt x="1489" y="167"/>
                    <a:pt x="1487" y="166"/>
                  </a:cubicBezTo>
                  <a:cubicBezTo>
                    <a:pt x="1487" y="166"/>
                    <a:pt x="1486" y="166"/>
                    <a:pt x="1486" y="166"/>
                  </a:cubicBezTo>
                  <a:cubicBezTo>
                    <a:pt x="1486" y="166"/>
                    <a:pt x="1486" y="166"/>
                    <a:pt x="1485" y="166"/>
                  </a:cubicBezTo>
                  <a:cubicBezTo>
                    <a:pt x="1484" y="165"/>
                    <a:pt x="1481" y="165"/>
                    <a:pt x="1481" y="165"/>
                  </a:cubicBezTo>
                  <a:cubicBezTo>
                    <a:pt x="1480" y="165"/>
                    <a:pt x="1478" y="165"/>
                    <a:pt x="1478" y="164"/>
                  </a:cubicBezTo>
                  <a:cubicBezTo>
                    <a:pt x="1477" y="163"/>
                    <a:pt x="1476" y="163"/>
                    <a:pt x="1475" y="162"/>
                  </a:cubicBezTo>
                  <a:cubicBezTo>
                    <a:pt x="1475" y="161"/>
                    <a:pt x="1472" y="161"/>
                    <a:pt x="1471" y="161"/>
                  </a:cubicBezTo>
                  <a:cubicBezTo>
                    <a:pt x="1469" y="161"/>
                    <a:pt x="1467" y="161"/>
                    <a:pt x="1466" y="161"/>
                  </a:cubicBezTo>
                  <a:cubicBezTo>
                    <a:pt x="1464" y="160"/>
                    <a:pt x="1459" y="160"/>
                    <a:pt x="1459" y="160"/>
                  </a:cubicBezTo>
                  <a:cubicBezTo>
                    <a:pt x="1459" y="159"/>
                    <a:pt x="1455" y="160"/>
                    <a:pt x="1454" y="160"/>
                  </a:cubicBezTo>
                  <a:cubicBezTo>
                    <a:pt x="1453" y="160"/>
                    <a:pt x="1451" y="160"/>
                    <a:pt x="1451" y="160"/>
                  </a:cubicBezTo>
                  <a:cubicBezTo>
                    <a:pt x="1451" y="160"/>
                    <a:pt x="1448" y="161"/>
                    <a:pt x="1447" y="161"/>
                  </a:cubicBezTo>
                  <a:cubicBezTo>
                    <a:pt x="1446" y="161"/>
                    <a:pt x="1445" y="162"/>
                    <a:pt x="1444" y="162"/>
                  </a:cubicBezTo>
                  <a:cubicBezTo>
                    <a:pt x="1443" y="163"/>
                    <a:pt x="1442" y="163"/>
                    <a:pt x="1442" y="163"/>
                  </a:cubicBezTo>
                  <a:cubicBezTo>
                    <a:pt x="1442" y="163"/>
                    <a:pt x="1442" y="162"/>
                    <a:pt x="1441" y="161"/>
                  </a:cubicBezTo>
                  <a:cubicBezTo>
                    <a:pt x="1441" y="161"/>
                    <a:pt x="1439" y="161"/>
                    <a:pt x="1439" y="160"/>
                  </a:cubicBezTo>
                  <a:cubicBezTo>
                    <a:pt x="1438" y="160"/>
                    <a:pt x="1437" y="160"/>
                    <a:pt x="1437" y="159"/>
                  </a:cubicBezTo>
                  <a:cubicBezTo>
                    <a:pt x="1437" y="159"/>
                    <a:pt x="1436" y="159"/>
                    <a:pt x="1435" y="159"/>
                  </a:cubicBezTo>
                  <a:cubicBezTo>
                    <a:pt x="1434" y="159"/>
                    <a:pt x="1434" y="159"/>
                    <a:pt x="1433" y="159"/>
                  </a:cubicBezTo>
                  <a:cubicBezTo>
                    <a:pt x="1433" y="159"/>
                    <a:pt x="1430" y="158"/>
                    <a:pt x="1429" y="157"/>
                  </a:cubicBezTo>
                  <a:cubicBezTo>
                    <a:pt x="1428" y="157"/>
                    <a:pt x="1423" y="158"/>
                    <a:pt x="1423" y="158"/>
                  </a:cubicBezTo>
                  <a:cubicBezTo>
                    <a:pt x="1423" y="158"/>
                    <a:pt x="1414" y="157"/>
                    <a:pt x="1413" y="156"/>
                  </a:cubicBezTo>
                  <a:cubicBezTo>
                    <a:pt x="1412" y="155"/>
                    <a:pt x="1412" y="159"/>
                    <a:pt x="1412" y="160"/>
                  </a:cubicBezTo>
                  <a:cubicBezTo>
                    <a:pt x="1412" y="160"/>
                    <a:pt x="1412" y="162"/>
                    <a:pt x="1411" y="163"/>
                  </a:cubicBezTo>
                  <a:cubicBezTo>
                    <a:pt x="1410" y="163"/>
                    <a:pt x="1410" y="164"/>
                    <a:pt x="1410" y="165"/>
                  </a:cubicBezTo>
                  <a:cubicBezTo>
                    <a:pt x="1409" y="165"/>
                    <a:pt x="1411" y="166"/>
                    <a:pt x="1413" y="166"/>
                  </a:cubicBezTo>
                  <a:cubicBezTo>
                    <a:pt x="1413" y="167"/>
                    <a:pt x="1414" y="169"/>
                    <a:pt x="1414" y="169"/>
                  </a:cubicBezTo>
                  <a:cubicBezTo>
                    <a:pt x="1415" y="170"/>
                    <a:pt x="1417" y="173"/>
                    <a:pt x="1417" y="173"/>
                  </a:cubicBezTo>
                  <a:cubicBezTo>
                    <a:pt x="1418" y="174"/>
                    <a:pt x="1418" y="174"/>
                    <a:pt x="1418" y="174"/>
                  </a:cubicBezTo>
                  <a:cubicBezTo>
                    <a:pt x="1418" y="174"/>
                    <a:pt x="1416" y="177"/>
                    <a:pt x="1415" y="178"/>
                  </a:cubicBezTo>
                  <a:cubicBezTo>
                    <a:pt x="1414" y="179"/>
                    <a:pt x="1414" y="179"/>
                    <a:pt x="1413" y="179"/>
                  </a:cubicBezTo>
                  <a:cubicBezTo>
                    <a:pt x="1412" y="179"/>
                    <a:pt x="1411" y="179"/>
                    <a:pt x="1411" y="179"/>
                  </a:cubicBezTo>
                  <a:cubicBezTo>
                    <a:pt x="1411" y="179"/>
                    <a:pt x="1408" y="180"/>
                    <a:pt x="1407" y="180"/>
                  </a:cubicBezTo>
                  <a:cubicBezTo>
                    <a:pt x="1406" y="180"/>
                    <a:pt x="1406" y="180"/>
                    <a:pt x="1405" y="180"/>
                  </a:cubicBezTo>
                  <a:cubicBezTo>
                    <a:pt x="1404" y="180"/>
                    <a:pt x="1403" y="180"/>
                    <a:pt x="1403" y="180"/>
                  </a:cubicBezTo>
                  <a:cubicBezTo>
                    <a:pt x="1402" y="180"/>
                    <a:pt x="1402" y="179"/>
                    <a:pt x="1402" y="178"/>
                  </a:cubicBezTo>
                  <a:cubicBezTo>
                    <a:pt x="1402" y="177"/>
                    <a:pt x="1400" y="177"/>
                    <a:pt x="1399" y="176"/>
                  </a:cubicBezTo>
                  <a:cubicBezTo>
                    <a:pt x="1398" y="174"/>
                    <a:pt x="1398" y="174"/>
                    <a:pt x="1397" y="173"/>
                  </a:cubicBezTo>
                  <a:cubicBezTo>
                    <a:pt x="1396" y="172"/>
                    <a:pt x="1394" y="173"/>
                    <a:pt x="1393" y="173"/>
                  </a:cubicBezTo>
                  <a:cubicBezTo>
                    <a:pt x="1392" y="173"/>
                    <a:pt x="1391" y="174"/>
                    <a:pt x="1390" y="173"/>
                  </a:cubicBezTo>
                  <a:cubicBezTo>
                    <a:pt x="1389" y="172"/>
                    <a:pt x="1389" y="171"/>
                    <a:pt x="1389" y="170"/>
                  </a:cubicBezTo>
                  <a:cubicBezTo>
                    <a:pt x="1389" y="168"/>
                    <a:pt x="1389" y="166"/>
                    <a:pt x="1388" y="165"/>
                  </a:cubicBezTo>
                  <a:cubicBezTo>
                    <a:pt x="1387" y="164"/>
                    <a:pt x="1386" y="161"/>
                    <a:pt x="1385" y="161"/>
                  </a:cubicBezTo>
                  <a:cubicBezTo>
                    <a:pt x="1385" y="160"/>
                    <a:pt x="1384" y="162"/>
                    <a:pt x="1384" y="162"/>
                  </a:cubicBezTo>
                  <a:cubicBezTo>
                    <a:pt x="1384" y="162"/>
                    <a:pt x="1382" y="163"/>
                    <a:pt x="1381" y="164"/>
                  </a:cubicBezTo>
                  <a:cubicBezTo>
                    <a:pt x="1381" y="165"/>
                    <a:pt x="1378" y="166"/>
                    <a:pt x="1378" y="166"/>
                  </a:cubicBezTo>
                  <a:cubicBezTo>
                    <a:pt x="1376" y="166"/>
                    <a:pt x="1376" y="166"/>
                    <a:pt x="1376" y="166"/>
                  </a:cubicBezTo>
                  <a:cubicBezTo>
                    <a:pt x="1376" y="166"/>
                    <a:pt x="1372" y="167"/>
                    <a:pt x="1372" y="166"/>
                  </a:cubicBezTo>
                  <a:cubicBezTo>
                    <a:pt x="1371" y="166"/>
                    <a:pt x="1371" y="166"/>
                    <a:pt x="1370" y="166"/>
                  </a:cubicBezTo>
                  <a:cubicBezTo>
                    <a:pt x="1369" y="166"/>
                    <a:pt x="1366" y="166"/>
                    <a:pt x="1366" y="165"/>
                  </a:cubicBezTo>
                  <a:cubicBezTo>
                    <a:pt x="1362" y="166"/>
                    <a:pt x="1362" y="166"/>
                    <a:pt x="1362" y="166"/>
                  </a:cubicBezTo>
                  <a:cubicBezTo>
                    <a:pt x="1359" y="166"/>
                    <a:pt x="1359" y="166"/>
                    <a:pt x="1359" y="166"/>
                  </a:cubicBezTo>
                  <a:cubicBezTo>
                    <a:pt x="1354" y="166"/>
                    <a:pt x="1354" y="166"/>
                    <a:pt x="1354" y="166"/>
                  </a:cubicBezTo>
                  <a:cubicBezTo>
                    <a:pt x="1349" y="165"/>
                    <a:pt x="1349" y="165"/>
                    <a:pt x="1349" y="165"/>
                  </a:cubicBezTo>
                  <a:cubicBezTo>
                    <a:pt x="1349" y="165"/>
                    <a:pt x="1347" y="165"/>
                    <a:pt x="1346" y="163"/>
                  </a:cubicBezTo>
                  <a:cubicBezTo>
                    <a:pt x="1345" y="161"/>
                    <a:pt x="1344" y="163"/>
                    <a:pt x="1344" y="163"/>
                  </a:cubicBezTo>
                  <a:cubicBezTo>
                    <a:pt x="1342" y="164"/>
                    <a:pt x="1342" y="164"/>
                    <a:pt x="1342" y="164"/>
                  </a:cubicBezTo>
                  <a:cubicBezTo>
                    <a:pt x="1339" y="164"/>
                    <a:pt x="1339" y="164"/>
                    <a:pt x="1339" y="164"/>
                  </a:cubicBezTo>
                  <a:cubicBezTo>
                    <a:pt x="1336" y="163"/>
                    <a:pt x="1336" y="163"/>
                    <a:pt x="1336" y="163"/>
                  </a:cubicBezTo>
                  <a:cubicBezTo>
                    <a:pt x="1331" y="164"/>
                    <a:pt x="1331" y="164"/>
                    <a:pt x="1331" y="164"/>
                  </a:cubicBezTo>
                  <a:cubicBezTo>
                    <a:pt x="1328" y="164"/>
                    <a:pt x="1328" y="164"/>
                    <a:pt x="1328" y="164"/>
                  </a:cubicBezTo>
                  <a:cubicBezTo>
                    <a:pt x="1328" y="164"/>
                    <a:pt x="1328" y="164"/>
                    <a:pt x="1328" y="164"/>
                  </a:cubicBezTo>
                  <a:cubicBezTo>
                    <a:pt x="1328" y="164"/>
                    <a:pt x="1324" y="164"/>
                    <a:pt x="1323" y="164"/>
                  </a:cubicBezTo>
                  <a:cubicBezTo>
                    <a:pt x="1323" y="163"/>
                    <a:pt x="1321" y="165"/>
                    <a:pt x="1320" y="166"/>
                  </a:cubicBezTo>
                  <a:cubicBezTo>
                    <a:pt x="1320" y="166"/>
                    <a:pt x="1319" y="167"/>
                    <a:pt x="1319" y="167"/>
                  </a:cubicBezTo>
                  <a:cubicBezTo>
                    <a:pt x="1318" y="168"/>
                    <a:pt x="1318" y="170"/>
                    <a:pt x="1318" y="171"/>
                  </a:cubicBezTo>
                  <a:cubicBezTo>
                    <a:pt x="1318" y="171"/>
                    <a:pt x="1319" y="174"/>
                    <a:pt x="1319" y="174"/>
                  </a:cubicBezTo>
                  <a:cubicBezTo>
                    <a:pt x="1319" y="174"/>
                    <a:pt x="1320" y="178"/>
                    <a:pt x="1320" y="179"/>
                  </a:cubicBezTo>
                  <a:cubicBezTo>
                    <a:pt x="1319" y="180"/>
                    <a:pt x="1319" y="178"/>
                    <a:pt x="1318" y="178"/>
                  </a:cubicBezTo>
                  <a:cubicBezTo>
                    <a:pt x="1318" y="177"/>
                    <a:pt x="1317" y="175"/>
                    <a:pt x="1316" y="174"/>
                  </a:cubicBezTo>
                  <a:cubicBezTo>
                    <a:pt x="1316" y="173"/>
                    <a:pt x="1316" y="173"/>
                    <a:pt x="1316" y="171"/>
                  </a:cubicBezTo>
                  <a:cubicBezTo>
                    <a:pt x="1316" y="170"/>
                    <a:pt x="1316" y="170"/>
                    <a:pt x="1316" y="169"/>
                  </a:cubicBezTo>
                  <a:cubicBezTo>
                    <a:pt x="1316" y="169"/>
                    <a:pt x="1315" y="168"/>
                    <a:pt x="1314" y="167"/>
                  </a:cubicBezTo>
                  <a:cubicBezTo>
                    <a:pt x="1314" y="166"/>
                    <a:pt x="1313" y="166"/>
                    <a:pt x="1313" y="165"/>
                  </a:cubicBezTo>
                  <a:cubicBezTo>
                    <a:pt x="1313" y="164"/>
                    <a:pt x="1310" y="164"/>
                    <a:pt x="1310" y="164"/>
                  </a:cubicBezTo>
                  <a:cubicBezTo>
                    <a:pt x="1310" y="164"/>
                    <a:pt x="1308" y="164"/>
                    <a:pt x="1308" y="163"/>
                  </a:cubicBezTo>
                  <a:cubicBezTo>
                    <a:pt x="1307" y="163"/>
                    <a:pt x="1307" y="163"/>
                    <a:pt x="1306" y="163"/>
                  </a:cubicBezTo>
                  <a:cubicBezTo>
                    <a:pt x="1306" y="164"/>
                    <a:pt x="1305" y="164"/>
                    <a:pt x="1304" y="163"/>
                  </a:cubicBezTo>
                  <a:cubicBezTo>
                    <a:pt x="1303" y="163"/>
                    <a:pt x="1302" y="163"/>
                    <a:pt x="1301" y="162"/>
                  </a:cubicBezTo>
                  <a:cubicBezTo>
                    <a:pt x="1300" y="160"/>
                    <a:pt x="1301" y="161"/>
                    <a:pt x="1301" y="159"/>
                  </a:cubicBezTo>
                  <a:cubicBezTo>
                    <a:pt x="1301" y="158"/>
                    <a:pt x="1301" y="158"/>
                    <a:pt x="1303" y="157"/>
                  </a:cubicBezTo>
                  <a:cubicBezTo>
                    <a:pt x="1305" y="156"/>
                    <a:pt x="1304" y="156"/>
                    <a:pt x="1304" y="153"/>
                  </a:cubicBezTo>
                  <a:cubicBezTo>
                    <a:pt x="1305" y="151"/>
                    <a:pt x="1304" y="151"/>
                    <a:pt x="1303" y="150"/>
                  </a:cubicBezTo>
                  <a:cubicBezTo>
                    <a:pt x="1303" y="148"/>
                    <a:pt x="1302" y="149"/>
                    <a:pt x="1302" y="149"/>
                  </a:cubicBezTo>
                  <a:cubicBezTo>
                    <a:pt x="1302" y="149"/>
                    <a:pt x="1300" y="147"/>
                    <a:pt x="1299" y="146"/>
                  </a:cubicBezTo>
                  <a:cubicBezTo>
                    <a:pt x="1299" y="146"/>
                    <a:pt x="1297" y="144"/>
                    <a:pt x="1297" y="143"/>
                  </a:cubicBezTo>
                  <a:cubicBezTo>
                    <a:pt x="1296" y="142"/>
                    <a:pt x="1295" y="143"/>
                    <a:pt x="1295" y="142"/>
                  </a:cubicBezTo>
                  <a:cubicBezTo>
                    <a:pt x="1294" y="142"/>
                    <a:pt x="1292" y="142"/>
                    <a:pt x="1292" y="142"/>
                  </a:cubicBezTo>
                  <a:cubicBezTo>
                    <a:pt x="1292" y="142"/>
                    <a:pt x="1290" y="141"/>
                    <a:pt x="1289" y="140"/>
                  </a:cubicBezTo>
                  <a:cubicBezTo>
                    <a:pt x="1289" y="139"/>
                    <a:pt x="1287" y="139"/>
                    <a:pt x="1287" y="139"/>
                  </a:cubicBezTo>
                  <a:cubicBezTo>
                    <a:pt x="1287" y="139"/>
                    <a:pt x="1285" y="139"/>
                    <a:pt x="1285" y="139"/>
                  </a:cubicBezTo>
                  <a:cubicBezTo>
                    <a:pt x="1285" y="138"/>
                    <a:pt x="1284" y="138"/>
                    <a:pt x="1283" y="138"/>
                  </a:cubicBezTo>
                  <a:cubicBezTo>
                    <a:pt x="1283" y="137"/>
                    <a:pt x="1282" y="138"/>
                    <a:pt x="1282" y="138"/>
                  </a:cubicBezTo>
                  <a:cubicBezTo>
                    <a:pt x="1278" y="138"/>
                    <a:pt x="1278" y="138"/>
                    <a:pt x="1278" y="138"/>
                  </a:cubicBezTo>
                  <a:cubicBezTo>
                    <a:pt x="1276" y="138"/>
                    <a:pt x="1276" y="138"/>
                    <a:pt x="1276" y="138"/>
                  </a:cubicBezTo>
                  <a:cubicBezTo>
                    <a:pt x="1273" y="138"/>
                    <a:pt x="1273" y="138"/>
                    <a:pt x="1273" y="138"/>
                  </a:cubicBezTo>
                  <a:cubicBezTo>
                    <a:pt x="1273" y="138"/>
                    <a:pt x="1269" y="138"/>
                    <a:pt x="1268" y="137"/>
                  </a:cubicBezTo>
                  <a:cubicBezTo>
                    <a:pt x="1268" y="137"/>
                    <a:pt x="1266" y="138"/>
                    <a:pt x="1266" y="138"/>
                  </a:cubicBezTo>
                  <a:cubicBezTo>
                    <a:pt x="1266" y="138"/>
                    <a:pt x="1265" y="138"/>
                    <a:pt x="1264" y="137"/>
                  </a:cubicBezTo>
                  <a:cubicBezTo>
                    <a:pt x="1264" y="137"/>
                    <a:pt x="1262" y="137"/>
                    <a:pt x="1262" y="137"/>
                  </a:cubicBezTo>
                  <a:cubicBezTo>
                    <a:pt x="1257" y="138"/>
                    <a:pt x="1257" y="138"/>
                    <a:pt x="1257" y="138"/>
                  </a:cubicBezTo>
                  <a:cubicBezTo>
                    <a:pt x="1255" y="138"/>
                    <a:pt x="1255" y="138"/>
                    <a:pt x="1255" y="138"/>
                  </a:cubicBezTo>
                  <a:cubicBezTo>
                    <a:pt x="1252" y="139"/>
                    <a:pt x="1252" y="139"/>
                    <a:pt x="1252" y="139"/>
                  </a:cubicBezTo>
                  <a:cubicBezTo>
                    <a:pt x="1252" y="139"/>
                    <a:pt x="1248" y="140"/>
                    <a:pt x="1247" y="140"/>
                  </a:cubicBezTo>
                  <a:cubicBezTo>
                    <a:pt x="1246" y="140"/>
                    <a:pt x="1241" y="140"/>
                    <a:pt x="1241" y="140"/>
                  </a:cubicBezTo>
                  <a:cubicBezTo>
                    <a:pt x="1241" y="140"/>
                    <a:pt x="1240" y="141"/>
                    <a:pt x="1240" y="141"/>
                  </a:cubicBezTo>
                  <a:cubicBezTo>
                    <a:pt x="1240" y="140"/>
                    <a:pt x="1234" y="143"/>
                    <a:pt x="1233" y="143"/>
                  </a:cubicBezTo>
                  <a:cubicBezTo>
                    <a:pt x="1232" y="144"/>
                    <a:pt x="1229" y="144"/>
                    <a:pt x="1228" y="143"/>
                  </a:cubicBezTo>
                  <a:cubicBezTo>
                    <a:pt x="1226" y="143"/>
                    <a:pt x="1222" y="142"/>
                    <a:pt x="1222" y="141"/>
                  </a:cubicBezTo>
                  <a:cubicBezTo>
                    <a:pt x="1223" y="140"/>
                    <a:pt x="1222" y="139"/>
                    <a:pt x="1222" y="139"/>
                  </a:cubicBezTo>
                  <a:cubicBezTo>
                    <a:pt x="1223" y="138"/>
                    <a:pt x="1221" y="136"/>
                    <a:pt x="1220" y="135"/>
                  </a:cubicBezTo>
                  <a:cubicBezTo>
                    <a:pt x="1220" y="134"/>
                    <a:pt x="1219" y="134"/>
                    <a:pt x="1218" y="133"/>
                  </a:cubicBezTo>
                  <a:cubicBezTo>
                    <a:pt x="1217" y="133"/>
                    <a:pt x="1215" y="134"/>
                    <a:pt x="1214" y="133"/>
                  </a:cubicBezTo>
                  <a:cubicBezTo>
                    <a:pt x="1213" y="132"/>
                    <a:pt x="1212" y="132"/>
                    <a:pt x="1212" y="132"/>
                  </a:cubicBezTo>
                  <a:cubicBezTo>
                    <a:pt x="1212" y="132"/>
                    <a:pt x="1212" y="132"/>
                    <a:pt x="1211" y="132"/>
                  </a:cubicBezTo>
                  <a:cubicBezTo>
                    <a:pt x="1210" y="131"/>
                    <a:pt x="1210" y="131"/>
                    <a:pt x="1209" y="130"/>
                  </a:cubicBezTo>
                  <a:cubicBezTo>
                    <a:pt x="1207" y="129"/>
                    <a:pt x="1208" y="130"/>
                    <a:pt x="1206" y="131"/>
                  </a:cubicBezTo>
                  <a:cubicBezTo>
                    <a:pt x="1205" y="131"/>
                    <a:pt x="1203" y="132"/>
                    <a:pt x="1202" y="131"/>
                  </a:cubicBezTo>
                  <a:cubicBezTo>
                    <a:pt x="1201" y="131"/>
                    <a:pt x="1201" y="130"/>
                    <a:pt x="1201" y="129"/>
                  </a:cubicBezTo>
                  <a:cubicBezTo>
                    <a:pt x="1200" y="128"/>
                    <a:pt x="1198" y="128"/>
                    <a:pt x="1196" y="128"/>
                  </a:cubicBezTo>
                  <a:cubicBezTo>
                    <a:pt x="1195" y="128"/>
                    <a:pt x="1192" y="128"/>
                    <a:pt x="1192" y="128"/>
                  </a:cubicBezTo>
                  <a:cubicBezTo>
                    <a:pt x="1191" y="128"/>
                    <a:pt x="1190" y="127"/>
                    <a:pt x="1191" y="125"/>
                  </a:cubicBezTo>
                  <a:cubicBezTo>
                    <a:pt x="1191" y="124"/>
                    <a:pt x="1193" y="125"/>
                    <a:pt x="1194" y="126"/>
                  </a:cubicBezTo>
                  <a:cubicBezTo>
                    <a:pt x="1196" y="127"/>
                    <a:pt x="1197" y="127"/>
                    <a:pt x="1198" y="127"/>
                  </a:cubicBezTo>
                  <a:cubicBezTo>
                    <a:pt x="1200" y="126"/>
                    <a:pt x="1197" y="126"/>
                    <a:pt x="1196" y="124"/>
                  </a:cubicBezTo>
                  <a:cubicBezTo>
                    <a:pt x="1195" y="123"/>
                    <a:pt x="1196" y="123"/>
                    <a:pt x="1196" y="123"/>
                  </a:cubicBezTo>
                  <a:cubicBezTo>
                    <a:pt x="1197" y="122"/>
                    <a:pt x="1198" y="122"/>
                    <a:pt x="1199" y="120"/>
                  </a:cubicBezTo>
                  <a:cubicBezTo>
                    <a:pt x="1199" y="119"/>
                    <a:pt x="1198" y="119"/>
                    <a:pt x="1198" y="119"/>
                  </a:cubicBezTo>
                  <a:cubicBezTo>
                    <a:pt x="1198" y="118"/>
                    <a:pt x="1194" y="116"/>
                    <a:pt x="1193" y="116"/>
                  </a:cubicBezTo>
                  <a:cubicBezTo>
                    <a:pt x="1193" y="116"/>
                    <a:pt x="1184" y="113"/>
                    <a:pt x="1182" y="113"/>
                  </a:cubicBezTo>
                  <a:cubicBezTo>
                    <a:pt x="1181" y="112"/>
                    <a:pt x="1181" y="113"/>
                    <a:pt x="1180" y="113"/>
                  </a:cubicBezTo>
                  <a:cubicBezTo>
                    <a:pt x="1179" y="113"/>
                    <a:pt x="1178" y="113"/>
                    <a:pt x="1178" y="113"/>
                  </a:cubicBezTo>
                  <a:cubicBezTo>
                    <a:pt x="1177" y="112"/>
                    <a:pt x="1176" y="113"/>
                    <a:pt x="1176" y="113"/>
                  </a:cubicBezTo>
                  <a:cubicBezTo>
                    <a:pt x="1175" y="113"/>
                    <a:pt x="1175" y="113"/>
                    <a:pt x="1175" y="113"/>
                  </a:cubicBezTo>
                  <a:cubicBezTo>
                    <a:pt x="1174" y="113"/>
                    <a:pt x="1172" y="113"/>
                    <a:pt x="1171" y="113"/>
                  </a:cubicBezTo>
                  <a:cubicBezTo>
                    <a:pt x="1170" y="113"/>
                    <a:pt x="1169" y="114"/>
                    <a:pt x="1169" y="114"/>
                  </a:cubicBezTo>
                  <a:cubicBezTo>
                    <a:pt x="1167" y="114"/>
                    <a:pt x="1167" y="114"/>
                    <a:pt x="1167" y="114"/>
                  </a:cubicBezTo>
                  <a:cubicBezTo>
                    <a:pt x="1167" y="114"/>
                    <a:pt x="1165" y="114"/>
                    <a:pt x="1165" y="112"/>
                  </a:cubicBezTo>
                  <a:cubicBezTo>
                    <a:pt x="1165" y="112"/>
                    <a:pt x="1165" y="112"/>
                    <a:pt x="1165" y="112"/>
                  </a:cubicBezTo>
                  <a:cubicBezTo>
                    <a:pt x="1165" y="111"/>
                    <a:pt x="1163" y="111"/>
                    <a:pt x="1163" y="111"/>
                  </a:cubicBezTo>
                  <a:cubicBezTo>
                    <a:pt x="1163" y="111"/>
                    <a:pt x="1160" y="111"/>
                    <a:pt x="1160" y="110"/>
                  </a:cubicBezTo>
                  <a:cubicBezTo>
                    <a:pt x="1159" y="109"/>
                    <a:pt x="1156" y="110"/>
                    <a:pt x="1155" y="109"/>
                  </a:cubicBezTo>
                  <a:cubicBezTo>
                    <a:pt x="1154" y="108"/>
                    <a:pt x="1154" y="109"/>
                    <a:pt x="1153" y="109"/>
                  </a:cubicBezTo>
                  <a:cubicBezTo>
                    <a:pt x="1152" y="109"/>
                    <a:pt x="1152" y="109"/>
                    <a:pt x="1151" y="109"/>
                  </a:cubicBezTo>
                  <a:cubicBezTo>
                    <a:pt x="1150" y="109"/>
                    <a:pt x="1150" y="109"/>
                    <a:pt x="1149" y="109"/>
                  </a:cubicBezTo>
                  <a:cubicBezTo>
                    <a:pt x="1148" y="109"/>
                    <a:pt x="1148" y="109"/>
                    <a:pt x="1148" y="108"/>
                  </a:cubicBezTo>
                  <a:cubicBezTo>
                    <a:pt x="1148" y="108"/>
                    <a:pt x="1147" y="108"/>
                    <a:pt x="1147" y="108"/>
                  </a:cubicBezTo>
                  <a:cubicBezTo>
                    <a:pt x="1146" y="109"/>
                    <a:pt x="1145" y="109"/>
                    <a:pt x="1144" y="108"/>
                  </a:cubicBezTo>
                  <a:cubicBezTo>
                    <a:pt x="1144" y="107"/>
                    <a:pt x="1143" y="107"/>
                    <a:pt x="1142" y="107"/>
                  </a:cubicBezTo>
                  <a:cubicBezTo>
                    <a:pt x="1142" y="108"/>
                    <a:pt x="1141" y="108"/>
                    <a:pt x="1140" y="107"/>
                  </a:cubicBezTo>
                  <a:cubicBezTo>
                    <a:pt x="1139" y="107"/>
                    <a:pt x="1137" y="108"/>
                    <a:pt x="1137" y="108"/>
                  </a:cubicBezTo>
                  <a:cubicBezTo>
                    <a:pt x="1127" y="107"/>
                    <a:pt x="1127" y="107"/>
                    <a:pt x="1127" y="107"/>
                  </a:cubicBezTo>
                  <a:cubicBezTo>
                    <a:pt x="1127" y="107"/>
                    <a:pt x="1124" y="107"/>
                    <a:pt x="1123" y="107"/>
                  </a:cubicBezTo>
                  <a:cubicBezTo>
                    <a:pt x="1122" y="107"/>
                    <a:pt x="1119" y="106"/>
                    <a:pt x="1119" y="106"/>
                  </a:cubicBezTo>
                  <a:cubicBezTo>
                    <a:pt x="1119" y="106"/>
                    <a:pt x="1116" y="107"/>
                    <a:pt x="1115" y="107"/>
                  </a:cubicBezTo>
                  <a:cubicBezTo>
                    <a:pt x="1115" y="106"/>
                    <a:pt x="1115" y="107"/>
                    <a:pt x="1114" y="107"/>
                  </a:cubicBezTo>
                  <a:cubicBezTo>
                    <a:pt x="1113" y="107"/>
                    <a:pt x="1112" y="107"/>
                    <a:pt x="1112" y="106"/>
                  </a:cubicBezTo>
                  <a:cubicBezTo>
                    <a:pt x="1110" y="105"/>
                    <a:pt x="1111" y="105"/>
                    <a:pt x="1108" y="104"/>
                  </a:cubicBezTo>
                  <a:cubicBezTo>
                    <a:pt x="1106" y="103"/>
                    <a:pt x="1107" y="104"/>
                    <a:pt x="1105" y="104"/>
                  </a:cubicBezTo>
                  <a:cubicBezTo>
                    <a:pt x="1103" y="104"/>
                    <a:pt x="1103" y="104"/>
                    <a:pt x="1104" y="105"/>
                  </a:cubicBezTo>
                  <a:cubicBezTo>
                    <a:pt x="1105" y="106"/>
                    <a:pt x="1106" y="108"/>
                    <a:pt x="1106" y="108"/>
                  </a:cubicBezTo>
                  <a:cubicBezTo>
                    <a:pt x="1106" y="109"/>
                    <a:pt x="1106" y="110"/>
                    <a:pt x="1106" y="111"/>
                  </a:cubicBezTo>
                  <a:cubicBezTo>
                    <a:pt x="1105" y="111"/>
                    <a:pt x="1102" y="112"/>
                    <a:pt x="1101" y="111"/>
                  </a:cubicBezTo>
                  <a:cubicBezTo>
                    <a:pt x="1100" y="111"/>
                    <a:pt x="1100" y="111"/>
                    <a:pt x="1099" y="111"/>
                  </a:cubicBezTo>
                  <a:cubicBezTo>
                    <a:pt x="1098" y="111"/>
                    <a:pt x="1097" y="111"/>
                    <a:pt x="1095" y="111"/>
                  </a:cubicBezTo>
                  <a:cubicBezTo>
                    <a:pt x="1091" y="110"/>
                    <a:pt x="1092" y="111"/>
                    <a:pt x="1091" y="112"/>
                  </a:cubicBezTo>
                  <a:cubicBezTo>
                    <a:pt x="1090" y="112"/>
                    <a:pt x="1090" y="112"/>
                    <a:pt x="1089" y="113"/>
                  </a:cubicBezTo>
                  <a:cubicBezTo>
                    <a:pt x="1088" y="114"/>
                    <a:pt x="1088" y="115"/>
                    <a:pt x="1088" y="116"/>
                  </a:cubicBezTo>
                  <a:cubicBezTo>
                    <a:pt x="1088" y="117"/>
                    <a:pt x="1089" y="118"/>
                    <a:pt x="1089" y="118"/>
                  </a:cubicBezTo>
                  <a:cubicBezTo>
                    <a:pt x="1089" y="118"/>
                    <a:pt x="1090" y="117"/>
                    <a:pt x="1091" y="116"/>
                  </a:cubicBezTo>
                  <a:cubicBezTo>
                    <a:pt x="1092" y="115"/>
                    <a:pt x="1093" y="116"/>
                    <a:pt x="1095" y="116"/>
                  </a:cubicBezTo>
                  <a:cubicBezTo>
                    <a:pt x="1096" y="116"/>
                    <a:pt x="1095" y="117"/>
                    <a:pt x="1094" y="118"/>
                  </a:cubicBezTo>
                  <a:cubicBezTo>
                    <a:pt x="1094" y="119"/>
                    <a:pt x="1094" y="120"/>
                    <a:pt x="1094" y="120"/>
                  </a:cubicBezTo>
                  <a:cubicBezTo>
                    <a:pt x="1094" y="120"/>
                    <a:pt x="1092" y="123"/>
                    <a:pt x="1092" y="123"/>
                  </a:cubicBezTo>
                  <a:cubicBezTo>
                    <a:pt x="1092" y="124"/>
                    <a:pt x="1092" y="126"/>
                    <a:pt x="1092" y="126"/>
                  </a:cubicBezTo>
                  <a:cubicBezTo>
                    <a:pt x="1092" y="127"/>
                    <a:pt x="1094" y="129"/>
                    <a:pt x="1094" y="130"/>
                  </a:cubicBezTo>
                  <a:cubicBezTo>
                    <a:pt x="1095" y="130"/>
                    <a:pt x="1094" y="130"/>
                    <a:pt x="1094" y="130"/>
                  </a:cubicBezTo>
                  <a:cubicBezTo>
                    <a:pt x="1093" y="130"/>
                    <a:pt x="1093" y="130"/>
                    <a:pt x="1092" y="130"/>
                  </a:cubicBezTo>
                  <a:cubicBezTo>
                    <a:pt x="1091" y="130"/>
                    <a:pt x="1089" y="131"/>
                    <a:pt x="1089" y="130"/>
                  </a:cubicBezTo>
                  <a:cubicBezTo>
                    <a:pt x="1088" y="129"/>
                    <a:pt x="1088" y="129"/>
                    <a:pt x="1087" y="128"/>
                  </a:cubicBezTo>
                  <a:cubicBezTo>
                    <a:pt x="1086" y="126"/>
                    <a:pt x="1085" y="127"/>
                    <a:pt x="1085" y="127"/>
                  </a:cubicBezTo>
                  <a:cubicBezTo>
                    <a:pt x="1085" y="127"/>
                    <a:pt x="1078" y="129"/>
                    <a:pt x="1078" y="129"/>
                  </a:cubicBezTo>
                  <a:cubicBezTo>
                    <a:pt x="1077" y="129"/>
                    <a:pt x="1075" y="129"/>
                    <a:pt x="1074" y="128"/>
                  </a:cubicBezTo>
                  <a:cubicBezTo>
                    <a:pt x="1073" y="128"/>
                    <a:pt x="1075" y="130"/>
                    <a:pt x="1076" y="130"/>
                  </a:cubicBezTo>
                  <a:cubicBezTo>
                    <a:pt x="1077" y="131"/>
                    <a:pt x="1076" y="133"/>
                    <a:pt x="1076" y="134"/>
                  </a:cubicBezTo>
                  <a:cubicBezTo>
                    <a:pt x="1076" y="136"/>
                    <a:pt x="1074" y="136"/>
                    <a:pt x="1073" y="136"/>
                  </a:cubicBezTo>
                  <a:cubicBezTo>
                    <a:pt x="1073" y="135"/>
                    <a:pt x="1072" y="135"/>
                    <a:pt x="1071" y="135"/>
                  </a:cubicBezTo>
                  <a:cubicBezTo>
                    <a:pt x="1071" y="135"/>
                    <a:pt x="1070" y="135"/>
                    <a:pt x="1070" y="135"/>
                  </a:cubicBezTo>
                  <a:cubicBezTo>
                    <a:pt x="1069" y="135"/>
                    <a:pt x="1067" y="135"/>
                    <a:pt x="1067" y="134"/>
                  </a:cubicBezTo>
                  <a:cubicBezTo>
                    <a:pt x="1067" y="133"/>
                    <a:pt x="1064" y="133"/>
                    <a:pt x="1063" y="130"/>
                  </a:cubicBezTo>
                  <a:cubicBezTo>
                    <a:pt x="1062" y="128"/>
                    <a:pt x="1060" y="128"/>
                    <a:pt x="1060" y="128"/>
                  </a:cubicBezTo>
                  <a:cubicBezTo>
                    <a:pt x="1060" y="128"/>
                    <a:pt x="1056" y="128"/>
                    <a:pt x="1056" y="127"/>
                  </a:cubicBezTo>
                  <a:cubicBezTo>
                    <a:pt x="1055" y="127"/>
                    <a:pt x="1054" y="127"/>
                    <a:pt x="1053" y="127"/>
                  </a:cubicBezTo>
                  <a:cubicBezTo>
                    <a:pt x="1053" y="127"/>
                    <a:pt x="1052" y="128"/>
                    <a:pt x="1052" y="128"/>
                  </a:cubicBezTo>
                  <a:cubicBezTo>
                    <a:pt x="1051" y="127"/>
                    <a:pt x="1048" y="128"/>
                    <a:pt x="1046" y="128"/>
                  </a:cubicBezTo>
                  <a:cubicBezTo>
                    <a:pt x="1045" y="129"/>
                    <a:pt x="1044" y="130"/>
                    <a:pt x="1043" y="131"/>
                  </a:cubicBezTo>
                  <a:cubicBezTo>
                    <a:pt x="1042" y="132"/>
                    <a:pt x="1040" y="132"/>
                    <a:pt x="1039" y="132"/>
                  </a:cubicBezTo>
                  <a:cubicBezTo>
                    <a:pt x="1038" y="132"/>
                    <a:pt x="1031" y="132"/>
                    <a:pt x="1030" y="131"/>
                  </a:cubicBezTo>
                  <a:cubicBezTo>
                    <a:pt x="1030" y="130"/>
                    <a:pt x="1028" y="130"/>
                    <a:pt x="1027" y="130"/>
                  </a:cubicBezTo>
                  <a:cubicBezTo>
                    <a:pt x="1026" y="129"/>
                    <a:pt x="1024" y="128"/>
                    <a:pt x="1024" y="127"/>
                  </a:cubicBezTo>
                  <a:cubicBezTo>
                    <a:pt x="1023" y="125"/>
                    <a:pt x="1022" y="125"/>
                    <a:pt x="1021" y="123"/>
                  </a:cubicBezTo>
                  <a:cubicBezTo>
                    <a:pt x="1020" y="122"/>
                    <a:pt x="1020" y="122"/>
                    <a:pt x="1019" y="122"/>
                  </a:cubicBezTo>
                  <a:cubicBezTo>
                    <a:pt x="1018" y="123"/>
                    <a:pt x="1018" y="125"/>
                    <a:pt x="1018" y="125"/>
                  </a:cubicBezTo>
                  <a:cubicBezTo>
                    <a:pt x="1018" y="125"/>
                    <a:pt x="1017" y="129"/>
                    <a:pt x="1014" y="131"/>
                  </a:cubicBezTo>
                  <a:cubicBezTo>
                    <a:pt x="1014" y="131"/>
                    <a:pt x="1013" y="133"/>
                    <a:pt x="1012" y="135"/>
                  </a:cubicBezTo>
                  <a:cubicBezTo>
                    <a:pt x="1012" y="136"/>
                    <a:pt x="1012" y="136"/>
                    <a:pt x="1012" y="136"/>
                  </a:cubicBezTo>
                  <a:cubicBezTo>
                    <a:pt x="1012" y="137"/>
                    <a:pt x="1011" y="138"/>
                    <a:pt x="1010" y="139"/>
                  </a:cubicBezTo>
                  <a:cubicBezTo>
                    <a:pt x="1009" y="140"/>
                    <a:pt x="1009" y="141"/>
                    <a:pt x="1008" y="142"/>
                  </a:cubicBezTo>
                  <a:cubicBezTo>
                    <a:pt x="1007" y="142"/>
                    <a:pt x="1006" y="144"/>
                    <a:pt x="1005" y="143"/>
                  </a:cubicBezTo>
                  <a:cubicBezTo>
                    <a:pt x="1003" y="142"/>
                    <a:pt x="1003" y="143"/>
                    <a:pt x="1003" y="142"/>
                  </a:cubicBezTo>
                  <a:cubicBezTo>
                    <a:pt x="1002" y="142"/>
                    <a:pt x="1001" y="142"/>
                    <a:pt x="1000" y="142"/>
                  </a:cubicBezTo>
                  <a:cubicBezTo>
                    <a:pt x="998" y="141"/>
                    <a:pt x="997" y="141"/>
                    <a:pt x="996" y="140"/>
                  </a:cubicBezTo>
                  <a:cubicBezTo>
                    <a:pt x="995" y="139"/>
                    <a:pt x="993" y="138"/>
                    <a:pt x="992" y="137"/>
                  </a:cubicBezTo>
                  <a:cubicBezTo>
                    <a:pt x="992" y="137"/>
                    <a:pt x="990" y="135"/>
                    <a:pt x="990" y="134"/>
                  </a:cubicBezTo>
                  <a:cubicBezTo>
                    <a:pt x="990" y="133"/>
                    <a:pt x="983" y="129"/>
                    <a:pt x="982" y="127"/>
                  </a:cubicBezTo>
                  <a:cubicBezTo>
                    <a:pt x="982" y="125"/>
                    <a:pt x="981" y="125"/>
                    <a:pt x="981" y="125"/>
                  </a:cubicBezTo>
                  <a:cubicBezTo>
                    <a:pt x="981" y="125"/>
                    <a:pt x="980" y="125"/>
                    <a:pt x="980" y="125"/>
                  </a:cubicBezTo>
                  <a:cubicBezTo>
                    <a:pt x="979" y="125"/>
                    <a:pt x="978" y="123"/>
                    <a:pt x="977" y="122"/>
                  </a:cubicBezTo>
                  <a:cubicBezTo>
                    <a:pt x="976" y="120"/>
                    <a:pt x="976" y="119"/>
                    <a:pt x="977" y="117"/>
                  </a:cubicBezTo>
                  <a:cubicBezTo>
                    <a:pt x="977" y="117"/>
                    <a:pt x="979" y="119"/>
                    <a:pt x="980" y="120"/>
                  </a:cubicBezTo>
                  <a:cubicBezTo>
                    <a:pt x="981" y="120"/>
                    <a:pt x="983" y="120"/>
                    <a:pt x="984" y="120"/>
                  </a:cubicBezTo>
                  <a:cubicBezTo>
                    <a:pt x="985" y="119"/>
                    <a:pt x="985" y="118"/>
                    <a:pt x="986" y="117"/>
                  </a:cubicBezTo>
                  <a:cubicBezTo>
                    <a:pt x="987" y="115"/>
                    <a:pt x="986" y="114"/>
                    <a:pt x="986" y="113"/>
                  </a:cubicBezTo>
                  <a:cubicBezTo>
                    <a:pt x="986" y="112"/>
                    <a:pt x="984" y="112"/>
                    <a:pt x="983" y="112"/>
                  </a:cubicBezTo>
                  <a:cubicBezTo>
                    <a:pt x="982" y="111"/>
                    <a:pt x="981" y="111"/>
                    <a:pt x="980" y="110"/>
                  </a:cubicBezTo>
                  <a:cubicBezTo>
                    <a:pt x="979" y="110"/>
                    <a:pt x="980" y="109"/>
                    <a:pt x="981" y="108"/>
                  </a:cubicBezTo>
                  <a:cubicBezTo>
                    <a:pt x="982" y="108"/>
                    <a:pt x="982" y="108"/>
                    <a:pt x="983" y="107"/>
                  </a:cubicBezTo>
                  <a:cubicBezTo>
                    <a:pt x="984" y="105"/>
                    <a:pt x="982" y="105"/>
                    <a:pt x="981" y="104"/>
                  </a:cubicBezTo>
                  <a:cubicBezTo>
                    <a:pt x="979" y="102"/>
                    <a:pt x="978" y="102"/>
                    <a:pt x="978" y="101"/>
                  </a:cubicBezTo>
                  <a:cubicBezTo>
                    <a:pt x="978" y="101"/>
                    <a:pt x="978" y="101"/>
                    <a:pt x="979" y="101"/>
                  </a:cubicBezTo>
                  <a:cubicBezTo>
                    <a:pt x="980" y="101"/>
                    <a:pt x="981" y="101"/>
                    <a:pt x="981" y="101"/>
                  </a:cubicBezTo>
                  <a:cubicBezTo>
                    <a:pt x="982" y="100"/>
                    <a:pt x="981" y="99"/>
                    <a:pt x="981" y="97"/>
                  </a:cubicBezTo>
                  <a:cubicBezTo>
                    <a:pt x="980" y="95"/>
                    <a:pt x="979" y="96"/>
                    <a:pt x="977" y="95"/>
                  </a:cubicBezTo>
                  <a:cubicBezTo>
                    <a:pt x="975" y="94"/>
                    <a:pt x="974" y="94"/>
                    <a:pt x="974" y="94"/>
                  </a:cubicBezTo>
                  <a:cubicBezTo>
                    <a:pt x="974" y="94"/>
                    <a:pt x="974" y="91"/>
                    <a:pt x="974" y="90"/>
                  </a:cubicBezTo>
                  <a:cubicBezTo>
                    <a:pt x="974" y="89"/>
                    <a:pt x="972" y="89"/>
                    <a:pt x="971" y="89"/>
                  </a:cubicBezTo>
                  <a:cubicBezTo>
                    <a:pt x="970" y="89"/>
                    <a:pt x="969" y="89"/>
                    <a:pt x="967" y="89"/>
                  </a:cubicBezTo>
                  <a:cubicBezTo>
                    <a:pt x="965" y="88"/>
                    <a:pt x="964" y="89"/>
                    <a:pt x="962" y="89"/>
                  </a:cubicBezTo>
                  <a:cubicBezTo>
                    <a:pt x="961" y="89"/>
                    <a:pt x="961" y="90"/>
                    <a:pt x="960" y="91"/>
                  </a:cubicBezTo>
                  <a:cubicBezTo>
                    <a:pt x="959" y="91"/>
                    <a:pt x="958" y="92"/>
                    <a:pt x="957" y="92"/>
                  </a:cubicBezTo>
                  <a:cubicBezTo>
                    <a:pt x="955" y="92"/>
                    <a:pt x="956" y="91"/>
                    <a:pt x="956" y="90"/>
                  </a:cubicBezTo>
                  <a:cubicBezTo>
                    <a:pt x="956" y="89"/>
                    <a:pt x="954" y="89"/>
                    <a:pt x="953" y="89"/>
                  </a:cubicBezTo>
                  <a:cubicBezTo>
                    <a:pt x="952" y="89"/>
                    <a:pt x="949" y="91"/>
                    <a:pt x="948" y="91"/>
                  </a:cubicBezTo>
                  <a:cubicBezTo>
                    <a:pt x="947" y="91"/>
                    <a:pt x="943" y="89"/>
                    <a:pt x="943" y="88"/>
                  </a:cubicBezTo>
                  <a:cubicBezTo>
                    <a:pt x="943" y="88"/>
                    <a:pt x="941" y="88"/>
                    <a:pt x="941" y="87"/>
                  </a:cubicBezTo>
                  <a:cubicBezTo>
                    <a:pt x="941" y="86"/>
                    <a:pt x="939" y="86"/>
                    <a:pt x="938" y="85"/>
                  </a:cubicBezTo>
                  <a:cubicBezTo>
                    <a:pt x="937" y="84"/>
                    <a:pt x="937" y="83"/>
                    <a:pt x="935" y="82"/>
                  </a:cubicBezTo>
                  <a:cubicBezTo>
                    <a:pt x="933" y="81"/>
                    <a:pt x="935" y="82"/>
                    <a:pt x="934" y="85"/>
                  </a:cubicBezTo>
                  <a:cubicBezTo>
                    <a:pt x="933" y="89"/>
                    <a:pt x="932" y="87"/>
                    <a:pt x="930" y="87"/>
                  </a:cubicBezTo>
                  <a:cubicBezTo>
                    <a:pt x="929" y="87"/>
                    <a:pt x="928" y="87"/>
                    <a:pt x="927" y="87"/>
                  </a:cubicBezTo>
                  <a:cubicBezTo>
                    <a:pt x="926" y="87"/>
                    <a:pt x="926" y="88"/>
                    <a:pt x="924" y="89"/>
                  </a:cubicBezTo>
                  <a:cubicBezTo>
                    <a:pt x="923" y="89"/>
                    <a:pt x="923" y="91"/>
                    <a:pt x="925" y="94"/>
                  </a:cubicBezTo>
                  <a:cubicBezTo>
                    <a:pt x="925" y="94"/>
                    <a:pt x="925" y="95"/>
                    <a:pt x="925" y="96"/>
                  </a:cubicBezTo>
                  <a:cubicBezTo>
                    <a:pt x="925" y="97"/>
                    <a:pt x="925" y="97"/>
                    <a:pt x="925" y="98"/>
                  </a:cubicBezTo>
                  <a:cubicBezTo>
                    <a:pt x="925" y="99"/>
                    <a:pt x="925" y="100"/>
                    <a:pt x="925" y="100"/>
                  </a:cubicBezTo>
                  <a:cubicBezTo>
                    <a:pt x="925" y="100"/>
                    <a:pt x="925" y="103"/>
                    <a:pt x="924" y="104"/>
                  </a:cubicBezTo>
                  <a:cubicBezTo>
                    <a:pt x="924" y="104"/>
                    <a:pt x="922" y="104"/>
                    <a:pt x="921" y="103"/>
                  </a:cubicBezTo>
                  <a:cubicBezTo>
                    <a:pt x="920" y="102"/>
                    <a:pt x="918" y="102"/>
                    <a:pt x="917" y="101"/>
                  </a:cubicBezTo>
                  <a:cubicBezTo>
                    <a:pt x="917" y="100"/>
                    <a:pt x="916" y="101"/>
                    <a:pt x="915" y="101"/>
                  </a:cubicBezTo>
                  <a:cubicBezTo>
                    <a:pt x="914" y="101"/>
                    <a:pt x="913" y="101"/>
                    <a:pt x="913" y="101"/>
                  </a:cubicBezTo>
                  <a:cubicBezTo>
                    <a:pt x="912" y="100"/>
                    <a:pt x="911" y="100"/>
                    <a:pt x="910" y="100"/>
                  </a:cubicBezTo>
                  <a:cubicBezTo>
                    <a:pt x="909" y="100"/>
                    <a:pt x="907" y="101"/>
                    <a:pt x="906" y="100"/>
                  </a:cubicBezTo>
                  <a:cubicBezTo>
                    <a:pt x="905" y="100"/>
                    <a:pt x="905" y="100"/>
                    <a:pt x="905" y="100"/>
                  </a:cubicBezTo>
                  <a:cubicBezTo>
                    <a:pt x="905" y="100"/>
                    <a:pt x="905" y="100"/>
                    <a:pt x="905" y="100"/>
                  </a:cubicBezTo>
                  <a:cubicBezTo>
                    <a:pt x="904" y="100"/>
                    <a:pt x="901" y="101"/>
                    <a:pt x="900" y="101"/>
                  </a:cubicBezTo>
                  <a:cubicBezTo>
                    <a:pt x="899" y="101"/>
                    <a:pt x="898" y="101"/>
                    <a:pt x="897" y="100"/>
                  </a:cubicBezTo>
                  <a:cubicBezTo>
                    <a:pt x="896" y="99"/>
                    <a:pt x="894" y="99"/>
                    <a:pt x="894" y="99"/>
                  </a:cubicBezTo>
                  <a:cubicBezTo>
                    <a:pt x="894" y="99"/>
                    <a:pt x="892" y="98"/>
                    <a:pt x="891" y="97"/>
                  </a:cubicBezTo>
                  <a:cubicBezTo>
                    <a:pt x="890" y="96"/>
                    <a:pt x="889" y="97"/>
                    <a:pt x="889" y="98"/>
                  </a:cubicBezTo>
                  <a:cubicBezTo>
                    <a:pt x="888" y="98"/>
                    <a:pt x="887" y="99"/>
                    <a:pt x="886" y="100"/>
                  </a:cubicBezTo>
                  <a:cubicBezTo>
                    <a:pt x="885" y="100"/>
                    <a:pt x="883" y="100"/>
                    <a:pt x="882" y="99"/>
                  </a:cubicBezTo>
                  <a:cubicBezTo>
                    <a:pt x="881" y="98"/>
                    <a:pt x="880" y="98"/>
                    <a:pt x="880" y="97"/>
                  </a:cubicBezTo>
                  <a:cubicBezTo>
                    <a:pt x="879" y="96"/>
                    <a:pt x="876" y="97"/>
                    <a:pt x="875" y="95"/>
                  </a:cubicBezTo>
                  <a:cubicBezTo>
                    <a:pt x="874" y="93"/>
                    <a:pt x="874" y="94"/>
                    <a:pt x="874" y="92"/>
                  </a:cubicBezTo>
                  <a:cubicBezTo>
                    <a:pt x="874" y="91"/>
                    <a:pt x="876" y="92"/>
                    <a:pt x="876" y="91"/>
                  </a:cubicBezTo>
                  <a:cubicBezTo>
                    <a:pt x="877" y="91"/>
                    <a:pt x="876" y="90"/>
                    <a:pt x="875" y="89"/>
                  </a:cubicBezTo>
                  <a:cubicBezTo>
                    <a:pt x="874" y="89"/>
                    <a:pt x="874" y="90"/>
                    <a:pt x="871" y="90"/>
                  </a:cubicBezTo>
                  <a:cubicBezTo>
                    <a:pt x="868" y="91"/>
                    <a:pt x="863" y="88"/>
                    <a:pt x="861" y="88"/>
                  </a:cubicBezTo>
                  <a:cubicBezTo>
                    <a:pt x="860" y="88"/>
                    <a:pt x="859" y="88"/>
                    <a:pt x="859" y="88"/>
                  </a:cubicBezTo>
                  <a:cubicBezTo>
                    <a:pt x="858" y="88"/>
                    <a:pt x="858" y="88"/>
                    <a:pt x="857" y="88"/>
                  </a:cubicBezTo>
                  <a:cubicBezTo>
                    <a:pt x="857" y="88"/>
                    <a:pt x="855" y="87"/>
                    <a:pt x="854" y="86"/>
                  </a:cubicBezTo>
                  <a:cubicBezTo>
                    <a:pt x="854" y="86"/>
                    <a:pt x="853" y="86"/>
                    <a:pt x="852" y="86"/>
                  </a:cubicBezTo>
                  <a:cubicBezTo>
                    <a:pt x="851" y="86"/>
                    <a:pt x="851" y="86"/>
                    <a:pt x="850" y="86"/>
                  </a:cubicBezTo>
                  <a:cubicBezTo>
                    <a:pt x="850" y="86"/>
                    <a:pt x="849" y="86"/>
                    <a:pt x="849" y="86"/>
                  </a:cubicBezTo>
                  <a:cubicBezTo>
                    <a:pt x="848" y="86"/>
                    <a:pt x="847" y="86"/>
                    <a:pt x="847" y="86"/>
                  </a:cubicBezTo>
                  <a:cubicBezTo>
                    <a:pt x="846" y="86"/>
                    <a:pt x="844" y="86"/>
                    <a:pt x="843" y="85"/>
                  </a:cubicBezTo>
                  <a:cubicBezTo>
                    <a:pt x="842" y="85"/>
                    <a:pt x="840" y="86"/>
                    <a:pt x="839" y="87"/>
                  </a:cubicBezTo>
                  <a:cubicBezTo>
                    <a:pt x="838" y="87"/>
                    <a:pt x="835" y="88"/>
                    <a:pt x="834" y="88"/>
                  </a:cubicBezTo>
                  <a:cubicBezTo>
                    <a:pt x="833" y="88"/>
                    <a:pt x="830" y="88"/>
                    <a:pt x="829" y="88"/>
                  </a:cubicBezTo>
                  <a:cubicBezTo>
                    <a:pt x="828" y="88"/>
                    <a:pt x="824" y="90"/>
                    <a:pt x="824" y="91"/>
                  </a:cubicBezTo>
                  <a:cubicBezTo>
                    <a:pt x="823" y="92"/>
                    <a:pt x="826" y="94"/>
                    <a:pt x="826" y="94"/>
                  </a:cubicBezTo>
                  <a:cubicBezTo>
                    <a:pt x="826" y="94"/>
                    <a:pt x="822" y="95"/>
                    <a:pt x="821" y="93"/>
                  </a:cubicBezTo>
                  <a:cubicBezTo>
                    <a:pt x="820" y="92"/>
                    <a:pt x="819" y="92"/>
                    <a:pt x="819" y="91"/>
                  </a:cubicBezTo>
                  <a:cubicBezTo>
                    <a:pt x="819" y="90"/>
                    <a:pt x="820" y="89"/>
                    <a:pt x="820" y="88"/>
                  </a:cubicBezTo>
                  <a:cubicBezTo>
                    <a:pt x="820" y="87"/>
                    <a:pt x="820" y="87"/>
                    <a:pt x="819" y="86"/>
                  </a:cubicBezTo>
                  <a:cubicBezTo>
                    <a:pt x="818" y="85"/>
                    <a:pt x="817" y="83"/>
                    <a:pt x="817" y="83"/>
                  </a:cubicBezTo>
                  <a:cubicBezTo>
                    <a:pt x="817" y="83"/>
                    <a:pt x="814" y="86"/>
                    <a:pt x="813" y="86"/>
                  </a:cubicBezTo>
                  <a:cubicBezTo>
                    <a:pt x="812" y="86"/>
                    <a:pt x="810" y="87"/>
                    <a:pt x="809" y="87"/>
                  </a:cubicBezTo>
                  <a:cubicBezTo>
                    <a:pt x="809" y="86"/>
                    <a:pt x="806" y="86"/>
                    <a:pt x="805" y="85"/>
                  </a:cubicBezTo>
                  <a:cubicBezTo>
                    <a:pt x="804" y="84"/>
                    <a:pt x="803" y="85"/>
                    <a:pt x="802" y="84"/>
                  </a:cubicBezTo>
                  <a:cubicBezTo>
                    <a:pt x="801" y="83"/>
                    <a:pt x="802" y="83"/>
                    <a:pt x="800" y="82"/>
                  </a:cubicBezTo>
                  <a:cubicBezTo>
                    <a:pt x="799" y="82"/>
                    <a:pt x="799" y="82"/>
                    <a:pt x="798" y="82"/>
                  </a:cubicBezTo>
                  <a:cubicBezTo>
                    <a:pt x="798" y="82"/>
                    <a:pt x="797" y="83"/>
                    <a:pt x="796" y="82"/>
                  </a:cubicBezTo>
                  <a:cubicBezTo>
                    <a:pt x="795" y="82"/>
                    <a:pt x="794" y="82"/>
                    <a:pt x="792" y="81"/>
                  </a:cubicBezTo>
                  <a:cubicBezTo>
                    <a:pt x="790" y="80"/>
                    <a:pt x="789" y="81"/>
                    <a:pt x="788" y="81"/>
                  </a:cubicBezTo>
                  <a:cubicBezTo>
                    <a:pt x="787" y="81"/>
                    <a:pt x="786" y="82"/>
                    <a:pt x="785" y="82"/>
                  </a:cubicBezTo>
                  <a:cubicBezTo>
                    <a:pt x="784" y="82"/>
                    <a:pt x="783" y="85"/>
                    <a:pt x="782" y="85"/>
                  </a:cubicBezTo>
                  <a:cubicBezTo>
                    <a:pt x="781" y="86"/>
                    <a:pt x="783" y="86"/>
                    <a:pt x="783" y="87"/>
                  </a:cubicBezTo>
                  <a:cubicBezTo>
                    <a:pt x="784" y="87"/>
                    <a:pt x="788" y="87"/>
                    <a:pt x="789" y="87"/>
                  </a:cubicBezTo>
                  <a:cubicBezTo>
                    <a:pt x="790" y="87"/>
                    <a:pt x="788" y="89"/>
                    <a:pt x="788" y="89"/>
                  </a:cubicBezTo>
                  <a:cubicBezTo>
                    <a:pt x="787" y="90"/>
                    <a:pt x="780" y="91"/>
                    <a:pt x="780" y="91"/>
                  </a:cubicBezTo>
                  <a:cubicBezTo>
                    <a:pt x="780" y="91"/>
                    <a:pt x="777" y="92"/>
                    <a:pt x="776" y="92"/>
                  </a:cubicBezTo>
                  <a:cubicBezTo>
                    <a:pt x="776" y="92"/>
                    <a:pt x="773" y="94"/>
                    <a:pt x="770" y="94"/>
                  </a:cubicBezTo>
                  <a:cubicBezTo>
                    <a:pt x="766" y="95"/>
                    <a:pt x="766" y="95"/>
                    <a:pt x="766" y="95"/>
                  </a:cubicBezTo>
                  <a:cubicBezTo>
                    <a:pt x="766" y="95"/>
                    <a:pt x="764" y="96"/>
                    <a:pt x="763" y="96"/>
                  </a:cubicBezTo>
                  <a:cubicBezTo>
                    <a:pt x="763" y="96"/>
                    <a:pt x="760" y="96"/>
                    <a:pt x="758" y="96"/>
                  </a:cubicBezTo>
                  <a:cubicBezTo>
                    <a:pt x="757" y="96"/>
                    <a:pt x="757" y="97"/>
                    <a:pt x="757" y="97"/>
                  </a:cubicBezTo>
                  <a:cubicBezTo>
                    <a:pt x="757" y="97"/>
                    <a:pt x="753" y="97"/>
                    <a:pt x="752" y="97"/>
                  </a:cubicBezTo>
                  <a:cubicBezTo>
                    <a:pt x="751" y="97"/>
                    <a:pt x="750" y="98"/>
                    <a:pt x="747" y="99"/>
                  </a:cubicBezTo>
                  <a:cubicBezTo>
                    <a:pt x="746" y="99"/>
                    <a:pt x="745" y="100"/>
                    <a:pt x="744" y="101"/>
                  </a:cubicBezTo>
                  <a:cubicBezTo>
                    <a:pt x="743" y="103"/>
                    <a:pt x="741" y="103"/>
                    <a:pt x="740" y="104"/>
                  </a:cubicBezTo>
                  <a:cubicBezTo>
                    <a:pt x="739" y="104"/>
                    <a:pt x="738" y="105"/>
                    <a:pt x="737" y="105"/>
                  </a:cubicBezTo>
                  <a:cubicBezTo>
                    <a:pt x="736" y="105"/>
                    <a:pt x="736" y="104"/>
                    <a:pt x="737" y="103"/>
                  </a:cubicBezTo>
                  <a:cubicBezTo>
                    <a:pt x="738" y="102"/>
                    <a:pt x="739" y="102"/>
                    <a:pt x="740" y="101"/>
                  </a:cubicBezTo>
                  <a:cubicBezTo>
                    <a:pt x="741" y="100"/>
                    <a:pt x="742" y="99"/>
                    <a:pt x="742" y="98"/>
                  </a:cubicBezTo>
                  <a:cubicBezTo>
                    <a:pt x="743" y="97"/>
                    <a:pt x="744" y="96"/>
                    <a:pt x="744" y="95"/>
                  </a:cubicBezTo>
                  <a:cubicBezTo>
                    <a:pt x="745" y="94"/>
                    <a:pt x="748" y="94"/>
                    <a:pt x="749" y="94"/>
                  </a:cubicBezTo>
                  <a:cubicBezTo>
                    <a:pt x="750" y="94"/>
                    <a:pt x="751" y="94"/>
                    <a:pt x="752" y="93"/>
                  </a:cubicBezTo>
                  <a:cubicBezTo>
                    <a:pt x="752" y="92"/>
                    <a:pt x="754" y="92"/>
                    <a:pt x="754" y="91"/>
                  </a:cubicBezTo>
                  <a:cubicBezTo>
                    <a:pt x="755" y="90"/>
                    <a:pt x="756" y="89"/>
                    <a:pt x="756" y="89"/>
                  </a:cubicBezTo>
                  <a:cubicBezTo>
                    <a:pt x="757" y="88"/>
                    <a:pt x="758" y="88"/>
                    <a:pt x="760" y="88"/>
                  </a:cubicBezTo>
                  <a:cubicBezTo>
                    <a:pt x="762" y="87"/>
                    <a:pt x="763" y="88"/>
                    <a:pt x="764" y="87"/>
                  </a:cubicBezTo>
                  <a:cubicBezTo>
                    <a:pt x="765" y="86"/>
                    <a:pt x="766" y="87"/>
                    <a:pt x="767" y="86"/>
                  </a:cubicBezTo>
                  <a:cubicBezTo>
                    <a:pt x="768" y="85"/>
                    <a:pt x="769" y="85"/>
                    <a:pt x="770" y="83"/>
                  </a:cubicBezTo>
                  <a:cubicBezTo>
                    <a:pt x="772" y="81"/>
                    <a:pt x="772" y="81"/>
                    <a:pt x="773" y="80"/>
                  </a:cubicBezTo>
                  <a:cubicBezTo>
                    <a:pt x="773" y="80"/>
                    <a:pt x="774" y="80"/>
                    <a:pt x="775" y="80"/>
                  </a:cubicBezTo>
                  <a:cubicBezTo>
                    <a:pt x="775" y="80"/>
                    <a:pt x="775" y="80"/>
                    <a:pt x="776" y="80"/>
                  </a:cubicBezTo>
                  <a:cubicBezTo>
                    <a:pt x="778" y="80"/>
                    <a:pt x="777" y="80"/>
                    <a:pt x="779" y="79"/>
                  </a:cubicBezTo>
                  <a:cubicBezTo>
                    <a:pt x="781" y="77"/>
                    <a:pt x="781" y="78"/>
                    <a:pt x="782" y="77"/>
                  </a:cubicBezTo>
                  <a:cubicBezTo>
                    <a:pt x="784" y="77"/>
                    <a:pt x="784" y="77"/>
                    <a:pt x="783" y="76"/>
                  </a:cubicBezTo>
                  <a:cubicBezTo>
                    <a:pt x="782" y="75"/>
                    <a:pt x="783" y="75"/>
                    <a:pt x="784" y="74"/>
                  </a:cubicBezTo>
                  <a:cubicBezTo>
                    <a:pt x="785" y="72"/>
                    <a:pt x="786" y="73"/>
                    <a:pt x="787" y="72"/>
                  </a:cubicBezTo>
                  <a:cubicBezTo>
                    <a:pt x="788" y="72"/>
                    <a:pt x="790" y="72"/>
                    <a:pt x="792" y="70"/>
                  </a:cubicBezTo>
                  <a:cubicBezTo>
                    <a:pt x="793" y="69"/>
                    <a:pt x="794" y="69"/>
                    <a:pt x="795" y="68"/>
                  </a:cubicBezTo>
                  <a:cubicBezTo>
                    <a:pt x="797" y="67"/>
                    <a:pt x="798" y="68"/>
                    <a:pt x="799" y="67"/>
                  </a:cubicBezTo>
                  <a:cubicBezTo>
                    <a:pt x="800" y="66"/>
                    <a:pt x="803" y="65"/>
                    <a:pt x="803" y="65"/>
                  </a:cubicBezTo>
                  <a:cubicBezTo>
                    <a:pt x="804" y="64"/>
                    <a:pt x="806" y="64"/>
                    <a:pt x="808" y="63"/>
                  </a:cubicBezTo>
                  <a:cubicBezTo>
                    <a:pt x="809" y="63"/>
                    <a:pt x="808" y="63"/>
                    <a:pt x="810" y="62"/>
                  </a:cubicBezTo>
                  <a:cubicBezTo>
                    <a:pt x="811" y="61"/>
                    <a:pt x="812" y="61"/>
                    <a:pt x="813" y="61"/>
                  </a:cubicBezTo>
                  <a:cubicBezTo>
                    <a:pt x="813" y="61"/>
                    <a:pt x="813" y="61"/>
                    <a:pt x="813" y="61"/>
                  </a:cubicBezTo>
                  <a:cubicBezTo>
                    <a:pt x="814" y="60"/>
                    <a:pt x="816" y="59"/>
                    <a:pt x="817" y="59"/>
                  </a:cubicBezTo>
                  <a:cubicBezTo>
                    <a:pt x="819" y="58"/>
                    <a:pt x="821" y="54"/>
                    <a:pt x="821" y="54"/>
                  </a:cubicBezTo>
                  <a:cubicBezTo>
                    <a:pt x="821" y="54"/>
                    <a:pt x="823" y="52"/>
                    <a:pt x="823" y="51"/>
                  </a:cubicBezTo>
                  <a:cubicBezTo>
                    <a:pt x="823" y="49"/>
                    <a:pt x="823" y="49"/>
                    <a:pt x="822" y="48"/>
                  </a:cubicBezTo>
                  <a:cubicBezTo>
                    <a:pt x="821" y="47"/>
                    <a:pt x="819" y="47"/>
                    <a:pt x="818" y="46"/>
                  </a:cubicBezTo>
                  <a:cubicBezTo>
                    <a:pt x="817" y="45"/>
                    <a:pt x="814" y="45"/>
                    <a:pt x="814" y="44"/>
                  </a:cubicBezTo>
                  <a:cubicBezTo>
                    <a:pt x="813" y="43"/>
                    <a:pt x="815" y="43"/>
                    <a:pt x="816" y="43"/>
                  </a:cubicBezTo>
                  <a:cubicBezTo>
                    <a:pt x="817" y="43"/>
                    <a:pt x="819" y="45"/>
                    <a:pt x="819" y="45"/>
                  </a:cubicBezTo>
                  <a:cubicBezTo>
                    <a:pt x="819" y="45"/>
                    <a:pt x="822" y="46"/>
                    <a:pt x="823" y="45"/>
                  </a:cubicBezTo>
                  <a:cubicBezTo>
                    <a:pt x="824" y="45"/>
                    <a:pt x="824" y="45"/>
                    <a:pt x="824" y="41"/>
                  </a:cubicBezTo>
                  <a:cubicBezTo>
                    <a:pt x="823" y="40"/>
                    <a:pt x="822" y="41"/>
                    <a:pt x="821" y="39"/>
                  </a:cubicBezTo>
                  <a:cubicBezTo>
                    <a:pt x="821" y="38"/>
                    <a:pt x="821" y="38"/>
                    <a:pt x="821" y="37"/>
                  </a:cubicBezTo>
                  <a:cubicBezTo>
                    <a:pt x="821" y="36"/>
                    <a:pt x="820" y="35"/>
                    <a:pt x="819" y="34"/>
                  </a:cubicBezTo>
                  <a:cubicBezTo>
                    <a:pt x="819" y="33"/>
                    <a:pt x="818" y="35"/>
                    <a:pt x="818" y="35"/>
                  </a:cubicBezTo>
                  <a:cubicBezTo>
                    <a:pt x="818" y="35"/>
                    <a:pt x="816" y="37"/>
                    <a:pt x="815" y="37"/>
                  </a:cubicBezTo>
                  <a:cubicBezTo>
                    <a:pt x="813" y="37"/>
                    <a:pt x="815" y="37"/>
                    <a:pt x="814" y="36"/>
                  </a:cubicBezTo>
                  <a:cubicBezTo>
                    <a:pt x="813" y="34"/>
                    <a:pt x="812" y="34"/>
                    <a:pt x="812" y="32"/>
                  </a:cubicBezTo>
                  <a:cubicBezTo>
                    <a:pt x="811" y="31"/>
                    <a:pt x="813" y="30"/>
                    <a:pt x="813" y="28"/>
                  </a:cubicBezTo>
                  <a:cubicBezTo>
                    <a:pt x="813" y="27"/>
                    <a:pt x="811" y="28"/>
                    <a:pt x="809" y="27"/>
                  </a:cubicBezTo>
                  <a:cubicBezTo>
                    <a:pt x="809" y="27"/>
                    <a:pt x="805" y="26"/>
                    <a:pt x="805" y="26"/>
                  </a:cubicBezTo>
                  <a:cubicBezTo>
                    <a:pt x="804" y="25"/>
                    <a:pt x="803" y="25"/>
                    <a:pt x="803" y="24"/>
                  </a:cubicBezTo>
                  <a:cubicBezTo>
                    <a:pt x="802" y="22"/>
                    <a:pt x="800" y="23"/>
                    <a:pt x="799" y="23"/>
                  </a:cubicBezTo>
                  <a:cubicBezTo>
                    <a:pt x="799" y="22"/>
                    <a:pt x="797" y="23"/>
                    <a:pt x="796" y="22"/>
                  </a:cubicBezTo>
                  <a:cubicBezTo>
                    <a:pt x="795" y="22"/>
                    <a:pt x="794" y="22"/>
                    <a:pt x="793" y="22"/>
                  </a:cubicBezTo>
                  <a:cubicBezTo>
                    <a:pt x="793" y="22"/>
                    <a:pt x="792" y="22"/>
                    <a:pt x="791" y="22"/>
                  </a:cubicBezTo>
                  <a:cubicBezTo>
                    <a:pt x="790" y="21"/>
                    <a:pt x="788" y="22"/>
                    <a:pt x="787" y="23"/>
                  </a:cubicBezTo>
                  <a:cubicBezTo>
                    <a:pt x="787" y="23"/>
                    <a:pt x="783" y="24"/>
                    <a:pt x="783" y="24"/>
                  </a:cubicBezTo>
                  <a:cubicBezTo>
                    <a:pt x="783" y="24"/>
                    <a:pt x="775" y="22"/>
                    <a:pt x="772" y="22"/>
                  </a:cubicBezTo>
                  <a:cubicBezTo>
                    <a:pt x="771" y="22"/>
                    <a:pt x="770" y="22"/>
                    <a:pt x="769" y="22"/>
                  </a:cubicBezTo>
                  <a:cubicBezTo>
                    <a:pt x="767" y="23"/>
                    <a:pt x="766" y="23"/>
                    <a:pt x="764" y="23"/>
                  </a:cubicBezTo>
                  <a:cubicBezTo>
                    <a:pt x="758" y="23"/>
                    <a:pt x="764" y="24"/>
                    <a:pt x="762" y="25"/>
                  </a:cubicBezTo>
                  <a:cubicBezTo>
                    <a:pt x="761" y="26"/>
                    <a:pt x="761" y="27"/>
                    <a:pt x="757" y="26"/>
                  </a:cubicBezTo>
                  <a:cubicBezTo>
                    <a:pt x="754" y="26"/>
                    <a:pt x="756" y="27"/>
                    <a:pt x="755" y="27"/>
                  </a:cubicBezTo>
                  <a:cubicBezTo>
                    <a:pt x="754" y="27"/>
                    <a:pt x="753" y="28"/>
                    <a:pt x="751" y="28"/>
                  </a:cubicBezTo>
                  <a:cubicBezTo>
                    <a:pt x="750" y="27"/>
                    <a:pt x="750" y="27"/>
                    <a:pt x="750" y="26"/>
                  </a:cubicBezTo>
                  <a:cubicBezTo>
                    <a:pt x="750" y="24"/>
                    <a:pt x="753" y="24"/>
                    <a:pt x="754" y="24"/>
                  </a:cubicBezTo>
                  <a:cubicBezTo>
                    <a:pt x="755" y="23"/>
                    <a:pt x="757" y="21"/>
                    <a:pt x="757" y="19"/>
                  </a:cubicBezTo>
                  <a:cubicBezTo>
                    <a:pt x="758" y="18"/>
                    <a:pt x="757" y="18"/>
                    <a:pt x="757" y="17"/>
                  </a:cubicBezTo>
                  <a:cubicBezTo>
                    <a:pt x="757" y="16"/>
                    <a:pt x="757" y="16"/>
                    <a:pt x="756" y="16"/>
                  </a:cubicBezTo>
                  <a:cubicBezTo>
                    <a:pt x="756" y="16"/>
                    <a:pt x="755" y="16"/>
                    <a:pt x="754" y="16"/>
                  </a:cubicBezTo>
                  <a:cubicBezTo>
                    <a:pt x="753" y="16"/>
                    <a:pt x="753" y="16"/>
                    <a:pt x="752" y="16"/>
                  </a:cubicBezTo>
                  <a:cubicBezTo>
                    <a:pt x="752" y="16"/>
                    <a:pt x="751" y="16"/>
                    <a:pt x="751" y="16"/>
                  </a:cubicBezTo>
                  <a:cubicBezTo>
                    <a:pt x="750" y="16"/>
                    <a:pt x="749" y="16"/>
                    <a:pt x="747" y="16"/>
                  </a:cubicBezTo>
                  <a:cubicBezTo>
                    <a:pt x="746" y="16"/>
                    <a:pt x="744" y="16"/>
                    <a:pt x="743" y="16"/>
                  </a:cubicBezTo>
                  <a:cubicBezTo>
                    <a:pt x="742" y="16"/>
                    <a:pt x="742" y="16"/>
                    <a:pt x="742" y="15"/>
                  </a:cubicBezTo>
                  <a:cubicBezTo>
                    <a:pt x="742" y="14"/>
                    <a:pt x="741" y="14"/>
                    <a:pt x="740" y="14"/>
                  </a:cubicBezTo>
                  <a:cubicBezTo>
                    <a:pt x="740" y="15"/>
                    <a:pt x="739" y="15"/>
                    <a:pt x="739" y="15"/>
                  </a:cubicBezTo>
                  <a:cubicBezTo>
                    <a:pt x="737" y="14"/>
                    <a:pt x="737" y="15"/>
                    <a:pt x="735" y="15"/>
                  </a:cubicBezTo>
                  <a:cubicBezTo>
                    <a:pt x="734" y="15"/>
                    <a:pt x="733" y="16"/>
                    <a:pt x="731" y="15"/>
                  </a:cubicBezTo>
                  <a:cubicBezTo>
                    <a:pt x="729" y="15"/>
                    <a:pt x="731" y="15"/>
                    <a:pt x="733" y="13"/>
                  </a:cubicBezTo>
                  <a:cubicBezTo>
                    <a:pt x="734" y="12"/>
                    <a:pt x="735" y="12"/>
                    <a:pt x="736" y="12"/>
                  </a:cubicBezTo>
                  <a:cubicBezTo>
                    <a:pt x="736" y="12"/>
                    <a:pt x="736" y="12"/>
                    <a:pt x="737" y="12"/>
                  </a:cubicBezTo>
                  <a:cubicBezTo>
                    <a:pt x="739" y="11"/>
                    <a:pt x="738" y="11"/>
                    <a:pt x="741" y="9"/>
                  </a:cubicBezTo>
                  <a:cubicBezTo>
                    <a:pt x="744" y="7"/>
                    <a:pt x="742" y="9"/>
                    <a:pt x="742" y="7"/>
                  </a:cubicBezTo>
                  <a:cubicBezTo>
                    <a:pt x="741" y="5"/>
                    <a:pt x="741" y="6"/>
                    <a:pt x="740" y="5"/>
                  </a:cubicBezTo>
                  <a:cubicBezTo>
                    <a:pt x="739" y="4"/>
                    <a:pt x="738" y="5"/>
                    <a:pt x="738" y="5"/>
                  </a:cubicBezTo>
                  <a:cubicBezTo>
                    <a:pt x="738" y="5"/>
                    <a:pt x="734" y="5"/>
                    <a:pt x="734" y="3"/>
                  </a:cubicBezTo>
                  <a:cubicBezTo>
                    <a:pt x="733" y="2"/>
                    <a:pt x="732" y="2"/>
                    <a:pt x="731" y="2"/>
                  </a:cubicBezTo>
                  <a:cubicBezTo>
                    <a:pt x="729" y="1"/>
                    <a:pt x="728" y="2"/>
                    <a:pt x="727" y="1"/>
                  </a:cubicBezTo>
                  <a:cubicBezTo>
                    <a:pt x="726" y="1"/>
                    <a:pt x="724" y="1"/>
                    <a:pt x="723" y="0"/>
                  </a:cubicBezTo>
                  <a:cubicBezTo>
                    <a:pt x="722" y="0"/>
                    <a:pt x="720" y="1"/>
                    <a:pt x="719" y="1"/>
                  </a:cubicBezTo>
                  <a:cubicBezTo>
                    <a:pt x="718" y="1"/>
                    <a:pt x="717" y="2"/>
                    <a:pt x="716" y="2"/>
                  </a:cubicBezTo>
                  <a:cubicBezTo>
                    <a:pt x="715" y="1"/>
                    <a:pt x="714" y="2"/>
                    <a:pt x="714" y="2"/>
                  </a:cubicBezTo>
                  <a:cubicBezTo>
                    <a:pt x="713" y="2"/>
                    <a:pt x="713" y="2"/>
                    <a:pt x="713" y="2"/>
                  </a:cubicBezTo>
                  <a:cubicBezTo>
                    <a:pt x="712" y="2"/>
                    <a:pt x="710" y="4"/>
                    <a:pt x="709" y="5"/>
                  </a:cubicBezTo>
                  <a:cubicBezTo>
                    <a:pt x="708" y="5"/>
                    <a:pt x="706" y="7"/>
                    <a:pt x="706" y="7"/>
                  </a:cubicBezTo>
                  <a:cubicBezTo>
                    <a:pt x="706" y="7"/>
                    <a:pt x="700" y="10"/>
                    <a:pt x="699" y="10"/>
                  </a:cubicBezTo>
                  <a:cubicBezTo>
                    <a:pt x="698" y="10"/>
                    <a:pt x="697" y="12"/>
                    <a:pt x="694" y="17"/>
                  </a:cubicBezTo>
                  <a:cubicBezTo>
                    <a:pt x="691" y="20"/>
                    <a:pt x="692" y="20"/>
                    <a:pt x="692" y="20"/>
                  </a:cubicBezTo>
                  <a:cubicBezTo>
                    <a:pt x="692" y="20"/>
                    <a:pt x="692" y="20"/>
                    <a:pt x="692" y="20"/>
                  </a:cubicBezTo>
                  <a:cubicBezTo>
                    <a:pt x="690" y="22"/>
                    <a:pt x="692" y="22"/>
                    <a:pt x="693" y="22"/>
                  </a:cubicBezTo>
                  <a:cubicBezTo>
                    <a:pt x="693" y="23"/>
                    <a:pt x="693" y="24"/>
                    <a:pt x="693" y="25"/>
                  </a:cubicBezTo>
                  <a:cubicBezTo>
                    <a:pt x="693" y="25"/>
                    <a:pt x="693" y="26"/>
                    <a:pt x="694" y="26"/>
                  </a:cubicBezTo>
                  <a:cubicBezTo>
                    <a:pt x="694" y="26"/>
                    <a:pt x="693" y="26"/>
                    <a:pt x="693" y="26"/>
                  </a:cubicBezTo>
                  <a:cubicBezTo>
                    <a:pt x="693" y="26"/>
                    <a:pt x="692" y="27"/>
                    <a:pt x="692" y="26"/>
                  </a:cubicBezTo>
                  <a:cubicBezTo>
                    <a:pt x="691" y="26"/>
                    <a:pt x="690" y="27"/>
                    <a:pt x="688" y="27"/>
                  </a:cubicBezTo>
                  <a:cubicBezTo>
                    <a:pt x="685" y="27"/>
                    <a:pt x="686" y="27"/>
                    <a:pt x="685" y="27"/>
                  </a:cubicBezTo>
                  <a:cubicBezTo>
                    <a:pt x="684" y="26"/>
                    <a:pt x="682" y="26"/>
                    <a:pt x="681" y="26"/>
                  </a:cubicBezTo>
                  <a:cubicBezTo>
                    <a:pt x="680" y="26"/>
                    <a:pt x="679" y="26"/>
                    <a:pt x="679" y="27"/>
                  </a:cubicBezTo>
                  <a:cubicBezTo>
                    <a:pt x="678" y="27"/>
                    <a:pt x="677" y="27"/>
                    <a:pt x="677" y="27"/>
                  </a:cubicBezTo>
                  <a:cubicBezTo>
                    <a:pt x="676" y="27"/>
                    <a:pt x="673" y="28"/>
                    <a:pt x="672" y="29"/>
                  </a:cubicBezTo>
                  <a:cubicBezTo>
                    <a:pt x="671" y="29"/>
                    <a:pt x="673" y="29"/>
                    <a:pt x="673" y="30"/>
                  </a:cubicBezTo>
                  <a:cubicBezTo>
                    <a:pt x="673" y="31"/>
                    <a:pt x="674" y="32"/>
                    <a:pt x="674" y="32"/>
                  </a:cubicBezTo>
                  <a:cubicBezTo>
                    <a:pt x="674" y="32"/>
                    <a:pt x="677" y="34"/>
                    <a:pt x="678" y="34"/>
                  </a:cubicBezTo>
                  <a:cubicBezTo>
                    <a:pt x="678" y="34"/>
                    <a:pt x="680" y="36"/>
                    <a:pt x="680" y="37"/>
                  </a:cubicBezTo>
                  <a:cubicBezTo>
                    <a:pt x="680" y="38"/>
                    <a:pt x="679" y="38"/>
                    <a:pt x="678" y="37"/>
                  </a:cubicBezTo>
                  <a:cubicBezTo>
                    <a:pt x="676" y="36"/>
                    <a:pt x="678" y="37"/>
                    <a:pt x="676" y="37"/>
                  </a:cubicBezTo>
                  <a:cubicBezTo>
                    <a:pt x="674" y="37"/>
                    <a:pt x="675" y="37"/>
                    <a:pt x="672" y="35"/>
                  </a:cubicBezTo>
                  <a:cubicBezTo>
                    <a:pt x="671" y="34"/>
                    <a:pt x="671" y="34"/>
                    <a:pt x="671" y="34"/>
                  </a:cubicBezTo>
                  <a:cubicBezTo>
                    <a:pt x="670" y="35"/>
                    <a:pt x="670" y="35"/>
                    <a:pt x="670" y="34"/>
                  </a:cubicBezTo>
                  <a:cubicBezTo>
                    <a:pt x="669" y="34"/>
                    <a:pt x="667" y="34"/>
                    <a:pt x="666" y="34"/>
                  </a:cubicBezTo>
                  <a:cubicBezTo>
                    <a:pt x="666" y="33"/>
                    <a:pt x="663" y="35"/>
                    <a:pt x="663" y="35"/>
                  </a:cubicBezTo>
                  <a:cubicBezTo>
                    <a:pt x="662" y="35"/>
                    <a:pt x="660" y="36"/>
                    <a:pt x="660" y="37"/>
                  </a:cubicBezTo>
                  <a:cubicBezTo>
                    <a:pt x="659" y="37"/>
                    <a:pt x="657" y="38"/>
                    <a:pt x="656" y="39"/>
                  </a:cubicBezTo>
                  <a:cubicBezTo>
                    <a:pt x="655" y="39"/>
                    <a:pt x="653" y="40"/>
                    <a:pt x="651" y="41"/>
                  </a:cubicBezTo>
                  <a:cubicBezTo>
                    <a:pt x="650" y="42"/>
                    <a:pt x="649" y="42"/>
                    <a:pt x="649" y="41"/>
                  </a:cubicBezTo>
                  <a:cubicBezTo>
                    <a:pt x="648" y="40"/>
                    <a:pt x="646" y="40"/>
                    <a:pt x="645" y="40"/>
                  </a:cubicBezTo>
                  <a:cubicBezTo>
                    <a:pt x="644" y="40"/>
                    <a:pt x="637" y="44"/>
                    <a:pt x="637" y="44"/>
                  </a:cubicBezTo>
                  <a:cubicBezTo>
                    <a:pt x="637" y="44"/>
                    <a:pt x="639" y="41"/>
                    <a:pt x="640" y="41"/>
                  </a:cubicBezTo>
                  <a:cubicBezTo>
                    <a:pt x="640" y="41"/>
                    <a:pt x="641" y="37"/>
                    <a:pt x="640" y="36"/>
                  </a:cubicBezTo>
                  <a:cubicBezTo>
                    <a:pt x="640" y="36"/>
                    <a:pt x="633" y="35"/>
                    <a:pt x="633" y="35"/>
                  </a:cubicBezTo>
                  <a:cubicBezTo>
                    <a:pt x="632" y="34"/>
                    <a:pt x="629" y="35"/>
                    <a:pt x="628" y="35"/>
                  </a:cubicBezTo>
                  <a:cubicBezTo>
                    <a:pt x="627" y="35"/>
                    <a:pt x="625" y="37"/>
                    <a:pt x="624" y="38"/>
                  </a:cubicBezTo>
                  <a:cubicBezTo>
                    <a:pt x="623" y="39"/>
                    <a:pt x="621" y="40"/>
                    <a:pt x="620" y="39"/>
                  </a:cubicBezTo>
                  <a:cubicBezTo>
                    <a:pt x="620" y="38"/>
                    <a:pt x="611" y="36"/>
                    <a:pt x="610" y="36"/>
                  </a:cubicBezTo>
                  <a:cubicBezTo>
                    <a:pt x="610" y="36"/>
                    <a:pt x="610" y="37"/>
                    <a:pt x="610" y="37"/>
                  </a:cubicBezTo>
                  <a:cubicBezTo>
                    <a:pt x="610" y="37"/>
                    <a:pt x="610" y="41"/>
                    <a:pt x="608" y="41"/>
                  </a:cubicBezTo>
                  <a:cubicBezTo>
                    <a:pt x="608" y="41"/>
                    <a:pt x="606" y="42"/>
                    <a:pt x="606" y="43"/>
                  </a:cubicBezTo>
                  <a:cubicBezTo>
                    <a:pt x="605" y="43"/>
                    <a:pt x="604" y="44"/>
                    <a:pt x="604" y="44"/>
                  </a:cubicBezTo>
                  <a:cubicBezTo>
                    <a:pt x="600" y="44"/>
                    <a:pt x="600" y="44"/>
                    <a:pt x="600" y="44"/>
                  </a:cubicBezTo>
                  <a:cubicBezTo>
                    <a:pt x="600" y="44"/>
                    <a:pt x="597" y="45"/>
                    <a:pt x="597" y="45"/>
                  </a:cubicBezTo>
                  <a:cubicBezTo>
                    <a:pt x="596" y="45"/>
                    <a:pt x="595" y="46"/>
                    <a:pt x="595" y="46"/>
                  </a:cubicBezTo>
                  <a:cubicBezTo>
                    <a:pt x="595" y="46"/>
                    <a:pt x="591" y="46"/>
                    <a:pt x="590" y="45"/>
                  </a:cubicBezTo>
                  <a:cubicBezTo>
                    <a:pt x="586" y="46"/>
                    <a:pt x="586" y="46"/>
                    <a:pt x="586" y="46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0" y="48"/>
                    <a:pt x="580" y="48"/>
                    <a:pt x="580" y="48"/>
                  </a:cubicBezTo>
                  <a:cubicBezTo>
                    <a:pt x="577" y="49"/>
                    <a:pt x="577" y="49"/>
                    <a:pt x="577" y="49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65" y="53"/>
                    <a:pt x="565" y="53"/>
                    <a:pt x="565" y="53"/>
                  </a:cubicBezTo>
                  <a:cubicBezTo>
                    <a:pt x="565" y="53"/>
                    <a:pt x="564" y="54"/>
                    <a:pt x="564" y="54"/>
                  </a:cubicBezTo>
                  <a:cubicBezTo>
                    <a:pt x="563" y="53"/>
                    <a:pt x="563" y="54"/>
                    <a:pt x="561" y="55"/>
                  </a:cubicBezTo>
                  <a:cubicBezTo>
                    <a:pt x="560" y="56"/>
                    <a:pt x="561" y="56"/>
                    <a:pt x="559" y="57"/>
                  </a:cubicBezTo>
                  <a:cubicBezTo>
                    <a:pt x="558" y="57"/>
                    <a:pt x="558" y="58"/>
                    <a:pt x="557" y="57"/>
                  </a:cubicBezTo>
                  <a:cubicBezTo>
                    <a:pt x="556" y="56"/>
                    <a:pt x="556" y="59"/>
                    <a:pt x="556" y="59"/>
                  </a:cubicBezTo>
                  <a:cubicBezTo>
                    <a:pt x="556" y="59"/>
                    <a:pt x="554" y="60"/>
                    <a:pt x="553" y="61"/>
                  </a:cubicBezTo>
                  <a:cubicBezTo>
                    <a:pt x="553" y="61"/>
                    <a:pt x="551" y="62"/>
                    <a:pt x="550" y="62"/>
                  </a:cubicBezTo>
                  <a:cubicBezTo>
                    <a:pt x="549" y="61"/>
                    <a:pt x="548" y="63"/>
                    <a:pt x="548" y="63"/>
                  </a:cubicBezTo>
                  <a:cubicBezTo>
                    <a:pt x="548" y="63"/>
                    <a:pt x="547" y="66"/>
                    <a:pt x="546" y="66"/>
                  </a:cubicBezTo>
                  <a:cubicBezTo>
                    <a:pt x="546" y="66"/>
                    <a:pt x="546" y="67"/>
                    <a:pt x="545" y="68"/>
                  </a:cubicBezTo>
                  <a:cubicBezTo>
                    <a:pt x="543" y="68"/>
                    <a:pt x="545" y="69"/>
                    <a:pt x="545" y="69"/>
                  </a:cubicBezTo>
                  <a:cubicBezTo>
                    <a:pt x="548" y="71"/>
                    <a:pt x="548" y="71"/>
                    <a:pt x="548" y="71"/>
                  </a:cubicBezTo>
                  <a:cubicBezTo>
                    <a:pt x="548" y="71"/>
                    <a:pt x="548" y="74"/>
                    <a:pt x="547" y="73"/>
                  </a:cubicBezTo>
                  <a:cubicBezTo>
                    <a:pt x="546" y="72"/>
                    <a:pt x="543" y="72"/>
                    <a:pt x="543" y="72"/>
                  </a:cubicBezTo>
                  <a:cubicBezTo>
                    <a:pt x="542" y="72"/>
                    <a:pt x="542" y="74"/>
                    <a:pt x="542" y="74"/>
                  </a:cubicBezTo>
                  <a:cubicBezTo>
                    <a:pt x="542" y="75"/>
                    <a:pt x="542" y="75"/>
                    <a:pt x="542" y="75"/>
                  </a:cubicBezTo>
                  <a:cubicBezTo>
                    <a:pt x="544" y="76"/>
                    <a:pt x="544" y="76"/>
                    <a:pt x="544" y="76"/>
                  </a:cubicBezTo>
                  <a:cubicBezTo>
                    <a:pt x="545" y="78"/>
                    <a:pt x="545" y="78"/>
                    <a:pt x="545" y="78"/>
                  </a:cubicBezTo>
                  <a:cubicBezTo>
                    <a:pt x="547" y="79"/>
                    <a:pt x="547" y="79"/>
                    <a:pt x="547" y="79"/>
                  </a:cubicBezTo>
                  <a:cubicBezTo>
                    <a:pt x="549" y="80"/>
                    <a:pt x="549" y="80"/>
                    <a:pt x="549" y="80"/>
                  </a:cubicBezTo>
                  <a:cubicBezTo>
                    <a:pt x="549" y="80"/>
                    <a:pt x="549" y="82"/>
                    <a:pt x="548" y="84"/>
                  </a:cubicBezTo>
                  <a:cubicBezTo>
                    <a:pt x="547" y="84"/>
                    <a:pt x="546" y="84"/>
                    <a:pt x="544" y="83"/>
                  </a:cubicBezTo>
                  <a:cubicBezTo>
                    <a:pt x="544" y="83"/>
                    <a:pt x="543" y="83"/>
                    <a:pt x="536" y="84"/>
                  </a:cubicBezTo>
                  <a:cubicBezTo>
                    <a:pt x="536" y="84"/>
                    <a:pt x="535" y="85"/>
                    <a:pt x="532" y="86"/>
                  </a:cubicBezTo>
                  <a:cubicBezTo>
                    <a:pt x="529" y="87"/>
                    <a:pt x="529" y="85"/>
                    <a:pt x="528" y="84"/>
                  </a:cubicBezTo>
                  <a:cubicBezTo>
                    <a:pt x="528" y="83"/>
                    <a:pt x="525" y="85"/>
                    <a:pt x="524" y="85"/>
                  </a:cubicBezTo>
                  <a:cubicBezTo>
                    <a:pt x="524" y="85"/>
                    <a:pt x="523" y="86"/>
                    <a:pt x="519" y="86"/>
                  </a:cubicBezTo>
                  <a:cubicBezTo>
                    <a:pt x="516" y="86"/>
                    <a:pt x="517" y="86"/>
                    <a:pt x="514" y="85"/>
                  </a:cubicBezTo>
                  <a:cubicBezTo>
                    <a:pt x="511" y="84"/>
                    <a:pt x="510" y="86"/>
                    <a:pt x="509" y="86"/>
                  </a:cubicBezTo>
                  <a:cubicBezTo>
                    <a:pt x="507" y="86"/>
                    <a:pt x="504" y="88"/>
                    <a:pt x="503" y="88"/>
                  </a:cubicBezTo>
                  <a:cubicBezTo>
                    <a:pt x="503" y="88"/>
                    <a:pt x="495" y="88"/>
                    <a:pt x="491" y="88"/>
                  </a:cubicBezTo>
                  <a:cubicBezTo>
                    <a:pt x="488" y="88"/>
                    <a:pt x="488" y="87"/>
                    <a:pt x="486" y="87"/>
                  </a:cubicBezTo>
                  <a:cubicBezTo>
                    <a:pt x="484" y="88"/>
                    <a:pt x="484" y="88"/>
                    <a:pt x="482" y="89"/>
                  </a:cubicBezTo>
                  <a:cubicBezTo>
                    <a:pt x="480" y="89"/>
                    <a:pt x="481" y="91"/>
                    <a:pt x="480" y="92"/>
                  </a:cubicBezTo>
                  <a:cubicBezTo>
                    <a:pt x="479" y="94"/>
                    <a:pt x="480" y="95"/>
                    <a:pt x="480" y="97"/>
                  </a:cubicBezTo>
                  <a:cubicBezTo>
                    <a:pt x="479" y="99"/>
                    <a:pt x="482" y="99"/>
                    <a:pt x="484" y="100"/>
                  </a:cubicBezTo>
                  <a:cubicBezTo>
                    <a:pt x="485" y="101"/>
                    <a:pt x="484" y="101"/>
                    <a:pt x="483" y="103"/>
                  </a:cubicBezTo>
                  <a:cubicBezTo>
                    <a:pt x="483" y="104"/>
                    <a:pt x="483" y="104"/>
                    <a:pt x="483" y="106"/>
                  </a:cubicBezTo>
                  <a:cubicBezTo>
                    <a:pt x="483" y="107"/>
                    <a:pt x="484" y="110"/>
                    <a:pt x="486" y="112"/>
                  </a:cubicBezTo>
                  <a:cubicBezTo>
                    <a:pt x="486" y="112"/>
                    <a:pt x="487" y="114"/>
                    <a:pt x="488" y="114"/>
                  </a:cubicBezTo>
                  <a:cubicBezTo>
                    <a:pt x="488" y="114"/>
                    <a:pt x="490" y="115"/>
                    <a:pt x="496" y="115"/>
                  </a:cubicBezTo>
                  <a:cubicBezTo>
                    <a:pt x="503" y="116"/>
                    <a:pt x="498" y="116"/>
                    <a:pt x="498" y="117"/>
                  </a:cubicBezTo>
                  <a:cubicBezTo>
                    <a:pt x="499" y="118"/>
                    <a:pt x="501" y="119"/>
                    <a:pt x="502" y="120"/>
                  </a:cubicBezTo>
                  <a:cubicBezTo>
                    <a:pt x="503" y="120"/>
                    <a:pt x="502" y="121"/>
                    <a:pt x="501" y="123"/>
                  </a:cubicBezTo>
                  <a:cubicBezTo>
                    <a:pt x="501" y="125"/>
                    <a:pt x="499" y="124"/>
                    <a:pt x="498" y="124"/>
                  </a:cubicBezTo>
                  <a:cubicBezTo>
                    <a:pt x="497" y="125"/>
                    <a:pt x="496" y="125"/>
                    <a:pt x="493" y="125"/>
                  </a:cubicBezTo>
                  <a:cubicBezTo>
                    <a:pt x="493" y="125"/>
                    <a:pt x="490" y="126"/>
                    <a:pt x="489" y="125"/>
                  </a:cubicBezTo>
                  <a:cubicBezTo>
                    <a:pt x="488" y="125"/>
                    <a:pt x="487" y="125"/>
                    <a:pt x="487" y="124"/>
                  </a:cubicBezTo>
                  <a:cubicBezTo>
                    <a:pt x="487" y="123"/>
                    <a:pt x="484" y="122"/>
                    <a:pt x="484" y="122"/>
                  </a:cubicBezTo>
                  <a:cubicBezTo>
                    <a:pt x="484" y="121"/>
                    <a:pt x="481" y="121"/>
                    <a:pt x="481" y="120"/>
                  </a:cubicBezTo>
                  <a:cubicBezTo>
                    <a:pt x="481" y="119"/>
                    <a:pt x="479" y="118"/>
                    <a:pt x="479" y="118"/>
                  </a:cubicBezTo>
                  <a:cubicBezTo>
                    <a:pt x="478" y="117"/>
                    <a:pt x="476" y="117"/>
                    <a:pt x="475" y="116"/>
                  </a:cubicBezTo>
                  <a:cubicBezTo>
                    <a:pt x="474" y="114"/>
                    <a:pt x="474" y="115"/>
                    <a:pt x="472" y="115"/>
                  </a:cubicBezTo>
                  <a:cubicBezTo>
                    <a:pt x="469" y="115"/>
                    <a:pt x="470" y="115"/>
                    <a:pt x="470" y="114"/>
                  </a:cubicBezTo>
                  <a:cubicBezTo>
                    <a:pt x="470" y="113"/>
                    <a:pt x="468" y="114"/>
                    <a:pt x="467" y="113"/>
                  </a:cubicBezTo>
                  <a:cubicBezTo>
                    <a:pt x="466" y="113"/>
                    <a:pt x="463" y="113"/>
                    <a:pt x="462" y="113"/>
                  </a:cubicBezTo>
                  <a:cubicBezTo>
                    <a:pt x="461" y="113"/>
                    <a:pt x="460" y="113"/>
                    <a:pt x="460" y="113"/>
                  </a:cubicBezTo>
                  <a:cubicBezTo>
                    <a:pt x="460" y="113"/>
                    <a:pt x="459" y="113"/>
                    <a:pt x="458" y="113"/>
                  </a:cubicBezTo>
                  <a:cubicBezTo>
                    <a:pt x="458" y="112"/>
                    <a:pt x="457" y="112"/>
                    <a:pt x="457" y="110"/>
                  </a:cubicBezTo>
                  <a:cubicBezTo>
                    <a:pt x="457" y="109"/>
                    <a:pt x="456" y="110"/>
                    <a:pt x="454" y="108"/>
                  </a:cubicBezTo>
                  <a:cubicBezTo>
                    <a:pt x="453" y="107"/>
                    <a:pt x="453" y="108"/>
                    <a:pt x="452" y="108"/>
                  </a:cubicBezTo>
                  <a:cubicBezTo>
                    <a:pt x="452" y="108"/>
                    <a:pt x="451" y="108"/>
                    <a:pt x="451" y="108"/>
                  </a:cubicBezTo>
                  <a:cubicBezTo>
                    <a:pt x="449" y="107"/>
                    <a:pt x="448" y="109"/>
                    <a:pt x="447" y="110"/>
                  </a:cubicBezTo>
                  <a:cubicBezTo>
                    <a:pt x="445" y="110"/>
                    <a:pt x="444" y="112"/>
                    <a:pt x="443" y="113"/>
                  </a:cubicBezTo>
                  <a:cubicBezTo>
                    <a:pt x="443" y="113"/>
                    <a:pt x="444" y="115"/>
                    <a:pt x="444" y="116"/>
                  </a:cubicBezTo>
                  <a:cubicBezTo>
                    <a:pt x="444" y="116"/>
                    <a:pt x="445" y="116"/>
                    <a:pt x="447" y="115"/>
                  </a:cubicBezTo>
                  <a:cubicBezTo>
                    <a:pt x="448" y="114"/>
                    <a:pt x="447" y="116"/>
                    <a:pt x="448" y="118"/>
                  </a:cubicBezTo>
                  <a:cubicBezTo>
                    <a:pt x="448" y="118"/>
                    <a:pt x="449" y="119"/>
                    <a:pt x="450" y="118"/>
                  </a:cubicBezTo>
                  <a:cubicBezTo>
                    <a:pt x="450" y="118"/>
                    <a:pt x="451" y="118"/>
                    <a:pt x="454" y="119"/>
                  </a:cubicBezTo>
                  <a:cubicBezTo>
                    <a:pt x="457" y="119"/>
                    <a:pt x="455" y="120"/>
                    <a:pt x="455" y="120"/>
                  </a:cubicBezTo>
                  <a:cubicBezTo>
                    <a:pt x="456" y="120"/>
                    <a:pt x="456" y="122"/>
                    <a:pt x="455" y="123"/>
                  </a:cubicBezTo>
                  <a:cubicBezTo>
                    <a:pt x="454" y="124"/>
                    <a:pt x="453" y="124"/>
                    <a:pt x="452" y="124"/>
                  </a:cubicBezTo>
                  <a:cubicBezTo>
                    <a:pt x="451" y="124"/>
                    <a:pt x="450" y="123"/>
                    <a:pt x="448" y="122"/>
                  </a:cubicBezTo>
                  <a:cubicBezTo>
                    <a:pt x="446" y="121"/>
                    <a:pt x="447" y="122"/>
                    <a:pt x="445" y="120"/>
                  </a:cubicBezTo>
                  <a:cubicBezTo>
                    <a:pt x="444" y="120"/>
                    <a:pt x="444" y="120"/>
                    <a:pt x="443" y="120"/>
                  </a:cubicBezTo>
                  <a:cubicBezTo>
                    <a:pt x="443" y="120"/>
                    <a:pt x="442" y="120"/>
                    <a:pt x="441" y="119"/>
                  </a:cubicBezTo>
                  <a:cubicBezTo>
                    <a:pt x="439" y="119"/>
                    <a:pt x="439" y="120"/>
                    <a:pt x="437" y="120"/>
                  </a:cubicBezTo>
                  <a:cubicBezTo>
                    <a:pt x="436" y="120"/>
                    <a:pt x="436" y="121"/>
                    <a:pt x="435" y="121"/>
                  </a:cubicBezTo>
                  <a:cubicBezTo>
                    <a:pt x="434" y="122"/>
                    <a:pt x="434" y="123"/>
                    <a:pt x="435" y="124"/>
                  </a:cubicBezTo>
                  <a:cubicBezTo>
                    <a:pt x="435" y="125"/>
                    <a:pt x="436" y="125"/>
                    <a:pt x="437" y="125"/>
                  </a:cubicBezTo>
                  <a:cubicBezTo>
                    <a:pt x="438" y="126"/>
                    <a:pt x="437" y="127"/>
                    <a:pt x="438" y="128"/>
                  </a:cubicBezTo>
                  <a:cubicBezTo>
                    <a:pt x="439" y="129"/>
                    <a:pt x="439" y="130"/>
                    <a:pt x="440" y="130"/>
                  </a:cubicBezTo>
                  <a:cubicBezTo>
                    <a:pt x="441" y="130"/>
                    <a:pt x="442" y="132"/>
                    <a:pt x="444" y="132"/>
                  </a:cubicBezTo>
                  <a:cubicBezTo>
                    <a:pt x="445" y="132"/>
                    <a:pt x="446" y="133"/>
                    <a:pt x="449" y="135"/>
                  </a:cubicBezTo>
                  <a:cubicBezTo>
                    <a:pt x="453" y="136"/>
                    <a:pt x="450" y="135"/>
                    <a:pt x="452" y="135"/>
                  </a:cubicBezTo>
                  <a:cubicBezTo>
                    <a:pt x="454" y="134"/>
                    <a:pt x="455" y="135"/>
                    <a:pt x="456" y="135"/>
                  </a:cubicBezTo>
                  <a:cubicBezTo>
                    <a:pt x="457" y="136"/>
                    <a:pt x="457" y="137"/>
                    <a:pt x="458" y="137"/>
                  </a:cubicBezTo>
                  <a:cubicBezTo>
                    <a:pt x="459" y="137"/>
                    <a:pt x="460" y="140"/>
                    <a:pt x="460" y="140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8" y="141"/>
                    <a:pt x="455" y="140"/>
                    <a:pt x="454" y="140"/>
                  </a:cubicBezTo>
                  <a:cubicBezTo>
                    <a:pt x="454" y="140"/>
                    <a:pt x="453" y="139"/>
                    <a:pt x="453" y="138"/>
                  </a:cubicBezTo>
                  <a:cubicBezTo>
                    <a:pt x="452" y="138"/>
                    <a:pt x="451" y="138"/>
                    <a:pt x="451" y="137"/>
                  </a:cubicBezTo>
                  <a:cubicBezTo>
                    <a:pt x="450" y="136"/>
                    <a:pt x="449" y="136"/>
                    <a:pt x="448" y="136"/>
                  </a:cubicBezTo>
                  <a:cubicBezTo>
                    <a:pt x="448" y="135"/>
                    <a:pt x="446" y="135"/>
                    <a:pt x="444" y="136"/>
                  </a:cubicBezTo>
                  <a:cubicBezTo>
                    <a:pt x="442" y="136"/>
                    <a:pt x="440" y="136"/>
                    <a:pt x="439" y="136"/>
                  </a:cubicBezTo>
                  <a:cubicBezTo>
                    <a:pt x="438" y="135"/>
                    <a:pt x="437" y="135"/>
                    <a:pt x="437" y="135"/>
                  </a:cubicBezTo>
                  <a:cubicBezTo>
                    <a:pt x="435" y="135"/>
                    <a:pt x="435" y="135"/>
                    <a:pt x="435" y="135"/>
                  </a:cubicBezTo>
                  <a:cubicBezTo>
                    <a:pt x="435" y="135"/>
                    <a:pt x="432" y="135"/>
                    <a:pt x="431" y="134"/>
                  </a:cubicBezTo>
                  <a:cubicBezTo>
                    <a:pt x="431" y="134"/>
                    <a:pt x="428" y="134"/>
                    <a:pt x="427" y="133"/>
                  </a:cubicBezTo>
                  <a:cubicBezTo>
                    <a:pt x="426" y="133"/>
                    <a:pt x="426" y="133"/>
                    <a:pt x="427" y="132"/>
                  </a:cubicBezTo>
                  <a:cubicBezTo>
                    <a:pt x="428" y="130"/>
                    <a:pt x="427" y="130"/>
                    <a:pt x="428" y="127"/>
                  </a:cubicBezTo>
                  <a:cubicBezTo>
                    <a:pt x="429" y="124"/>
                    <a:pt x="428" y="126"/>
                    <a:pt x="426" y="124"/>
                  </a:cubicBezTo>
                  <a:cubicBezTo>
                    <a:pt x="425" y="122"/>
                    <a:pt x="425" y="123"/>
                    <a:pt x="426" y="122"/>
                  </a:cubicBezTo>
                  <a:cubicBezTo>
                    <a:pt x="427" y="120"/>
                    <a:pt x="428" y="119"/>
                    <a:pt x="429" y="118"/>
                  </a:cubicBezTo>
                  <a:cubicBezTo>
                    <a:pt x="429" y="117"/>
                    <a:pt x="430" y="115"/>
                    <a:pt x="430" y="113"/>
                  </a:cubicBezTo>
                  <a:cubicBezTo>
                    <a:pt x="430" y="111"/>
                    <a:pt x="429" y="107"/>
                    <a:pt x="428" y="105"/>
                  </a:cubicBezTo>
                  <a:cubicBezTo>
                    <a:pt x="427" y="103"/>
                    <a:pt x="424" y="103"/>
                    <a:pt x="422" y="104"/>
                  </a:cubicBezTo>
                  <a:cubicBezTo>
                    <a:pt x="419" y="104"/>
                    <a:pt x="421" y="105"/>
                    <a:pt x="423" y="109"/>
                  </a:cubicBezTo>
                  <a:cubicBezTo>
                    <a:pt x="425" y="113"/>
                    <a:pt x="424" y="113"/>
                    <a:pt x="424" y="113"/>
                  </a:cubicBezTo>
                  <a:cubicBezTo>
                    <a:pt x="423" y="116"/>
                    <a:pt x="423" y="116"/>
                    <a:pt x="423" y="116"/>
                  </a:cubicBezTo>
                  <a:cubicBezTo>
                    <a:pt x="422" y="117"/>
                    <a:pt x="422" y="117"/>
                    <a:pt x="422" y="117"/>
                  </a:cubicBezTo>
                  <a:cubicBezTo>
                    <a:pt x="422" y="117"/>
                    <a:pt x="418" y="119"/>
                    <a:pt x="418" y="120"/>
                  </a:cubicBezTo>
                  <a:cubicBezTo>
                    <a:pt x="418" y="120"/>
                    <a:pt x="414" y="121"/>
                    <a:pt x="413" y="121"/>
                  </a:cubicBezTo>
                  <a:cubicBezTo>
                    <a:pt x="412" y="120"/>
                    <a:pt x="411" y="122"/>
                    <a:pt x="411" y="122"/>
                  </a:cubicBezTo>
                  <a:cubicBezTo>
                    <a:pt x="411" y="122"/>
                    <a:pt x="408" y="124"/>
                    <a:pt x="408" y="125"/>
                  </a:cubicBezTo>
                  <a:cubicBezTo>
                    <a:pt x="408" y="125"/>
                    <a:pt x="406" y="127"/>
                    <a:pt x="406" y="128"/>
                  </a:cubicBezTo>
                  <a:cubicBezTo>
                    <a:pt x="405" y="128"/>
                    <a:pt x="404" y="130"/>
                    <a:pt x="403" y="130"/>
                  </a:cubicBezTo>
                  <a:cubicBezTo>
                    <a:pt x="402" y="131"/>
                    <a:pt x="402" y="132"/>
                    <a:pt x="402" y="133"/>
                  </a:cubicBezTo>
                  <a:cubicBezTo>
                    <a:pt x="402" y="134"/>
                    <a:pt x="403" y="134"/>
                    <a:pt x="404" y="134"/>
                  </a:cubicBezTo>
                  <a:cubicBezTo>
                    <a:pt x="405" y="134"/>
                    <a:pt x="407" y="135"/>
                    <a:pt x="407" y="135"/>
                  </a:cubicBezTo>
                  <a:cubicBezTo>
                    <a:pt x="407" y="137"/>
                    <a:pt x="407" y="137"/>
                    <a:pt x="407" y="137"/>
                  </a:cubicBezTo>
                  <a:cubicBezTo>
                    <a:pt x="407" y="137"/>
                    <a:pt x="411" y="141"/>
                    <a:pt x="412" y="142"/>
                  </a:cubicBezTo>
                  <a:cubicBezTo>
                    <a:pt x="413" y="144"/>
                    <a:pt x="415" y="145"/>
                    <a:pt x="416" y="145"/>
                  </a:cubicBezTo>
                  <a:cubicBezTo>
                    <a:pt x="417" y="145"/>
                    <a:pt x="416" y="148"/>
                    <a:pt x="416" y="149"/>
                  </a:cubicBezTo>
                  <a:cubicBezTo>
                    <a:pt x="416" y="150"/>
                    <a:pt x="414" y="151"/>
                    <a:pt x="414" y="152"/>
                  </a:cubicBezTo>
                  <a:cubicBezTo>
                    <a:pt x="413" y="152"/>
                    <a:pt x="412" y="154"/>
                    <a:pt x="410" y="156"/>
                  </a:cubicBezTo>
                  <a:cubicBezTo>
                    <a:pt x="407" y="158"/>
                    <a:pt x="409" y="158"/>
                    <a:pt x="408" y="162"/>
                  </a:cubicBezTo>
                  <a:cubicBezTo>
                    <a:pt x="408" y="166"/>
                    <a:pt x="409" y="164"/>
                    <a:pt x="410" y="165"/>
                  </a:cubicBezTo>
                  <a:cubicBezTo>
                    <a:pt x="411" y="166"/>
                    <a:pt x="411" y="167"/>
                    <a:pt x="410" y="169"/>
                  </a:cubicBezTo>
                  <a:cubicBezTo>
                    <a:pt x="410" y="170"/>
                    <a:pt x="411" y="173"/>
                    <a:pt x="411" y="174"/>
                  </a:cubicBezTo>
                  <a:cubicBezTo>
                    <a:pt x="412" y="175"/>
                    <a:pt x="413" y="175"/>
                    <a:pt x="414" y="174"/>
                  </a:cubicBezTo>
                  <a:cubicBezTo>
                    <a:pt x="415" y="173"/>
                    <a:pt x="416" y="174"/>
                    <a:pt x="417" y="174"/>
                  </a:cubicBezTo>
                  <a:cubicBezTo>
                    <a:pt x="417" y="174"/>
                    <a:pt x="419" y="176"/>
                    <a:pt x="422" y="176"/>
                  </a:cubicBezTo>
                  <a:cubicBezTo>
                    <a:pt x="424" y="176"/>
                    <a:pt x="423" y="175"/>
                    <a:pt x="423" y="175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5" y="175"/>
                    <a:pt x="425" y="175"/>
                    <a:pt x="425" y="174"/>
                  </a:cubicBezTo>
                  <a:cubicBezTo>
                    <a:pt x="426" y="174"/>
                    <a:pt x="426" y="174"/>
                    <a:pt x="427" y="173"/>
                  </a:cubicBezTo>
                  <a:cubicBezTo>
                    <a:pt x="428" y="173"/>
                    <a:pt x="429" y="173"/>
                    <a:pt x="430" y="173"/>
                  </a:cubicBezTo>
                  <a:cubicBezTo>
                    <a:pt x="431" y="173"/>
                    <a:pt x="431" y="173"/>
                    <a:pt x="432" y="173"/>
                  </a:cubicBezTo>
                  <a:cubicBezTo>
                    <a:pt x="432" y="173"/>
                    <a:pt x="433" y="173"/>
                    <a:pt x="433" y="173"/>
                  </a:cubicBezTo>
                  <a:cubicBezTo>
                    <a:pt x="434" y="173"/>
                    <a:pt x="434" y="173"/>
                    <a:pt x="435" y="173"/>
                  </a:cubicBezTo>
                  <a:cubicBezTo>
                    <a:pt x="436" y="173"/>
                    <a:pt x="436" y="173"/>
                    <a:pt x="437" y="173"/>
                  </a:cubicBezTo>
                  <a:cubicBezTo>
                    <a:pt x="437" y="174"/>
                    <a:pt x="438" y="174"/>
                    <a:pt x="438" y="174"/>
                  </a:cubicBezTo>
                  <a:cubicBezTo>
                    <a:pt x="439" y="173"/>
                    <a:pt x="441" y="175"/>
                    <a:pt x="442" y="175"/>
                  </a:cubicBezTo>
                  <a:cubicBezTo>
                    <a:pt x="443" y="176"/>
                    <a:pt x="445" y="176"/>
                    <a:pt x="446" y="177"/>
                  </a:cubicBezTo>
                  <a:cubicBezTo>
                    <a:pt x="447" y="178"/>
                    <a:pt x="448" y="179"/>
                    <a:pt x="448" y="180"/>
                  </a:cubicBezTo>
                  <a:cubicBezTo>
                    <a:pt x="449" y="182"/>
                    <a:pt x="451" y="182"/>
                    <a:pt x="451" y="183"/>
                  </a:cubicBezTo>
                  <a:cubicBezTo>
                    <a:pt x="452" y="185"/>
                    <a:pt x="454" y="187"/>
                    <a:pt x="454" y="188"/>
                  </a:cubicBezTo>
                  <a:cubicBezTo>
                    <a:pt x="455" y="188"/>
                    <a:pt x="455" y="190"/>
                    <a:pt x="454" y="190"/>
                  </a:cubicBezTo>
                  <a:cubicBezTo>
                    <a:pt x="454" y="191"/>
                    <a:pt x="452" y="191"/>
                    <a:pt x="450" y="192"/>
                  </a:cubicBezTo>
                  <a:cubicBezTo>
                    <a:pt x="449" y="192"/>
                    <a:pt x="450" y="193"/>
                    <a:pt x="449" y="195"/>
                  </a:cubicBezTo>
                  <a:cubicBezTo>
                    <a:pt x="448" y="196"/>
                    <a:pt x="449" y="196"/>
                    <a:pt x="449" y="198"/>
                  </a:cubicBezTo>
                  <a:cubicBezTo>
                    <a:pt x="449" y="199"/>
                    <a:pt x="450" y="199"/>
                    <a:pt x="450" y="199"/>
                  </a:cubicBezTo>
                  <a:cubicBezTo>
                    <a:pt x="451" y="199"/>
                    <a:pt x="451" y="199"/>
                    <a:pt x="452" y="199"/>
                  </a:cubicBezTo>
                  <a:cubicBezTo>
                    <a:pt x="453" y="200"/>
                    <a:pt x="454" y="201"/>
                    <a:pt x="455" y="201"/>
                  </a:cubicBezTo>
                  <a:cubicBezTo>
                    <a:pt x="455" y="201"/>
                    <a:pt x="457" y="201"/>
                    <a:pt x="457" y="201"/>
                  </a:cubicBezTo>
                  <a:cubicBezTo>
                    <a:pt x="457" y="201"/>
                    <a:pt x="460" y="201"/>
                    <a:pt x="463" y="202"/>
                  </a:cubicBezTo>
                  <a:cubicBezTo>
                    <a:pt x="463" y="202"/>
                    <a:pt x="462" y="203"/>
                    <a:pt x="461" y="203"/>
                  </a:cubicBezTo>
                  <a:cubicBezTo>
                    <a:pt x="460" y="204"/>
                    <a:pt x="458" y="204"/>
                    <a:pt x="457" y="203"/>
                  </a:cubicBezTo>
                  <a:cubicBezTo>
                    <a:pt x="455" y="203"/>
                    <a:pt x="455" y="203"/>
                    <a:pt x="455" y="203"/>
                  </a:cubicBezTo>
                  <a:cubicBezTo>
                    <a:pt x="454" y="203"/>
                    <a:pt x="452" y="202"/>
                    <a:pt x="450" y="201"/>
                  </a:cubicBezTo>
                  <a:cubicBezTo>
                    <a:pt x="448" y="200"/>
                    <a:pt x="449" y="201"/>
                    <a:pt x="447" y="200"/>
                  </a:cubicBezTo>
                  <a:cubicBezTo>
                    <a:pt x="445" y="199"/>
                    <a:pt x="446" y="199"/>
                    <a:pt x="446" y="199"/>
                  </a:cubicBezTo>
                  <a:cubicBezTo>
                    <a:pt x="446" y="199"/>
                    <a:pt x="446" y="199"/>
                    <a:pt x="446" y="198"/>
                  </a:cubicBezTo>
                  <a:cubicBezTo>
                    <a:pt x="445" y="196"/>
                    <a:pt x="445" y="197"/>
                    <a:pt x="445" y="194"/>
                  </a:cubicBezTo>
                  <a:cubicBezTo>
                    <a:pt x="446" y="192"/>
                    <a:pt x="446" y="192"/>
                    <a:pt x="446" y="191"/>
                  </a:cubicBezTo>
                  <a:cubicBezTo>
                    <a:pt x="446" y="190"/>
                    <a:pt x="447" y="188"/>
                    <a:pt x="446" y="187"/>
                  </a:cubicBezTo>
                  <a:cubicBezTo>
                    <a:pt x="446" y="185"/>
                    <a:pt x="445" y="185"/>
                    <a:pt x="444" y="184"/>
                  </a:cubicBezTo>
                  <a:cubicBezTo>
                    <a:pt x="444" y="182"/>
                    <a:pt x="441" y="183"/>
                    <a:pt x="440" y="181"/>
                  </a:cubicBezTo>
                  <a:cubicBezTo>
                    <a:pt x="439" y="179"/>
                    <a:pt x="439" y="180"/>
                    <a:pt x="438" y="178"/>
                  </a:cubicBezTo>
                  <a:cubicBezTo>
                    <a:pt x="438" y="178"/>
                    <a:pt x="437" y="178"/>
                    <a:pt x="436" y="179"/>
                  </a:cubicBezTo>
                  <a:cubicBezTo>
                    <a:pt x="436" y="179"/>
                    <a:pt x="435" y="179"/>
                    <a:pt x="434" y="179"/>
                  </a:cubicBezTo>
                  <a:cubicBezTo>
                    <a:pt x="434" y="178"/>
                    <a:pt x="433" y="178"/>
                    <a:pt x="433" y="178"/>
                  </a:cubicBezTo>
                  <a:cubicBezTo>
                    <a:pt x="432" y="178"/>
                    <a:pt x="432" y="178"/>
                    <a:pt x="432" y="178"/>
                  </a:cubicBezTo>
                  <a:cubicBezTo>
                    <a:pt x="432" y="177"/>
                    <a:pt x="431" y="178"/>
                    <a:pt x="430" y="178"/>
                  </a:cubicBezTo>
                  <a:cubicBezTo>
                    <a:pt x="429" y="178"/>
                    <a:pt x="428" y="178"/>
                    <a:pt x="427" y="178"/>
                  </a:cubicBezTo>
                  <a:cubicBezTo>
                    <a:pt x="426" y="178"/>
                    <a:pt x="425" y="179"/>
                    <a:pt x="422" y="179"/>
                  </a:cubicBezTo>
                  <a:cubicBezTo>
                    <a:pt x="420" y="180"/>
                    <a:pt x="420" y="181"/>
                    <a:pt x="419" y="181"/>
                  </a:cubicBezTo>
                  <a:cubicBezTo>
                    <a:pt x="418" y="181"/>
                    <a:pt x="416" y="186"/>
                    <a:pt x="416" y="187"/>
                  </a:cubicBezTo>
                  <a:cubicBezTo>
                    <a:pt x="417" y="188"/>
                    <a:pt x="417" y="189"/>
                    <a:pt x="418" y="189"/>
                  </a:cubicBezTo>
                  <a:cubicBezTo>
                    <a:pt x="418" y="190"/>
                    <a:pt x="418" y="192"/>
                    <a:pt x="419" y="194"/>
                  </a:cubicBezTo>
                  <a:cubicBezTo>
                    <a:pt x="420" y="196"/>
                    <a:pt x="420" y="196"/>
                    <a:pt x="420" y="197"/>
                  </a:cubicBezTo>
                  <a:cubicBezTo>
                    <a:pt x="420" y="198"/>
                    <a:pt x="420" y="199"/>
                    <a:pt x="419" y="200"/>
                  </a:cubicBezTo>
                  <a:cubicBezTo>
                    <a:pt x="419" y="200"/>
                    <a:pt x="418" y="201"/>
                    <a:pt x="417" y="202"/>
                  </a:cubicBezTo>
                  <a:cubicBezTo>
                    <a:pt x="417" y="203"/>
                    <a:pt x="416" y="203"/>
                    <a:pt x="414" y="205"/>
                  </a:cubicBezTo>
                  <a:cubicBezTo>
                    <a:pt x="412" y="207"/>
                    <a:pt x="412" y="208"/>
                    <a:pt x="412" y="209"/>
                  </a:cubicBezTo>
                  <a:cubicBezTo>
                    <a:pt x="411" y="210"/>
                    <a:pt x="411" y="211"/>
                    <a:pt x="409" y="213"/>
                  </a:cubicBezTo>
                  <a:cubicBezTo>
                    <a:pt x="408" y="215"/>
                    <a:pt x="404" y="217"/>
                    <a:pt x="404" y="217"/>
                  </a:cubicBezTo>
                  <a:cubicBezTo>
                    <a:pt x="403" y="218"/>
                    <a:pt x="400" y="219"/>
                    <a:pt x="398" y="219"/>
                  </a:cubicBezTo>
                  <a:cubicBezTo>
                    <a:pt x="397" y="220"/>
                    <a:pt x="397" y="221"/>
                    <a:pt x="397" y="222"/>
                  </a:cubicBezTo>
                  <a:cubicBezTo>
                    <a:pt x="397" y="223"/>
                    <a:pt x="395" y="224"/>
                    <a:pt x="395" y="225"/>
                  </a:cubicBezTo>
                  <a:cubicBezTo>
                    <a:pt x="394" y="225"/>
                    <a:pt x="394" y="225"/>
                    <a:pt x="393" y="225"/>
                  </a:cubicBezTo>
                  <a:cubicBezTo>
                    <a:pt x="393" y="225"/>
                    <a:pt x="392" y="225"/>
                    <a:pt x="392" y="226"/>
                  </a:cubicBezTo>
                  <a:cubicBezTo>
                    <a:pt x="390" y="227"/>
                    <a:pt x="390" y="227"/>
                    <a:pt x="390" y="226"/>
                  </a:cubicBezTo>
                  <a:cubicBezTo>
                    <a:pt x="389" y="226"/>
                    <a:pt x="388" y="224"/>
                    <a:pt x="387" y="223"/>
                  </a:cubicBezTo>
                  <a:cubicBezTo>
                    <a:pt x="387" y="223"/>
                    <a:pt x="387" y="223"/>
                    <a:pt x="386" y="223"/>
                  </a:cubicBezTo>
                  <a:cubicBezTo>
                    <a:pt x="385" y="224"/>
                    <a:pt x="384" y="224"/>
                    <a:pt x="384" y="223"/>
                  </a:cubicBezTo>
                  <a:cubicBezTo>
                    <a:pt x="383" y="222"/>
                    <a:pt x="381" y="223"/>
                    <a:pt x="380" y="223"/>
                  </a:cubicBezTo>
                  <a:cubicBezTo>
                    <a:pt x="380" y="223"/>
                    <a:pt x="377" y="224"/>
                    <a:pt x="376" y="224"/>
                  </a:cubicBezTo>
                  <a:cubicBezTo>
                    <a:pt x="375" y="224"/>
                    <a:pt x="374" y="224"/>
                    <a:pt x="373" y="223"/>
                  </a:cubicBezTo>
                  <a:cubicBezTo>
                    <a:pt x="373" y="223"/>
                    <a:pt x="370" y="223"/>
                    <a:pt x="370" y="223"/>
                  </a:cubicBezTo>
                  <a:cubicBezTo>
                    <a:pt x="370" y="223"/>
                    <a:pt x="364" y="221"/>
                    <a:pt x="363" y="221"/>
                  </a:cubicBezTo>
                  <a:cubicBezTo>
                    <a:pt x="363" y="220"/>
                    <a:pt x="362" y="218"/>
                    <a:pt x="361" y="217"/>
                  </a:cubicBezTo>
                  <a:cubicBezTo>
                    <a:pt x="361" y="216"/>
                    <a:pt x="363" y="216"/>
                    <a:pt x="363" y="216"/>
                  </a:cubicBezTo>
                  <a:cubicBezTo>
                    <a:pt x="364" y="216"/>
                    <a:pt x="364" y="216"/>
                    <a:pt x="366" y="215"/>
                  </a:cubicBezTo>
                  <a:cubicBezTo>
                    <a:pt x="367" y="215"/>
                    <a:pt x="368" y="216"/>
                    <a:pt x="369" y="216"/>
                  </a:cubicBezTo>
                  <a:cubicBezTo>
                    <a:pt x="370" y="216"/>
                    <a:pt x="372" y="217"/>
                    <a:pt x="373" y="218"/>
                  </a:cubicBezTo>
                  <a:cubicBezTo>
                    <a:pt x="374" y="218"/>
                    <a:pt x="377" y="218"/>
                    <a:pt x="377" y="218"/>
                  </a:cubicBezTo>
                  <a:cubicBezTo>
                    <a:pt x="378" y="217"/>
                    <a:pt x="380" y="217"/>
                    <a:pt x="382" y="216"/>
                  </a:cubicBezTo>
                  <a:cubicBezTo>
                    <a:pt x="384" y="215"/>
                    <a:pt x="384" y="215"/>
                    <a:pt x="384" y="215"/>
                  </a:cubicBezTo>
                  <a:cubicBezTo>
                    <a:pt x="384" y="214"/>
                    <a:pt x="385" y="214"/>
                    <a:pt x="386" y="214"/>
                  </a:cubicBezTo>
                  <a:cubicBezTo>
                    <a:pt x="387" y="214"/>
                    <a:pt x="387" y="214"/>
                    <a:pt x="388" y="214"/>
                  </a:cubicBezTo>
                  <a:cubicBezTo>
                    <a:pt x="388" y="214"/>
                    <a:pt x="389" y="214"/>
                    <a:pt x="389" y="214"/>
                  </a:cubicBezTo>
                  <a:cubicBezTo>
                    <a:pt x="390" y="214"/>
                    <a:pt x="390" y="214"/>
                    <a:pt x="390" y="214"/>
                  </a:cubicBezTo>
                  <a:cubicBezTo>
                    <a:pt x="391" y="214"/>
                    <a:pt x="393" y="213"/>
                    <a:pt x="393" y="211"/>
                  </a:cubicBezTo>
                  <a:cubicBezTo>
                    <a:pt x="393" y="209"/>
                    <a:pt x="392" y="209"/>
                    <a:pt x="393" y="208"/>
                  </a:cubicBezTo>
                  <a:cubicBezTo>
                    <a:pt x="393" y="207"/>
                    <a:pt x="395" y="207"/>
                    <a:pt x="395" y="205"/>
                  </a:cubicBezTo>
                  <a:cubicBezTo>
                    <a:pt x="396" y="204"/>
                    <a:pt x="397" y="204"/>
                    <a:pt x="397" y="203"/>
                  </a:cubicBezTo>
                  <a:cubicBezTo>
                    <a:pt x="398" y="202"/>
                    <a:pt x="400" y="202"/>
                    <a:pt x="400" y="202"/>
                  </a:cubicBezTo>
                  <a:cubicBezTo>
                    <a:pt x="400" y="202"/>
                    <a:pt x="402" y="201"/>
                    <a:pt x="404" y="200"/>
                  </a:cubicBezTo>
                  <a:cubicBezTo>
                    <a:pt x="405" y="200"/>
                    <a:pt x="404" y="197"/>
                    <a:pt x="403" y="195"/>
                  </a:cubicBezTo>
                  <a:cubicBezTo>
                    <a:pt x="403" y="194"/>
                    <a:pt x="404" y="192"/>
                    <a:pt x="405" y="191"/>
                  </a:cubicBezTo>
                  <a:cubicBezTo>
                    <a:pt x="405" y="189"/>
                    <a:pt x="405" y="190"/>
                    <a:pt x="407" y="189"/>
                  </a:cubicBezTo>
                  <a:cubicBezTo>
                    <a:pt x="408" y="188"/>
                    <a:pt x="409" y="186"/>
                    <a:pt x="408" y="186"/>
                  </a:cubicBezTo>
                  <a:cubicBezTo>
                    <a:pt x="408" y="185"/>
                    <a:pt x="406" y="184"/>
                    <a:pt x="405" y="183"/>
                  </a:cubicBezTo>
                  <a:cubicBezTo>
                    <a:pt x="404" y="182"/>
                    <a:pt x="401" y="180"/>
                    <a:pt x="400" y="180"/>
                  </a:cubicBezTo>
                  <a:cubicBezTo>
                    <a:pt x="399" y="179"/>
                    <a:pt x="397" y="178"/>
                    <a:pt x="397" y="176"/>
                  </a:cubicBezTo>
                  <a:cubicBezTo>
                    <a:pt x="396" y="174"/>
                    <a:pt x="399" y="171"/>
                    <a:pt x="399" y="169"/>
                  </a:cubicBezTo>
                  <a:cubicBezTo>
                    <a:pt x="399" y="169"/>
                    <a:pt x="399" y="168"/>
                    <a:pt x="399" y="167"/>
                  </a:cubicBezTo>
                  <a:cubicBezTo>
                    <a:pt x="398" y="166"/>
                    <a:pt x="400" y="164"/>
                    <a:pt x="399" y="162"/>
                  </a:cubicBezTo>
                  <a:cubicBezTo>
                    <a:pt x="399" y="162"/>
                    <a:pt x="399" y="161"/>
                    <a:pt x="399" y="160"/>
                  </a:cubicBezTo>
                  <a:cubicBezTo>
                    <a:pt x="399" y="158"/>
                    <a:pt x="398" y="157"/>
                    <a:pt x="397" y="157"/>
                  </a:cubicBezTo>
                  <a:cubicBezTo>
                    <a:pt x="397" y="156"/>
                    <a:pt x="397" y="154"/>
                    <a:pt x="397" y="153"/>
                  </a:cubicBezTo>
                  <a:cubicBezTo>
                    <a:pt x="397" y="152"/>
                    <a:pt x="397" y="152"/>
                    <a:pt x="398" y="152"/>
                  </a:cubicBezTo>
                  <a:cubicBezTo>
                    <a:pt x="398" y="152"/>
                    <a:pt x="398" y="152"/>
                    <a:pt x="398" y="152"/>
                  </a:cubicBezTo>
                  <a:cubicBezTo>
                    <a:pt x="398" y="152"/>
                    <a:pt x="399" y="151"/>
                    <a:pt x="399" y="151"/>
                  </a:cubicBezTo>
                  <a:cubicBezTo>
                    <a:pt x="400" y="150"/>
                    <a:pt x="399" y="148"/>
                    <a:pt x="399" y="148"/>
                  </a:cubicBezTo>
                  <a:cubicBezTo>
                    <a:pt x="399" y="148"/>
                    <a:pt x="401" y="143"/>
                    <a:pt x="401" y="142"/>
                  </a:cubicBezTo>
                  <a:cubicBezTo>
                    <a:pt x="401" y="141"/>
                    <a:pt x="397" y="137"/>
                    <a:pt x="397" y="137"/>
                  </a:cubicBezTo>
                  <a:cubicBezTo>
                    <a:pt x="396" y="136"/>
                    <a:pt x="395" y="136"/>
                    <a:pt x="394" y="135"/>
                  </a:cubicBezTo>
                  <a:cubicBezTo>
                    <a:pt x="394" y="135"/>
                    <a:pt x="393" y="134"/>
                    <a:pt x="393" y="133"/>
                  </a:cubicBezTo>
                  <a:cubicBezTo>
                    <a:pt x="392" y="132"/>
                    <a:pt x="391" y="131"/>
                    <a:pt x="390" y="130"/>
                  </a:cubicBezTo>
                  <a:cubicBezTo>
                    <a:pt x="390" y="130"/>
                    <a:pt x="391" y="129"/>
                    <a:pt x="392" y="129"/>
                  </a:cubicBezTo>
                  <a:cubicBezTo>
                    <a:pt x="393" y="128"/>
                    <a:pt x="395" y="126"/>
                    <a:pt x="395" y="126"/>
                  </a:cubicBezTo>
                  <a:cubicBezTo>
                    <a:pt x="395" y="126"/>
                    <a:pt x="394" y="123"/>
                    <a:pt x="397" y="121"/>
                  </a:cubicBezTo>
                  <a:cubicBezTo>
                    <a:pt x="400" y="119"/>
                    <a:pt x="398" y="120"/>
                    <a:pt x="398" y="119"/>
                  </a:cubicBezTo>
                  <a:cubicBezTo>
                    <a:pt x="399" y="118"/>
                    <a:pt x="399" y="117"/>
                    <a:pt x="400" y="117"/>
                  </a:cubicBezTo>
                  <a:cubicBezTo>
                    <a:pt x="400" y="116"/>
                    <a:pt x="400" y="116"/>
                    <a:pt x="400" y="115"/>
                  </a:cubicBezTo>
                  <a:cubicBezTo>
                    <a:pt x="400" y="113"/>
                    <a:pt x="401" y="113"/>
                    <a:pt x="401" y="111"/>
                  </a:cubicBezTo>
                  <a:cubicBezTo>
                    <a:pt x="400" y="110"/>
                    <a:pt x="399" y="109"/>
                    <a:pt x="399" y="109"/>
                  </a:cubicBezTo>
                  <a:cubicBezTo>
                    <a:pt x="399" y="109"/>
                    <a:pt x="399" y="108"/>
                    <a:pt x="399" y="107"/>
                  </a:cubicBezTo>
                  <a:cubicBezTo>
                    <a:pt x="398" y="106"/>
                    <a:pt x="395" y="105"/>
                    <a:pt x="395" y="105"/>
                  </a:cubicBezTo>
                  <a:cubicBezTo>
                    <a:pt x="394" y="104"/>
                    <a:pt x="393" y="105"/>
                    <a:pt x="392" y="104"/>
                  </a:cubicBezTo>
                  <a:cubicBezTo>
                    <a:pt x="392" y="104"/>
                    <a:pt x="389" y="103"/>
                    <a:pt x="389" y="103"/>
                  </a:cubicBezTo>
                  <a:cubicBezTo>
                    <a:pt x="387" y="103"/>
                    <a:pt x="387" y="103"/>
                    <a:pt x="387" y="103"/>
                  </a:cubicBezTo>
                  <a:cubicBezTo>
                    <a:pt x="382" y="102"/>
                    <a:pt x="382" y="102"/>
                    <a:pt x="382" y="102"/>
                  </a:cubicBezTo>
                  <a:cubicBezTo>
                    <a:pt x="379" y="102"/>
                    <a:pt x="379" y="102"/>
                    <a:pt x="379" y="102"/>
                  </a:cubicBezTo>
                  <a:cubicBezTo>
                    <a:pt x="379" y="102"/>
                    <a:pt x="375" y="103"/>
                    <a:pt x="373" y="103"/>
                  </a:cubicBezTo>
                  <a:cubicBezTo>
                    <a:pt x="373" y="103"/>
                    <a:pt x="370" y="103"/>
                    <a:pt x="368" y="102"/>
                  </a:cubicBezTo>
                  <a:cubicBezTo>
                    <a:pt x="364" y="102"/>
                    <a:pt x="364" y="102"/>
                    <a:pt x="364" y="102"/>
                  </a:cubicBezTo>
                  <a:cubicBezTo>
                    <a:pt x="363" y="102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60" y="109"/>
                    <a:pt x="359" y="111"/>
                    <a:pt x="358" y="112"/>
                  </a:cubicBezTo>
                  <a:cubicBezTo>
                    <a:pt x="357" y="112"/>
                    <a:pt x="357" y="114"/>
                    <a:pt x="357" y="114"/>
                  </a:cubicBezTo>
                  <a:cubicBezTo>
                    <a:pt x="357" y="115"/>
                    <a:pt x="357" y="117"/>
                    <a:pt x="357" y="118"/>
                  </a:cubicBezTo>
                  <a:cubicBezTo>
                    <a:pt x="357" y="119"/>
                    <a:pt x="357" y="120"/>
                    <a:pt x="356" y="121"/>
                  </a:cubicBezTo>
                  <a:cubicBezTo>
                    <a:pt x="356" y="121"/>
                    <a:pt x="355" y="122"/>
                    <a:pt x="355" y="124"/>
                  </a:cubicBezTo>
                  <a:cubicBezTo>
                    <a:pt x="354" y="125"/>
                    <a:pt x="353" y="125"/>
                    <a:pt x="352" y="126"/>
                  </a:cubicBezTo>
                  <a:cubicBezTo>
                    <a:pt x="350" y="127"/>
                    <a:pt x="349" y="129"/>
                    <a:pt x="348" y="129"/>
                  </a:cubicBezTo>
                  <a:cubicBezTo>
                    <a:pt x="348" y="129"/>
                    <a:pt x="345" y="131"/>
                    <a:pt x="344" y="132"/>
                  </a:cubicBezTo>
                  <a:cubicBezTo>
                    <a:pt x="343" y="132"/>
                    <a:pt x="341" y="133"/>
                    <a:pt x="340" y="133"/>
                  </a:cubicBezTo>
                  <a:cubicBezTo>
                    <a:pt x="339" y="134"/>
                    <a:pt x="338" y="135"/>
                    <a:pt x="337" y="135"/>
                  </a:cubicBezTo>
                  <a:cubicBezTo>
                    <a:pt x="337" y="135"/>
                    <a:pt x="337" y="137"/>
                    <a:pt x="337" y="138"/>
                  </a:cubicBezTo>
                  <a:cubicBezTo>
                    <a:pt x="337" y="138"/>
                    <a:pt x="337" y="139"/>
                    <a:pt x="334" y="141"/>
                  </a:cubicBezTo>
                  <a:cubicBezTo>
                    <a:pt x="332" y="143"/>
                    <a:pt x="334" y="143"/>
                    <a:pt x="335" y="143"/>
                  </a:cubicBezTo>
                  <a:cubicBezTo>
                    <a:pt x="336" y="143"/>
                    <a:pt x="337" y="143"/>
                    <a:pt x="337" y="143"/>
                  </a:cubicBezTo>
                  <a:cubicBezTo>
                    <a:pt x="338" y="144"/>
                    <a:pt x="339" y="144"/>
                    <a:pt x="340" y="144"/>
                  </a:cubicBezTo>
                  <a:cubicBezTo>
                    <a:pt x="340" y="144"/>
                    <a:pt x="342" y="143"/>
                    <a:pt x="342" y="144"/>
                  </a:cubicBezTo>
                  <a:cubicBezTo>
                    <a:pt x="342" y="145"/>
                    <a:pt x="342" y="152"/>
                    <a:pt x="342" y="152"/>
                  </a:cubicBezTo>
                  <a:cubicBezTo>
                    <a:pt x="342" y="152"/>
                    <a:pt x="342" y="155"/>
                    <a:pt x="341" y="156"/>
                  </a:cubicBezTo>
                  <a:cubicBezTo>
                    <a:pt x="340" y="157"/>
                    <a:pt x="340" y="158"/>
                    <a:pt x="340" y="159"/>
                  </a:cubicBezTo>
                  <a:cubicBezTo>
                    <a:pt x="339" y="160"/>
                    <a:pt x="339" y="162"/>
                    <a:pt x="339" y="163"/>
                  </a:cubicBezTo>
                  <a:cubicBezTo>
                    <a:pt x="339" y="164"/>
                    <a:pt x="337" y="168"/>
                    <a:pt x="338" y="167"/>
                  </a:cubicBezTo>
                  <a:cubicBezTo>
                    <a:pt x="339" y="166"/>
                    <a:pt x="340" y="166"/>
                    <a:pt x="340" y="167"/>
                  </a:cubicBezTo>
                  <a:cubicBezTo>
                    <a:pt x="341" y="167"/>
                    <a:pt x="341" y="167"/>
                    <a:pt x="342" y="166"/>
                  </a:cubicBezTo>
                  <a:cubicBezTo>
                    <a:pt x="343" y="166"/>
                    <a:pt x="344" y="166"/>
                    <a:pt x="344" y="167"/>
                  </a:cubicBezTo>
                  <a:cubicBezTo>
                    <a:pt x="345" y="167"/>
                    <a:pt x="345" y="167"/>
                    <a:pt x="346" y="167"/>
                  </a:cubicBezTo>
                  <a:cubicBezTo>
                    <a:pt x="347" y="166"/>
                    <a:pt x="348" y="168"/>
                    <a:pt x="349" y="168"/>
                  </a:cubicBezTo>
                  <a:cubicBezTo>
                    <a:pt x="350" y="168"/>
                    <a:pt x="351" y="170"/>
                    <a:pt x="351" y="171"/>
                  </a:cubicBezTo>
                  <a:cubicBezTo>
                    <a:pt x="352" y="172"/>
                    <a:pt x="352" y="174"/>
                    <a:pt x="352" y="175"/>
                  </a:cubicBezTo>
                  <a:cubicBezTo>
                    <a:pt x="352" y="176"/>
                    <a:pt x="353" y="177"/>
                    <a:pt x="355" y="177"/>
                  </a:cubicBezTo>
                  <a:cubicBezTo>
                    <a:pt x="357" y="177"/>
                    <a:pt x="356" y="178"/>
                    <a:pt x="358" y="178"/>
                  </a:cubicBezTo>
                  <a:cubicBezTo>
                    <a:pt x="359" y="178"/>
                    <a:pt x="360" y="180"/>
                    <a:pt x="360" y="180"/>
                  </a:cubicBezTo>
                  <a:cubicBezTo>
                    <a:pt x="360" y="181"/>
                    <a:pt x="360" y="182"/>
                    <a:pt x="359" y="183"/>
                  </a:cubicBezTo>
                  <a:cubicBezTo>
                    <a:pt x="359" y="184"/>
                    <a:pt x="357" y="187"/>
                    <a:pt x="357" y="187"/>
                  </a:cubicBezTo>
                  <a:cubicBezTo>
                    <a:pt x="357" y="188"/>
                    <a:pt x="355" y="189"/>
                    <a:pt x="355" y="189"/>
                  </a:cubicBezTo>
                  <a:cubicBezTo>
                    <a:pt x="353" y="189"/>
                    <a:pt x="353" y="189"/>
                    <a:pt x="353" y="189"/>
                  </a:cubicBezTo>
                  <a:cubicBezTo>
                    <a:pt x="353" y="189"/>
                    <a:pt x="350" y="187"/>
                    <a:pt x="349" y="187"/>
                  </a:cubicBezTo>
                  <a:cubicBezTo>
                    <a:pt x="349" y="186"/>
                    <a:pt x="346" y="185"/>
                    <a:pt x="346" y="183"/>
                  </a:cubicBezTo>
                  <a:cubicBezTo>
                    <a:pt x="346" y="182"/>
                    <a:pt x="338" y="178"/>
                    <a:pt x="334" y="176"/>
                  </a:cubicBezTo>
                  <a:cubicBezTo>
                    <a:pt x="331" y="174"/>
                    <a:pt x="331" y="175"/>
                    <a:pt x="331" y="175"/>
                  </a:cubicBezTo>
                  <a:cubicBezTo>
                    <a:pt x="331" y="175"/>
                    <a:pt x="331" y="176"/>
                    <a:pt x="331" y="176"/>
                  </a:cubicBezTo>
                  <a:cubicBezTo>
                    <a:pt x="330" y="175"/>
                    <a:pt x="326" y="175"/>
                    <a:pt x="324" y="174"/>
                  </a:cubicBezTo>
                  <a:cubicBezTo>
                    <a:pt x="323" y="174"/>
                    <a:pt x="321" y="173"/>
                    <a:pt x="321" y="172"/>
                  </a:cubicBezTo>
                  <a:cubicBezTo>
                    <a:pt x="321" y="171"/>
                    <a:pt x="319" y="172"/>
                    <a:pt x="317" y="170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5" y="171"/>
                    <a:pt x="315" y="173"/>
                    <a:pt x="316" y="175"/>
                  </a:cubicBezTo>
                  <a:cubicBezTo>
                    <a:pt x="313" y="176"/>
                    <a:pt x="312" y="178"/>
                    <a:pt x="312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7" y="182"/>
                    <a:pt x="320" y="180"/>
                    <a:pt x="322" y="185"/>
                  </a:cubicBezTo>
                  <a:cubicBezTo>
                    <a:pt x="323" y="186"/>
                    <a:pt x="323" y="187"/>
                    <a:pt x="323" y="188"/>
                  </a:cubicBezTo>
                  <a:cubicBezTo>
                    <a:pt x="322" y="191"/>
                    <a:pt x="321" y="194"/>
                    <a:pt x="322" y="197"/>
                  </a:cubicBezTo>
                  <a:cubicBezTo>
                    <a:pt x="323" y="198"/>
                    <a:pt x="323" y="198"/>
                    <a:pt x="323" y="198"/>
                  </a:cubicBezTo>
                  <a:cubicBezTo>
                    <a:pt x="326" y="198"/>
                    <a:pt x="328" y="199"/>
                    <a:pt x="330" y="200"/>
                  </a:cubicBezTo>
                  <a:cubicBezTo>
                    <a:pt x="330" y="200"/>
                    <a:pt x="330" y="200"/>
                    <a:pt x="330" y="200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28" y="203"/>
                    <a:pt x="328" y="203"/>
                    <a:pt x="328" y="205"/>
                  </a:cubicBezTo>
                  <a:cubicBezTo>
                    <a:pt x="325" y="208"/>
                    <a:pt x="321" y="210"/>
                    <a:pt x="321" y="215"/>
                  </a:cubicBezTo>
                  <a:cubicBezTo>
                    <a:pt x="315" y="214"/>
                    <a:pt x="298" y="226"/>
                    <a:pt x="298" y="232"/>
                  </a:cubicBezTo>
                  <a:cubicBezTo>
                    <a:pt x="293" y="234"/>
                    <a:pt x="289" y="233"/>
                    <a:pt x="284" y="238"/>
                  </a:cubicBezTo>
                  <a:cubicBezTo>
                    <a:pt x="281" y="242"/>
                    <a:pt x="279" y="247"/>
                    <a:pt x="274" y="248"/>
                  </a:cubicBezTo>
                  <a:cubicBezTo>
                    <a:pt x="274" y="248"/>
                    <a:pt x="274" y="248"/>
                    <a:pt x="274" y="248"/>
                  </a:cubicBezTo>
                  <a:cubicBezTo>
                    <a:pt x="273" y="249"/>
                    <a:pt x="271" y="247"/>
                    <a:pt x="269" y="247"/>
                  </a:cubicBezTo>
                  <a:cubicBezTo>
                    <a:pt x="269" y="247"/>
                    <a:pt x="268" y="247"/>
                    <a:pt x="267" y="247"/>
                  </a:cubicBezTo>
                  <a:cubicBezTo>
                    <a:pt x="267" y="247"/>
                    <a:pt x="264" y="253"/>
                    <a:pt x="264" y="254"/>
                  </a:cubicBezTo>
                  <a:cubicBezTo>
                    <a:pt x="263" y="259"/>
                    <a:pt x="265" y="263"/>
                    <a:pt x="263" y="269"/>
                  </a:cubicBezTo>
                  <a:cubicBezTo>
                    <a:pt x="261" y="275"/>
                    <a:pt x="260" y="278"/>
                    <a:pt x="261" y="284"/>
                  </a:cubicBezTo>
                  <a:cubicBezTo>
                    <a:pt x="262" y="289"/>
                    <a:pt x="263" y="295"/>
                    <a:pt x="260" y="299"/>
                  </a:cubicBezTo>
                  <a:cubicBezTo>
                    <a:pt x="257" y="307"/>
                    <a:pt x="249" y="307"/>
                    <a:pt x="241" y="306"/>
                  </a:cubicBezTo>
                  <a:cubicBezTo>
                    <a:pt x="237" y="306"/>
                    <a:pt x="233" y="306"/>
                    <a:pt x="229" y="307"/>
                  </a:cubicBezTo>
                  <a:cubicBezTo>
                    <a:pt x="225" y="308"/>
                    <a:pt x="220" y="312"/>
                    <a:pt x="215" y="313"/>
                  </a:cubicBezTo>
                  <a:cubicBezTo>
                    <a:pt x="212" y="314"/>
                    <a:pt x="206" y="315"/>
                    <a:pt x="201" y="315"/>
                  </a:cubicBezTo>
                  <a:cubicBezTo>
                    <a:pt x="200" y="314"/>
                    <a:pt x="199" y="314"/>
                    <a:pt x="198" y="314"/>
                  </a:cubicBezTo>
                  <a:cubicBezTo>
                    <a:pt x="198" y="313"/>
                    <a:pt x="197" y="312"/>
                    <a:pt x="196" y="312"/>
                  </a:cubicBezTo>
                  <a:cubicBezTo>
                    <a:pt x="192" y="311"/>
                    <a:pt x="186" y="315"/>
                    <a:pt x="183" y="316"/>
                  </a:cubicBezTo>
                  <a:cubicBezTo>
                    <a:pt x="183" y="317"/>
                    <a:pt x="183" y="317"/>
                    <a:pt x="183" y="317"/>
                  </a:cubicBezTo>
                  <a:cubicBezTo>
                    <a:pt x="183" y="317"/>
                    <a:pt x="183" y="318"/>
                    <a:pt x="183" y="319"/>
                  </a:cubicBezTo>
                  <a:cubicBezTo>
                    <a:pt x="183" y="319"/>
                    <a:pt x="183" y="319"/>
                    <a:pt x="183" y="320"/>
                  </a:cubicBezTo>
                  <a:cubicBezTo>
                    <a:pt x="183" y="320"/>
                    <a:pt x="184" y="321"/>
                    <a:pt x="184" y="321"/>
                  </a:cubicBezTo>
                  <a:cubicBezTo>
                    <a:pt x="185" y="322"/>
                    <a:pt x="185" y="322"/>
                    <a:pt x="185" y="322"/>
                  </a:cubicBezTo>
                  <a:cubicBezTo>
                    <a:pt x="185" y="322"/>
                    <a:pt x="185" y="323"/>
                    <a:pt x="186" y="323"/>
                  </a:cubicBezTo>
                  <a:cubicBezTo>
                    <a:pt x="187" y="324"/>
                    <a:pt x="187" y="324"/>
                    <a:pt x="187" y="324"/>
                  </a:cubicBezTo>
                  <a:cubicBezTo>
                    <a:pt x="187" y="324"/>
                    <a:pt x="188" y="325"/>
                    <a:pt x="188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5"/>
                    <a:pt x="185" y="325"/>
                    <a:pt x="184" y="325"/>
                  </a:cubicBezTo>
                  <a:cubicBezTo>
                    <a:pt x="184" y="328"/>
                    <a:pt x="180" y="327"/>
                    <a:pt x="180" y="329"/>
                  </a:cubicBezTo>
                  <a:cubicBezTo>
                    <a:pt x="179" y="330"/>
                    <a:pt x="178" y="329"/>
                    <a:pt x="178" y="329"/>
                  </a:cubicBezTo>
                  <a:cubicBezTo>
                    <a:pt x="176" y="329"/>
                    <a:pt x="175" y="329"/>
                    <a:pt x="174" y="329"/>
                  </a:cubicBezTo>
                  <a:cubicBezTo>
                    <a:pt x="172" y="330"/>
                    <a:pt x="170" y="331"/>
                    <a:pt x="168" y="332"/>
                  </a:cubicBezTo>
                  <a:cubicBezTo>
                    <a:pt x="163" y="334"/>
                    <a:pt x="162" y="334"/>
                    <a:pt x="161" y="340"/>
                  </a:cubicBezTo>
                  <a:cubicBezTo>
                    <a:pt x="160" y="340"/>
                    <a:pt x="159" y="340"/>
                    <a:pt x="159" y="339"/>
                  </a:cubicBezTo>
                  <a:cubicBezTo>
                    <a:pt x="158" y="339"/>
                    <a:pt x="158" y="338"/>
                    <a:pt x="157" y="337"/>
                  </a:cubicBezTo>
                  <a:cubicBezTo>
                    <a:pt x="156" y="337"/>
                    <a:pt x="156" y="337"/>
                    <a:pt x="156" y="337"/>
                  </a:cubicBezTo>
                  <a:cubicBezTo>
                    <a:pt x="154" y="336"/>
                    <a:pt x="150" y="334"/>
                    <a:pt x="148" y="332"/>
                  </a:cubicBezTo>
                  <a:cubicBezTo>
                    <a:pt x="148" y="331"/>
                    <a:pt x="148" y="330"/>
                    <a:pt x="147" y="330"/>
                  </a:cubicBezTo>
                  <a:cubicBezTo>
                    <a:pt x="147" y="327"/>
                    <a:pt x="149" y="324"/>
                    <a:pt x="149" y="322"/>
                  </a:cubicBezTo>
                  <a:cubicBezTo>
                    <a:pt x="149" y="322"/>
                    <a:pt x="149" y="322"/>
                    <a:pt x="149" y="322"/>
                  </a:cubicBezTo>
                  <a:cubicBezTo>
                    <a:pt x="149" y="322"/>
                    <a:pt x="149" y="322"/>
                    <a:pt x="149" y="322"/>
                  </a:cubicBezTo>
                  <a:cubicBezTo>
                    <a:pt x="150" y="322"/>
                    <a:pt x="150" y="322"/>
                    <a:pt x="150" y="322"/>
                  </a:cubicBezTo>
                  <a:cubicBezTo>
                    <a:pt x="149" y="320"/>
                    <a:pt x="149" y="318"/>
                    <a:pt x="149" y="316"/>
                  </a:cubicBezTo>
                  <a:cubicBezTo>
                    <a:pt x="147" y="315"/>
                    <a:pt x="144" y="314"/>
                    <a:pt x="142" y="313"/>
                  </a:cubicBezTo>
                  <a:cubicBezTo>
                    <a:pt x="139" y="311"/>
                    <a:pt x="138" y="311"/>
                    <a:pt x="135" y="313"/>
                  </a:cubicBezTo>
                  <a:cubicBezTo>
                    <a:pt x="132" y="315"/>
                    <a:pt x="132" y="317"/>
                    <a:pt x="131" y="320"/>
                  </a:cubicBezTo>
                  <a:cubicBezTo>
                    <a:pt x="131" y="323"/>
                    <a:pt x="129" y="324"/>
                    <a:pt x="127" y="326"/>
                  </a:cubicBezTo>
                  <a:cubicBezTo>
                    <a:pt x="127" y="326"/>
                    <a:pt x="127" y="326"/>
                    <a:pt x="127" y="326"/>
                  </a:cubicBezTo>
                  <a:cubicBezTo>
                    <a:pt x="128" y="327"/>
                    <a:pt x="131" y="327"/>
                    <a:pt x="132" y="328"/>
                  </a:cubicBezTo>
                  <a:cubicBezTo>
                    <a:pt x="134" y="330"/>
                    <a:pt x="133" y="331"/>
                    <a:pt x="133" y="333"/>
                  </a:cubicBezTo>
                  <a:cubicBezTo>
                    <a:pt x="133" y="334"/>
                    <a:pt x="134" y="337"/>
                    <a:pt x="134" y="338"/>
                  </a:cubicBezTo>
                  <a:cubicBezTo>
                    <a:pt x="135" y="340"/>
                    <a:pt x="137" y="341"/>
                    <a:pt x="137" y="343"/>
                  </a:cubicBezTo>
                  <a:cubicBezTo>
                    <a:pt x="137" y="344"/>
                    <a:pt x="137" y="344"/>
                    <a:pt x="137" y="345"/>
                  </a:cubicBezTo>
                  <a:cubicBezTo>
                    <a:pt x="135" y="350"/>
                    <a:pt x="123" y="353"/>
                    <a:pt x="126" y="359"/>
                  </a:cubicBezTo>
                  <a:cubicBezTo>
                    <a:pt x="126" y="359"/>
                    <a:pt x="126" y="359"/>
                    <a:pt x="127" y="359"/>
                  </a:cubicBezTo>
                  <a:cubicBezTo>
                    <a:pt x="130" y="359"/>
                    <a:pt x="132" y="360"/>
                    <a:pt x="135" y="360"/>
                  </a:cubicBezTo>
                  <a:cubicBezTo>
                    <a:pt x="137" y="361"/>
                    <a:pt x="139" y="361"/>
                    <a:pt x="139" y="362"/>
                  </a:cubicBezTo>
                  <a:cubicBezTo>
                    <a:pt x="139" y="363"/>
                    <a:pt x="138" y="363"/>
                    <a:pt x="138" y="364"/>
                  </a:cubicBezTo>
                  <a:cubicBezTo>
                    <a:pt x="136" y="367"/>
                    <a:pt x="134" y="365"/>
                    <a:pt x="131" y="367"/>
                  </a:cubicBezTo>
                  <a:cubicBezTo>
                    <a:pt x="128" y="369"/>
                    <a:pt x="131" y="372"/>
                    <a:pt x="131" y="375"/>
                  </a:cubicBezTo>
                  <a:cubicBezTo>
                    <a:pt x="132" y="375"/>
                    <a:pt x="134" y="376"/>
                    <a:pt x="135" y="376"/>
                  </a:cubicBezTo>
                  <a:cubicBezTo>
                    <a:pt x="136" y="376"/>
                    <a:pt x="138" y="377"/>
                    <a:pt x="138" y="377"/>
                  </a:cubicBezTo>
                  <a:cubicBezTo>
                    <a:pt x="138" y="377"/>
                    <a:pt x="138" y="377"/>
                    <a:pt x="138" y="377"/>
                  </a:cubicBezTo>
                  <a:cubicBezTo>
                    <a:pt x="140" y="377"/>
                    <a:pt x="139" y="376"/>
                    <a:pt x="140" y="375"/>
                  </a:cubicBezTo>
                  <a:cubicBezTo>
                    <a:pt x="142" y="375"/>
                    <a:pt x="143" y="375"/>
                    <a:pt x="145" y="375"/>
                  </a:cubicBezTo>
                  <a:cubicBezTo>
                    <a:pt x="147" y="374"/>
                    <a:pt x="148" y="373"/>
                    <a:pt x="150" y="372"/>
                  </a:cubicBezTo>
                  <a:cubicBezTo>
                    <a:pt x="154" y="371"/>
                    <a:pt x="157" y="373"/>
                    <a:pt x="160" y="375"/>
                  </a:cubicBezTo>
                  <a:cubicBezTo>
                    <a:pt x="161" y="375"/>
                    <a:pt x="161" y="376"/>
                    <a:pt x="162" y="377"/>
                  </a:cubicBezTo>
                  <a:cubicBezTo>
                    <a:pt x="162" y="377"/>
                    <a:pt x="163" y="377"/>
                    <a:pt x="163" y="376"/>
                  </a:cubicBezTo>
                  <a:cubicBezTo>
                    <a:pt x="163" y="376"/>
                    <a:pt x="164" y="376"/>
                    <a:pt x="164" y="376"/>
                  </a:cubicBezTo>
                  <a:cubicBezTo>
                    <a:pt x="164" y="376"/>
                    <a:pt x="164" y="376"/>
                    <a:pt x="164" y="376"/>
                  </a:cubicBezTo>
                  <a:cubicBezTo>
                    <a:pt x="166" y="377"/>
                    <a:pt x="166" y="380"/>
                    <a:pt x="165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70" y="380"/>
                    <a:pt x="170" y="383"/>
                    <a:pt x="173" y="385"/>
                  </a:cubicBezTo>
                  <a:cubicBezTo>
                    <a:pt x="174" y="386"/>
                    <a:pt x="174" y="386"/>
                    <a:pt x="175" y="386"/>
                  </a:cubicBezTo>
                  <a:cubicBezTo>
                    <a:pt x="175" y="386"/>
                    <a:pt x="175" y="386"/>
                    <a:pt x="175" y="386"/>
                  </a:cubicBezTo>
                  <a:cubicBezTo>
                    <a:pt x="176" y="387"/>
                    <a:pt x="177" y="387"/>
                    <a:pt x="178" y="387"/>
                  </a:cubicBezTo>
                  <a:cubicBezTo>
                    <a:pt x="178" y="388"/>
                    <a:pt x="179" y="388"/>
                    <a:pt x="179" y="388"/>
                  </a:cubicBezTo>
                  <a:cubicBezTo>
                    <a:pt x="180" y="389"/>
                    <a:pt x="181" y="389"/>
                    <a:pt x="182" y="389"/>
                  </a:cubicBezTo>
                  <a:cubicBezTo>
                    <a:pt x="183" y="390"/>
                    <a:pt x="184" y="390"/>
                    <a:pt x="185" y="389"/>
                  </a:cubicBezTo>
                  <a:cubicBezTo>
                    <a:pt x="186" y="389"/>
                    <a:pt x="188" y="389"/>
                    <a:pt x="189" y="388"/>
                  </a:cubicBezTo>
                  <a:cubicBezTo>
                    <a:pt x="190" y="388"/>
                    <a:pt x="191" y="388"/>
                    <a:pt x="191" y="388"/>
                  </a:cubicBezTo>
                  <a:cubicBezTo>
                    <a:pt x="191" y="387"/>
                    <a:pt x="191" y="387"/>
                    <a:pt x="191" y="387"/>
                  </a:cubicBezTo>
                  <a:cubicBezTo>
                    <a:pt x="192" y="387"/>
                    <a:pt x="193" y="387"/>
                    <a:pt x="193" y="386"/>
                  </a:cubicBezTo>
                  <a:cubicBezTo>
                    <a:pt x="193" y="385"/>
                    <a:pt x="194" y="381"/>
                    <a:pt x="196" y="382"/>
                  </a:cubicBezTo>
                  <a:cubicBezTo>
                    <a:pt x="196" y="382"/>
                    <a:pt x="196" y="382"/>
                    <a:pt x="196" y="382"/>
                  </a:cubicBezTo>
                  <a:cubicBezTo>
                    <a:pt x="197" y="383"/>
                    <a:pt x="195" y="386"/>
                    <a:pt x="195" y="388"/>
                  </a:cubicBezTo>
                  <a:cubicBezTo>
                    <a:pt x="195" y="388"/>
                    <a:pt x="195" y="388"/>
                    <a:pt x="195" y="388"/>
                  </a:cubicBezTo>
                  <a:cubicBezTo>
                    <a:pt x="197" y="388"/>
                    <a:pt x="199" y="387"/>
                    <a:pt x="200" y="387"/>
                  </a:cubicBezTo>
                  <a:cubicBezTo>
                    <a:pt x="200" y="387"/>
                    <a:pt x="200" y="387"/>
                    <a:pt x="200" y="387"/>
                  </a:cubicBezTo>
                  <a:cubicBezTo>
                    <a:pt x="203" y="392"/>
                    <a:pt x="197" y="390"/>
                    <a:pt x="196" y="392"/>
                  </a:cubicBezTo>
                  <a:cubicBezTo>
                    <a:pt x="197" y="392"/>
                    <a:pt x="197" y="392"/>
                    <a:pt x="197" y="392"/>
                  </a:cubicBezTo>
                  <a:cubicBezTo>
                    <a:pt x="199" y="392"/>
                    <a:pt x="202" y="393"/>
                    <a:pt x="204" y="390"/>
                  </a:cubicBezTo>
                  <a:cubicBezTo>
                    <a:pt x="205" y="391"/>
                    <a:pt x="205" y="391"/>
                    <a:pt x="205" y="391"/>
                  </a:cubicBezTo>
                  <a:cubicBezTo>
                    <a:pt x="205" y="391"/>
                    <a:pt x="205" y="391"/>
                    <a:pt x="205" y="391"/>
                  </a:cubicBezTo>
                  <a:cubicBezTo>
                    <a:pt x="205" y="390"/>
                    <a:pt x="205" y="390"/>
                    <a:pt x="205" y="390"/>
                  </a:cubicBezTo>
                  <a:cubicBezTo>
                    <a:pt x="205" y="391"/>
                    <a:pt x="204" y="391"/>
                    <a:pt x="204" y="391"/>
                  </a:cubicBezTo>
                  <a:cubicBezTo>
                    <a:pt x="204" y="392"/>
                    <a:pt x="204" y="392"/>
                    <a:pt x="204" y="392"/>
                  </a:cubicBezTo>
                  <a:cubicBezTo>
                    <a:pt x="204" y="392"/>
                    <a:pt x="206" y="394"/>
                    <a:pt x="206" y="396"/>
                  </a:cubicBezTo>
                  <a:cubicBezTo>
                    <a:pt x="206" y="396"/>
                    <a:pt x="206" y="396"/>
                    <a:pt x="206" y="396"/>
                  </a:cubicBezTo>
                  <a:cubicBezTo>
                    <a:pt x="205" y="399"/>
                    <a:pt x="201" y="399"/>
                    <a:pt x="201" y="403"/>
                  </a:cubicBezTo>
                  <a:cubicBezTo>
                    <a:pt x="200" y="403"/>
                    <a:pt x="199" y="402"/>
                    <a:pt x="198" y="402"/>
                  </a:cubicBezTo>
                  <a:cubicBezTo>
                    <a:pt x="198" y="402"/>
                    <a:pt x="197" y="402"/>
                    <a:pt x="197" y="402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203" y="405"/>
                    <a:pt x="199" y="412"/>
                    <a:pt x="199" y="417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198" y="417"/>
                    <a:pt x="198" y="417"/>
                    <a:pt x="198" y="417"/>
                  </a:cubicBezTo>
                  <a:cubicBezTo>
                    <a:pt x="197" y="416"/>
                    <a:pt x="196" y="416"/>
                    <a:pt x="195" y="415"/>
                  </a:cubicBezTo>
                  <a:cubicBezTo>
                    <a:pt x="194" y="415"/>
                    <a:pt x="194" y="415"/>
                    <a:pt x="193" y="415"/>
                  </a:cubicBezTo>
                  <a:cubicBezTo>
                    <a:pt x="192" y="414"/>
                    <a:pt x="190" y="414"/>
                    <a:pt x="189" y="413"/>
                  </a:cubicBezTo>
                  <a:cubicBezTo>
                    <a:pt x="189" y="413"/>
                    <a:pt x="189" y="413"/>
                    <a:pt x="189" y="413"/>
                  </a:cubicBezTo>
                  <a:cubicBezTo>
                    <a:pt x="189" y="412"/>
                    <a:pt x="189" y="412"/>
                    <a:pt x="189" y="412"/>
                  </a:cubicBezTo>
                  <a:cubicBezTo>
                    <a:pt x="187" y="412"/>
                    <a:pt x="186" y="412"/>
                    <a:pt x="185" y="412"/>
                  </a:cubicBezTo>
                  <a:cubicBezTo>
                    <a:pt x="185" y="412"/>
                    <a:pt x="185" y="412"/>
                    <a:pt x="185" y="412"/>
                  </a:cubicBezTo>
                  <a:cubicBezTo>
                    <a:pt x="185" y="412"/>
                    <a:pt x="185" y="411"/>
                    <a:pt x="185" y="411"/>
                  </a:cubicBezTo>
                  <a:cubicBezTo>
                    <a:pt x="182" y="410"/>
                    <a:pt x="181" y="411"/>
                    <a:pt x="179" y="411"/>
                  </a:cubicBezTo>
                  <a:cubicBezTo>
                    <a:pt x="178" y="411"/>
                    <a:pt x="178" y="411"/>
                    <a:pt x="177" y="411"/>
                  </a:cubicBezTo>
                  <a:cubicBezTo>
                    <a:pt x="176" y="410"/>
                    <a:pt x="175" y="410"/>
                    <a:pt x="174" y="412"/>
                  </a:cubicBezTo>
                  <a:cubicBezTo>
                    <a:pt x="173" y="412"/>
                    <a:pt x="173" y="412"/>
                    <a:pt x="172" y="412"/>
                  </a:cubicBezTo>
                  <a:cubicBezTo>
                    <a:pt x="171" y="412"/>
                    <a:pt x="170" y="412"/>
                    <a:pt x="169" y="412"/>
                  </a:cubicBezTo>
                  <a:cubicBezTo>
                    <a:pt x="169" y="412"/>
                    <a:pt x="168" y="412"/>
                    <a:pt x="168" y="412"/>
                  </a:cubicBezTo>
                  <a:cubicBezTo>
                    <a:pt x="168" y="411"/>
                    <a:pt x="167" y="411"/>
                    <a:pt x="167" y="411"/>
                  </a:cubicBezTo>
                  <a:cubicBezTo>
                    <a:pt x="167" y="410"/>
                    <a:pt x="166" y="411"/>
                    <a:pt x="166" y="411"/>
                  </a:cubicBezTo>
                  <a:cubicBezTo>
                    <a:pt x="165" y="412"/>
                    <a:pt x="166" y="413"/>
                    <a:pt x="167" y="414"/>
                  </a:cubicBezTo>
                  <a:cubicBezTo>
                    <a:pt x="168" y="415"/>
                    <a:pt x="168" y="415"/>
                    <a:pt x="168" y="415"/>
                  </a:cubicBezTo>
                  <a:cubicBezTo>
                    <a:pt x="168" y="415"/>
                    <a:pt x="169" y="416"/>
                    <a:pt x="169" y="416"/>
                  </a:cubicBezTo>
                  <a:cubicBezTo>
                    <a:pt x="169" y="420"/>
                    <a:pt x="164" y="419"/>
                    <a:pt x="162" y="421"/>
                  </a:cubicBezTo>
                  <a:cubicBezTo>
                    <a:pt x="161" y="420"/>
                    <a:pt x="160" y="419"/>
                    <a:pt x="159" y="419"/>
                  </a:cubicBezTo>
                  <a:cubicBezTo>
                    <a:pt x="158" y="419"/>
                    <a:pt x="157" y="419"/>
                    <a:pt x="156" y="420"/>
                  </a:cubicBezTo>
                  <a:cubicBezTo>
                    <a:pt x="154" y="421"/>
                    <a:pt x="152" y="421"/>
                    <a:pt x="149" y="422"/>
                  </a:cubicBezTo>
                  <a:cubicBezTo>
                    <a:pt x="149" y="426"/>
                    <a:pt x="145" y="424"/>
                    <a:pt x="144" y="427"/>
                  </a:cubicBezTo>
                  <a:cubicBezTo>
                    <a:pt x="144" y="428"/>
                    <a:pt x="144" y="429"/>
                    <a:pt x="144" y="429"/>
                  </a:cubicBezTo>
                  <a:cubicBezTo>
                    <a:pt x="144" y="430"/>
                    <a:pt x="145" y="430"/>
                    <a:pt x="145" y="430"/>
                  </a:cubicBezTo>
                  <a:cubicBezTo>
                    <a:pt x="145" y="431"/>
                    <a:pt x="145" y="431"/>
                    <a:pt x="145" y="431"/>
                  </a:cubicBezTo>
                  <a:cubicBezTo>
                    <a:pt x="147" y="432"/>
                    <a:pt x="148" y="433"/>
                    <a:pt x="149" y="434"/>
                  </a:cubicBezTo>
                  <a:cubicBezTo>
                    <a:pt x="149" y="434"/>
                    <a:pt x="149" y="434"/>
                    <a:pt x="149" y="434"/>
                  </a:cubicBezTo>
                  <a:cubicBezTo>
                    <a:pt x="149" y="435"/>
                    <a:pt x="146" y="436"/>
                    <a:pt x="147" y="438"/>
                  </a:cubicBezTo>
                  <a:cubicBezTo>
                    <a:pt x="148" y="439"/>
                    <a:pt x="150" y="438"/>
                    <a:pt x="151" y="438"/>
                  </a:cubicBezTo>
                  <a:cubicBezTo>
                    <a:pt x="151" y="438"/>
                    <a:pt x="152" y="439"/>
                    <a:pt x="152" y="439"/>
                  </a:cubicBezTo>
                  <a:cubicBezTo>
                    <a:pt x="152" y="439"/>
                    <a:pt x="152" y="439"/>
                    <a:pt x="152" y="439"/>
                  </a:cubicBezTo>
                  <a:cubicBezTo>
                    <a:pt x="153" y="440"/>
                    <a:pt x="155" y="440"/>
                    <a:pt x="156" y="441"/>
                  </a:cubicBezTo>
                  <a:cubicBezTo>
                    <a:pt x="157" y="441"/>
                    <a:pt x="157" y="441"/>
                    <a:pt x="157" y="440"/>
                  </a:cubicBezTo>
                  <a:cubicBezTo>
                    <a:pt x="157" y="440"/>
                    <a:pt x="158" y="440"/>
                    <a:pt x="158" y="440"/>
                  </a:cubicBezTo>
                  <a:cubicBezTo>
                    <a:pt x="159" y="441"/>
                    <a:pt x="159" y="441"/>
                    <a:pt x="159" y="441"/>
                  </a:cubicBezTo>
                  <a:cubicBezTo>
                    <a:pt x="159" y="441"/>
                    <a:pt x="159" y="442"/>
                    <a:pt x="160" y="442"/>
                  </a:cubicBezTo>
                  <a:cubicBezTo>
                    <a:pt x="161" y="442"/>
                    <a:pt x="161" y="442"/>
                    <a:pt x="162" y="443"/>
                  </a:cubicBezTo>
                  <a:cubicBezTo>
                    <a:pt x="164" y="444"/>
                    <a:pt x="169" y="446"/>
                    <a:pt x="171" y="447"/>
                  </a:cubicBezTo>
                  <a:cubicBezTo>
                    <a:pt x="172" y="448"/>
                    <a:pt x="173" y="449"/>
                    <a:pt x="173" y="449"/>
                  </a:cubicBezTo>
                  <a:cubicBezTo>
                    <a:pt x="173" y="449"/>
                    <a:pt x="173" y="449"/>
                    <a:pt x="173" y="449"/>
                  </a:cubicBezTo>
                  <a:cubicBezTo>
                    <a:pt x="173" y="449"/>
                    <a:pt x="174" y="449"/>
                    <a:pt x="174" y="450"/>
                  </a:cubicBezTo>
                  <a:cubicBezTo>
                    <a:pt x="175" y="449"/>
                    <a:pt x="176" y="449"/>
                    <a:pt x="177" y="448"/>
                  </a:cubicBezTo>
                  <a:cubicBezTo>
                    <a:pt x="177" y="447"/>
                    <a:pt x="178" y="445"/>
                    <a:pt x="179" y="444"/>
                  </a:cubicBezTo>
                  <a:cubicBezTo>
                    <a:pt x="178" y="445"/>
                    <a:pt x="177" y="447"/>
                    <a:pt x="177" y="448"/>
                  </a:cubicBezTo>
                  <a:cubicBezTo>
                    <a:pt x="177" y="448"/>
                    <a:pt x="177" y="448"/>
                    <a:pt x="177" y="448"/>
                  </a:cubicBezTo>
                  <a:cubicBezTo>
                    <a:pt x="176" y="449"/>
                    <a:pt x="174" y="449"/>
                    <a:pt x="174" y="450"/>
                  </a:cubicBezTo>
                  <a:cubicBezTo>
                    <a:pt x="174" y="450"/>
                    <a:pt x="174" y="450"/>
                    <a:pt x="174" y="450"/>
                  </a:cubicBezTo>
                  <a:cubicBezTo>
                    <a:pt x="171" y="453"/>
                    <a:pt x="168" y="455"/>
                    <a:pt x="164" y="458"/>
                  </a:cubicBezTo>
                  <a:cubicBezTo>
                    <a:pt x="161" y="460"/>
                    <a:pt x="156" y="461"/>
                    <a:pt x="153" y="464"/>
                  </a:cubicBezTo>
                  <a:cubicBezTo>
                    <a:pt x="150" y="467"/>
                    <a:pt x="154" y="472"/>
                    <a:pt x="152" y="475"/>
                  </a:cubicBezTo>
                  <a:cubicBezTo>
                    <a:pt x="150" y="477"/>
                    <a:pt x="149" y="477"/>
                    <a:pt x="148" y="476"/>
                  </a:cubicBezTo>
                  <a:cubicBezTo>
                    <a:pt x="146" y="474"/>
                    <a:pt x="144" y="471"/>
                    <a:pt x="142" y="470"/>
                  </a:cubicBezTo>
                  <a:cubicBezTo>
                    <a:pt x="141" y="469"/>
                    <a:pt x="138" y="469"/>
                    <a:pt x="137" y="470"/>
                  </a:cubicBezTo>
                  <a:cubicBezTo>
                    <a:pt x="134" y="471"/>
                    <a:pt x="136" y="472"/>
                    <a:pt x="135" y="474"/>
                  </a:cubicBezTo>
                  <a:cubicBezTo>
                    <a:pt x="133" y="477"/>
                    <a:pt x="131" y="478"/>
                    <a:pt x="131" y="481"/>
                  </a:cubicBezTo>
                  <a:cubicBezTo>
                    <a:pt x="131" y="483"/>
                    <a:pt x="132" y="484"/>
                    <a:pt x="132" y="486"/>
                  </a:cubicBezTo>
                  <a:cubicBezTo>
                    <a:pt x="132" y="489"/>
                    <a:pt x="130" y="490"/>
                    <a:pt x="130" y="492"/>
                  </a:cubicBezTo>
                  <a:cubicBezTo>
                    <a:pt x="129" y="493"/>
                    <a:pt x="129" y="494"/>
                    <a:pt x="130" y="495"/>
                  </a:cubicBezTo>
                  <a:cubicBezTo>
                    <a:pt x="130" y="496"/>
                    <a:pt x="132" y="496"/>
                    <a:pt x="133" y="497"/>
                  </a:cubicBezTo>
                  <a:cubicBezTo>
                    <a:pt x="133" y="498"/>
                    <a:pt x="133" y="498"/>
                    <a:pt x="133" y="498"/>
                  </a:cubicBezTo>
                  <a:cubicBezTo>
                    <a:pt x="134" y="498"/>
                    <a:pt x="134" y="498"/>
                    <a:pt x="134" y="498"/>
                  </a:cubicBezTo>
                  <a:cubicBezTo>
                    <a:pt x="135" y="499"/>
                    <a:pt x="135" y="502"/>
                    <a:pt x="136" y="503"/>
                  </a:cubicBezTo>
                  <a:cubicBezTo>
                    <a:pt x="139" y="502"/>
                    <a:pt x="143" y="502"/>
                    <a:pt x="146" y="505"/>
                  </a:cubicBezTo>
                  <a:cubicBezTo>
                    <a:pt x="146" y="506"/>
                    <a:pt x="147" y="507"/>
                    <a:pt x="147" y="508"/>
                  </a:cubicBezTo>
                  <a:cubicBezTo>
                    <a:pt x="148" y="509"/>
                    <a:pt x="148" y="511"/>
                    <a:pt x="149" y="512"/>
                  </a:cubicBezTo>
                  <a:cubicBezTo>
                    <a:pt x="151" y="514"/>
                    <a:pt x="152" y="515"/>
                    <a:pt x="152" y="517"/>
                  </a:cubicBezTo>
                  <a:cubicBezTo>
                    <a:pt x="151" y="517"/>
                    <a:pt x="151" y="517"/>
                    <a:pt x="150" y="518"/>
                  </a:cubicBezTo>
                  <a:cubicBezTo>
                    <a:pt x="150" y="518"/>
                    <a:pt x="150" y="518"/>
                    <a:pt x="150" y="518"/>
                  </a:cubicBezTo>
                  <a:cubicBezTo>
                    <a:pt x="149" y="518"/>
                    <a:pt x="149" y="518"/>
                    <a:pt x="149" y="518"/>
                  </a:cubicBezTo>
                  <a:cubicBezTo>
                    <a:pt x="149" y="519"/>
                    <a:pt x="149" y="519"/>
                    <a:pt x="149" y="519"/>
                  </a:cubicBezTo>
                  <a:cubicBezTo>
                    <a:pt x="149" y="519"/>
                    <a:pt x="149" y="519"/>
                    <a:pt x="149" y="519"/>
                  </a:cubicBezTo>
                  <a:cubicBezTo>
                    <a:pt x="149" y="520"/>
                    <a:pt x="149" y="520"/>
                    <a:pt x="149" y="520"/>
                  </a:cubicBezTo>
                  <a:cubicBezTo>
                    <a:pt x="150" y="521"/>
                    <a:pt x="150" y="521"/>
                    <a:pt x="150" y="521"/>
                  </a:cubicBezTo>
                  <a:cubicBezTo>
                    <a:pt x="150" y="521"/>
                    <a:pt x="150" y="521"/>
                    <a:pt x="150" y="521"/>
                  </a:cubicBezTo>
                  <a:cubicBezTo>
                    <a:pt x="151" y="522"/>
                    <a:pt x="151" y="522"/>
                    <a:pt x="151" y="522"/>
                  </a:cubicBezTo>
                  <a:cubicBezTo>
                    <a:pt x="152" y="522"/>
                    <a:pt x="152" y="522"/>
                    <a:pt x="152" y="522"/>
                  </a:cubicBezTo>
                  <a:cubicBezTo>
                    <a:pt x="152" y="523"/>
                    <a:pt x="152" y="523"/>
                    <a:pt x="152" y="523"/>
                  </a:cubicBezTo>
                  <a:cubicBezTo>
                    <a:pt x="153" y="523"/>
                    <a:pt x="154" y="524"/>
                    <a:pt x="154" y="524"/>
                  </a:cubicBezTo>
                  <a:cubicBezTo>
                    <a:pt x="159" y="523"/>
                    <a:pt x="165" y="521"/>
                    <a:pt x="168" y="520"/>
                  </a:cubicBezTo>
                  <a:cubicBezTo>
                    <a:pt x="170" y="519"/>
                    <a:pt x="172" y="516"/>
                    <a:pt x="174" y="515"/>
                  </a:cubicBezTo>
                  <a:cubicBezTo>
                    <a:pt x="178" y="514"/>
                    <a:pt x="179" y="517"/>
                    <a:pt x="182" y="518"/>
                  </a:cubicBezTo>
                  <a:cubicBezTo>
                    <a:pt x="184" y="518"/>
                    <a:pt x="186" y="518"/>
                    <a:pt x="188" y="517"/>
                  </a:cubicBezTo>
                  <a:cubicBezTo>
                    <a:pt x="192" y="516"/>
                    <a:pt x="195" y="515"/>
                    <a:pt x="197" y="520"/>
                  </a:cubicBezTo>
                  <a:cubicBezTo>
                    <a:pt x="199" y="524"/>
                    <a:pt x="192" y="534"/>
                    <a:pt x="198" y="537"/>
                  </a:cubicBezTo>
                  <a:cubicBezTo>
                    <a:pt x="198" y="537"/>
                    <a:pt x="197" y="538"/>
                    <a:pt x="197" y="538"/>
                  </a:cubicBezTo>
                  <a:cubicBezTo>
                    <a:pt x="197" y="539"/>
                    <a:pt x="197" y="539"/>
                    <a:pt x="197" y="539"/>
                  </a:cubicBezTo>
                  <a:cubicBezTo>
                    <a:pt x="191" y="539"/>
                    <a:pt x="185" y="535"/>
                    <a:pt x="181" y="536"/>
                  </a:cubicBezTo>
                  <a:cubicBezTo>
                    <a:pt x="171" y="538"/>
                    <a:pt x="177" y="543"/>
                    <a:pt x="177" y="548"/>
                  </a:cubicBezTo>
                  <a:cubicBezTo>
                    <a:pt x="174" y="548"/>
                    <a:pt x="174" y="544"/>
                    <a:pt x="171" y="545"/>
                  </a:cubicBezTo>
                  <a:cubicBezTo>
                    <a:pt x="168" y="545"/>
                    <a:pt x="166" y="549"/>
                    <a:pt x="167" y="552"/>
                  </a:cubicBezTo>
                  <a:cubicBezTo>
                    <a:pt x="168" y="553"/>
                    <a:pt x="173" y="554"/>
                    <a:pt x="175" y="556"/>
                  </a:cubicBezTo>
                  <a:cubicBezTo>
                    <a:pt x="177" y="558"/>
                    <a:pt x="179" y="560"/>
                    <a:pt x="178" y="563"/>
                  </a:cubicBezTo>
                  <a:cubicBezTo>
                    <a:pt x="180" y="564"/>
                    <a:pt x="184" y="567"/>
                    <a:pt x="186" y="568"/>
                  </a:cubicBezTo>
                  <a:cubicBezTo>
                    <a:pt x="189" y="570"/>
                    <a:pt x="192" y="570"/>
                    <a:pt x="194" y="575"/>
                  </a:cubicBezTo>
                  <a:cubicBezTo>
                    <a:pt x="192" y="575"/>
                    <a:pt x="191" y="577"/>
                    <a:pt x="190" y="578"/>
                  </a:cubicBezTo>
                  <a:cubicBezTo>
                    <a:pt x="190" y="579"/>
                    <a:pt x="190" y="580"/>
                    <a:pt x="190" y="580"/>
                  </a:cubicBezTo>
                  <a:cubicBezTo>
                    <a:pt x="190" y="581"/>
                    <a:pt x="190" y="581"/>
                    <a:pt x="190" y="583"/>
                  </a:cubicBezTo>
                  <a:cubicBezTo>
                    <a:pt x="197" y="589"/>
                    <a:pt x="193" y="602"/>
                    <a:pt x="194" y="609"/>
                  </a:cubicBezTo>
                  <a:cubicBezTo>
                    <a:pt x="195" y="608"/>
                    <a:pt x="197" y="608"/>
                    <a:pt x="198" y="607"/>
                  </a:cubicBezTo>
                  <a:cubicBezTo>
                    <a:pt x="199" y="608"/>
                    <a:pt x="199" y="608"/>
                    <a:pt x="199" y="608"/>
                  </a:cubicBezTo>
                  <a:cubicBezTo>
                    <a:pt x="194" y="612"/>
                    <a:pt x="200" y="613"/>
                    <a:pt x="203" y="616"/>
                  </a:cubicBezTo>
                  <a:cubicBezTo>
                    <a:pt x="208" y="621"/>
                    <a:pt x="204" y="621"/>
                    <a:pt x="203" y="627"/>
                  </a:cubicBezTo>
                  <a:cubicBezTo>
                    <a:pt x="203" y="629"/>
                    <a:pt x="204" y="634"/>
                    <a:pt x="205" y="638"/>
                  </a:cubicBezTo>
                  <a:cubicBezTo>
                    <a:pt x="205" y="638"/>
                    <a:pt x="205" y="637"/>
                    <a:pt x="205" y="637"/>
                  </a:cubicBezTo>
                  <a:cubicBezTo>
                    <a:pt x="205" y="637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5" y="639"/>
                    <a:pt x="205" y="640"/>
                    <a:pt x="206" y="641"/>
                  </a:cubicBezTo>
                  <a:cubicBezTo>
                    <a:pt x="206" y="641"/>
                    <a:pt x="206" y="641"/>
                    <a:pt x="206" y="641"/>
                  </a:cubicBezTo>
                  <a:cubicBezTo>
                    <a:pt x="205" y="643"/>
                    <a:pt x="202" y="643"/>
                    <a:pt x="199" y="642"/>
                  </a:cubicBezTo>
                  <a:cubicBezTo>
                    <a:pt x="197" y="642"/>
                    <a:pt x="196" y="642"/>
                    <a:pt x="195" y="642"/>
                  </a:cubicBezTo>
                  <a:cubicBezTo>
                    <a:pt x="191" y="643"/>
                    <a:pt x="189" y="646"/>
                    <a:pt x="185" y="646"/>
                  </a:cubicBezTo>
                  <a:cubicBezTo>
                    <a:pt x="182" y="646"/>
                    <a:pt x="178" y="645"/>
                    <a:pt x="175" y="644"/>
                  </a:cubicBezTo>
                  <a:cubicBezTo>
                    <a:pt x="173" y="643"/>
                    <a:pt x="172" y="642"/>
                    <a:pt x="171" y="642"/>
                  </a:cubicBezTo>
                  <a:cubicBezTo>
                    <a:pt x="169" y="641"/>
                    <a:pt x="169" y="639"/>
                    <a:pt x="167" y="639"/>
                  </a:cubicBezTo>
                  <a:cubicBezTo>
                    <a:pt x="165" y="635"/>
                    <a:pt x="163" y="635"/>
                    <a:pt x="159" y="634"/>
                  </a:cubicBezTo>
                  <a:cubicBezTo>
                    <a:pt x="155" y="633"/>
                    <a:pt x="155" y="632"/>
                    <a:pt x="153" y="627"/>
                  </a:cubicBezTo>
                  <a:cubicBezTo>
                    <a:pt x="152" y="625"/>
                    <a:pt x="152" y="625"/>
                    <a:pt x="151" y="624"/>
                  </a:cubicBezTo>
                  <a:cubicBezTo>
                    <a:pt x="152" y="622"/>
                    <a:pt x="153" y="619"/>
                    <a:pt x="154" y="618"/>
                  </a:cubicBezTo>
                  <a:cubicBezTo>
                    <a:pt x="155" y="616"/>
                    <a:pt x="157" y="616"/>
                    <a:pt x="158" y="614"/>
                  </a:cubicBezTo>
                  <a:cubicBezTo>
                    <a:pt x="158" y="613"/>
                    <a:pt x="158" y="609"/>
                    <a:pt x="157" y="608"/>
                  </a:cubicBezTo>
                  <a:cubicBezTo>
                    <a:pt x="160" y="603"/>
                    <a:pt x="162" y="603"/>
                    <a:pt x="162" y="597"/>
                  </a:cubicBezTo>
                  <a:cubicBezTo>
                    <a:pt x="158" y="597"/>
                    <a:pt x="153" y="589"/>
                    <a:pt x="152" y="586"/>
                  </a:cubicBezTo>
                  <a:cubicBezTo>
                    <a:pt x="151" y="585"/>
                    <a:pt x="151" y="584"/>
                    <a:pt x="150" y="582"/>
                  </a:cubicBezTo>
                  <a:cubicBezTo>
                    <a:pt x="150" y="582"/>
                    <a:pt x="150" y="582"/>
                    <a:pt x="150" y="582"/>
                  </a:cubicBezTo>
                  <a:cubicBezTo>
                    <a:pt x="148" y="585"/>
                    <a:pt x="144" y="587"/>
                    <a:pt x="142" y="587"/>
                  </a:cubicBezTo>
                  <a:cubicBezTo>
                    <a:pt x="139" y="588"/>
                    <a:pt x="134" y="584"/>
                    <a:pt x="131" y="582"/>
                  </a:cubicBezTo>
                  <a:cubicBezTo>
                    <a:pt x="131" y="582"/>
                    <a:pt x="130" y="582"/>
                    <a:pt x="129" y="581"/>
                  </a:cubicBezTo>
                  <a:cubicBezTo>
                    <a:pt x="129" y="581"/>
                    <a:pt x="129" y="581"/>
                    <a:pt x="129" y="581"/>
                  </a:cubicBezTo>
                  <a:cubicBezTo>
                    <a:pt x="129" y="581"/>
                    <a:pt x="129" y="581"/>
                    <a:pt x="129" y="581"/>
                  </a:cubicBezTo>
                  <a:cubicBezTo>
                    <a:pt x="129" y="581"/>
                    <a:pt x="128" y="582"/>
                    <a:pt x="128" y="582"/>
                  </a:cubicBezTo>
                  <a:cubicBezTo>
                    <a:pt x="127" y="582"/>
                    <a:pt x="127" y="582"/>
                    <a:pt x="126" y="582"/>
                  </a:cubicBezTo>
                  <a:cubicBezTo>
                    <a:pt x="126" y="582"/>
                    <a:pt x="126" y="584"/>
                    <a:pt x="126" y="584"/>
                  </a:cubicBezTo>
                  <a:cubicBezTo>
                    <a:pt x="127" y="584"/>
                    <a:pt x="127" y="584"/>
                    <a:pt x="127" y="585"/>
                  </a:cubicBezTo>
                  <a:cubicBezTo>
                    <a:pt x="129" y="586"/>
                    <a:pt x="129" y="588"/>
                    <a:pt x="129" y="590"/>
                  </a:cubicBezTo>
                  <a:cubicBezTo>
                    <a:pt x="129" y="590"/>
                    <a:pt x="129" y="590"/>
                    <a:pt x="129" y="590"/>
                  </a:cubicBezTo>
                  <a:cubicBezTo>
                    <a:pt x="128" y="590"/>
                    <a:pt x="128" y="590"/>
                    <a:pt x="127" y="589"/>
                  </a:cubicBezTo>
                  <a:cubicBezTo>
                    <a:pt x="127" y="589"/>
                    <a:pt x="128" y="588"/>
                    <a:pt x="127" y="588"/>
                  </a:cubicBezTo>
                  <a:cubicBezTo>
                    <a:pt x="126" y="587"/>
                    <a:pt x="126" y="587"/>
                    <a:pt x="126" y="587"/>
                  </a:cubicBezTo>
                  <a:cubicBezTo>
                    <a:pt x="125" y="587"/>
                    <a:pt x="124" y="587"/>
                    <a:pt x="124" y="587"/>
                  </a:cubicBezTo>
                  <a:cubicBezTo>
                    <a:pt x="123" y="587"/>
                    <a:pt x="123" y="587"/>
                    <a:pt x="123" y="587"/>
                  </a:cubicBezTo>
                  <a:cubicBezTo>
                    <a:pt x="122" y="587"/>
                    <a:pt x="122" y="587"/>
                    <a:pt x="122" y="587"/>
                  </a:cubicBezTo>
                  <a:cubicBezTo>
                    <a:pt x="120" y="586"/>
                    <a:pt x="118" y="586"/>
                    <a:pt x="115" y="587"/>
                  </a:cubicBezTo>
                  <a:cubicBezTo>
                    <a:pt x="115" y="587"/>
                    <a:pt x="115" y="588"/>
                    <a:pt x="115" y="588"/>
                  </a:cubicBezTo>
                  <a:cubicBezTo>
                    <a:pt x="114" y="588"/>
                    <a:pt x="114" y="588"/>
                    <a:pt x="114" y="588"/>
                  </a:cubicBezTo>
                  <a:cubicBezTo>
                    <a:pt x="113" y="587"/>
                    <a:pt x="113" y="587"/>
                    <a:pt x="113" y="586"/>
                  </a:cubicBezTo>
                  <a:cubicBezTo>
                    <a:pt x="113" y="586"/>
                    <a:pt x="113" y="586"/>
                    <a:pt x="113" y="586"/>
                  </a:cubicBezTo>
                  <a:cubicBezTo>
                    <a:pt x="113" y="586"/>
                    <a:pt x="112" y="586"/>
                    <a:pt x="112" y="587"/>
                  </a:cubicBezTo>
                  <a:cubicBezTo>
                    <a:pt x="112" y="587"/>
                    <a:pt x="112" y="587"/>
                    <a:pt x="112" y="587"/>
                  </a:cubicBezTo>
                  <a:cubicBezTo>
                    <a:pt x="113" y="587"/>
                    <a:pt x="113" y="587"/>
                    <a:pt x="114" y="587"/>
                  </a:cubicBezTo>
                  <a:cubicBezTo>
                    <a:pt x="114" y="588"/>
                    <a:pt x="114" y="588"/>
                    <a:pt x="114" y="588"/>
                  </a:cubicBezTo>
                  <a:cubicBezTo>
                    <a:pt x="114" y="588"/>
                    <a:pt x="115" y="589"/>
                    <a:pt x="116" y="590"/>
                  </a:cubicBezTo>
                  <a:cubicBezTo>
                    <a:pt x="116" y="591"/>
                    <a:pt x="117" y="592"/>
                    <a:pt x="117" y="593"/>
                  </a:cubicBezTo>
                  <a:cubicBezTo>
                    <a:pt x="117" y="593"/>
                    <a:pt x="117" y="593"/>
                    <a:pt x="117" y="593"/>
                  </a:cubicBezTo>
                  <a:cubicBezTo>
                    <a:pt x="118" y="593"/>
                    <a:pt x="118" y="594"/>
                    <a:pt x="118" y="596"/>
                  </a:cubicBezTo>
                  <a:cubicBezTo>
                    <a:pt x="119" y="597"/>
                    <a:pt x="120" y="600"/>
                    <a:pt x="120" y="601"/>
                  </a:cubicBezTo>
                  <a:cubicBezTo>
                    <a:pt x="121" y="602"/>
                    <a:pt x="121" y="603"/>
                    <a:pt x="122" y="603"/>
                  </a:cubicBezTo>
                  <a:cubicBezTo>
                    <a:pt x="122" y="603"/>
                    <a:pt x="122" y="603"/>
                    <a:pt x="122" y="603"/>
                  </a:cubicBezTo>
                  <a:cubicBezTo>
                    <a:pt x="123" y="604"/>
                    <a:pt x="122" y="605"/>
                    <a:pt x="121" y="606"/>
                  </a:cubicBezTo>
                  <a:cubicBezTo>
                    <a:pt x="121" y="606"/>
                    <a:pt x="121" y="606"/>
                    <a:pt x="121" y="606"/>
                  </a:cubicBezTo>
                  <a:cubicBezTo>
                    <a:pt x="122" y="606"/>
                    <a:pt x="124" y="607"/>
                    <a:pt x="125" y="608"/>
                  </a:cubicBezTo>
                  <a:cubicBezTo>
                    <a:pt x="125" y="608"/>
                    <a:pt x="126" y="609"/>
                    <a:pt x="126" y="609"/>
                  </a:cubicBezTo>
                  <a:cubicBezTo>
                    <a:pt x="126" y="610"/>
                    <a:pt x="126" y="610"/>
                    <a:pt x="126" y="610"/>
                  </a:cubicBezTo>
                  <a:cubicBezTo>
                    <a:pt x="126" y="610"/>
                    <a:pt x="126" y="610"/>
                    <a:pt x="126" y="610"/>
                  </a:cubicBezTo>
                  <a:cubicBezTo>
                    <a:pt x="126" y="610"/>
                    <a:pt x="126" y="611"/>
                    <a:pt x="127" y="612"/>
                  </a:cubicBezTo>
                  <a:cubicBezTo>
                    <a:pt x="128" y="614"/>
                    <a:pt x="128" y="615"/>
                    <a:pt x="129" y="616"/>
                  </a:cubicBezTo>
                  <a:cubicBezTo>
                    <a:pt x="128" y="617"/>
                    <a:pt x="127" y="617"/>
                    <a:pt x="126" y="617"/>
                  </a:cubicBezTo>
                  <a:cubicBezTo>
                    <a:pt x="126" y="617"/>
                    <a:pt x="125" y="617"/>
                    <a:pt x="124" y="617"/>
                  </a:cubicBezTo>
                  <a:cubicBezTo>
                    <a:pt x="123" y="617"/>
                    <a:pt x="121" y="617"/>
                    <a:pt x="118" y="616"/>
                  </a:cubicBezTo>
                  <a:cubicBezTo>
                    <a:pt x="116" y="615"/>
                    <a:pt x="112" y="609"/>
                    <a:pt x="109" y="608"/>
                  </a:cubicBezTo>
                  <a:cubicBezTo>
                    <a:pt x="106" y="607"/>
                    <a:pt x="104" y="607"/>
                    <a:pt x="103" y="610"/>
                  </a:cubicBezTo>
                  <a:cubicBezTo>
                    <a:pt x="103" y="613"/>
                    <a:pt x="104" y="617"/>
                    <a:pt x="105" y="620"/>
                  </a:cubicBezTo>
                  <a:cubicBezTo>
                    <a:pt x="105" y="624"/>
                    <a:pt x="105" y="628"/>
                    <a:pt x="106" y="631"/>
                  </a:cubicBezTo>
                  <a:cubicBezTo>
                    <a:pt x="107" y="633"/>
                    <a:pt x="108" y="635"/>
                    <a:pt x="110" y="637"/>
                  </a:cubicBezTo>
                  <a:cubicBezTo>
                    <a:pt x="110" y="637"/>
                    <a:pt x="110" y="638"/>
                    <a:pt x="111" y="639"/>
                  </a:cubicBezTo>
                  <a:cubicBezTo>
                    <a:pt x="111" y="639"/>
                    <a:pt x="111" y="639"/>
                    <a:pt x="111" y="639"/>
                  </a:cubicBezTo>
                  <a:cubicBezTo>
                    <a:pt x="109" y="639"/>
                    <a:pt x="108" y="638"/>
                    <a:pt x="106" y="638"/>
                  </a:cubicBezTo>
                  <a:cubicBezTo>
                    <a:pt x="104" y="637"/>
                    <a:pt x="101" y="637"/>
                    <a:pt x="98" y="636"/>
                  </a:cubicBezTo>
                  <a:cubicBezTo>
                    <a:pt x="98" y="636"/>
                    <a:pt x="97" y="636"/>
                    <a:pt x="97" y="636"/>
                  </a:cubicBezTo>
                  <a:cubicBezTo>
                    <a:pt x="96" y="636"/>
                    <a:pt x="96" y="636"/>
                    <a:pt x="96" y="636"/>
                  </a:cubicBezTo>
                  <a:cubicBezTo>
                    <a:pt x="93" y="635"/>
                    <a:pt x="91" y="637"/>
                    <a:pt x="87" y="638"/>
                  </a:cubicBezTo>
                  <a:cubicBezTo>
                    <a:pt x="87" y="638"/>
                    <a:pt x="87" y="638"/>
                    <a:pt x="87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85" y="638"/>
                    <a:pt x="85" y="638"/>
                    <a:pt x="85" y="638"/>
                  </a:cubicBezTo>
                  <a:cubicBezTo>
                    <a:pt x="84" y="638"/>
                    <a:pt x="82" y="638"/>
                    <a:pt x="81" y="637"/>
                  </a:cubicBezTo>
                  <a:cubicBezTo>
                    <a:pt x="80" y="637"/>
                    <a:pt x="78" y="637"/>
                    <a:pt x="77" y="637"/>
                  </a:cubicBezTo>
                  <a:cubicBezTo>
                    <a:pt x="77" y="637"/>
                    <a:pt x="77" y="637"/>
                    <a:pt x="77" y="637"/>
                  </a:cubicBezTo>
                  <a:cubicBezTo>
                    <a:pt x="74" y="638"/>
                    <a:pt x="70" y="639"/>
                    <a:pt x="67" y="640"/>
                  </a:cubicBezTo>
                  <a:cubicBezTo>
                    <a:pt x="64" y="641"/>
                    <a:pt x="62" y="642"/>
                    <a:pt x="58" y="643"/>
                  </a:cubicBezTo>
                  <a:cubicBezTo>
                    <a:pt x="54" y="644"/>
                    <a:pt x="53" y="643"/>
                    <a:pt x="49" y="642"/>
                  </a:cubicBezTo>
                  <a:cubicBezTo>
                    <a:pt x="46" y="642"/>
                    <a:pt x="43" y="641"/>
                    <a:pt x="40" y="642"/>
                  </a:cubicBezTo>
                  <a:cubicBezTo>
                    <a:pt x="37" y="643"/>
                    <a:pt x="36" y="643"/>
                    <a:pt x="32" y="643"/>
                  </a:cubicBezTo>
                  <a:cubicBezTo>
                    <a:pt x="31" y="643"/>
                    <a:pt x="29" y="642"/>
                    <a:pt x="27" y="643"/>
                  </a:cubicBezTo>
                  <a:cubicBezTo>
                    <a:pt x="27" y="643"/>
                    <a:pt x="27" y="643"/>
                    <a:pt x="26" y="643"/>
                  </a:cubicBezTo>
                  <a:cubicBezTo>
                    <a:pt x="25" y="644"/>
                    <a:pt x="26" y="644"/>
                    <a:pt x="26" y="646"/>
                  </a:cubicBezTo>
                  <a:cubicBezTo>
                    <a:pt x="26" y="649"/>
                    <a:pt x="24" y="651"/>
                    <a:pt x="22" y="653"/>
                  </a:cubicBezTo>
                  <a:cubicBezTo>
                    <a:pt x="20" y="655"/>
                    <a:pt x="19" y="655"/>
                    <a:pt x="17" y="654"/>
                  </a:cubicBezTo>
                  <a:cubicBezTo>
                    <a:pt x="16" y="654"/>
                    <a:pt x="16" y="654"/>
                    <a:pt x="16" y="654"/>
                  </a:cubicBezTo>
                  <a:cubicBezTo>
                    <a:pt x="16" y="655"/>
                    <a:pt x="17" y="656"/>
                    <a:pt x="17" y="658"/>
                  </a:cubicBezTo>
                  <a:cubicBezTo>
                    <a:pt x="17" y="658"/>
                    <a:pt x="17" y="660"/>
                    <a:pt x="17" y="664"/>
                  </a:cubicBezTo>
                  <a:cubicBezTo>
                    <a:pt x="17" y="667"/>
                    <a:pt x="17" y="666"/>
                    <a:pt x="17" y="666"/>
                  </a:cubicBezTo>
                  <a:cubicBezTo>
                    <a:pt x="17" y="666"/>
                    <a:pt x="17" y="666"/>
                    <a:pt x="17" y="666"/>
                  </a:cubicBezTo>
                  <a:cubicBezTo>
                    <a:pt x="17" y="667"/>
                    <a:pt x="17" y="667"/>
                    <a:pt x="17" y="667"/>
                  </a:cubicBezTo>
                  <a:cubicBezTo>
                    <a:pt x="17" y="668"/>
                    <a:pt x="17" y="668"/>
                    <a:pt x="17" y="669"/>
                  </a:cubicBezTo>
                  <a:cubicBezTo>
                    <a:pt x="17" y="671"/>
                    <a:pt x="17" y="671"/>
                    <a:pt x="16" y="672"/>
                  </a:cubicBezTo>
                  <a:cubicBezTo>
                    <a:pt x="15" y="672"/>
                    <a:pt x="15" y="673"/>
                    <a:pt x="14" y="675"/>
                  </a:cubicBezTo>
                  <a:cubicBezTo>
                    <a:pt x="13" y="676"/>
                    <a:pt x="13" y="677"/>
                    <a:pt x="12" y="679"/>
                  </a:cubicBezTo>
                  <a:cubicBezTo>
                    <a:pt x="11" y="681"/>
                    <a:pt x="11" y="682"/>
                    <a:pt x="10" y="682"/>
                  </a:cubicBezTo>
                  <a:cubicBezTo>
                    <a:pt x="10" y="683"/>
                    <a:pt x="9" y="684"/>
                    <a:pt x="9" y="685"/>
                  </a:cubicBezTo>
                  <a:cubicBezTo>
                    <a:pt x="8" y="686"/>
                    <a:pt x="8" y="687"/>
                    <a:pt x="8" y="687"/>
                  </a:cubicBezTo>
                  <a:cubicBezTo>
                    <a:pt x="8" y="687"/>
                    <a:pt x="8" y="689"/>
                    <a:pt x="8" y="691"/>
                  </a:cubicBezTo>
                  <a:cubicBezTo>
                    <a:pt x="8" y="693"/>
                    <a:pt x="8" y="693"/>
                    <a:pt x="7" y="693"/>
                  </a:cubicBezTo>
                  <a:cubicBezTo>
                    <a:pt x="7" y="694"/>
                    <a:pt x="7" y="695"/>
                    <a:pt x="6" y="696"/>
                  </a:cubicBezTo>
                  <a:cubicBezTo>
                    <a:pt x="5" y="698"/>
                    <a:pt x="5" y="698"/>
                    <a:pt x="4" y="699"/>
                  </a:cubicBezTo>
                  <a:cubicBezTo>
                    <a:pt x="3" y="701"/>
                    <a:pt x="3" y="701"/>
                    <a:pt x="3" y="702"/>
                  </a:cubicBezTo>
                  <a:cubicBezTo>
                    <a:pt x="2" y="703"/>
                    <a:pt x="2" y="704"/>
                    <a:pt x="0" y="705"/>
                  </a:cubicBezTo>
                  <a:cubicBezTo>
                    <a:pt x="2" y="707"/>
                    <a:pt x="2" y="707"/>
                    <a:pt x="2" y="710"/>
                  </a:cubicBezTo>
                  <a:cubicBezTo>
                    <a:pt x="3" y="712"/>
                    <a:pt x="5" y="715"/>
                    <a:pt x="6" y="718"/>
                  </a:cubicBezTo>
                  <a:cubicBezTo>
                    <a:pt x="7" y="721"/>
                    <a:pt x="8" y="726"/>
                    <a:pt x="8" y="730"/>
                  </a:cubicBezTo>
                  <a:cubicBezTo>
                    <a:pt x="8" y="731"/>
                    <a:pt x="7" y="733"/>
                    <a:pt x="6" y="734"/>
                  </a:cubicBezTo>
                  <a:cubicBezTo>
                    <a:pt x="6" y="735"/>
                    <a:pt x="6" y="736"/>
                    <a:pt x="6" y="736"/>
                  </a:cubicBezTo>
                  <a:cubicBezTo>
                    <a:pt x="5" y="737"/>
                    <a:pt x="5" y="739"/>
                    <a:pt x="5" y="740"/>
                  </a:cubicBezTo>
                  <a:cubicBezTo>
                    <a:pt x="4" y="741"/>
                    <a:pt x="5" y="742"/>
                    <a:pt x="5" y="742"/>
                  </a:cubicBezTo>
                  <a:cubicBezTo>
                    <a:pt x="5" y="742"/>
                    <a:pt x="7" y="744"/>
                    <a:pt x="8" y="744"/>
                  </a:cubicBezTo>
                  <a:cubicBezTo>
                    <a:pt x="9" y="744"/>
                    <a:pt x="9" y="745"/>
                    <a:pt x="10" y="746"/>
                  </a:cubicBezTo>
                  <a:cubicBezTo>
                    <a:pt x="11" y="746"/>
                    <a:pt x="12" y="747"/>
                    <a:pt x="13" y="748"/>
                  </a:cubicBezTo>
                  <a:cubicBezTo>
                    <a:pt x="14" y="748"/>
                    <a:pt x="14" y="750"/>
                    <a:pt x="15" y="750"/>
                  </a:cubicBezTo>
                  <a:cubicBezTo>
                    <a:pt x="15" y="751"/>
                    <a:pt x="15" y="752"/>
                    <a:pt x="16" y="753"/>
                  </a:cubicBezTo>
                  <a:cubicBezTo>
                    <a:pt x="16" y="753"/>
                    <a:pt x="17" y="755"/>
                    <a:pt x="17" y="755"/>
                  </a:cubicBezTo>
                  <a:cubicBezTo>
                    <a:pt x="17" y="755"/>
                    <a:pt x="18" y="757"/>
                    <a:pt x="19" y="758"/>
                  </a:cubicBezTo>
                  <a:cubicBezTo>
                    <a:pt x="21" y="758"/>
                    <a:pt x="20" y="759"/>
                    <a:pt x="21" y="759"/>
                  </a:cubicBezTo>
                  <a:cubicBezTo>
                    <a:pt x="21" y="760"/>
                    <a:pt x="22" y="762"/>
                    <a:pt x="23" y="763"/>
                  </a:cubicBezTo>
                  <a:cubicBezTo>
                    <a:pt x="24" y="765"/>
                    <a:pt x="25" y="766"/>
                    <a:pt x="25" y="767"/>
                  </a:cubicBezTo>
                  <a:cubicBezTo>
                    <a:pt x="25" y="768"/>
                    <a:pt x="30" y="773"/>
                    <a:pt x="31" y="774"/>
                  </a:cubicBezTo>
                  <a:cubicBezTo>
                    <a:pt x="32" y="775"/>
                    <a:pt x="32" y="776"/>
                    <a:pt x="32" y="776"/>
                  </a:cubicBezTo>
                  <a:cubicBezTo>
                    <a:pt x="32" y="776"/>
                    <a:pt x="32" y="779"/>
                    <a:pt x="32" y="779"/>
                  </a:cubicBezTo>
                  <a:cubicBezTo>
                    <a:pt x="32" y="780"/>
                    <a:pt x="32" y="782"/>
                    <a:pt x="33" y="782"/>
                  </a:cubicBezTo>
                  <a:cubicBezTo>
                    <a:pt x="33" y="783"/>
                    <a:pt x="33" y="784"/>
                    <a:pt x="35" y="785"/>
                  </a:cubicBezTo>
                  <a:cubicBezTo>
                    <a:pt x="36" y="785"/>
                    <a:pt x="35" y="786"/>
                    <a:pt x="36" y="786"/>
                  </a:cubicBezTo>
                  <a:cubicBezTo>
                    <a:pt x="37" y="786"/>
                    <a:pt x="38" y="788"/>
                    <a:pt x="39" y="788"/>
                  </a:cubicBezTo>
                  <a:cubicBezTo>
                    <a:pt x="41" y="788"/>
                    <a:pt x="41" y="790"/>
                    <a:pt x="42" y="791"/>
                  </a:cubicBezTo>
                  <a:cubicBezTo>
                    <a:pt x="42" y="791"/>
                    <a:pt x="43" y="792"/>
                    <a:pt x="43" y="792"/>
                  </a:cubicBezTo>
                  <a:cubicBezTo>
                    <a:pt x="43" y="792"/>
                    <a:pt x="43" y="794"/>
                    <a:pt x="45" y="794"/>
                  </a:cubicBezTo>
                  <a:cubicBezTo>
                    <a:pt x="46" y="794"/>
                    <a:pt x="45" y="796"/>
                    <a:pt x="46" y="796"/>
                  </a:cubicBezTo>
                  <a:cubicBezTo>
                    <a:pt x="47" y="797"/>
                    <a:pt x="48" y="799"/>
                    <a:pt x="49" y="800"/>
                  </a:cubicBezTo>
                  <a:cubicBezTo>
                    <a:pt x="50" y="800"/>
                    <a:pt x="50" y="804"/>
                    <a:pt x="50" y="804"/>
                  </a:cubicBezTo>
                  <a:cubicBezTo>
                    <a:pt x="50" y="804"/>
                    <a:pt x="50" y="810"/>
                    <a:pt x="51" y="812"/>
                  </a:cubicBezTo>
                  <a:cubicBezTo>
                    <a:pt x="51" y="813"/>
                    <a:pt x="51" y="814"/>
                    <a:pt x="51" y="815"/>
                  </a:cubicBezTo>
                  <a:cubicBezTo>
                    <a:pt x="51" y="816"/>
                    <a:pt x="51" y="818"/>
                    <a:pt x="51" y="818"/>
                  </a:cubicBezTo>
                  <a:cubicBezTo>
                    <a:pt x="51" y="818"/>
                    <a:pt x="51" y="820"/>
                    <a:pt x="52" y="821"/>
                  </a:cubicBezTo>
                  <a:cubicBezTo>
                    <a:pt x="52" y="822"/>
                    <a:pt x="53" y="824"/>
                    <a:pt x="53" y="824"/>
                  </a:cubicBezTo>
                  <a:cubicBezTo>
                    <a:pt x="54" y="825"/>
                    <a:pt x="55" y="826"/>
                    <a:pt x="55" y="826"/>
                  </a:cubicBezTo>
                  <a:cubicBezTo>
                    <a:pt x="55" y="826"/>
                    <a:pt x="57" y="827"/>
                    <a:pt x="57" y="827"/>
                  </a:cubicBezTo>
                  <a:cubicBezTo>
                    <a:pt x="58" y="827"/>
                    <a:pt x="58" y="829"/>
                    <a:pt x="60" y="829"/>
                  </a:cubicBezTo>
                  <a:cubicBezTo>
                    <a:pt x="62" y="830"/>
                    <a:pt x="62" y="831"/>
                    <a:pt x="63" y="831"/>
                  </a:cubicBezTo>
                  <a:cubicBezTo>
                    <a:pt x="63" y="832"/>
                    <a:pt x="63" y="833"/>
                    <a:pt x="64" y="833"/>
                  </a:cubicBezTo>
                  <a:cubicBezTo>
                    <a:pt x="65" y="834"/>
                    <a:pt x="64" y="835"/>
                    <a:pt x="65" y="835"/>
                  </a:cubicBezTo>
                  <a:cubicBezTo>
                    <a:pt x="65" y="835"/>
                    <a:pt x="67" y="836"/>
                    <a:pt x="68" y="837"/>
                  </a:cubicBezTo>
                  <a:cubicBezTo>
                    <a:pt x="69" y="838"/>
                    <a:pt x="71" y="840"/>
                    <a:pt x="71" y="840"/>
                  </a:cubicBezTo>
                  <a:cubicBezTo>
                    <a:pt x="71" y="840"/>
                    <a:pt x="73" y="846"/>
                    <a:pt x="74" y="848"/>
                  </a:cubicBezTo>
                  <a:cubicBezTo>
                    <a:pt x="76" y="850"/>
                    <a:pt x="75" y="852"/>
                    <a:pt x="75" y="852"/>
                  </a:cubicBezTo>
                  <a:cubicBezTo>
                    <a:pt x="75" y="852"/>
                    <a:pt x="76" y="854"/>
                    <a:pt x="76" y="855"/>
                  </a:cubicBezTo>
                  <a:cubicBezTo>
                    <a:pt x="77" y="855"/>
                    <a:pt x="77" y="856"/>
                    <a:pt x="78" y="857"/>
                  </a:cubicBezTo>
                  <a:cubicBezTo>
                    <a:pt x="80" y="858"/>
                    <a:pt x="80" y="859"/>
                    <a:pt x="80" y="859"/>
                  </a:cubicBezTo>
                  <a:cubicBezTo>
                    <a:pt x="80" y="859"/>
                    <a:pt x="81" y="860"/>
                    <a:pt x="82" y="860"/>
                  </a:cubicBezTo>
                  <a:cubicBezTo>
                    <a:pt x="83" y="860"/>
                    <a:pt x="82" y="860"/>
                    <a:pt x="83" y="862"/>
                  </a:cubicBezTo>
                  <a:cubicBezTo>
                    <a:pt x="84" y="863"/>
                    <a:pt x="84" y="864"/>
                    <a:pt x="85" y="865"/>
                  </a:cubicBezTo>
                  <a:cubicBezTo>
                    <a:pt x="85" y="865"/>
                    <a:pt x="86" y="867"/>
                    <a:pt x="87" y="867"/>
                  </a:cubicBezTo>
                  <a:cubicBezTo>
                    <a:pt x="88" y="868"/>
                    <a:pt x="87" y="869"/>
                    <a:pt x="87" y="869"/>
                  </a:cubicBezTo>
                  <a:cubicBezTo>
                    <a:pt x="87" y="871"/>
                    <a:pt x="87" y="871"/>
                    <a:pt x="87" y="871"/>
                  </a:cubicBezTo>
                  <a:cubicBezTo>
                    <a:pt x="87" y="871"/>
                    <a:pt x="88" y="874"/>
                    <a:pt x="89" y="875"/>
                  </a:cubicBezTo>
                  <a:cubicBezTo>
                    <a:pt x="89" y="875"/>
                    <a:pt x="89" y="875"/>
                    <a:pt x="89" y="875"/>
                  </a:cubicBezTo>
                  <a:cubicBezTo>
                    <a:pt x="89" y="876"/>
                    <a:pt x="89" y="877"/>
                    <a:pt x="89" y="877"/>
                  </a:cubicBezTo>
                  <a:cubicBezTo>
                    <a:pt x="89" y="878"/>
                    <a:pt x="89" y="878"/>
                    <a:pt x="89" y="878"/>
                  </a:cubicBezTo>
                  <a:cubicBezTo>
                    <a:pt x="88" y="881"/>
                    <a:pt x="88" y="881"/>
                    <a:pt x="88" y="881"/>
                  </a:cubicBezTo>
                  <a:cubicBezTo>
                    <a:pt x="90" y="887"/>
                    <a:pt x="90" y="887"/>
                    <a:pt x="90" y="887"/>
                  </a:cubicBezTo>
                  <a:cubicBezTo>
                    <a:pt x="90" y="887"/>
                    <a:pt x="92" y="898"/>
                    <a:pt x="93" y="900"/>
                  </a:cubicBezTo>
                  <a:cubicBezTo>
                    <a:pt x="94" y="903"/>
                    <a:pt x="94" y="903"/>
                    <a:pt x="94" y="903"/>
                  </a:cubicBezTo>
                  <a:cubicBezTo>
                    <a:pt x="94" y="903"/>
                    <a:pt x="94" y="906"/>
                    <a:pt x="95" y="907"/>
                  </a:cubicBezTo>
                  <a:cubicBezTo>
                    <a:pt x="95" y="908"/>
                    <a:pt x="96" y="910"/>
                    <a:pt x="96" y="910"/>
                  </a:cubicBezTo>
                  <a:cubicBezTo>
                    <a:pt x="96" y="910"/>
                    <a:pt x="97" y="911"/>
                    <a:pt x="98" y="911"/>
                  </a:cubicBezTo>
                  <a:cubicBezTo>
                    <a:pt x="99" y="911"/>
                    <a:pt x="100" y="912"/>
                    <a:pt x="100" y="912"/>
                  </a:cubicBezTo>
                  <a:cubicBezTo>
                    <a:pt x="100" y="912"/>
                    <a:pt x="106" y="912"/>
                    <a:pt x="107" y="911"/>
                  </a:cubicBezTo>
                  <a:cubicBezTo>
                    <a:pt x="107" y="911"/>
                    <a:pt x="109" y="911"/>
                    <a:pt x="110" y="911"/>
                  </a:cubicBezTo>
                  <a:cubicBezTo>
                    <a:pt x="111" y="911"/>
                    <a:pt x="112" y="911"/>
                    <a:pt x="112" y="911"/>
                  </a:cubicBezTo>
                  <a:cubicBezTo>
                    <a:pt x="112" y="911"/>
                    <a:pt x="114" y="910"/>
                    <a:pt x="115" y="909"/>
                  </a:cubicBezTo>
                  <a:cubicBezTo>
                    <a:pt x="116" y="908"/>
                    <a:pt x="118" y="907"/>
                    <a:pt x="118" y="906"/>
                  </a:cubicBezTo>
                  <a:cubicBezTo>
                    <a:pt x="119" y="905"/>
                    <a:pt x="120" y="905"/>
                    <a:pt x="121" y="905"/>
                  </a:cubicBezTo>
                  <a:cubicBezTo>
                    <a:pt x="121" y="905"/>
                    <a:pt x="121" y="905"/>
                    <a:pt x="122" y="905"/>
                  </a:cubicBezTo>
                  <a:cubicBezTo>
                    <a:pt x="122" y="905"/>
                    <a:pt x="123" y="905"/>
                    <a:pt x="124" y="905"/>
                  </a:cubicBezTo>
                  <a:cubicBezTo>
                    <a:pt x="125" y="905"/>
                    <a:pt x="126" y="905"/>
                    <a:pt x="127" y="905"/>
                  </a:cubicBezTo>
                  <a:cubicBezTo>
                    <a:pt x="128" y="904"/>
                    <a:pt x="130" y="903"/>
                    <a:pt x="131" y="902"/>
                  </a:cubicBezTo>
                  <a:cubicBezTo>
                    <a:pt x="131" y="902"/>
                    <a:pt x="132" y="902"/>
                    <a:pt x="132" y="902"/>
                  </a:cubicBezTo>
                  <a:cubicBezTo>
                    <a:pt x="133" y="902"/>
                    <a:pt x="133" y="902"/>
                    <a:pt x="134" y="902"/>
                  </a:cubicBezTo>
                  <a:cubicBezTo>
                    <a:pt x="134" y="902"/>
                    <a:pt x="134" y="902"/>
                    <a:pt x="135" y="902"/>
                  </a:cubicBezTo>
                  <a:cubicBezTo>
                    <a:pt x="135" y="903"/>
                    <a:pt x="135" y="903"/>
                    <a:pt x="136" y="902"/>
                  </a:cubicBezTo>
                  <a:cubicBezTo>
                    <a:pt x="136" y="902"/>
                    <a:pt x="137" y="902"/>
                    <a:pt x="139" y="901"/>
                  </a:cubicBezTo>
                  <a:cubicBezTo>
                    <a:pt x="140" y="900"/>
                    <a:pt x="140" y="900"/>
                    <a:pt x="141" y="899"/>
                  </a:cubicBezTo>
                  <a:cubicBezTo>
                    <a:pt x="142" y="898"/>
                    <a:pt x="143" y="898"/>
                    <a:pt x="143" y="898"/>
                  </a:cubicBezTo>
                  <a:cubicBezTo>
                    <a:pt x="143" y="898"/>
                    <a:pt x="145" y="899"/>
                    <a:pt x="145" y="899"/>
                  </a:cubicBezTo>
                  <a:cubicBezTo>
                    <a:pt x="146" y="898"/>
                    <a:pt x="147" y="899"/>
                    <a:pt x="148" y="899"/>
                  </a:cubicBezTo>
                  <a:cubicBezTo>
                    <a:pt x="149" y="899"/>
                    <a:pt x="150" y="898"/>
                    <a:pt x="150" y="898"/>
                  </a:cubicBezTo>
                  <a:cubicBezTo>
                    <a:pt x="150" y="897"/>
                    <a:pt x="153" y="895"/>
                    <a:pt x="153" y="895"/>
                  </a:cubicBezTo>
                  <a:cubicBezTo>
                    <a:pt x="155" y="893"/>
                    <a:pt x="155" y="893"/>
                    <a:pt x="155" y="893"/>
                  </a:cubicBezTo>
                  <a:cubicBezTo>
                    <a:pt x="157" y="891"/>
                    <a:pt x="157" y="891"/>
                    <a:pt x="157" y="891"/>
                  </a:cubicBezTo>
                  <a:cubicBezTo>
                    <a:pt x="157" y="891"/>
                    <a:pt x="159" y="890"/>
                    <a:pt x="160" y="889"/>
                  </a:cubicBezTo>
                  <a:cubicBezTo>
                    <a:pt x="160" y="889"/>
                    <a:pt x="162" y="889"/>
                    <a:pt x="162" y="889"/>
                  </a:cubicBezTo>
                  <a:cubicBezTo>
                    <a:pt x="162" y="889"/>
                    <a:pt x="163" y="889"/>
                    <a:pt x="164" y="889"/>
                  </a:cubicBezTo>
                  <a:cubicBezTo>
                    <a:pt x="164" y="889"/>
                    <a:pt x="168" y="888"/>
                    <a:pt x="168" y="888"/>
                  </a:cubicBezTo>
                  <a:cubicBezTo>
                    <a:pt x="168" y="888"/>
                    <a:pt x="170" y="888"/>
                    <a:pt x="171" y="887"/>
                  </a:cubicBezTo>
                  <a:cubicBezTo>
                    <a:pt x="171" y="887"/>
                    <a:pt x="175" y="886"/>
                    <a:pt x="175" y="886"/>
                  </a:cubicBezTo>
                  <a:cubicBezTo>
                    <a:pt x="178" y="885"/>
                    <a:pt x="178" y="885"/>
                    <a:pt x="178" y="885"/>
                  </a:cubicBezTo>
                  <a:cubicBezTo>
                    <a:pt x="178" y="885"/>
                    <a:pt x="180" y="884"/>
                    <a:pt x="181" y="884"/>
                  </a:cubicBezTo>
                  <a:cubicBezTo>
                    <a:pt x="181" y="884"/>
                    <a:pt x="183" y="883"/>
                    <a:pt x="185" y="882"/>
                  </a:cubicBezTo>
                  <a:cubicBezTo>
                    <a:pt x="187" y="879"/>
                    <a:pt x="187" y="879"/>
                    <a:pt x="187" y="879"/>
                  </a:cubicBezTo>
                  <a:cubicBezTo>
                    <a:pt x="187" y="879"/>
                    <a:pt x="187" y="875"/>
                    <a:pt x="188" y="874"/>
                  </a:cubicBezTo>
                  <a:cubicBezTo>
                    <a:pt x="189" y="873"/>
                    <a:pt x="190" y="873"/>
                    <a:pt x="190" y="873"/>
                  </a:cubicBezTo>
                  <a:cubicBezTo>
                    <a:pt x="190" y="873"/>
                    <a:pt x="192" y="872"/>
                    <a:pt x="193" y="872"/>
                  </a:cubicBezTo>
                  <a:cubicBezTo>
                    <a:pt x="193" y="871"/>
                    <a:pt x="195" y="869"/>
                    <a:pt x="195" y="869"/>
                  </a:cubicBezTo>
                  <a:cubicBezTo>
                    <a:pt x="197" y="869"/>
                    <a:pt x="197" y="869"/>
                    <a:pt x="197" y="869"/>
                  </a:cubicBezTo>
                  <a:cubicBezTo>
                    <a:pt x="198" y="869"/>
                    <a:pt x="198" y="869"/>
                    <a:pt x="198" y="869"/>
                  </a:cubicBezTo>
                  <a:cubicBezTo>
                    <a:pt x="200" y="869"/>
                    <a:pt x="200" y="869"/>
                    <a:pt x="200" y="869"/>
                  </a:cubicBezTo>
                  <a:cubicBezTo>
                    <a:pt x="200" y="869"/>
                    <a:pt x="203" y="867"/>
                    <a:pt x="203" y="867"/>
                  </a:cubicBezTo>
                  <a:cubicBezTo>
                    <a:pt x="204" y="866"/>
                    <a:pt x="208" y="865"/>
                    <a:pt x="208" y="865"/>
                  </a:cubicBezTo>
                  <a:cubicBezTo>
                    <a:pt x="208" y="865"/>
                    <a:pt x="213" y="865"/>
                    <a:pt x="214" y="865"/>
                  </a:cubicBezTo>
                  <a:cubicBezTo>
                    <a:pt x="214" y="865"/>
                    <a:pt x="215" y="865"/>
                    <a:pt x="215" y="865"/>
                  </a:cubicBezTo>
                  <a:cubicBezTo>
                    <a:pt x="216" y="865"/>
                    <a:pt x="216" y="865"/>
                    <a:pt x="216" y="865"/>
                  </a:cubicBezTo>
                  <a:cubicBezTo>
                    <a:pt x="216" y="864"/>
                    <a:pt x="216" y="865"/>
                    <a:pt x="217" y="863"/>
                  </a:cubicBezTo>
                  <a:cubicBezTo>
                    <a:pt x="218" y="860"/>
                    <a:pt x="219" y="860"/>
                    <a:pt x="221" y="856"/>
                  </a:cubicBezTo>
                  <a:cubicBezTo>
                    <a:pt x="221" y="856"/>
                    <a:pt x="222" y="856"/>
                    <a:pt x="222" y="856"/>
                  </a:cubicBezTo>
                  <a:cubicBezTo>
                    <a:pt x="222" y="856"/>
                    <a:pt x="223" y="856"/>
                    <a:pt x="223" y="856"/>
                  </a:cubicBezTo>
                  <a:cubicBezTo>
                    <a:pt x="223" y="856"/>
                    <a:pt x="228" y="855"/>
                    <a:pt x="228" y="855"/>
                  </a:cubicBezTo>
                  <a:cubicBezTo>
                    <a:pt x="231" y="855"/>
                    <a:pt x="231" y="855"/>
                    <a:pt x="231" y="855"/>
                  </a:cubicBezTo>
                  <a:cubicBezTo>
                    <a:pt x="231" y="855"/>
                    <a:pt x="232" y="853"/>
                    <a:pt x="232" y="852"/>
                  </a:cubicBezTo>
                  <a:cubicBezTo>
                    <a:pt x="231" y="851"/>
                    <a:pt x="233" y="851"/>
                    <a:pt x="234" y="849"/>
                  </a:cubicBezTo>
                  <a:cubicBezTo>
                    <a:pt x="234" y="848"/>
                    <a:pt x="235" y="847"/>
                    <a:pt x="235" y="847"/>
                  </a:cubicBezTo>
                  <a:cubicBezTo>
                    <a:pt x="235" y="846"/>
                    <a:pt x="236" y="845"/>
                    <a:pt x="237" y="844"/>
                  </a:cubicBezTo>
                  <a:cubicBezTo>
                    <a:pt x="237" y="844"/>
                    <a:pt x="242" y="844"/>
                    <a:pt x="242" y="844"/>
                  </a:cubicBezTo>
                  <a:cubicBezTo>
                    <a:pt x="243" y="844"/>
                    <a:pt x="245" y="844"/>
                    <a:pt x="245" y="844"/>
                  </a:cubicBezTo>
                  <a:cubicBezTo>
                    <a:pt x="245" y="844"/>
                    <a:pt x="245" y="837"/>
                    <a:pt x="245" y="834"/>
                  </a:cubicBezTo>
                  <a:cubicBezTo>
                    <a:pt x="245" y="832"/>
                    <a:pt x="245" y="832"/>
                    <a:pt x="245" y="832"/>
                  </a:cubicBezTo>
                  <a:cubicBezTo>
                    <a:pt x="246" y="832"/>
                    <a:pt x="246" y="832"/>
                    <a:pt x="246" y="832"/>
                  </a:cubicBezTo>
                  <a:cubicBezTo>
                    <a:pt x="246" y="831"/>
                    <a:pt x="247" y="829"/>
                    <a:pt x="248" y="828"/>
                  </a:cubicBezTo>
                  <a:cubicBezTo>
                    <a:pt x="248" y="827"/>
                    <a:pt x="250" y="827"/>
                    <a:pt x="250" y="827"/>
                  </a:cubicBezTo>
                  <a:cubicBezTo>
                    <a:pt x="251" y="826"/>
                    <a:pt x="251" y="826"/>
                    <a:pt x="252" y="825"/>
                  </a:cubicBezTo>
                  <a:cubicBezTo>
                    <a:pt x="253" y="824"/>
                    <a:pt x="254" y="823"/>
                    <a:pt x="255" y="822"/>
                  </a:cubicBezTo>
                  <a:cubicBezTo>
                    <a:pt x="257" y="820"/>
                    <a:pt x="258" y="820"/>
                    <a:pt x="258" y="819"/>
                  </a:cubicBezTo>
                  <a:cubicBezTo>
                    <a:pt x="259" y="818"/>
                    <a:pt x="260" y="817"/>
                    <a:pt x="260" y="816"/>
                  </a:cubicBezTo>
                  <a:cubicBezTo>
                    <a:pt x="261" y="815"/>
                    <a:pt x="264" y="813"/>
                    <a:pt x="264" y="813"/>
                  </a:cubicBezTo>
                  <a:cubicBezTo>
                    <a:pt x="264" y="812"/>
                    <a:pt x="267" y="807"/>
                    <a:pt x="267" y="807"/>
                  </a:cubicBezTo>
                  <a:cubicBezTo>
                    <a:pt x="264" y="806"/>
                    <a:pt x="264" y="806"/>
                    <a:pt x="264" y="806"/>
                  </a:cubicBezTo>
                  <a:cubicBezTo>
                    <a:pt x="263" y="804"/>
                    <a:pt x="263" y="804"/>
                    <a:pt x="263" y="804"/>
                  </a:cubicBezTo>
                  <a:cubicBezTo>
                    <a:pt x="261" y="802"/>
                    <a:pt x="261" y="802"/>
                    <a:pt x="261" y="802"/>
                  </a:cubicBezTo>
                  <a:cubicBezTo>
                    <a:pt x="261" y="802"/>
                    <a:pt x="258" y="800"/>
                    <a:pt x="258" y="799"/>
                  </a:cubicBezTo>
                  <a:cubicBezTo>
                    <a:pt x="258" y="799"/>
                    <a:pt x="256" y="796"/>
                    <a:pt x="256" y="796"/>
                  </a:cubicBezTo>
                  <a:cubicBezTo>
                    <a:pt x="256" y="796"/>
                    <a:pt x="253" y="794"/>
                    <a:pt x="253" y="794"/>
                  </a:cubicBezTo>
                  <a:cubicBezTo>
                    <a:pt x="253" y="793"/>
                    <a:pt x="251" y="792"/>
                    <a:pt x="250" y="791"/>
                  </a:cubicBezTo>
                  <a:cubicBezTo>
                    <a:pt x="250" y="791"/>
                    <a:pt x="249" y="792"/>
                    <a:pt x="248" y="792"/>
                  </a:cubicBezTo>
                  <a:cubicBezTo>
                    <a:pt x="247" y="792"/>
                    <a:pt x="246" y="792"/>
                    <a:pt x="246" y="792"/>
                  </a:cubicBezTo>
                  <a:cubicBezTo>
                    <a:pt x="246" y="791"/>
                    <a:pt x="245" y="791"/>
                    <a:pt x="245" y="791"/>
                  </a:cubicBezTo>
                  <a:cubicBezTo>
                    <a:pt x="244" y="790"/>
                    <a:pt x="244" y="790"/>
                    <a:pt x="243" y="790"/>
                  </a:cubicBezTo>
                  <a:cubicBezTo>
                    <a:pt x="243" y="790"/>
                    <a:pt x="242" y="790"/>
                    <a:pt x="242" y="790"/>
                  </a:cubicBezTo>
                  <a:cubicBezTo>
                    <a:pt x="241" y="790"/>
                    <a:pt x="239" y="789"/>
                    <a:pt x="238" y="789"/>
                  </a:cubicBezTo>
                  <a:cubicBezTo>
                    <a:pt x="238" y="789"/>
                    <a:pt x="238" y="788"/>
                    <a:pt x="238" y="787"/>
                  </a:cubicBezTo>
                  <a:cubicBezTo>
                    <a:pt x="237" y="786"/>
                    <a:pt x="235" y="786"/>
                    <a:pt x="234" y="785"/>
                  </a:cubicBezTo>
                  <a:cubicBezTo>
                    <a:pt x="233" y="784"/>
                    <a:pt x="233" y="784"/>
                    <a:pt x="232" y="783"/>
                  </a:cubicBezTo>
                  <a:cubicBezTo>
                    <a:pt x="232" y="783"/>
                    <a:pt x="230" y="776"/>
                    <a:pt x="230" y="776"/>
                  </a:cubicBezTo>
                  <a:cubicBezTo>
                    <a:pt x="229" y="776"/>
                    <a:pt x="230" y="773"/>
                    <a:pt x="230" y="773"/>
                  </a:cubicBezTo>
                  <a:cubicBezTo>
                    <a:pt x="230" y="772"/>
                    <a:pt x="231" y="770"/>
                    <a:pt x="230" y="769"/>
                  </a:cubicBezTo>
                  <a:cubicBezTo>
                    <a:pt x="230" y="768"/>
                    <a:pt x="230" y="763"/>
                    <a:pt x="230" y="763"/>
                  </a:cubicBezTo>
                  <a:cubicBezTo>
                    <a:pt x="229" y="763"/>
                    <a:pt x="228" y="764"/>
                    <a:pt x="228" y="765"/>
                  </a:cubicBezTo>
                  <a:cubicBezTo>
                    <a:pt x="228" y="766"/>
                    <a:pt x="226" y="767"/>
                    <a:pt x="225" y="768"/>
                  </a:cubicBezTo>
                  <a:cubicBezTo>
                    <a:pt x="224" y="770"/>
                    <a:pt x="223" y="770"/>
                    <a:pt x="223" y="770"/>
                  </a:cubicBezTo>
                  <a:cubicBezTo>
                    <a:pt x="221" y="772"/>
                    <a:pt x="221" y="772"/>
                    <a:pt x="221" y="772"/>
                  </a:cubicBezTo>
                  <a:cubicBezTo>
                    <a:pt x="219" y="776"/>
                    <a:pt x="219" y="776"/>
                    <a:pt x="219" y="776"/>
                  </a:cubicBezTo>
                  <a:cubicBezTo>
                    <a:pt x="219" y="776"/>
                    <a:pt x="217" y="777"/>
                    <a:pt x="216" y="778"/>
                  </a:cubicBezTo>
                  <a:cubicBezTo>
                    <a:pt x="216" y="778"/>
                    <a:pt x="213" y="780"/>
                    <a:pt x="213" y="780"/>
                  </a:cubicBezTo>
                  <a:cubicBezTo>
                    <a:pt x="213" y="780"/>
                    <a:pt x="210" y="783"/>
                    <a:pt x="210" y="783"/>
                  </a:cubicBezTo>
                  <a:cubicBezTo>
                    <a:pt x="209" y="784"/>
                    <a:pt x="204" y="786"/>
                    <a:pt x="203" y="787"/>
                  </a:cubicBezTo>
                  <a:cubicBezTo>
                    <a:pt x="201" y="787"/>
                    <a:pt x="200" y="788"/>
                    <a:pt x="199" y="788"/>
                  </a:cubicBezTo>
                  <a:cubicBezTo>
                    <a:pt x="199" y="787"/>
                    <a:pt x="196" y="787"/>
                    <a:pt x="195" y="787"/>
                  </a:cubicBezTo>
                  <a:cubicBezTo>
                    <a:pt x="194" y="787"/>
                    <a:pt x="192" y="787"/>
                    <a:pt x="192" y="787"/>
                  </a:cubicBezTo>
                  <a:cubicBezTo>
                    <a:pt x="192" y="787"/>
                    <a:pt x="190" y="788"/>
                    <a:pt x="189" y="788"/>
                  </a:cubicBezTo>
                  <a:cubicBezTo>
                    <a:pt x="188" y="789"/>
                    <a:pt x="186" y="789"/>
                    <a:pt x="186" y="789"/>
                  </a:cubicBezTo>
                  <a:cubicBezTo>
                    <a:pt x="186" y="789"/>
                    <a:pt x="185" y="787"/>
                    <a:pt x="184" y="787"/>
                  </a:cubicBezTo>
                  <a:cubicBezTo>
                    <a:pt x="183" y="787"/>
                    <a:pt x="182" y="787"/>
                    <a:pt x="182" y="787"/>
                  </a:cubicBezTo>
                  <a:cubicBezTo>
                    <a:pt x="181" y="787"/>
                    <a:pt x="181" y="787"/>
                    <a:pt x="180" y="787"/>
                  </a:cubicBezTo>
                  <a:cubicBezTo>
                    <a:pt x="179" y="786"/>
                    <a:pt x="178" y="784"/>
                    <a:pt x="177" y="783"/>
                  </a:cubicBezTo>
                  <a:cubicBezTo>
                    <a:pt x="177" y="783"/>
                    <a:pt x="178" y="783"/>
                    <a:pt x="178" y="782"/>
                  </a:cubicBezTo>
                  <a:cubicBezTo>
                    <a:pt x="179" y="781"/>
                    <a:pt x="179" y="781"/>
                    <a:pt x="178" y="779"/>
                  </a:cubicBezTo>
                  <a:cubicBezTo>
                    <a:pt x="178" y="777"/>
                    <a:pt x="180" y="776"/>
                    <a:pt x="181" y="776"/>
                  </a:cubicBezTo>
                  <a:cubicBezTo>
                    <a:pt x="182" y="775"/>
                    <a:pt x="182" y="771"/>
                    <a:pt x="181" y="770"/>
                  </a:cubicBezTo>
                  <a:cubicBezTo>
                    <a:pt x="181" y="769"/>
                    <a:pt x="179" y="768"/>
                    <a:pt x="179" y="767"/>
                  </a:cubicBezTo>
                  <a:cubicBezTo>
                    <a:pt x="178" y="766"/>
                    <a:pt x="177" y="766"/>
                    <a:pt x="177" y="766"/>
                  </a:cubicBezTo>
                  <a:cubicBezTo>
                    <a:pt x="177" y="765"/>
                    <a:pt x="175" y="767"/>
                    <a:pt x="174" y="768"/>
                  </a:cubicBezTo>
                  <a:cubicBezTo>
                    <a:pt x="174" y="768"/>
                    <a:pt x="172" y="772"/>
                    <a:pt x="172" y="772"/>
                  </a:cubicBezTo>
                  <a:cubicBezTo>
                    <a:pt x="172" y="772"/>
                    <a:pt x="172" y="777"/>
                    <a:pt x="171" y="776"/>
                  </a:cubicBezTo>
                  <a:cubicBezTo>
                    <a:pt x="171" y="776"/>
                    <a:pt x="170" y="775"/>
                    <a:pt x="170" y="775"/>
                  </a:cubicBezTo>
                  <a:cubicBezTo>
                    <a:pt x="169" y="773"/>
                    <a:pt x="168" y="771"/>
                    <a:pt x="167" y="771"/>
                  </a:cubicBezTo>
                  <a:cubicBezTo>
                    <a:pt x="166" y="770"/>
                    <a:pt x="166" y="769"/>
                    <a:pt x="165" y="769"/>
                  </a:cubicBezTo>
                  <a:cubicBezTo>
                    <a:pt x="164" y="768"/>
                    <a:pt x="165" y="767"/>
                    <a:pt x="165" y="766"/>
                  </a:cubicBezTo>
                  <a:cubicBezTo>
                    <a:pt x="165" y="765"/>
                    <a:pt x="167" y="763"/>
                    <a:pt x="167" y="761"/>
                  </a:cubicBezTo>
                  <a:cubicBezTo>
                    <a:pt x="167" y="760"/>
                    <a:pt x="166" y="760"/>
                    <a:pt x="165" y="760"/>
                  </a:cubicBezTo>
                  <a:cubicBezTo>
                    <a:pt x="164" y="760"/>
                    <a:pt x="164" y="759"/>
                    <a:pt x="163" y="757"/>
                  </a:cubicBezTo>
                  <a:cubicBezTo>
                    <a:pt x="163" y="756"/>
                    <a:pt x="160" y="755"/>
                    <a:pt x="160" y="755"/>
                  </a:cubicBezTo>
                  <a:cubicBezTo>
                    <a:pt x="160" y="755"/>
                    <a:pt x="156" y="753"/>
                    <a:pt x="155" y="753"/>
                  </a:cubicBezTo>
                  <a:cubicBezTo>
                    <a:pt x="155" y="753"/>
                    <a:pt x="155" y="751"/>
                    <a:pt x="154" y="747"/>
                  </a:cubicBezTo>
                  <a:cubicBezTo>
                    <a:pt x="154" y="745"/>
                    <a:pt x="153" y="745"/>
                    <a:pt x="153" y="745"/>
                  </a:cubicBezTo>
                  <a:cubicBezTo>
                    <a:pt x="153" y="746"/>
                    <a:pt x="152" y="746"/>
                    <a:pt x="152" y="745"/>
                  </a:cubicBezTo>
                  <a:cubicBezTo>
                    <a:pt x="150" y="744"/>
                    <a:pt x="150" y="743"/>
                    <a:pt x="149" y="742"/>
                  </a:cubicBezTo>
                  <a:cubicBezTo>
                    <a:pt x="149" y="742"/>
                    <a:pt x="149" y="741"/>
                    <a:pt x="149" y="741"/>
                  </a:cubicBezTo>
                  <a:cubicBezTo>
                    <a:pt x="149" y="740"/>
                    <a:pt x="149" y="739"/>
                    <a:pt x="149" y="738"/>
                  </a:cubicBezTo>
                  <a:cubicBezTo>
                    <a:pt x="148" y="737"/>
                    <a:pt x="148" y="736"/>
                    <a:pt x="146" y="734"/>
                  </a:cubicBezTo>
                  <a:cubicBezTo>
                    <a:pt x="145" y="732"/>
                    <a:pt x="145" y="732"/>
                    <a:pt x="144" y="731"/>
                  </a:cubicBezTo>
                  <a:cubicBezTo>
                    <a:pt x="143" y="730"/>
                    <a:pt x="144" y="729"/>
                    <a:pt x="144" y="727"/>
                  </a:cubicBezTo>
                  <a:cubicBezTo>
                    <a:pt x="144" y="725"/>
                    <a:pt x="145" y="726"/>
                    <a:pt x="145" y="726"/>
                  </a:cubicBezTo>
                  <a:cubicBezTo>
                    <a:pt x="146" y="726"/>
                    <a:pt x="147" y="726"/>
                    <a:pt x="146" y="724"/>
                  </a:cubicBezTo>
                  <a:cubicBezTo>
                    <a:pt x="146" y="723"/>
                    <a:pt x="146" y="723"/>
                    <a:pt x="147" y="722"/>
                  </a:cubicBezTo>
                  <a:cubicBezTo>
                    <a:pt x="147" y="722"/>
                    <a:pt x="148" y="722"/>
                    <a:pt x="148" y="722"/>
                  </a:cubicBezTo>
                  <a:cubicBezTo>
                    <a:pt x="148" y="721"/>
                    <a:pt x="148" y="721"/>
                    <a:pt x="148" y="721"/>
                  </a:cubicBezTo>
                  <a:cubicBezTo>
                    <a:pt x="149" y="721"/>
                    <a:pt x="151" y="721"/>
                    <a:pt x="151" y="719"/>
                  </a:cubicBezTo>
                  <a:cubicBezTo>
                    <a:pt x="152" y="718"/>
                    <a:pt x="153" y="718"/>
                    <a:pt x="154" y="718"/>
                  </a:cubicBezTo>
                  <a:cubicBezTo>
                    <a:pt x="155" y="718"/>
                    <a:pt x="157" y="720"/>
                    <a:pt x="157" y="720"/>
                  </a:cubicBezTo>
                  <a:cubicBezTo>
                    <a:pt x="158" y="720"/>
                    <a:pt x="160" y="721"/>
                    <a:pt x="160" y="721"/>
                  </a:cubicBezTo>
                  <a:cubicBezTo>
                    <a:pt x="160" y="721"/>
                    <a:pt x="163" y="721"/>
                    <a:pt x="165" y="721"/>
                  </a:cubicBezTo>
                  <a:cubicBezTo>
                    <a:pt x="167" y="721"/>
                    <a:pt x="165" y="722"/>
                    <a:pt x="165" y="723"/>
                  </a:cubicBezTo>
                  <a:cubicBezTo>
                    <a:pt x="165" y="724"/>
                    <a:pt x="167" y="725"/>
                    <a:pt x="167" y="725"/>
                  </a:cubicBezTo>
                  <a:cubicBezTo>
                    <a:pt x="168" y="726"/>
                    <a:pt x="170" y="728"/>
                    <a:pt x="171" y="728"/>
                  </a:cubicBezTo>
                  <a:cubicBezTo>
                    <a:pt x="172" y="729"/>
                    <a:pt x="173" y="733"/>
                    <a:pt x="174" y="733"/>
                  </a:cubicBezTo>
                  <a:cubicBezTo>
                    <a:pt x="174" y="733"/>
                    <a:pt x="175" y="738"/>
                    <a:pt x="175" y="738"/>
                  </a:cubicBezTo>
                  <a:cubicBezTo>
                    <a:pt x="176" y="740"/>
                    <a:pt x="176" y="740"/>
                    <a:pt x="176" y="740"/>
                  </a:cubicBezTo>
                  <a:cubicBezTo>
                    <a:pt x="177" y="743"/>
                    <a:pt x="177" y="743"/>
                    <a:pt x="177" y="743"/>
                  </a:cubicBezTo>
                  <a:cubicBezTo>
                    <a:pt x="177" y="743"/>
                    <a:pt x="178" y="745"/>
                    <a:pt x="178" y="745"/>
                  </a:cubicBezTo>
                  <a:cubicBezTo>
                    <a:pt x="179" y="745"/>
                    <a:pt x="181" y="745"/>
                    <a:pt x="182" y="746"/>
                  </a:cubicBezTo>
                  <a:cubicBezTo>
                    <a:pt x="183" y="746"/>
                    <a:pt x="183" y="747"/>
                    <a:pt x="185" y="749"/>
                  </a:cubicBezTo>
                  <a:cubicBezTo>
                    <a:pt x="185" y="749"/>
                    <a:pt x="185" y="751"/>
                    <a:pt x="184" y="751"/>
                  </a:cubicBezTo>
                  <a:cubicBezTo>
                    <a:pt x="184" y="751"/>
                    <a:pt x="185" y="753"/>
                    <a:pt x="185" y="753"/>
                  </a:cubicBezTo>
                  <a:cubicBezTo>
                    <a:pt x="186" y="753"/>
                    <a:pt x="186" y="752"/>
                    <a:pt x="186" y="752"/>
                  </a:cubicBezTo>
                  <a:cubicBezTo>
                    <a:pt x="186" y="751"/>
                    <a:pt x="187" y="750"/>
                    <a:pt x="188" y="750"/>
                  </a:cubicBezTo>
                  <a:cubicBezTo>
                    <a:pt x="189" y="749"/>
                    <a:pt x="190" y="751"/>
                    <a:pt x="191" y="752"/>
                  </a:cubicBezTo>
                  <a:cubicBezTo>
                    <a:pt x="192" y="752"/>
                    <a:pt x="193" y="752"/>
                    <a:pt x="194" y="752"/>
                  </a:cubicBezTo>
                  <a:cubicBezTo>
                    <a:pt x="194" y="752"/>
                    <a:pt x="195" y="754"/>
                    <a:pt x="197" y="755"/>
                  </a:cubicBezTo>
                  <a:cubicBezTo>
                    <a:pt x="198" y="755"/>
                    <a:pt x="200" y="757"/>
                    <a:pt x="200" y="757"/>
                  </a:cubicBezTo>
                  <a:cubicBezTo>
                    <a:pt x="201" y="758"/>
                    <a:pt x="205" y="759"/>
                    <a:pt x="207" y="759"/>
                  </a:cubicBezTo>
                  <a:cubicBezTo>
                    <a:pt x="209" y="760"/>
                    <a:pt x="209" y="761"/>
                    <a:pt x="209" y="761"/>
                  </a:cubicBezTo>
                  <a:cubicBezTo>
                    <a:pt x="209" y="761"/>
                    <a:pt x="212" y="761"/>
                    <a:pt x="213" y="761"/>
                  </a:cubicBezTo>
                  <a:cubicBezTo>
                    <a:pt x="213" y="760"/>
                    <a:pt x="214" y="760"/>
                    <a:pt x="214" y="760"/>
                  </a:cubicBezTo>
                  <a:cubicBezTo>
                    <a:pt x="215" y="759"/>
                    <a:pt x="215" y="759"/>
                    <a:pt x="217" y="758"/>
                  </a:cubicBezTo>
                  <a:cubicBezTo>
                    <a:pt x="218" y="758"/>
                    <a:pt x="218" y="760"/>
                    <a:pt x="219" y="760"/>
                  </a:cubicBezTo>
                  <a:cubicBezTo>
                    <a:pt x="220" y="760"/>
                    <a:pt x="221" y="760"/>
                    <a:pt x="221" y="759"/>
                  </a:cubicBezTo>
                  <a:cubicBezTo>
                    <a:pt x="222" y="759"/>
                    <a:pt x="224" y="759"/>
                    <a:pt x="225" y="758"/>
                  </a:cubicBezTo>
                  <a:cubicBezTo>
                    <a:pt x="226" y="757"/>
                    <a:pt x="225" y="758"/>
                    <a:pt x="226" y="757"/>
                  </a:cubicBezTo>
                  <a:cubicBezTo>
                    <a:pt x="227" y="756"/>
                    <a:pt x="227" y="755"/>
                    <a:pt x="229" y="754"/>
                  </a:cubicBezTo>
                  <a:cubicBezTo>
                    <a:pt x="230" y="753"/>
                    <a:pt x="232" y="754"/>
                    <a:pt x="233" y="754"/>
                  </a:cubicBezTo>
                  <a:cubicBezTo>
                    <a:pt x="233" y="754"/>
                    <a:pt x="235" y="756"/>
                    <a:pt x="236" y="756"/>
                  </a:cubicBezTo>
                  <a:cubicBezTo>
                    <a:pt x="236" y="756"/>
                    <a:pt x="237" y="758"/>
                    <a:pt x="237" y="760"/>
                  </a:cubicBezTo>
                  <a:cubicBezTo>
                    <a:pt x="237" y="761"/>
                    <a:pt x="238" y="763"/>
                    <a:pt x="238" y="764"/>
                  </a:cubicBezTo>
                  <a:cubicBezTo>
                    <a:pt x="239" y="766"/>
                    <a:pt x="241" y="768"/>
                    <a:pt x="241" y="768"/>
                  </a:cubicBezTo>
                  <a:cubicBezTo>
                    <a:pt x="241" y="768"/>
                    <a:pt x="242" y="770"/>
                    <a:pt x="243" y="770"/>
                  </a:cubicBezTo>
                  <a:cubicBezTo>
                    <a:pt x="243" y="770"/>
                    <a:pt x="244" y="770"/>
                    <a:pt x="245" y="770"/>
                  </a:cubicBezTo>
                  <a:cubicBezTo>
                    <a:pt x="246" y="770"/>
                    <a:pt x="247" y="770"/>
                    <a:pt x="247" y="770"/>
                  </a:cubicBezTo>
                  <a:cubicBezTo>
                    <a:pt x="248" y="769"/>
                    <a:pt x="251" y="770"/>
                    <a:pt x="251" y="769"/>
                  </a:cubicBezTo>
                  <a:cubicBezTo>
                    <a:pt x="251" y="769"/>
                    <a:pt x="253" y="771"/>
                    <a:pt x="253" y="771"/>
                  </a:cubicBezTo>
                  <a:cubicBezTo>
                    <a:pt x="254" y="772"/>
                    <a:pt x="258" y="773"/>
                    <a:pt x="259" y="773"/>
                  </a:cubicBezTo>
                  <a:cubicBezTo>
                    <a:pt x="261" y="773"/>
                    <a:pt x="265" y="773"/>
                    <a:pt x="265" y="773"/>
                  </a:cubicBezTo>
                  <a:cubicBezTo>
                    <a:pt x="266" y="773"/>
                    <a:pt x="272" y="774"/>
                    <a:pt x="273" y="774"/>
                  </a:cubicBezTo>
                  <a:cubicBezTo>
                    <a:pt x="274" y="774"/>
                    <a:pt x="276" y="775"/>
                    <a:pt x="277" y="775"/>
                  </a:cubicBezTo>
                  <a:cubicBezTo>
                    <a:pt x="278" y="775"/>
                    <a:pt x="278" y="775"/>
                    <a:pt x="279" y="776"/>
                  </a:cubicBezTo>
                  <a:cubicBezTo>
                    <a:pt x="279" y="777"/>
                    <a:pt x="280" y="777"/>
                    <a:pt x="280" y="777"/>
                  </a:cubicBezTo>
                  <a:cubicBezTo>
                    <a:pt x="280" y="777"/>
                    <a:pt x="281" y="777"/>
                    <a:pt x="281" y="777"/>
                  </a:cubicBezTo>
                  <a:cubicBezTo>
                    <a:pt x="282" y="777"/>
                    <a:pt x="283" y="777"/>
                    <a:pt x="284" y="777"/>
                  </a:cubicBezTo>
                  <a:cubicBezTo>
                    <a:pt x="284" y="777"/>
                    <a:pt x="284" y="777"/>
                    <a:pt x="284" y="777"/>
                  </a:cubicBezTo>
                  <a:cubicBezTo>
                    <a:pt x="285" y="777"/>
                    <a:pt x="288" y="777"/>
                    <a:pt x="289" y="777"/>
                  </a:cubicBezTo>
                  <a:cubicBezTo>
                    <a:pt x="290" y="777"/>
                    <a:pt x="292" y="777"/>
                    <a:pt x="293" y="776"/>
                  </a:cubicBezTo>
                  <a:cubicBezTo>
                    <a:pt x="294" y="775"/>
                    <a:pt x="296" y="775"/>
                    <a:pt x="296" y="775"/>
                  </a:cubicBezTo>
                  <a:cubicBezTo>
                    <a:pt x="296" y="775"/>
                    <a:pt x="301" y="777"/>
                    <a:pt x="301" y="776"/>
                  </a:cubicBezTo>
                  <a:cubicBezTo>
                    <a:pt x="302" y="776"/>
                    <a:pt x="303" y="776"/>
                    <a:pt x="303" y="775"/>
                  </a:cubicBezTo>
                  <a:cubicBezTo>
                    <a:pt x="304" y="775"/>
                    <a:pt x="304" y="775"/>
                    <a:pt x="305" y="775"/>
                  </a:cubicBezTo>
                  <a:cubicBezTo>
                    <a:pt x="305" y="775"/>
                    <a:pt x="306" y="775"/>
                    <a:pt x="306" y="775"/>
                  </a:cubicBezTo>
                  <a:cubicBezTo>
                    <a:pt x="307" y="775"/>
                    <a:pt x="309" y="775"/>
                    <a:pt x="311" y="774"/>
                  </a:cubicBezTo>
                  <a:cubicBezTo>
                    <a:pt x="312" y="774"/>
                    <a:pt x="312" y="775"/>
                    <a:pt x="313" y="775"/>
                  </a:cubicBezTo>
                  <a:cubicBezTo>
                    <a:pt x="314" y="775"/>
                    <a:pt x="315" y="775"/>
                    <a:pt x="316" y="775"/>
                  </a:cubicBezTo>
                  <a:cubicBezTo>
                    <a:pt x="317" y="775"/>
                    <a:pt x="319" y="775"/>
                    <a:pt x="320" y="775"/>
                  </a:cubicBezTo>
                  <a:cubicBezTo>
                    <a:pt x="320" y="775"/>
                    <a:pt x="323" y="775"/>
                    <a:pt x="323" y="775"/>
                  </a:cubicBezTo>
                  <a:cubicBezTo>
                    <a:pt x="324" y="775"/>
                    <a:pt x="327" y="775"/>
                    <a:pt x="327" y="775"/>
                  </a:cubicBezTo>
                  <a:cubicBezTo>
                    <a:pt x="333" y="773"/>
                    <a:pt x="333" y="773"/>
                    <a:pt x="333" y="773"/>
                  </a:cubicBezTo>
                  <a:cubicBezTo>
                    <a:pt x="333" y="773"/>
                    <a:pt x="335" y="773"/>
                    <a:pt x="335" y="774"/>
                  </a:cubicBezTo>
                  <a:cubicBezTo>
                    <a:pt x="335" y="775"/>
                    <a:pt x="335" y="775"/>
                    <a:pt x="335" y="776"/>
                  </a:cubicBezTo>
                  <a:cubicBezTo>
                    <a:pt x="336" y="777"/>
                    <a:pt x="336" y="778"/>
                    <a:pt x="337" y="779"/>
                  </a:cubicBezTo>
                  <a:cubicBezTo>
                    <a:pt x="337" y="780"/>
                    <a:pt x="339" y="780"/>
                    <a:pt x="339" y="780"/>
                  </a:cubicBezTo>
                  <a:cubicBezTo>
                    <a:pt x="340" y="780"/>
                    <a:pt x="340" y="782"/>
                    <a:pt x="341" y="782"/>
                  </a:cubicBezTo>
                  <a:cubicBezTo>
                    <a:pt x="341" y="782"/>
                    <a:pt x="341" y="784"/>
                    <a:pt x="342" y="784"/>
                  </a:cubicBezTo>
                  <a:cubicBezTo>
                    <a:pt x="343" y="784"/>
                    <a:pt x="343" y="786"/>
                    <a:pt x="344" y="787"/>
                  </a:cubicBezTo>
                  <a:cubicBezTo>
                    <a:pt x="344" y="788"/>
                    <a:pt x="345" y="789"/>
                    <a:pt x="345" y="790"/>
                  </a:cubicBezTo>
                  <a:cubicBezTo>
                    <a:pt x="345" y="791"/>
                    <a:pt x="347" y="791"/>
                    <a:pt x="347" y="792"/>
                  </a:cubicBezTo>
                  <a:cubicBezTo>
                    <a:pt x="348" y="792"/>
                    <a:pt x="350" y="793"/>
                    <a:pt x="351" y="792"/>
                  </a:cubicBezTo>
                  <a:cubicBezTo>
                    <a:pt x="352" y="792"/>
                    <a:pt x="352" y="793"/>
                    <a:pt x="353" y="793"/>
                  </a:cubicBezTo>
                  <a:cubicBezTo>
                    <a:pt x="353" y="794"/>
                    <a:pt x="353" y="794"/>
                    <a:pt x="353" y="794"/>
                  </a:cubicBezTo>
                  <a:cubicBezTo>
                    <a:pt x="354" y="794"/>
                    <a:pt x="355" y="796"/>
                    <a:pt x="355" y="796"/>
                  </a:cubicBezTo>
                  <a:cubicBezTo>
                    <a:pt x="356" y="797"/>
                    <a:pt x="357" y="798"/>
                    <a:pt x="357" y="798"/>
                  </a:cubicBezTo>
                  <a:cubicBezTo>
                    <a:pt x="357" y="798"/>
                    <a:pt x="360" y="800"/>
                    <a:pt x="361" y="800"/>
                  </a:cubicBezTo>
                  <a:cubicBezTo>
                    <a:pt x="361" y="801"/>
                    <a:pt x="362" y="801"/>
                    <a:pt x="363" y="801"/>
                  </a:cubicBezTo>
                  <a:cubicBezTo>
                    <a:pt x="363" y="801"/>
                    <a:pt x="368" y="803"/>
                    <a:pt x="369" y="802"/>
                  </a:cubicBezTo>
                  <a:cubicBezTo>
                    <a:pt x="371" y="802"/>
                    <a:pt x="374" y="802"/>
                    <a:pt x="372" y="804"/>
                  </a:cubicBezTo>
                  <a:cubicBezTo>
                    <a:pt x="371" y="804"/>
                    <a:pt x="371" y="804"/>
                    <a:pt x="369" y="805"/>
                  </a:cubicBezTo>
                  <a:cubicBezTo>
                    <a:pt x="368" y="806"/>
                    <a:pt x="369" y="806"/>
                    <a:pt x="368" y="806"/>
                  </a:cubicBezTo>
                  <a:cubicBezTo>
                    <a:pt x="367" y="807"/>
                    <a:pt x="366" y="807"/>
                    <a:pt x="365" y="807"/>
                  </a:cubicBezTo>
                  <a:cubicBezTo>
                    <a:pt x="363" y="808"/>
                    <a:pt x="361" y="807"/>
                    <a:pt x="361" y="808"/>
                  </a:cubicBezTo>
                  <a:cubicBezTo>
                    <a:pt x="361" y="809"/>
                    <a:pt x="362" y="810"/>
                    <a:pt x="362" y="810"/>
                  </a:cubicBezTo>
                  <a:cubicBezTo>
                    <a:pt x="362" y="810"/>
                    <a:pt x="363" y="812"/>
                    <a:pt x="364" y="812"/>
                  </a:cubicBezTo>
                  <a:cubicBezTo>
                    <a:pt x="364" y="813"/>
                    <a:pt x="364" y="814"/>
                    <a:pt x="365" y="814"/>
                  </a:cubicBezTo>
                  <a:cubicBezTo>
                    <a:pt x="366" y="814"/>
                    <a:pt x="367" y="816"/>
                    <a:pt x="368" y="816"/>
                  </a:cubicBezTo>
                  <a:cubicBezTo>
                    <a:pt x="369" y="817"/>
                    <a:pt x="370" y="819"/>
                    <a:pt x="371" y="819"/>
                  </a:cubicBezTo>
                  <a:cubicBezTo>
                    <a:pt x="371" y="820"/>
                    <a:pt x="372" y="821"/>
                    <a:pt x="373" y="822"/>
                  </a:cubicBezTo>
                  <a:cubicBezTo>
                    <a:pt x="374" y="822"/>
                    <a:pt x="375" y="823"/>
                    <a:pt x="376" y="823"/>
                  </a:cubicBezTo>
                  <a:cubicBezTo>
                    <a:pt x="377" y="824"/>
                    <a:pt x="378" y="825"/>
                    <a:pt x="380" y="825"/>
                  </a:cubicBezTo>
                  <a:cubicBezTo>
                    <a:pt x="382" y="825"/>
                    <a:pt x="382" y="825"/>
                    <a:pt x="383" y="825"/>
                  </a:cubicBezTo>
                  <a:cubicBezTo>
                    <a:pt x="384" y="824"/>
                    <a:pt x="385" y="823"/>
                    <a:pt x="387" y="822"/>
                  </a:cubicBezTo>
                  <a:cubicBezTo>
                    <a:pt x="389" y="820"/>
                    <a:pt x="390" y="821"/>
                    <a:pt x="391" y="820"/>
                  </a:cubicBezTo>
                  <a:cubicBezTo>
                    <a:pt x="393" y="819"/>
                    <a:pt x="393" y="818"/>
                    <a:pt x="394" y="817"/>
                  </a:cubicBezTo>
                  <a:cubicBezTo>
                    <a:pt x="395" y="817"/>
                    <a:pt x="394" y="816"/>
                    <a:pt x="394" y="815"/>
                  </a:cubicBezTo>
                  <a:cubicBezTo>
                    <a:pt x="393" y="815"/>
                    <a:pt x="394" y="811"/>
                    <a:pt x="394" y="810"/>
                  </a:cubicBezTo>
                  <a:cubicBezTo>
                    <a:pt x="394" y="809"/>
                    <a:pt x="396" y="808"/>
                    <a:pt x="397" y="808"/>
                  </a:cubicBezTo>
                  <a:cubicBezTo>
                    <a:pt x="398" y="807"/>
                    <a:pt x="398" y="809"/>
                    <a:pt x="397" y="810"/>
                  </a:cubicBezTo>
                  <a:cubicBezTo>
                    <a:pt x="397" y="811"/>
                    <a:pt x="398" y="811"/>
                    <a:pt x="398" y="812"/>
                  </a:cubicBezTo>
                  <a:cubicBezTo>
                    <a:pt x="398" y="813"/>
                    <a:pt x="399" y="813"/>
                    <a:pt x="400" y="814"/>
                  </a:cubicBezTo>
                  <a:cubicBezTo>
                    <a:pt x="400" y="814"/>
                    <a:pt x="400" y="815"/>
                    <a:pt x="399" y="816"/>
                  </a:cubicBezTo>
                  <a:cubicBezTo>
                    <a:pt x="398" y="817"/>
                    <a:pt x="399" y="817"/>
                    <a:pt x="399" y="819"/>
                  </a:cubicBezTo>
                  <a:cubicBezTo>
                    <a:pt x="399" y="820"/>
                    <a:pt x="399" y="821"/>
                    <a:pt x="400" y="822"/>
                  </a:cubicBezTo>
                  <a:cubicBezTo>
                    <a:pt x="400" y="822"/>
                    <a:pt x="400" y="825"/>
                    <a:pt x="400" y="827"/>
                  </a:cubicBezTo>
                  <a:cubicBezTo>
                    <a:pt x="400" y="828"/>
                    <a:pt x="399" y="831"/>
                    <a:pt x="399" y="831"/>
                  </a:cubicBezTo>
                  <a:cubicBezTo>
                    <a:pt x="399" y="831"/>
                    <a:pt x="400" y="834"/>
                    <a:pt x="400" y="836"/>
                  </a:cubicBezTo>
                  <a:cubicBezTo>
                    <a:pt x="400" y="837"/>
                    <a:pt x="401" y="838"/>
                    <a:pt x="401" y="840"/>
                  </a:cubicBezTo>
                  <a:cubicBezTo>
                    <a:pt x="400" y="841"/>
                    <a:pt x="402" y="844"/>
                    <a:pt x="402" y="845"/>
                  </a:cubicBezTo>
                  <a:cubicBezTo>
                    <a:pt x="401" y="845"/>
                    <a:pt x="401" y="854"/>
                    <a:pt x="401" y="855"/>
                  </a:cubicBezTo>
                  <a:cubicBezTo>
                    <a:pt x="402" y="856"/>
                    <a:pt x="403" y="858"/>
                    <a:pt x="403" y="859"/>
                  </a:cubicBezTo>
                  <a:cubicBezTo>
                    <a:pt x="403" y="860"/>
                    <a:pt x="403" y="862"/>
                    <a:pt x="403" y="863"/>
                  </a:cubicBezTo>
                  <a:cubicBezTo>
                    <a:pt x="403" y="863"/>
                    <a:pt x="404" y="866"/>
                    <a:pt x="404" y="866"/>
                  </a:cubicBezTo>
                  <a:cubicBezTo>
                    <a:pt x="405" y="867"/>
                    <a:pt x="405" y="869"/>
                    <a:pt x="405" y="870"/>
                  </a:cubicBezTo>
                  <a:cubicBezTo>
                    <a:pt x="405" y="871"/>
                    <a:pt x="405" y="872"/>
                    <a:pt x="405" y="873"/>
                  </a:cubicBezTo>
                  <a:cubicBezTo>
                    <a:pt x="405" y="874"/>
                    <a:pt x="407" y="876"/>
                    <a:pt x="407" y="877"/>
                  </a:cubicBezTo>
                  <a:cubicBezTo>
                    <a:pt x="408" y="879"/>
                    <a:pt x="410" y="881"/>
                    <a:pt x="410" y="882"/>
                  </a:cubicBezTo>
                  <a:cubicBezTo>
                    <a:pt x="410" y="884"/>
                    <a:pt x="411" y="885"/>
                    <a:pt x="412" y="886"/>
                  </a:cubicBezTo>
                  <a:cubicBezTo>
                    <a:pt x="412" y="887"/>
                    <a:pt x="413" y="888"/>
                    <a:pt x="414" y="889"/>
                  </a:cubicBezTo>
                  <a:cubicBezTo>
                    <a:pt x="415" y="891"/>
                    <a:pt x="415" y="894"/>
                    <a:pt x="415" y="894"/>
                  </a:cubicBezTo>
                  <a:cubicBezTo>
                    <a:pt x="415" y="895"/>
                    <a:pt x="416" y="898"/>
                    <a:pt x="416" y="898"/>
                  </a:cubicBezTo>
                  <a:cubicBezTo>
                    <a:pt x="416" y="898"/>
                    <a:pt x="417" y="899"/>
                    <a:pt x="418" y="903"/>
                  </a:cubicBezTo>
                  <a:cubicBezTo>
                    <a:pt x="420" y="907"/>
                    <a:pt x="420" y="907"/>
                    <a:pt x="420" y="909"/>
                  </a:cubicBezTo>
                  <a:cubicBezTo>
                    <a:pt x="420" y="911"/>
                    <a:pt x="421" y="911"/>
                    <a:pt x="422" y="913"/>
                  </a:cubicBezTo>
                  <a:cubicBezTo>
                    <a:pt x="423" y="914"/>
                    <a:pt x="424" y="916"/>
                    <a:pt x="424" y="917"/>
                  </a:cubicBezTo>
                  <a:cubicBezTo>
                    <a:pt x="424" y="918"/>
                    <a:pt x="428" y="920"/>
                    <a:pt x="428" y="920"/>
                  </a:cubicBezTo>
                  <a:cubicBezTo>
                    <a:pt x="429" y="921"/>
                    <a:pt x="431" y="929"/>
                    <a:pt x="432" y="930"/>
                  </a:cubicBezTo>
                  <a:cubicBezTo>
                    <a:pt x="433" y="932"/>
                    <a:pt x="433" y="933"/>
                    <a:pt x="433" y="934"/>
                  </a:cubicBezTo>
                  <a:cubicBezTo>
                    <a:pt x="433" y="935"/>
                    <a:pt x="435" y="937"/>
                    <a:pt x="435" y="937"/>
                  </a:cubicBezTo>
                  <a:cubicBezTo>
                    <a:pt x="435" y="937"/>
                    <a:pt x="435" y="941"/>
                    <a:pt x="435" y="942"/>
                  </a:cubicBezTo>
                  <a:cubicBezTo>
                    <a:pt x="435" y="943"/>
                    <a:pt x="435" y="945"/>
                    <a:pt x="435" y="946"/>
                  </a:cubicBezTo>
                  <a:cubicBezTo>
                    <a:pt x="434" y="946"/>
                    <a:pt x="437" y="947"/>
                    <a:pt x="438" y="948"/>
                  </a:cubicBezTo>
                  <a:cubicBezTo>
                    <a:pt x="439" y="949"/>
                    <a:pt x="440" y="951"/>
                    <a:pt x="439" y="953"/>
                  </a:cubicBezTo>
                  <a:cubicBezTo>
                    <a:pt x="439" y="955"/>
                    <a:pt x="441" y="955"/>
                    <a:pt x="441" y="956"/>
                  </a:cubicBezTo>
                  <a:cubicBezTo>
                    <a:pt x="442" y="957"/>
                    <a:pt x="443" y="957"/>
                    <a:pt x="445" y="958"/>
                  </a:cubicBezTo>
                  <a:cubicBezTo>
                    <a:pt x="447" y="959"/>
                    <a:pt x="447" y="960"/>
                    <a:pt x="447" y="960"/>
                  </a:cubicBezTo>
                  <a:cubicBezTo>
                    <a:pt x="447" y="960"/>
                    <a:pt x="450" y="960"/>
                    <a:pt x="451" y="959"/>
                  </a:cubicBezTo>
                  <a:cubicBezTo>
                    <a:pt x="452" y="959"/>
                    <a:pt x="454" y="958"/>
                    <a:pt x="454" y="957"/>
                  </a:cubicBezTo>
                  <a:cubicBezTo>
                    <a:pt x="455" y="956"/>
                    <a:pt x="456" y="955"/>
                    <a:pt x="457" y="952"/>
                  </a:cubicBezTo>
                  <a:cubicBezTo>
                    <a:pt x="457" y="950"/>
                    <a:pt x="458" y="951"/>
                    <a:pt x="458" y="950"/>
                  </a:cubicBezTo>
                  <a:cubicBezTo>
                    <a:pt x="459" y="949"/>
                    <a:pt x="459" y="950"/>
                    <a:pt x="460" y="950"/>
                  </a:cubicBezTo>
                  <a:cubicBezTo>
                    <a:pt x="461" y="950"/>
                    <a:pt x="462" y="950"/>
                    <a:pt x="462" y="949"/>
                  </a:cubicBezTo>
                  <a:cubicBezTo>
                    <a:pt x="462" y="948"/>
                    <a:pt x="463" y="948"/>
                    <a:pt x="464" y="948"/>
                  </a:cubicBezTo>
                  <a:cubicBezTo>
                    <a:pt x="464" y="948"/>
                    <a:pt x="464" y="948"/>
                    <a:pt x="464" y="948"/>
                  </a:cubicBezTo>
                  <a:cubicBezTo>
                    <a:pt x="465" y="947"/>
                    <a:pt x="468" y="948"/>
                    <a:pt x="469" y="947"/>
                  </a:cubicBezTo>
                  <a:cubicBezTo>
                    <a:pt x="470" y="947"/>
                    <a:pt x="468" y="947"/>
                    <a:pt x="466" y="946"/>
                  </a:cubicBezTo>
                  <a:cubicBezTo>
                    <a:pt x="465" y="946"/>
                    <a:pt x="465" y="946"/>
                    <a:pt x="464" y="945"/>
                  </a:cubicBezTo>
                  <a:cubicBezTo>
                    <a:pt x="462" y="945"/>
                    <a:pt x="464" y="945"/>
                    <a:pt x="464" y="942"/>
                  </a:cubicBezTo>
                  <a:cubicBezTo>
                    <a:pt x="463" y="940"/>
                    <a:pt x="464" y="941"/>
                    <a:pt x="465" y="941"/>
                  </a:cubicBezTo>
                  <a:cubicBezTo>
                    <a:pt x="465" y="941"/>
                    <a:pt x="465" y="941"/>
                    <a:pt x="466" y="940"/>
                  </a:cubicBezTo>
                  <a:cubicBezTo>
                    <a:pt x="466" y="939"/>
                    <a:pt x="467" y="939"/>
                    <a:pt x="469" y="938"/>
                  </a:cubicBezTo>
                  <a:cubicBezTo>
                    <a:pt x="470" y="936"/>
                    <a:pt x="471" y="936"/>
                    <a:pt x="471" y="935"/>
                  </a:cubicBezTo>
                  <a:cubicBezTo>
                    <a:pt x="472" y="933"/>
                    <a:pt x="473" y="932"/>
                    <a:pt x="473" y="932"/>
                  </a:cubicBezTo>
                  <a:cubicBezTo>
                    <a:pt x="473" y="931"/>
                    <a:pt x="474" y="930"/>
                    <a:pt x="473" y="929"/>
                  </a:cubicBezTo>
                  <a:cubicBezTo>
                    <a:pt x="473" y="927"/>
                    <a:pt x="473" y="928"/>
                    <a:pt x="472" y="926"/>
                  </a:cubicBezTo>
                  <a:cubicBezTo>
                    <a:pt x="471" y="924"/>
                    <a:pt x="472" y="924"/>
                    <a:pt x="472" y="923"/>
                  </a:cubicBezTo>
                  <a:cubicBezTo>
                    <a:pt x="472" y="921"/>
                    <a:pt x="472" y="920"/>
                    <a:pt x="472" y="919"/>
                  </a:cubicBezTo>
                  <a:cubicBezTo>
                    <a:pt x="472" y="918"/>
                    <a:pt x="474" y="917"/>
                    <a:pt x="476" y="915"/>
                  </a:cubicBezTo>
                  <a:cubicBezTo>
                    <a:pt x="478" y="913"/>
                    <a:pt x="477" y="913"/>
                    <a:pt x="477" y="910"/>
                  </a:cubicBezTo>
                  <a:cubicBezTo>
                    <a:pt x="477" y="908"/>
                    <a:pt x="478" y="909"/>
                    <a:pt x="478" y="906"/>
                  </a:cubicBezTo>
                  <a:cubicBezTo>
                    <a:pt x="478" y="904"/>
                    <a:pt x="478" y="904"/>
                    <a:pt x="478" y="902"/>
                  </a:cubicBezTo>
                  <a:cubicBezTo>
                    <a:pt x="478" y="900"/>
                    <a:pt x="477" y="898"/>
                    <a:pt x="477" y="897"/>
                  </a:cubicBezTo>
                  <a:cubicBezTo>
                    <a:pt x="477" y="895"/>
                    <a:pt x="476" y="893"/>
                    <a:pt x="475" y="891"/>
                  </a:cubicBezTo>
                  <a:cubicBezTo>
                    <a:pt x="475" y="889"/>
                    <a:pt x="475" y="889"/>
                    <a:pt x="475" y="887"/>
                  </a:cubicBezTo>
                  <a:cubicBezTo>
                    <a:pt x="476" y="886"/>
                    <a:pt x="476" y="884"/>
                    <a:pt x="477" y="882"/>
                  </a:cubicBezTo>
                  <a:cubicBezTo>
                    <a:pt x="478" y="880"/>
                    <a:pt x="480" y="878"/>
                    <a:pt x="481" y="877"/>
                  </a:cubicBezTo>
                  <a:cubicBezTo>
                    <a:pt x="482" y="877"/>
                    <a:pt x="483" y="878"/>
                    <a:pt x="484" y="878"/>
                  </a:cubicBezTo>
                  <a:cubicBezTo>
                    <a:pt x="484" y="878"/>
                    <a:pt x="484" y="878"/>
                    <a:pt x="486" y="877"/>
                  </a:cubicBezTo>
                  <a:cubicBezTo>
                    <a:pt x="487" y="876"/>
                    <a:pt x="487" y="876"/>
                    <a:pt x="487" y="874"/>
                  </a:cubicBezTo>
                  <a:cubicBezTo>
                    <a:pt x="487" y="873"/>
                    <a:pt x="488" y="873"/>
                    <a:pt x="489" y="872"/>
                  </a:cubicBezTo>
                  <a:cubicBezTo>
                    <a:pt x="490" y="871"/>
                    <a:pt x="491" y="872"/>
                    <a:pt x="492" y="872"/>
                  </a:cubicBezTo>
                  <a:cubicBezTo>
                    <a:pt x="492" y="872"/>
                    <a:pt x="493" y="872"/>
                    <a:pt x="493" y="872"/>
                  </a:cubicBezTo>
                  <a:cubicBezTo>
                    <a:pt x="495" y="872"/>
                    <a:pt x="496" y="872"/>
                    <a:pt x="497" y="870"/>
                  </a:cubicBezTo>
                  <a:cubicBezTo>
                    <a:pt x="498" y="869"/>
                    <a:pt x="498" y="870"/>
                    <a:pt x="498" y="868"/>
                  </a:cubicBezTo>
                  <a:cubicBezTo>
                    <a:pt x="498" y="866"/>
                    <a:pt x="499" y="866"/>
                    <a:pt x="499" y="865"/>
                  </a:cubicBezTo>
                  <a:cubicBezTo>
                    <a:pt x="498" y="864"/>
                    <a:pt x="500" y="865"/>
                    <a:pt x="503" y="863"/>
                  </a:cubicBezTo>
                  <a:cubicBezTo>
                    <a:pt x="505" y="862"/>
                    <a:pt x="504" y="862"/>
                    <a:pt x="505" y="860"/>
                  </a:cubicBezTo>
                  <a:cubicBezTo>
                    <a:pt x="507" y="858"/>
                    <a:pt x="508" y="858"/>
                    <a:pt x="508" y="858"/>
                  </a:cubicBezTo>
                  <a:cubicBezTo>
                    <a:pt x="509" y="857"/>
                    <a:pt x="512" y="856"/>
                    <a:pt x="512" y="855"/>
                  </a:cubicBezTo>
                  <a:cubicBezTo>
                    <a:pt x="513" y="854"/>
                    <a:pt x="515" y="854"/>
                    <a:pt x="515" y="853"/>
                  </a:cubicBezTo>
                  <a:cubicBezTo>
                    <a:pt x="515" y="853"/>
                    <a:pt x="517" y="851"/>
                    <a:pt x="518" y="850"/>
                  </a:cubicBezTo>
                  <a:cubicBezTo>
                    <a:pt x="519" y="849"/>
                    <a:pt x="521" y="849"/>
                    <a:pt x="521" y="847"/>
                  </a:cubicBezTo>
                  <a:cubicBezTo>
                    <a:pt x="522" y="846"/>
                    <a:pt x="523" y="845"/>
                    <a:pt x="524" y="844"/>
                  </a:cubicBezTo>
                  <a:cubicBezTo>
                    <a:pt x="524" y="843"/>
                    <a:pt x="526" y="843"/>
                    <a:pt x="527" y="841"/>
                  </a:cubicBezTo>
                  <a:cubicBezTo>
                    <a:pt x="528" y="840"/>
                    <a:pt x="529" y="838"/>
                    <a:pt x="531" y="836"/>
                  </a:cubicBezTo>
                  <a:cubicBezTo>
                    <a:pt x="531" y="836"/>
                    <a:pt x="531" y="836"/>
                    <a:pt x="532" y="836"/>
                  </a:cubicBezTo>
                  <a:cubicBezTo>
                    <a:pt x="532" y="837"/>
                    <a:pt x="533" y="837"/>
                    <a:pt x="534" y="836"/>
                  </a:cubicBezTo>
                  <a:cubicBezTo>
                    <a:pt x="534" y="836"/>
                    <a:pt x="535" y="836"/>
                    <a:pt x="536" y="835"/>
                  </a:cubicBezTo>
                  <a:cubicBezTo>
                    <a:pt x="537" y="834"/>
                    <a:pt x="537" y="835"/>
                    <a:pt x="538" y="834"/>
                  </a:cubicBezTo>
                  <a:cubicBezTo>
                    <a:pt x="539" y="834"/>
                    <a:pt x="540" y="834"/>
                    <a:pt x="541" y="833"/>
                  </a:cubicBezTo>
                  <a:cubicBezTo>
                    <a:pt x="541" y="833"/>
                    <a:pt x="542" y="832"/>
                    <a:pt x="542" y="832"/>
                  </a:cubicBezTo>
                  <a:cubicBezTo>
                    <a:pt x="542" y="831"/>
                    <a:pt x="543" y="830"/>
                    <a:pt x="545" y="829"/>
                  </a:cubicBezTo>
                  <a:cubicBezTo>
                    <a:pt x="546" y="827"/>
                    <a:pt x="546" y="828"/>
                    <a:pt x="547" y="826"/>
                  </a:cubicBezTo>
                  <a:cubicBezTo>
                    <a:pt x="547" y="825"/>
                    <a:pt x="547" y="825"/>
                    <a:pt x="546" y="823"/>
                  </a:cubicBezTo>
                  <a:cubicBezTo>
                    <a:pt x="546" y="822"/>
                    <a:pt x="547" y="821"/>
                    <a:pt x="546" y="820"/>
                  </a:cubicBezTo>
                  <a:cubicBezTo>
                    <a:pt x="546" y="818"/>
                    <a:pt x="548" y="818"/>
                    <a:pt x="549" y="817"/>
                  </a:cubicBezTo>
                  <a:cubicBezTo>
                    <a:pt x="550" y="816"/>
                    <a:pt x="552" y="817"/>
                    <a:pt x="552" y="817"/>
                  </a:cubicBezTo>
                  <a:cubicBezTo>
                    <a:pt x="552" y="817"/>
                    <a:pt x="555" y="815"/>
                    <a:pt x="557" y="815"/>
                  </a:cubicBezTo>
                  <a:cubicBezTo>
                    <a:pt x="558" y="816"/>
                    <a:pt x="558" y="816"/>
                    <a:pt x="558" y="816"/>
                  </a:cubicBezTo>
                  <a:cubicBezTo>
                    <a:pt x="558" y="816"/>
                    <a:pt x="560" y="815"/>
                    <a:pt x="561" y="814"/>
                  </a:cubicBezTo>
                  <a:cubicBezTo>
                    <a:pt x="562" y="814"/>
                    <a:pt x="563" y="815"/>
                    <a:pt x="563" y="815"/>
                  </a:cubicBezTo>
                  <a:cubicBezTo>
                    <a:pt x="566" y="815"/>
                    <a:pt x="566" y="815"/>
                    <a:pt x="566" y="815"/>
                  </a:cubicBezTo>
                  <a:cubicBezTo>
                    <a:pt x="566" y="815"/>
                    <a:pt x="567" y="816"/>
                    <a:pt x="568" y="816"/>
                  </a:cubicBezTo>
                  <a:cubicBezTo>
                    <a:pt x="568" y="816"/>
                    <a:pt x="570" y="816"/>
                    <a:pt x="571" y="816"/>
                  </a:cubicBezTo>
                  <a:cubicBezTo>
                    <a:pt x="571" y="816"/>
                    <a:pt x="573" y="814"/>
                    <a:pt x="574" y="812"/>
                  </a:cubicBezTo>
                  <a:cubicBezTo>
                    <a:pt x="575" y="812"/>
                    <a:pt x="578" y="809"/>
                    <a:pt x="578" y="809"/>
                  </a:cubicBezTo>
                  <a:cubicBezTo>
                    <a:pt x="578" y="809"/>
                    <a:pt x="578" y="810"/>
                    <a:pt x="578" y="812"/>
                  </a:cubicBezTo>
                  <a:cubicBezTo>
                    <a:pt x="579" y="813"/>
                    <a:pt x="580" y="813"/>
                    <a:pt x="581" y="812"/>
                  </a:cubicBezTo>
                  <a:cubicBezTo>
                    <a:pt x="581" y="812"/>
                    <a:pt x="582" y="812"/>
                    <a:pt x="582" y="812"/>
                  </a:cubicBezTo>
                  <a:cubicBezTo>
                    <a:pt x="582" y="812"/>
                    <a:pt x="583" y="812"/>
                    <a:pt x="583" y="812"/>
                  </a:cubicBezTo>
                  <a:cubicBezTo>
                    <a:pt x="583" y="812"/>
                    <a:pt x="585" y="810"/>
                    <a:pt x="586" y="810"/>
                  </a:cubicBezTo>
                  <a:cubicBezTo>
                    <a:pt x="586" y="809"/>
                    <a:pt x="587" y="810"/>
                    <a:pt x="587" y="810"/>
                  </a:cubicBezTo>
                  <a:cubicBezTo>
                    <a:pt x="588" y="810"/>
                    <a:pt x="588" y="810"/>
                    <a:pt x="588" y="810"/>
                  </a:cubicBezTo>
                  <a:cubicBezTo>
                    <a:pt x="589" y="809"/>
                    <a:pt x="590" y="808"/>
                    <a:pt x="591" y="807"/>
                  </a:cubicBezTo>
                  <a:cubicBezTo>
                    <a:pt x="592" y="805"/>
                    <a:pt x="593" y="806"/>
                    <a:pt x="593" y="806"/>
                  </a:cubicBezTo>
                  <a:cubicBezTo>
                    <a:pt x="594" y="805"/>
                    <a:pt x="596" y="806"/>
                    <a:pt x="596" y="807"/>
                  </a:cubicBezTo>
                  <a:cubicBezTo>
                    <a:pt x="597" y="807"/>
                    <a:pt x="597" y="809"/>
                    <a:pt x="597" y="810"/>
                  </a:cubicBezTo>
                  <a:cubicBezTo>
                    <a:pt x="598" y="811"/>
                    <a:pt x="598" y="813"/>
                    <a:pt x="598" y="815"/>
                  </a:cubicBezTo>
                  <a:cubicBezTo>
                    <a:pt x="598" y="816"/>
                    <a:pt x="599" y="817"/>
                    <a:pt x="599" y="819"/>
                  </a:cubicBezTo>
                  <a:cubicBezTo>
                    <a:pt x="599" y="819"/>
                    <a:pt x="599" y="819"/>
                    <a:pt x="599" y="820"/>
                  </a:cubicBezTo>
                  <a:cubicBezTo>
                    <a:pt x="599" y="820"/>
                    <a:pt x="600" y="820"/>
                    <a:pt x="600" y="820"/>
                  </a:cubicBezTo>
                  <a:cubicBezTo>
                    <a:pt x="600" y="820"/>
                    <a:pt x="601" y="820"/>
                    <a:pt x="601" y="820"/>
                  </a:cubicBezTo>
                  <a:cubicBezTo>
                    <a:pt x="602" y="819"/>
                    <a:pt x="602" y="819"/>
                    <a:pt x="602" y="819"/>
                  </a:cubicBezTo>
                  <a:cubicBezTo>
                    <a:pt x="603" y="818"/>
                    <a:pt x="604" y="818"/>
                    <a:pt x="604" y="818"/>
                  </a:cubicBezTo>
                  <a:cubicBezTo>
                    <a:pt x="605" y="818"/>
                    <a:pt x="605" y="818"/>
                    <a:pt x="605" y="818"/>
                  </a:cubicBezTo>
                  <a:cubicBezTo>
                    <a:pt x="604" y="820"/>
                    <a:pt x="602" y="820"/>
                    <a:pt x="600" y="821"/>
                  </a:cubicBezTo>
                  <a:cubicBezTo>
                    <a:pt x="600" y="822"/>
                    <a:pt x="601" y="824"/>
                    <a:pt x="601" y="824"/>
                  </a:cubicBezTo>
                  <a:cubicBezTo>
                    <a:pt x="602" y="826"/>
                    <a:pt x="602" y="826"/>
                    <a:pt x="602" y="826"/>
                  </a:cubicBezTo>
                  <a:cubicBezTo>
                    <a:pt x="602" y="826"/>
                    <a:pt x="604" y="826"/>
                    <a:pt x="604" y="826"/>
                  </a:cubicBezTo>
                  <a:cubicBezTo>
                    <a:pt x="605" y="826"/>
                    <a:pt x="606" y="828"/>
                    <a:pt x="606" y="829"/>
                  </a:cubicBezTo>
                  <a:cubicBezTo>
                    <a:pt x="606" y="830"/>
                    <a:pt x="607" y="832"/>
                    <a:pt x="607" y="832"/>
                  </a:cubicBezTo>
                  <a:cubicBezTo>
                    <a:pt x="607" y="832"/>
                    <a:pt x="609" y="833"/>
                    <a:pt x="610" y="833"/>
                  </a:cubicBezTo>
                  <a:cubicBezTo>
                    <a:pt x="611" y="833"/>
                    <a:pt x="611" y="833"/>
                    <a:pt x="612" y="833"/>
                  </a:cubicBezTo>
                  <a:cubicBezTo>
                    <a:pt x="612" y="834"/>
                    <a:pt x="613" y="834"/>
                    <a:pt x="613" y="834"/>
                  </a:cubicBezTo>
                  <a:cubicBezTo>
                    <a:pt x="614" y="834"/>
                    <a:pt x="615" y="836"/>
                    <a:pt x="615" y="837"/>
                  </a:cubicBezTo>
                  <a:cubicBezTo>
                    <a:pt x="616" y="837"/>
                    <a:pt x="616" y="838"/>
                    <a:pt x="616" y="838"/>
                  </a:cubicBezTo>
                  <a:cubicBezTo>
                    <a:pt x="616" y="838"/>
                    <a:pt x="617" y="841"/>
                    <a:pt x="616" y="842"/>
                  </a:cubicBezTo>
                  <a:cubicBezTo>
                    <a:pt x="615" y="843"/>
                    <a:pt x="615" y="846"/>
                    <a:pt x="615" y="846"/>
                  </a:cubicBezTo>
                  <a:cubicBezTo>
                    <a:pt x="615" y="846"/>
                    <a:pt x="615" y="847"/>
                    <a:pt x="616" y="847"/>
                  </a:cubicBezTo>
                  <a:cubicBezTo>
                    <a:pt x="617" y="846"/>
                    <a:pt x="617" y="846"/>
                    <a:pt x="618" y="845"/>
                  </a:cubicBezTo>
                  <a:cubicBezTo>
                    <a:pt x="619" y="844"/>
                    <a:pt x="619" y="844"/>
                    <a:pt x="619" y="844"/>
                  </a:cubicBezTo>
                  <a:cubicBezTo>
                    <a:pt x="619" y="845"/>
                    <a:pt x="619" y="845"/>
                    <a:pt x="620" y="844"/>
                  </a:cubicBezTo>
                  <a:cubicBezTo>
                    <a:pt x="622" y="844"/>
                    <a:pt x="621" y="845"/>
                    <a:pt x="621" y="846"/>
                  </a:cubicBezTo>
                  <a:cubicBezTo>
                    <a:pt x="621" y="846"/>
                    <a:pt x="623" y="853"/>
                    <a:pt x="624" y="856"/>
                  </a:cubicBezTo>
                  <a:cubicBezTo>
                    <a:pt x="626" y="860"/>
                    <a:pt x="625" y="858"/>
                    <a:pt x="625" y="859"/>
                  </a:cubicBezTo>
                  <a:cubicBezTo>
                    <a:pt x="624" y="861"/>
                    <a:pt x="624" y="862"/>
                    <a:pt x="625" y="862"/>
                  </a:cubicBezTo>
                  <a:cubicBezTo>
                    <a:pt x="625" y="863"/>
                    <a:pt x="625" y="869"/>
                    <a:pt x="625" y="869"/>
                  </a:cubicBezTo>
                  <a:cubicBezTo>
                    <a:pt x="625" y="870"/>
                    <a:pt x="624" y="873"/>
                    <a:pt x="624" y="874"/>
                  </a:cubicBezTo>
                  <a:cubicBezTo>
                    <a:pt x="623" y="875"/>
                    <a:pt x="624" y="876"/>
                    <a:pt x="625" y="876"/>
                  </a:cubicBezTo>
                  <a:cubicBezTo>
                    <a:pt x="625" y="876"/>
                    <a:pt x="626" y="876"/>
                    <a:pt x="627" y="876"/>
                  </a:cubicBezTo>
                  <a:cubicBezTo>
                    <a:pt x="628" y="876"/>
                    <a:pt x="629" y="876"/>
                    <a:pt x="629" y="876"/>
                  </a:cubicBezTo>
                  <a:cubicBezTo>
                    <a:pt x="629" y="876"/>
                    <a:pt x="630" y="877"/>
                    <a:pt x="631" y="877"/>
                  </a:cubicBezTo>
                  <a:cubicBezTo>
                    <a:pt x="632" y="878"/>
                    <a:pt x="633" y="878"/>
                    <a:pt x="634" y="878"/>
                  </a:cubicBezTo>
                  <a:cubicBezTo>
                    <a:pt x="635" y="878"/>
                    <a:pt x="636" y="878"/>
                    <a:pt x="636" y="877"/>
                  </a:cubicBezTo>
                  <a:cubicBezTo>
                    <a:pt x="637" y="876"/>
                    <a:pt x="638" y="875"/>
                    <a:pt x="639" y="874"/>
                  </a:cubicBezTo>
                  <a:cubicBezTo>
                    <a:pt x="639" y="874"/>
                    <a:pt x="642" y="874"/>
                    <a:pt x="643" y="873"/>
                  </a:cubicBezTo>
                  <a:cubicBezTo>
                    <a:pt x="644" y="872"/>
                    <a:pt x="644" y="869"/>
                    <a:pt x="645" y="868"/>
                  </a:cubicBezTo>
                  <a:cubicBezTo>
                    <a:pt x="645" y="866"/>
                    <a:pt x="647" y="866"/>
                    <a:pt x="648" y="865"/>
                  </a:cubicBezTo>
                  <a:cubicBezTo>
                    <a:pt x="649" y="865"/>
                    <a:pt x="650" y="862"/>
                    <a:pt x="651" y="863"/>
                  </a:cubicBezTo>
                  <a:cubicBezTo>
                    <a:pt x="652" y="863"/>
                    <a:pt x="652" y="865"/>
                    <a:pt x="652" y="866"/>
                  </a:cubicBezTo>
                  <a:cubicBezTo>
                    <a:pt x="652" y="867"/>
                    <a:pt x="654" y="869"/>
                    <a:pt x="654" y="870"/>
                  </a:cubicBezTo>
                  <a:cubicBezTo>
                    <a:pt x="654" y="871"/>
                    <a:pt x="656" y="871"/>
                    <a:pt x="657" y="873"/>
                  </a:cubicBezTo>
                  <a:cubicBezTo>
                    <a:pt x="658" y="875"/>
                    <a:pt x="657" y="876"/>
                    <a:pt x="657" y="877"/>
                  </a:cubicBezTo>
                  <a:cubicBezTo>
                    <a:pt x="657" y="878"/>
                    <a:pt x="658" y="881"/>
                    <a:pt x="658" y="882"/>
                  </a:cubicBezTo>
                  <a:cubicBezTo>
                    <a:pt x="658" y="882"/>
                    <a:pt x="659" y="885"/>
                    <a:pt x="660" y="886"/>
                  </a:cubicBezTo>
                  <a:cubicBezTo>
                    <a:pt x="660" y="887"/>
                    <a:pt x="659" y="889"/>
                    <a:pt x="658" y="890"/>
                  </a:cubicBezTo>
                  <a:cubicBezTo>
                    <a:pt x="658" y="891"/>
                    <a:pt x="659" y="893"/>
                    <a:pt x="659" y="893"/>
                  </a:cubicBezTo>
                  <a:cubicBezTo>
                    <a:pt x="659" y="893"/>
                    <a:pt x="661" y="894"/>
                    <a:pt x="661" y="895"/>
                  </a:cubicBezTo>
                  <a:cubicBezTo>
                    <a:pt x="662" y="895"/>
                    <a:pt x="663" y="898"/>
                    <a:pt x="663" y="902"/>
                  </a:cubicBezTo>
                  <a:cubicBezTo>
                    <a:pt x="663" y="906"/>
                    <a:pt x="664" y="904"/>
                    <a:pt x="664" y="904"/>
                  </a:cubicBezTo>
                  <a:cubicBezTo>
                    <a:pt x="664" y="904"/>
                    <a:pt x="665" y="905"/>
                    <a:pt x="666" y="906"/>
                  </a:cubicBezTo>
                  <a:cubicBezTo>
                    <a:pt x="667" y="907"/>
                    <a:pt x="667" y="908"/>
                    <a:pt x="667" y="909"/>
                  </a:cubicBezTo>
                  <a:cubicBezTo>
                    <a:pt x="667" y="909"/>
                    <a:pt x="668" y="912"/>
                    <a:pt x="668" y="913"/>
                  </a:cubicBezTo>
                  <a:cubicBezTo>
                    <a:pt x="668" y="914"/>
                    <a:pt x="668" y="915"/>
                    <a:pt x="667" y="916"/>
                  </a:cubicBezTo>
                  <a:cubicBezTo>
                    <a:pt x="666" y="917"/>
                    <a:pt x="667" y="917"/>
                    <a:pt x="666" y="917"/>
                  </a:cubicBezTo>
                  <a:cubicBezTo>
                    <a:pt x="665" y="917"/>
                    <a:pt x="666" y="920"/>
                    <a:pt x="667" y="921"/>
                  </a:cubicBezTo>
                  <a:cubicBezTo>
                    <a:pt x="667" y="922"/>
                    <a:pt x="667" y="921"/>
                    <a:pt x="668" y="921"/>
                  </a:cubicBezTo>
                  <a:cubicBezTo>
                    <a:pt x="668" y="920"/>
                    <a:pt x="668" y="920"/>
                    <a:pt x="669" y="920"/>
                  </a:cubicBezTo>
                  <a:cubicBezTo>
                    <a:pt x="669" y="920"/>
                    <a:pt x="669" y="927"/>
                    <a:pt x="669" y="929"/>
                  </a:cubicBezTo>
                  <a:cubicBezTo>
                    <a:pt x="668" y="931"/>
                    <a:pt x="669" y="930"/>
                    <a:pt x="668" y="931"/>
                  </a:cubicBezTo>
                  <a:cubicBezTo>
                    <a:pt x="668" y="932"/>
                    <a:pt x="667" y="933"/>
                    <a:pt x="667" y="933"/>
                  </a:cubicBezTo>
                  <a:cubicBezTo>
                    <a:pt x="667" y="933"/>
                    <a:pt x="668" y="933"/>
                    <a:pt x="668" y="934"/>
                  </a:cubicBezTo>
                  <a:cubicBezTo>
                    <a:pt x="669" y="934"/>
                    <a:pt x="669" y="934"/>
                    <a:pt x="669" y="934"/>
                  </a:cubicBezTo>
                  <a:cubicBezTo>
                    <a:pt x="670" y="935"/>
                    <a:pt x="669" y="937"/>
                    <a:pt x="669" y="937"/>
                  </a:cubicBezTo>
                  <a:cubicBezTo>
                    <a:pt x="669" y="937"/>
                    <a:pt x="668" y="940"/>
                    <a:pt x="667" y="940"/>
                  </a:cubicBezTo>
                  <a:cubicBezTo>
                    <a:pt x="666" y="941"/>
                    <a:pt x="666" y="943"/>
                    <a:pt x="666" y="944"/>
                  </a:cubicBezTo>
                  <a:cubicBezTo>
                    <a:pt x="665" y="945"/>
                    <a:pt x="665" y="946"/>
                    <a:pt x="665" y="947"/>
                  </a:cubicBezTo>
                  <a:cubicBezTo>
                    <a:pt x="664" y="947"/>
                    <a:pt x="665" y="949"/>
                    <a:pt x="664" y="951"/>
                  </a:cubicBezTo>
                  <a:cubicBezTo>
                    <a:pt x="664" y="952"/>
                    <a:pt x="663" y="955"/>
                    <a:pt x="663" y="957"/>
                  </a:cubicBezTo>
                  <a:cubicBezTo>
                    <a:pt x="663" y="957"/>
                    <a:pt x="664" y="958"/>
                    <a:pt x="664" y="957"/>
                  </a:cubicBezTo>
                  <a:cubicBezTo>
                    <a:pt x="665" y="956"/>
                    <a:pt x="667" y="957"/>
                    <a:pt x="668" y="958"/>
                  </a:cubicBezTo>
                  <a:cubicBezTo>
                    <a:pt x="669" y="958"/>
                    <a:pt x="669" y="959"/>
                    <a:pt x="669" y="959"/>
                  </a:cubicBezTo>
                  <a:cubicBezTo>
                    <a:pt x="669" y="959"/>
                    <a:pt x="671" y="962"/>
                    <a:pt x="672" y="962"/>
                  </a:cubicBezTo>
                  <a:cubicBezTo>
                    <a:pt x="673" y="963"/>
                    <a:pt x="675" y="966"/>
                    <a:pt x="675" y="966"/>
                  </a:cubicBezTo>
                  <a:cubicBezTo>
                    <a:pt x="675" y="967"/>
                    <a:pt x="675" y="968"/>
                    <a:pt x="676" y="969"/>
                  </a:cubicBezTo>
                  <a:cubicBezTo>
                    <a:pt x="676" y="970"/>
                    <a:pt x="678" y="971"/>
                    <a:pt x="678" y="972"/>
                  </a:cubicBezTo>
                  <a:cubicBezTo>
                    <a:pt x="679" y="972"/>
                    <a:pt x="680" y="974"/>
                    <a:pt x="680" y="975"/>
                  </a:cubicBezTo>
                  <a:cubicBezTo>
                    <a:pt x="680" y="975"/>
                    <a:pt x="680" y="975"/>
                    <a:pt x="679" y="975"/>
                  </a:cubicBezTo>
                  <a:cubicBezTo>
                    <a:pt x="678" y="976"/>
                    <a:pt x="677" y="976"/>
                    <a:pt x="676" y="976"/>
                  </a:cubicBezTo>
                  <a:cubicBezTo>
                    <a:pt x="676" y="976"/>
                    <a:pt x="678" y="977"/>
                    <a:pt x="679" y="978"/>
                  </a:cubicBezTo>
                  <a:cubicBezTo>
                    <a:pt x="679" y="978"/>
                    <a:pt x="682" y="978"/>
                    <a:pt x="682" y="978"/>
                  </a:cubicBezTo>
                  <a:cubicBezTo>
                    <a:pt x="682" y="978"/>
                    <a:pt x="683" y="978"/>
                    <a:pt x="684" y="979"/>
                  </a:cubicBezTo>
                  <a:cubicBezTo>
                    <a:pt x="684" y="980"/>
                    <a:pt x="685" y="981"/>
                    <a:pt x="685" y="982"/>
                  </a:cubicBezTo>
                  <a:cubicBezTo>
                    <a:pt x="685" y="984"/>
                    <a:pt x="685" y="986"/>
                    <a:pt x="685" y="987"/>
                  </a:cubicBezTo>
                  <a:cubicBezTo>
                    <a:pt x="685" y="989"/>
                    <a:pt x="686" y="990"/>
                    <a:pt x="686" y="991"/>
                  </a:cubicBezTo>
                  <a:cubicBezTo>
                    <a:pt x="687" y="992"/>
                    <a:pt x="687" y="994"/>
                    <a:pt x="687" y="996"/>
                  </a:cubicBezTo>
                  <a:cubicBezTo>
                    <a:pt x="687" y="998"/>
                    <a:pt x="687" y="998"/>
                    <a:pt x="687" y="999"/>
                  </a:cubicBezTo>
                  <a:cubicBezTo>
                    <a:pt x="687" y="999"/>
                    <a:pt x="689" y="1002"/>
                    <a:pt x="690" y="1002"/>
                  </a:cubicBezTo>
                  <a:cubicBezTo>
                    <a:pt x="690" y="1003"/>
                    <a:pt x="693" y="1008"/>
                    <a:pt x="693" y="1009"/>
                  </a:cubicBezTo>
                  <a:cubicBezTo>
                    <a:pt x="693" y="1010"/>
                    <a:pt x="695" y="1012"/>
                    <a:pt x="695" y="1013"/>
                  </a:cubicBezTo>
                  <a:cubicBezTo>
                    <a:pt x="695" y="1013"/>
                    <a:pt x="698" y="1016"/>
                    <a:pt x="699" y="1016"/>
                  </a:cubicBezTo>
                  <a:cubicBezTo>
                    <a:pt x="700" y="1017"/>
                    <a:pt x="703" y="1020"/>
                    <a:pt x="703" y="1020"/>
                  </a:cubicBezTo>
                  <a:cubicBezTo>
                    <a:pt x="704" y="1020"/>
                    <a:pt x="708" y="1025"/>
                    <a:pt x="708" y="1025"/>
                  </a:cubicBezTo>
                  <a:cubicBezTo>
                    <a:pt x="709" y="1026"/>
                    <a:pt x="713" y="1028"/>
                    <a:pt x="713" y="1028"/>
                  </a:cubicBezTo>
                  <a:cubicBezTo>
                    <a:pt x="719" y="1030"/>
                    <a:pt x="719" y="1030"/>
                    <a:pt x="719" y="1030"/>
                  </a:cubicBezTo>
                  <a:cubicBezTo>
                    <a:pt x="724" y="1032"/>
                    <a:pt x="724" y="1032"/>
                    <a:pt x="724" y="1032"/>
                  </a:cubicBezTo>
                  <a:cubicBezTo>
                    <a:pt x="724" y="1032"/>
                    <a:pt x="726" y="1031"/>
                    <a:pt x="726" y="1029"/>
                  </a:cubicBezTo>
                  <a:cubicBezTo>
                    <a:pt x="726" y="1027"/>
                    <a:pt x="726" y="1028"/>
                    <a:pt x="726" y="1026"/>
                  </a:cubicBezTo>
                  <a:cubicBezTo>
                    <a:pt x="725" y="1025"/>
                    <a:pt x="725" y="1024"/>
                    <a:pt x="724" y="1023"/>
                  </a:cubicBezTo>
                  <a:cubicBezTo>
                    <a:pt x="723" y="1022"/>
                    <a:pt x="722" y="1021"/>
                    <a:pt x="722" y="1020"/>
                  </a:cubicBezTo>
                  <a:cubicBezTo>
                    <a:pt x="721" y="1020"/>
                    <a:pt x="721" y="1017"/>
                    <a:pt x="720" y="1015"/>
                  </a:cubicBezTo>
                  <a:cubicBezTo>
                    <a:pt x="720" y="1013"/>
                    <a:pt x="719" y="1013"/>
                    <a:pt x="717" y="1011"/>
                  </a:cubicBezTo>
                  <a:cubicBezTo>
                    <a:pt x="715" y="1009"/>
                    <a:pt x="717" y="1009"/>
                    <a:pt x="717" y="1005"/>
                  </a:cubicBezTo>
                  <a:cubicBezTo>
                    <a:pt x="716" y="1001"/>
                    <a:pt x="717" y="1002"/>
                    <a:pt x="717" y="999"/>
                  </a:cubicBezTo>
                  <a:cubicBezTo>
                    <a:pt x="717" y="996"/>
                    <a:pt x="718" y="996"/>
                    <a:pt x="718" y="994"/>
                  </a:cubicBezTo>
                  <a:cubicBezTo>
                    <a:pt x="717" y="992"/>
                    <a:pt x="715" y="991"/>
                    <a:pt x="715" y="990"/>
                  </a:cubicBezTo>
                  <a:cubicBezTo>
                    <a:pt x="715" y="989"/>
                    <a:pt x="713" y="986"/>
                    <a:pt x="712" y="985"/>
                  </a:cubicBezTo>
                  <a:cubicBezTo>
                    <a:pt x="711" y="984"/>
                    <a:pt x="710" y="984"/>
                    <a:pt x="709" y="983"/>
                  </a:cubicBezTo>
                  <a:cubicBezTo>
                    <a:pt x="708" y="982"/>
                    <a:pt x="707" y="981"/>
                    <a:pt x="706" y="980"/>
                  </a:cubicBezTo>
                  <a:cubicBezTo>
                    <a:pt x="705" y="980"/>
                    <a:pt x="704" y="980"/>
                    <a:pt x="703" y="980"/>
                  </a:cubicBezTo>
                  <a:cubicBezTo>
                    <a:pt x="703" y="980"/>
                    <a:pt x="703" y="980"/>
                    <a:pt x="703" y="980"/>
                  </a:cubicBezTo>
                  <a:cubicBezTo>
                    <a:pt x="702" y="979"/>
                    <a:pt x="702" y="979"/>
                    <a:pt x="702" y="977"/>
                  </a:cubicBezTo>
                  <a:cubicBezTo>
                    <a:pt x="702" y="975"/>
                    <a:pt x="700" y="975"/>
                    <a:pt x="700" y="975"/>
                  </a:cubicBezTo>
                  <a:cubicBezTo>
                    <a:pt x="699" y="975"/>
                    <a:pt x="697" y="973"/>
                    <a:pt x="697" y="973"/>
                  </a:cubicBezTo>
                  <a:cubicBezTo>
                    <a:pt x="697" y="973"/>
                    <a:pt x="696" y="973"/>
                    <a:pt x="695" y="972"/>
                  </a:cubicBezTo>
                  <a:cubicBezTo>
                    <a:pt x="694" y="971"/>
                    <a:pt x="693" y="972"/>
                    <a:pt x="693" y="971"/>
                  </a:cubicBezTo>
                  <a:cubicBezTo>
                    <a:pt x="692" y="971"/>
                    <a:pt x="692" y="971"/>
                    <a:pt x="692" y="971"/>
                  </a:cubicBezTo>
                  <a:cubicBezTo>
                    <a:pt x="691" y="971"/>
                    <a:pt x="691" y="971"/>
                    <a:pt x="691" y="971"/>
                  </a:cubicBezTo>
                  <a:cubicBezTo>
                    <a:pt x="690" y="970"/>
                    <a:pt x="690" y="970"/>
                    <a:pt x="690" y="970"/>
                  </a:cubicBezTo>
                  <a:cubicBezTo>
                    <a:pt x="690" y="970"/>
                    <a:pt x="689" y="970"/>
                    <a:pt x="689" y="970"/>
                  </a:cubicBezTo>
                  <a:cubicBezTo>
                    <a:pt x="689" y="970"/>
                    <a:pt x="687" y="969"/>
                    <a:pt x="687" y="968"/>
                  </a:cubicBezTo>
                  <a:cubicBezTo>
                    <a:pt x="686" y="968"/>
                    <a:pt x="686" y="967"/>
                    <a:pt x="685" y="966"/>
                  </a:cubicBezTo>
                  <a:cubicBezTo>
                    <a:pt x="685" y="965"/>
                    <a:pt x="685" y="965"/>
                    <a:pt x="685" y="964"/>
                  </a:cubicBezTo>
                  <a:cubicBezTo>
                    <a:pt x="685" y="963"/>
                    <a:pt x="685" y="961"/>
                    <a:pt x="684" y="960"/>
                  </a:cubicBezTo>
                  <a:cubicBezTo>
                    <a:pt x="684" y="959"/>
                    <a:pt x="685" y="960"/>
                    <a:pt x="685" y="958"/>
                  </a:cubicBezTo>
                  <a:cubicBezTo>
                    <a:pt x="684" y="956"/>
                    <a:pt x="683" y="956"/>
                    <a:pt x="683" y="956"/>
                  </a:cubicBezTo>
                  <a:cubicBezTo>
                    <a:pt x="682" y="955"/>
                    <a:pt x="683" y="955"/>
                    <a:pt x="682" y="954"/>
                  </a:cubicBezTo>
                  <a:cubicBezTo>
                    <a:pt x="682" y="953"/>
                    <a:pt x="681" y="952"/>
                    <a:pt x="680" y="951"/>
                  </a:cubicBezTo>
                  <a:cubicBezTo>
                    <a:pt x="678" y="949"/>
                    <a:pt x="680" y="950"/>
                    <a:pt x="680" y="949"/>
                  </a:cubicBezTo>
                  <a:cubicBezTo>
                    <a:pt x="680" y="947"/>
                    <a:pt x="680" y="947"/>
                    <a:pt x="679" y="947"/>
                  </a:cubicBezTo>
                  <a:cubicBezTo>
                    <a:pt x="678" y="946"/>
                    <a:pt x="679" y="947"/>
                    <a:pt x="677" y="947"/>
                  </a:cubicBezTo>
                  <a:cubicBezTo>
                    <a:pt x="676" y="947"/>
                    <a:pt x="676" y="947"/>
                    <a:pt x="675" y="946"/>
                  </a:cubicBezTo>
                  <a:cubicBezTo>
                    <a:pt x="674" y="945"/>
                    <a:pt x="674" y="944"/>
                    <a:pt x="674" y="943"/>
                  </a:cubicBezTo>
                  <a:cubicBezTo>
                    <a:pt x="673" y="942"/>
                    <a:pt x="674" y="941"/>
                    <a:pt x="674" y="940"/>
                  </a:cubicBezTo>
                  <a:cubicBezTo>
                    <a:pt x="674" y="938"/>
                    <a:pt x="674" y="935"/>
                    <a:pt x="674" y="934"/>
                  </a:cubicBezTo>
                  <a:cubicBezTo>
                    <a:pt x="675" y="933"/>
                    <a:pt x="679" y="922"/>
                    <a:pt x="679" y="921"/>
                  </a:cubicBezTo>
                  <a:cubicBezTo>
                    <a:pt x="679" y="919"/>
                    <a:pt x="681" y="919"/>
                    <a:pt x="681" y="918"/>
                  </a:cubicBezTo>
                  <a:cubicBezTo>
                    <a:pt x="682" y="917"/>
                    <a:pt x="682" y="916"/>
                    <a:pt x="682" y="915"/>
                  </a:cubicBezTo>
                  <a:cubicBezTo>
                    <a:pt x="682" y="913"/>
                    <a:pt x="682" y="911"/>
                    <a:pt x="682" y="908"/>
                  </a:cubicBezTo>
                  <a:cubicBezTo>
                    <a:pt x="682" y="905"/>
                    <a:pt x="682" y="905"/>
                    <a:pt x="683" y="903"/>
                  </a:cubicBezTo>
                  <a:cubicBezTo>
                    <a:pt x="683" y="902"/>
                    <a:pt x="684" y="902"/>
                    <a:pt x="685" y="902"/>
                  </a:cubicBezTo>
                  <a:cubicBezTo>
                    <a:pt x="685" y="902"/>
                    <a:pt x="685" y="902"/>
                    <a:pt x="686" y="902"/>
                  </a:cubicBezTo>
                  <a:cubicBezTo>
                    <a:pt x="687" y="901"/>
                    <a:pt x="689" y="901"/>
                    <a:pt x="689" y="902"/>
                  </a:cubicBezTo>
                  <a:cubicBezTo>
                    <a:pt x="690" y="902"/>
                    <a:pt x="691" y="903"/>
                    <a:pt x="691" y="904"/>
                  </a:cubicBezTo>
                  <a:cubicBezTo>
                    <a:pt x="690" y="905"/>
                    <a:pt x="691" y="907"/>
                    <a:pt x="691" y="908"/>
                  </a:cubicBezTo>
                  <a:cubicBezTo>
                    <a:pt x="690" y="909"/>
                    <a:pt x="691" y="910"/>
                    <a:pt x="691" y="911"/>
                  </a:cubicBezTo>
                  <a:cubicBezTo>
                    <a:pt x="691" y="912"/>
                    <a:pt x="697" y="912"/>
                    <a:pt x="698" y="911"/>
                  </a:cubicBezTo>
                  <a:cubicBezTo>
                    <a:pt x="700" y="911"/>
                    <a:pt x="701" y="912"/>
                    <a:pt x="702" y="913"/>
                  </a:cubicBezTo>
                  <a:cubicBezTo>
                    <a:pt x="703" y="913"/>
                    <a:pt x="704" y="914"/>
                    <a:pt x="705" y="915"/>
                  </a:cubicBezTo>
                  <a:cubicBezTo>
                    <a:pt x="705" y="915"/>
                    <a:pt x="707" y="919"/>
                    <a:pt x="709" y="919"/>
                  </a:cubicBezTo>
                  <a:cubicBezTo>
                    <a:pt x="710" y="919"/>
                    <a:pt x="710" y="919"/>
                    <a:pt x="711" y="920"/>
                  </a:cubicBezTo>
                  <a:cubicBezTo>
                    <a:pt x="711" y="920"/>
                    <a:pt x="712" y="922"/>
                    <a:pt x="712" y="922"/>
                  </a:cubicBezTo>
                  <a:cubicBezTo>
                    <a:pt x="712" y="922"/>
                    <a:pt x="714" y="925"/>
                    <a:pt x="715" y="926"/>
                  </a:cubicBezTo>
                  <a:cubicBezTo>
                    <a:pt x="716" y="927"/>
                    <a:pt x="716" y="929"/>
                    <a:pt x="717" y="929"/>
                  </a:cubicBezTo>
                  <a:cubicBezTo>
                    <a:pt x="717" y="930"/>
                    <a:pt x="719" y="932"/>
                    <a:pt x="720" y="932"/>
                  </a:cubicBezTo>
                  <a:cubicBezTo>
                    <a:pt x="721" y="932"/>
                    <a:pt x="723" y="935"/>
                    <a:pt x="722" y="935"/>
                  </a:cubicBezTo>
                  <a:cubicBezTo>
                    <a:pt x="722" y="936"/>
                    <a:pt x="723" y="938"/>
                    <a:pt x="723" y="938"/>
                  </a:cubicBezTo>
                  <a:cubicBezTo>
                    <a:pt x="723" y="938"/>
                    <a:pt x="725" y="937"/>
                    <a:pt x="725" y="936"/>
                  </a:cubicBezTo>
                  <a:cubicBezTo>
                    <a:pt x="726" y="934"/>
                    <a:pt x="726" y="936"/>
                    <a:pt x="727" y="936"/>
                  </a:cubicBezTo>
                  <a:cubicBezTo>
                    <a:pt x="728" y="936"/>
                    <a:pt x="728" y="937"/>
                    <a:pt x="729" y="937"/>
                  </a:cubicBezTo>
                  <a:cubicBezTo>
                    <a:pt x="730" y="937"/>
                    <a:pt x="730" y="938"/>
                    <a:pt x="731" y="938"/>
                  </a:cubicBezTo>
                  <a:cubicBezTo>
                    <a:pt x="732" y="938"/>
                    <a:pt x="732" y="940"/>
                    <a:pt x="733" y="940"/>
                  </a:cubicBezTo>
                  <a:cubicBezTo>
                    <a:pt x="733" y="940"/>
                    <a:pt x="734" y="941"/>
                    <a:pt x="734" y="942"/>
                  </a:cubicBezTo>
                  <a:cubicBezTo>
                    <a:pt x="735" y="943"/>
                    <a:pt x="734" y="943"/>
                    <a:pt x="733" y="944"/>
                  </a:cubicBezTo>
                  <a:cubicBezTo>
                    <a:pt x="733" y="945"/>
                    <a:pt x="732" y="946"/>
                    <a:pt x="731" y="948"/>
                  </a:cubicBezTo>
                  <a:cubicBezTo>
                    <a:pt x="730" y="950"/>
                    <a:pt x="731" y="953"/>
                    <a:pt x="731" y="954"/>
                  </a:cubicBezTo>
                  <a:cubicBezTo>
                    <a:pt x="731" y="954"/>
                    <a:pt x="732" y="954"/>
                    <a:pt x="733" y="954"/>
                  </a:cubicBezTo>
                  <a:cubicBezTo>
                    <a:pt x="733" y="954"/>
                    <a:pt x="735" y="953"/>
                    <a:pt x="736" y="952"/>
                  </a:cubicBezTo>
                  <a:cubicBezTo>
                    <a:pt x="737" y="951"/>
                    <a:pt x="738" y="950"/>
                    <a:pt x="739" y="949"/>
                  </a:cubicBezTo>
                  <a:cubicBezTo>
                    <a:pt x="740" y="949"/>
                    <a:pt x="742" y="950"/>
                    <a:pt x="744" y="947"/>
                  </a:cubicBezTo>
                  <a:cubicBezTo>
                    <a:pt x="747" y="945"/>
                    <a:pt x="746" y="945"/>
                    <a:pt x="746" y="945"/>
                  </a:cubicBezTo>
                  <a:cubicBezTo>
                    <a:pt x="746" y="945"/>
                    <a:pt x="747" y="945"/>
                    <a:pt x="749" y="945"/>
                  </a:cubicBezTo>
                  <a:cubicBezTo>
                    <a:pt x="751" y="945"/>
                    <a:pt x="750" y="944"/>
                    <a:pt x="750" y="942"/>
                  </a:cubicBezTo>
                  <a:cubicBezTo>
                    <a:pt x="750" y="940"/>
                    <a:pt x="748" y="940"/>
                    <a:pt x="747" y="939"/>
                  </a:cubicBezTo>
                  <a:cubicBezTo>
                    <a:pt x="746" y="937"/>
                    <a:pt x="747" y="938"/>
                    <a:pt x="747" y="938"/>
                  </a:cubicBezTo>
                  <a:cubicBezTo>
                    <a:pt x="747" y="938"/>
                    <a:pt x="749" y="937"/>
                    <a:pt x="750" y="935"/>
                  </a:cubicBezTo>
                  <a:cubicBezTo>
                    <a:pt x="751" y="933"/>
                    <a:pt x="751" y="934"/>
                    <a:pt x="753" y="932"/>
                  </a:cubicBezTo>
                  <a:cubicBezTo>
                    <a:pt x="754" y="930"/>
                    <a:pt x="754" y="933"/>
                    <a:pt x="754" y="934"/>
                  </a:cubicBezTo>
                  <a:cubicBezTo>
                    <a:pt x="754" y="934"/>
                    <a:pt x="755" y="934"/>
                    <a:pt x="757" y="934"/>
                  </a:cubicBezTo>
                  <a:cubicBezTo>
                    <a:pt x="758" y="935"/>
                    <a:pt x="760" y="933"/>
                    <a:pt x="761" y="933"/>
                  </a:cubicBezTo>
                  <a:cubicBezTo>
                    <a:pt x="763" y="932"/>
                    <a:pt x="766" y="931"/>
                    <a:pt x="767" y="929"/>
                  </a:cubicBezTo>
                  <a:cubicBezTo>
                    <a:pt x="768" y="927"/>
                    <a:pt x="769" y="929"/>
                    <a:pt x="771" y="927"/>
                  </a:cubicBezTo>
                  <a:cubicBezTo>
                    <a:pt x="774" y="925"/>
                    <a:pt x="775" y="924"/>
                    <a:pt x="776" y="922"/>
                  </a:cubicBezTo>
                  <a:cubicBezTo>
                    <a:pt x="777" y="919"/>
                    <a:pt x="777" y="919"/>
                    <a:pt x="776" y="918"/>
                  </a:cubicBezTo>
                  <a:cubicBezTo>
                    <a:pt x="776" y="917"/>
                    <a:pt x="777" y="915"/>
                    <a:pt x="777" y="914"/>
                  </a:cubicBezTo>
                  <a:cubicBezTo>
                    <a:pt x="778" y="914"/>
                    <a:pt x="779" y="912"/>
                    <a:pt x="779" y="910"/>
                  </a:cubicBezTo>
                  <a:cubicBezTo>
                    <a:pt x="780" y="907"/>
                    <a:pt x="780" y="908"/>
                    <a:pt x="780" y="907"/>
                  </a:cubicBezTo>
                  <a:cubicBezTo>
                    <a:pt x="779" y="906"/>
                    <a:pt x="778" y="905"/>
                    <a:pt x="777" y="904"/>
                  </a:cubicBezTo>
                  <a:cubicBezTo>
                    <a:pt x="775" y="902"/>
                    <a:pt x="777" y="903"/>
                    <a:pt x="777" y="899"/>
                  </a:cubicBezTo>
                  <a:cubicBezTo>
                    <a:pt x="776" y="896"/>
                    <a:pt x="776" y="895"/>
                    <a:pt x="776" y="893"/>
                  </a:cubicBezTo>
                  <a:cubicBezTo>
                    <a:pt x="777" y="890"/>
                    <a:pt x="776" y="890"/>
                    <a:pt x="775" y="888"/>
                  </a:cubicBezTo>
                  <a:cubicBezTo>
                    <a:pt x="773" y="885"/>
                    <a:pt x="774" y="885"/>
                    <a:pt x="773" y="884"/>
                  </a:cubicBezTo>
                  <a:cubicBezTo>
                    <a:pt x="773" y="882"/>
                    <a:pt x="771" y="880"/>
                    <a:pt x="769" y="878"/>
                  </a:cubicBezTo>
                  <a:cubicBezTo>
                    <a:pt x="768" y="877"/>
                    <a:pt x="761" y="869"/>
                    <a:pt x="760" y="868"/>
                  </a:cubicBezTo>
                  <a:cubicBezTo>
                    <a:pt x="759" y="866"/>
                    <a:pt x="757" y="866"/>
                    <a:pt x="757" y="866"/>
                  </a:cubicBezTo>
                  <a:cubicBezTo>
                    <a:pt x="757" y="866"/>
                    <a:pt x="755" y="865"/>
                    <a:pt x="754" y="864"/>
                  </a:cubicBezTo>
                  <a:cubicBezTo>
                    <a:pt x="753" y="863"/>
                    <a:pt x="753" y="864"/>
                    <a:pt x="753" y="862"/>
                  </a:cubicBezTo>
                  <a:cubicBezTo>
                    <a:pt x="753" y="860"/>
                    <a:pt x="752" y="861"/>
                    <a:pt x="750" y="859"/>
                  </a:cubicBezTo>
                  <a:cubicBezTo>
                    <a:pt x="748" y="857"/>
                    <a:pt x="749" y="857"/>
                    <a:pt x="749" y="856"/>
                  </a:cubicBezTo>
                  <a:cubicBezTo>
                    <a:pt x="749" y="854"/>
                    <a:pt x="749" y="855"/>
                    <a:pt x="748" y="853"/>
                  </a:cubicBezTo>
                  <a:cubicBezTo>
                    <a:pt x="747" y="852"/>
                    <a:pt x="746" y="852"/>
                    <a:pt x="745" y="851"/>
                  </a:cubicBezTo>
                  <a:cubicBezTo>
                    <a:pt x="744" y="849"/>
                    <a:pt x="744" y="850"/>
                    <a:pt x="744" y="849"/>
                  </a:cubicBezTo>
                  <a:cubicBezTo>
                    <a:pt x="743" y="849"/>
                    <a:pt x="743" y="848"/>
                    <a:pt x="742" y="847"/>
                  </a:cubicBezTo>
                  <a:cubicBezTo>
                    <a:pt x="741" y="845"/>
                    <a:pt x="741" y="845"/>
                    <a:pt x="740" y="844"/>
                  </a:cubicBezTo>
                  <a:cubicBezTo>
                    <a:pt x="740" y="843"/>
                    <a:pt x="742" y="843"/>
                    <a:pt x="742" y="842"/>
                  </a:cubicBezTo>
                  <a:cubicBezTo>
                    <a:pt x="742" y="841"/>
                    <a:pt x="742" y="841"/>
                    <a:pt x="741" y="840"/>
                  </a:cubicBezTo>
                  <a:cubicBezTo>
                    <a:pt x="741" y="839"/>
                    <a:pt x="742" y="837"/>
                    <a:pt x="743" y="835"/>
                  </a:cubicBezTo>
                  <a:cubicBezTo>
                    <a:pt x="743" y="833"/>
                    <a:pt x="745" y="833"/>
                    <a:pt x="745" y="833"/>
                  </a:cubicBezTo>
                  <a:cubicBezTo>
                    <a:pt x="746" y="833"/>
                    <a:pt x="749" y="831"/>
                    <a:pt x="750" y="830"/>
                  </a:cubicBezTo>
                  <a:cubicBezTo>
                    <a:pt x="750" y="828"/>
                    <a:pt x="750" y="826"/>
                    <a:pt x="750" y="826"/>
                  </a:cubicBezTo>
                  <a:cubicBezTo>
                    <a:pt x="749" y="825"/>
                    <a:pt x="750" y="825"/>
                    <a:pt x="750" y="824"/>
                  </a:cubicBezTo>
                  <a:cubicBezTo>
                    <a:pt x="750" y="823"/>
                    <a:pt x="752" y="823"/>
                    <a:pt x="752" y="822"/>
                  </a:cubicBezTo>
                  <a:cubicBezTo>
                    <a:pt x="753" y="822"/>
                    <a:pt x="754" y="822"/>
                    <a:pt x="756" y="821"/>
                  </a:cubicBezTo>
                  <a:cubicBezTo>
                    <a:pt x="758" y="821"/>
                    <a:pt x="758" y="821"/>
                    <a:pt x="759" y="821"/>
                  </a:cubicBezTo>
                  <a:cubicBezTo>
                    <a:pt x="759" y="820"/>
                    <a:pt x="760" y="819"/>
                    <a:pt x="761" y="818"/>
                  </a:cubicBezTo>
                  <a:cubicBezTo>
                    <a:pt x="761" y="817"/>
                    <a:pt x="762" y="817"/>
                    <a:pt x="764" y="817"/>
                  </a:cubicBezTo>
                  <a:cubicBezTo>
                    <a:pt x="764" y="817"/>
                    <a:pt x="764" y="817"/>
                    <a:pt x="764" y="817"/>
                  </a:cubicBezTo>
                  <a:cubicBezTo>
                    <a:pt x="766" y="816"/>
                    <a:pt x="767" y="816"/>
                    <a:pt x="767" y="815"/>
                  </a:cubicBezTo>
                  <a:cubicBezTo>
                    <a:pt x="768" y="814"/>
                    <a:pt x="770" y="812"/>
                    <a:pt x="770" y="812"/>
                  </a:cubicBezTo>
                  <a:cubicBezTo>
                    <a:pt x="771" y="815"/>
                    <a:pt x="771" y="815"/>
                    <a:pt x="771" y="815"/>
                  </a:cubicBezTo>
                  <a:cubicBezTo>
                    <a:pt x="773" y="816"/>
                    <a:pt x="773" y="816"/>
                    <a:pt x="773" y="816"/>
                  </a:cubicBezTo>
                  <a:cubicBezTo>
                    <a:pt x="773" y="816"/>
                    <a:pt x="776" y="818"/>
                    <a:pt x="776" y="817"/>
                  </a:cubicBezTo>
                  <a:cubicBezTo>
                    <a:pt x="777" y="817"/>
                    <a:pt x="779" y="817"/>
                    <a:pt x="779" y="816"/>
                  </a:cubicBezTo>
                  <a:cubicBezTo>
                    <a:pt x="779" y="816"/>
                    <a:pt x="780" y="815"/>
                    <a:pt x="781" y="815"/>
                  </a:cubicBezTo>
                  <a:cubicBezTo>
                    <a:pt x="782" y="815"/>
                    <a:pt x="784" y="817"/>
                    <a:pt x="784" y="817"/>
                  </a:cubicBezTo>
                  <a:cubicBezTo>
                    <a:pt x="784" y="818"/>
                    <a:pt x="783" y="822"/>
                    <a:pt x="782" y="823"/>
                  </a:cubicBezTo>
                  <a:cubicBezTo>
                    <a:pt x="782" y="824"/>
                    <a:pt x="784" y="826"/>
                    <a:pt x="784" y="826"/>
                  </a:cubicBezTo>
                  <a:cubicBezTo>
                    <a:pt x="787" y="829"/>
                    <a:pt x="787" y="829"/>
                    <a:pt x="787" y="829"/>
                  </a:cubicBezTo>
                  <a:cubicBezTo>
                    <a:pt x="787" y="829"/>
                    <a:pt x="790" y="829"/>
                    <a:pt x="790" y="829"/>
                  </a:cubicBezTo>
                  <a:cubicBezTo>
                    <a:pt x="791" y="828"/>
                    <a:pt x="791" y="828"/>
                    <a:pt x="790" y="826"/>
                  </a:cubicBezTo>
                  <a:cubicBezTo>
                    <a:pt x="789" y="825"/>
                    <a:pt x="789" y="825"/>
                    <a:pt x="788" y="823"/>
                  </a:cubicBezTo>
                  <a:cubicBezTo>
                    <a:pt x="787" y="820"/>
                    <a:pt x="789" y="822"/>
                    <a:pt x="790" y="820"/>
                  </a:cubicBezTo>
                  <a:cubicBezTo>
                    <a:pt x="790" y="819"/>
                    <a:pt x="791" y="818"/>
                    <a:pt x="792" y="817"/>
                  </a:cubicBezTo>
                  <a:cubicBezTo>
                    <a:pt x="793" y="817"/>
                    <a:pt x="793" y="818"/>
                    <a:pt x="794" y="818"/>
                  </a:cubicBezTo>
                  <a:cubicBezTo>
                    <a:pt x="796" y="818"/>
                    <a:pt x="797" y="818"/>
                    <a:pt x="797" y="818"/>
                  </a:cubicBezTo>
                  <a:cubicBezTo>
                    <a:pt x="798" y="817"/>
                    <a:pt x="800" y="816"/>
                    <a:pt x="801" y="815"/>
                  </a:cubicBezTo>
                  <a:cubicBezTo>
                    <a:pt x="802" y="813"/>
                    <a:pt x="803" y="815"/>
                    <a:pt x="804" y="815"/>
                  </a:cubicBezTo>
                  <a:cubicBezTo>
                    <a:pt x="805" y="816"/>
                    <a:pt x="806" y="815"/>
                    <a:pt x="808" y="815"/>
                  </a:cubicBezTo>
                  <a:cubicBezTo>
                    <a:pt x="809" y="815"/>
                    <a:pt x="809" y="815"/>
                    <a:pt x="810" y="815"/>
                  </a:cubicBezTo>
                  <a:cubicBezTo>
                    <a:pt x="811" y="814"/>
                    <a:pt x="811" y="814"/>
                    <a:pt x="812" y="814"/>
                  </a:cubicBezTo>
                  <a:cubicBezTo>
                    <a:pt x="813" y="813"/>
                    <a:pt x="814" y="813"/>
                    <a:pt x="815" y="812"/>
                  </a:cubicBezTo>
                  <a:cubicBezTo>
                    <a:pt x="816" y="811"/>
                    <a:pt x="816" y="811"/>
                    <a:pt x="817" y="810"/>
                  </a:cubicBezTo>
                  <a:cubicBezTo>
                    <a:pt x="818" y="810"/>
                    <a:pt x="818" y="810"/>
                    <a:pt x="819" y="811"/>
                  </a:cubicBezTo>
                  <a:cubicBezTo>
                    <a:pt x="820" y="811"/>
                    <a:pt x="822" y="811"/>
                    <a:pt x="824" y="810"/>
                  </a:cubicBezTo>
                  <a:cubicBezTo>
                    <a:pt x="827" y="809"/>
                    <a:pt x="826" y="807"/>
                    <a:pt x="826" y="805"/>
                  </a:cubicBezTo>
                  <a:cubicBezTo>
                    <a:pt x="827" y="804"/>
                    <a:pt x="829" y="806"/>
                    <a:pt x="830" y="806"/>
                  </a:cubicBezTo>
                  <a:cubicBezTo>
                    <a:pt x="832" y="807"/>
                    <a:pt x="833" y="807"/>
                    <a:pt x="834" y="805"/>
                  </a:cubicBezTo>
                  <a:cubicBezTo>
                    <a:pt x="834" y="804"/>
                    <a:pt x="837" y="804"/>
                    <a:pt x="837" y="804"/>
                  </a:cubicBezTo>
                  <a:cubicBezTo>
                    <a:pt x="838" y="803"/>
                    <a:pt x="841" y="803"/>
                    <a:pt x="843" y="803"/>
                  </a:cubicBezTo>
                  <a:cubicBezTo>
                    <a:pt x="845" y="803"/>
                    <a:pt x="847" y="802"/>
                    <a:pt x="849" y="802"/>
                  </a:cubicBezTo>
                  <a:cubicBezTo>
                    <a:pt x="851" y="801"/>
                    <a:pt x="851" y="801"/>
                    <a:pt x="853" y="799"/>
                  </a:cubicBezTo>
                  <a:cubicBezTo>
                    <a:pt x="855" y="797"/>
                    <a:pt x="855" y="797"/>
                    <a:pt x="857" y="794"/>
                  </a:cubicBezTo>
                  <a:cubicBezTo>
                    <a:pt x="859" y="791"/>
                    <a:pt x="860" y="792"/>
                    <a:pt x="862" y="791"/>
                  </a:cubicBezTo>
                  <a:cubicBezTo>
                    <a:pt x="864" y="791"/>
                    <a:pt x="865" y="790"/>
                    <a:pt x="866" y="789"/>
                  </a:cubicBezTo>
                  <a:cubicBezTo>
                    <a:pt x="867" y="789"/>
                    <a:pt x="868" y="788"/>
                    <a:pt x="869" y="788"/>
                  </a:cubicBezTo>
                  <a:cubicBezTo>
                    <a:pt x="870" y="787"/>
                    <a:pt x="869" y="786"/>
                    <a:pt x="869" y="785"/>
                  </a:cubicBezTo>
                  <a:cubicBezTo>
                    <a:pt x="868" y="784"/>
                    <a:pt x="868" y="784"/>
                    <a:pt x="869" y="783"/>
                  </a:cubicBezTo>
                  <a:cubicBezTo>
                    <a:pt x="870" y="782"/>
                    <a:pt x="871" y="783"/>
                    <a:pt x="872" y="782"/>
                  </a:cubicBezTo>
                  <a:cubicBezTo>
                    <a:pt x="874" y="780"/>
                    <a:pt x="874" y="780"/>
                    <a:pt x="875" y="780"/>
                  </a:cubicBezTo>
                  <a:cubicBezTo>
                    <a:pt x="876" y="780"/>
                    <a:pt x="877" y="779"/>
                    <a:pt x="878" y="779"/>
                  </a:cubicBezTo>
                  <a:cubicBezTo>
                    <a:pt x="879" y="778"/>
                    <a:pt x="880" y="777"/>
                    <a:pt x="882" y="774"/>
                  </a:cubicBezTo>
                  <a:cubicBezTo>
                    <a:pt x="883" y="774"/>
                    <a:pt x="885" y="774"/>
                    <a:pt x="885" y="773"/>
                  </a:cubicBezTo>
                  <a:cubicBezTo>
                    <a:pt x="886" y="773"/>
                    <a:pt x="886" y="772"/>
                    <a:pt x="886" y="771"/>
                  </a:cubicBezTo>
                  <a:cubicBezTo>
                    <a:pt x="885" y="770"/>
                    <a:pt x="884" y="769"/>
                    <a:pt x="884" y="767"/>
                  </a:cubicBezTo>
                  <a:cubicBezTo>
                    <a:pt x="883" y="767"/>
                    <a:pt x="884" y="767"/>
                    <a:pt x="884" y="767"/>
                  </a:cubicBezTo>
                  <a:cubicBezTo>
                    <a:pt x="885" y="767"/>
                    <a:pt x="885" y="767"/>
                    <a:pt x="886" y="767"/>
                  </a:cubicBezTo>
                  <a:cubicBezTo>
                    <a:pt x="887" y="767"/>
                    <a:pt x="888" y="766"/>
                    <a:pt x="888" y="765"/>
                  </a:cubicBezTo>
                  <a:cubicBezTo>
                    <a:pt x="888" y="763"/>
                    <a:pt x="887" y="764"/>
                    <a:pt x="888" y="760"/>
                  </a:cubicBezTo>
                  <a:cubicBezTo>
                    <a:pt x="888" y="760"/>
                    <a:pt x="889" y="761"/>
                    <a:pt x="890" y="760"/>
                  </a:cubicBezTo>
                  <a:cubicBezTo>
                    <a:pt x="890" y="760"/>
                    <a:pt x="890" y="758"/>
                    <a:pt x="890" y="756"/>
                  </a:cubicBezTo>
                  <a:cubicBezTo>
                    <a:pt x="891" y="755"/>
                    <a:pt x="892" y="754"/>
                    <a:pt x="894" y="754"/>
                  </a:cubicBezTo>
                  <a:cubicBezTo>
                    <a:pt x="895" y="753"/>
                    <a:pt x="895" y="753"/>
                    <a:pt x="896" y="752"/>
                  </a:cubicBezTo>
                  <a:cubicBezTo>
                    <a:pt x="897" y="751"/>
                    <a:pt x="897" y="749"/>
                    <a:pt x="897" y="747"/>
                  </a:cubicBezTo>
                  <a:cubicBezTo>
                    <a:pt x="897" y="746"/>
                    <a:pt x="898" y="745"/>
                    <a:pt x="899" y="744"/>
                  </a:cubicBezTo>
                  <a:cubicBezTo>
                    <a:pt x="899" y="744"/>
                    <a:pt x="901" y="743"/>
                    <a:pt x="903" y="743"/>
                  </a:cubicBezTo>
                  <a:cubicBezTo>
                    <a:pt x="905" y="742"/>
                    <a:pt x="904" y="741"/>
                    <a:pt x="905" y="740"/>
                  </a:cubicBezTo>
                  <a:cubicBezTo>
                    <a:pt x="906" y="739"/>
                    <a:pt x="907" y="735"/>
                    <a:pt x="907" y="734"/>
                  </a:cubicBezTo>
                  <a:cubicBezTo>
                    <a:pt x="906" y="732"/>
                    <a:pt x="906" y="731"/>
                    <a:pt x="907" y="730"/>
                  </a:cubicBezTo>
                  <a:cubicBezTo>
                    <a:pt x="908" y="729"/>
                    <a:pt x="911" y="722"/>
                    <a:pt x="911" y="722"/>
                  </a:cubicBezTo>
                  <a:cubicBezTo>
                    <a:pt x="910" y="722"/>
                    <a:pt x="909" y="722"/>
                    <a:pt x="908" y="723"/>
                  </a:cubicBezTo>
                  <a:cubicBezTo>
                    <a:pt x="907" y="723"/>
                    <a:pt x="907" y="723"/>
                    <a:pt x="906" y="722"/>
                  </a:cubicBezTo>
                  <a:cubicBezTo>
                    <a:pt x="905" y="720"/>
                    <a:pt x="905" y="719"/>
                    <a:pt x="904" y="719"/>
                  </a:cubicBezTo>
                  <a:cubicBezTo>
                    <a:pt x="904" y="718"/>
                    <a:pt x="903" y="718"/>
                    <a:pt x="900" y="718"/>
                  </a:cubicBezTo>
                  <a:cubicBezTo>
                    <a:pt x="897" y="718"/>
                    <a:pt x="898" y="718"/>
                    <a:pt x="899" y="717"/>
                  </a:cubicBezTo>
                  <a:cubicBezTo>
                    <a:pt x="899" y="715"/>
                    <a:pt x="900" y="716"/>
                    <a:pt x="901" y="715"/>
                  </a:cubicBezTo>
                  <a:cubicBezTo>
                    <a:pt x="902" y="714"/>
                    <a:pt x="904" y="713"/>
                    <a:pt x="905" y="713"/>
                  </a:cubicBezTo>
                  <a:cubicBezTo>
                    <a:pt x="906" y="713"/>
                    <a:pt x="908" y="713"/>
                    <a:pt x="909" y="711"/>
                  </a:cubicBezTo>
                  <a:cubicBezTo>
                    <a:pt x="910" y="710"/>
                    <a:pt x="908" y="710"/>
                    <a:pt x="907" y="709"/>
                  </a:cubicBezTo>
                  <a:cubicBezTo>
                    <a:pt x="906" y="708"/>
                    <a:pt x="906" y="706"/>
                    <a:pt x="906" y="704"/>
                  </a:cubicBezTo>
                  <a:cubicBezTo>
                    <a:pt x="905" y="703"/>
                    <a:pt x="906" y="703"/>
                    <a:pt x="907" y="703"/>
                  </a:cubicBezTo>
                  <a:cubicBezTo>
                    <a:pt x="908" y="703"/>
                    <a:pt x="908" y="703"/>
                    <a:pt x="908" y="703"/>
                  </a:cubicBezTo>
                  <a:cubicBezTo>
                    <a:pt x="909" y="703"/>
                    <a:pt x="909" y="701"/>
                    <a:pt x="909" y="701"/>
                  </a:cubicBezTo>
                  <a:cubicBezTo>
                    <a:pt x="909" y="700"/>
                    <a:pt x="907" y="699"/>
                    <a:pt x="906" y="698"/>
                  </a:cubicBezTo>
                  <a:cubicBezTo>
                    <a:pt x="906" y="697"/>
                    <a:pt x="904" y="696"/>
                    <a:pt x="904" y="695"/>
                  </a:cubicBezTo>
                  <a:cubicBezTo>
                    <a:pt x="903" y="694"/>
                    <a:pt x="901" y="694"/>
                    <a:pt x="900" y="692"/>
                  </a:cubicBezTo>
                  <a:cubicBezTo>
                    <a:pt x="900" y="690"/>
                    <a:pt x="899" y="689"/>
                    <a:pt x="899" y="688"/>
                  </a:cubicBezTo>
                  <a:cubicBezTo>
                    <a:pt x="898" y="686"/>
                    <a:pt x="896" y="685"/>
                    <a:pt x="895" y="684"/>
                  </a:cubicBezTo>
                  <a:cubicBezTo>
                    <a:pt x="894" y="682"/>
                    <a:pt x="894" y="681"/>
                    <a:pt x="894" y="680"/>
                  </a:cubicBezTo>
                  <a:cubicBezTo>
                    <a:pt x="894" y="678"/>
                    <a:pt x="893" y="674"/>
                    <a:pt x="892" y="673"/>
                  </a:cubicBezTo>
                  <a:cubicBezTo>
                    <a:pt x="891" y="672"/>
                    <a:pt x="888" y="669"/>
                    <a:pt x="886" y="668"/>
                  </a:cubicBezTo>
                  <a:cubicBezTo>
                    <a:pt x="885" y="667"/>
                    <a:pt x="885" y="668"/>
                    <a:pt x="883" y="667"/>
                  </a:cubicBezTo>
                  <a:cubicBezTo>
                    <a:pt x="881" y="666"/>
                    <a:pt x="882" y="665"/>
                    <a:pt x="882" y="664"/>
                  </a:cubicBezTo>
                  <a:cubicBezTo>
                    <a:pt x="881" y="662"/>
                    <a:pt x="882" y="663"/>
                    <a:pt x="883" y="662"/>
                  </a:cubicBezTo>
                  <a:cubicBezTo>
                    <a:pt x="883" y="662"/>
                    <a:pt x="885" y="660"/>
                    <a:pt x="886" y="659"/>
                  </a:cubicBezTo>
                  <a:cubicBezTo>
                    <a:pt x="887" y="658"/>
                    <a:pt x="888" y="656"/>
                    <a:pt x="889" y="654"/>
                  </a:cubicBezTo>
                  <a:cubicBezTo>
                    <a:pt x="890" y="653"/>
                    <a:pt x="892" y="652"/>
                    <a:pt x="893" y="652"/>
                  </a:cubicBezTo>
                  <a:cubicBezTo>
                    <a:pt x="893" y="651"/>
                    <a:pt x="895" y="650"/>
                    <a:pt x="897" y="648"/>
                  </a:cubicBezTo>
                  <a:cubicBezTo>
                    <a:pt x="899" y="646"/>
                    <a:pt x="898" y="647"/>
                    <a:pt x="900" y="645"/>
                  </a:cubicBezTo>
                  <a:cubicBezTo>
                    <a:pt x="901" y="644"/>
                    <a:pt x="904" y="643"/>
                    <a:pt x="906" y="642"/>
                  </a:cubicBezTo>
                  <a:cubicBezTo>
                    <a:pt x="908" y="641"/>
                    <a:pt x="909" y="642"/>
                    <a:pt x="911" y="642"/>
                  </a:cubicBezTo>
                  <a:cubicBezTo>
                    <a:pt x="913" y="642"/>
                    <a:pt x="914" y="641"/>
                    <a:pt x="915" y="640"/>
                  </a:cubicBezTo>
                  <a:cubicBezTo>
                    <a:pt x="917" y="639"/>
                    <a:pt x="916" y="637"/>
                    <a:pt x="915" y="636"/>
                  </a:cubicBezTo>
                  <a:cubicBezTo>
                    <a:pt x="915" y="636"/>
                    <a:pt x="914" y="635"/>
                    <a:pt x="912" y="635"/>
                  </a:cubicBezTo>
                  <a:cubicBezTo>
                    <a:pt x="911" y="635"/>
                    <a:pt x="910" y="635"/>
                    <a:pt x="908" y="635"/>
                  </a:cubicBezTo>
                  <a:cubicBezTo>
                    <a:pt x="906" y="635"/>
                    <a:pt x="906" y="635"/>
                    <a:pt x="905" y="635"/>
                  </a:cubicBezTo>
                  <a:cubicBezTo>
                    <a:pt x="904" y="636"/>
                    <a:pt x="901" y="633"/>
                    <a:pt x="901" y="632"/>
                  </a:cubicBezTo>
                  <a:cubicBezTo>
                    <a:pt x="900" y="631"/>
                    <a:pt x="899" y="630"/>
                    <a:pt x="899" y="630"/>
                  </a:cubicBezTo>
                  <a:cubicBezTo>
                    <a:pt x="898" y="630"/>
                    <a:pt x="896" y="630"/>
                    <a:pt x="895" y="630"/>
                  </a:cubicBezTo>
                  <a:cubicBezTo>
                    <a:pt x="894" y="630"/>
                    <a:pt x="893" y="631"/>
                    <a:pt x="892" y="632"/>
                  </a:cubicBezTo>
                  <a:cubicBezTo>
                    <a:pt x="891" y="633"/>
                    <a:pt x="887" y="635"/>
                    <a:pt x="886" y="636"/>
                  </a:cubicBezTo>
                  <a:cubicBezTo>
                    <a:pt x="885" y="638"/>
                    <a:pt x="881" y="638"/>
                    <a:pt x="881" y="638"/>
                  </a:cubicBezTo>
                  <a:cubicBezTo>
                    <a:pt x="881" y="638"/>
                    <a:pt x="879" y="637"/>
                    <a:pt x="879" y="635"/>
                  </a:cubicBezTo>
                  <a:cubicBezTo>
                    <a:pt x="879" y="634"/>
                    <a:pt x="879" y="632"/>
                    <a:pt x="879" y="631"/>
                  </a:cubicBezTo>
                  <a:cubicBezTo>
                    <a:pt x="879" y="629"/>
                    <a:pt x="879" y="629"/>
                    <a:pt x="879" y="628"/>
                  </a:cubicBezTo>
                  <a:cubicBezTo>
                    <a:pt x="879" y="627"/>
                    <a:pt x="878" y="627"/>
                    <a:pt x="877" y="626"/>
                  </a:cubicBezTo>
                  <a:cubicBezTo>
                    <a:pt x="876" y="626"/>
                    <a:pt x="873" y="627"/>
                    <a:pt x="873" y="626"/>
                  </a:cubicBezTo>
                  <a:cubicBezTo>
                    <a:pt x="872" y="625"/>
                    <a:pt x="872" y="625"/>
                    <a:pt x="871" y="625"/>
                  </a:cubicBezTo>
                  <a:cubicBezTo>
                    <a:pt x="870" y="625"/>
                    <a:pt x="868" y="624"/>
                    <a:pt x="867" y="623"/>
                  </a:cubicBezTo>
                  <a:cubicBezTo>
                    <a:pt x="867" y="622"/>
                    <a:pt x="865" y="621"/>
                    <a:pt x="865" y="619"/>
                  </a:cubicBezTo>
                  <a:cubicBezTo>
                    <a:pt x="865" y="616"/>
                    <a:pt x="866" y="616"/>
                    <a:pt x="866" y="615"/>
                  </a:cubicBezTo>
                  <a:cubicBezTo>
                    <a:pt x="867" y="614"/>
                    <a:pt x="869" y="614"/>
                    <a:pt x="871" y="614"/>
                  </a:cubicBezTo>
                  <a:cubicBezTo>
                    <a:pt x="872" y="614"/>
                    <a:pt x="876" y="614"/>
                    <a:pt x="877" y="614"/>
                  </a:cubicBezTo>
                  <a:cubicBezTo>
                    <a:pt x="878" y="615"/>
                    <a:pt x="880" y="613"/>
                    <a:pt x="881" y="611"/>
                  </a:cubicBezTo>
                  <a:cubicBezTo>
                    <a:pt x="882" y="609"/>
                    <a:pt x="882" y="609"/>
                    <a:pt x="883" y="608"/>
                  </a:cubicBezTo>
                  <a:cubicBezTo>
                    <a:pt x="884" y="607"/>
                    <a:pt x="885" y="606"/>
                    <a:pt x="886" y="605"/>
                  </a:cubicBezTo>
                  <a:cubicBezTo>
                    <a:pt x="886" y="604"/>
                    <a:pt x="888" y="603"/>
                    <a:pt x="890" y="603"/>
                  </a:cubicBezTo>
                  <a:cubicBezTo>
                    <a:pt x="891" y="602"/>
                    <a:pt x="892" y="602"/>
                    <a:pt x="892" y="601"/>
                  </a:cubicBezTo>
                  <a:cubicBezTo>
                    <a:pt x="892" y="601"/>
                    <a:pt x="894" y="600"/>
                    <a:pt x="895" y="597"/>
                  </a:cubicBezTo>
                  <a:cubicBezTo>
                    <a:pt x="896" y="595"/>
                    <a:pt x="899" y="594"/>
                    <a:pt x="900" y="594"/>
                  </a:cubicBezTo>
                  <a:cubicBezTo>
                    <a:pt x="901" y="593"/>
                    <a:pt x="905" y="592"/>
                    <a:pt x="907" y="593"/>
                  </a:cubicBezTo>
                  <a:cubicBezTo>
                    <a:pt x="909" y="593"/>
                    <a:pt x="908" y="593"/>
                    <a:pt x="910" y="593"/>
                  </a:cubicBezTo>
                  <a:cubicBezTo>
                    <a:pt x="911" y="594"/>
                    <a:pt x="912" y="596"/>
                    <a:pt x="912" y="597"/>
                  </a:cubicBezTo>
                  <a:cubicBezTo>
                    <a:pt x="912" y="597"/>
                    <a:pt x="911" y="598"/>
                    <a:pt x="911" y="599"/>
                  </a:cubicBezTo>
                  <a:cubicBezTo>
                    <a:pt x="910" y="600"/>
                    <a:pt x="909" y="601"/>
                    <a:pt x="908" y="602"/>
                  </a:cubicBezTo>
                  <a:cubicBezTo>
                    <a:pt x="907" y="603"/>
                    <a:pt x="906" y="605"/>
                    <a:pt x="905" y="606"/>
                  </a:cubicBezTo>
                  <a:cubicBezTo>
                    <a:pt x="904" y="606"/>
                    <a:pt x="903" y="609"/>
                    <a:pt x="903" y="609"/>
                  </a:cubicBezTo>
                  <a:cubicBezTo>
                    <a:pt x="903" y="609"/>
                    <a:pt x="905" y="611"/>
                    <a:pt x="906" y="611"/>
                  </a:cubicBezTo>
                  <a:cubicBezTo>
                    <a:pt x="906" y="611"/>
                    <a:pt x="907" y="611"/>
                    <a:pt x="906" y="612"/>
                  </a:cubicBezTo>
                  <a:cubicBezTo>
                    <a:pt x="906" y="612"/>
                    <a:pt x="904" y="615"/>
                    <a:pt x="903" y="615"/>
                  </a:cubicBezTo>
                  <a:cubicBezTo>
                    <a:pt x="903" y="615"/>
                    <a:pt x="900" y="618"/>
                    <a:pt x="900" y="618"/>
                  </a:cubicBezTo>
                  <a:cubicBezTo>
                    <a:pt x="900" y="618"/>
                    <a:pt x="903" y="619"/>
                    <a:pt x="905" y="617"/>
                  </a:cubicBezTo>
                  <a:cubicBezTo>
                    <a:pt x="907" y="615"/>
                    <a:pt x="907" y="615"/>
                    <a:pt x="908" y="615"/>
                  </a:cubicBezTo>
                  <a:cubicBezTo>
                    <a:pt x="909" y="614"/>
                    <a:pt x="911" y="613"/>
                    <a:pt x="914" y="611"/>
                  </a:cubicBezTo>
                  <a:cubicBezTo>
                    <a:pt x="917" y="609"/>
                    <a:pt x="919" y="608"/>
                    <a:pt x="920" y="607"/>
                  </a:cubicBezTo>
                  <a:cubicBezTo>
                    <a:pt x="921" y="607"/>
                    <a:pt x="922" y="607"/>
                    <a:pt x="923" y="607"/>
                  </a:cubicBezTo>
                  <a:cubicBezTo>
                    <a:pt x="924" y="607"/>
                    <a:pt x="924" y="607"/>
                    <a:pt x="924" y="607"/>
                  </a:cubicBezTo>
                  <a:cubicBezTo>
                    <a:pt x="925" y="607"/>
                    <a:pt x="931" y="605"/>
                    <a:pt x="932" y="605"/>
                  </a:cubicBezTo>
                  <a:cubicBezTo>
                    <a:pt x="933" y="606"/>
                    <a:pt x="933" y="606"/>
                    <a:pt x="934" y="606"/>
                  </a:cubicBezTo>
                  <a:cubicBezTo>
                    <a:pt x="935" y="607"/>
                    <a:pt x="935" y="607"/>
                    <a:pt x="936" y="607"/>
                  </a:cubicBezTo>
                  <a:cubicBezTo>
                    <a:pt x="938" y="607"/>
                    <a:pt x="942" y="608"/>
                    <a:pt x="943" y="608"/>
                  </a:cubicBezTo>
                  <a:cubicBezTo>
                    <a:pt x="944" y="609"/>
                    <a:pt x="945" y="610"/>
                    <a:pt x="945" y="611"/>
                  </a:cubicBezTo>
                  <a:cubicBezTo>
                    <a:pt x="944" y="613"/>
                    <a:pt x="944" y="616"/>
                    <a:pt x="943" y="617"/>
                  </a:cubicBezTo>
                  <a:cubicBezTo>
                    <a:pt x="942" y="618"/>
                    <a:pt x="942" y="619"/>
                    <a:pt x="941" y="620"/>
                  </a:cubicBezTo>
                  <a:cubicBezTo>
                    <a:pt x="940" y="621"/>
                    <a:pt x="940" y="625"/>
                    <a:pt x="940" y="627"/>
                  </a:cubicBezTo>
                  <a:cubicBezTo>
                    <a:pt x="940" y="629"/>
                    <a:pt x="944" y="631"/>
                    <a:pt x="945" y="631"/>
                  </a:cubicBezTo>
                  <a:cubicBezTo>
                    <a:pt x="947" y="632"/>
                    <a:pt x="947" y="632"/>
                    <a:pt x="947" y="631"/>
                  </a:cubicBezTo>
                  <a:cubicBezTo>
                    <a:pt x="948" y="631"/>
                    <a:pt x="949" y="630"/>
                    <a:pt x="951" y="629"/>
                  </a:cubicBezTo>
                  <a:cubicBezTo>
                    <a:pt x="952" y="629"/>
                    <a:pt x="955" y="630"/>
                    <a:pt x="956" y="630"/>
                  </a:cubicBezTo>
                  <a:cubicBezTo>
                    <a:pt x="957" y="631"/>
                    <a:pt x="957" y="632"/>
                    <a:pt x="956" y="633"/>
                  </a:cubicBezTo>
                  <a:cubicBezTo>
                    <a:pt x="956" y="633"/>
                    <a:pt x="956" y="633"/>
                    <a:pt x="956" y="633"/>
                  </a:cubicBezTo>
                  <a:cubicBezTo>
                    <a:pt x="956" y="634"/>
                    <a:pt x="958" y="636"/>
                    <a:pt x="959" y="636"/>
                  </a:cubicBezTo>
                  <a:cubicBezTo>
                    <a:pt x="960" y="637"/>
                    <a:pt x="959" y="641"/>
                    <a:pt x="959" y="641"/>
                  </a:cubicBezTo>
                  <a:cubicBezTo>
                    <a:pt x="958" y="641"/>
                    <a:pt x="953" y="641"/>
                    <a:pt x="953" y="641"/>
                  </a:cubicBezTo>
                  <a:cubicBezTo>
                    <a:pt x="953" y="641"/>
                    <a:pt x="957" y="647"/>
                    <a:pt x="956" y="648"/>
                  </a:cubicBezTo>
                  <a:cubicBezTo>
                    <a:pt x="954" y="648"/>
                    <a:pt x="957" y="648"/>
                    <a:pt x="957" y="648"/>
                  </a:cubicBezTo>
                  <a:cubicBezTo>
                    <a:pt x="959" y="654"/>
                    <a:pt x="959" y="654"/>
                    <a:pt x="959" y="654"/>
                  </a:cubicBezTo>
                  <a:cubicBezTo>
                    <a:pt x="959" y="654"/>
                    <a:pt x="958" y="660"/>
                    <a:pt x="957" y="661"/>
                  </a:cubicBezTo>
                  <a:cubicBezTo>
                    <a:pt x="956" y="662"/>
                    <a:pt x="952" y="666"/>
                    <a:pt x="951" y="667"/>
                  </a:cubicBezTo>
                  <a:cubicBezTo>
                    <a:pt x="950" y="668"/>
                    <a:pt x="951" y="671"/>
                    <a:pt x="951" y="672"/>
                  </a:cubicBezTo>
                  <a:cubicBezTo>
                    <a:pt x="951" y="672"/>
                    <a:pt x="953" y="673"/>
                    <a:pt x="954" y="673"/>
                  </a:cubicBezTo>
                  <a:cubicBezTo>
                    <a:pt x="954" y="672"/>
                    <a:pt x="958" y="667"/>
                    <a:pt x="958" y="667"/>
                  </a:cubicBezTo>
                  <a:cubicBezTo>
                    <a:pt x="958" y="672"/>
                    <a:pt x="958" y="672"/>
                    <a:pt x="958" y="672"/>
                  </a:cubicBezTo>
                  <a:cubicBezTo>
                    <a:pt x="963" y="669"/>
                    <a:pt x="963" y="669"/>
                    <a:pt x="963" y="669"/>
                  </a:cubicBezTo>
                  <a:cubicBezTo>
                    <a:pt x="967" y="669"/>
                    <a:pt x="967" y="669"/>
                    <a:pt x="967" y="669"/>
                  </a:cubicBezTo>
                  <a:cubicBezTo>
                    <a:pt x="967" y="669"/>
                    <a:pt x="969" y="669"/>
                    <a:pt x="969" y="669"/>
                  </a:cubicBezTo>
                  <a:cubicBezTo>
                    <a:pt x="969" y="668"/>
                    <a:pt x="972" y="665"/>
                    <a:pt x="973" y="665"/>
                  </a:cubicBezTo>
                  <a:cubicBezTo>
                    <a:pt x="973" y="665"/>
                    <a:pt x="975" y="664"/>
                    <a:pt x="976" y="665"/>
                  </a:cubicBezTo>
                  <a:cubicBezTo>
                    <a:pt x="978" y="666"/>
                    <a:pt x="978" y="666"/>
                    <a:pt x="979" y="666"/>
                  </a:cubicBezTo>
                  <a:cubicBezTo>
                    <a:pt x="979" y="666"/>
                    <a:pt x="982" y="665"/>
                    <a:pt x="983" y="663"/>
                  </a:cubicBezTo>
                  <a:cubicBezTo>
                    <a:pt x="984" y="661"/>
                    <a:pt x="987" y="661"/>
                    <a:pt x="988" y="661"/>
                  </a:cubicBezTo>
                  <a:cubicBezTo>
                    <a:pt x="989" y="661"/>
                    <a:pt x="992" y="662"/>
                    <a:pt x="992" y="662"/>
                  </a:cubicBezTo>
                  <a:cubicBezTo>
                    <a:pt x="991" y="660"/>
                    <a:pt x="991" y="660"/>
                    <a:pt x="991" y="660"/>
                  </a:cubicBezTo>
                  <a:cubicBezTo>
                    <a:pt x="991" y="660"/>
                    <a:pt x="990" y="658"/>
                    <a:pt x="990" y="657"/>
                  </a:cubicBezTo>
                  <a:cubicBezTo>
                    <a:pt x="990" y="656"/>
                    <a:pt x="988" y="654"/>
                    <a:pt x="987" y="653"/>
                  </a:cubicBezTo>
                  <a:cubicBezTo>
                    <a:pt x="987" y="652"/>
                    <a:pt x="988" y="649"/>
                    <a:pt x="988" y="649"/>
                  </a:cubicBezTo>
                  <a:cubicBezTo>
                    <a:pt x="989" y="648"/>
                    <a:pt x="986" y="638"/>
                    <a:pt x="986" y="637"/>
                  </a:cubicBezTo>
                  <a:cubicBezTo>
                    <a:pt x="986" y="636"/>
                    <a:pt x="985" y="634"/>
                    <a:pt x="985" y="634"/>
                  </a:cubicBezTo>
                  <a:cubicBezTo>
                    <a:pt x="985" y="633"/>
                    <a:pt x="983" y="631"/>
                    <a:pt x="982" y="630"/>
                  </a:cubicBezTo>
                  <a:cubicBezTo>
                    <a:pt x="982" y="630"/>
                    <a:pt x="978" y="626"/>
                    <a:pt x="977" y="626"/>
                  </a:cubicBezTo>
                  <a:cubicBezTo>
                    <a:pt x="977" y="626"/>
                    <a:pt x="977" y="624"/>
                    <a:pt x="977" y="623"/>
                  </a:cubicBezTo>
                  <a:cubicBezTo>
                    <a:pt x="977" y="622"/>
                    <a:pt x="977" y="622"/>
                    <a:pt x="977" y="621"/>
                  </a:cubicBezTo>
                  <a:cubicBezTo>
                    <a:pt x="976" y="621"/>
                    <a:pt x="975" y="620"/>
                    <a:pt x="975" y="620"/>
                  </a:cubicBezTo>
                  <a:cubicBezTo>
                    <a:pt x="975" y="620"/>
                    <a:pt x="972" y="617"/>
                    <a:pt x="971" y="617"/>
                  </a:cubicBezTo>
                  <a:cubicBezTo>
                    <a:pt x="970" y="616"/>
                    <a:pt x="967" y="612"/>
                    <a:pt x="967" y="611"/>
                  </a:cubicBezTo>
                  <a:cubicBezTo>
                    <a:pt x="967" y="610"/>
                    <a:pt x="968" y="609"/>
                    <a:pt x="969" y="608"/>
                  </a:cubicBezTo>
                  <a:cubicBezTo>
                    <a:pt x="969" y="607"/>
                    <a:pt x="970" y="605"/>
                    <a:pt x="971" y="603"/>
                  </a:cubicBezTo>
                  <a:cubicBezTo>
                    <a:pt x="972" y="600"/>
                    <a:pt x="974" y="601"/>
                    <a:pt x="976" y="600"/>
                  </a:cubicBezTo>
                  <a:cubicBezTo>
                    <a:pt x="977" y="599"/>
                    <a:pt x="980" y="597"/>
                    <a:pt x="982" y="598"/>
                  </a:cubicBezTo>
                  <a:cubicBezTo>
                    <a:pt x="984" y="599"/>
                    <a:pt x="987" y="595"/>
                    <a:pt x="987" y="594"/>
                  </a:cubicBezTo>
                  <a:cubicBezTo>
                    <a:pt x="987" y="593"/>
                    <a:pt x="990" y="583"/>
                    <a:pt x="991" y="583"/>
                  </a:cubicBezTo>
                  <a:cubicBezTo>
                    <a:pt x="992" y="582"/>
                    <a:pt x="992" y="581"/>
                    <a:pt x="993" y="579"/>
                  </a:cubicBezTo>
                  <a:cubicBezTo>
                    <a:pt x="994" y="577"/>
                    <a:pt x="997" y="575"/>
                    <a:pt x="998" y="574"/>
                  </a:cubicBezTo>
                  <a:cubicBezTo>
                    <a:pt x="999" y="574"/>
                    <a:pt x="1000" y="573"/>
                    <a:pt x="1001" y="573"/>
                  </a:cubicBezTo>
                  <a:cubicBezTo>
                    <a:pt x="1002" y="572"/>
                    <a:pt x="1003" y="572"/>
                    <a:pt x="1003" y="572"/>
                  </a:cubicBezTo>
                  <a:cubicBezTo>
                    <a:pt x="1004" y="572"/>
                    <a:pt x="1007" y="568"/>
                    <a:pt x="1007" y="568"/>
                  </a:cubicBezTo>
                  <a:cubicBezTo>
                    <a:pt x="1007" y="567"/>
                    <a:pt x="1012" y="562"/>
                    <a:pt x="1012" y="562"/>
                  </a:cubicBezTo>
                  <a:cubicBezTo>
                    <a:pt x="1014" y="562"/>
                    <a:pt x="1013" y="565"/>
                    <a:pt x="1014" y="565"/>
                  </a:cubicBezTo>
                  <a:cubicBezTo>
                    <a:pt x="1016" y="565"/>
                    <a:pt x="1016" y="564"/>
                    <a:pt x="1016" y="564"/>
                  </a:cubicBezTo>
                  <a:cubicBezTo>
                    <a:pt x="1017" y="563"/>
                    <a:pt x="1017" y="565"/>
                    <a:pt x="1021" y="567"/>
                  </a:cubicBezTo>
                  <a:cubicBezTo>
                    <a:pt x="1024" y="569"/>
                    <a:pt x="1026" y="570"/>
                    <a:pt x="1028" y="571"/>
                  </a:cubicBezTo>
                  <a:cubicBezTo>
                    <a:pt x="1029" y="571"/>
                    <a:pt x="1032" y="567"/>
                    <a:pt x="1032" y="567"/>
                  </a:cubicBezTo>
                  <a:cubicBezTo>
                    <a:pt x="1032" y="567"/>
                    <a:pt x="1036" y="567"/>
                    <a:pt x="1037" y="566"/>
                  </a:cubicBezTo>
                  <a:cubicBezTo>
                    <a:pt x="1038" y="565"/>
                    <a:pt x="1042" y="561"/>
                    <a:pt x="1043" y="560"/>
                  </a:cubicBezTo>
                  <a:cubicBezTo>
                    <a:pt x="1044" y="558"/>
                    <a:pt x="1047" y="556"/>
                    <a:pt x="1048" y="555"/>
                  </a:cubicBezTo>
                  <a:cubicBezTo>
                    <a:pt x="1050" y="553"/>
                    <a:pt x="1052" y="551"/>
                    <a:pt x="1054" y="549"/>
                  </a:cubicBezTo>
                  <a:cubicBezTo>
                    <a:pt x="1056" y="547"/>
                    <a:pt x="1061" y="541"/>
                    <a:pt x="1061" y="541"/>
                  </a:cubicBezTo>
                  <a:cubicBezTo>
                    <a:pt x="1061" y="541"/>
                    <a:pt x="1064" y="538"/>
                    <a:pt x="1066" y="537"/>
                  </a:cubicBezTo>
                  <a:cubicBezTo>
                    <a:pt x="1067" y="535"/>
                    <a:pt x="1074" y="528"/>
                    <a:pt x="1075" y="527"/>
                  </a:cubicBezTo>
                  <a:cubicBezTo>
                    <a:pt x="1076" y="526"/>
                    <a:pt x="1076" y="525"/>
                    <a:pt x="1077" y="523"/>
                  </a:cubicBezTo>
                  <a:cubicBezTo>
                    <a:pt x="1078" y="522"/>
                    <a:pt x="1079" y="520"/>
                    <a:pt x="1080" y="518"/>
                  </a:cubicBezTo>
                  <a:cubicBezTo>
                    <a:pt x="1081" y="517"/>
                    <a:pt x="1082" y="515"/>
                    <a:pt x="1083" y="511"/>
                  </a:cubicBezTo>
                  <a:cubicBezTo>
                    <a:pt x="1085" y="507"/>
                    <a:pt x="1085" y="509"/>
                    <a:pt x="1086" y="508"/>
                  </a:cubicBezTo>
                  <a:cubicBezTo>
                    <a:pt x="1087" y="506"/>
                    <a:pt x="1090" y="505"/>
                    <a:pt x="1090" y="505"/>
                  </a:cubicBezTo>
                  <a:cubicBezTo>
                    <a:pt x="1090" y="505"/>
                    <a:pt x="1094" y="501"/>
                    <a:pt x="1095" y="499"/>
                  </a:cubicBezTo>
                  <a:cubicBezTo>
                    <a:pt x="1096" y="498"/>
                    <a:pt x="1099" y="494"/>
                    <a:pt x="1099" y="494"/>
                  </a:cubicBezTo>
                  <a:cubicBezTo>
                    <a:pt x="1099" y="494"/>
                    <a:pt x="1100" y="488"/>
                    <a:pt x="1101" y="487"/>
                  </a:cubicBezTo>
                  <a:cubicBezTo>
                    <a:pt x="1101" y="485"/>
                    <a:pt x="1100" y="483"/>
                    <a:pt x="1101" y="483"/>
                  </a:cubicBezTo>
                  <a:cubicBezTo>
                    <a:pt x="1101" y="482"/>
                    <a:pt x="1101" y="479"/>
                    <a:pt x="1102" y="478"/>
                  </a:cubicBezTo>
                  <a:cubicBezTo>
                    <a:pt x="1102" y="476"/>
                    <a:pt x="1102" y="474"/>
                    <a:pt x="1102" y="472"/>
                  </a:cubicBezTo>
                  <a:cubicBezTo>
                    <a:pt x="1103" y="471"/>
                    <a:pt x="1101" y="467"/>
                    <a:pt x="1101" y="466"/>
                  </a:cubicBezTo>
                  <a:cubicBezTo>
                    <a:pt x="1101" y="465"/>
                    <a:pt x="1103" y="461"/>
                    <a:pt x="1103" y="460"/>
                  </a:cubicBezTo>
                  <a:cubicBezTo>
                    <a:pt x="1104" y="459"/>
                    <a:pt x="1109" y="445"/>
                    <a:pt x="1109" y="444"/>
                  </a:cubicBezTo>
                  <a:cubicBezTo>
                    <a:pt x="1109" y="444"/>
                    <a:pt x="1111" y="442"/>
                    <a:pt x="1111" y="442"/>
                  </a:cubicBezTo>
                  <a:cubicBezTo>
                    <a:pt x="1111" y="442"/>
                    <a:pt x="1111" y="437"/>
                    <a:pt x="1110" y="436"/>
                  </a:cubicBezTo>
                  <a:cubicBezTo>
                    <a:pt x="1109" y="435"/>
                    <a:pt x="1109" y="432"/>
                    <a:pt x="1109" y="431"/>
                  </a:cubicBezTo>
                  <a:cubicBezTo>
                    <a:pt x="1109" y="430"/>
                    <a:pt x="1111" y="429"/>
                    <a:pt x="1111" y="428"/>
                  </a:cubicBezTo>
                  <a:cubicBezTo>
                    <a:pt x="1110" y="428"/>
                    <a:pt x="1108" y="426"/>
                    <a:pt x="1108" y="426"/>
                  </a:cubicBezTo>
                  <a:cubicBezTo>
                    <a:pt x="1105" y="423"/>
                    <a:pt x="1105" y="423"/>
                    <a:pt x="1105" y="423"/>
                  </a:cubicBezTo>
                  <a:cubicBezTo>
                    <a:pt x="1105" y="423"/>
                    <a:pt x="1098" y="420"/>
                    <a:pt x="1098" y="420"/>
                  </a:cubicBezTo>
                  <a:cubicBezTo>
                    <a:pt x="1097" y="420"/>
                    <a:pt x="1096" y="415"/>
                    <a:pt x="1095" y="414"/>
                  </a:cubicBezTo>
                  <a:cubicBezTo>
                    <a:pt x="1094" y="413"/>
                    <a:pt x="1092" y="413"/>
                    <a:pt x="1091" y="413"/>
                  </a:cubicBezTo>
                  <a:cubicBezTo>
                    <a:pt x="1091" y="413"/>
                    <a:pt x="1087" y="413"/>
                    <a:pt x="1087" y="413"/>
                  </a:cubicBezTo>
                  <a:cubicBezTo>
                    <a:pt x="1084" y="415"/>
                    <a:pt x="1084" y="415"/>
                    <a:pt x="1084" y="415"/>
                  </a:cubicBezTo>
                  <a:cubicBezTo>
                    <a:pt x="1083" y="417"/>
                    <a:pt x="1083" y="417"/>
                    <a:pt x="1083" y="417"/>
                  </a:cubicBezTo>
                  <a:cubicBezTo>
                    <a:pt x="1083" y="417"/>
                    <a:pt x="1081" y="420"/>
                    <a:pt x="1080" y="422"/>
                  </a:cubicBezTo>
                  <a:cubicBezTo>
                    <a:pt x="1079" y="423"/>
                    <a:pt x="1077" y="423"/>
                    <a:pt x="1077" y="423"/>
                  </a:cubicBezTo>
                  <a:cubicBezTo>
                    <a:pt x="1076" y="423"/>
                    <a:pt x="1075" y="424"/>
                    <a:pt x="1073" y="424"/>
                  </a:cubicBezTo>
                  <a:cubicBezTo>
                    <a:pt x="1072" y="424"/>
                    <a:pt x="1071" y="424"/>
                    <a:pt x="1071" y="424"/>
                  </a:cubicBezTo>
                  <a:cubicBezTo>
                    <a:pt x="1071" y="423"/>
                    <a:pt x="1073" y="421"/>
                    <a:pt x="1073" y="421"/>
                  </a:cubicBezTo>
                  <a:cubicBezTo>
                    <a:pt x="1073" y="421"/>
                    <a:pt x="1073" y="420"/>
                    <a:pt x="1072" y="419"/>
                  </a:cubicBezTo>
                  <a:cubicBezTo>
                    <a:pt x="1072" y="418"/>
                    <a:pt x="1071" y="418"/>
                    <a:pt x="1071" y="418"/>
                  </a:cubicBezTo>
                  <a:cubicBezTo>
                    <a:pt x="1071" y="418"/>
                    <a:pt x="1071" y="415"/>
                    <a:pt x="1070" y="414"/>
                  </a:cubicBezTo>
                  <a:cubicBezTo>
                    <a:pt x="1070" y="414"/>
                    <a:pt x="1073" y="413"/>
                    <a:pt x="1073" y="413"/>
                  </a:cubicBezTo>
                  <a:cubicBezTo>
                    <a:pt x="1074" y="411"/>
                    <a:pt x="1074" y="411"/>
                    <a:pt x="1074" y="411"/>
                  </a:cubicBezTo>
                  <a:cubicBezTo>
                    <a:pt x="1074" y="411"/>
                    <a:pt x="1073" y="410"/>
                    <a:pt x="1072" y="411"/>
                  </a:cubicBezTo>
                  <a:cubicBezTo>
                    <a:pt x="1072" y="411"/>
                    <a:pt x="1069" y="413"/>
                    <a:pt x="1069" y="413"/>
                  </a:cubicBezTo>
                  <a:cubicBezTo>
                    <a:pt x="1070" y="413"/>
                    <a:pt x="1068" y="416"/>
                    <a:pt x="1069" y="416"/>
                  </a:cubicBezTo>
                  <a:cubicBezTo>
                    <a:pt x="1069" y="416"/>
                    <a:pt x="1068" y="419"/>
                    <a:pt x="1067" y="419"/>
                  </a:cubicBezTo>
                  <a:cubicBezTo>
                    <a:pt x="1067" y="420"/>
                    <a:pt x="1065" y="420"/>
                    <a:pt x="1064" y="420"/>
                  </a:cubicBezTo>
                  <a:cubicBezTo>
                    <a:pt x="1062" y="420"/>
                    <a:pt x="1062" y="419"/>
                    <a:pt x="1062" y="419"/>
                  </a:cubicBezTo>
                  <a:cubicBezTo>
                    <a:pt x="1062" y="418"/>
                    <a:pt x="1062" y="414"/>
                    <a:pt x="1063" y="413"/>
                  </a:cubicBezTo>
                  <a:cubicBezTo>
                    <a:pt x="1063" y="412"/>
                    <a:pt x="1063" y="411"/>
                    <a:pt x="1064" y="410"/>
                  </a:cubicBezTo>
                  <a:cubicBezTo>
                    <a:pt x="1064" y="410"/>
                    <a:pt x="1063" y="409"/>
                    <a:pt x="1063" y="409"/>
                  </a:cubicBezTo>
                  <a:cubicBezTo>
                    <a:pt x="1062" y="408"/>
                    <a:pt x="1060" y="409"/>
                    <a:pt x="1060" y="409"/>
                  </a:cubicBezTo>
                  <a:cubicBezTo>
                    <a:pt x="1060" y="409"/>
                    <a:pt x="1057" y="409"/>
                    <a:pt x="1056" y="409"/>
                  </a:cubicBezTo>
                  <a:cubicBezTo>
                    <a:pt x="1056" y="409"/>
                    <a:pt x="1054" y="409"/>
                    <a:pt x="1053" y="409"/>
                  </a:cubicBezTo>
                  <a:cubicBezTo>
                    <a:pt x="1052" y="409"/>
                    <a:pt x="1051" y="408"/>
                    <a:pt x="1050" y="407"/>
                  </a:cubicBezTo>
                  <a:cubicBezTo>
                    <a:pt x="1049" y="407"/>
                    <a:pt x="1048" y="407"/>
                    <a:pt x="1048" y="405"/>
                  </a:cubicBezTo>
                  <a:cubicBezTo>
                    <a:pt x="1048" y="404"/>
                    <a:pt x="1049" y="404"/>
                    <a:pt x="1050" y="403"/>
                  </a:cubicBezTo>
                  <a:cubicBezTo>
                    <a:pt x="1051" y="402"/>
                    <a:pt x="1051" y="402"/>
                    <a:pt x="1053" y="401"/>
                  </a:cubicBezTo>
                  <a:cubicBezTo>
                    <a:pt x="1054" y="400"/>
                    <a:pt x="1054" y="400"/>
                    <a:pt x="1056" y="398"/>
                  </a:cubicBezTo>
                  <a:cubicBezTo>
                    <a:pt x="1057" y="397"/>
                    <a:pt x="1057" y="397"/>
                    <a:pt x="1058" y="396"/>
                  </a:cubicBezTo>
                  <a:cubicBezTo>
                    <a:pt x="1059" y="395"/>
                    <a:pt x="1061" y="395"/>
                    <a:pt x="1063" y="393"/>
                  </a:cubicBezTo>
                  <a:cubicBezTo>
                    <a:pt x="1064" y="392"/>
                    <a:pt x="1065" y="392"/>
                    <a:pt x="1067" y="390"/>
                  </a:cubicBezTo>
                  <a:cubicBezTo>
                    <a:pt x="1068" y="389"/>
                    <a:pt x="1068" y="390"/>
                    <a:pt x="1069" y="389"/>
                  </a:cubicBezTo>
                  <a:cubicBezTo>
                    <a:pt x="1069" y="388"/>
                    <a:pt x="1071" y="388"/>
                    <a:pt x="1074" y="386"/>
                  </a:cubicBezTo>
                  <a:cubicBezTo>
                    <a:pt x="1078" y="384"/>
                    <a:pt x="1075" y="384"/>
                    <a:pt x="1076" y="382"/>
                  </a:cubicBezTo>
                  <a:cubicBezTo>
                    <a:pt x="1076" y="380"/>
                    <a:pt x="1076" y="380"/>
                    <a:pt x="1076" y="381"/>
                  </a:cubicBezTo>
                  <a:cubicBezTo>
                    <a:pt x="1077" y="381"/>
                    <a:pt x="1077" y="381"/>
                    <a:pt x="1078" y="381"/>
                  </a:cubicBezTo>
                  <a:cubicBezTo>
                    <a:pt x="1079" y="379"/>
                    <a:pt x="1079" y="380"/>
                    <a:pt x="1080" y="378"/>
                  </a:cubicBezTo>
                  <a:cubicBezTo>
                    <a:pt x="1082" y="376"/>
                    <a:pt x="1082" y="377"/>
                    <a:pt x="1084" y="374"/>
                  </a:cubicBezTo>
                  <a:cubicBezTo>
                    <a:pt x="1086" y="371"/>
                    <a:pt x="1087" y="371"/>
                    <a:pt x="1090" y="370"/>
                  </a:cubicBezTo>
                  <a:cubicBezTo>
                    <a:pt x="1093" y="368"/>
                    <a:pt x="1094" y="367"/>
                    <a:pt x="1094" y="367"/>
                  </a:cubicBezTo>
                  <a:cubicBezTo>
                    <a:pt x="1094" y="367"/>
                    <a:pt x="1098" y="365"/>
                    <a:pt x="1099" y="363"/>
                  </a:cubicBezTo>
                  <a:cubicBezTo>
                    <a:pt x="1101" y="361"/>
                    <a:pt x="1101" y="362"/>
                    <a:pt x="1102" y="361"/>
                  </a:cubicBezTo>
                  <a:cubicBezTo>
                    <a:pt x="1103" y="360"/>
                    <a:pt x="1102" y="361"/>
                    <a:pt x="1103" y="359"/>
                  </a:cubicBezTo>
                  <a:cubicBezTo>
                    <a:pt x="1104" y="357"/>
                    <a:pt x="1104" y="358"/>
                    <a:pt x="1104" y="357"/>
                  </a:cubicBezTo>
                  <a:cubicBezTo>
                    <a:pt x="1104" y="356"/>
                    <a:pt x="1105" y="356"/>
                    <a:pt x="1106" y="354"/>
                  </a:cubicBezTo>
                  <a:cubicBezTo>
                    <a:pt x="1107" y="353"/>
                    <a:pt x="1107" y="354"/>
                    <a:pt x="1110" y="353"/>
                  </a:cubicBezTo>
                  <a:cubicBezTo>
                    <a:pt x="1112" y="351"/>
                    <a:pt x="1111" y="352"/>
                    <a:pt x="1112" y="350"/>
                  </a:cubicBezTo>
                  <a:cubicBezTo>
                    <a:pt x="1113" y="349"/>
                    <a:pt x="1114" y="349"/>
                    <a:pt x="1116" y="346"/>
                  </a:cubicBezTo>
                  <a:cubicBezTo>
                    <a:pt x="1117" y="344"/>
                    <a:pt x="1120" y="343"/>
                    <a:pt x="1121" y="342"/>
                  </a:cubicBezTo>
                  <a:cubicBezTo>
                    <a:pt x="1122" y="341"/>
                    <a:pt x="1122" y="341"/>
                    <a:pt x="1122" y="341"/>
                  </a:cubicBezTo>
                  <a:cubicBezTo>
                    <a:pt x="1122" y="342"/>
                    <a:pt x="1123" y="342"/>
                    <a:pt x="1124" y="341"/>
                  </a:cubicBezTo>
                  <a:cubicBezTo>
                    <a:pt x="1127" y="341"/>
                    <a:pt x="1128" y="340"/>
                    <a:pt x="1130" y="339"/>
                  </a:cubicBezTo>
                  <a:cubicBezTo>
                    <a:pt x="1131" y="339"/>
                    <a:pt x="1134" y="339"/>
                    <a:pt x="1135" y="338"/>
                  </a:cubicBezTo>
                  <a:cubicBezTo>
                    <a:pt x="1135" y="338"/>
                    <a:pt x="1136" y="339"/>
                    <a:pt x="1138" y="339"/>
                  </a:cubicBezTo>
                  <a:cubicBezTo>
                    <a:pt x="1140" y="339"/>
                    <a:pt x="1142" y="340"/>
                    <a:pt x="1144" y="339"/>
                  </a:cubicBezTo>
                  <a:cubicBezTo>
                    <a:pt x="1145" y="338"/>
                    <a:pt x="1146" y="339"/>
                    <a:pt x="1147" y="339"/>
                  </a:cubicBezTo>
                  <a:cubicBezTo>
                    <a:pt x="1147" y="339"/>
                    <a:pt x="1148" y="339"/>
                    <a:pt x="1149" y="338"/>
                  </a:cubicBezTo>
                  <a:cubicBezTo>
                    <a:pt x="1150" y="338"/>
                    <a:pt x="1152" y="338"/>
                    <a:pt x="1153" y="338"/>
                  </a:cubicBezTo>
                  <a:cubicBezTo>
                    <a:pt x="1153" y="338"/>
                    <a:pt x="1156" y="339"/>
                    <a:pt x="1157" y="339"/>
                  </a:cubicBezTo>
                  <a:cubicBezTo>
                    <a:pt x="1158" y="340"/>
                    <a:pt x="1159" y="342"/>
                    <a:pt x="1160" y="341"/>
                  </a:cubicBezTo>
                  <a:cubicBezTo>
                    <a:pt x="1161" y="340"/>
                    <a:pt x="1161" y="340"/>
                    <a:pt x="1162" y="339"/>
                  </a:cubicBezTo>
                  <a:cubicBezTo>
                    <a:pt x="1162" y="338"/>
                    <a:pt x="1164" y="337"/>
                    <a:pt x="1166" y="337"/>
                  </a:cubicBezTo>
                  <a:cubicBezTo>
                    <a:pt x="1167" y="337"/>
                    <a:pt x="1168" y="338"/>
                    <a:pt x="1169" y="339"/>
                  </a:cubicBezTo>
                  <a:cubicBezTo>
                    <a:pt x="1170" y="340"/>
                    <a:pt x="1170" y="340"/>
                    <a:pt x="1170" y="340"/>
                  </a:cubicBezTo>
                  <a:cubicBezTo>
                    <a:pt x="1171" y="340"/>
                    <a:pt x="1172" y="341"/>
                    <a:pt x="1172" y="341"/>
                  </a:cubicBezTo>
                  <a:cubicBezTo>
                    <a:pt x="1172" y="341"/>
                    <a:pt x="1174" y="341"/>
                    <a:pt x="1178" y="338"/>
                  </a:cubicBezTo>
                  <a:cubicBezTo>
                    <a:pt x="1180" y="339"/>
                    <a:pt x="1180" y="339"/>
                    <a:pt x="1180" y="339"/>
                  </a:cubicBezTo>
                  <a:cubicBezTo>
                    <a:pt x="1181" y="341"/>
                    <a:pt x="1181" y="341"/>
                    <a:pt x="1181" y="341"/>
                  </a:cubicBezTo>
                  <a:cubicBezTo>
                    <a:pt x="1181" y="341"/>
                    <a:pt x="1185" y="340"/>
                    <a:pt x="1186" y="339"/>
                  </a:cubicBezTo>
                  <a:cubicBezTo>
                    <a:pt x="1186" y="339"/>
                    <a:pt x="1190" y="337"/>
                    <a:pt x="1192" y="336"/>
                  </a:cubicBezTo>
                  <a:cubicBezTo>
                    <a:pt x="1193" y="334"/>
                    <a:pt x="1194" y="333"/>
                    <a:pt x="1195" y="333"/>
                  </a:cubicBezTo>
                  <a:cubicBezTo>
                    <a:pt x="1197" y="332"/>
                    <a:pt x="1199" y="333"/>
                    <a:pt x="1200" y="333"/>
                  </a:cubicBezTo>
                  <a:cubicBezTo>
                    <a:pt x="1202" y="333"/>
                    <a:pt x="1203" y="335"/>
                    <a:pt x="1204" y="335"/>
                  </a:cubicBezTo>
                  <a:cubicBezTo>
                    <a:pt x="1206" y="335"/>
                    <a:pt x="1205" y="337"/>
                    <a:pt x="1206" y="337"/>
                  </a:cubicBezTo>
                  <a:cubicBezTo>
                    <a:pt x="1208" y="338"/>
                    <a:pt x="1208" y="336"/>
                    <a:pt x="1210" y="335"/>
                  </a:cubicBezTo>
                  <a:cubicBezTo>
                    <a:pt x="1213" y="333"/>
                    <a:pt x="1212" y="336"/>
                    <a:pt x="1213" y="336"/>
                  </a:cubicBezTo>
                  <a:cubicBezTo>
                    <a:pt x="1214" y="336"/>
                    <a:pt x="1222" y="341"/>
                    <a:pt x="1222" y="341"/>
                  </a:cubicBezTo>
                  <a:cubicBezTo>
                    <a:pt x="1222" y="341"/>
                    <a:pt x="1220" y="341"/>
                    <a:pt x="1219" y="341"/>
                  </a:cubicBezTo>
                  <a:cubicBezTo>
                    <a:pt x="1218" y="341"/>
                    <a:pt x="1216" y="341"/>
                    <a:pt x="1216" y="341"/>
                  </a:cubicBezTo>
                  <a:cubicBezTo>
                    <a:pt x="1216" y="341"/>
                    <a:pt x="1213" y="343"/>
                    <a:pt x="1211" y="344"/>
                  </a:cubicBezTo>
                  <a:cubicBezTo>
                    <a:pt x="1210" y="344"/>
                    <a:pt x="1213" y="346"/>
                    <a:pt x="1213" y="346"/>
                  </a:cubicBezTo>
                  <a:cubicBezTo>
                    <a:pt x="1214" y="346"/>
                    <a:pt x="1215" y="346"/>
                    <a:pt x="1217" y="346"/>
                  </a:cubicBezTo>
                  <a:cubicBezTo>
                    <a:pt x="1217" y="345"/>
                    <a:pt x="1218" y="346"/>
                    <a:pt x="1218" y="346"/>
                  </a:cubicBezTo>
                  <a:cubicBezTo>
                    <a:pt x="1218" y="346"/>
                    <a:pt x="1219" y="346"/>
                    <a:pt x="1219" y="346"/>
                  </a:cubicBezTo>
                  <a:cubicBezTo>
                    <a:pt x="1220" y="346"/>
                    <a:pt x="1221" y="346"/>
                    <a:pt x="1222" y="345"/>
                  </a:cubicBezTo>
                  <a:cubicBezTo>
                    <a:pt x="1223" y="345"/>
                    <a:pt x="1224" y="344"/>
                    <a:pt x="1225" y="344"/>
                  </a:cubicBezTo>
                  <a:cubicBezTo>
                    <a:pt x="1227" y="345"/>
                    <a:pt x="1227" y="346"/>
                    <a:pt x="1228" y="346"/>
                  </a:cubicBezTo>
                  <a:cubicBezTo>
                    <a:pt x="1229" y="346"/>
                    <a:pt x="1229" y="346"/>
                    <a:pt x="1231" y="345"/>
                  </a:cubicBezTo>
                  <a:cubicBezTo>
                    <a:pt x="1232" y="343"/>
                    <a:pt x="1233" y="343"/>
                    <a:pt x="1234" y="342"/>
                  </a:cubicBezTo>
                  <a:cubicBezTo>
                    <a:pt x="1235" y="341"/>
                    <a:pt x="1236" y="340"/>
                    <a:pt x="1237" y="340"/>
                  </a:cubicBezTo>
                  <a:cubicBezTo>
                    <a:pt x="1238" y="340"/>
                    <a:pt x="1239" y="342"/>
                    <a:pt x="1239" y="343"/>
                  </a:cubicBezTo>
                  <a:cubicBezTo>
                    <a:pt x="1240" y="344"/>
                    <a:pt x="1240" y="344"/>
                    <a:pt x="1242" y="342"/>
                  </a:cubicBezTo>
                  <a:cubicBezTo>
                    <a:pt x="1243" y="341"/>
                    <a:pt x="1243" y="341"/>
                    <a:pt x="1244" y="341"/>
                  </a:cubicBezTo>
                  <a:cubicBezTo>
                    <a:pt x="1246" y="340"/>
                    <a:pt x="1247" y="341"/>
                    <a:pt x="1249" y="341"/>
                  </a:cubicBezTo>
                  <a:cubicBezTo>
                    <a:pt x="1251" y="341"/>
                    <a:pt x="1252" y="341"/>
                    <a:pt x="1253" y="341"/>
                  </a:cubicBezTo>
                  <a:cubicBezTo>
                    <a:pt x="1253" y="341"/>
                    <a:pt x="1254" y="340"/>
                    <a:pt x="1254" y="339"/>
                  </a:cubicBezTo>
                  <a:cubicBezTo>
                    <a:pt x="1254" y="338"/>
                    <a:pt x="1254" y="337"/>
                    <a:pt x="1254" y="337"/>
                  </a:cubicBezTo>
                  <a:cubicBezTo>
                    <a:pt x="1254" y="336"/>
                    <a:pt x="1252" y="335"/>
                    <a:pt x="1251" y="335"/>
                  </a:cubicBezTo>
                  <a:cubicBezTo>
                    <a:pt x="1251" y="335"/>
                    <a:pt x="1250" y="335"/>
                    <a:pt x="1249" y="336"/>
                  </a:cubicBezTo>
                  <a:cubicBezTo>
                    <a:pt x="1248" y="336"/>
                    <a:pt x="1247" y="336"/>
                    <a:pt x="1247" y="336"/>
                  </a:cubicBezTo>
                  <a:cubicBezTo>
                    <a:pt x="1246" y="336"/>
                    <a:pt x="1244" y="336"/>
                    <a:pt x="1244" y="336"/>
                  </a:cubicBezTo>
                  <a:cubicBezTo>
                    <a:pt x="1244" y="336"/>
                    <a:pt x="1244" y="333"/>
                    <a:pt x="1244" y="332"/>
                  </a:cubicBezTo>
                  <a:cubicBezTo>
                    <a:pt x="1244" y="330"/>
                    <a:pt x="1245" y="330"/>
                    <a:pt x="1245" y="329"/>
                  </a:cubicBezTo>
                  <a:cubicBezTo>
                    <a:pt x="1246" y="328"/>
                    <a:pt x="1246" y="328"/>
                    <a:pt x="1247" y="327"/>
                  </a:cubicBezTo>
                  <a:cubicBezTo>
                    <a:pt x="1247" y="326"/>
                    <a:pt x="1249" y="325"/>
                    <a:pt x="1250" y="323"/>
                  </a:cubicBezTo>
                  <a:cubicBezTo>
                    <a:pt x="1252" y="322"/>
                    <a:pt x="1253" y="321"/>
                    <a:pt x="1253" y="320"/>
                  </a:cubicBezTo>
                  <a:cubicBezTo>
                    <a:pt x="1254" y="320"/>
                    <a:pt x="1257" y="319"/>
                    <a:pt x="1258" y="317"/>
                  </a:cubicBezTo>
                  <a:cubicBezTo>
                    <a:pt x="1260" y="316"/>
                    <a:pt x="1261" y="315"/>
                    <a:pt x="1262" y="314"/>
                  </a:cubicBezTo>
                  <a:cubicBezTo>
                    <a:pt x="1263" y="312"/>
                    <a:pt x="1269" y="308"/>
                    <a:pt x="1272" y="305"/>
                  </a:cubicBezTo>
                  <a:cubicBezTo>
                    <a:pt x="1274" y="303"/>
                    <a:pt x="1273" y="304"/>
                    <a:pt x="1274" y="303"/>
                  </a:cubicBezTo>
                  <a:cubicBezTo>
                    <a:pt x="1275" y="302"/>
                    <a:pt x="1275" y="302"/>
                    <a:pt x="1278" y="301"/>
                  </a:cubicBezTo>
                  <a:cubicBezTo>
                    <a:pt x="1279" y="300"/>
                    <a:pt x="1279" y="300"/>
                    <a:pt x="1279" y="300"/>
                  </a:cubicBezTo>
                  <a:cubicBezTo>
                    <a:pt x="1279" y="300"/>
                    <a:pt x="1279" y="301"/>
                    <a:pt x="1280" y="300"/>
                  </a:cubicBezTo>
                  <a:cubicBezTo>
                    <a:pt x="1280" y="300"/>
                    <a:pt x="1281" y="300"/>
                    <a:pt x="1281" y="300"/>
                  </a:cubicBezTo>
                  <a:cubicBezTo>
                    <a:pt x="1281" y="300"/>
                    <a:pt x="1282" y="300"/>
                    <a:pt x="1282" y="300"/>
                  </a:cubicBezTo>
                  <a:cubicBezTo>
                    <a:pt x="1283" y="300"/>
                    <a:pt x="1283" y="300"/>
                    <a:pt x="1284" y="300"/>
                  </a:cubicBezTo>
                  <a:cubicBezTo>
                    <a:pt x="1284" y="300"/>
                    <a:pt x="1284" y="301"/>
                    <a:pt x="1285" y="300"/>
                  </a:cubicBezTo>
                  <a:cubicBezTo>
                    <a:pt x="1286" y="300"/>
                    <a:pt x="1287" y="301"/>
                    <a:pt x="1288" y="301"/>
                  </a:cubicBezTo>
                  <a:cubicBezTo>
                    <a:pt x="1289" y="301"/>
                    <a:pt x="1289" y="301"/>
                    <a:pt x="1290" y="300"/>
                  </a:cubicBezTo>
                  <a:cubicBezTo>
                    <a:pt x="1291" y="300"/>
                    <a:pt x="1292" y="299"/>
                    <a:pt x="1293" y="299"/>
                  </a:cubicBezTo>
                  <a:cubicBezTo>
                    <a:pt x="1295" y="298"/>
                    <a:pt x="1294" y="299"/>
                    <a:pt x="1295" y="299"/>
                  </a:cubicBezTo>
                  <a:cubicBezTo>
                    <a:pt x="1296" y="299"/>
                    <a:pt x="1296" y="300"/>
                    <a:pt x="1297" y="300"/>
                  </a:cubicBezTo>
                  <a:cubicBezTo>
                    <a:pt x="1297" y="301"/>
                    <a:pt x="1298" y="302"/>
                    <a:pt x="1300" y="302"/>
                  </a:cubicBezTo>
                  <a:cubicBezTo>
                    <a:pt x="1301" y="302"/>
                    <a:pt x="1301" y="303"/>
                    <a:pt x="1302" y="303"/>
                  </a:cubicBezTo>
                  <a:cubicBezTo>
                    <a:pt x="1303" y="302"/>
                    <a:pt x="1302" y="302"/>
                    <a:pt x="1304" y="300"/>
                  </a:cubicBezTo>
                  <a:cubicBezTo>
                    <a:pt x="1305" y="299"/>
                    <a:pt x="1305" y="300"/>
                    <a:pt x="1305" y="300"/>
                  </a:cubicBezTo>
                  <a:cubicBezTo>
                    <a:pt x="1305" y="300"/>
                    <a:pt x="1306" y="300"/>
                    <a:pt x="1306" y="300"/>
                  </a:cubicBezTo>
                  <a:cubicBezTo>
                    <a:pt x="1306" y="300"/>
                    <a:pt x="1308" y="302"/>
                    <a:pt x="1308" y="302"/>
                  </a:cubicBezTo>
                  <a:cubicBezTo>
                    <a:pt x="1307" y="303"/>
                    <a:pt x="1305" y="305"/>
                    <a:pt x="1304" y="306"/>
                  </a:cubicBezTo>
                  <a:cubicBezTo>
                    <a:pt x="1303" y="306"/>
                    <a:pt x="1303" y="309"/>
                    <a:pt x="1302" y="310"/>
                  </a:cubicBezTo>
                  <a:cubicBezTo>
                    <a:pt x="1302" y="311"/>
                    <a:pt x="1302" y="312"/>
                    <a:pt x="1302" y="312"/>
                  </a:cubicBezTo>
                  <a:cubicBezTo>
                    <a:pt x="1303" y="312"/>
                    <a:pt x="1305" y="312"/>
                    <a:pt x="1306" y="312"/>
                  </a:cubicBezTo>
                  <a:cubicBezTo>
                    <a:pt x="1307" y="312"/>
                    <a:pt x="1307" y="314"/>
                    <a:pt x="1307" y="314"/>
                  </a:cubicBezTo>
                  <a:cubicBezTo>
                    <a:pt x="1305" y="317"/>
                    <a:pt x="1305" y="317"/>
                    <a:pt x="1305" y="317"/>
                  </a:cubicBezTo>
                  <a:cubicBezTo>
                    <a:pt x="1305" y="317"/>
                    <a:pt x="1306" y="318"/>
                    <a:pt x="1308" y="318"/>
                  </a:cubicBezTo>
                  <a:cubicBezTo>
                    <a:pt x="1309" y="317"/>
                    <a:pt x="1310" y="317"/>
                    <a:pt x="1311" y="316"/>
                  </a:cubicBezTo>
                  <a:cubicBezTo>
                    <a:pt x="1312" y="315"/>
                    <a:pt x="1313" y="314"/>
                    <a:pt x="1315" y="313"/>
                  </a:cubicBezTo>
                  <a:cubicBezTo>
                    <a:pt x="1318" y="311"/>
                    <a:pt x="1317" y="311"/>
                    <a:pt x="1317" y="311"/>
                  </a:cubicBezTo>
                  <a:cubicBezTo>
                    <a:pt x="1317" y="311"/>
                    <a:pt x="1321" y="310"/>
                    <a:pt x="1323" y="309"/>
                  </a:cubicBezTo>
                  <a:cubicBezTo>
                    <a:pt x="1325" y="307"/>
                    <a:pt x="1324" y="308"/>
                    <a:pt x="1325" y="306"/>
                  </a:cubicBezTo>
                  <a:cubicBezTo>
                    <a:pt x="1326" y="305"/>
                    <a:pt x="1325" y="306"/>
                    <a:pt x="1326" y="304"/>
                  </a:cubicBezTo>
                  <a:cubicBezTo>
                    <a:pt x="1327" y="303"/>
                    <a:pt x="1328" y="303"/>
                    <a:pt x="1329" y="303"/>
                  </a:cubicBezTo>
                  <a:cubicBezTo>
                    <a:pt x="1330" y="304"/>
                    <a:pt x="1330" y="304"/>
                    <a:pt x="1330" y="304"/>
                  </a:cubicBezTo>
                  <a:cubicBezTo>
                    <a:pt x="1330" y="304"/>
                    <a:pt x="1332" y="305"/>
                    <a:pt x="1333" y="305"/>
                  </a:cubicBezTo>
                  <a:cubicBezTo>
                    <a:pt x="1334" y="304"/>
                    <a:pt x="1335" y="304"/>
                    <a:pt x="1336" y="303"/>
                  </a:cubicBezTo>
                  <a:cubicBezTo>
                    <a:pt x="1337" y="302"/>
                    <a:pt x="1335" y="302"/>
                    <a:pt x="1334" y="302"/>
                  </a:cubicBezTo>
                  <a:cubicBezTo>
                    <a:pt x="1333" y="302"/>
                    <a:pt x="1333" y="301"/>
                    <a:pt x="1333" y="300"/>
                  </a:cubicBezTo>
                  <a:cubicBezTo>
                    <a:pt x="1333" y="299"/>
                    <a:pt x="1334" y="297"/>
                    <a:pt x="1335" y="296"/>
                  </a:cubicBezTo>
                  <a:cubicBezTo>
                    <a:pt x="1335" y="294"/>
                    <a:pt x="1337" y="293"/>
                    <a:pt x="1338" y="291"/>
                  </a:cubicBezTo>
                  <a:cubicBezTo>
                    <a:pt x="1339" y="289"/>
                    <a:pt x="1339" y="290"/>
                    <a:pt x="1341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42" y="289"/>
                    <a:pt x="1342" y="289"/>
                    <a:pt x="1342" y="288"/>
                  </a:cubicBezTo>
                  <a:cubicBezTo>
                    <a:pt x="1342" y="287"/>
                    <a:pt x="1343" y="286"/>
                    <a:pt x="1344" y="286"/>
                  </a:cubicBezTo>
                  <a:cubicBezTo>
                    <a:pt x="1345" y="286"/>
                    <a:pt x="1348" y="285"/>
                    <a:pt x="1348" y="285"/>
                  </a:cubicBezTo>
                  <a:cubicBezTo>
                    <a:pt x="1349" y="285"/>
                    <a:pt x="1350" y="285"/>
                    <a:pt x="1352" y="287"/>
                  </a:cubicBezTo>
                  <a:cubicBezTo>
                    <a:pt x="1354" y="289"/>
                    <a:pt x="1357" y="288"/>
                    <a:pt x="1356" y="289"/>
                  </a:cubicBezTo>
                  <a:cubicBezTo>
                    <a:pt x="1354" y="290"/>
                    <a:pt x="1353" y="288"/>
                    <a:pt x="1353" y="288"/>
                  </a:cubicBezTo>
                  <a:cubicBezTo>
                    <a:pt x="1353" y="288"/>
                    <a:pt x="1351" y="290"/>
                    <a:pt x="1351" y="290"/>
                  </a:cubicBezTo>
                  <a:cubicBezTo>
                    <a:pt x="1351" y="291"/>
                    <a:pt x="1348" y="291"/>
                    <a:pt x="1348" y="291"/>
                  </a:cubicBezTo>
                  <a:cubicBezTo>
                    <a:pt x="1347" y="291"/>
                    <a:pt x="1347" y="293"/>
                    <a:pt x="1346" y="294"/>
                  </a:cubicBezTo>
                  <a:cubicBezTo>
                    <a:pt x="1346" y="295"/>
                    <a:pt x="1345" y="296"/>
                    <a:pt x="1345" y="298"/>
                  </a:cubicBezTo>
                  <a:cubicBezTo>
                    <a:pt x="1345" y="299"/>
                    <a:pt x="1345" y="301"/>
                    <a:pt x="1344" y="302"/>
                  </a:cubicBezTo>
                  <a:cubicBezTo>
                    <a:pt x="1344" y="303"/>
                    <a:pt x="1344" y="302"/>
                    <a:pt x="1344" y="303"/>
                  </a:cubicBezTo>
                  <a:cubicBezTo>
                    <a:pt x="1343" y="304"/>
                    <a:pt x="1342" y="306"/>
                    <a:pt x="1342" y="307"/>
                  </a:cubicBezTo>
                  <a:cubicBezTo>
                    <a:pt x="1342" y="308"/>
                    <a:pt x="1343" y="308"/>
                    <a:pt x="1343" y="310"/>
                  </a:cubicBezTo>
                  <a:cubicBezTo>
                    <a:pt x="1343" y="311"/>
                    <a:pt x="1342" y="312"/>
                    <a:pt x="1341" y="313"/>
                  </a:cubicBezTo>
                  <a:cubicBezTo>
                    <a:pt x="1341" y="313"/>
                    <a:pt x="1340" y="314"/>
                    <a:pt x="1339" y="314"/>
                  </a:cubicBezTo>
                  <a:cubicBezTo>
                    <a:pt x="1338" y="314"/>
                    <a:pt x="1338" y="315"/>
                    <a:pt x="1337" y="315"/>
                  </a:cubicBezTo>
                  <a:cubicBezTo>
                    <a:pt x="1337" y="315"/>
                    <a:pt x="1336" y="316"/>
                    <a:pt x="1336" y="316"/>
                  </a:cubicBezTo>
                  <a:cubicBezTo>
                    <a:pt x="1335" y="316"/>
                    <a:pt x="1333" y="318"/>
                    <a:pt x="1332" y="318"/>
                  </a:cubicBezTo>
                  <a:cubicBezTo>
                    <a:pt x="1332" y="318"/>
                    <a:pt x="1330" y="319"/>
                    <a:pt x="1329" y="319"/>
                  </a:cubicBezTo>
                  <a:cubicBezTo>
                    <a:pt x="1328" y="320"/>
                    <a:pt x="1327" y="321"/>
                    <a:pt x="1326" y="321"/>
                  </a:cubicBezTo>
                  <a:cubicBezTo>
                    <a:pt x="1325" y="322"/>
                    <a:pt x="1325" y="322"/>
                    <a:pt x="1324" y="322"/>
                  </a:cubicBezTo>
                  <a:cubicBezTo>
                    <a:pt x="1324" y="322"/>
                    <a:pt x="1323" y="323"/>
                    <a:pt x="1322" y="324"/>
                  </a:cubicBezTo>
                  <a:cubicBezTo>
                    <a:pt x="1321" y="326"/>
                    <a:pt x="1321" y="327"/>
                    <a:pt x="1321" y="327"/>
                  </a:cubicBezTo>
                  <a:cubicBezTo>
                    <a:pt x="1320" y="328"/>
                    <a:pt x="1317" y="330"/>
                    <a:pt x="1317" y="330"/>
                  </a:cubicBezTo>
                  <a:cubicBezTo>
                    <a:pt x="1316" y="330"/>
                    <a:pt x="1316" y="331"/>
                    <a:pt x="1316" y="332"/>
                  </a:cubicBezTo>
                  <a:cubicBezTo>
                    <a:pt x="1316" y="332"/>
                    <a:pt x="1314" y="333"/>
                    <a:pt x="1313" y="334"/>
                  </a:cubicBezTo>
                  <a:cubicBezTo>
                    <a:pt x="1312" y="335"/>
                    <a:pt x="1310" y="335"/>
                    <a:pt x="1309" y="336"/>
                  </a:cubicBezTo>
                  <a:cubicBezTo>
                    <a:pt x="1307" y="337"/>
                    <a:pt x="1305" y="340"/>
                    <a:pt x="1305" y="340"/>
                  </a:cubicBezTo>
                  <a:cubicBezTo>
                    <a:pt x="1305" y="340"/>
                    <a:pt x="1298" y="349"/>
                    <a:pt x="1297" y="350"/>
                  </a:cubicBezTo>
                  <a:cubicBezTo>
                    <a:pt x="1297" y="350"/>
                    <a:pt x="1294" y="351"/>
                    <a:pt x="1292" y="353"/>
                  </a:cubicBezTo>
                  <a:cubicBezTo>
                    <a:pt x="1291" y="354"/>
                    <a:pt x="1291" y="354"/>
                    <a:pt x="1290" y="355"/>
                  </a:cubicBezTo>
                  <a:cubicBezTo>
                    <a:pt x="1289" y="356"/>
                    <a:pt x="1287" y="356"/>
                    <a:pt x="1287" y="356"/>
                  </a:cubicBezTo>
                  <a:cubicBezTo>
                    <a:pt x="1287" y="356"/>
                    <a:pt x="1285" y="357"/>
                    <a:pt x="1284" y="358"/>
                  </a:cubicBezTo>
                  <a:cubicBezTo>
                    <a:pt x="1284" y="358"/>
                    <a:pt x="1282" y="359"/>
                    <a:pt x="1282" y="359"/>
                  </a:cubicBezTo>
                  <a:cubicBezTo>
                    <a:pt x="1281" y="360"/>
                    <a:pt x="1275" y="363"/>
                    <a:pt x="1275" y="363"/>
                  </a:cubicBezTo>
                  <a:cubicBezTo>
                    <a:pt x="1274" y="362"/>
                    <a:pt x="1270" y="363"/>
                    <a:pt x="1270" y="363"/>
                  </a:cubicBezTo>
                  <a:cubicBezTo>
                    <a:pt x="1270" y="363"/>
                    <a:pt x="1272" y="366"/>
                    <a:pt x="1272" y="367"/>
                  </a:cubicBezTo>
                  <a:cubicBezTo>
                    <a:pt x="1272" y="368"/>
                    <a:pt x="1272" y="369"/>
                    <a:pt x="1272" y="370"/>
                  </a:cubicBezTo>
                  <a:cubicBezTo>
                    <a:pt x="1271" y="371"/>
                    <a:pt x="1271" y="372"/>
                    <a:pt x="1269" y="373"/>
                  </a:cubicBezTo>
                  <a:cubicBezTo>
                    <a:pt x="1268" y="375"/>
                    <a:pt x="1268" y="375"/>
                    <a:pt x="1266" y="376"/>
                  </a:cubicBezTo>
                  <a:cubicBezTo>
                    <a:pt x="1265" y="377"/>
                    <a:pt x="1265" y="378"/>
                    <a:pt x="1263" y="379"/>
                  </a:cubicBezTo>
                  <a:cubicBezTo>
                    <a:pt x="1262" y="380"/>
                    <a:pt x="1262" y="381"/>
                    <a:pt x="1261" y="382"/>
                  </a:cubicBezTo>
                  <a:cubicBezTo>
                    <a:pt x="1261" y="383"/>
                    <a:pt x="1260" y="387"/>
                    <a:pt x="1259" y="388"/>
                  </a:cubicBezTo>
                  <a:cubicBezTo>
                    <a:pt x="1258" y="389"/>
                    <a:pt x="1258" y="391"/>
                    <a:pt x="1258" y="392"/>
                  </a:cubicBezTo>
                  <a:cubicBezTo>
                    <a:pt x="1258" y="393"/>
                    <a:pt x="1257" y="397"/>
                    <a:pt x="1257" y="399"/>
                  </a:cubicBezTo>
                  <a:cubicBezTo>
                    <a:pt x="1257" y="401"/>
                    <a:pt x="1258" y="405"/>
                    <a:pt x="1258" y="407"/>
                  </a:cubicBezTo>
                  <a:cubicBezTo>
                    <a:pt x="1259" y="410"/>
                    <a:pt x="1260" y="413"/>
                    <a:pt x="1260" y="414"/>
                  </a:cubicBezTo>
                  <a:cubicBezTo>
                    <a:pt x="1261" y="415"/>
                    <a:pt x="1263" y="423"/>
                    <a:pt x="1262" y="423"/>
                  </a:cubicBezTo>
                  <a:cubicBezTo>
                    <a:pt x="1262" y="424"/>
                    <a:pt x="1263" y="432"/>
                    <a:pt x="1262" y="433"/>
                  </a:cubicBezTo>
                  <a:cubicBezTo>
                    <a:pt x="1261" y="434"/>
                    <a:pt x="1263" y="436"/>
                    <a:pt x="1264" y="437"/>
                  </a:cubicBezTo>
                  <a:cubicBezTo>
                    <a:pt x="1265" y="438"/>
                    <a:pt x="1265" y="440"/>
                    <a:pt x="1266" y="444"/>
                  </a:cubicBezTo>
                  <a:cubicBezTo>
                    <a:pt x="1266" y="447"/>
                    <a:pt x="1265" y="449"/>
                    <a:pt x="1266" y="451"/>
                  </a:cubicBezTo>
                  <a:cubicBezTo>
                    <a:pt x="1266" y="453"/>
                    <a:pt x="1268" y="456"/>
                    <a:pt x="1268" y="458"/>
                  </a:cubicBezTo>
                  <a:cubicBezTo>
                    <a:pt x="1268" y="459"/>
                    <a:pt x="1269" y="463"/>
                    <a:pt x="1270" y="462"/>
                  </a:cubicBezTo>
                  <a:cubicBezTo>
                    <a:pt x="1271" y="461"/>
                    <a:pt x="1271" y="461"/>
                    <a:pt x="1272" y="459"/>
                  </a:cubicBezTo>
                  <a:cubicBezTo>
                    <a:pt x="1273" y="457"/>
                    <a:pt x="1275" y="457"/>
                    <a:pt x="1277" y="455"/>
                  </a:cubicBezTo>
                  <a:cubicBezTo>
                    <a:pt x="1278" y="453"/>
                    <a:pt x="1282" y="452"/>
                    <a:pt x="1283" y="452"/>
                  </a:cubicBezTo>
                  <a:cubicBezTo>
                    <a:pt x="1284" y="451"/>
                    <a:pt x="1286" y="448"/>
                    <a:pt x="1286" y="447"/>
                  </a:cubicBezTo>
                  <a:cubicBezTo>
                    <a:pt x="1287" y="445"/>
                    <a:pt x="1287" y="443"/>
                    <a:pt x="1287" y="440"/>
                  </a:cubicBezTo>
                  <a:cubicBezTo>
                    <a:pt x="1287" y="438"/>
                    <a:pt x="1289" y="436"/>
                    <a:pt x="1290" y="436"/>
                  </a:cubicBezTo>
                  <a:cubicBezTo>
                    <a:pt x="1290" y="436"/>
                    <a:pt x="1292" y="434"/>
                    <a:pt x="1293" y="432"/>
                  </a:cubicBezTo>
                  <a:cubicBezTo>
                    <a:pt x="1295" y="430"/>
                    <a:pt x="1298" y="430"/>
                    <a:pt x="1298" y="430"/>
                  </a:cubicBezTo>
                  <a:cubicBezTo>
                    <a:pt x="1299" y="430"/>
                    <a:pt x="1299" y="430"/>
                    <a:pt x="1300" y="430"/>
                  </a:cubicBezTo>
                  <a:cubicBezTo>
                    <a:pt x="1302" y="430"/>
                    <a:pt x="1303" y="430"/>
                    <a:pt x="1304" y="429"/>
                  </a:cubicBezTo>
                  <a:cubicBezTo>
                    <a:pt x="1304" y="428"/>
                    <a:pt x="1304" y="428"/>
                    <a:pt x="1303" y="426"/>
                  </a:cubicBezTo>
                  <a:cubicBezTo>
                    <a:pt x="1303" y="424"/>
                    <a:pt x="1303" y="422"/>
                    <a:pt x="1303" y="420"/>
                  </a:cubicBezTo>
                  <a:cubicBezTo>
                    <a:pt x="1303" y="418"/>
                    <a:pt x="1305" y="416"/>
                    <a:pt x="1306" y="415"/>
                  </a:cubicBezTo>
                  <a:cubicBezTo>
                    <a:pt x="1306" y="414"/>
                    <a:pt x="1309" y="413"/>
                    <a:pt x="1310" y="411"/>
                  </a:cubicBezTo>
                  <a:cubicBezTo>
                    <a:pt x="1311" y="410"/>
                    <a:pt x="1312" y="410"/>
                    <a:pt x="1313" y="411"/>
                  </a:cubicBezTo>
                  <a:cubicBezTo>
                    <a:pt x="1313" y="411"/>
                    <a:pt x="1314" y="411"/>
                    <a:pt x="1314" y="411"/>
                  </a:cubicBezTo>
                  <a:cubicBezTo>
                    <a:pt x="1316" y="410"/>
                    <a:pt x="1319" y="411"/>
                    <a:pt x="1320" y="410"/>
                  </a:cubicBezTo>
                  <a:cubicBezTo>
                    <a:pt x="1322" y="410"/>
                    <a:pt x="1326" y="407"/>
                    <a:pt x="1326" y="406"/>
                  </a:cubicBezTo>
                  <a:cubicBezTo>
                    <a:pt x="1327" y="405"/>
                    <a:pt x="1325" y="404"/>
                    <a:pt x="1325" y="403"/>
                  </a:cubicBezTo>
                  <a:cubicBezTo>
                    <a:pt x="1324" y="402"/>
                    <a:pt x="1322" y="402"/>
                    <a:pt x="1322" y="400"/>
                  </a:cubicBezTo>
                  <a:cubicBezTo>
                    <a:pt x="1321" y="398"/>
                    <a:pt x="1322" y="398"/>
                    <a:pt x="1322" y="395"/>
                  </a:cubicBezTo>
                  <a:cubicBezTo>
                    <a:pt x="1323" y="393"/>
                    <a:pt x="1324" y="394"/>
                    <a:pt x="1325" y="393"/>
                  </a:cubicBezTo>
                  <a:cubicBezTo>
                    <a:pt x="1326" y="391"/>
                    <a:pt x="1327" y="387"/>
                    <a:pt x="1327" y="386"/>
                  </a:cubicBezTo>
                  <a:cubicBezTo>
                    <a:pt x="1327" y="386"/>
                    <a:pt x="1330" y="384"/>
                    <a:pt x="1331" y="383"/>
                  </a:cubicBezTo>
                  <a:cubicBezTo>
                    <a:pt x="1331" y="383"/>
                    <a:pt x="1331" y="385"/>
                    <a:pt x="1331" y="386"/>
                  </a:cubicBezTo>
                  <a:cubicBezTo>
                    <a:pt x="1331" y="387"/>
                    <a:pt x="1333" y="389"/>
                    <a:pt x="1333" y="389"/>
                  </a:cubicBezTo>
                  <a:cubicBezTo>
                    <a:pt x="1333" y="389"/>
                    <a:pt x="1338" y="386"/>
                    <a:pt x="1338" y="385"/>
                  </a:cubicBezTo>
                  <a:cubicBezTo>
                    <a:pt x="1339" y="384"/>
                    <a:pt x="1339" y="384"/>
                    <a:pt x="1339" y="382"/>
                  </a:cubicBezTo>
                  <a:cubicBezTo>
                    <a:pt x="1339" y="381"/>
                    <a:pt x="1338" y="379"/>
                    <a:pt x="1337" y="378"/>
                  </a:cubicBezTo>
                  <a:cubicBezTo>
                    <a:pt x="1336" y="378"/>
                    <a:pt x="1334" y="377"/>
                    <a:pt x="1334" y="377"/>
                  </a:cubicBezTo>
                  <a:cubicBezTo>
                    <a:pt x="1334" y="377"/>
                    <a:pt x="1334" y="375"/>
                    <a:pt x="1333" y="374"/>
                  </a:cubicBezTo>
                  <a:cubicBezTo>
                    <a:pt x="1332" y="373"/>
                    <a:pt x="1332" y="372"/>
                    <a:pt x="1333" y="370"/>
                  </a:cubicBezTo>
                  <a:cubicBezTo>
                    <a:pt x="1333" y="368"/>
                    <a:pt x="1335" y="366"/>
                    <a:pt x="1337" y="365"/>
                  </a:cubicBezTo>
                  <a:cubicBezTo>
                    <a:pt x="1338" y="364"/>
                    <a:pt x="1337" y="363"/>
                    <a:pt x="1337" y="362"/>
                  </a:cubicBezTo>
                  <a:cubicBezTo>
                    <a:pt x="1337" y="362"/>
                    <a:pt x="1332" y="360"/>
                    <a:pt x="1331" y="360"/>
                  </a:cubicBezTo>
                  <a:cubicBezTo>
                    <a:pt x="1330" y="360"/>
                    <a:pt x="1329" y="361"/>
                    <a:pt x="1328" y="362"/>
                  </a:cubicBezTo>
                  <a:cubicBezTo>
                    <a:pt x="1327" y="363"/>
                    <a:pt x="1326" y="361"/>
                    <a:pt x="1326" y="361"/>
                  </a:cubicBezTo>
                  <a:cubicBezTo>
                    <a:pt x="1325" y="361"/>
                    <a:pt x="1324" y="358"/>
                    <a:pt x="1323" y="356"/>
                  </a:cubicBezTo>
                  <a:cubicBezTo>
                    <a:pt x="1322" y="354"/>
                    <a:pt x="1326" y="353"/>
                    <a:pt x="1327" y="350"/>
                  </a:cubicBezTo>
                  <a:cubicBezTo>
                    <a:pt x="1328" y="348"/>
                    <a:pt x="1330" y="348"/>
                    <a:pt x="1332" y="346"/>
                  </a:cubicBezTo>
                  <a:cubicBezTo>
                    <a:pt x="1333" y="344"/>
                    <a:pt x="1335" y="343"/>
                    <a:pt x="1336" y="341"/>
                  </a:cubicBezTo>
                  <a:cubicBezTo>
                    <a:pt x="1337" y="339"/>
                    <a:pt x="1342" y="331"/>
                    <a:pt x="1342" y="331"/>
                  </a:cubicBezTo>
                  <a:cubicBezTo>
                    <a:pt x="1342" y="331"/>
                    <a:pt x="1343" y="331"/>
                    <a:pt x="1345" y="330"/>
                  </a:cubicBezTo>
                  <a:cubicBezTo>
                    <a:pt x="1346" y="329"/>
                    <a:pt x="1348" y="329"/>
                    <a:pt x="1348" y="329"/>
                  </a:cubicBezTo>
                  <a:cubicBezTo>
                    <a:pt x="1348" y="329"/>
                    <a:pt x="1351" y="330"/>
                    <a:pt x="1353" y="331"/>
                  </a:cubicBezTo>
                  <a:cubicBezTo>
                    <a:pt x="1355" y="331"/>
                    <a:pt x="1356" y="331"/>
                    <a:pt x="1357" y="328"/>
                  </a:cubicBezTo>
                  <a:cubicBezTo>
                    <a:pt x="1358" y="326"/>
                    <a:pt x="1360" y="327"/>
                    <a:pt x="1362" y="325"/>
                  </a:cubicBezTo>
                  <a:cubicBezTo>
                    <a:pt x="1365" y="323"/>
                    <a:pt x="1366" y="322"/>
                    <a:pt x="1367" y="321"/>
                  </a:cubicBezTo>
                  <a:cubicBezTo>
                    <a:pt x="1368" y="321"/>
                    <a:pt x="1368" y="325"/>
                    <a:pt x="1368" y="326"/>
                  </a:cubicBezTo>
                  <a:cubicBezTo>
                    <a:pt x="1368" y="326"/>
                    <a:pt x="1367" y="333"/>
                    <a:pt x="1367" y="333"/>
                  </a:cubicBezTo>
                  <a:cubicBezTo>
                    <a:pt x="1367" y="333"/>
                    <a:pt x="1369" y="331"/>
                    <a:pt x="1370" y="329"/>
                  </a:cubicBezTo>
                  <a:cubicBezTo>
                    <a:pt x="1370" y="328"/>
                    <a:pt x="1373" y="327"/>
                    <a:pt x="1374" y="326"/>
                  </a:cubicBezTo>
                  <a:cubicBezTo>
                    <a:pt x="1376" y="324"/>
                    <a:pt x="1379" y="324"/>
                    <a:pt x="1381" y="323"/>
                  </a:cubicBezTo>
                  <a:cubicBezTo>
                    <a:pt x="1382" y="322"/>
                    <a:pt x="1385" y="320"/>
                    <a:pt x="1385" y="319"/>
                  </a:cubicBezTo>
                  <a:cubicBezTo>
                    <a:pt x="1386" y="318"/>
                    <a:pt x="1389" y="319"/>
                    <a:pt x="1390" y="319"/>
                  </a:cubicBezTo>
                  <a:cubicBezTo>
                    <a:pt x="1392" y="319"/>
                    <a:pt x="1396" y="319"/>
                    <a:pt x="1397" y="319"/>
                  </a:cubicBezTo>
                  <a:cubicBezTo>
                    <a:pt x="1398" y="319"/>
                    <a:pt x="1400" y="319"/>
                    <a:pt x="1400" y="319"/>
                  </a:cubicBezTo>
                  <a:cubicBezTo>
                    <a:pt x="1410" y="331"/>
                    <a:pt x="1410" y="331"/>
                    <a:pt x="1410" y="331"/>
                  </a:cubicBezTo>
                  <a:cubicBezTo>
                    <a:pt x="1410" y="331"/>
                    <a:pt x="1411" y="330"/>
                    <a:pt x="1411" y="328"/>
                  </a:cubicBezTo>
                  <a:cubicBezTo>
                    <a:pt x="1411" y="327"/>
                    <a:pt x="1411" y="326"/>
                    <a:pt x="1411" y="324"/>
                  </a:cubicBezTo>
                  <a:cubicBezTo>
                    <a:pt x="1412" y="323"/>
                    <a:pt x="1414" y="322"/>
                    <a:pt x="1414" y="322"/>
                  </a:cubicBezTo>
                  <a:cubicBezTo>
                    <a:pt x="1415" y="321"/>
                    <a:pt x="1419" y="320"/>
                    <a:pt x="1420" y="319"/>
                  </a:cubicBezTo>
                  <a:cubicBezTo>
                    <a:pt x="1421" y="318"/>
                    <a:pt x="1424" y="315"/>
                    <a:pt x="1425" y="314"/>
                  </a:cubicBezTo>
                  <a:cubicBezTo>
                    <a:pt x="1425" y="313"/>
                    <a:pt x="1427" y="314"/>
                    <a:pt x="1427" y="315"/>
                  </a:cubicBezTo>
                  <a:cubicBezTo>
                    <a:pt x="1428" y="315"/>
                    <a:pt x="1431" y="312"/>
                    <a:pt x="1433" y="310"/>
                  </a:cubicBezTo>
                  <a:cubicBezTo>
                    <a:pt x="1435" y="308"/>
                    <a:pt x="1439" y="305"/>
                    <a:pt x="1440" y="303"/>
                  </a:cubicBezTo>
                  <a:cubicBezTo>
                    <a:pt x="1441" y="302"/>
                    <a:pt x="1443" y="302"/>
                    <a:pt x="1444" y="302"/>
                  </a:cubicBezTo>
                  <a:cubicBezTo>
                    <a:pt x="1445" y="302"/>
                    <a:pt x="1446" y="302"/>
                    <a:pt x="1446" y="302"/>
                  </a:cubicBezTo>
                  <a:cubicBezTo>
                    <a:pt x="1448" y="301"/>
                    <a:pt x="1452" y="300"/>
                    <a:pt x="1453" y="300"/>
                  </a:cubicBezTo>
                  <a:cubicBezTo>
                    <a:pt x="1454" y="301"/>
                    <a:pt x="1459" y="298"/>
                    <a:pt x="1459" y="296"/>
                  </a:cubicBezTo>
                  <a:cubicBezTo>
                    <a:pt x="1459" y="294"/>
                    <a:pt x="1465" y="294"/>
                    <a:pt x="1466" y="293"/>
                  </a:cubicBezTo>
                  <a:cubicBezTo>
                    <a:pt x="1466" y="293"/>
                    <a:pt x="1472" y="292"/>
                    <a:pt x="1472" y="292"/>
                  </a:cubicBezTo>
                  <a:cubicBezTo>
                    <a:pt x="1472" y="292"/>
                    <a:pt x="1479" y="288"/>
                    <a:pt x="1479" y="287"/>
                  </a:cubicBezTo>
                  <a:cubicBezTo>
                    <a:pt x="1479" y="285"/>
                    <a:pt x="1481" y="284"/>
                    <a:pt x="1482" y="284"/>
                  </a:cubicBezTo>
                  <a:cubicBezTo>
                    <a:pt x="1483" y="285"/>
                    <a:pt x="1487" y="288"/>
                    <a:pt x="1489" y="289"/>
                  </a:cubicBezTo>
                  <a:cubicBezTo>
                    <a:pt x="1490" y="289"/>
                    <a:pt x="1497" y="291"/>
                    <a:pt x="1499" y="291"/>
                  </a:cubicBezTo>
                  <a:cubicBezTo>
                    <a:pt x="1500" y="292"/>
                    <a:pt x="1502" y="290"/>
                    <a:pt x="1502" y="289"/>
                  </a:cubicBezTo>
                  <a:cubicBezTo>
                    <a:pt x="1503" y="287"/>
                    <a:pt x="1503" y="286"/>
                    <a:pt x="1504" y="285"/>
                  </a:cubicBezTo>
                  <a:cubicBezTo>
                    <a:pt x="1505" y="283"/>
                    <a:pt x="1505" y="283"/>
                    <a:pt x="1505" y="281"/>
                  </a:cubicBezTo>
                  <a:cubicBezTo>
                    <a:pt x="1505" y="279"/>
                    <a:pt x="1504" y="279"/>
                    <a:pt x="1503" y="277"/>
                  </a:cubicBezTo>
                  <a:cubicBezTo>
                    <a:pt x="1503" y="275"/>
                    <a:pt x="1499" y="274"/>
                    <a:pt x="1499" y="274"/>
                  </a:cubicBezTo>
                  <a:cubicBezTo>
                    <a:pt x="1498" y="274"/>
                    <a:pt x="1494" y="271"/>
                    <a:pt x="1494" y="271"/>
                  </a:cubicBezTo>
                  <a:cubicBezTo>
                    <a:pt x="1494" y="271"/>
                    <a:pt x="1498" y="268"/>
                    <a:pt x="1498" y="267"/>
                  </a:cubicBezTo>
                  <a:cubicBezTo>
                    <a:pt x="1498" y="267"/>
                    <a:pt x="1497" y="263"/>
                    <a:pt x="1497" y="262"/>
                  </a:cubicBezTo>
                  <a:cubicBezTo>
                    <a:pt x="1497" y="262"/>
                    <a:pt x="1493" y="259"/>
                    <a:pt x="1493" y="259"/>
                  </a:cubicBezTo>
                  <a:cubicBezTo>
                    <a:pt x="1493" y="259"/>
                    <a:pt x="1491" y="260"/>
                    <a:pt x="1491" y="259"/>
                  </a:cubicBezTo>
                  <a:cubicBezTo>
                    <a:pt x="1491" y="258"/>
                    <a:pt x="1488" y="258"/>
                    <a:pt x="1488" y="258"/>
                  </a:cubicBezTo>
                  <a:cubicBezTo>
                    <a:pt x="1487" y="259"/>
                    <a:pt x="1485" y="258"/>
                    <a:pt x="1484" y="257"/>
                  </a:cubicBezTo>
                  <a:cubicBezTo>
                    <a:pt x="1484" y="257"/>
                    <a:pt x="1483" y="255"/>
                    <a:pt x="1483" y="254"/>
                  </a:cubicBezTo>
                  <a:cubicBezTo>
                    <a:pt x="1483" y="253"/>
                    <a:pt x="1481" y="251"/>
                    <a:pt x="1481" y="251"/>
                  </a:cubicBezTo>
                  <a:cubicBezTo>
                    <a:pt x="1480" y="251"/>
                    <a:pt x="1478" y="253"/>
                    <a:pt x="1477" y="254"/>
                  </a:cubicBezTo>
                  <a:cubicBezTo>
                    <a:pt x="1477" y="254"/>
                    <a:pt x="1473" y="253"/>
                    <a:pt x="1472" y="251"/>
                  </a:cubicBezTo>
                  <a:cubicBezTo>
                    <a:pt x="1472" y="251"/>
                    <a:pt x="1473" y="250"/>
                    <a:pt x="1475" y="250"/>
                  </a:cubicBezTo>
                  <a:cubicBezTo>
                    <a:pt x="1475" y="250"/>
                    <a:pt x="1476" y="250"/>
                    <a:pt x="1477" y="250"/>
                  </a:cubicBezTo>
                  <a:cubicBezTo>
                    <a:pt x="1478" y="250"/>
                    <a:pt x="1479" y="250"/>
                    <a:pt x="1478" y="250"/>
                  </a:cubicBezTo>
                  <a:cubicBezTo>
                    <a:pt x="1478" y="249"/>
                    <a:pt x="1477" y="248"/>
                    <a:pt x="1478" y="247"/>
                  </a:cubicBezTo>
                  <a:cubicBezTo>
                    <a:pt x="1479" y="246"/>
                    <a:pt x="1482" y="249"/>
                    <a:pt x="1483" y="249"/>
                  </a:cubicBezTo>
                  <a:cubicBezTo>
                    <a:pt x="1484" y="250"/>
                    <a:pt x="1489" y="252"/>
                    <a:pt x="1491" y="253"/>
                  </a:cubicBezTo>
                  <a:cubicBezTo>
                    <a:pt x="1494" y="254"/>
                    <a:pt x="1497" y="254"/>
                    <a:pt x="1498" y="255"/>
                  </a:cubicBezTo>
                  <a:cubicBezTo>
                    <a:pt x="1499" y="255"/>
                    <a:pt x="1502" y="252"/>
                    <a:pt x="1507" y="249"/>
                  </a:cubicBezTo>
                  <a:cubicBezTo>
                    <a:pt x="1512" y="245"/>
                    <a:pt x="1513" y="246"/>
                    <a:pt x="1513" y="245"/>
                  </a:cubicBezTo>
                  <a:cubicBezTo>
                    <a:pt x="1514" y="245"/>
                    <a:pt x="1517" y="242"/>
                    <a:pt x="1517" y="239"/>
                  </a:cubicBezTo>
                  <a:cubicBezTo>
                    <a:pt x="1518" y="236"/>
                    <a:pt x="1517" y="237"/>
                    <a:pt x="1514" y="234"/>
                  </a:cubicBezTo>
                  <a:cubicBezTo>
                    <a:pt x="1511" y="230"/>
                    <a:pt x="1514" y="231"/>
                    <a:pt x="1514" y="229"/>
                  </a:cubicBezTo>
                  <a:cubicBezTo>
                    <a:pt x="1515" y="227"/>
                    <a:pt x="1519" y="225"/>
                    <a:pt x="1520" y="224"/>
                  </a:cubicBezTo>
                  <a:cubicBezTo>
                    <a:pt x="1521" y="224"/>
                    <a:pt x="1525" y="224"/>
                    <a:pt x="1526" y="226"/>
                  </a:cubicBezTo>
                  <a:cubicBezTo>
                    <a:pt x="1527" y="227"/>
                    <a:pt x="1526" y="230"/>
                    <a:pt x="1525" y="232"/>
                  </a:cubicBezTo>
                  <a:cubicBezTo>
                    <a:pt x="1524" y="234"/>
                    <a:pt x="1526" y="236"/>
                    <a:pt x="1527" y="238"/>
                  </a:cubicBezTo>
                  <a:cubicBezTo>
                    <a:pt x="1527" y="240"/>
                    <a:pt x="1529" y="239"/>
                    <a:pt x="1532" y="239"/>
                  </a:cubicBezTo>
                  <a:cubicBezTo>
                    <a:pt x="1536" y="239"/>
                    <a:pt x="1537" y="239"/>
                    <a:pt x="1539" y="238"/>
                  </a:cubicBezTo>
                  <a:cubicBezTo>
                    <a:pt x="1542" y="237"/>
                    <a:pt x="1543" y="239"/>
                    <a:pt x="1546" y="239"/>
                  </a:cubicBezTo>
                  <a:cubicBezTo>
                    <a:pt x="1550" y="239"/>
                    <a:pt x="1551" y="240"/>
                    <a:pt x="1552" y="240"/>
                  </a:cubicBezTo>
                  <a:cubicBezTo>
                    <a:pt x="1554" y="241"/>
                    <a:pt x="1554" y="243"/>
                    <a:pt x="1554" y="246"/>
                  </a:cubicBezTo>
                  <a:cubicBezTo>
                    <a:pt x="1555" y="249"/>
                    <a:pt x="1555" y="248"/>
                    <a:pt x="1558" y="249"/>
                  </a:cubicBezTo>
                  <a:cubicBezTo>
                    <a:pt x="1560" y="251"/>
                    <a:pt x="1559" y="251"/>
                    <a:pt x="1561" y="251"/>
                  </a:cubicBezTo>
                  <a:cubicBezTo>
                    <a:pt x="1563" y="251"/>
                    <a:pt x="1565" y="252"/>
                    <a:pt x="1567" y="253"/>
                  </a:cubicBezTo>
                  <a:cubicBezTo>
                    <a:pt x="1569" y="255"/>
                    <a:pt x="1570" y="255"/>
                    <a:pt x="1571" y="256"/>
                  </a:cubicBezTo>
                  <a:cubicBezTo>
                    <a:pt x="1572" y="256"/>
                    <a:pt x="1576" y="258"/>
                    <a:pt x="1578" y="257"/>
                  </a:cubicBezTo>
                  <a:cubicBezTo>
                    <a:pt x="1579" y="257"/>
                    <a:pt x="1579" y="253"/>
                    <a:pt x="1579" y="253"/>
                  </a:cubicBezTo>
                  <a:cubicBezTo>
                    <a:pt x="1581" y="260"/>
                    <a:pt x="1581" y="260"/>
                    <a:pt x="1581" y="260"/>
                  </a:cubicBezTo>
                  <a:cubicBezTo>
                    <a:pt x="1581" y="260"/>
                    <a:pt x="1583" y="260"/>
                    <a:pt x="1583" y="259"/>
                  </a:cubicBezTo>
                  <a:cubicBezTo>
                    <a:pt x="1584" y="258"/>
                    <a:pt x="1583" y="258"/>
                    <a:pt x="1583" y="257"/>
                  </a:cubicBezTo>
                  <a:cubicBezTo>
                    <a:pt x="1584" y="256"/>
                    <a:pt x="1586" y="257"/>
                    <a:pt x="1587" y="258"/>
                  </a:cubicBezTo>
                  <a:cubicBezTo>
                    <a:pt x="1587" y="258"/>
                    <a:pt x="1590" y="257"/>
                    <a:pt x="1590" y="256"/>
                  </a:cubicBezTo>
                  <a:cubicBezTo>
                    <a:pt x="1589" y="254"/>
                    <a:pt x="1587" y="255"/>
                    <a:pt x="1586" y="254"/>
                  </a:cubicBezTo>
                  <a:cubicBezTo>
                    <a:pt x="1585" y="253"/>
                    <a:pt x="1587" y="252"/>
                    <a:pt x="1587" y="252"/>
                  </a:cubicBezTo>
                  <a:cubicBezTo>
                    <a:pt x="1587" y="252"/>
                    <a:pt x="1591" y="253"/>
                    <a:pt x="1592" y="252"/>
                  </a:cubicBezTo>
                  <a:cubicBezTo>
                    <a:pt x="1593" y="252"/>
                    <a:pt x="1592" y="251"/>
                    <a:pt x="1590" y="250"/>
                  </a:cubicBezTo>
                  <a:cubicBezTo>
                    <a:pt x="1589" y="249"/>
                    <a:pt x="1589" y="250"/>
                    <a:pt x="1589" y="249"/>
                  </a:cubicBezTo>
                  <a:cubicBezTo>
                    <a:pt x="1589" y="247"/>
                    <a:pt x="1590" y="247"/>
                    <a:pt x="1591" y="247"/>
                  </a:cubicBezTo>
                  <a:cubicBezTo>
                    <a:pt x="1592" y="248"/>
                    <a:pt x="1592" y="248"/>
                    <a:pt x="1592" y="248"/>
                  </a:cubicBezTo>
                  <a:cubicBezTo>
                    <a:pt x="1592" y="247"/>
                    <a:pt x="1592" y="247"/>
                    <a:pt x="1592" y="247"/>
                  </a:cubicBezTo>
                  <a:cubicBezTo>
                    <a:pt x="1592" y="247"/>
                    <a:pt x="1593" y="246"/>
                    <a:pt x="1593" y="245"/>
                  </a:cubicBezTo>
                  <a:cubicBezTo>
                    <a:pt x="1593" y="243"/>
                    <a:pt x="1593" y="244"/>
                    <a:pt x="1592" y="243"/>
                  </a:cubicBezTo>
                  <a:cubicBezTo>
                    <a:pt x="1591" y="241"/>
                    <a:pt x="1591" y="240"/>
                    <a:pt x="1590" y="239"/>
                  </a:cubicBezTo>
                  <a:cubicBezTo>
                    <a:pt x="1590" y="237"/>
                    <a:pt x="1590" y="237"/>
                    <a:pt x="1591" y="238"/>
                  </a:cubicBezTo>
                  <a:cubicBezTo>
                    <a:pt x="1593" y="239"/>
                    <a:pt x="1593" y="238"/>
                    <a:pt x="1595" y="240"/>
                  </a:cubicBezTo>
                  <a:cubicBezTo>
                    <a:pt x="1595" y="240"/>
                    <a:pt x="1598" y="240"/>
                    <a:pt x="1598" y="239"/>
                  </a:cubicBezTo>
                  <a:cubicBezTo>
                    <a:pt x="1599" y="239"/>
                    <a:pt x="1602" y="238"/>
                    <a:pt x="1602" y="238"/>
                  </a:cubicBezTo>
                  <a:cubicBezTo>
                    <a:pt x="1603" y="238"/>
                    <a:pt x="1604" y="239"/>
                    <a:pt x="1605" y="239"/>
                  </a:cubicBezTo>
                  <a:cubicBezTo>
                    <a:pt x="1607" y="238"/>
                    <a:pt x="1607" y="238"/>
                    <a:pt x="1608" y="237"/>
                  </a:cubicBezTo>
                  <a:cubicBezTo>
                    <a:pt x="1608" y="236"/>
                    <a:pt x="1609" y="236"/>
                    <a:pt x="1610" y="234"/>
                  </a:cubicBezTo>
                  <a:cubicBezTo>
                    <a:pt x="1611" y="233"/>
                    <a:pt x="1611" y="233"/>
                    <a:pt x="1610" y="233"/>
                  </a:cubicBezTo>
                  <a:cubicBezTo>
                    <a:pt x="1610" y="233"/>
                    <a:pt x="1610" y="234"/>
                    <a:pt x="1610" y="233"/>
                  </a:cubicBezTo>
                  <a:cubicBezTo>
                    <a:pt x="1610" y="232"/>
                    <a:pt x="1611" y="231"/>
                    <a:pt x="1611" y="231"/>
                  </a:cubicBezTo>
                  <a:cubicBezTo>
                    <a:pt x="1611" y="230"/>
                    <a:pt x="1612" y="230"/>
                    <a:pt x="1614" y="230"/>
                  </a:cubicBezTo>
                  <a:cubicBezTo>
                    <a:pt x="1616" y="230"/>
                    <a:pt x="1618" y="230"/>
                    <a:pt x="1619" y="229"/>
                  </a:cubicBezTo>
                  <a:cubicBezTo>
                    <a:pt x="1619" y="228"/>
                    <a:pt x="1617" y="228"/>
                    <a:pt x="1617" y="2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şḻíḓe">
              <a:extLst>
                <a:ext uri="{FF2B5EF4-FFF2-40B4-BE49-F238E27FC236}">
                  <a16:creationId xmlns:a16="http://schemas.microsoft.com/office/drawing/2014/main" id="{353924C6-345A-44D0-9BFA-523387190418}"/>
                </a:ext>
              </a:extLst>
            </p:cNvPr>
            <p:cNvSpPr/>
            <p:nvPr/>
          </p:nvSpPr>
          <p:spPr bwMode="auto">
            <a:xfrm>
              <a:off x="7218364" y="2944813"/>
              <a:ext cx="39688" cy="71438"/>
            </a:xfrm>
            <a:custGeom>
              <a:avLst/>
              <a:gdLst>
                <a:gd name="T0" fmla="*/ 18 w 24"/>
                <a:gd name="T1" fmla="*/ 10 h 44"/>
                <a:gd name="T2" fmla="*/ 14 w 24"/>
                <a:gd name="T3" fmla="*/ 5 h 44"/>
                <a:gd name="T4" fmla="*/ 5 w 24"/>
                <a:gd name="T5" fmla="*/ 0 h 44"/>
                <a:gd name="T6" fmla="*/ 5 w 24"/>
                <a:gd name="T7" fmla="*/ 8 h 44"/>
                <a:gd name="T8" fmla="*/ 2 w 24"/>
                <a:gd name="T9" fmla="*/ 9 h 44"/>
                <a:gd name="T10" fmla="*/ 4 w 24"/>
                <a:gd name="T11" fmla="*/ 14 h 44"/>
                <a:gd name="T12" fmla="*/ 4 w 24"/>
                <a:gd name="T13" fmla="*/ 28 h 44"/>
                <a:gd name="T14" fmla="*/ 6 w 24"/>
                <a:gd name="T15" fmla="*/ 38 h 44"/>
                <a:gd name="T16" fmla="*/ 16 w 24"/>
                <a:gd name="T17" fmla="*/ 41 h 44"/>
                <a:gd name="T18" fmla="*/ 22 w 24"/>
                <a:gd name="T19" fmla="*/ 35 h 44"/>
                <a:gd name="T20" fmla="*/ 24 w 24"/>
                <a:gd name="T21" fmla="*/ 29 h 44"/>
                <a:gd name="T22" fmla="*/ 24 w 24"/>
                <a:gd name="T23" fmla="*/ 23 h 44"/>
                <a:gd name="T24" fmla="*/ 18 w 24"/>
                <a:gd name="T2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4">
                  <a:moveTo>
                    <a:pt x="18" y="10"/>
                  </a:moveTo>
                  <a:cubicBezTo>
                    <a:pt x="18" y="10"/>
                    <a:pt x="17" y="7"/>
                    <a:pt x="14" y="5"/>
                  </a:cubicBezTo>
                  <a:cubicBezTo>
                    <a:pt x="12" y="3"/>
                    <a:pt x="8" y="1"/>
                    <a:pt x="5" y="0"/>
                  </a:cubicBezTo>
                  <a:cubicBezTo>
                    <a:pt x="5" y="0"/>
                    <a:pt x="6" y="6"/>
                    <a:pt x="5" y="8"/>
                  </a:cubicBezTo>
                  <a:cubicBezTo>
                    <a:pt x="5" y="9"/>
                    <a:pt x="0" y="8"/>
                    <a:pt x="2" y="9"/>
                  </a:cubicBezTo>
                  <a:cubicBezTo>
                    <a:pt x="3" y="10"/>
                    <a:pt x="2" y="12"/>
                    <a:pt x="4" y="14"/>
                  </a:cubicBezTo>
                  <a:cubicBezTo>
                    <a:pt x="5" y="16"/>
                    <a:pt x="3" y="24"/>
                    <a:pt x="4" y="28"/>
                  </a:cubicBezTo>
                  <a:cubicBezTo>
                    <a:pt x="4" y="31"/>
                    <a:pt x="3" y="37"/>
                    <a:pt x="6" y="38"/>
                  </a:cubicBezTo>
                  <a:cubicBezTo>
                    <a:pt x="16" y="41"/>
                    <a:pt x="13" y="44"/>
                    <a:pt x="16" y="41"/>
                  </a:cubicBezTo>
                  <a:cubicBezTo>
                    <a:pt x="19" y="38"/>
                    <a:pt x="22" y="35"/>
                    <a:pt x="22" y="3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5"/>
                    <a:pt x="24" y="23"/>
                  </a:cubicBezTo>
                  <a:cubicBezTo>
                    <a:pt x="23" y="21"/>
                    <a:pt x="18" y="10"/>
                    <a:pt x="18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şḻîḋé">
              <a:extLst>
                <a:ext uri="{FF2B5EF4-FFF2-40B4-BE49-F238E27FC236}">
                  <a16:creationId xmlns:a16="http://schemas.microsoft.com/office/drawing/2014/main" id="{9D3C6954-915A-4059-8E01-ED5BE993C0E7}"/>
                </a:ext>
              </a:extLst>
            </p:cNvPr>
            <p:cNvSpPr/>
            <p:nvPr/>
          </p:nvSpPr>
          <p:spPr bwMode="auto">
            <a:xfrm>
              <a:off x="7756525" y="1528763"/>
              <a:ext cx="577850" cy="1204913"/>
            </a:xfrm>
            <a:custGeom>
              <a:avLst/>
              <a:gdLst>
                <a:gd name="connsiteX0" fmla="*/ 174474 w 577850"/>
                <a:gd name="connsiteY0" fmla="*/ 1146175 h 1204913"/>
                <a:gd name="connsiteX1" fmla="*/ 176137 w 577850"/>
                <a:gd name="connsiteY1" fmla="*/ 1152702 h 1204913"/>
                <a:gd name="connsiteX2" fmla="*/ 176137 w 577850"/>
                <a:gd name="connsiteY2" fmla="*/ 1162491 h 1204913"/>
                <a:gd name="connsiteX3" fmla="*/ 172810 w 577850"/>
                <a:gd name="connsiteY3" fmla="*/ 1167386 h 1204913"/>
                <a:gd name="connsiteX4" fmla="*/ 172810 w 577850"/>
                <a:gd name="connsiteY4" fmla="*/ 1172281 h 1204913"/>
                <a:gd name="connsiteX5" fmla="*/ 169484 w 577850"/>
                <a:gd name="connsiteY5" fmla="*/ 1177176 h 1204913"/>
                <a:gd name="connsiteX6" fmla="*/ 169484 w 577850"/>
                <a:gd name="connsiteY6" fmla="*/ 1182071 h 1204913"/>
                <a:gd name="connsiteX7" fmla="*/ 166158 w 577850"/>
                <a:gd name="connsiteY7" fmla="*/ 1191860 h 1204913"/>
                <a:gd name="connsiteX8" fmla="*/ 162832 w 577850"/>
                <a:gd name="connsiteY8" fmla="*/ 1195123 h 1204913"/>
                <a:gd name="connsiteX9" fmla="*/ 159506 w 577850"/>
                <a:gd name="connsiteY9" fmla="*/ 1204913 h 1204913"/>
                <a:gd name="connsiteX10" fmla="*/ 156180 w 577850"/>
                <a:gd name="connsiteY10" fmla="*/ 1203282 h 1204913"/>
                <a:gd name="connsiteX11" fmla="*/ 147864 w 577850"/>
                <a:gd name="connsiteY11" fmla="*/ 1193492 h 1204913"/>
                <a:gd name="connsiteX12" fmla="*/ 146201 w 577850"/>
                <a:gd name="connsiteY12" fmla="*/ 1185334 h 1204913"/>
                <a:gd name="connsiteX13" fmla="*/ 146201 w 577850"/>
                <a:gd name="connsiteY13" fmla="*/ 1178807 h 1204913"/>
                <a:gd name="connsiteX14" fmla="*/ 147864 w 577850"/>
                <a:gd name="connsiteY14" fmla="*/ 1173913 h 1204913"/>
                <a:gd name="connsiteX15" fmla="*/ 152853 w 577850"/>
                <a:gd name="connsiteY15" fmla="*/ 1167386 h 1204913"/>
                <a:gd name="connsiteX16" fmla="*/ 156180 w 577850"/>
                <a:gd name="connsiteY16" fmla="*/ 1160860 h 1204913"/>
                <a:gd name="connsiteX17" fmla="*/ 159506 w 577850"/>
                <a:gd name="connsiteY17" fmla="*/ 1154333 h 1204913"/>
                <a:gd name="connsiteX18" fmla="*/ 162832 w 577850"/>
                <a:gd name="connsiteY18" fmla="*/ 1151070 h 1204913"/>
                <a:gd name="connsiteX19" fmla="*/ 167821 w 577850"/>
                <a:gd name="connsiteY19" fmla="*/ 1147807 h 1204913"/>
                <a:gd name="connsiteX20" fmla="*/ 174474 w 577850"/>
                <a:gd name="connsiteY20" fmla="*/ 1146175 h 1204913"/>
                <a:gd name="connsiteX21" fmla="*/ 325437 w 577850"/>
                <a:gd name="connsiteY21" fmla="*/ 987471 h 1204913"/>
                <a:gd name="connsiteX22" fmla="*/ 330200 w 577850"/>
                <a:gd name="connsiteY22" fmla="*/ 987471 h 1204913"/>
                <a:gd name="connsiteX23" fmla="*/ 333375 w 577850"/>
                <a:gd name="connsiteY23" fmla="*/ 989106 h 1204913"/>
                <a:gd name="connsiteX24" fmla="*/ 339725 w 577850"/>
                <a:gd name="connsiteY24" fmla="*/ 990740 h 1204913"/>
                <a:gd name="connsiteX25" fmla="*/ 342900 w 577850"/>
                <a:gd name="connsiteY25" fmla="*/ 990740 h 1204913"/>
                <a:gd name="connsiteX26" fmla="*/ 342900 w 577850"/>
                <a:gd name="connsiteY26" fmla="*/ 994008 h 1204913"/>
                <a:gd name="connsiteX27" fmla="*/ 349250 w 577850"/>
                <a:gd name="connsiteY27" fmla="*/ 1000545 h 1204913"/>
                <a:gd name="connsiteX28" fmla="*/ 349250 w 577850"/>
                <a:gd name="connsiteY28" fmla="*/ 1003813 h 1204913"/>
                <a:gd name="connsiteX29" fmla="*/ 347662 w 577850"/>
                <a:gd name="connsiteY29" fmla="*/ 1008716 h 1204913"/>
                <a:gd name="connsiteX30" fmla="*/ 342900 w 577850"/>
                <a:gd name="connsiteY30" fmla="*/ 1015253 h 1204913"/>
                <a:gd name="connsiteX31" fmla="*/ 342900 w 577850"/>
                <a:gd name="connsiteY31" fmla="*/ 1018521 h 1204913"/>
                <a:gd name="connsiteX32" fmla="*/ 342900 w 577850"/>
                <a:gd name="connsiteY32" fmla="*/ 1023424 h 1204913"/>
                <a:gd name="connsiteX33" fmla="*/ 339725 w 577850"/>
                <a:gd name="connsiteY33" fmla="*/ 1028326 h 1204913"/>
                <a:gd name="connsiteX34" fmla="*/ 338137 w 577850"/>
                <a:gd name="connsiteY34" fmla="*/ 1033229 h 1204913"/>
                <a:gd name="connsiteX35" fmla="*/ 333375 w 577850"/>
                <a:gd name="connsiteY35" fmla="*/ 1036498 h 1204913"/>
                <a:gd name="connsiteX36" fmla="*/ 328612 w 577850"/>
                <a:gd name="connsiteY36" fmla="*/ 1038132 h 1204913"/>
                <a:gd name="connsiteX37" fmla="*/ 327025 w 577850"/>
                <a:gd name="connsiteY37" fmla="*/ 1038132 h 1204913"/>
                <a:gd name="connsiteX38" fmla="*/ 327025 w 577850"/>
                <a:gd name="connsiteY38" fmla="*/ 1031595 h 1204913"/>
                <a:gd name="connsiteX39" fmla="*/ 325437 w 577850"/>
                <a:gd name="connsiteY39" fmla="*/ 1033229 h 1204913"/>
                <a:gd name="connsiteX40" fmla="*/ 323850 w 577850"/>
                <a:gd name="connsiteY40" fmla="*/ 1036498 h 1204913"/>
                <a:gd name="connsiteX41" fmla="*/ 320675 w 577850"/>
                <a:gd name="connsiteY41" fmla="*/ 1036498 h 1204913"/>
                <a:gd name="connsiteX42" fmla="*/ 319087 w 577850"/>
                <a:gd name="connsiteY42" fmla="*/ 1031595 h 1204913"/>
                <a:gd name="connsiteX43" fmla="*/ 319087 w 577850"/>
                <a:gd name="connsiteY43" fmla="*/ 1026692 h 1204913"/>
                <a:gd name="connsiteX44" fmla="*/ 320675 w 577850"/>
                <a:gd name="connsiteY44" fmla="*/ 1020155 h 1204913"/>
                <a:gd name="connsiteX45" fmla="*/ 322262 w 577850"/>
                <a:gd name="connsiteY45" fmla="*/ 1016887 h 1204913"/>
                <a:gd name="connsiteX46" fmla="*/ 325437 w 577850"/>
                <a:gd name="connsiteY46" fmla="*/ 1011984 h 1204913"/>
                <a:gd name="connsiteX47" fmla="*/ 323850 w 577850"/>
                <a:gd name="connsiteY47" fmla="*/ 1008716 h 1204913"/>
                <a:gd name="connsiteX48" fmla="*/ 322262 w 577850"/>
                <a:gd name="connsiteY48" fmla="*/ 1003813 h 1204913"/>
                <a:gd name="connsiteX49" fmla="*/ 319087 w 577850"/>
                <a:gd name="connsiteY49" fmla="*/ 1007082 h 1204913"/>
                <a:gd name="connsiteX50" fmla="*/ 317500 w 577850"/>
                <a:gd name="connsiteY50" fmla="*/ 1011984 h 1204913"/>
                <a:gd name="connsiteX51" fmla="*/ 312737 w 577850"/>
                <a:gd name="connsiteY51" fmla="*/ 1010350 h 1204913"/>
                <a:gd name="connsiteX52" fmla="*/ 314325 w 577850"/>
                <a:gd name="connsiteY52" fmla="*/ 1008716 h 1204913"/>
                <a:gd name="connsiteX53" fmla="*/ 311150 w 577850"/>
                <a:gd name="connsiteY53" fmla="*/ 1005448 h 1204913"/>
                <a:gd name="connsiteX54" fmla="*/ 311150 w 577850"/>
                <a:gd name="connsiteY54" fmla="*/ 1002179 h 1204913"/>
                <a:gd name="connsiteX55" fmla="*/ 309562 w 577850"/>
                <a:gd name="connsiteY55" fmla="*/ 997277 h 1204913"/>
                <a:gd name="connsiteX56" fmla="*/ 312737 w 577850"/>
                <a:gd name="connsiteY56" fmla="*/ 995642 h 1204913"/>
                <a:gd name="connsiteX57" fmla="*/ 320675 w 577850"/>
                <a:gd name="connsiteY57" fmla="*/ 990740 h 1204913"/>
                <a:gd name="connsiteX58" fmla="*/ 325437 w 577850"/>
                <a:gd name="connsiteY58" fmla="*/ 987471 h 1204913"/>
                <a:gd name="connsiteX59" fmla="*/ 388703 w 577850"/>
                <a:gd name="connsiteY59" fmla="*/ 976312 h 1204913"/>
                <a:gd name="connsiteX60" fmla="*/ 390349 w 577850"/>
                <a:gd name="connsiteY60" fmla="*/ 979487 h 1204913"/>
                <a:gd name="connsiteX61" fmla="*/ 393641 w 577850"/>
                <a:gd name="connsiteY61" fmla="*/ 981075 h 1204913"/>
                <a:gd name="connsiteX62" fmla="*/ 395288 w 577850"/>
                <a:gd name="connsiteY62" fmla="*/ 982662 h 1204913"/>
                <a:gd name="connsiteX63" fmla="*/ 393641 w 577850"/>
                <a:gd name="connsiteY63" fmla="*/ 990600 h 1204913"/>
                <a:gd name="connsiteX64" fmla="*/ 391995 w 577850"/>
                <a:gd name="connsiteY64" fmla="*/ 993775 h 1204913"/>
                <a:gd name="connsiteX65" fmla="*/ 390349 w 577850"/>
                <a:gd name="connsiteY65" fmla="*/ 993775 h 1204913"/>
                <a:gd name="connsiteX66" fmla="*/ 385410 w 577850"/>
                <a:gd name="connsiteY66" fmla="*/ 995362 h 1204913"/>
                <a:gd name="connsiteX67" fmla="*/ 382117 w 577850"/>
                <a:gd name="connsiteY67" fmla="*/ 995362 h 1204913"/>
                <a:gd name="connsiteX68" fmla="*/ 380471 w 577850"/>
                <a:gd name="connsiteY68" fmla="*/ 993775 h 1204913"/>
                <a:gd name="connsiteX69" fmla="*/ 378825 w 577850"/>
                <a:gd name="connsiteY69" fmla="*/ 992187 h 1204913"/>
                <a:gd name="connsiteX70" fmla="*/ 375532 w 577850"/>
                <a:gd name="connsiteY70" fmla="*/ 995362 h 1204913"/>
                <a:gd name="connsiteX71" fmla="*/ 373886 w 577850"/>
                <a:gd name="connsiteY71" fmla="*/ 995362 h 1204913"/>
                <a:gd name="connsiteX72" fmla="*/ 370593 w 577850"/>
                <a:gd name="connsiteY72" fmla="*/ 1000125 h 1204913"/>
                <a:gd name="connsiteX73" fmla="*/ 370593 w 577850"/>
                <a:gd name="connsiteY73" fmla="*/ 1001712 h 1204913"/>
                <a:gd name="connsiteX74" fmla="*/ 367301 w 577850"/>
                <a:gd name="connsiteY74" fmla="*/ 1004887 h 1204913"/>
                <a:gd name="connsiteX75" fmla="*/ 365654 w 577850"/>
                <a:gd name="connsiteY75" fmla="*/ 1006475 h 1204913"/>
                <a:gd name="connsiteX76" fmla="*/ 364008 w 577850"/>
                <a:gd name="connsiteY76" fmla="*/ 1008062 h 1204913"/>
                <a:gd name="connsiteX77" fmla="*/ 360716 w 577850"/>
                <a:gd name="connsiteY77" fmla="*/ 1006475 h 1204913"/>
                <a:gd name="connsiteX78" fmla="*/ 357423 w 577850"/>
                <a:gd name="connsiteY78" fmla="*/ 1004887 h 1204913"/>
                <a:gd name="connsiteX79" fmla="*/ 357423 w 577850"/>
                <a:gd name="connsiteY79" fmla="*/ 1003300 h 1204913"/>
                <a:gd name="connsiteX80" fmla="*/ 355777 w 577850"/>
                <a:gd name="connsiteY80" fmla="*/ 1003300 h 1204913"/>
                <a:gd name="connsiteX81" fmla="*/ 355777 w 577850"/>
                <a:gd name="connsiteY81" fmla="*/ 1000125 h 1204913"/>
                <a:gd name="connsiteX82" fmla="*/ 355777 w 577850"/>
                <a:gd name="connsiteY82" fmla="*/ 996950 h 1204913"/>
                <a:gd name="connsiteX83" fmla="*/ 355777 w 577850"/>
                <a:gd name="connsiteY83" fmla="*/ 995362 h 1204913"/>
                <a:gd name="connsiteX84" fmla="*/ 350838 w 577850"/>
                <a:gd name="connsiteY84" fmla="*/ 995362 h 1204913"/>
                <a:gd name="connsiteX85" fmla="*/ 354130 w 577850"/>
                <a:gd name="connsiteY85" fmla="*/ 993775 h 1204913"/>
                <a:gd name="connsiteX86" fmla="*/ 359069 w 577850"/>
                <a:gd name="connsiteY86" fmla="*/ 992187 h 1204913"/>
                <a:gd name="connsiteX87" fmla="*/ 359069 w 577850"/>
                <a:gd name="connsiteY87" fmla="*/ 989012 h 1204913"/>
                <a:gd name="connsiteX88" fmla="*/ 360716 w 577850"/>
                <a:gd name="connsiteY88" fmla="*/ 987425 h 1204913"/>
                <a:gd name="connsiteX89" fmla="*/ 360716 w 577850"/>
                <a:gd name="connsiteY89" fmla="*/ 985837 h 1204913"/>
                <a:gd name="connsiteX90" fmla="*/ 364008 w 577850"/>
                <a:gd name="connsiteY90" fmla="*/ 984250 h 1204913"/>
                <a:gd name="connsiteX91" fmla="*/ 367301 w 577850"/>
                <a:gd name="connsiteY91" fmla="*/ 984250 h 1204913"/>
                <a:gd name="connsiteX92" fmla="*/ 370593 w 577850"/>
                <a:gd name="connsiteY92" fmla="*/ 984250 h 1204913"/>
                <a:gd name="connsiteX93" fmla="*/ 372240 w 577850"/>
                <a:gd name="connsiteY93" fmla="*/ 982662 h 1204913"/>
                <a:gd name="connsiteX94" fmla="*/ 375532 w 577850"/>
                <a:gd name="connsiteY94" fmla="*/ 982662 h 1204913"/>
                <a:gd name="connsiteX95" fmla="*/ 377178 w 577850"/>
                <a:gd name="connsiteY95" fmla="*/ 979487 h 1204913"/>
                <a:gd name="connsiteX96" fmla="*/ 378825 w 577850"/>
                <a:gd name="connsiteY96" fmla="*/ 979487 h 1204913"/>
                <a:gd name="connsiteX97" fmla="*/ 380471 w 577850"/>
                <a:gd name="connsiteY97" fmla="*/ 977900 h 1204913"/>
                <a:gd name="connsiteX98" fmla="*/ 382117 w 577850"/>
                <a:gd name="connsiteY98" fmla="*/ 977900 h 1204913"/>
                <a:gd name="connsiteX99" fmla="*/ 385410 w 577850"/>
                <a:gd name="connsiteY99" fmla="*/ 977900 h 1204913"/>
                <a:gd name="connsiteX100" fmla="*/ 388703 w 577850"/>
                <a:gd name="connsiteY100" fmla="*/ 976312 h 1204913"/>
                <a:gd name="connsiteX101" fmla="*/ 504459 w 577850"/>
                <a:gd name="connsiteY101" fmla="*/ 838200 h 1204913"/>
                <a:gd name="connsiteX102" fmla="*/ 506088 w 577850"/>
                <a:gd name="connsiteY102" fmla="*/ 841442 h 1204913"/>
                <a:gd name="connsiteX103" fmla="*/ 507716 w 577850"/>
                <a:gd name="connsiteY103" fmla="*/ 844684 h 1204913"/>
                <a:gd name="connsiteX104" fmla="*/ 506088 w 577850"/>
                <a:gd name="connsiteY104" fmla="*/ 847926 h 1204913"/>
                <a:gd name="connsiteX105" fmla="*/ 506088 w 577850"/>
                <a:gd name="connsiteY105" fmla="*/ 849547 h 1204913"/>
                <a:gd name="connsiteX106" fmla="*/ 509344 w 577850"/>
                <a:gd name="connsiteY106" fmla="*/ 852788 h 1204913"/>
                <a:gd name="connsiteX107" fmla="*/ 510972 w 577850"/>
                <a:gd name="connsiteY107" fmla="*/ 854409 h 1204913"/>
                <a:gd name="connsiteX108" fmla="*/ 512600 w 577850"/>
                <a:gd name="connsiteY108" fmla="*/ 857651 h 1204913"/>
                <a:gd name="connsiteX109" fmla="*/ 515857 w 577850"/>
                <a:gd name="connsiteY109" fmla="*/ 862514 h 1204913"/>
                <a:gd name="connsiteX110" fmla="*/ 517485 w 577850"/>
                <a:gd name="connsiteY110" fmla="*/ 865756 h 1204913"/>
                <a:gd name="connsiteX111" fmla="*/ 519113 w 577850"/>
                <a:gd name="connsiteY111" fmla="*/ 868998 h 1204913"/>
                <a:gd name="connsiteX112" fmla="*/ 519113 w 577850"/>
                <a:gd name="connsiteY112" fmla="*/ 870619 h 1204913"/>
                <a:gd name="connsiteX113" fmla="*/ 519113 w 577850"/>
                <a:gd name="connsiteY113" fmla="*/ 875481 h 1204913"/>
                <a:gd name="connsiteX114" fmla="*/ 517485 w 577850"/>
                <a:gd name="connsiteY114" fmla="*/ 880344 h 1204913"/>
                <a:gd name="connsiteX115" fmla="*/ 515857 w 577850"/>
                <a:gd name="connsiteY115" fmla="*/ 881965 h 1204913"/>
                <a:gd name="connsiteX116" fmla="*/ 515857 w 577850"/>
                <a:gd name="connsiteY116" fmla="*/ 885207 h 1204913"/>
                <a:gd name="connsiteX117" fmla="*/ 514229 w 577850"/>
                <a:gd name="connsiteY117" fmla="*/ 886828 h 1204913"/>
                <a:gd name="connsiteX118" fmla="*/ 512600 w 577850"/>
                <a:gd name="connsiteY118" fmla="*/ 890070 h 1204913"/>
                <a:gd name="connsiteX119" fmla="*/ 510972 w 577850"/>
                <a:gd name="connsiteY119" fmla="*/ 893312 h 1204913"/>
                <a:gd name="connsiteX120" fmla="*/ 509344 w 577850"/>
                <a:gd name="connsiteY120" fmla="*/ 898174 h 1204913"/>
                <a:gd name="connsiteX121" fmla="*/ 509344 w 577850"/>
                <a:gd name="connsiteY121" fmla="*/ 899795 h 1204913"/>
                <a:gd name="connsiteX122" fmla="*/ 506088 w 577850"/>
                <a:gd name="connsiteY122" fmla="*/ 899795 h 1204913"/>
                <a:gd name="connsiteX123" fmla="*/ 502831 w 577850"/>
                <a:gd name="connsiteY123" fmla="*/ 901416 h 1204913"/>
                <a:gd name="connsiteX124" fmla="*/ 502831 w 577850"/>
                <a:gd name="connsiteY124" fmla="*/ 903037 h 1204913"/>
                <a:gd name="connsiteX125" fmla="*/ 501203 w 577850"/>
                <a:gd name="connsiteY125" fmla="*/ 906279 h 1204913"/>
                <a:gd name="connsiteX126" fmla="*/ 502831 w 577850"/>
                <a:gd name="connsiteY126" fmla="*/ 907900 h 1204913"/>
                <a:gd name="connsiteX127" fmla="*/ 501203 w 577850"/>
                <a:gd name="connsiteY127" fmla="*/ 912763 h 1204913"/>
                <a:gd name="connsiteX128" fmla="*/ 502831 w 577850"/>
                <a:gd name="connsiteY128" fmla="*/ 917626 h 1204913"/>
                <a:gd name="connsiteX129" fmla="*/ 502831 w 577850"/>
                <a:gd name="connsiteY129" fmla="*/ 920867 h 1204913"/>
                <a:gd name="connsiteX130" fmla="*/ 502831 w 577850"/>
                <a:gd name="connsiteY130" fmla="*/ 925730 h 1204913"/>
                <a:gd name="connsiteX131" fmla="*/ 499575 w 577850"/>
                <a:gd name="connsiteY131" fmla="*/ 928972 h 1204913"/>
                <a:gd name="connsiteX132" fmla="*/ 497947 w 577850"/>
                <a:gd name="connsiteY132" fmla="*/ 932214 h 1204913"/>
                <a:gd name="connsiteX133" fmla="*/ 494690 w 577850"/>
                <a:gd name="connsiteY133" fmla="*/ 937077 h 1204913"/>
                <a:gd name="connsiteX134" fmla="*/ 494690 w 577850"/>
                <a:gd name="connsiteY134" fmla="*/ 940318 h 1204913"/>
                <a:gd name="connsiteX135" fmla="*/ 496318 w 577850"/>
                <a:gd name="connsiteY135" fmla="*/ 941939 h 1204913"/>
                <a:gd name="connsiteX136" fmla="*/ 497947 w 577850"/>
                <a:gd name="connsiteY136" fmla="*/ 945181 h 1204913"/>
                <a:gd name="connsiteX137" fmla="*/ 499575 w 577850"/>
                <a:gd name="connsiteY137" fmla="*/ 946802 h 1204913"/>
                <a:gd name="connsiteX138" fmla="*/ 499575 w 577850"/>
                <a:gd name="connsiteY138" fmla="*/ 950044 h 1204913"/>
                <a:gd name="connsiteX139" fmla="*/ 497947 w 577850"/>
                <a:gd name="connsiteY139" fmla="*/ 951665 h 1204913"/>
                <a:gd name="connsiteX140" fmla="*/ 494690 w 577850"/>
                <a:gd name="connsiteY140" fmla="*/ 953286 h 1204913"/>
                <a:gd name="connsiteX141" fmla="*/ 494690 w 577850"/>
                <a:gd name="connsiteY141" fmla="*/ 956528 h 1204913"/>
                <a:gd name="connsiteX142" fmla="*/ 493062 w 577850"/>
                <a:gd name="connsiteY142" fmla="*/ 959770 h 1204913"/>
                <a:gd name="connsiteX143" fmla="*/ 491434 w 577850"/>
                <a:gd name="connsiteY143" fmla="*/ 963011 h 1204913"/>
                <a:gd name="connsiteX144" fmla="*/ 486549 w 577850"/>
                <a:gd name="connsiteY144" fmla="*/ 966253 h 1204913"/>
                <a:gd name="connsiteX145" fmla="*/ 483293 w 577850"/>
                <a:gd name="connsiteY145" fmla="*/ 966253 h 1204913"/>
                <a:gd name="connsiteX146" fmla="*/ 480036 w 577850"/>
                <a:gd name="connsiteY146" fmla="*/ 964632 h 1204913"/>
                <a:gd name="connsiteX147" fmla="*/ 480036 w 577850"/>
                <a:gd name="connsiteY147" fmla="*/ 961391 h 1204913"/>
                <a:gd name="connsiteX148" fmla="*/ 480036 w 577850"/>
                <a:gd name="connsiteY148" fmla="*/ 959770 h 1204913"/>
                <a:gd name="connsiteX149" fmla="*/ 478408 w 577850"/>
                <a:gd name="connsiteY149" fmla="*/ 959770 h 1204913"/>
                <a:gd name="connsiteX150" fmla="*/ 475151 w 577850"/>
                <a:gd name="connsiteY150" fmla="*/ 961391 h 1204913"/>
                <a:gd name="connsiteX151" fmla="*/ 471895 w 577850"/>
                <a:gd name="connsiteY151" fmla="*/ 961391 h 1204913"/>
                <a:gd name="connsiteX152" fmla="*/ 470267 w 577850"/>
                <a:gd name="connsiteY152" fmla="*/ 963011 h 1204913"/>
                <a:gd name="connsiteX153" fmla="*/ 468638 w 577850"/>
                <a:gd name="connsiteY153" fmla="*/ 966253 h 1204913"/>
                <a:gd name="connsiteX154" fmla="*/ 468638 w 577850"/>
                <a:gd name="connsiteY154" fmla="*/ 969495 h 1204913"/>
                <a:gd name="connsiteX155" fmla="*/ 465382 w 577850"/>
                <a:gd name="connsiteY155" fmla="*/ 972737 h 1204913"/>
                <a:gd name="connsiteX156" fmla="*/ 463754 w 577850"/>
                <a:gd name="connsiteY156" fmla="*/ 971116 h 1204913"/>
                <a:gd name="connsiteX157" fmla="*/ 462126 w 577850"/>
                <a:gd name="connsiteY157" fmla="*/ 969495 h 1204913"/>
                <a:gd name="connsiteX158" fmla="*/ 460497 w 577850"/>
                <a:gd name="connsiteY158" fmla="*/ 966253 h 1204913"/>
                <a:gd name="connsiteX159" fmla="*/ 460497 w 577850"/>
                <a:gd name="connsiteY159" fmla="*/ 963011 h 1204913"/>
                <a:gd name="connsiteX160" fmla="*/ 457241 w 577850"/>
                <a:gd name="connsiteY160" fmla="*/ 966253 h 1204913"/>
                <a:gd name="connsiteX161" fmla="*/ 455613 w 577850"/>
                <a:gd name="connsiteY161" fmla="*/ 969495 h 1204913"/>
                <a:gd name="connsiteX162" fmla="*/ 455613 w 577850"/>
                <a:gd name="connsiteY162" fmla="*/ 971116 h 1204913"/>
                <a:gd name="connsiteX163" fmla="*/ 452356 w 577850"/>
                <a:gd name="connsiteY163" fmla="*/ 972737 h 1204913"/>
                <a:gd name="connsiteX164" fmla="*/ 449100 w 577850"/>
                <a:gd name="connsiteY164" fmla="*/ 974358 h 1204913"/>
                <a:gd name="connsiteX165" fmla="*/ 444215 w 577850"/>
                <a:gd name="connsiteY165" fmla="*/ 972737 h 1204913"/>
                <a:gd name="connsiteX166" fmla="*/ 440959 w 577850"/>
                <a:gd name="connsiteY166" fmla="*/ 974358 h 1204913"/>
                <a:gd name="connsiteX167" fmla="*/ 437702 w 577850"/>
                <a:gd name="connsiteY167" fmla="*/ 972737 h 1204913"/>
                <a:gd name="connsiteX168" fmla="*/ 434446 w 577850"/>
                <a:gd name="connsiteY168" fmla="*/ 971116 h 1204913"/>
                <a:gd name="connsiteX169" fmla="*/ 429561 w 577850"/>
                <a:gd name="connsiteY169" fmla="*/ 966253 h 1204913"/>
                <a:gd name="connsiteX170" fmla="*/ 427933 w 577850"/>
                <a:gd name="connsiteY170" fmla="*/ 969495 h 1204913"/>
                <a:gd name="connsiteX171" fmla="*/ 427933 w 577850"/>
                <a:gd name="connsiteY171" fmla="*/ 971116 h 1204913"/>
                <a:gd name="connsiteX172" fmla="*/ 429561 w 577850"/>
                <a:gd name="connsiteY172" fmla="*/ 972737 h 1204913"/>
                <a:gd name="connsiteX173" fmla="*/ 431190 w 577850"/>
                <a:gd name="connsiteY173" fmla="*/ 975979 h 1204913"/>
                <a:gd name="connsiteX174" fmla="*/ 429561 w 577850"/>
                <a:gd name="connsiteY174" fmla="*/ 979221 h 1204913"/>
                <a:gd name="connsiteX175" fmla="*/ 426305 w 577850"/>
                <a:gd name="connsiteY175" fmla="*/ 979221 h 1204913"/>
                <a:gd name="connsiteX176" fmla="*/ 423049 w 577850"/>
                <a:gd name="connsiteY176" fmla="*/ 980842 h 1204913"/>
                <a:gd name="connsiteX177" fmla="*/ 423049 w 577850"/>
                <a:gd name="connsiteY177" fmla="*/ 982463 h 1204913"/>
                <a:gd name="connsiteX178" fmla="*/ 418164 w 577850"/>
                <a:gd name="connsiteY178" fmla="*/ 987325 h 1204913"/>
                <a:gd name="connsiteX179" fmla="*/ 418164 w 577850"/>
                <a:gd name="connsiteY179" fmla="*/ 988946 h 1204913"/>
                <a:gd name="connsiteX180" fmla="*/ 414908 w 577850"/>
                <a:gd name="connsiteY180" fmla="*/ 990567 h 1204913"/>
                <a:gd name="connsiteX181" fmla="*/ 413279 w 577850"/>
                <a:gd name="connsiteY181" fmla="*/ 992188 h 1204913"/>
                <a:gd name="connsiteX182" fmla="*/ 410023 w 577850"/>
                <a:gd name="connsiteY182" fmla="*/ 990567 h 1204913"/>
                <a:gd name="connsiteX183" fmla="*/ 408395 w 577850"/>
                <a:gd name="connsiteY183" fmla="*/ 990567 h 1204913"/>
                <a:gd name="connsiteX184" fmla="*/ 406767 w 577850"/>
                <a:gd name="connsiteY184" fmla="*/ 987325 h 1204913"/>
                <a:gd name="connsiteX185" fmla="*/ 405138 w 577850"/>
                <a:gd name="connsiteY185" fmla="*/ 985704 h 1204913"/>
                <a:gd name="connsiteX186" fmla="*/ 403510 w 577850"/>
                <a:gd name="connsiteY186" fmla="*/ 984084 h 1204913"/>
                <a:gd name="connsiteX187" fmla="*/ 403510 w 577850"/>
                <a:gd name="connsiteY187" fmla="*/ 980842 h 1204913"/>
                <a:gd name="connsiteX188" fmla="*/ 405138 w 577850"/>
                <a:gd name="connsiteY188" fmla="*/ 977600 h 1204913"/>
                <a:gd name="connsiteX189" fmla="*/ 406767 w 577850"/>
                <a:gd name="connsiteY189" fmla="*/ 975979 h 1204913"/>
                <a:gd name="connsiteX190" fmla="*/ 406767 w 577850"/>
                <a:gd name="connsiteY190" fmla="*/ 974358 h 1204913"/>
                <a:gd name="connsiteX191" fmla="*/ 405138 w 577850"/>
                <a:gd name="connsiteY191" fmla="*/ 971116 h 1204913"/>
                <a:gd name="connsiteX192" fmla="*/ 396997 w 577850"/>
                <a:gd name="connsiteY192" fmla="*/ 971116 h 1204913"/>
                <a:gd name="connsiteX193" fmla="*/ 393741 w 577850"/>
                <a:gd name="connsiteY193" fmla="*/ 971116 h 1204913"/>
                <a:gd name="connsiteX194" fmla="*/ 390485 w 577850"/>
                <a:gd name="connsiteY194" fmla="*/ 971116 h 1204913"/>
                <a:gd name="connsiteX195" fmla="*/ 387228 w 577850"/>
                <a:gd name="connsiteY195" fmla="*/ 972737 h 1204913"/>
                <a:gd name="connsiteX196" fmla="*/ 382344 w 577850"/>
                <a:gd name="connsiteY196" fmla="*/ 974358 h 1204913"/>
                <a:gd name="connsiteX197" fmla="*/ 379087 w 577850"/>
                <a:gd name="connsiteY197" fmla="*/ 974358 h 1204913"/>
                <a:gd name="connsiteX198" fmla="*/ 377459 w 577850"/>
                <a:gd name="connsiteY198" fmla="*/ 974358 h 1204913"/>
                <a:gd name="connsiteX199" fmla="*/ 375831 w 577850"/>
                <a:gd name="connsiteY199" fmla="*/ 975979 h 1204913"/>
                <a:gd name="connsiteX200" fmla="*/ 372574 w 577850"/>
                <a:gd name="connsiteY200" fmla="*/ 975979 h 1204913"/>
                <a:gd name="connsiteX201" fmla="*/ 369318 w 577850"/>
                <a:gd name="connsiteY201" fmla="*/ 975979 h 1204913"/>
                <a:gd name="connsiteX202" fmla="*/ 366061 w 577850"/>
                <a:gd name="connsiteY202" fmla="*/ 977600 h 1204913"/>
                <a:gd name="connsiteX203" fmla="*/ 364433 w 577850"/>
                <a:gd name="connsiteY203" fmla="*/ 979221 h 1204913"/>
                <a:gd name="connsiteX204" fmla="*/ 361177 w 577850"/>
                <a:gd name="connsiteY204" fmla="*/ 977600 h 1204913"/>
                <a:gd name="connsiteX205" fmla="*/ 357920 w 577850"/>
                <a:gd name="connsiteY205" fmla="*/ 979221 h 1204913"/>
                <a:gd name="connsiteX206" fmla="*/ 357920 w 577850"/>
                <a:gd name="connsiteY206" fmla="*/ 977600 h 1204913"/>
                <a:gd name="connsiteX207" fmla="*/ 354664 w 577850"/>
                <a:gd name="connsiteY207" fmla="*/ 977600 h 1204913"/>
                <a:gd name="connsiteX208" fmla="*/ 354664 w 577850"/>
                <a:gd name="connsiteY208" fmla="*/ 980842 h 1204913"/>
                <a:gd name="connsiteX209" fmla="*/ 354664 w 577850"/>
                <a:gd name="connsiteY209" fmla="*/ 984084 h 1204913"/>
                <a:gd name="connsiteX210" fmla="*/ 354664 w 577850"/>
                <a:gd name="connsiteY210" fmla="*/ 987325 h 1204913"/>
                <a:gd name="connsiteX211" fmla="*/ 349779 w 577850"/>
                <a:gd name="connsiteY211" fmla="*/ 985704 h 1204913"/>
                <a:gd name="connsiteX212" fmla="*/ 346523 w 577850"/>
                <a:gd name="connsiteY212" fmla="*/ 984084 h 1204913"/>
                <a:gd name="connsiteX213" fmla="*/ 344895 w 577850"/>
                <a:gd name="connsiteY213" fmla="*/ 984084 h 1204913"/>
                <a:gd name="connsiteX214" fmla="*/ 341638 w 577850"/>
                <a:gd name="connsiteY214" fmla="*/ 985704 h 1204913"/>
                <a:gd name="connsiteX215" fmla="*/ 336754 w 577850"/>
                <a:gd name="connsiteY215" fmla="*/ 984084 h 1204913"/>
                <a:gd name="connsiteX216" fmla="*/ 333497 w 577850"/>
                <a:gd name="connsiteY216" fmla="*/ 984084 h 1204913"/>
                <a:gd name="connsiteX217" fmla="*/ 331869 w 577850"/>
                <a:gd name="connsiteY217" fmla="*/ 984084 h 1204913"/>
                <a:gd name="connsiteX218" fmla="*/ 330241 w 577850"/>
                <a:gd name="connsiteY218" fmla="*/ 984084 h 1204913"/>
                <a:gd name="connsiteX219" fmla="*/ 330241 w 577850"/>
                <a:gd name="connsiteY219" fmla="*/ 980842 h 1204913"/>
                <a:gd name="connsiteX220" fmla="*/ 330241 w 577850"/>
                <a:gd name="connsiteY220" fmla="*/ 979221 h 1204913"/>
                <a:gd name="connsiteX221" fmla="*/ 336754 w 577850"/>
                <a:gd name="connsiteY221" fmla="*/ 977600 h 1204913"/>
                <a:gd name="connsiteX222" fmla="*/ 341638 w 577850"/>
                <a:gd name="connsiteY222" fmla="*/ 972737 h 1204913"/>
                <a:gd name="connsiteX223" fmla="*/ 344895 w 577850"/>
                <a:gd name="connsiteY223" fmla="*/ 971116 h 1204913"/>
                <a:gd name="connsiteX224" fmla="*/ 348151 w 577850"/>
                <a:gd name="connsiteY224" fmla="*/ 967874 h 1204913"/>
                <a:gd name="connsiteX225" fmla="*/ 351408 w 577850"/>
                <a:gd name="connsiteY225" fmla="*/ 966253 h 1204913"/>
                <a:gd name="connsiteX226" fmla="*/ 356292 w 577850"/>
                <a:gd name="connsiteY226" fmla="*/ 963011 h 1204913"/>
                <a:gd name="connsiteX227" fmla="*/ 361177 w 577850"/>
                <a:gd name="connsiteY227" fmla="*/ 958149 h 1204913"/>
                <a:gd name="connsiteX228" fmla="*/ 364433 w 577850"/>
                <a:gd name="connsiteY228" fmla="*/ 956528 h 1204913"/>
                <a:gd name="connsiteX229" fmla="*/ 364433 w 577850"/>
                <a:gd name="connsiteY229" fmla="*/ 954907 h 1204913"/>
                <a:gd name="connsiteX230" fmla="*/ 367690 w 577850"/>
                <a:gd name="connsiteY230" fmla="*/ 954907 h 1204913"/>
                <a:gd name="connsiteX231" fmla="*/ 370946 w 577850"/>
                <a:gd name="connsiteY231" fmla="*/ 954907 h 1204913"/>
                <a:gd name="connsiteX232" fmla="*/ 372574 w 577850"/>
                <a:gd name="connsiteY232" fmla="*/ 954907 h 1204913"/>
                <a:gd name="connsiteX233" fmla="*/ 374202 w 577850"/>
                <a:gd name="connsiteY233" fmla="*/ 954907 h 1204913"/>
                <a:gd name="connsiteX234" fmla="*/ 375831 w 577850"/>
                <a:gd name="connsiteY234" fmla="*/ 954907 h 1204913"/>
                <a:gd name="connsiteX235" fmla="*/ 377459 w 577850"/>
                <a:gd name="connsiteY235" fmla="*/ 954907 h 1204913"/>
                <a:gd name="connsiteX236" fmla="*/ 380715 w 577850"/>
                <a:gd name="connsiteY236" fmla="*/ 954907 h 1204913"/>
                <a:gd name="connsiteX237" fmla="*/ 382344 w 577850"/>
                <a:gd name="connsiteY237" fmla="*/ 953286 h 1204913"/>
                <a:gd name="connsiteX238" fmla="*/ 383972 w 577850"/>
                <a:gd name="connsiteY238" fmla="*/ 953286 h 1204913"/>
                <a:gd name="connsiteX239" fmla="*/ 385600 w 577850"/>
                <a:gd name="connsiteY239" fmla="*/ 953286 h 1204913"/>
                <a:gd name="connsiteX240" fmla="*/ 387228 w 577850"/>
                <a:gd name="connsiteY240" fmla="*/ 953286 h 1204913"/>
                <a:gd name="connsiteX241" fmla="*/ 388856 w 577850"/>
                <a:gd name="connsiteY241" fmla="*/ 951665 h 1204913"/>
                <a:gd name="connsiteX242" fmla="*/ 392113 w 577850"/>
                <a:gd name="connsiteY242" fmla="*/ 951665 h 1204913"/>
                <a:gd name="connsiteX243" fmla="*/ 395369 w 577850"/>
                <a:gd name="connsiteY243" fmla="*/ 951665 h 1204913"/>
                <a:gd name="connsiteX244" fmla="*/ 398626 w 577850"/>
                <a:gd name="connsiteY244" fmla="*/ 951665 h 1204913"/>
                <a:gd name="connsiteX245" fmla="*/ 400254 w 577850"/>
                <a:gd name="connsiteY245" fmla="*/ 951665 h 1204913"/>
                <a:gd name="connsiteX246" fmla="*/ 401882 w 577850"/>
                <a:gd name="connsiteY246" fmla="*/ 953286 h 1204913"/>
                <a:gd name="connsiteX247" fmla="*/ 403510 w 577850"/>
                <a:gd name="connsiteY247" fmla="*/ 953286 h 1204913"/>
                <a:gd name="connsiteX248" fmla="*/ 405138 w 577850"/>
                <a:gd name="connsiteY248" fmla="*/ 951665 h 1204913"/>
                <a:gd name="connsiteX249" fmla="*/ 406767 w 577850"/>
                <a:gd name="connsiteY249" fmla="*/ 953286 h 1204913"/>
                <a:gd name="connsiteX250" fmla="*/ 410023 w 577850"/>
                <a:gd name="connsiteY250" fmla="*/ 954907 h 1204913"/>
                <a:gd name="connsiteX251" fmla="*/ 411651 w 577850"/>
                <a:gd name="connsiteY251" fmla="*/ 953286 h 1204913"/>
                <a:gd name="connsiteX252" fmla="*/ 413279 w 577850"/>
                <a:gd name="connsiteY252" fmla="*/ 953286 h 1204913"/>
                <a:gd name="connsiteX253" fmla="*/ 414908 w 577850"/>
                <a:gd name="connsiteY253" fmla="*/ 951665 h 1204913"/>
                <a:gd name="connsiteX254" fmla="*/ 414908 w 577850"/>
                <a:gd name="connsiteY254" fmla="*/ 948423 h 1204913"/>
                <a:gd name="connsiteX255" fmla="*/ 416536 w 577850"/>
                <a:gd name="connsiteY255" fmla="*/ 946802 h 1204913"/>
                <a:gd name="connsiteX256" fmla="*/ 418164 w 577850"/>
                <a:gd name="connsiteY256" fmla="*/ 945181 h 1204913"/>
                <a:gd name="connsiteX257" fmla="*/ 419792 w 577850"/>
                <a:gd name="connsiteY257" fmla="*/ 941939 h 1204913"/>
                <a:gd name="connsiteX258" fmla="*/ 421420 w 577850"/>
                <a:gd name="connsiteY258" fmla="*/ 940318 h 1204913"/>
                <a:gd name="connsiteX259" fmla="*/ 423049 w 577850"/>
                <a:gd name="connsiteY259" fmla="*/ 938698 h 1204913"/>
                <a:gd name="connsiteX260" fmla="*/ 426305 w 577850"/>
                <a:gd name="connsiteY260" fmla="*/ 937077 h 1204913"/>
                <a:gd name="connsiteX261" fmla="*/ 426305 w 577850"/>
                <a:gd name="connsiteY261" fmla="*/ 935456 h 1204913"/>
                <a:gd name="connsiteX262" fmla="*/ 427933 w 577850"/>
                <a:gd name="connsiteY262" fmla="*/ 928972 h 1204913"/>
                <a:gd name="connsiteX263" fmla="*/ 429561 w 577850"/>
                <a:gd name="connsiteY263" fmla="*/ 925730 h 1204913"/>
                <a:gd name="connsiteX264" fmla="*/ 431190 w 577850"/>
                <a:gd name="connsiteY264" fmla="*/ 925730 h 1204913"/>
                <a:gd name="connsiteX265" fmla="*/ 432818 w 577850"/>
                <a:gd name="connsiteY265" fmla="*/ 925730 h 1204913"/>
                <a:gd name="connsiteX266" fmla="*/ 436074 w 577850"/>
                <a:gd name="connsiteY266" fmla="*/ 927351 h 1204913"/>
                <a:gd name="connsiteX267" fmla="*/ 439331 w 577850"/>
                <a:gd name="connsiteY267" fmla="*/ 927351 h 1204913"/>
                <a:gd name="connsiteX268" fmla="*/ 444215 w 577850"/>
                <a:gd name="connsiteY268" fmla="*/ 925730 h 1204913"/>
                <a:gd name="connsiteX269" fmla="*/ 445844 w 577850"/>
                <a:gd name="connsiteY269" fmla="*/ 925730 h 1204913"/>
                <a:gd name="connsiteX270" fmla="*/ 449100 w 577850"/>
                <a:gd name="connsiteY270" fmla="*/ 924109 h 1204913"/>
                <a:gd name="connsiteX271" fmla="*/ 453985 w 577850"/>
                <a:gd name="connsiteY271" fmla="*/ 924109 h 1204913"/>
                <a:gd name="connsiteX272" fmla="*/ 457241 w 577850"/>
                <a:gd name="connsiteY272" fmla="*/ 920867 h 1204913"/>
                <a:gd name="connsiteX273" fmla="*/ 458869 w 577850"/>
                <a:gd name="connsiteY273" fmla="*/ 919246 h 1204913"/>
                <a:gd name="connsiteX274" fmla="*/ 460497 w 577850"/>
                <a:gd name="connsiteY274" fmla="*/ 919246 h 1204913"/>
                <a:gd name="connsiteX275" fmla="*/ 463754 w 577850"/>
                <a:gd name="connsiteY275" fmla="*/ 916005 h 1204913"/>
                <a:gd name="connsiteX276" fmla="*/ 465382 w 577850"/>
                <a:gd name="connsiteY276" fmla="*/ 907900 h 1204913"/>
                <a:gd name="connsiteX277" fmla="*/ 468638 w 577850"/>
                <a:gd name="connsiteY277" fmla="*/ 907900 h 1204913"/>
                <a:gd name="connsiteX278" fmla="*/ 471895 w 577850"/>
                <a:gd name="connsiteY278" fmla="*/ 904658 h 1204913"/>
                <a:gd name="connsiteX279" fmla="*/ 473523 w 577850"/>
                <a:gd name="connsiteY279" fmla="*/ 903037 h 1204913"/>
                <a:gd name="connsiteX280" fmla="*/ 476779 w 577850"/>
                <a:gd name="connsiteY280" fmla="*/ 899795 h 1204913"/>
                <a:gd name="connsiteX281" fmla="*/ 476779 w 577850"/>
                <a:gd name="connsiteY281" fmla="*/ 896553 h 1204913"/>
                <a:gd name="connsiteX282" fmla="*/ 476779 w 577850"/>
                <a:gd name="connsiteY282" fmla="*/ 894933 h 1204913"/>
                <a:gd name="connsiteX283" fmla="*/ 480036 w 577850"/>
                <a:gd name="connsiteY283" fmla="*/ 891691 h 1204913"/>
                <a:gd name="connsiteX284" fmla="*/ 481665 w 577850"/>
                <a:gd name="connsiteY284" fmla="*/ 888449 h 1204913"/>
                <a:gd name="connsiteX285" fmla="*/ 481665 w 577850"/>
                <a:gd name="connsiteY285" fmla="*/ 885207 h 1204913"/>
                <a:gd name="connsiteX286" fmla="*/ 483293 w 577850"/>
                <a:gd name="connsiteY286" fmla="*/ 881965 h 1204913"/>
                <a:gd name="connsiteX287" fmla="*/ 484921 w 577850"/>
                <a:gd name="connsiteY287" fmla="*/ 880344 h 1204913"/>
                <a:gd name="connsiteX288" fmla="*/ 484921 w 577850"/>
                <a:gd name="connsiteY288" fmla="*/ 877102 h 1204913"/>
                <a:gd name="connsiteX289" fmla="*/ 484921 w 577850"/>
                <a:gd name="connsiteY289" fmla="*/ 873861 h 1204913"/>
                <a:gd name="connsiteX290" fmla="*/ 483293 w 577850"/>
                <a:gd name="connsiteY290" fmla="*/ 870619 h 1204913"/>
                <a:gd name="connsiteX291" fmla="*/ 483293 w 577850"/>
                <a:gd name="connsiteY291" fmla="*/ 867377 h 1204913"/>
                <a:gd name="connsiteX292" fmla="*/ 484921 w 577850"/>
                <a:gd name="connsiteY292" fmla="*/ 862514 h 1204913"/>
                <a:gd name="connsiteX293" fmla="*/ 483293 w 577850"/>
                <a:gd name="connsiteY293" fmla="*/ 859272 h 1204913"/>
                <a:gd name="connsiteX294" fmla="*/ 481665 w 577850"/>
                <a:gd name="connsiteY294" fmla="*/ 856030 h 1204913"/>
                <a:gd name="connsiteX295" fmla="*/ 484921 w 577850"/>
                <a:gd name="connsiteY295" fmla="*/ 852788 h 1204913"/>
                <a:gd name="connsiteX296" fmla="*/ 484921 w 577850"/>
                <a:gd name="connsiteY296" fmla="*/ 851168 h 1204913"/>
                <a:gd name="connsiteX297" fmla="*/ 486549 w 577850"/>
                <a:gd name="connsiteY297" fmla="*/ 849547 h 1204913"/>
                <a:gd name="connsiteX298" fmla="*/ 489806 w 577850"/>
                <a:gd name="connsiteY298" fmla="*/ 849547 h 1204913"/>
                <a:gd name="connsiteX299" fmla="*/ 489806 w 577850"/>
                <a:gd name="connsiteY299" fmla="*/ 846305 h 1204913"/>
                <a:gd name="connsiteX300" fmla="*/ 489806 w 577850"/>
                <a:gd name="connsiteY300" fmla="*/ 843063 h 1204913"/>
                <a:gd name="connsiteX301" fmla="*/ 493062 w 577850"/>
                <a:gd name="connsiteY301" fmla="*/ 843063 h 1204913"/>
                <a:gd name="connsiteX302" fmla="*/ 494690 w 577850"/>
                <a:gd name="connsiteY302" fmla="*/ 844684 h 1204913"/>
                <a:gd name="connsiteX303" fmla="*/ 496318 w 577850"/>
                <a:gd name="connsiteY303" fmla="*/ 846305 h 1204913"/>
                <a:gd name="connsiteX304" fmla="*/ 499575 w 577850"/>
                <a:gd name="connsiteY304" fmla="*/ 846305 h 1204913"/>
                <a:gd name="connsiteX305" fmla="*/ 501203 w 577850"/>
                <a:gd name="connsiteY305" fmla="*/ 841442 h 1204913"/>
                <a:gd name="connsiteX306" fmla="*/ 499575 w 577850"/>
                <a:gd name="connsiteY306" fmla="*/ 839821 h 1204913"/>
                <a:gd name="connsiteX307" fmla="*/ 504459 w 577850"/>
                <a:gd name="connsiteY307" fmla="*/ 838200 h 1204913"/>
                <a:gd name="connsiteX308" fmla="*/ 513309 w 577850"/>
                <a:gd name="connsiteY308" fmla="*/ 755650 h 1204913"/>
                <a:gd name="connsiteX309" fmla="*/ 516536 w 577850"/>
                <a:gd name="connsiteY309" fmla="*/ 757269 h 1204913"/>
                <a:gd name="connsiteX310" fmla="*/ 521377 w 577850"/>
                <a:gd name="connsiteY310" fmla="*/ 758887 h 1204913"/>
                <a:gd name="connsiteX311" fmla="*/ 524604 w 577850"/>
                <a:gd name="connsiteY311" fmla="*/ 762125 h 1204913"/>
                <a:gd name="connsiteX312" fmla="*/ 532672 w 577850"/>
                <a:gd name="connsiteY312" fmla="*/ 771836 h 1204913"/>
                <a:gd name="connsiteX313" fmla="*/ 534285 w 577850"/>
                <a:gd name="connsiteY313" fmla="*/ 773455 h 1204913"/>
                <a:gd name="connsiteX314" fmla="*/ 535899 w 577850"/>
                <a:gd name="connsiteY314" fmla="*/ 775074 h 1204913"/>
                <a:gd name="connsiteX315" fmla="*/ 539126 w 577850"/>
                <a:gd name="connsiteY315" fmla="*/ 776692 h 1204913"/>
                <a:gd name="connsiteX316" fmla="*/ 545580 w 577850"/>
                <a:gd name="connsiteY316" fmla="*/ 779930 h 1204913"/>
                <a:gd name="connsiteX317" fmla="*/ 548807 w 577850"/>
                <a:gd name="connsiteY317" fmla="*/ 781548 h 1204913"/>
                <a:gd name="connsiteX318" fmla="*/ 550420 w 577850"/>
                <a:gd name="connsiteY318" fmla="*/ 781548 h 1204913"/>
                <a:gd name="connsiteX319" fmla="*/ 553647 w 577850"/>
                <a:gd name="connsiteY319" fmla="*/ 783167 h 1204913"/>
                <a:gd name="connsiteX320" fmla="*/ 555261 w 577850"/>
                <a:gd name="connsiteY320" fmla="*/ 784785 h 1204913"/>
                <a:gd name="connsiteX321" fmla="*/ 558488 w 577850"/>
                <a:gd name="connsiteY321" fmla="*/ 784785 h 1204913"/>
                <a:gd name="connsiteX322" fmla="*/ 560101 w 577850"/>
                <a:gd name="connsiteY322" fmla="*/ 786404 h 1204913"/>
                <a:gd name="connsiteX323" fmla="*/ 564942 w 577850"/>
                <a:gd name="connsiteY323" fmla="*/ 786404 h 1204913"/>
                <a:gd name="connsiteX324" fmla="*/ 566556 w 577850"/>
                <a:gd name="connsiteY324" fmla="*/ 786404 h 1204913"/>
                <a:gd name="connsiteX325" fmla="*/ 571396 w 577850"/>
                <a:gd name="connsiteY325" fmla="*/ 779930 h 1204913"/>
                <a:gd name="connsiteX326" fmla="*/ 574623 w 577850"/>
                <a:gd name="connsiteY326" fmla="*/ 778311 h 1204913"/>
                <a:gd name="connsiteX327" fmla="*/ 573010 w 577850"/>
                <a:gd name="connsiteY327" fmla="*/ 783167 h 1204913"/>
                <a:gd name="connsiteX328" fmla="*/ 571396 w 577850"/>
                <a:gd name="connsiteY328" fmla="*/ 786404 h 1204913"/>
                <a:gd name="connsiteX329" fmla="*/ 571396 w 577850"/>
                <a:gd name="connsiteY329" fmla="*/ 788023 h 1204913"/>
                <a:gd name="connsiteX330" fmla="*/ 571396 w 577850"/>
                <a:gd name="connsiteY330" fmla="*/ 791260 h 1204913"/>
                <a:gd name="connsiteX331" fmla="*/ 574623 w 577850"/>
                <a:gd name="connsiteY331" fmla="*/ 792879 h 1204913"/>
                <a:gd name="connsiteX332" fmla="*/ 577850 w 577850"/>
                <a:gd name="connsiteY332" fmla="*/ 792879 h 1204913"/>
                <a:gd name="connsiteX333" fmla="*/ 574623 w 577850"/>
                <a:gd name="connsiteY333" fmla="*/ 794497 h 1204913"/>
                <a:gd name="connsiteX334" fmla="*/ 574623 w 577850"/>
                <a:gd name="connsiteY334" fmla="*/ 796116 h 1204913"/>
                <a:gd name="connsiteX335" fmla="*/ 574623 w 577850"/>
                <a:gd name="connsiteY335" fmla="*/ 799353 h 1204913"/>
                <a:gd name="connsiteX336" fmla="*/ 573010 w 577850"/>
                <a:gd name="connsiteY336" fmla="*/ 802590 h 1204913"/>
                <a:gd name="connsiteX337" fmla="*/ 571396 w 577850"/>
                <a:gd name="connsiteY337" fmla="*/ 804209 h 1204913"/>
                <a:gd name="connsiteX338" fmla="*/ 569783 w 577850"/>
                <a:gd name="connsiteY338" fmla="*/ 807446 h 1204913"/>
                <a:gd name="connsiteX339" fmla="*/ 563329 w 577850"/>
                <a:gd name="connsiteY339" fmla="*/ 807446 h 1204913"/>
                <a:gd name="connsiteX340" fmla="*/ 560101 w 577850"/>
                <a:gd name="connsiteY340" fmla="*/ 809065 h 1204913"/>
                <a:gd name="connsiteX341" fmla="*/ 556874 w 577850"/>
                <a:gd name="connsiteY341" fmla="*/ 807446 h 1204913"/>
                <a:gd name="connsiteX342" fmla="*/ 553647 w 577850"/>
                <a:gd name="connsiteY342" fmla="*/ 805828 h 1204913"/>
                <a:gd name="connsiteX343" fmla="*/ 550420 w 577850"/>
                <a:gd name="connsiteY343" fmla="*/ 809065 h 1204913"/>
                <a:gd name="connsiteX344" fmla="*/ 547193 w 577850"/>
                <a:gd name="connsiteY344" fmla="*/ 810683 h 1204913"/>
                <a:gd name="connsiteX345" fmla="*/ 545580 w 577850"/>
                <a:gd name="connsiteY345" fmla="*/ 812302 h 1204913"/>
                <a:gd name="connsiteX346" fmla="*/ 543966 w 577850"/>
                <a:gd name="connsiteY346" fmla="*/ 815539 h 1204913"/>
                <a:gd name="connsiteX347" fmla="*/ 542353 w 577850"/>
                <a:gd name="connsiteY347" fmla="*/ 817158 h 1204913"/>
                <a:gd name="connsiteX348" fmla="*/ 542353 w 577850"/>
                <a:gd name="connsiteY348" fmla="*/ 820395 h 1204913"/>
                <a:gd name="connsiteX349" fmla="*/ 540739 w 577850"/>
                <a:gd name="connsiteY349" fmla="*/ 825251 h 1204913"/>
                <a:gd name="connsiteX350" fmla="*/ 537512 w 577850"/>
                <a:gd name="connsiteY350" fmla="*/ 825251 h 1204913"/>
                <a:gd name="connsiteX351" fmla="*/ 534285 w 577850"/>
                <a:gd name="connsiteY351" fmla="*/ 825251 h 1204913"/>
                <a:gd name="connsiteX352" fmla="*/ 529445 w 577850"/>
                <a:gd name="connsiteY352" fmla="*/ 823632 h 1204913"/>
                <a:gd name="connsiteX353" fmla="*/ 524604 w 577850"/>
                <a:gd name="connsiteY353" fmla="*/ 822014 h 1204913"/>
                <a:gd name="connsiteX354" fmla="*/ 521377 w 577850"/>
                <a:gd name="connsiteY354" fmla="*/ 820395 h 1204913"/>
                <a:gd name="connsiteX355" fmla="*/ 519763 w 577850"/>
                <a:gd name="connsiteY355" fmla="*/ 818777 h 1204913"/>
                <a:gd name="connsiteX356" fmla="*/ 516536 w 577850"/>
                <a:gd name="connsiteY356" fmla="*/ 817158 h 1204913"/>
                <a:gd name="connsiteX357" fmla="*/ 513309 w 577850"/>
                <a:gd name="connsiteY357" fmla="*/ 817158 h 1204913"/>
                <a:gd name="connsiteX358" fmla="*/ 511696 w 577850"/>
                <a:gd name="connsiteY358" fmla="*/ 817158 h 1204913"/>
                <a:gd name="connsiteX359" fmla="*/ 508469 w 577850"/>
                <a:gd name="connsiteY359" fmla="*/ 815539 h 1204913"/>
                <a:gd name="connsiteX360" fmla="*/ 506855 w 577850"/>
                <a:gd name="connsiteY360" fmla="*/ 815539 h 1204913"/>
                <a:gd name="connsiteX361" fmla="*/ 503628 w 577850"/>
                <a:gd name="connsiteY361" fmla="*/ 817158 h 1204913"/>
                <a:gd name="connsiteX362" fmla="*/ 502015 w 577850"/>
                <a:gd name="connsiteY362" fmla="*/ 820395 h 1204913"/>
                <a:gd name="connsiteX363" fmla="*/ 498788 w 577850"/>
                <a:gd name="connsiteY363" fmla="*/ 820395 h 1204913"/>
                <a:gd name="connsiteX364" fmla="*/ 495560 w 577850"/>
                <a:gd name="connsiteY364" fmla="*/ 817158 h 1204913"/>
                <a:gd name="connsiteX365" fmla="*/ 495560 w 577850"/>
                <a:gd name="connsiteY365" fmla="*/ 815539 h 1204913"/>
                <a:gd name="connsiteX366" fmla="*/ 492333 w 577850"/>
                <a:gd name="connsiteY366" fmla="*/ 817158 h 1204913"/>
                <a:gd name="connsiteX367" fmla="*/ 492333 w 577850"/>
                <a:gd name="connsiteY367" fmla="*/ 818777 h 1204913"/>
                <a:gd name="connsiteX368" fmla="*/ 492333 w 577850"/>
                <a:gd name="connsiteY368" fmla="*/ 822014 h 1204913"/>
                <a:gd name="connsiteX369" fmla="*/ 495560 w 577850"/>
                <a:gd name="connsiteY369" fmla="*/ 823632 h 1204913"/>
                <a:gd name="connsiteX370" fmla="*/ 498788 w 577850"/>
                <a:gd name="connsiteY370" fmla="*/ 825251 h 1204913"/>
                <a:gd name="connsiteX371" fmla="*/ 500401 w 577850"/>
                <a:gd name="connsiteY371" fmla="*/ 826870 h 1204913"/>
                <a:gd name="connsiteX372" fmla="*/ 502015 w 577850"/>
                <a:gd name="connsiteY372" fmla="*/ 828488 h 1204913"/>
                <a:gd name="connsiteX373" fmla="*/ 502015 w 577850"/>
                <a:gd name="connsiteY373" fmla="*/ 831726 h 1204913"/>
                <a:gd name="connsiteX374" fmla="*/ 498788 w 577850"/>
                <a:gd name="connsiteY374" fmla="*/ 833344 h 1204913"/>
                <a:gd name="connsiteX375" fmla="*/ 495560 w 577850"/>
                <a:gd name="connsiteY375" fmla="*/ 831726 h 1204913"/>
                <a:gd name="connsiteX376" fmla="*/ 492333 w 577850"/>
                <a:gd name="connsiteY376" fmla="*/ 833344 h 1204913"/>
                <a:gd name="connsiteX377" fmla="*/ 492333 w 577850"/>
                <a:gd name="connsiteY377" fmla="*/ 834963 h 1204913"/>
                <a:gd name="connsiteX378" fmla="*/ 489106 w 577850"/>
                <a:gd name="connsiteY378" fmla="*/ 836582 h 1204913"/>
                <a:gd name="connsiteX379" fmla="*/ 487493 w 577850"/>
                <a:gd name="connsiteY379" fmla="*/ 838200 h 1204913"/>
                <a:gd name="connsiteX380" fmla="*/ 485879 w 577850"/>
                <a:gd name="connsiteY380" fmla="*/ 836582 h 1204913"/>
                <a:gd name="connsiteX381" fmla="*/ 484266 w 577850"/>
                <a:gd name="connsiteY381" fmla="*/ 833344 h 1204913"/>
                <a:gd name="connsiteX382" fmla="*/ 484266 w 577850"/>
                <a:gd name="connsiteY382" fmla="*/ 831726 h 1204913"/>
                <a:gd name="connsiteX383" fmla="*/ 485879 w 577850"/>
                <a:gd name="connsiteY383" fmla="*/ 828488 h 1204913"/>
                <a:gd name="connsiteX384" fmla="*/ 485879 w 577850"/>
                <a:gd name="connsiteY384" fmla="*/ 826870 h 1204913"/>
                <a:gd name="connsiteX385" fmla="*/ 484266 w 577850"/>
                <a:gd name="connsiteY385" fmla="*/ 825251 h 1204913"/>
                <a:gd name="connsiteX386" fmla="*/ 482652 w 577850"/>
                <a:gd name="connsiteY386" fmla="*/ 822014 h 1204913"/>
                <a:gd name="connsiteX387" fmla="*/ 481039 w 577850"/>
                <a:gd name="connsiteY387" fmla="*/ 822014 h 1204913"/>
                <a:gd name="connsiteX388" fmla="*/ 481039 w 577850"/>
                <a:gd name="connsiteY388" fmla="*/ 817158 h 1204913"/>
                <a:gd name="connsiteX389" fmla="*/ 482652 w 577850"/>
                <a:gd name="connsiteY389" fmla="*/ 813921 h 1204913"/>
                <a:gd name="connsiteX390" fmla="*/ 484266 w 577850"/>
                <a:gd name="connsiteY390" fmla="*/ 812302 h 1204913"/>
                <a:gd name="connsiteX391" fmla="*/ 489106 w 577850"/>
                <a:gd name="connsiteY391" fmla="*/ 810683 h 1204913"/>
                <a:gd name="connsiteX392" fmla="*/ 489106 w 577850"/>
                <a:gd name="connsiteY392" fmla="*/ 807446 h 1204913"/>
                <a:gd name="connsiteX393" fmla="*/ 490720 w 577850"/>
                <a:gd name="connsiteY393" fmla="*/ 805828 h 1204913"/>
                <a:gd name="connsiteX394" fmla="*/ 489106 w 577850"/>
                <a:gd name="connsiteY394" fmla="*/ 802590 h 1204913"/>
                <a:gd name="connsiteX395" fmla="*/ 492333 w 577850"/>
                <a:gd name="connsiteY395" fmla="*/ 799353 h 1204913"/>
                <a:gd name="connsiteX396" fmla="*/ 493947 w 577850"/>
                <a:gd name="connsiteY396" fmla="*/ 800972 h 1204913"/>
                <a:gd name="connsiteX397" fmla="*/ 498788 w 577850"/>
                <a:gd name="connsiteY397" fmla="*/ 802590 h 1204913"/>
                <a:gd name="connsiteX398" fmla="*/ 502015 w 577850"/>
                <a:gd name="connsiteY398" fmla="*/ 804209 h 1204913"/>
                <a:gd name="connsiteX399" fmla="*/ 505242 w 577850"/>
                <a:gd name="connsiteY399" fmla="*/ 804209 h 1204913"/>
                <a:gd name="connsiteX400" fmla="*/ 506855 w 577850"/>
                <a:gd name="connsiteY400" fmla="*/ 800972 h 1204913"/>
                <a:gd name="connsiteX401" fmla="*/ 505242 w 577850"/>
                <a:gd name="connsiteY401" fmla="*/ 796116 h 1204913"/>
                <a:gd name="connsiteX402" fmla="*/ 505242 w 577850"/>
                <a:gd name="connsiteY402" fmla="*/ 791260 h 1204913"/>
                <a:gd name="connsiteX403" fmla="*/ 508469 w 577850"/>
                <a:gd name="connsiteY403" fmla="*/ 791260 h 1204913"/>
                <a:gd name="connsiteX404" fmla="*/ 510082 w 577850"/>
                <a:gd name="connsiteY404" fmla="*/ 789641 h 1204913"/>
                <a:gd name="connsiteX405" fmla="*/ 511696 w 577850"/>
                <a:gd name="connsiteY405" fmla="*/ 786404 h 1204913"/>
                <a:gd name="connsiteX406" fmla="*/ 511696 w 577850"/>
                <a:gd name="connsiteY406" fmla="*/ 779930 h 1204913"/>
                <a:gd name="connsiteX407" fmla="*/ 513309 w 577850"/>
                <a:gd name="connsiteY407" fmla="*/ 776692 h 1204913"/>
                <a:gd name="connsiteX408" fmla="*/ 513309 w 577850"/>
                <a:gd name="connsiteY408" fmla="*/ 775074 h 1204913"/>
                <a:gd name="connsiteX409" fmla="*/ 514923 w 577850"/>
                <a:gd name="connsiteY409" fmla="*/ 770218 h 1204913"/>
                <a:gd name="connsiteX410" fmla="*/ 513309 w 577850"/>
                <a:gd name="connsiteY410" fmla="*/ 765362 h 1204913"/>
                <a:gd name="connsiteX411" fmla="*/ 510082 w 577850"/>
                <a:gd name="connsiteY411" fmla="*/ 763743 h 1204913"/>
                <a:gd name="connsiteX412" fmla="*/ 511696 w 577850"/>
                <a:gd name="connsiteY412" fmla="*/ 757269 h 1204913"/>
                <a:gd name="connsiteX413" fmla="*/ 513309 w 577850"/>
                <a:gd name="connsiteY413" fmla="*/ 755650 h 1204913"/>
                <a:gd name="connsiteX414" fmla="*/ 522749 w 577850"/>
                <a:gd name="connsiteY414" fmla="*/ 558841 h 1204913"/>
                <a:gd name="connsiteX415" fmla="*/ 532581 w 577850"/>
                <a:gd name="connsiteY415" fmla="*/ 562099 h 1204913"/>
                <a:gd name="connsiteX416" fmla="*/ 532581 w 577850"/>
                <a:gd name="connsiteY416" fmla="*/ 566985 h 1204913"/>
                <a:gd name="connsiteX417" fmla="*/ 534220 w 577850"/>
                <a:gd name="connsiteY417" fmla="*/ 571872 h 1204913"/>
                <a:gd name="connsiteX418" fmla="*/ 534220 w 577850"/>
                <a:gd name="connsiteY418" fmla="*/ 578388 h 1204913"/>
                <a:gd name="connsiteX419" fmla="*/ 535858 w 577850"/>
                <a:gd name="connsiteY419" fmla="*/ 581646 h 1204913"/>
                <a:gd name="connsiteX420" fmla="*/ 537497 w 577850"/>
                <a:gd name="connsiteY420" fmla="*/ 586532 h 1204913"/>
                <a:gd name="connsiteX421" fmla="*/ 540774 w 577850"/>
                <a:gd name="connsiteY421" fmla="*/ 597935 h 1204913"/>
                <a:gd name="connsiteX422" fmla="*/ 537497 w 577850"/>
                <a:gd name="connsiteY422" fmla="*/ 604450 h 1204913"/>
                <a:gd name="connsiteX423" fmla="*/ 535858 w 577850"/>
                <a:gd name="connsiteY423" fmla="*/ 606079 h 1204913"/>
                <a:gd name="connsiteX424" fmla="*/ 535858 w 577850"/>
                <a:gd name="connsiteY424" fmla="*/ 610966 h 1204913"/>
                <a:gd name="connsiteX425" fmla="*/ 537497 w 577850"/>
                <a:gd name="connsiteY425" fmla="*/ 620739 h 1204913"/>
                <a:gd name="connsiteX426" fmla="*/ 539136 w 577850"/>
                <a:gd name="connsiteY426" fmla="*/ 623997 h 1204913"/>
                <a:gd name="connsiteX427" fmla="*/ 542413 w 577850"/>
                <a:gd name="connsiteY427" fmla="*/ 630513 h 1204913"/>
                <a:gd name="connsiteX428" fmla="*/ 544052 w 577850"/>
                <a:gd name="connsiteY428" fmla="*/ 638658 h 1204913"/>
                <a:gd name="connsiteX429" fmla="*/ 542413 w 577850"/>
                <a:gd name="connsiteY429" fmla="*/ 641915 h 1204913"/>
                <a:gd name="connsiteX430" fmla="*/ 542413 w 577850"/>
                <a:gd name="connsiteY430" fmla="*/ 648431 h 1204913"/>
                <a:gd name="connsiteX431" fmla="*/ 545691 w 577850"/>
                <a:gd name="connsiteY431" fmla="*/ 654947 h 1204913"/>
                <a:gd name="connsiteX432" fmla="*/ 548968 w 577850"/>
                <a:gd name="connsiteY432" fmla="*/ 663091 h 1204913"/>
                <a:gd name="connsiteX433" fmla="*/ 550607 w 577850"/>
                <a:gd name="connsiteY433" fmla="*/ 669607 h 1204913"/>
                <a:gd name="connsiteX434" fmla="*/ 553884 w 577850"/>
                <a:gd name="connsiteY434" fmla="*/ 676123 h 1204913"/>
                <a:gd name="connsiteX435" fmla="*/ 558800 w 577850"/>
                <a:gd name="connsiteY435" fmla="*/ 682638 h 1204913"/>
                <a:gd name="connsiteX436" fmla="*/ 553884 w 577850"/>
                <a:gd name="connsiteY436" fmla="*/ 681009 h 1204913"/>
                <a:gd name="connsiteX437" fmla="*/ 550607 w 577850"/>
                <a:gd name="connsiteY437" fmla="*/ 677751 h 1204913"/>
                <a:gd name="connsiteX438" fmla="*/ 544052 w 577850"/>
                <a:gd name="connsiteY438" fmla="*/ 676123 h 1204913"/>
                <a:gd name="connsiteX439" fmla="*/ 539136 w 577850"/>
                <a:gd name="connsiteY439" fmla="*/ 676123 h 1204913"/>
                <a:gd name="connsiteX440" fmla="*/ 534220 w 577850"/>
                <a:gd name="connsiteY440" fmla="*/ 676123 h 1204913"/>
                <a:gd name="connsiteX441" fmla="*/ 532581 w 577850"/>
                <a:gd name="connsiteY441" fmla="*/ 679380 h 1204913"/>
                <a:gd name="connsiteX442" fmla="*/ 532581 w 577850"/>
                <a:gd name="connsiteY442" fmla="*/ 682638 h 1204913"/>
                <a:gd name="connsiteX443" fmla="*/ 529303 w 577850"/>
                <a:gd name="connsiteY443" fmla="*/ 690783 h 1204913"/>
                <a:gd name="connsiteX444" fmla="*/ 527665 w 577850"/>
                <a:gd name="connsiteY444" fmla="*/ 694041 h 1204913"/>
                <a:gd name="connsiteX445" fmla="*/ 527665 w 577850"/>
                <a:gd name="connsiteY445" fmla="*/ 697298 h 1204913"/>
                <a:gd name="connsiteX446" fmla="*/ 527665 w 577850"/>
                <a:gd name="connsiteY446" fmla="*/ 703814 h 1204913"/>
                <a:gd name="connsiteX447" fmla="*/ 524387 w 577850"/>
                <a:gd name="connsiteY447" fmla="*/ 711959 h 1204913"/>
                <a:gd name="connsiteX448" fmla="*/ 526026 w 577850"/>
                <a:gd name="connsiteY448" fmla="*/ 715216 h 1204913"/>
                <a:gd name="connsiteX449" fmla="*/ 529303 w 577850"/>
                <a:gd name="connsiteY449" fmla="*/ 718474 h 1204913"/>
                <a:gd name="connsiteX450" fmla="*/ 532581 w 577850"/>
                <a:gd name="connsiteY450" fmla="*/ 721732 h 1204913"/>
                <a:gd name="connsiteX451" fmla="*/ 534220 w 577850"/>
                <a:gd name="connsiteY451" fmla="*/ 724990 h 1204913"/>
                <a:gd name="connsiteX452" fmla="*/ 535858 w 577850"/>
                <a:gd name="connsiteY452" fmla="*/ 728248 h 1204913"/>
                <a:gd name="connsiteX453" fmla="*/ 540774 w 577850"/>
                <a:gd name="connsiteY453" fmla="*/ 729877 h 1204913"/>
                <a:gd name="connsiteX454" fmla="*/ 542413 w 577850"/>
                <a:gd name="connsiteY454" fmla="*/ 733134 h 1204913"/>
                <a:gd name="connsiteX455" fmla="*/ 542413 w 577850"/>
                <a:gd name="connsiteY455" fmla="*/ 736392 h 1204913"/>
                <a:gd name="connsiteX456" fmla="*/ 540774 w 577850"/>
                <a:gd name="connsiteY456" fmla="*/ 739650 h 1204913"/>
                <a:gd name="connsiteX457" fmla="*/ 539136 w 577850"/>
                <a:gd name="connsiteY457" fmla="*/ 742908 h 1204913"/>
                <a:gd name="connsiteX458" fmla="*/ 537497 w 577850"/>
                <a:gd name="connsiteY458" fmla="*/ 739650 h 1204913"/>
                <a:gd name="connsiteX459" fmla="*/ 535858 w 577850"/>
                <a:gd name="connsiteY459" fmla="*/ 736392 h 1204913"/>
                <a:gd name="connsiteX460" fmla="*/ 530942 w 577850"/>
                <a:gd name="connsiteY460" fmla="*/ 734763 h 1204913"/>
                <a:gd name="connsiteX461" fmla="*/ 526026 w 577850"/>
                <a:gd name="connsiteY461" fmla="*/ 733134 h 1204913"/>
                <a:gd name="connsiteX462" fmla="*/ 522749 w 577850"/>
                <a:gd name="connsiteY462" fmla="*/ 733134 h 1204913"/>
                <a:gd name="connsiteX463" fmla="*/ 521110 w 577850"/>
                <a:gd name="connsiteY463" fmla="*/ 736392 h 1204913"/>
                <a:gd name="connsiteX464" fmla="*/ 519471 w 577850"/>
                <a:gd name="connsiteY464" fmla="*/ 741279 h 1204913"/>
                <a:gd name="connsiteX465" fmla="*/ 516194 w 577850"/>
                <a:gd name="connsiteY465" fmla="*/ 744537 h 1204913"/>
                <a:gd name="connsiteX466" fmla="*/ 512916 w 577850"/>
                <a:gd name="connsiteY466" fmla="*/ 744537 h 1204913"/>
                <a:gd name="connsiteX467" fmla="*/ 514555 w 577850"/>
                <a:gd name="connsiteY467" fmla="*/ 739650 h 1204913"/>
                <a:gd name="connsiteX468" fmla="*/ 511278 w 577850"/>
                <a:gd name="connsiteY468" fmla="*/ 738021 h 1204913"/>
                <a:gd name="connsiteX469" fmla="*/ 509639 w 577850"/>
                <a:gd name="connsiteY469" fmla="*/ 733134 h 1204913"/>
                <a:gd name="connsiteX470" fmla="*/ 511278 w 577850"/>
                <a:gd name="connsiteY470" fmla="*/ 729877 h 1204913"/>
                <a:gd name="connsiteX471" fmla="*/ 511278 w 577850"/>
                <a:gd name="connsiteY471" fmla="*/ 728248 h 1204913"/>
                <a:gd name="connsiteX472" fmla="*/ 514555 w 577850"/>
                <a:gd name="connsiteY472" fmla="*/ 724990 h 1204913"/>
                <a:gd name="connsiteX473" fmla="*/ 514555 w 577850"/>
                <a:gd name="connsiteY473" fmla="*/ 720103 h 1204913"/>
                <a:gd name="connsiteX474" fmla="*/ 511278 w 577850"/>
                <a:gd name="connsiteY474" fmla="*/ 715216 h 1204913"/>
                <a:gd name="connsiteX475" fmla="*/ 511278 w 577850"/>
                <a:gd name="connsiteY475" fmla="*/ 710330 h 1204913"/>
                <a:gd name="connsiteX476" fmla="*/ 512916 w 577850"/>
                <a:gd name="connsiteY476" fmla="*/ 707072 h 1204913"/>
                <a:gd name="connsiteX477" fmla="*/ 516194 w 577850"/>
                <a:gd name="connsiteY477" fmla="*/ 703814 h 1204913"/>
                <a:gd name="connsiteX478" fmla="*/ 516194 w 577850"/>
                <a:gd name="connsiteY478" fmla="*/ 697298 h 1204913"/>
                <a:gd name="connsiteX479" fmla="*/ 516194 w 577850"/>
                <a:gd name="connsiteY479" fmla="*/ 692412 h 1204913"/>
                <a:gd name="connsiteX480" fmla="*/ 512916 w 577850"/>
                <a:gd name="connsiteY480" fmla="*/ 689154 h 1204913"/>
                <a:gd name="connsiteX481" fmla="*/ 511278 w 577850"/>
                <a:gd name="connsiteY481" fmla="*/ 684267 h 1204913"/>
                <a:gd name="connsiteX482" fmla="*/ 512916 w 577850"/>
                <a:gd name="connsiteY482" fmla="*/ 679380 h 1204913"/>
                <a:gd name="connsiteX483" fmla="*/ 517833 w 577850"/>
                <a:gd name="connsiteY483" fmla="*/ 667978 h 1204913"/>
                <a:gd name="connsiteX484" fmla="*/ 517833 w 577850"/>
                <a:gd name="connsiteY484" fmla="*/ 654947 h 1204913"/>
                <a:gd name="connsiteX485" fmla="*/ 517833 w 577850"/>
                <a:gd name="connsiteY485" fmla="*/ 653318 h 1204913"/>
                <a:gd name="connsiteX486" fmla="*/ 516194 w 577850"/>
                <a:gd name="connsiteY486" fmla="*/ 648431 h 1204913"/>
                <a:gd name="connsiteX487" fmla="*/ 516194 w 577850"/>
                <a:gd name="connsiteY487" fmla="*/ 643544 h 1204913"/>
                <a:gd name="connsiteX488" fmla="*/ 516194 w 577850"/>
                <a:gd name="connsiteY488" fmla="*/ 641915 h 1204913"/>
                <a:gd name="connsiteX489" fmla="*/ 517833 w 577850"/>
                <a:gd name="connsiteY489" fmla="*/ 640286 h 1204913"/>
                <a:gd name="connsiteX490" fmla="*/ 517833 w 577850"/>
                <a:gd name="connsiteY490" fmla="*/ 635400 h 1204913"/>
                <a:gd name="connsiteX491" fmla="*/ 517833 w 577850"/>
                <a:gd name="connsiteY491" fmla="*/ 630513 h 1204913"/>
                <a:gd name="connsiteX492" fmla="*/ 516194 w 577850"/>
                <a:gd name="connsiteY492" fmla="*/ 627255 h 1204913"/>
                <a:gd name="connsiteX493" fmla="*/ 512916 w 577850"/>
                <a:gd name="connsiteY493" fmla="*/ 623997 h 1204913"/>
                <a:gd name="connsiteX494" fmla="*/ 511278 w 577850"/>
                <a:gd name="connsiteY494" fmla="*/ 620739 h 1204913"/>
                <a:gd name="connsiteX495" fmla="*/ 508000 w 577850"/>
                <a:gd name="connsiteY495" fmla="*/ 614224 h 1204913"/>
                <a:gd name="connsiteX496" fmla="*/ 509639 w 577850"/>
                <a:gd name="connsiteY496" fmla="*/ 610966 h 1204913"/>
                <a:gd name="connsiteX497" fmla="*/ 509639 w 577850"/>
                <a:gd name="connsiteY497" fmla="*/ 604450 h 1204913"/>
                <a:gd name="connsiteX498" fmla="*/ 511278 w 577850"/>
                <a:gd name="connsiteY498" fmla="*/ 601193 h 1204913"/>
                <a:gd name="connsiteX499" fmla="*/ 512916 w 577850"/>
                <a:gd name="connsiteY499" fmla="*/ 596306 h 1204913"/>
                <a:gd name="connsiteX500" fmla="*/ 511278 w 577850"/>
                <a:gd name="connsiteY500" fmla="*/ 591419 h 1204913"/>
                <a:gd name="connsiteX501" fmla="*/ 511278 w 577850"/>
                <a:gd name="connsiteY501" fmla="*/ 586532 h 1204913"/>
                <a:gd name="connsiteX502" fmla="*/ 512916 w 577850"/>
                <a:gd name="connsiteY502" fmla="*/ 581646 h 1204913"/>
                <a:gd name="connsiteX503" fmla="*/ 516194 w 577850"/>
                <a:gd name="connsiteY503" fmla="*/ 580017 h 1204913"/>
                <a:gd name="connsiteX504" fmla="*/ 519471 w 577850"/>
                <a:gd name="connsiteY504" fmla="*/ 581646 h 1204913"/>
                <a:gd name="connsiteX505" fmla="*/ 521110 w 577850"/>
                <a:gd name="connsiteY505" fmla="*/ 578388 h 1204913"/>
                <a:gd name="connsiteX506" fmla="*/ 522749 w 577850"/>
                <a:gd name="connsiteY506" fmla="*/ 576759 h 1204913"/>
                <a:gd name="connsiteX507" fmla="*/ 524387 w 577850"/>
                <a:gd name="connsiteY507" fmla="*/ 571872 h 1204913"/>
                <a:gd name="connsiteX508" fmla="*/ 522749 w 577850"/>
                <a:gd name="connsiteY508" fmla="*/ 566985 h 1204913"/>
                <a:gd name="connsiteX509" fmla="*/ 521110 w 577850"/>
                <a:gd name="connsiteY509" fmla="*/ 563728 h 1204913"/>
                <a:gd name="connsiteX510" fmla="*/ 522749 w 577850"/>
                <a:gd name="connsiteY510" fmla="*/ 558841 h 1204913"/>
                <a:gd name="connsiteX511" fmla="*/ 14968 w 577850"/>
                <a:gd name="connsiteY511" fmla="*/ 0 h 1204913"/>
                <a:gd name="connsiteX512" fmla="*/ 19957 w 577850"/>
                <a:gd name="connsiteY512" fmla="*/ 1732 h 1204913"/>
                <a:gd name="connsiteX513" fmla="*/ 21620 w 577850"/>
                <a:gd name="connsiteY513" fmla="*/ 1732 h 1204913"/>
                <a:gd name="connsiteX514" fmla="*/ 28272 w 577850"/>
                <a:gd name="connsiteY514" fmla="*/ 1732 h 1204913"/>
                <a:gd name="connsiteX515" fmla="*/ 31599 w 577850"/>
                <a:gd name="connsiteY515" fmla="*/ 1732 h 1204913"/>
                <a:gd name="connsiteX516" fmla="*/ 34925 w 577850"/>
                <a:gd name="connsiteY516" fmla="*/ 3464 h 1204913"/>
                <a:gd name="connsiteX517" fmla="*/ 34925 w 577850"/>
                <a:gd name="connsiteY517" fmla="*/ 6927 h 1204913"/>
                <a:gd name="connsiteX518" fmla="*/ 34925 w 577850"/>
                <a:gd name="connsiteY518" fmla="*/ 8659 h 1204913"/>
                <a:gd name="connsiteX519" fmla="*/ 31599 w 577850"/>
                <a:gd name="connsiteY519" fmla="*/ 12123 h 1204913"/>
                <a:gd name="connsiteX520" fmla="*/ 29935 w 577850"/>
                <a:gd name="connsiteY520" fmla="*/ 13854 h 1204913"/>
                <a:gd name="connsiteX521" fmla="*/ 26609 w 577850"/>
                <a:gd name="connsiteY521" fmla="*/ 15586 h 1204913"/>
                <a:gd name="connsiteX522" fmla="*/ 24946 w 577850"/>
                <a:gd name="connsiteY522" fmla="*/ 17318 h 1204913"/>
                <a:gd name="connsiteX523" fmla="*/ 21620 w 577850"/>
                <a:gd name="connsiteY523" fmla="*/ 19050 h 1204913"/>
                <a:gd name="connsiteX524" fmla="*/ 18294 w 577850"/>
                <a:gd name="connsiteY524" fmla="*/ 19050 h 1204913"/>
                <a:gd name="connsiteX525" fmla="*/ 14968 w 577850"/>
                <a:gd name="connsiteY525" fmla="*/ 19050 h 1204913"/>
                <a:gd name="connsiteX526" fmla="*/ 9978 w 577850"/>
                <a:gd name="connsiteY526" fmla="*/ 17318 h 1204913"/>
                <a:gd name="connsiteX527" fmla="*/ 9978 w 577850"/>
                <a:gd name="connsiteY527" fmla="*/ 15586 h 1204913"/>
                <a:gd name="connsiteX528" fmla="*/ 4989 w 577850"/>
                <a:gd name="connsiteY528" fmla="*/ 13854 h 1204913"/>
                <a:gd name="connsiteX529" fmla="*/ 1663 w 577850"/>
                <a:gd name="connsiteY529" fmla="*/ 12123 h 1204913"/>
                <a:gd name="connsiteX530" fmla="*/ 0 w 577850"/>
                <a:gd name="connsiteY530" fmla="*/ 8659 h 1204913"/>
                <a:gd name="connsiteX531" fmla="*/ 3326 w 577850"/>
                <a:gd name="connsiteY531" fmla="*/ 6927 h 1204913"/>
                <a:gd name="connsiteX532" fmla="*/ 6652 w 577850"/>
                <a:gd name="connsiteY532" fmla="*/ 5195 h 1204913"/>
                <a:gd name="connsiteX533" fmla="*/ 11641 w 577850"/>
                <a:gd name="connsiteY533" fmla="*/ 1732 h 1204913"/>
                <a:gd name="connsiteX534" fmla="*/ 14968 w 577850"/>
                <a:gd name="connsiteY534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</a:cxnLst>
              <a:rect l="l" t="t" r="r" b="b"/>
              <a:pathLst>
                <a:path w="577850" h="1204913">
                  <a:moveTo>
                    <a:pt x="174474" y="1146175"/>
                  </a:moveTo>
                  <a:cubicBezTo>
                    <a:pt x="176137" y="1146175"/>
                    <a:pt x="176137" y="1149438"/>
                    <a:pt x="176137" y="1152702"/>
                  </a:cubicBezTo>
                  <a:cubicBezTo>
                    <a:pt x="177800" y="1155965"/>
                    <a:pt x="176137" y="1154333"/>
                    <a:pt x="176137" y="1162491"/>
                  </a:cubicBezTo>
                  <a:cubicBezTo>
                    <a:pt x="176137" y="1172281"/>
                    <a:pt x="176137" y="1164123"/>
                    <a:pt x="172810" y="1167386"/>
                  </a:cubicBezTo>
                  <a:cubicBezTo>
                    <a:pt x="171147" y="1170649"/>
                    <a:pt x="172810" y="1169018"/>
                    <a:pt x="172810" y="1172281"/>
                  </a:cubicBezTo>
                  <a:cubicBezTo>
                    <a:pt x="171147" y="1175544"/>
                    <a:pt x="171147" y="1175544"/>
                    <a:pt x="169484" y="1177176"/>
                  </a:cubicBezTo>
                  <a:cubicBezTo>
                    <a:pt x="169484" y="1180439"/>
                    <a:pt x="169484" y="1180439"/>
                    <a:pt x="169484" y="1182071"/>
                  </a:cubicBezTo>
                  <a:cubicBezTo>
                    <a:pt x="169484" y="1183702"/>
                    <a:pt x="169484" y="1185334"/>
                    <a:pt x="166158" y="1191860"/>
                  </a:cubicBezTo>
                  <a:cubicBezTo>
                    <a:pt x="162832" y="1198387"/>
                    <a:pt x="164495" y="1193492"/>
                    <a:pt x="162832" y="1195123"/>
                  </a:cubicBezTo>
                  <a:cubicBezTo>
                    <a:pt x="161169" y="1198387"/>
                    <a:pt x="162832" y="1198387"/>
                    <a:pt x="159506" y="1204913"/>
                  </a:cubicBezTo>
                  <a:cubicBezTo>
                    <a:pt x="159506" y="1204913"/>
                    <a:pt x="157843" y="1204913"/>
                    <a:pt x="156180" y="1203282"/>
                  </a:cubicBezTo>
                  <a:cubicBezTo>
                    <a:pt x="154516" y="1201650"/>
                    <a:pt x="154516" y="1201650"/>
                    <a:pt x="147864" y="1193492"/>
                  </a:cubicBezTo>
                  <a:cubicBezTo>
                    <a:pt x="142875" y="1185334"/>
                    <a:pt x="147864" y="1188597"/>
                    <a:pt x="146201" y="1185334"/>
                  </a:cubicBezTo>
                  <a:cubicBezTo>
                    <a:pt x="146201" y="1180439"/>
                    <a:pt x="146201" y="1182071"/>
                    <a:pt x="146201" y="1178807"/>
                  </a:cubicBezTo>
                  <a:cubicBezTo>
                    <a:pt x="146201" y="1177176"/>
                    <a:pt x="147864" y="1173913"/>
                    <a:pt x="147864" y="1173913"/>
                  </a:cubicBezTo>
                  <a:cubicBezTo>
                    <a:pt x="149527" y="1172281"/>
                    <a:pt x="151190" y="1169018"/>
                    <a:pt x="152853" y="1167386"/>
                  </a:cubicBezTo>
                  <a:cubicBezTo>
                    <a:pt x="152853" y="1164123"/>
                    <a:pt x="154516" y="1164123"/>
                    <a:pt x="156180" y="1160860"/>
                  </a:cubicBezTo>
                  <a:cubicBezTo>
                    <a:pt x="157843" y="1157596"/>
                    <a:pt x="157843" y="1157596"/>
                    <a:pt x="159506" y="1154333"/>
                  </a:cubicBezTo>
                  <a:cubicBezTo>
                    <a:pt x="161169" y="1152702"/>
                    <a:pt x="161169" y="1152702"/>
                    <a:pt x="162832" y="1151070"/>
                  </a:cubicBezTo>
                  <a:cubicBezTo>
                    <a:pt x="164495" y="1147807"/>
                    <a:pt x="166158" y="1151070"/>
                    <a:pt x="167821" y="1147807"/>
                  </a:cubicBezTo>
                  <a:cubicBezTo>
                    <a:pt x="169484" y="1146175"/>
                    <a:pt x="172810" y="1146175"/>
                    <a:pt x="174474" y="1146175"/>
                  </a:cubicBezTo>
                  <a:close/>
                  <a:moveTo>
                    <a:pt x="325437" y="987471"/>
                  </a:moveTo>
                  <a:cubicBezTo>
                    <a:pt x="328612" y="985837"/>
                    <a:pt x="328612" y="987471"/>
                    <a:pt x="330200" y="987471"/>
                  </a:cubicBezTo>
                  <a:cubicBezTo>
                    <a:pt x="331787" y="987471"/>
                    <a:pt x="333375" y="989106"/>
                    <a:pt x="333375" y="989106"/>
                  </a:cubicBezTo>
                  <a:cubicBezTo>
                    <a:pt x="334962" y="989106"/>
                    <a:pt x="338137" y="990740"/>
                    <a:pt x="339725" y="990740"/>
                  </a:cubicBezTo>
                  <a:cubicBezTo>
                    <a:pt x="341312" y="990740"/>
                    <a:pt x="342900" y="990740"/>
                    <a:pt x="342900" y="990740"/>
                  </a:cubicBezTo>
                  <a:cubicBezTo>
                    <a:pt x="342900" y="990740"/>
                    <a:pt x="342900" y="990740"/>
                    <a:pt x="342900" y="994008"/>
                  </a:cubicBezTo>
                  <a:cubicBezTo>
                    <a:pt x="342900" y="994008"/>
                    <a:pt x="342900" y="994008"/>
                    <a:pt x="349250" y="1000545"/>
                  </a:cubicBezTo>
                  <a:cubicBezTo>
                    <a:pt x="349250" y="1000545"/>
                    <a:pt x="349250" y="1002179"/>
                    <a:pt x="349250" y="1003813"/>
                  </a:cubicBezTo>
                  <a:cubicBezTo>
                    <a:pt x="349250" y="1005448"/>
                    <a:pt x="347662" y="1008716"/>
                    <a:pt x="347662" y="1008716"/>
                  </a:cubicBezTo>
                  <a:cubicBezTo>
                    <a:pt x="344487" y="1011984"/>
                    <a:pt x="344487" y="1013619"/>
                    <a:pt x="342900" y="1015253"/>
                  </a:cubicBezTo>
                  <a:cubicBezTo>
                    <a:pt x="342900" y="1016887"/>
                    <a:pt x="342900" y="1016887"/>
                    <a:pt x="342900" y="1018521"/>
                  </a:cubicBezTo>
                  <a:cubicBezTo>
                    <a:pt x="342900" y="1020155"/>
                    <a:pt x="342900" y="1020155"/>
                    <a:pt x="342900" y="1023424"/>
                  </a:cubicBezTo>
                  <a:cubicBezTo>
                    <a:pt x="339725" y="1028326"/>
                    <a:pt x="339725" y="1025058"/>
                    <a:pt x="339725" y="1028326"/>
                  </a:cubicBezTo>
                  <a:cubicBezTo>
                    <a:pt x="339725" y="1031595"/>
                    <a:pt x="339725" y="1031595"/>
                    <a:pt x="338137" y="1033229"/>
                  </a:cubicBezTo>
                  <a:cubicBezTo>
                    <a:pt x="336550" y="1036498"/>
                    <a:pt x="333375" y="1036498"/>
                    <a:pt x="333375" y="1036498"/>
                  </a:cubicBezTo>
                  <a:cubicBezTo>
                    <a:pt x="328612" y="1038132"/>
                    <a:pt x="331787" y="1039766"/>
                    <a:pt x="328612" y="1038132"/>
                  </a:cubicBezTo>
                  <a:cubicBezTo>
                    <a:pt x="327025" y="1038132"/>
                    <a:pt x="327025" y="1041400"/>
                    <a:pt x="327025" y="1038132"/>
                  </a:cubicBezTo>
                  <a:cubicBezTo>
                    <a:pt x="327025" y="1033229"/>
                    <a:pt x="327025" y="1031595"/>
                    <a:pt x="327025" y="1031595"/>
                  </a:cubicBezTo>
                  <a:cubicBezTo>
                    <a:pt x="327025" y="1031595"/>
                    <a:pt x="325437" y="1031595"/>
                    <a:pt x="325437" y="1033229"/>
                  </a:cubicBezTo>
                  <a:cubicBezTo>
                    <a:pt x="323850" y="1036498"/>
                    <a:pt x="327025" y="1036498"/>
                    <a:pt x="323850" y="1036498"/>
                  </a:cubicBezTo>
                  <a:cubicBezTo>
                    <a:pt x="320675" y="1036498"/>
                    <a:pt x="322262" y="1039766"/>
                    <a:pt x="320675" y="1036498"/>
                  </a:cubicBezTo>
                  <a:cubicBezTo>
                    <a:pt x="320675" y="1034863"/>
                    <a:pt x="319087" y="1031595"/>
                    <a:pt x="319087" y="1031595"/>
                  </a:cubicBezTo>
                  <a:cubicBezTo>
                    <a:pt x="319087" y="1031595"/>
                    <a:pt x="319087" y="1031595"/>
                    <a:pt x="319087" y="1026692"/>
                  </a:cubicBezTo>
                  <a:cubicBezTo>
                    <a:pt x="319087" y="1021790"/>
                    <a:pt x="319087" y="1021790"/>
                    <a:pt x="320675" y="1020155"/>
                  </a:cubicBezTo>
                  <a:cubicBezTo>
                    <a:pt x="320675" y="1020155"/>
                    <a:pt x="320675" y="1018521"/>
                    <a:pt x="322262" y="1016887"/>
                  </a:cubicBezTo>
                  <a:cubicBezTo>
                    <a:pt x="322262" y="1016887"/>
                    <a:pt x="322262" y="1016887"/>
                    <a:pt x="325437" y="1011984"/>
                  </a:cubicBezTo>
                  <a:cubicBezTo>
                    <a:pt x="325437" y="1011984"/>
                    <a:pt x="325437" y="1011984"/>
                    <a:pt x="323850" y="1008716"/>
                  </a:cubicBezTo>
                  <a:cubicBezTo>
                    <a:pt x="323850" y="1008716"/>
                    <a:pt x="323850" y="1008716"/>
                    <a:pt x="322262" y="1003813"/>
                  </a:cubicBezTo>
                  <a:cubicBezTo>
                    <a:pt x="322262" y="1003813"/>
                    <a:pt x="319087" y="1005448"/>
                    <a:pt x="319087" y="1007082"/>
                  </a:cubicBezTo>
                  <a:cubicBezTo>
                    <a:pt x="319087" y="1007082"/>
                    <a:pt x="319087" y="1010350"/>
                    <a:pt x="317500" y="1011984"/>
                  </a:cubicBezTo>
                  <a:cubicBezTo>
                    <a:pt x="317500" y="1011984"/>
                    <a:pt x="317500" y="1011984"/>
                    <a:pt x="312737" y="1010350"/>
                  </a:cubicBezTo>
                  <a:cubicBezTo>
                    <a:pt x="312737" y="1010350"/>
                    <a:pt x="312737" y="1010350"/>
                    <a:pt x="314325" y="1008716"/>
                  </a:cubicBezTo>
                  <a:cubicBezTo>
                    <a:pt x="314325" y="1008716"/>
                    <a:pt x="314325" y="1008716"/>
                    <a:pt x="311150" y="1005448"/>
                  </a:cubicBezTo>
                  <a:cubicBezTo>
                    <a:pt x="311150" y="1005448"/>
                    <a:pt x="309562" y="1002179"/>
                    <a:pt x="311150" y="1002179"/>
                  </a:cubicBezTo>
                  <a:cubicBezTo>
                    <a:pt x="311150" y="1002179"/>
                    <a:pt x="307975" y="998911"/>
                    <a:pt x="309562" y="997277"/>
                  </a:cubicBezTo>
                  <a:cubicBezTo>
                    <a:pt x="311150" y="997277"/>
                    <a:pt x="312737" y="995642"/>
                    <a:pt x="312737" y="995642"/>
                  </a:cubicBezTo>
                  <a:cubicBezTo>
                    <a:pt x="314325" y="995642"/>
                    <a:pt x="320675" y="990740"/>
                    <a:pt x="320675" y="990740"/>
                  </a:cubicBezTo>
                  <a:cubicBezTo>
                    <a:pt x="320675" y="990740"/>
                    <a:pt x="323850" y="987471"/>
                    <a:pt x="325437" y="987471"/>
                  </a:cubicBezTo>
                  <a:close/>
                  <a:moveTo>
                    <a:pt x="388703" y="976312"/>
                  </a:moveTo>
                  <a:cubicBezTo>
                    <a:pt x="388703" y="976312"/>
                    <a:pt x="388703" y="976312"/>
                    <a:pt x="390349" y="979487"/>
                  </a:cubicBezTo>
                  <a:cubicBezTo>
                    <a:pt x="390349" y="979487"/>
                    <a:pt x="390349" y="979487"/>
                    <a:pt x="393641" y="981075"/>
                  </a:cubicBezTo>
                  <a:cubicBezTo>
                    <a:pt x="393641" y="981075"/>
                    <a:pt x="393641" y="981075"/>
                    <a:pt x="395288" y="982662"/>
                  </a:cubicBezTo>
                  <a:cubicBezTo>
                    <a:pt x="395288" y="982662"/>
                    <a:pt x="395288" y="989012"/>
                    <a:pt x="393641" y="990600"/>
                  </a:cubicBezTo>
                  <a:cubicBezTo>
                    <a:pt x="393641" y="990600"/>
                    <a:pt x="391995" y="993775"/>
                    <a:pt x="391995" y="993775"/>
                  </a:cubicBezTo>
                  <a:cubicBezTo>
                    <a:pt x="391995" y="993775"/>
                    <a:pt x="391995" y="993775"/>
                    <a:pt x="390349" y="993775"/>
                  </a:cubicBezTo>
                  <a:cubicBezTo>
                    <a:pt x="390349" y="993775"/>
                    <a:pt x="390349" y="993775"/>
                    <a:pt x="385410" y="995362"/>
                  </a:cubicBezTo>
                  <a:cubicBezTo>
                    <a:pt x="385410" y="995362"/>
                    <a:pt x="385410" y="995362"/>
                    <a:pt x="382117" y="995362"/>
                  </a:cubicBezTo>
                  <a:cubicBezTo>
                    <a:pt x="382117" y="995362"/>
                    <a:pt x="382117" y="995362"/>
                    <a:pt x="380471" y="993775"/>
                  </a:cubicBezTo>
                  <a:cubicBezTo>
                    <a:pt x="380471" y="993775"/>
                    <a:pt x="380471" y="992187"/>
                    <a:pt x="378825" y="992187"/>
                  </a:cubicBezTo>
                  <a:cubicBezTo>
                    <a:pt x="377178" y="993775"/>
                    <a:pt x="375532" y="993775"/>
                    <a:pt x="375532" y="995362"/>
                  </a:cubicBezTo>
                  <a:cubicBezTo>
                    <a:pt x="373886" y="995362"/>
                    <a:pt x="375532" y="993775"/>
                    <a:pt x="373886" y="995362"/>
                  </a:cubicBezTo>
                  <a:cubicBezTo>
                    <a:pt x="372240" y="998537"/>
                    <a:pt x="372240" y="998537"/>
                    <a:pt x="370593" y="1000125"/>
                  </a:cubicBezTo>
                  <a:cubicBezTo>
                    <a:pt x="370593" y="1000125"/>
                    <a:pt x="370593" y="1000125"/>
                    <a:pt x="370593" y="1001712"/>
                  </a:cubicBezTo>
                  <a:cubicBezTo>
                    <a:pt x="370593" y="1001712"/>
                    <a:pt x="367301" y="1003300"/>
                    <a:pt x="367301" y="1004887"/>
                  </a:cubicBezTo>
                  <a:cubicBezTo>
                    <a:pt x="367301" y="1004887"/>
                    <a:pt x="367301" y="1004887"/>
                    <a:pt x="365654" y="1006475"/>
                  </a:cubicBezTo>
                  <a:cubicBezTo>
                    <a:pt x="365654" y="1006475"/>
                    <a:pt x="364008" y="1008062"/>
                    <a:pt x="364008" y="1008062"/>
                  </a:cubicBezTo>
                  <a:cubicBezTo>
                    <a:pt x="364008" y="1008062"/>
                    <a:pt x="360716" y="1006475"/>
                    <a:pt x="360716" y="1006475"/>
                  </a:cubicBezTo>
                  <a:cubicBezTo>
                    <a:pt x="359069" y="1006475"/>
                    <a:pt x="359069" y="1006475"/>
                    <a:pt x="357423" y="1004887"/>
                  </a:cubicBezTo>
                  <a:cubicBezTo>
                    <a:pt x="357423" y="1004887"/>
                    <a:pt x="357423" y="1003300"/>
                    <a:pt x="357423" y="1003300"/>
                  </a:cubicBezTo>
                  <a:cubicBezTo>
                    <a:pt x="355777" y="1003300"/>
                    <a:pt x="355777" y="1003300"/>
                    <a:pt x="355777" y="1003300"/>
                  </a:cubicBezTo>
                  <a:cubicBezTo>
                    <a:pt x="354130" y="1003300"/>
                    <a:pt x="355777" y="1000125"/>
                    <a:pt x="355777" y="1000125"/>
                  </a:cubicBezTo>
                  <a:cubicBezTo>
                    <a:pt x="355777" y="998537"/>
                    <a:pt x="355777" y="998537"/>
                    <a:pt x="355777" y="996950"/>
                  </a:cubicBezTo>
                  <a:cubicBezTo>
                    <a:pt x="355777" y="996950"/>
                    <a:pt x="355777" y="996950"/>
                    <a:pt x="355777" y="995362"/>
                  </a:cubicBezTo>
                  <a:cubicBezTo>
                    <a:pt x="355777" y="995362"/>
                    <a:pt x="350838" y="995362"/>
                    <a:pt x="350838" y="995362"/>
                  </a:cubicBezTo>
                  <a:cubicBezTo>
                    <a:pt x="350838" y="995362"/>
                    <a:pt x="352484" y="993775"/>
                    <a:pt x="354130" y="993775"/>
                  </a:cubicBezTo>
                  <a:cubicBezTo>
                    <a:pt x="354130" y="993775"/>
                    <a:pt x="359069" y="992187"/>
                    <a:pt x="359069" y="992187"/>
                  </a:cubicBezTo>
                  <a:cubicBezTo>
                    <a:pt x="359069" y="992187"/>
                    <a:pt x="359069" y="992187"/>
                    <a:pt x="359069" y="989012"/>
                  </a:cubicBezTo>
                  <a:cubicBezTo>
                    <a:pt x="359069" y="989012"/>
                    <a:pt x="360716" y="987425"/>
                    <a:pt x="360716" y="987425"/>
                  </a:cubicBezTo>
                  <a:cubicBezTo>
                    <a:pt x="360716" y="987425"/>
                    <a:pt x="360716" y="987425"/>
                    <a:pt x="360716" y="985837"/>
                  </a:cubicBezTo>
                  <a:cubicBezTo>
                    <a:pt x="362362" y="984250"/>
                    <a:pt x="364008" y="982662"/>
                    <a:pt x="364008" y="984250"/>
                  </a:cubicBezTo>
                  <a:cubicBezTo>
                    <a:pt x="364008" y="984250"/>
                    <a:pt x="364008" y="984250"/>
                    <a:pt x="367301" y="984250"/>
                  </a:cubicBezTo>
                  <a:cubicBezTo>
                    <a:pt x="368947" y="984250"/>
                    <a:pt x="370593" y="984250"/>
                    <a:pt x="370593" y="984250"/>
                  </a:cubicBezTo>
                  <a:cubicBezTo>
                    <a:pt x="370593" y="984250"/>
                    <a:pt x="370593" y="984250"/>
                    <a:pt x="372240" y="982662"/>
                  </a:cubicBezTo>
                  <a:cubicBezTo>
                    <a:pt x="372240" y="982662"/>
                    <a:pt x="372240" y="982662"/>
                    <a:pt x="375532" y="982662"/>
                  </a:cubicBezTo>
                  <a:cubicBezTo>
                    <a:pt x="375532" y="982662"/>
                    <a:pt x="375532" y="982662"/>
                    <a:pt x="377178" y="979487"/>
                  </a:cubicBezTo>
                  <a:cubicBezTo>
                    <a:pt x="377178" y="979487"/>
                    <a:pt x="377178" y="979487"/>
                    <a:pt x="378825" y="979487"/>
                  </a:cubicBezTo>
                  <a:cubicBezTo>
                    <a:pt x="378825" y="979487"/>
                    <a:pt x="378825" y="979487"/>
                    <a:pt x="380471" y="977900"/>
                  </a:cubicBezTo>
                  <a:cubicBezTo>
                    <a:pt x="380471" y="977900"/>
                    <a:pt x="380471" y="977900"/>
                    <a:pt x="382117" y="977900"/>
                  </a:cubicBezTo>
                  <a:cubicBezTo>
                    <a:pt x="382117" y="977900"/>
                    <a:pt x="382117" y="977900"/>
                    <a:pt x="385410" y="977900"/>
                  </a:cubicBezTo>
                  <a:cubicBezTo>
                    <a:pt x="385410" y="977900"/>
                    <a:pt x="385410" y="977900"/>
                    <a:pt x="388703" y="976312"/>
                  </a:cubicBezTo>
                  <a:close/>
                  <a:moveTo>
                    <a:pt x="504459" y="838200"/>
                  </a:moveTo>
                  <a:cubicBezTo>
                    <a:pt x="504459" y="839821"/>
                    <a:pt x="506088" y="839821"/>
                    <a:pt x="506088" y="841442"/>
                  </a:cubicBezTo>
                  <a:cubicBezTo>
                    <a:pt x="506088" y="843063"/>
                    <a:pt x="507716" y="844684"/>
                    <a:pt x="507716" y="844684"/>
                  </a:cubicBezTo>
                  <a:cubicBezTo>
                    <a:pt x="507716" y="846305"/>
                    <a:pt x="507716" y="846305"/>
                    <a:pt x="506088" y="847926"/>
                  </a:cubicBezTo>
                  <a:cubicBezTo>
                    <a:pt x="506088" y="849547"/>
                    <a:pt x="504459" y="847926"/>
                    <a:pt x="506088" y="849547"/>
                  </a:cubicBezTo>
                  <a:cubicBezTo>
                    <a:pt x="507716" y="851168"/>
                    <a:pt x="509344" y="851168"/>
                    <a:pt x="509344" y="852788"/>
                  </a:cubicBezTo>
                  <a:cubicBezTo>
                    <a:pt x="510972" y="854409"/>
                    <a:pt x="510972" y="854409"/>
                    <a:pt x="510972" y="854409"/>
                  </a:cubicBezTo>
                  <a:cubicBezTo>
                    <a:pt x="510972" y="856030"/>
                    <a:pt x="512600" y="856030"/>
                    <a:pt x="512600" y="857651"/>
                  </a:cubicBezTo>
                  <a:cubicBezTo>
                    <a:pt x="512600" y="857651"/>
                    <a:pt x="515857" y="862514"/>
                    <a:pt x="515857" y="862514"/>
                  </a:cubicBezTo>
                  <a:cubicBezTo>
                    <a:pt x="515857" y="864135"/>
                    <a:pt x="517485" y="865756"/>
                    <a:pt x="517485" y="865756"/>
                  </a:cubicBezTo>
                  <a:cubicBezTo>
                    <a:pt x="519113" y="865756"/>
                    <a:pt x="519113" y="867377"/>
                    <a:pt x="519113" y="868998"/>
                  </a:cubicBezTo>
                  <a:cubicBezTo>
                    <a:pt x="517485" y="868998"/>
                    <a:pt x="519113" y="868998"/>
                    <a:pt x="519113" y="870619"/>
                  </a:cubicBezTo>
                  <a:cubicBezTo>
                    <a:pt x="519113" y="872240"/>
                    <a:pt x="519113" y="875481"/>
                    <a:pt x="519113" y="875481"/>
                  </a:cubicBezTo>
                  <a:cubicBezTo>
                    <a:pt x="519113" y="878723"/>
                    <a:pt x="517485" y="880344"/>
                    <a:pt x="517485" y="880344"/>
                  </a:cubicBezTo>
                  <a:cubicBezTo>
                    <a:pt x="517485" y="880344"/>
                    <a:pt x="517485" y="880344"/>
                    <a:pt x="515857" y="881965"/>
                  </a:cubicBezTo>
                  <a:cubicBezTo>
                    <a:pt x="515857" y="881965"/>
                    <a:pt x="517485" y="883586"/>
                    <a:pt x="515857" y="885207"/>
                  </a:cubicBezTo>
                  <a:cubicBezTo>
                    <a:pt x="515857" y="885207"/>
                    <a:pt x="514229" y="886828"/>
                    <a:pt x="514229" y="886828"/>
                  </a:cubicBezTo>
                  <a:cubicBezTo>
                    <a:pt x="512600" y="888449"/>
                    <a:pt x="512600" y="888449"/>
                    <a:pt x="512600" y="890070"/>
                  </a:cubicBezTo>
                  <a:cubicBezTo>
                    <a:pt x="510972" y="891691"/>
                    <a:pt x="510972" y="893312"/>
                    <a:pt x="510972" y="893312"/>
                  </a:cubicBezTo>
                  <a:cubicBezTo>
                    <a:pt x="510972" y="893312"/>
                    <a:pt x="509344" y="896553"/>
                    <a:pt x="509344" y="898174"/>
                  </a:cubicBezTo>
                  <a:cubicBezTo>
                    <a:pt x="509344" y="898174"/>
                    <a:pt x="510972" y="898174"/>
                    <a:pt x="509344" y="899795"/>
                  </a:cubicBezTo>
                  <a:cubicBezTo>
                    <a:pt x="509344" y="899795"/>
                    <a:pt x="506088" y="899795"/>
                    <a:pt x="506088" y="899795"/>
                  </a:cubicBezTo>
                  <a:cubicBezTo>
                    <a:pt x="506088" y="899795"/>
                    <a:pt x="504459" y="901416"/>
                    <a:pt x="502831" y="901416"/>
                  </a:cubicBezTo>
                  <a:cubicBezTo>
                    <a:pt x="502831" y="903037"/>
                    <a:pt x="502831" y="903037"/>
                    <a:pt x="502831" y="903037"/>
                  </a:cubicBezTo>
                  <a:cubicBezTo>
                    <a:pt x="501203" y="904658"/>
                    <a:pt x="501203" y="904658"/>
                    <a:pt x="501203" y="906279"/>
                  </a:cubicBezTo>
                  <a:cubicBezTo>
                    <a:pt x="501203" y="906279"/>
                    <a:pt x="502831" y="906279"/>
                    <a:pt x="502831" y="907900"/>
                  </a:cubicBezTo>
                  <a:cubicBezTo>
                    <a:pt x="502831" y="909521"/>
                    <a:pt x="502831" y="911142"/>
                    <a:pt x="501203" y="912763"/>
                  </a:cubicBezTo>
                  <a:cubicBezTo>
                    <a:pt x="501203" y="912763"/>
                    <a:pt x="502831" y="917626"/>
                    <a:pt x="502831" y="917626"/>
                  </a:cubicBezTo>
                  <a:cubicBezTo>
                    <a:pt x="502831" y="919246"/>
                    <a:pt x="502831" y="920867"/>
                    <a:pt x="502831" y="920867"/>
                  </a:cubicBezTo>
                  <a:cubicBezTo>
                    <a:pt x="504459" y="922488"/>
                    <a:pt x="504459" y="924109"/>
                    <a:pt x="502831" y="925730"/>
                  </a:cubicBezTo>
                  <a:cubicBezTo>
                    <a:pt x="501203" y="927351"/>
                    <a:pt x="501203" y="927351"/>
                    <a:pt x="499575" y="928972"/>
                  </a:cubicBezTo>
                  <a:cubicBezTo>
                    <a:pt x="499575" y="930593"/>
                    <a:pt x="497947" y="930593"/>
                    <a:pt x="497947" y="932214"/>
                  </a:cubicBezTo>
                  <a:cubicBezTo>
                    <a:pt x="496318" y="933835"/>
                    <a:pt x="494690" y="935456"/>
                    <a:pt x="494690" y="937077"/>
                  </a:cubicBezTo>
                  <a:cubicBezTo>
                    <a:pt x="494690" y="937077"/>
                    <a:pt x="494690" y="938698"/>
                    <a:pt x="494690" y="940318"/>
                  </a:cubicBezTo>
                  <a:cubicBezTo>
                    <a:pt x="494690" y="941939"/>
                    <a:pt x="494690" y="941939"/>
                    <a:pt x="496318" y="941939"/>
                  </a:cubicBezTo>
                  <a:cubicBezTo>
                    <a:pt x="496318" y="943560"/>
                    <a:pt x="497947" y="943560"/>
                    <a:pt x="497947" y="945181"/>
                  </a:cubicBezTo>
                  <a:cubicBezTo>
                    <a:pt x="497947" y="946802"/>
                    <a:pt x="499575" y="946802"/>
                    <a:pt x="499575" y="946802"/>
                  </a:cubicBezTo>
                  <a:cubicBezTo>
                    <a:pt x="499575" y="948423"/>
                    <a:pt x="499575" y="948423"/>
                    <a:pt x="499575" y="950044"/>
                  </a:cubicBezTo>
                  <a:cubicBezTo>
                    <a:pt x="499575" y="950044"/>
                    <a:pt x="499575" y="951665"/>
                    <a:pt x="497947" y="951665"/>
                  </a:cubicBezTo>
                  <a:cubicBezTo>
                    <a:pt x="497947" y="951665"/>
                    <a:pt x="496318" y="951665"/>
                    <a:pt x="494690" y="953286"/>
                  </a:cubicBezTo>
                  <a:cubicBezTo>
                    <a:pt x="494690" y="954907"/>
                    <a:pt x="494690" y="954907"/>
                    <a:pt x="494690" y="956528"/>
                  </a:cubicBezTo>
                  <a:cubicBezTo>
                    <a:pt x="493062" y="956528"/>
                    <a:pt x="493062" y="958149"/>
                    <a:pt x="493062" y="959770"/>
                  </a:cubicBezTo>
                  <a:cubicBezTo>
                    <a:pt x="493062" y="959770"/>
                    <a:pt x="493062" y="961391"/>
                    <a:pt x="491434" y="963011"/>
                  </a:cubicBezTo>
                  <a:cubicBezTo>
                    <a:pt x="489806" y="964632"/>
                    <a:pt x="486549" y="966253"/>
                    <a:pt x="486549" y="966253"/>
                  </a:cubicBezTo>
                  <a:cubicBezTo>
                    <a:pt x="484921" y="966253"/>
                    <a:pt x="483293" y="966253"/>
                    <a:pt x="483293" y="966253"/>
                  </a:cubicBezTo>
                  <a:cubicBezTo>
                    <a:pt x="481665" y="966253"/>
                    <a:pt x="480036" y="966253"/>
                    <a:pt x="480036" y="964632"/>
                  </a:cubicBezTo>
                  <a:cubicBezTo>
                    <a:pt x="480036" y="963011"/>
                    <a:pt x="481665" y="963011"/>
                    <a:pt x="480036" y="961391"/>
                  </a:cubicBezTo>
                  <a:cubicBezTo>
                    <a:pt x="480036" y="961391"/>
                    <a:pt x="480036" y="961391"/>
                    <a:pt x="480036" y="959770"/>
                  </a:cubicBezTo>
                  <a:cubicBezTo>
                    <a:pt x="480036" y="959770"/>
                    <a:pt x="480036" y="958149"/>
                    <a:pt x="478408" y="959770"/>
                  </a:cubicBezTo>
                  <a:cubicBezTo>
                    <a:pt x="475151" y="961391"/>
                    <a:pt x="476779" y="961391"/>
                    <a:pt x="475151" y="961391"/>
                  </a:cubicBezTo>
                  <a:cubicBezTo>
                    <a:pt x="473523" y="961391"/>
                    <a:pt x="471895" y="959770"/>
                    <a:pt x="471895" y="961391"/>
                  </a:cubicBezTo>
                  <a:cubicBezTo>
                    <a:pt x="471895" y="961391"/>
                    <a:pt x="470267" y="961391"/>
                    <a:pt x="470267" y="963011"/>
                  </a:cubicBezTo>
                  <a:cubicBezTo>
                    <a:pt x="468638" y="964632"/>
                    <a:pt x="470267" y="966253"/>
                    <a:pt x="468638" y="966253"/>
                  </a:cubicBezTo>
                  <a:cubicBezTo>
                    <a:pt x="468638" y="967874"/>
                    <a:pt x="470267" y="964632"/>
                    <a:pt x="468638" y="969495"/>
                  </a:cubicBezTo>
                  <a:cubicBezTo>
                    <a:pt x="467010" y="972737"/>
                    <a:pt x="465382" y="972737"/>
                    <a:pt x="465382" y="972737"/>
                  </a:cubicBezTo>
                  <a:cubicBezTo>
                    <a:pt x="465382" y="972737"/>
                    <a:pt x="465382" y="972737"/>
                    <a:pt x="463754" y="971116"/>
                  </a:cubicBezTo>
                  <a:cubicBezTo>
                    <a:pt x="463754" y="971116"/>
                    <a:pt x="462126" y="969495"/>
                    <a:pt x="462126" y="969495"/>
                  </a:cubicBezTo>
                  <a:cubicBezTo>
                    <a:pt x="462126" y="969495"/>
                    <a:pt x="462126" y="969495"/>
                    <a:pt x="460497" y="966253"/>
                  </a:cubicBezTo>
                  <a:cubicBezTo>
                    <a:pt x="460497" y="966253"/>
                    <a:pt x="460497" y="963011"/>
                    <a:pt x="460497" y="963011"/>
                  </a:cubicBezTo>
                  <a:cubicBezTo>
                    <a:pt x="458869" y="964632"/>
                    <a:pt x="457241" y="964632"/>
                    <a:pt x="457241" y="966253"/>
                  </a:cubicBezTo>
                  <a:cubicBezTo>
                    <a:pt x="457241" y="967874"/>
                    <a:pt x="457241" y="967874"/>
                    <a:pt x="455613" y="969495"/>
                  </a:cubicBezTo>
                  <a:cubicBezTo>
                    <a:pt x="455613" y="971116"/>
                    <a:pt x="455613" y="971116"/>
                    <a:pt x="455613" y="971116"/>
                  </a:cubicBezTo>
                  <a:cubicBezTo>
                    <a:pt x="453985" y="972737"/>
                    <a:pt x="452356" y="972737"/>
                    <a:pt x="452356" y="972737"/>
                  </a:cubicBezTo>
                  <a:cubicBezTo>
                    <a:pt x="452356" y="972737"/>
                    <a:pt x="452356" y="972737"/>
                    <a:pt x="449100" y="974358"/>
                  </a:cubicBezTo>
                  <a:cubicBezTo>
                    <a:pt x="449100" y="974358"/>
                    <a:pt x="449100" y="974358"/>
                    <a:pt x="444215" y="972737"/>
                  </a:cubicBezTo>
                  <a:cubicBezTo>
                    <a:pt x="444215" y="972737"/>
                    <a:pt x="440959" y="974358"/>
                    <a:pt x="440959" y="974358"/>
                  </a:cubicBezTo>
                  <a:cubicBezTo>
                    <a:pt x="439331" y="974358"/>
                    <a:pt x="439331" y="972737"/>
                    <a:pt x="437702" y="972737"/>
                  </a:cubicBezTo>
                  <a:cubicBezTo>
                    <a:pt x="437702" y="972737"/>
                    <a:pt x="437702" y="972737"/>
                    <a:pt x="434446" y="971116"/>
                  </a:cubicBezTo>
                  <a:cubicBezTo>
                    <a:pt x="434446" y="971116"/>
                    <a:pt x="429561" y="966253"/>
                    <a:pt x="429561" y="966253"/>
                  </a:cubicBezTo>
                  <a:cubicBezTo>
                    <a:pt x="427933" y="967874"/>
                    <a:pt x="427933" y="967874"/>
                    <a:pt x="427933" y="969495"/>
                  </a:cubicBezTo>
                  <a:cubicBezTo>
                    <a:pt x="426305" y="971116"/>
                    <a:pt x="426305" y="969495"/>
                    <a:pt x="427933" y="971116"/>
                  </a:cubicBezTo>
                  <a:cubicBezTo>
                    <a:pt x="427933" y="972737"/>
                    <a:pt x="429561" y="972737"/>
                    <a:pt x="429561" y="972737"/>
                  </a:cubicBezTo>
                  <a:cubicBezTo>
                    <a:pt x="431190" y="974358"/>
                    <a:pt x="431190" y="974358"/>
                    <a:pt x="431190" y="975979"/>
                  </a:cubicBezTo>
                  <a:cubicBezTo>
                    <a:pt x="431190" y="975979"/>
                    <a:pt x="429561" y="977600"/>
                    <a:pt x="429561" y="979221"/>
                  </a:cubicBezTo>
                  <a:cubicBezTo>
                    <a:pt x="429561" y="979221"/>
                    <a:pt x="429561" y="979221"/>
                    <a:pt x="426305" y="979221"/>
                  </a:cubicBezTo>
                  <a:cubicBezTo>
                    <a:pt x="426305" y="979221"/>
                    <a:pt x="426305" y="979221"/>
                    <a:pt x="423049" y="980842"/>
                  </a:cubicBezTo>
                  <a:cubicBezTo>
                    <a:pt x="423049" y="982463"/>
                    <a:pt x="423049" y="982463"/>
                    <a:pt x="423049" y="982463"/>
                  </a:cubicBezTo>
                  <a:cubicBezTo>
                    <a:pt x="421420" y="984084"/>
                    <a:pt x="419792" y="985704"/>
                    <a:pt x="418164" y="987325"/>
                  </a:cubicBezTo>
                  <a:cubicBezTo>
                    <a:pt x="418164" y="987325"/>
                    <a:pt x="418164" y="987325"/>
                    <a:pt x="418164" y="988946"/>
                  </a:cubicBezTo>
                  <a:cubicBezTo>
                    <a:pt x="418164" y="988946"/>
                    <a:pt x="416536" y="990567"/>
                    <a:pt x="414908" y="990567"/>
                  </a:cubicBezTo>
                  <a:cubicBezTo>
                    <a:pt x="414908" y="990567"/>
                    <a:pt x="413279" y="992188"/>
                    <a:pt x="413279" y="992188"/>
                  </a:cubicBezTo>
                  <a:cubicBezTo>
                    <a:pt x="413279" y="992188"/>
                    <a:pt x="413279" y="992188"/>
                    <a:pt x="410023" y="990567"/>
                  </a:cubicBezTo>
                  <a:cubicBezTo>
                    <a:pt x="410023" y="990567"/>
                    <a:pt x="410023" y="990567"/>
                    <a:pt x="408395" y="990567"/>
                  </a:cubicBezTo>
                  <a:cubicBezTo>
                    <a:pt x="408395" y="990567"/>
                    <a:pt x="408395" y="990567"/>
                    <a:pt x="406767" y="987325"/>
                  </a:cubicBezTo>
                  <a:cubicBezTo>
                    <a:pt x="406767" y="987325"/>
                    <a:pt x="405138" y="985704"/>
                    <a:pt x="405138" y="985704"/>
                  </a:cubicBezTo>
                  <a:cubicBezTo>
                    <a:pt x="403510" y="985704"/>
                    <a:pt x="403510" y="985704"/>
                    <a:pt x="403510" y="984084"/>
                  </a:cubicBezTo>
                  <a:cubicBezTo>
                    <a:pt x="403510" y="982463"/>
                    <a:pt x="401882" y="982463"/>
                    <a:pt x="403510" y="980842"/>
                  </a:cubicBezTo>
                  <a:cubicBezTo>
                    <a:pt x="403510" y="980842"/>
                    <a:pt x="405138" y="977600"/>
                    <a:pt x="405138" y="977600"/>
                  </a:cubicBezTo>
                  <a:cubicBezTo>
                    <a:pt x="405138" y="977600"/>
                    <a:pt x="405138" y="977600"/>
                    <a:pt x="406767" y="975979"/>
                  </a:cubicBezTo>
                  <a:cubicBezTo>
                    <a:pt x="406767" y="975979"/>
                    <a:pt x="406767" y="975979"/>
                    <a:pt x="406767" y="974358"/>
                  </a:cubicBezTo>
                  <a:cubicBezTo>
                    <a:pt x="405138" y="971116"/>
                    <a:pt x="408395" y="969495"/>
                    <a:pt x="405138" y="971116"/>
                  </a:cubicBezTo>
                  <a:cubicBezTo>
                    <a:pt x="400254" y="972737"/>
                    <a:pt x="396997" y="971116"/>
                    <a:pt x="396997" y="971116"/>
                  </a:cubicBezTo>
                  <a:cubicBezTo>
                    <a:pt x="396997" y="971116"/>
                    <a:pt x="395369" y="971116"/>
                    <a:pt x="393741" y="971116"/>
                  </a:cubicBezTo>
                  <a:cubicBezTo>
                    <a:pt x="393741" y="971116"/>
                    <a:pt x="390485" y="971116"/>
                    <a:pt x="390485" y="971116"/>
                  </a:cubicBezTo>
                  <a:cubicBezTo>
                    <a:pt x="388856" y="971116"/>
                    <a:pt x="388856" y="971116"/>
                    <a:pt x="387228" y="972737"/>
                  </a:cubicBezTo>
                  <a:cubicBezTo>
                    <a:pt x="383972" y="974358"/>
                    <a:pt x="383972" y="974358"/>
                    <a:pt x="382344" y="974358"/>
                  </a:cubicBezTo>
                  <a:cubicBezTo>
                    <a:pt x="380715" y="974358"/>
                    <a:pt x="380715" y="974358"/>
                    <a:pt x="379087" y="974358"/>
                  </a:cubicBezTo>
                  <a:cubicBezTo>
                    <a:pt x="379087" y="974358"/>
                    <a:pt x="379087" y="974358"/>
                    <a:pt x="377459" y="974358"/>
                  </a:cubicBezTo>
                  <a:cubicBezTo>
                    <a:pt x="375831" y="974358"/>
                    <a:pt x="377459" y="974358"/>
                    <a:pt x="375831" y="975979"/>
                  </a:cubicBezTo>
                  <a:cubicBezTo>
                    <a:pt x="374202" y="975979"/>
                    <a:pt x="372574" y="975979"/>
                    <a:pt x="372574" y="975979"/>
                  </a:cubicBezTo>
                  <a:cubicBezTo>
                    <a:pt x="370946" y="975979"/>
                    <a:pt x="370946" y="974358"/>
                    <a:pt x="369318" y="975979"/>
                  </a:cubicBezTo>
                  <a:cubicBezTo>
                    <a:pt x="367690" y="975979"/>
                    <a:pt x="367690" y="975979"/>
                    <a:pt x="366061" y="977600"/>
                  </a:cubicBezTo>
                  <a:cubicBezTo>
                    <a:pt x="366061" y="977600"/>
                    <a:pt x="366061" y="979221"/>
                    <a:pt x="364433" y="979221"/>
                  </a:cubicBezTo>
                  <a:cubicBezTo>
                    <a:pt x="362805" y="979221"/>
                    <a:pt x="361177" y="977600"/>
                    <a:pt x="361177" y="977600"/>
                  </a:cubicBezTo>
                  <a:cubicBezTo>
                    <a:pt x="361177" y="977600"/>
                    <a:pt x="357920" y="979221"/>
                    <a:pt x="357920" y="979221"/>
                  </a:cubicBezTo>
                  <a:cubicBezTo>
                    <a:pt x="357920" y="979221"/>
                    <a:pt x="357920" y="979221"/>
                    <a:pt x="357920" y="977600"/>
                  </a:cubicBezTo>
                  <a:cubicBezTo>
                    <a:pt x="356292" y="975979"/>
                    <a:pt x="354664" y="977600"/>
                    <a:pt x="354664" y="977600"/>
                  </a:cubicBezTo>
                  <a:cubicBezTo>
                    <a:pt x="353036" y="979221"/>
                    <a:pt x="354664" y="979221"/>
                    <a:pt x="354664" y="980842"/>
                  </a:cubicBezTo>
                  <a:cubicBezTo>
                    <a:pt x="354664" y="982463"/>
                    <a:pt x="354664" y="982463"/>
                    <a:pt x="354664" y="984084"/>
                  </a:cubicBezTo>
                  <a:cubicBezTo>
                    <a:pt x="354664" y="985704"/>
                    <a:pt x="354664" y="985704"/>
                    <a:pt x="354664" y="987325"/>
                  </a:cubicBezTo>
                  <a:cubicBezTo>
                    <a:pt x="353036" y="987325"/>
                    <a:pt x="351408" y="985704"/>
                    <a:pt x="349779" y="985704"/>
                  </a:cubicBezTo>
                  <a:cubicBezTo>
                    <a:pt x="349779" y="985704"/>
                    <a:pt x="346523" y="984084"/>
                    <a:pt x="346523" y="984084"/>
                  </a:cubicBezTo>
                  <a:cubicBezTo>
                    <a:pt x="346523" y="984084"/>
                    <a:pt x="344895" y="984084"/>
                    <a:pt x="344895" y="984084"/>
                  </a:cubicBezTo>
                  <a:cubicBezTo>
                    <a:pt x="343267" y="985704"/>
                    <a:pt x="341638" y="985704"/>
                    <a:pt x="341638" y="985704"/>
                  </a:cubicBezTo>
                  <a:cubicBezTo>
                    <a:pt x="340010" y="985704"/>
                    <a:pt x="338382" y="984084"/>
                    <a:pt x="336754" y="984084"/>
                  </a:cubicBezTo>
                  <a:cubicBezTo>
                    <a:pt x="335126" y="985704"/>
                    <a:pt x="335126" y="984084"/>
                    <a:pt x="333497" y="984084"/>
                  </a:cubicBezTo>
                  <a:cubicBezTo>
                    <a:pt x="331869" y="984084"/>
                    <a:pt x="333497" y="982463"/>
                    <a:pt x="331869" y="984084"/>
                  </a:cubicBezTo>
                  <a:cubicBezTo>
                    <a:pt x="330241" y="984084"/>
                    <a:pt x="330241" y="984084"/>
                    <a:pt x="330241" y="984084"/>
                  </a:cubicBezTo>
                  <a:cubicBezTo>
                    <a:pt x="330241" y="984084"/>
                    <a:pt x="330241" y="984084"/>
                    <a:pt x="330241" y="980842"/>
                  </a:cubicBezTo>
                  <a:cubicBezTo>
                    <a:pt x="330241" y="980842"/>
                    <a:pt x="328613" y="979221"/>
                    <a:pt x="330241" y="979221"/>
                  </a:cubicBezTo>
                  <a:cubicBezTo>
                    <a:pt x="335126" y="977600"/>
                    <a:pt x="336754" y="977600"/>
                    <a:pt x="336754" y="977600"/>
                  </a:cubicBezTo>
                  <a:cubicBezTo>
                    <a:pt x="336754" y="977600"/>
                    <a:pt x="336754" y="977600"/>
                    <a:pt x="341638" y="972737"/>
                  </a:cubicBezTo>
                  <a:cubicBezTo>
                    <a:pt x="341638" y="972737"/>
                    <a:pt x="343267" y="969495"/>
                    <a:pt x="344895" y="971116"/>
                  </a:cubicBezTo>
                  <a:cubicBezTo>
                    <a:pt x="344895" y="971116"/>
                    <a:pt x="344895" y="971116"/>
                    <a:pt x="348151" y="967874"/>
                  </a:cubicBezTo>
                  <a:cubicBezTo>
                    <a:pt x="348151" y="967874"/>
                    <a:pt x="348151" y="967874"/>
                    <a:pt x="351408" y="966253"/>
                  </a:cubicBezTo>
                  <a:cubicBezTo>
                    <a:pt x="351408" y="966253"/>
                    <a:pt x="351408" y="966253"/>
                    <a:pt x="356292" y="963011"/>
                  </a:cubicBezTo>
                  <a:cubicBezTo>
                    <a:pt x="356292" y="963011"/>
                    <a:pt x="356292" y="963011"/>
                    <a:pt x="361177" y="958149"/>
                  </a:cubicBezTo>
                  <a:cubicBezTo>
                    <a:pt x="361177" y="958149"/>
                    <a:pt x="361177" y="958149"/>
                    <a:pt x="364433" y="956528"/>
                  </a:cubicBezTo>
                  <a:cubicBezTo>
                    <a:pt x="364433" y="956528"/>
                    <a:pt x="364433" y="956528"/>
                    <a:pt x="364433" y="954907"/>
                  </a:cubicBezTo>
                  <a:cubicBezTo>
                    <a:pt x="364433" y="954907"/>
                    <a:pt x="367690" y="954907"/>
                    <a:pt x="367690" y="954907"/>
                  </a:cubicBezTo>
                  <a:cubicBezTo>
                    <a:pt x="367690" y="954907"/>
                    <a:pt x="367690" y="954907"/>
                    <a:pt x="370946" y="954907"/>
                  </a:cubicBezTo>
                  <a:cubicBezTo>
                    <a:pt x="370946" y="954907"/>
                    <a:pt x="370946" y="954907"/>
                    <a:pt x="372574" y="954907"/>
                  </a:cubicBezTo>
                  <a:cubicBezTo>
                    <a:pt x="372574" y="954907"/>
                    <a:pt x="372574" y="954907"/>
                    <a:pt x="374202" y="954907"/>
                  </a:cubicBezTo>
                  <a:cubicBezTo>
                    <a:pt x="374202" y="954907"/>
                    <a:pt x="374202" y="954907"/>
                    <a:pt x="375831" y="954907"/>
                  </a:cubicBezTo>
                  <a:cubicBezTo>
                    <a:pt x="375831" y="954907"/>
                    <a:pt x="375831" y="954907"/>
                    <a:pt x="377459" y="954907"/>
                  </a:cubicBezTo>
                  <a:cubicBezTo>
                    <a:pt x="377459" y="954907"/>
                    <a:pt x="377459" y="954907"/>
                    <a:pt x="380715" y="954907"/>
                  </a:cubicBezTo>
                  <a:cubicBezTo>
                    <a:pt x="380715" y="954907"/>
                    <a:pt x="380715" y="954907"/>
                    <a:pt x="382344" y="953286"/>
                  </a:cubicBezTo>
                  <a:cubicBezTo>
                    <a:pt x="382344" y="953286"/>
                    <a:pt x="382344" y="953286"/>
                    <a:pt x="383972" y="953286"/>
                  </a:cubicBezTo>
                  <a:cubicBezTo>
                    <a:pt x="383972" y="953286"/>
                    <a:pt x="385600" y="953286"/>
                    <a:pt x="385600" y="953286"/>
                  </a:cubicBezTo>
                  <a:cubicBezTo>
                    <a:pt x="385600" y="953286"/>
                    <a:pt x="385600" y="953286"/>
                    <a:pt x="387228" y="953286"/>
                  </a:cubicBezTo>
                  <a:cubicBezTo>
                    <a:pt x="387228" y="953286"/>
                    <a:pt x="387228" y="953286"/>
                    <a:pt x="388856" y="951665"/>
                  </a:cubicBezTo>
                  <a:cubicBezTo>
                    <a:pt x="390485" y="951665"/>
                    <a:pt x="390485" y="951665"/>
                    <a:pt x="392113" y="951665"/>
                  </a:cubicBezTo>
                  <a:cubicBezTo>
                    <a:pt x="392113" y="951665"/>
                    <a:pt x="393741" y="951665"/>
                    <a:pt x="395369" y="951665"/>
                  </a:cubicBezTo>
                  <a:cubicBezTo>
                    <a:pt x="395369" y="951665"/>
                    <a:pt x="395369" y="951665"/>
                    <a:pt x="398626" y="951665"/>
                  </a:cubicBezTo>
                  <a:cubicBezTo>
                    <a:pt x="398626" y="951665"/>
                    <a:pt x="400254" y="951665"/>
                    <a:pt x="400254" y="951665"/>
                  </a:cubicBezTo>
                  <a:cubicBezTo>
                    <a:pt x="400254" y="953286"/>
                    <a:pt x="401882" y="953286"/>
                    <a:pt x="401882" y="953286"/>
                  </a:cubicBezTo>
                  <a:cubicBezTo>
                    <a:pt x="401882" y="953286"/>
                    <a:pt x="401882" y="953286"/>
                    <a:pt x="403510" y="953286"/>
                  </a:cubicBezTo>
                  <a:cubicBezTo>
                    <a:pt x="403510" y="953286"/>
                    <a:pt x="403510" y="950044"/>
                    <a:pt x="405138" y="951665"/>
                  </a:cubicBezTo>
                  <a:cubicBezTo>
                    <a:pt x="405138" y="953286"/>
                    <a:pt x="406767" y="953286"/>
                    <a:pt x="406767" y="953286"/>
                  </a:cubicBezTo>
                  <a:cubicBezTo>
                    <a:pt x="406767" y="953286"/>
                    <a:pt x="406767" y="953286"/>
                    <a:pt x="410023" y="954907"/>
                  </a:cubicBezTo>
                  <a:cubicBezTo>
                    <a:pt x="410023" y="954907"/>
                    <a:pt x="410023" y="954907"/>
                    <a:pt x="411651" y="953286"/>
                  </a:cubicBezTo>
                  <a:lnTo>
                    <a:pt x="413279" y="953286"/>
                  </a:lnTo>
                  <a:cubicBezTo>
                    <a:pt x="413279" y="953286"/>
                    <a:pt x="413279" y="953286"/>
                    <a:pt x="414908" y="951665"/>
                  </a:cubicBezTo>
                  <a:cubicBezTo>
                    <a:pt x="414908" y="951665"/>
                    <a:pt x="414908" y="948423"/>
                    <a:pt x="414908" y="948423"/>
                  </a:cubicBezTo>
                  <a:cubicBezTo>
                    <a:pt x="414908" y="946802"/>
                    <a:pt x="414908" y="946802"/>
                    <a:pt x="416536" y="946802"/>
                  </a:cubicBezTo>
                  <a:cubicBezTo>
                    <a:pt x="418164" y="945181"/>
                    <a:pt x="416536" y="946802"/>
                    <a:pt x="418164" y="945181"/>
                  </a:cubicBezTo>
                  <a:cubicBezTo>
                    <a:pt x="419792" y="943560"/>
                    <a:pt x="419792" y="943560"/>
                    <a:pt x="419792" y="941939"/>
                  </a:cubicBezTo>
                  <a:cubicBezTo>
                    <a:pt x="421420" y="941939"/>
                    <a:pt x="421420" y="940318"/>
                    <a:pt x="421420" y="940318"/>
                  </a:cubicBezTo>
                  <a:cubicBezTo>
                    <a:pt x="421420" y="940318"/>
                    <a:pt x="421420" y="940318"/>
                    <a:pt x="423049" y="938698"/>
                  </a:cubicBezTo>
                  <a:cubicBezTo>
                    <a:pt x="423049" y="938698"/>
                    <a:pt x="423049" y="938698"/>
                    <a:pt x="426305" y="937077"/>
                  </a:cubicBezTo>
                  <a:cubicBezTo>
                    <a:pt x="426305" y="937077"/>
                    <a:pt x="426305" y="937077"/>
                    <a:pt x="426305" y="935456"/>
                  </a:cubicBezTo>
                  <a:cubicBezTo>
                    <a:pt x="426305" y="933835"/>
                    <a:pt x="427933" y="930593"/>
                    <a:pt x="427933" y="928972"/>
                  </a:cubicBezTo>
                  <a:cubicBezTo>
                    <a:pt x="427933" y="927351"/>
                    <a:pt x="429561" y="925730"/>
                    <a:pt x="429561" y="925730"/>
                  </a:cubicBezTo>
                  <a:cubicBezTo>
                    <a:pt x="429561" y="925730"/>
                    <a:pt x="429561" y="925730"/>
                    <a:pt x="431190" y="925730"/>
                  </a:cubicBezTo>
                  <a:cubicBezTo>
                    <a:pt x="431190" y="925730"/>
                    <a:pt x="431190" y="925730"/>
                    <a:pt x="432818" y="925730"/>
                  </a:cubicBezTo>
                  <a:cubicBezTo>
                    <a:pt x="432818" y="925730"/>
                    <a:pt x="432818" y="925730"/>
                    <a:pt x="436074" y="927351"/>
                  </a:cubicBezTo>
                  <a:cubicBezTo>
                    <a:pt x="436074" y="927351"/>
                    <a:pt x="436074" y="927351"/>
                    <a:pt x="439331" y="927351"/>
                  </a:cubicBezTo>
                  <a:cubicBezTo>
                    <a:pt x="439331" y="927351"/>
                    <a:pt x="439331" y="927351"/>
                    <a:pt x="444215" y="925730"/>
                  </a:cubicBezTo>
                  <a:cubicBezTo>
                    <a:pt x="444215" y="925730"/>
                    <a:pt x="444215" y="925730"/>
                    <a:pt x="445844" y="925730"/>
                  </a:cubicBezTo>
                  <a:cubicBezTo>
                    <a:pt x="445844" y="925730"/>
                    <a:pt x="444215" y="925730"/>
                    <a:pt x="449100" y="924109"/>
                  </a:cubicBezTo>
                  <a:cubicBezTo>
                    <a:pt x="453985" y="924109"/>
                    <a:pt x="453985" y="924109"/>
                    <a:pt x="453985" y="924109"/>
                  </a:cubicBezTo>
                  <a:cubicBezTo>
                    <a:pt x="455613" y="922488"/>
                    <a:pt x="457241" y="920867"/>
                    <a:pt x="457241" y="920867"/>
                  </a:cubicBezTo>
                  <a:cubicBezTo>
                    <a:pt x="457241" y="920867"/>
                    <a:pt x="457241" y="920867"/>
                    <a:pt x="458869" y="919246"/>
                  </a:cubicBezTo>
                  <a:cubicBezTo>
                    <a:pt x="458869" y="919246"/>
                    <a:pt x="458869" y="919246"/>
                    <a:pt x="460497" y="919246"/>
                  </a:cubicBezTo>
                  <a:cubicBezTo>
                    <a:pt x="460497" y="919246"/>
                    <a:pt x="463754" y="917626"/>
                    <a:pt x="463754" y="916005"/>
                  </a:cubicBezTo>
                  <a:cubicBezTo>
                    <a:pt x="463754" y="916005"/>
                    <a:pt x="463754" y="907900"/>
                    <a:pt x="465382" y="907900"/>
                  </a:cubicBezTo>
                  <a:cubicBezTo>
                    <a:pt x="465382" y="907900"/>
                    <a:pt x="468638" y="907900"/>
                    <a:pt x="468638" y="907900"/>
                  </a:cubicBezTo>
                  <a:cubicBezTo>
                    <a:pt x="468638" y="907900"/>
                    <a:pt x="471895" y="906279"/>
                    <a:pt x="471895" y="904658"/>
                  </a:cubicBezTo>
                  <a:cubicBezTo>
                    <a:pt x="471895" y="904658"/>
                    <a:pt x="471895" y="903037"/>
                    <a:pt x="473523" y="903037"/>
                  </a:cubicBezTo>
                  <a:cubicBezTo>
                    <a:pt x="473523" y="901416"/>
                    <a:pt x="476779" y="899795"/>
                    <a:pt x="476779" y="899795"/>
                  </a:cubicBezTo>
                  <a:cubicBezTo>
                    <a:pt x="476779" y="899795"/>
                    <a:pt x="478408" y="898174"/>
                    <a:pt x="476779" y="896553"/>
                  </a:cubicBezTo>
                  <a:cubicBezTo>
                    <a:pt x="476779" y="894933"/>
                    <a:pt x="476779" y="894933"/>
                    <a:pt x="476779" y="894933"/>
                  </a:cubicBezTo>
                  <a:cubicBezTo>
                    <a:pt x="476779" y="894933"/>
                    <a:pt x="476779" y="894933"/>
                    <a:pt x="480036" y="891691"/>
                  </a:cubicBezTo>
                  <a:cubicBezTo>
                    <a:pt x="480036" y="891691"/>
                    <a:pt x="480036" y="891691"/>
                    <a:pt x="481665" y="888449"/>
                  </a:cubicBezTo>
                  <a:cubicBezTo>
                    <a:pt x="481665" y="888449"/>
                    <a:pt x="481665" y="888449"/>
                    <a:pt x="481665" y="885207"/>
                  </a:cubicBezTo>
                  <a:cubicBezTo>
                    <a:pt x="481665" y="885207"/>
                    <a:pt x="481665" y="885207"/>
                    <a:pt x="483293" y="881965"/>
                  </a:cubicBezTo>
                  <a:cubicBezTo>
                    <a:pt x="483293" y="881965"/>
                    <a:pt x="483293" y="881965"/>
                    <a:pt x="484921" y="880344"/>
                  </a:cubicBezTo>
                  <a:cubicBezTo>
                    <a:pt x="484921" y="880344"/>
                    <a:pt x="484921" y="880344"/>
                    <a:pt x="484921" y="877102"/>
                  </a:cubicBezTo>
                  <a:cubicBezTo>
                    <a:pt x="484921" y="877102"/>
                    <a:pt x="484921" y="877102"/>
                    <a:pt x="484921" y="873861"/>
                  </a:cubicBezTo>
                  <a:cubicBezTo>
                    <a:pt x="484921" y="873861"/>
                    <a:pt x="484921" y="873861"/>
                    <a:pt x="483293" y="870619"/>
                  </a:cubicBezTo>
                  <a:cubicBezTo>
                    <a:pt x="481665" y="868998"/>
                    <a:pt x="483293" y="868998"/>
                    <a:pt x="483293" y="867377"/>
                  </a:cubicBezTo>
                  <a:cubicBezTo>
                    <a:pt x="483293" y="865756"/>
                    <a:pt x="484921" y="862514"/>
                    <a:pt x="484921" y="862514"/>
                  </a:cubicBezTo>
                  <a:cubicBezTo>
                    <a:pt x="483293" y="860893"/>
                    <a:pt x="483293" y="859272"/>
                    <a:pt x="483293" y="859272"/>
                  </a:cubicBezTo>
                  <a:cubicBezTo>
                    <a:pt x="481665" y="859272"/>
                    <a:pt x="481665" y="857651"/>
                    <a:pt x="481665" y="856030"/>
                  </a:cubicBezTo>
                  <a:cubicBezTo>
                    <a:pt x="481665" y="856030"/>
                    <a:pt x="484921" y="852788"/>
                    <a:pt x="484921" y="852788"/>
                  </a:cubicBezTo>
                  <a:cubicBezTo>
                    <a:pt x="484921" y="852788"/>
                    <a:pt x="484921" y="852788"/>
                    <a:pt x="484921" y="851168"/>
                  </a:cubicBezTo>
                  <a:cubicBezTo>
                    <a:pt x="484921" y="851168"/>
                    <a:pt x="484921" y="849547"/>
                    <a:pt x="486549" y="849547"/>
                  </a:cubicBezTo>
                  <a:cubicBezTo>
                    <a:pt x="486549" y="851168"/>
                    <a:pt x="488177" y="849547"/>
                    <a:pt x="489806" y="849547"/>
                  </a:cubicBezTo>
                  <a:cubicBezTo>
                    <a:pt x="489806" y="849547"/>
                    <a:pt x="491434" y="847926"/>
                    <a:pt x="489806" y="846305"/>
                  </a:cubicBezTo>
                  <a:cubicBezTo>
                    <a:pt x="489806" y="844684"/>
                    <a:pt x="488177" y="843063"/>
                    <a:pt x="489806" y="843063"/>
                  </a:cubicBezTo>
                  <a:cubicBezTo>
                    <a:pt x="489806" y="843063"/>
                    <a:pt x="491434" y="843063"/>
                    <a:pt x="493062" y="843063"/>
                  </a:cubicBezTo>
                  <a:cubicBezTo>
                    <a:pt x="493062" y="844684"/>
                    <a:pt x="493062" y="843063"/>
                    <a:pt x="494690" y="844684"/>
                  </a:cubicBezTo>
                  <a:cubicBezTo>
                    <a:pt x="494690" y="844684"/>
                    <a:pt x="496318" y="844684"/>
                    <a:pt x="496318" y="846305"/>
                  </a:cubicBezTo>
                  <a:cubicBezTo>
                    <a:pt x="496318" y="847926"/>
                    <a:pt x="499575" y="847926"/>
                    <a:pt x="499575" y="846305"/>
                  </a:cubicBezTo>
                  <a:cubicBezTo>
                    <a:pt x="499575" y="844684"/>
                    <a:pt x="501203" y="843063"/>
                    <a:pt x="501203" y="841442"/>
                  </a:cubicBezTo>
                  <a:cubicBezTo>
                    <a:pt x="499575" y="841442"/>
                    <a:pt x="499575" y="839821"/>
                    <a:pt x="499575" y="839821"/>
                  </a:cubicBezTo>
                  <a:cubicBezTo>
                    <a:pt x="499575" y="839821"/>
                    <a:pt x="499575" y="839821"/>
                    <a:pt x="504459" y="838200"/>
                  </a:cubicBezTo>
                  <a:close/>
                  <a:moveTo>
                    <a:pt x="513309" y="755650"/>
                  </a:moveTo>
                  <a:cubicBezTo>
                    <a:pt x="513309" y="755650"/>
                    <a:pt x="516536" y="755650"/>
                    <a:pt x="516536" y="757269"/>
                  </a:cubicBezTo>
                  <a:cubicBezTo>
                    <a:pt x="518150" y="757269"/>
                    <a:pt x="519763" y="758887"/>
                    <a:pt x="521377" y="758887"/>
                  </a:cubicBezTo>
                  <a:cubicBezTo>
                    <a:pt x="521377" y="760506"/>
                    <a:pt x="522990" y="760506"/>
                    <a:pt x="524604" y="762125"/>
                  </a:cubicBezTo>
                  <a:cubicBezTo>
                    <a:pt x="524604" y="763743"/>
                    <a:pt x="532672" y="770218"/>
                    <a:pt x="532672" y="771836"/>
                  </a:cubicBezTo>
                  <a:cubicBezTo>
                    <a:pt x="532672" y="771836"/>
                    <a:pt x="534285" y="773455"/>
                    <a:pt x="534285" y="773455"/>
                  </a:cubicBezTo>
                  <a:cubicBezTo>
                    <a:pt x="535899" y="773455"/>
                    <a:pt x="535899" y="773455"/>
                    <a:pt x="535899" y="775074"/>
                  </a:cubicBezTo>
                  <a:cubicBezTo>
                    <a:pt x="537512" y="776692"/>
                    <a:pt x="539126" y="776692"/>
                    <a:pt x="539126" y="776692"/>
                  </a:cubicBezTo>
                  <a:cubicBezTo>
                    <a:pt x="539126" y="778311"/>
                    <a:pt x="545580" y="779930"/>
                    <a:pt x="545580" y="779930"/>
                  </a:cubicBezTo>
                  <a:cubicBezTo>
                    <a:pt x="545580" y="779930"/>
                    <a:pt x="545580" y="779930"/>
                    <a:pt x="548807" y="781548"/>
                  </a:cubicBezTo>
                  <a:cubicBezTo>
                    <a:pt x="548807" y="781548"/>
                    <a:pt x="550420" y="779930"/>
                    <a:pt x="550420" y="781548"/>
                  </a:cubicBezTo>
                  <a:cubicBezTo>
                    <a:pt x="552034" y="781548"/>
                    <a:pt x="553647" y="783167"/>
                    <a:pt x="553647" y="783167"/>
                  </a:cubicBezTo>
                  <a:cubicBezTo>
                    <a:pt x="553647" y="784785"/>
                    <a:pt x="555261" y="784785"/>
                    <a:pt x="555261" y="784785"/>
                  </a:cubicBezTo>
                  <a:cubicBezTo>
                    <a:pt x="555261" y="784785"/>
                    <a:pt x="556874" y="784785"/>
                    <a:pt x="558488" y="784785"/>
                  </a:cubicBezTo>
                  <a:cubicBezTo>
                    <a:pt x="558488" y="786404"/>
                    <a:pt x="560101" y="786404"/>
                    <a:pt x="560101" y="786404"/>
                  </a:cubicBezTo>
                  <a:cubicBezTo>
                    <a:pt x="560101" y="786404"/>
                    <a:pt x="560101" y="786404"/>
                    <a:pt x="564942" y="786404"/>
                  </a:cubicBezTo>
                  <a:cubicBezTo>
                    <a:pt x="564942" y="786404"/>
                    <a:pt x="563329" y="788023"/>
                    <a:pt x="566556" y="786404"/>
                  </a:cubicBezTo>
                  <a:cubicBezTo>
                    <a:pt x="568169" y="784785"/>
                    <a:pt x="571396" y="781548"/>
                    <a:pt x="571396" y="779930"/>
                  </a:cubicBezTo>
                  <a:cubicBezTo>
                    <a:pt x="571396" y="779930"/>
                    <a:pt x="571396" y="779930"/>
                    <a:pt x="574623" y="778311"/>
                  </a:cubicBezTo>
                  <a:cubicBezTo>
                    <a:pt x="574623" y="779930"/>
                    <a:pt x="574623" y="783167"/>
                    <a:pt x="573010" y="783167"/>
                  </a:cubicBezTo>
                  <a:cubicBezTo>
                    <a:pt x="573010" y="784785"/>
                    <a:pt x="573010" y="784785"/>
                    <a:pt x="571396" y="786404"/>
                  </a:cubicBezTo>
                  <a:cubicBezTo>
                    <a:pt x="571396" y="786404"/>
                    <a:pt x="571396" y="788023"/>
                    <a:pt x="571396" y="788023"/>
                  </a:cubicBezTo>
                  <a:cubicBezTo>
                    <a:pt x="569783" y="789641"/>
                    <a:pt x="569783" y="791260"/>
                    <a:pt x="571396" y="791260"/>
                  </a:cubicBezTo>
                  <a:cubicBezTo>
                    <a:pt x="571396" y="792879"/>
                    <a:pt x="573010" y="791260"/>
                    <a:pt x="574623" y="792879"/>
                  </a:cubicBezTo>
                  <a:cubicBezTo>
                    <a:pt x="574623" y="792879"/>
                    <a:pt x="577850" y="791260"/>
                    <a:pt x="577850" y="792879"/>
                  </a:cubicBezTo>
                  <a:cubicBezTo>
                    <a:pt x="576237" y="792879"/>
                    <a:pt x="576237" y="794497"/>
                    <a:pt x="574623" y="794497"/>
                  </a:cubicBezTo>
                  <a:cubicBezTo>
                    <a:pt x="574623" y="796116"/>
                    <a:pt x="574623" y="796116"/>
                    <a:pt x="574623" y="796116"/>
                  </a:cubicBezTo>
                  <a:cubicBezTo>
                    <a:pt x="574623" y="797734"/>
                    <a:pt x="574623" y="799353"/>
                    <a:pt x="574623" y="799353"/>
                  </a:cubicBezTo>
                  <a:cubicBezTo>
                    <a:pt x="574623" y="800972"/>
                    <a:pt x="574623" y="800972"/>
                    <a:pt x="573010" y="802590"/>
                  </a:cubicBezTo>
                  <a:cubicBezTo>
                    <a:pt x="573010" y="804209"/>
                    <a:pt x="573010" y="802590"/>
                    <a:pt x="571396" y="804209"/>
                  </a:cubicBezTo>
                  <a:cubicBezTo>
                    <a:pt x="571396" y="805828"/>
                    <a:pt x="569783" y="807446"/>
                    <a:pt x="569783" y="807446"/>
                  </a:cubicBezTo>
                  <a:cubicBezTo>
                    <a:pt x="569783" y="807446"/>
                    <a:pt x="564942" y="807446"/>
                    <a:pt x="563329" y="807446"/>
                  </a:cubicBezTo>
                  <a:cubicBezTo>
                    <a:pt x="561715" y="809065"/>
                    <a:pt x="560101" y="809065"/>
                    <a:pt x="560101" y="809065"/>
                  </a:cubicBezTo>
                  <a:cubicBezTo>
                    <a:pt x="558488" y="809065"/>
                    <a:pt x="558488" y="807446"/>
                    <a:pt x="556874" y="807446"/>
                  </a:cubicBezTo>
                  <a:cubicBezTo>
                    <a:pt x="556874" y="805828"/>
                    <a:pt x="553647" y="805828"/>
                    <a:pt x="553647" y="805828"/>
                  </a:cubicBezTo>
                  <a:cubicBezTo>
                    <a:pt x="553647" y="805828"/>
                    <a:pt x="553647" y="805828"/>
                    <a:pt x="550420" y="809065"/>
                  </a:cubicBezTo>
                  <a:cubicBezTo>
                    <a:pt x="550420" y="809065"/>
                    <a:pt x="547193" y="810683"/>
                    <a:pt x="547193" y="810683"/>
                  </a:cubicBezTo>
                  <a:cubicBezTo>
                    <a:pt x="547193" y="812302"/>
                    <a:pt x="545580" y="812302"/>
                    <a:pt x="545580" y="812302"/>
                  </a:cubicBezTo>
                  <a:cubicBezTo>
                    <a:pt x="545580" y="812302"/>
                    <a:pt x="545580" y="813921"/>
                    <a:pt x="543966" y="815539"/>
                  </a:cubicBezTo>
                  <a:cubicBezTo>
                    <a:pt x="542353" y="817158"/>
                    <a:pt x="543966" y="815539"/>
                    <a:pt x="542353" y="817158"/>
                  </a:cubicBezTo>
                  <a:cubicBezTo>
                    <a:pt x="542353" y="820395"/>
                    <a:pt x="542353" y="818777"/>
                    <a:pt x="542353" y="820395"/>
                  </a:cubicBezTo>
                  <a:cubicBezTo>
                    <a:pt x="540739" y="822014"/>
                    <a:pt x="542353" y="825251"/>
                    <a:pt x="540739" y="825251"/>
                  </a:cubicBezTo>
                  <a:cubicBezTo>
                    <a:pt x="539126" y="825251"/>
                    <a:pt x="537512" y="825251"/>
                    <a:pt x="537512" y="825251"/>
                  </a:cubicBezTo>
                  <a:cubicBezTo>
                    <a:pt x="537512" y="825251"/>
                    <a:pt x="537512" y="825251"/>
                    <a:pt x="534285" y="825251"/>
                  </a:cubicBezTo>
                  <a:cubicBezTo>
                    <a:pt x="534285" y="825251"/>
                    <a:pt x="531058" y="823632"/>
                    <a:pt x="529445" y="823632"/>
                  </a:cubicBezTo>
                  <a:cubicBezTo>
                    <a:pt x="527831" y="823632"/>
                    <a:pt x="524604" y="823632"/>
                    <a:pt x="524604" y="822014"/>
                  </a:cubicBezTo>
                  <a:cubicBezTo>
                    <a:pt x="524604" y="822014"/>
                    <a:pt x="524604" y="822014"/>
                    <a:pt x="521377" y="820395"/>
                  </a:cubicBezTo>
                  <a:cubicBezTo>
                    <a:pt x="521377" y="820395"/>
                    <a:pt x="521377" y="818777"/>
                    <a:pt x="519763" y="818777"/>
                  </a:cubicBezTo>
                  <a:cubicBezTo>
                    <a:pt x="518150" y="817158"/>
                    <a:pt x="518150" y="817158"/>
                    <a:pt x="516536" y="817158"/>
                  </a:cubicBezTo>
                  <a:cubicBezTo>
                    <a:pt x="514923" y="817158"/>
                    <a:pt x="514923" y="817158"/>
                    <a:pt x="513309" y="817158"/>
                  </a:cubicBezTo>
                  <a:cubicBezTo>
                    <a:pt x="511696" y="818777"/>
                    <a:pt x="511696" y="817158"/>
                    <a:pt x="511696" y="817158"/>
                  </a:cubicBezTo>
                  <a:cubicBezTo>
                    <a:pt x="510082" y="817158"/>
                    <a:pt x="510082" y="815539"/>
                    <a:pt x="508469" y="815539"/>
                  </a:cubicBezTo>
                  <a:cubicBezTo>
                    <a:pt x="508469" y="815539"/>
                    <a:pt x="508469" y="813921"/>
                    <a:pt x="506855" y="815539"/>
                  </a:cubicBezTo>
                  <a:cubicBezTo>
                    <a:pt x="506855" y="815539"/>
                    <a:pt x="505242" y="815539"/>
                    <a:pt x="503628" y="817158"/>
                  </a:cubicBezTo>
                  <a:cubicBezTo>
                    <a:pt x="502015" y="818777"/>
                    <a:pt x="503628" y="820395"/>
                    <a:pt x="502015" y="820395"/>
                  </a:cubicBezTo>
                  <a:cubicBezTo>
                    <a:pt x="500401" y="820395"/>
                    <a:pt x="500401" y="820395"/>
                    <a:pt x="498788" y="820395"/>
                  </a:cubicBezTo>
                  <a:cubicBezTo>
                    <a:pt x="497174" y="818777"/>
                    <a:pt x="495560" y="818777"/>
                    <a:pt x="495560" y="817158"/>
                  </a:cubicBezTo>
                  <a:cubicBezTo>
                    <a:pt x="495560" y="817158"/>
                    <a:pt x="495560" y="815539"/>
                    <a:pt x="495560" y="815539"/>
                  </a:cubicBezTo>
                  <a:cubicBezTo>
                    <a:pt x="495560" y="815539"/>
                    <a:pt x="492333" y="815539"/>
                    <a:pt x="492333" y="817158"/>
                  </a:cubicBezTo>
                  <a:cubicBezTo>
                    <a:pt x="492333" y="817158"/>
                    <a:pt x="492333" y="818777"/>
                    <a:pt x="492333" y="818777"/>
                  </a:cubicBezTo>
                  <a:cubicBezTo>
                    <a:pt x="492333" y="820395"/>
                    <a:pt x="490720" y="822014"/>
                    <a:pt x="492333" y="822014"/>
                  </a:cubicBezTo>
                  <a:cubicBezTo>
                    <a:pt x="492333" y="822014"/>
                    <a:pt x="493947" y="823632"/>
                    <a:pt x="495560" y="823632"/>
                  </a:cubicBezTo>
                  <a:cubicBezTo>
                    <a:pt x="497174" y="823632"/>
                    <a:pt x="497174" y="823632"/>
                    <a:pt x="498788" y="825251"/>
                  </a:cubicBezTo>
                  <a:cubicBezTo>
                    <a:pt x="498788" y="826870"/>
                    <a:pt x="500401" y="826870"/>
                    <a:pt x="500401" y="826870"/>
                  </a:cubicBezTo>
                  <a:cubicBezTo>
                    <a:pt x="502015" y="828488"/>
                    <a:pt x="502015" y="828488"/>
                    <a:pt x="502015" y="828488"/>
                  </a:cubicBezTo>
                  <a:cubicBezTo>
                    <a:pt x="502015" y="830107"/>
                    <a:pt x="502015" y="830107"/>
                    <a:pt x="502015" y="831726"/>
                  </a:cubicBezTo>
                  <a:cubicBezTo>
                    <a:pt x="500401" y="831726"/>
                    <a:pt x="498788" y="833344"/>
                    <a:pt x="498788" y="833344"/>
                  </a:cubicBezTo>
                  <a:cubicBezTo>
                    <a:pt x="497174" y="833344"/>
                    <a:pt x="495560" y="831726"/>
                    <a:pt x="495560" y="831726"/>
                  </a:cubicBezTo>
                  <a:cubicBezTo>
                    <a:pt x="493947" y="831726"/>
                    <a:pt x="492333" y="831726"/>
                    <a:pt x="492333" y="833344"/>
                  </a:cubicBezTo>
                  <a:cubicBezTo>
                    <a:pt x="492333" y="834963"/>
                    <a:pt x="493947" y="834963"/>
                    <a:pt x="492333" y="834963"/>
                  </a:cubicBezTo>
                  <a:cubicBezTo>
                    <a:pt x="492333" y="834963"/>
                    <a:pt x="492333" y="834963"/>
                    <a:pt x="489106" y="836582"/>
                  </a:cubicBezTo>
                  <a:cubicBezTo>
                    <a:pt x="487493" y="838200"/>
                    <a:pt x="487493" y="838200"/>
                    <a:pt x="487493" y="838200"/>
                  </a:cubicBezTo>
                  <a:cubicBezTo>
                    <a:pt x="485879" y="838200"/>
                    <a:pt x="485879" y="836582"/>
                    <a:pt x="485879" y="836582"/>
                  </a:cubicBezTo>
                  <a:cubicBezTo>
                    <a:pt x="484266" y="836582"/>
                    <a:pt x="484266" y="834963"/>
                    <a:pt x="484266" y="833344"/>
                  </a:cubicBezTo>
                  <a:cubicBezTo>
                    <a:pt x="484266" y="833344"/>
                    <a:pt x="484266" y="833344"/>
                    <a:pt x="484266" y="831726"/>
                  </a:cubicBezTo>
                  <a:cubicBezTo>
                    <a:pt x="484266" y="831726"/>
                    <a:pt x="484266" y="831726"/>
                    <a:pt x="485879" y="828488"/>
                  </a:cubicBezTo>
                  <a:cubicBezTo>
                    <a:pt x="485879" y="828488"/>
                    <a:pt x="485879" y="826870"/>
                    <a:pt x="485879" y="826870"/>
                  </a:cubicBezTo>
                  <a:cubicBezTo>
                    <a:pt x="484266" y="825251"/>
                    <a:pt x="484266" y="825251"/>
                    <a:pt x="484266" y="825251"/>
                  </a:cubicBezTo>
                  <a:cubicBezTo>
                    <a:pt x="484266" y="825251"/>
                    <a:pt x="484266" y="822014"/>
                    <a:pt x="482652" y="822014"/>
                  </a:cubicBezTo>
                  <a:cubicBezTo>
                    <a:pt x="482652" y="823632"/>
                    <a:pt x="481039" y="822014"/>
                    <a:pt x="481039" y="822014"/>
                  </a:cubicBezTo>
                  <a:cubicBezTo>
                    <a:pt x="481039" y="820395"/>
                    <a:pt x="479425" y="818777"/>
                    <a:pt x="481039" y="817158"/>
                  </a:cubicBezTo>
                  <a:cubicBezTo>
                    <a:pt x="481039" y="817158"/>
                    <a:pt x="481039" y="817158"/>
                    <a:pt x="482652" y="813921"/>
                  </a:cubicBezTo>
                  <a:cubicBezTo>
                    <a:pt x="482652" y="813921"/>
                    <a:pt x="482652" y="813921"/>
                    <a:pt x="484266" y="812302"/>
                  </a:cubicBezTo>
                  <a:cubicBezTo>
                    <a:pt x="484266" y="812302"/>
                    <a:pt x="484266" y="812302"/>
                    <a:pt x="489106" y="810683"/>
                  </a:cubicBezTo>
                  <a:lnTo>
                    <a:pt x="489106" y="807446"/>
                  </a:lnTo>
                  <a:cubicBezTo>
                    <a:pt x="489106" y="807446"/>
                    <a:pt x="489106" y="807446"/>
                    <a:pt x="490720" y="805828"/>
                  </a:cubicBezTo>
                  <a:cubicBezTo>
                    <a:pt x="489106" y="805828"/>
                    <a:pt x="489106" y="804209"/>
                    <a:pt x="489106" y="802590"/>
                  </a:cubicBezTo>
                  <a:cubicBezTo>
                    <a:pt x="490720" y="802590"/>
                    <a:pt x="490720" y="799353"/>
                    <a:pt x="492333" y="799353"/>
                  </a:cubicBezTo>
                  <a:cubicBezTo>
                    <a:pt x="492333" y="799353"/>
                    <a:pt x="492333" y="799353"/>
                    <a:pt x="493947" y="800972"/>
                  </a:cubicBezTo>
                  <a:cubicBezTo>
                    <a:pt x="493947" y="800972"/>
                    <a:pt x="493947" y="800972"/>
                    <a:pt x="498788" y="802590"/>
                  </a:cubicBezTo>
                  <a:cubicBezTo>
                    <a:pt x="498788" y="802590"/>
                    <a:pt x="498788" y="802590"/>
                    <a:pt x="502015" y="804209"/>
                  </a:cubicBezTo>
                  <a:cubicBezTo>
                    <a:pt x="502015" y="804209"/>
                    <a:pt x="502015" y="804209"/>
                    <a:pt x="505242" y="804209"/>
                  </a:cubicBezTo>
                  <a:cubicBezTo>
                    <a:pt x="505242" y="804209"/>
                    <a:pt x="506855" y="802590"/>
                    <a:pt x="506855" y="800972"/>
                  </a:cubicBezTo>
                  <a:cubicBezTo>
                    <a:pt x="505242" y="800972"/>
                    <a:pt x="505242" y="797734"/>
                    <a:pt x="505242" y="796116"/>
                  </a:cubicBezTo>
                  <a:cubicBezTo>
                    <a:pt x="505242" y="796116"/>
                    <a:pt x="505242" y="791260"/>
                    <a:pt x="505242" y="791260"/>
                  </a:cubicBezTo>
                  <a:cubicBezTo>
                    <a:pt x="505242" y="791260"/>
                    <a:pt x="508469" y="789641"/>
                    <a:pt x="508469" y="791260"/>
                  </a:cubicBezTo>
                  <a:cubicBezTo>
                    <a:pt x="508469" y="791260"/>
                    <a:pt x="508469" y="791260"/>
                    <a:pt x="510082" y="789641"/>
                  </a:cubicBezTo>
                  <a:cubicBezTo>
                    <a:pt x="510082" y="789641"/>
                    <a:pt x="511696" y="788023"/>
                    <a:pt x="511696" y="786404"/>
                  </a:cubicBezTo>
                  <a:cubicBezTo>
                    <a:pt x="511696" y="784785"/>
                    <a:pt x="511696" y="781548"/>
                    <a:pt x="511696" y="779930"/>
                  </a:cubicBezTo>
                  <a:cubicBezTo>
                    <a:pt x="511696" y="778311"/>
                    <a:pt x="511696" y="776692"/>
                    <a:pt x="513309" y="776692"/>
                  </a:cubicBezTo>
                  <a:cubicBezTo>
                    <a:pt x="513309" y="776692"/>
                    <a:pt x="514923" y="776692"/>
                    <a:pt x="513309" y="775074"/>
                  </a:cubicBezTo>
                  <a:cubicBezTo>
                    <a:pt x="513309" y="773455"/>
                    <a:pt x="514923" y="770218"/>
                    <a:pt x="514923" y="770218"/>
                  </a:cubicBezTo>
                  <a:cubicBezTo>
                    <a:pt x="513309" y="770218"/>
                    <a:pt x="513309" y="766981"/>
                    <a:pt x="513309" y="765362"/>
                  </a:cubicBezTo>
                  <a:cubicBezTo>
                    <a:pt x="511696" y="765362"/>
                    <a:pt x="510082" y="765362"/>
                    <a:pt x="510082" y="763743"/>
                  </a:cubicBezTo>
                  <a:cubicBezTo>
                    <a:pt x="510082" y="762125"/>
                    <a:pt x="511696" y="757269"/>
                    <a:pt x="511696" y="757269"/>
                  </a:cubicBezTo>
                  <a:cubicBezTo>
                    <a:pt x="511696" y="757269"/>
                    <a:pt x="511696" y="757269"/>
                    <a:pt x="513309" y="755650"/>
                  </a:cubicBezTo>
                  <a:close/>
                  <a:moveTo>
                    <a:pt x="522749" y="558841"/>
                  </a:moveTo>
                  <a:cubicBezTo>
                    <a:pt x="522749" y="558841"/>
                    <a:pt x="527665" y="557212"/>
                    <a:pt x="532581" y="562099"/>
                  </a:cubicBezTo>
                  <a:cubicBezTo>
                    <a:pt x="535858" y="568614"/>
                    <a:pt x="532581" y="562099"/>
                    <a:pt x="532581" y="566985"/>
                  </a:cubicBezTo>
                  <a:cubicBezTo>
                    <a:pt x="532581" y="570243"/>
                    <a:pt x="534220" y="570243"/>
                    <a:pt x="534220" y="571872"/>
                  </a:cubicBezTo>
                  <a:cubicBezTo>
                    <a:pt x="534220" y="573501"/>
                    <a:pt x="534220" y="576759"/>
                    <a:pt x="534220" y="578388"/>
                  </a:cubicBezTo>
                  <a:cubicBezTo>
                    <a:pt x="534220" y="578388"/>
                    <a:pt x="535858" y="581646"/>
                    <a:pt x="535858" y="581646"/>
                  </a:cubicBezTo>
                  <a:cubicBezTo>
                    <a:pt x="535858" y="581646"/>
                    <a:pt x="537497" y="584903"/>
                    <a:pt x="537497" y="586532"/>
                  </a:cubicBezTo>
                  <a:cubicBezTo>
                    <a:pt x="537497" y="586532"/>
                    <a:pt x="537497" y="597935"/>
                    <a:pt x="540774" y="597935"/>
                  </a:cubicBezTo>
                  <a:cubicBezTo>
                    <a:pt x="542413" y="597935"/>
                    <a:pt x="539136" y="599564"/>
                    <a:pt x="537497" y="604450"/>
                  </a:cubicBezTo>
                  <a:cubicBezTo>
                    <a:pt x="534220" y="607708"/>
                    <a:pt x="537497" y="604450"/>
                    <a:pt x="535858" y="606079"/>
                  </a:cubicBezTo>
                  <a:cubicBezTo>
                    <a:pt x="535858" y="609337"/>
                    <a:pt x="535858" y="609337"/>
                    <a:pt x="535858" y="610966"/>
                  </a:cubicBezTo>
                  <a:cubicBezTo>
                    <a:pt x="535858" y="614224"/>
                    <a:pt x="537497" y="619111"/>
                    <a:pt x="537497" y="620739"/>
                  </a:cubicBezTo>
                  <a:cubicBezTo>
                    <a:pt x="537497" y="620739"/>
                    <a:pt x="537497" y="623997"/>
                    <a:pt x="539136" y="623997"/>
                  </a:cubicBezTo>
                  <a:cubicBezTo>
                    <a:pt x="539136" y="625626"/>
                    <a:pt x="542413" y="630513"/>
                    <a:pt x="542413" y="630513"/>
                  </a:cubicBezTo>
                  <a:cubicBezTo>
                    <a:pt x="544052" y="632142"/>
                    <a:pt x="544052" y="637029"/>
                    <a:pt x="544052" y="638658"/>
                  </a:cubicBezTo>
                  <a:cubicBezTo>
                    <a:pt x="545691" y="641915"/>
                    <a:pt x="544052" y="640286"/>
                    <a:pt x="542413" y="641915"/>
                  </a:cubicBezTo>
                  <a:cubicBezTo>
                    <a:pt x="542413" y="643544"/>
                    <a:pt x="542413" y="646802"/>
                    <a:pt x="542413" y="648431"/>
                  </a:cubicBezTo>
                  <a:cubicBezTo>
                    <a:pt x="544052" y="651689"/>
                    <a:pt x="544052" y="651689"/>
                    <a:pt x="545691" y="654947"/>
                  </a:cubicBezTo>
                  <a:cubicBezTo>
                    <a:pt x="547329" y="658204"/>
                    <a:pt x="547329" y="661462"/>
                    <a:pt x="548968" y="663091"/>
                  </a:cubicBezTo>
                  <a:cubicBezTo>
                    <a:pt x="548968" y="666349"/>
                    <a:pt x="550607" y="667978"/>
                    <a:pt x="550607" y="669607"/>
                  </a:cubicBezTo>
                  <a:cubicBezTo>
                    <a:pt x="550607" y="671236"/>
                    <a:pt x="553884" y="676123"/>
                    <a:pt x="553884" y="676123"/>
                  </a:cubicBezTo>
                  <a:cubicBezTo>
                    <a:pt x="553884" y="676123"/>
                    <a:pt x="557162" y="681009"/>
                    <a:pt x="558800" y="682638"/>
                  </a:cubicBezTo>
                  <a:cubicBezTo>
                    <a:pt x="557162" y="682638"/>
                    <a:pt x="553884" y="681009"/>
                    <a:pt x="553884" y="681009"/>
                  </a:cubicBezTo>
                  <a:cubicBezTo>
                    <a:pt x="553884" y="677751"/>
                    <a:pt x="550607" y="677751"/>
                    <a:pt x="550607" y="677751"/>
                  </a:cubicBezTo>
                  <a:cubicBezTo>
                    <a:pt x="550607" y="676123"/>
                    <a:pt x="544052" y="676123"/>
                    <a:pt x="544052" y="676123"/>
                  </a:cubicBezTo>
                  <a:cubicBezTo>
                    <a:pt x="544052" y="676123"/>
                    <a:pt x="539136" y="676123"/>
                    <a:pt x="539136" y="676123"/>
                  </a:cubicBezTo>
                  <a:cubicBezTo>
                    <a:pt x="537497" y="674494"/>
                    <a:pt x="535858" y="677751"/>
                    <a:pt x="534220" y="676123"/>
                  </a:cubicBezTo>
                  <a:cubicBezTo>
                    <a:pt x="532581" y="676123"/>
                    <a:pt x="534220" y="677751"/>
                    <a:pt x="532581" y="679380"/>
                  </a:cubicBezTo>
                  <a:cubicBezTo>
                    <a:pt x="532581" y="681009"/>
                    <a:pt x="532581" y="681009"/>
                    <a:pt x="532581" y="682638"/>
                  </a:cubicBezTo>
                  <a:cubicBezTo>
                    <a:pt x="532581" y="684267"/>
                    <a:pt x="530942" y="687525"/>
                    <a:pt x="529303" y="690783"/>
                  </a:cubicBezTo>
                  <a:cubicBezTo>
                    <a:pt x="529303" y="690783"/>
                    <a:pt x="527665" y="692412"/>
                    <a:pt x="527665" y="694041"/>
                  </a:cubicBezTo>
                  <a:cubicBezTo>
                    <a:pt x="527665" y="695669"/>
                    <a:pt x="527665" y="697298"/>
                    <a:pt x="527665" y="697298"/>
                  </a:cubicBezTo>
                  <a:cubicBezTo>
                    <a:pt x="527665" y="697298"/>
                    <a:pt x="527665" y="697298"/>
                    <a:pt x="527665" y="703814"/>
                  </a:cubicBezTo>
                  <a:cubicBezTo>
                    <a:pt x="527665" y="703814"/>
                    <a:pt x="527665" y="703814"/>
                    <a:pt x="524387" y="711959"/>
                  </a:cubicBezTo>
                  <a:cubicBezTo>
                    <a:pt x="524387" y="711959"/>
                    <a:pt x="524387" y="711959"/>
                    <a:pt x="526026" y="715216"/>
                  </a:cubicBezTo>
                  <a:cubicBezTo>
                    <a:pt x="526026" y="715216"/>
                    <a:pt x="527665" y="718474"/>
                    <a:pt x="529303" y="718474"/>
                  </a:cubicBezTo>
                  <a:cubicBezTo>
                    <a:pt x="530942" y="718474"/>
                    <a:pt x="530942" y="721732"/>
                    <a:pt x="532581" y="721732"/>
                  </a:cubicBezTo>
                  <a:cubicBezTo>
                    <a:pt x="534220" y="723361"/>
                    <a:pt x="534220" y="724990"/>
                    <a:pt x="534220" y="724990"/>
                  </a:cubicBezTo>
                  <a:cubicBezTo>
                    <a:pt x="534220" y="724990"/>
                    <a:pt x="534220" y="724990"/>
                    <a:pt x="535858" y="728248"/>
                  </a:cubicBezTo>
                  <a:cubicBezTo>
                    <a:pt x="535858" y="728248"/>
                    <a:pt x="539136" y="731506"/>
                    <a:pt x="540774" y="729877"/>
                  </a:cubicBezTo>
                  <a:cubicBezTo>
                    <a:pt x="540774" y="729877"/>
                    <a:pt x="542413" y="733134"/>
                    <a:pt x="542413" y="733134"/>
                  </a:cubicBezTo>
                  <a:cubicBezTo>
                    <a:pt x="542413" y="733134"/>
                    <a:pt x="542413" y="733134"/>
                    <a:pt x="542413" y="736392"/>
                  </a:cubicBezTo>
                  <a:cubicBezTo>
                    <a:pt x="542413" y="736392"/>
                    <a:pt x="542413" y="738021"/>
                    <a:pt x="540774" y="739650"/>
                  </a:cubicBezTo>
                  <a:cubicBezTo>
                    <a:pt x="540774" y="742908"/>
                    <a:pt x="540774" y="742908"/>
                    <a:pt x="539136" y="742908"/>
                  </a:cubicBezTo>
                  <a:cubicBezTo>
                    <a:pt x="537497" y="744537"/>
                    <a:pt x="537497" y="739650"/>
                    <a:pt x="537497" y="739650"/>
                  </a:cubicBezTo>
                  <a:cubicBezTo>
                    <a:pt x="537497" y="738021"/>
                    <a:pt x="535858" y="738021"/>
                    <a:pt x="535858" y="736392"/>
                  </a:cubicBezTo>
                  <a:cubicBezTo>
                    <a:pt x="535858" y="734763"/>
                    <a:pt x="530942" y="736392"/>
                    <a:pt x="530942" y="734763"/>
                  </a:cubicBezTo>
                  <a:cubicBezTo>
                    <a:pt x="530942" y="734763"/>
                    <a:pt x="526026" y="734763"/>
                    <a:pt x="526026" y="733134"/>
                  </a:cubicBezTo>
                  <a:cubicBezTo>
                    <a:pt x="526026" y="733134"/>
                    <a:pt x="524387" y="733134"/>
                    <a:pt x="522749" y="733134"/>
                  </a:cubicBezTo>
                  <a:cubicBezTo>
                    <a:pt x="522749" y="733134"/>
                    <a:pt x="522749" y="734763"/>
                    <a:pt x="521110" y="736392"/>
                  </a:cubicBezTo>
                  <a:cubicBezTo>
                    <a:pt x="521110" y="738021"/>
                    <a:pt x="519471" y="741279"/>
                    <a:pt x="519471" y="741279"/>
                  </a:cubicBezTo>
                  <a:cubicBezTo>
                    <a:pt x="519471" y="742908"/>
                    <a:pt x="517833" y="744537"/>
                    <a:pt x="516194" y="744537"/>
                  </a:cubicBezTo>
                  <a:cubicBezTo>
                    <a:pt x="514555" y="744537"/>
                    <a:pt x="514555" y="744537"/>
                    <a:pt x="512916" y="744537"/>
                  </a:cubicBezTo>
                  <a:cubicBezTo>
                    <a:pt x="512916" y="744537"/>
                    <a:pt x="514555" y="741279"/>
                    <a:pt x="514555" y="739650"/>
                  </a:cubicBezTo>
                  <a:cubicBezTo>
                    <a:pt x="512916" y="738021"/>
                    <a:pt x="512916" y="738021"/>
                    <a:pt x="511278" y="738021"/>
                  </a:cubicBezTo>
                  <a:cubicBezTo>
                    <a:pt x="511278" y="736392"/>
                    <a:pt x="509639" y="736392"/>
                    <a:pt x="509639" y="733134"/>
                  </a:cubicBezTo>
                  <a:cubicBezTo>
                    <a:pt x="511278" y="731506"/>
                    <a:pt x="509639" y="733134"/>
                    <a:pt x="511278" y="729877"/>
                  </a:cubicBezTo>
                  <a:cubicBezTo>
                    <a:pt x="511278" y="726619"/>
                    <a:pt x="511278" y="729877"/>
                    <a:pt x="511278" y="728248"/>
                  </a:cubicBezTo>
                  <a:cubicBezTo>
                    <a:pt x="512916" y="726619"/>
                    <a:pt x="512916" y="724990"/>
                    <a:pt x="514555" y="724990"/>
                  </a:cubicBezTo>
                  <a:cubicBezTo>
                    <a:pt x="514555" y="723361"/>
                    <a:pt x="514555" y="720103"/>
                    <a:pt x="514555" y="720103"/>
                  </a:cubicBezTo>
                  <a:cubicBezTo>
                    <a:pt x="514555" y="720103"/>
                    <a:pt x="514555" y="723361"/>
                    <a:pt x="511278" y="715216"/>
                  </a:cubicBezTo>
                  <a:cubicBezTo>
                    <a:pt x="511278" y="715216"/>
                    <a:pt x="511278" y="711959"/>
                    <a:pt x="511278" y="710330"/>
                  </a:cubicBezTo>
                  <a:cubicBezTo>
                    <a:pt x="511278" y="710330"/>
                    <a:pt x="512916" y="707072"/>
                    <a:pt x="512916" y="707072"/>
                  </a:cubicBezTo>
                  <a:cubicBezTo>
                    <a:pt x="512916" y="707072"/>
                    <a:pt x="514555" y="703814"/>
                    <a:pt x="516194" y="703814"/>
                  </a:cubicBezTo>
                  <a:cubicBezTo>
                    <a:pt x="517833" y="702185"/>
                    <a:pt x="516194" y="700556"/>
                    <a:pt x="516194" y="697298"/>
                  </a:cubicBezTo>
                  <a:cubicBezTo>
                    <a:pt x="516194" y="694041"/>
                    <a:pt x="516194" y="694041"/>
                    <a:pt x="516194" y="692412"/>
                  </a:cubicBezTo>
                  <a:cubicBezTo>
                    <a:pt x="514555" y="690783"/>
                    <a:pt x="512916" y="690783"/>
                    <a:pt x="512916" y="689154"/>
                  </a:cubicBezTo>
                  <a:cubicBezTo>
                    <a:pt x="512916" y="689154"/>
                    <a:pt x="512916" y="685896"/>
                    <a:pt x="511278" y="684267"/>
                  </a:cubicBezTo>
                  <a:cubicBezTo>
                    <a:pt x="511278" y="682638"/>
                    <a:pt x="511278" y="681009"/>
                    <a:pt x="512916" y="679380"/>
                  </a:cubicBezTo>
                  <a:cubicBezTo>
                    <a:pt x="512916" y="677751"/>
                    <a:pt x="516194" y="677751"/>
                    <a:pt x="517833" y="667978"/>
                  </a:cubicBezTo>
                  <a:cubicBezTo>
                    <a:pt x="517833" y="659833"/>
                    <a:pt x="516194" y="666349"/>
                    <a:pt x="517833" y="654947"/>
                  </a:cubicBezTo>
                  <a:lnTo>
                    <a:pt x="517833" y="653318"/>
                  </a:lnTo>
                  <a:cubicBezTo>
                    <a:pt x="516194" y="651689"/>
                    <a:pt x="517833" y="650060"/>
                    <a:pt x="516194" y="648431"/>
                  </a:cubicBezTo>
                  <a:cubicBezTo>
                    <a:pt x="516194" y="645173"/>
                    <a:pt x="514555" y="646802"/>
                    <a:pt x="516194" y="643544"/>
                  </a:cubicBezTo>
                  <a:cubicBezTo>
                    <a:pt x="516194" y="640286"/>
                    <a:pt x="516194" y="643544"/>
                    <a:pt x="516194" y="641915"/>
                  </a:cubicBezTo>
                  <a:cubicBezTo>
                    <a:pt x="517833" y="641915"/>
                    <a:pt x="517833" y="641915"/>
                    <a:pt x="517833" y="640286"/>
                  </a:cubicBezTo>
                  <a:cubicBezTo>
                    <a:pt x="519471" y="640286"/>
                    <a:pt x="519471" y="637029"/>
                    <a:pt x="517833" y="635400"/>
                  </a:cubicBezTo>
                  <a:cubicBezTo>
                    <a:pt x="517833" y="635400"/>
                    <a:pt x="517833" y="632142"/>
                    <a:pt x="517833" y="630513"/>
                  </a:cubicBezTo>
                  <a:cubicBezTo>
                    <a:pt x="517833" y="627255"/>
                    <a:pt x="516194" y="628884"/>
                    <a:pt x="516194" y="627255"/>
                  </a:cubicBezTo>
                  <a:cubicBezTo>
                    <a:pt x="516194" y="625626"/>
                    <a:pt x="514555" y="625626"/>
                    <a:pt x="512916" y="623997"/>
                  </a:cubicBezTo>
                  <a:cubicBezTo>
                    <a:pt x="512916" y="623997"/>
                    <a:pt x="512916" y="622368"/>
                    <a:pt x="511278" y="620739"/>
                  </a:cubicBezTo>
                  <a:cubicBezTo>
                    <a:pt x="511278" y="619111"/>
                    <a:pt x="508000" y="617482"/>
                    <a:pt x="508000" y="614224"/>
                  </a:cubicBezTo>
                  <a:cubicBezTo>
                    <a:pt x="508000" y="610966"/>
                    <a:pt x="508000" y="612595"/>
                    <a:pt x="509639" y="610966"/>
                  </a:cubicBezTo>
                  <a:cubicBezTo>
                    <a:pt x="511278" y="609337"/>
                    <a:pt x="509639" y="607708"/>
                    <a:pt x="509639" y="604450"/>
                  </a:cubicBezTo>
                  <a:cubicBezTo>
                    <a:pt x="509639" y="601193"/>
                    <a:pt x="509639" y="602821"/>
                    <a:pt x="511278" y="601193"/>
                  </a:cubicBezTo>
                  <a:cubicBezTo>
                    <a:pt x="512916" y="599564"/>
                    <a:pt x="512916" y="599564"/>
                    <a:pt x="512916" y="596306"/>
                  </a:cubicBezTo>
                  <a:cubicBezTo>
                    <a:pt x="512916" y="593048"/>
                    <a:pt x="511278" y="593048"/>
                    <a:pt x="511278" y="591419"/>
                  </a:cubicBezTo>
                  <a:cubicBezTo>
                    <a:pt x="511278" y="589790"/>
                    <a:pt x="511278" y="589790"/>
                    <a:pt x="511278" y="586532"/>
                  </a:cubicBezTo>
                  <a:cubicBezTo>
                    <a:pt x="511278" y="583274"/>
                    <a:pt x="511278" y="584903"/>
                    <a:pt x="512916" y="581646"/>
                  </a:cubicBezTo>
                  <a:cubicBezTo>
                    <a:pt x="514555" y="580017"/>
                    <a:pt x="512916" y="580017"/>
                    <a:pt x="516194" y="580017"/>
                  </a:cubicBezTo>
                  <a:cubicBezTo>
                    <a:pt x="519471" y="578388"/>
                    <a:pt x="519471" y="581646"/>
                    <a:pt x="519471" y="581646"/>
                  </a:cubicBezTo>
                  <a:cubicBezTo>
                    <a:pt x="519471" y="581646"/>
                    <a:pt x="519471" y="580017"/>
                    <a:pt x="521110" y="578388"/>
                  </a:cubicBezTo>
                  <a:cubicBezTo>
                    <a:pt x="521110" y="576759"/>
                    <a:pt x="521110" y="576759"/>
                    <a:pt x="522749" y="576759"/>
                  </a:cubicBezTo>
                  <a:cubicBezTo>
                    <a:pt x="524387" y="575130"/>
                    <a:pt x="524387" y="573501"/>
                    <a:pt x="524387" y="571872"/>
                  </a:cubicBezTo>
                  <a:cubicBezTo>
                    <a:pt x="524387" y="570243"/>
                    <a:pt x="524387" y="568614"/>
                    <a:pt x="522749" y="566985"/>
                  </a:cubicBezTo>
                  <a:cubicBezTo>
                    <a:pt x="522749" y="566985"/>
                    <a:pt x="521110" y="565357"/>
                    <a:pt x="521110" y="563728"/>
                  </a:cubicBezTo>
                  <a:cubicBezTo>
                    <a:pt x="521110" y="563728"/>
                    <a:pt x="522749" y="558841"/>
                    <a:pt x="522749" y="558841"/>
                  </a:cubicBezTo>
                  <a:close/>
                  <a:moveTo>
                    <a:pt x="14968" y="0"/>
                  </a:moveTo>
                  <a:cubicBezTo>
                    <a:pt x="18294" y="0"/>
                    <a:pt x="16631" y="1732"/>
                    <a:pt x="19957" y="1732"/>
                  </a:cubicBezTo>
                  <a:cubicBezTo>
                    <a:pt x="21620" y="3464"/>
                    <a:pt x="19957" y="3464"/>
                    <a:pt x="21620" y="1732"/>
                  </a:cubicBezTo>
                  <a:cubicBezTo>
                    <a:pt x="23283" y="1732"/>
                    <a:pt x="26609" y="1732"/>
                    <a:pt x="28272" y="1732"/>
                  </a:cubicBezTo>
                  <a:cubicBezTo>
                    <a:pt x="28272" y="0"/>
                    <a:pt x="29935" y="1732"/>
                    <a:pt x="31599" y="1732"/>
                  </a:cubicBezTo>
                  <a:cubicBezTo>
                    <a:pt x="31599" y="1732"/>
                    <a:pt x="33262" y="1732"/>
                    <a:pt x="34925" y="3464"/>
                  </a:cubicBezTo>
                  <a:cubicBezTo>
                    <a:pt x="34925" y="5195"/>
                    <a:pt x="34925" y="5195"/>
                    <a:pt x="34925" y="6927"/>
                  </a:cubicBezTo>
                  <a:cubicBezTo>
                    <a:pt x="34925" y="6927"/>
                    <a:pt x="34925" y="8659"/>
                    <a:pt x="34925" y="8659"/>
                  </a:cubicBezTo>
                  <a:cubicBezTo>
                    <a:pt x="34925" y="10391"/>
                    <a:pt x="33262" y="10391"/>
                    <a:pt x="31599" y="12123"/>
                  </a:cubicBezTo>
                  <a:cubicBezTo>
                    <a:pt x="29935" y="12123"/>
                    <a:pt x="29935" y="12123"/>
                    <a:pt x="29935" y="13854"/>
                  </a:cubicBezTo>
                  <a:cubicBezTo>
                    <a:pt x="28272" y="15586"/>
                    <a:pt x="28272" y="15586"/>
                    <a:pt x="26609" y="15586"/>
                  </a:cubicBezTo>
                  <a:cubicBezTo>
                    <a:pt x="26609" y="15586"/>
                    <a:pt x="24946" y="17318"/>
                    <a:pt x="24946" y="17318"/>
                  </a:cubicBezTo>
                  <a:cubicBezTo>
                    <a:pt x="24946" y="17318"/>
                    <a:pt x="23283" y="19050"/>
                    <a:pt x="21620" y="19050"/>
                  </a:cubicBezTo>
                  <a:cubicBezTo>
                    <a:pt x="21620" y="19050"/>
                    <a:pt x="18294" y="19050"/>
                    <a:pt x="18294" y="19050"/>
                  </a:cubicBezTo>
                  <a:cubicBezTo>
                    <a:pt x="16631" y="19050"/>
                    <a:pt x="16631" y="19050"/>
                    <a:pt x="14968" y="19050"/>
                  </a:cubicBezTo>
                  <a:cubicBezTo>
                    <a:pt x="14968" y="19050"/>
                    <a:pt x="11641" y="17318"/>
                    <a:pt x="9978" y="17318"/>
                  </a:cubicBezTo>
                  <a:cubicBezTo>
                    <a:pt x="9978" y="15586"/>
                    <a:pt x="9978" y="15586"/>
                    <a:pt x="9978" y="15586"/>
                  </a:cubicBezTo>
                  <a:cubicBezTo>
                    <a:pt x="9978" y="15586"/>
                    <a:pt x="9978" y="15586"/>
                    <a:pt x="4989" y="13854"/>
                  </a:cubicBezTo>
                  <a:cubicBezTo>
                    <a:pt x="3326" y="12123"/>
                    <a:pt x="1663" y="12123"/>
                    <a:pt x="1663" y="12123"/>
                  </a:cubicBezTo>
                  <a:cubicBezTo>
                    <a:pt x="0" y="12123"/>
                    <a:pt x="0" y="10391"/>
                    <a:pt x="0" y="8659"/>
                  </a:cubicBezTo>
                  <a:cubicBezTo>
                    <a:pt x="1663" y="6927"/>
                    <a:pt x="1663" y="6927"/>
                    <a:pt x="3326" y="6927"/>
                  </a:cubicBezTo>
                  <a:cubicBezTo>
                    <a:pt x="4989" y="5195"/>
                    <a:pt x="6652" y="5195"/>
                    <a:pt x="6652" y="5195"/>
                  </a:cubicBezTo>
                  <a:cubicBezTo>
                    <a:pt x="8315" y="5195"/>
                    <a:pt x="11641" y="3464"/>
                    <a:pt x="11641" y="1732"/>
                  </a:cubicBezTo>
                  <a:cubicBezTo>
                    <a:pt x="13305" y="0"/>
                    <a:pt x="13305" y="1732"/>
                    <a:pt x="1496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śḷïḑè">
              <a:extLst>
                <a:ext uri="{FF2B5EF4-FFF2-40B4-BE49-F238E27FC236}">
                  <a16:creationId xmlns:a16="http://schemas.microsoft.com/office/drawing/2014/main" id="{10217EA3-5669-412B-A0D9-D092A49D93E1}"/>
                </a:ext>
              </a:extLst>
            </p:cNvPr>
            <p:cNvSpPr/>
            <p:nvPr/>
          </p:nvSpPr>
          <p:spPr bwMode="auto">
            <a:xfrm>
              <a:off x="7856153" y="2791772"/>
              <a:ext cx="144849" cy="177173"/>
            </a:xfrm>
            <a:custGeom>
              <a:avLst/>
              <a:gdLst>
                <a:gd name="connsiteX0" fmla="*/ 119448 w 144849"/>
                <a:gd name="connsiteY0" fmla="*/ 146691 h 177173"/>
                <a:gd name="connsiteX1" fmla="*/ 122623 w 144849"/>
                <a:gd name="connsiteY1" fmla="*/ 146691 h 177173"/>
                <a:gd name="connsiteX2" fmla="*/ 124211 w 144849"/>
                <a:gd name="connsiteY2" fmla="*/ 153041 h 177173"/>
                <a:gd name="connsiteX3" fmla="*/ 121036 w 144849"/>
                <a:gd name="connsiteY3" fmla="*/ 156216 h 177173"/>
                <a:gd name="connsiteX4" fmla="*/ 117861 w 144849"/>
                <a:gd name="connsiteY4" fmla="*/ 157804 h 177173"/>
                <a:gd name="connsiteX5" fmla="*/ 114686 w 144849"/>
                <a:gd name="connsiteY5" fmla="*/ 159391 h 177173"/>
                <a:gd name="connsiteX6" fmla="*/ 111511 w 144849"/>
                <a:gd name="connsiteY6" fmla="*/ 157804 h 177173"/>
                <a:gd name="connsiteX7" fmla="*/ 109923 w 144849"/>
                <a:gd name="connsiteY7" fmla="*/ 154628 h 177173"/>
                <a:gd name="connsiteX8" fmla="*/ 111511 w 144849"/>
                <a:gd name="connsiteY8" fmla="*/ 151453 h 177173"/>
                <a:gd name="connsiteX9" fmla="*/ 116273 w 144849"/>
                <a:gd name="connsiteY9" fmla="*/ 148278 h 177173"/>
                <a:gd name="connsiteX10" fmla="*/ 119448 w 144849"/>
                <a:gd name="connsiteY10" fmla="*/ 146691 h 177173"/>
                <a:gd name="connsiteX11" fmla="*/ 141674 w 144849"/>
                <a:gd name="connsiteY11" fmla="*/ 143516 h 177173"/>
                <a:gd name="connsiteX12" fmla="*/ 144849 w 144849"/>
                <a:gd name="connsiteY12" fmla="*/ 146691 h 177173"/>
                <a:gd name="connsiteX13" fmla="*/ 143262 w 144849"/>
                <a:gd name="connsiteY13" fmla="*/ 151453 h 177173"/>
                <a:gd name="connsiteX14" fmla="*/ 141674 w 144849"/>
                <a:gd name="connsiteY14" fmla="*/ 148278 h 177173"/>
                <a:gd name="connsiteX15" fmla="*/ 141674 w 144849"/>
                <a:gd name="connsiteY15" fmla="*/ 143516 h 177173"/>
                <a:gd name="connsiteX16" fmla="*/ 113098 w 144849"/>
                <a:gd name="connsiteY16" fmla="*/ 130815 h 177173"/>
                <a:gd name="connsiteX17" fmla="*/ 114686 w 144849"/>
                <a:gd name="connsiteY17" fmla="*/ 133990 h 177173"/>
                <a:gd name="connsiteX18" fmla="*/ 114686 w 144849"/>
                <a:gd name="connsiteY18" fmla="*/ 138753 h 177173"/>
                <a:gd name="connsiteX19" fmla="*/ 113098 w 144849"/>
                <a:gd name="connsiteY19" fmla="*/ 143516 h 177173"/>
                <a:gd name="connsiteX20" fmla="*/ 111511 w 144849"/>
                <a:gd name="connsiteY20" fmla="*/ 145103 h 177173"/>
                <a:gd name="connsiteX21" fmla="*/ 108336 w 144849"/>
                <a:gd name="connsiteY21" fmla="*/ 151453 h 177173"/>
                <a:gd name="connsiteX22" fmla="*/ 105161 w 144849"/>
                <a:gd name="connsiteY22" fmla="*/ 156216 h 177173"/>
                <a:gd name="connsiteX23" fmla="*/ 103573 w 144849"/>
                <a:gd name="connsiteY23" fmla="*/ 157804 h 177173"/>
                <a:gd name="connsiteX24" fmla="*/ 103573 w 144849"/>
                <a:gd name="connsiteY24" fmla="*/ 153041 h 177173"/>
                <a:gd name="connsiteX25" fmla="*/ 100398 w 144849"/>
                <a:gd name="connsiteY25" fmla="*/ 151453 h 177173"/>
                <a:gd name="connsiteX26" fmla="*/ 100398 w 144849"/>
                <a:gd name="connsiteY26" fmla="*/ 157804 h 177173"/>
                <a:gd name="connsiteX27" fmla="*/ 100398 w 144849"/>
                <a:gd name="connsiteY27" fmla="*/ 160979 h 177173"/>
                <a:gd name="connsiteX28" fmla="*/ 100398 w 144849"/>
                <a:gd name="connsiteY28" fmla="*/ 165741 h 177173"/>
                <a:gd name="connsiteX29" fmla="*/ 95635 w 144849"/>
                <a:gd name="connsiteY29" fmla="*/ 162566 h 177173"/>
                <a:gd name="connsiteX30" fmla="*/ 92460 w 144849"/>
                <a:gd name="connsiteY30" fmla="*/ 159391 h 177173"/>
                <a:gd name="connsiteX31" fmla="*/ 89285 w 144849"/>
                <a:gd name="connsiteY31" fmla="*/ 157804 h 177173"/>
                <a:gd name="connsiteX32" fmla="*/ 89285 w 144849"/>
                <a:gd name="connsiteY32" fmla="*/ 153041 h 177173"/>
                <a:gd name="connsiteX33" fmla="*/ 92460 w 144849"/>
                <a:gd name="connsiteY33" fmla="*/ 151453 h 177173"/>
                <a:gd name="connsiteX34" fmla="*/ 94048 w 144849"/>
                <a:gd name="connsiteY34" fmla="*/ 148278 h 177173"/>
                <a:gd name="connsiteX35" fmla="*/ 95635 w 144849"/>
                <a:gd name="connsiteY35" fmla="*/ 145103 h 177173"/>
                <a:gd name="connsiteX36" fmla="*/ 95635 w 144849"/>
                <a:gd name="connsiteY36" fmla="*/ 141928 h 177173"/>
                <a:gd name="connsiteX37" fmla="*/ 95635 w 144849"/>
                <a:gd name="connsiteY37" fmla="*/ 140341 h 177173"/>
                <a:gd name="connsiteX38" fmla="*/ 97223 w 144849"/>
                <a:gd name="connsiteY38" fmla="*/ 137165 h 177173"/>
                <a:gd name="connsiteX39" fmla="*/ 100398 w 144849"/>
                <a:gd name="connsiteY39" fmla="*/ 132403 h 177173"/>
                <a:gd name="connsiteX40" fmla="*/ 103573 w 144849"/>
                <a:gd name="connsiteY40" fmla="*/ 133990 h 177173"/>
                <a:gd name="connsiteX41" fmla="*/ 106748 w 144849"/>
                <a:gd name="connsiteY41" fmla="*/ 135578 h 177173"/>
                <a:gd name="connsiteX42" fmla="*/ 106748 w 144849"/>
                <a:gd name="connsiteY42" fmla="*/ 138753 h 177173"/>
                <a:gd name="connsiteX43" fmla="*/ 105161 w 144849"/>
                <a:gd name="connsiteY43" fmla="*/ 141928 h 177173"/>
                <a:gd name="connsiteX44" fmla="*/ 103573 w 144849"/>
                <a:gd name="connsiteY44" fmla="*/ 145103 h 177173"/>
                <a:gd name="connsiteX45" fmla="*/ 103573 w 144849"/>
                <a:gd name="connsiteY45" fmla="*/ 148278 h 177173"/>
                <a:gd name="connsiteX46" fmla="*/ 105161 w 144849"/>
                <a:gd name="connsiteY46" fmla="*/ 146691 h 177173"/>
                <a:gd name="connsiteX47" fmla="*/ 106748 w 144849"/>
                <a:gd name="connsiteY47" fmla="*/ 145103 h 177173"/>
                <a:gd name="connsiteX48" fmla="*/ 109923 w 144849"/>
                <a:gd name="connsiteY48" fmla="*/ 140341 h 177173"/>
                <a:gd name="connsiteX49" fmla="*/ 109923 w 144849"/>
                <a:gd name="connsiteY49" fmla="*/ 137165 h 177173"/>
                <a:gd name="connsiteX50" fmla="*/ 111511 w 144849"/>
                <a:gd name="connsiteY50" fmla="*/ 133990 h 177173"/>
                <a:gd name="connsiteX51" fmla="*/ 113098 w 144849"/>
                <a:gd name="connsiteY51" fmla="*/ 130815 h 177173"/>
                <a:gd name="connsiteX52" fmla="*/ 38422 w 144849"/>
                <a:gd name="connsiteY52" fmla="*/ 127641 h 177173"/>
                <a:gd name="connsiteX53" fmla="*/ 38422 w 144849"/>
                <a:gd name="connsiteY53" fmla="*/ 130816 h 177173"/>
                <a:gd name="connsiteX54" fmla="*/ 40073 w 144849"/>
                <a:gd name="connsiteY54" fmla="*/ 135578 h 177173"/>
                <a:gd name="connsiteX55" fmla="*/ 40073 w 144849"/>
                <a:gd name="connsiteY55" fmla="*/ 143516 h 177173"/>
                <a:gd name="connsiteX56" fmla="*/ 36771 w 144849"/>
                <a:gd name="connsiteY56" fmla="*/ 145104 h 177173"/>
                <a:gd name="connsiteX57" fmla="*/ 30167 w 144849"/>
                <a:gd name="connsiteY57" fmla="*/ 151454 h 177173"/>
                <a:gd name="connsiteX58" fmla="*/ 26865 w 144849"/>
                <a:gd name="connsiteY58" fmla="*/ 153041 h 177173"/>
                <a:gd name="connsiteX59" fmla="*/ 25214 w 144849"/>
                <a:gd name="connsiteY59" fmla="*/ 157804 h 177173"/>
                <a:gd name="connsiteX60" fmla="*/ 20261 w 144849"/>
                <a:gd name="connsiteY60" fmla="*/ 162566 h 177173"/>
                <a:gd name="connsiteX61" fmla="*/ 15308 w 144849"/>
                <a:gd name="connsiteY61" fmla="*/ 167329 h 177173"/>
                <a:gd name="connsiteX62" fmla="*/ 12006 w 144849"/>
                <a:gd name="connsiteY62" fmla="*/ 170504 h 177173"/>
                <a:gd name="connsiteX63" fmla="*/ 5402 w 144849"/>
                <a:gd name="connsiteY63" fmla="*/ 172091 h 177173"/>
                <a:gd name="connsiteX64" fmla="*/ 449 w 144849"/>
                <a:gd name="connsiteY64" fmla="*/ 176854 h 177173"/>
                <a:gd name="connsiteX65" fmla="*/ 3751 w 144849"/>
                <a:gd name="connsiteY65" fmla="*/ 170504 h 177173"/>
                <a:gd name="connsiteX66" fmla="*/ 7053 w 144849"/>
                <a:gd name="connsiteY66" fmla="*/ 165741 h 177173"/>
                <a:gd name="connsiteX67" fmla="*/ 12006 w 144849"/>
                <a:gd name="connsiteY67" fmla="*/ 162566 h 177173"/>
                <a:gd name="connsiteX68" fmla="*/ 18610 w 144849"/>
                <a:gd name="connsiteY68" fmla="*/ 157804 h 177173"/>
                <a:gd name="connsiteX69" fmla="*/ 20261 w 144849"/>
                <a:gd name="connsiteY69" fmla="*/ 153041 h 177173"/>
                <a:gd name="connsiteX70" fmla="*/ 25214 w 144849"/>
                <a:gd name="connsiteY70" fmla="*/ 148279 h 177173"/>
                <a:gd name="connsiteX71" fmla="*/ 31818 w 144849"/>
                <a:gd name="connsiteY71" fmla="*/ 140341 h 177173"/>
                <a:gd name="connsiteX72" fmla="*/ 36771 w 144849"/>
                <a:gd name="connsiteY72" fmla="*/ 132403 h 177173"/>
                <a:gd name="connsiteX73" fmla="*/ 38422 w 144849"/>
                <a:gd name="connsiteY73" fmla="*/ 127641 h 177173"/>
                <a:gd name="connsiteX74" fmla="*/ 129714 w 144849"/>
                <a:gd name="connsiteY74" fmla="*/ 103828 h 177173"/>
                <a:gd name="connsiteX75" fmla="*/ 133101 w 144849"/>
                <a:gd name="connsiteY75" fmla="*/ 103828 h 177173"/>
                <a:gd name="connsiteX76" fmla="*/ 139874 w 144849"/>
                <a:gd name="connsiteY76" fmla="*/ 108755 h 177173"/>
                <a:gd name="connsiteX77" fmla="*/ 141568 w 144849"/>
                <a:gd name="connsiteY77" fmla="*/ 112039 h 177173"/>
                <a:gd name="connsiteX78" fmla="*/ 141568 w 144849"/>
                <a:gd name="connsiteY78" fmla="*/ 116966 h 177173"/>
                <a:gd name="connsiteX79" fmla="*/ 141568 w 144849"/>
                <a:gd name="connsiteY79" fmla="*/ 125177 h 177173"/>
                <a:gd name="connsiteX80" fmla="*/ 143261 w 144849"/>
                <a:gd name="connsiteY80" fmla="*/ 130104 h 177173"/>
                <a:gd name="connsiteX81" fmla="*/ 139874 w 144849"/>
                <a:gd name="connsiteY81" fmla="*/ 131746 h 177173"/>
                <a:gd name="connsiteX82" fmla="*/ 133101 w 144849"/>
                <a:gd name="connsiteY82" fmla="*/ 131746 h 177173"/>
                <a:gd name="connsiteX83" fmla="*/ 134794 w 144849"/>
                <a:gd name="connsiteY83" fmla="*/ 138315 h 177173"/>
                <a:gd name="connsiteX84" fmla="*/ 136487 w 144849"/>
                <a:gd name="connsiteY84" fmla="*/ 141599 h 177173"/>
                <a:gd name="connsiteX85" fmla="*/ 136487 w 144849"/>
                <a:gd name="connsiteY85" fmla="*/ 144884 h 177173"/>
                <a:gd name="connsiteX86" fmla="*/ 133101 w 144849"/>
                <a:gd name="connsiteY86" fmla="*/ 148169 h 177173"/>
                <a:gd name="connsiteX87" fmla="*/ 129714 w 144849"/>
                <a:gd name="connsiteY87" fmla="*/ 149811 h 177173"/>
                <a:gd name="connsiteX88" fmla="*/ 126327 w 144849"/>
                <a:gd name="connsiteY88" fmla="*/ 146526 h 177173"/>
                <a:gd name="connsiteX89" fmla="*/ 129714 w 144849"/>
                <a:gd name="connsiteY89" fmla="*/ 141599 h 177173"/>
                <a:gd name="connsiteX90" fmla="*/ 128021 w 144849"/>
                <a:gd name="connsiteY90" fmla="*/ 136673 h 177173"/>
                <a:gd name="connsiteX91" fmla="*/ 124634 w 144849"/>
                <a:gd name="connsiteY91" fmla="*/ 136673 h 177173"/>
                <a:gd name="connsiteX92" fmla="*/ 119554 w 144849"/>
                <a:gd name="connsiteY92" fmla="*/ 133388 h 177173"/>
                <a:gd name="connsiteX93" fmla="*/ 119554 w 144849"/>
                <a:gd name="connsiteY93" fmla="*/ 128461 h 177173"/>
                <a:gd name="connsiteX94" fmla="*/ 121247 w 144849"/>
                <a:gd name="connsiteY94" fmla="*/ 125177 h 177173"/>
                <a:gd name="connsiteX95" fmla="*/ 122941 w 144849"/>
                <a:gd name="connsiteY95" fmla="*/ 121893 h 177173"/>
                <a:gd name="connsiteX96" fmla="*/ 126327 w 144849"/>
                <a:gd name="connsiteY96" fmla="*/ 120250 h 177173"/>
                <a:gd name="connsiteX97" fmla="*/ 126327 w 144849"/>
                <a:gd name="connsiteY97" fmla="*/ 118608 h 177173"/>
                <a:gd name="connsiteX98" fmla="*/ 124634 w 144849"/>
                <a:gd name="connsiteY98" fmla="*/ 113681 h 177173"/>
                <a:gd name="connsiteX99" fmla="*/ 121247 w 144849"/>
                <a:gd name="connsiteY99" fmla="*/ 110397 h 177173"/>
                <a:gd name="connsiteX100" fmla="*/ 119554 w 144849"/>
                <a:gd name="connsiteY100" fmla="*/ 105470 h 177173"/>
                <a:gd name="connsiteX101" fmla="*/ 122941 w 144849"/>
                <a:gd name="connsiteY101" fmla="*/ 107112 h 177173"/>
                <a:gd name="connsiteX102" fmla="*/ 126327 w 144849"/>
                <a:gd name="connsiteY102" fmla="*/ 105470 h 177173"/>
                <a:gd name="connsiteX103" fmla="*/ 129714 w 144849"/>
                <a:gd name="connsiteY103" fmla="*/ 103828 h 177173"/>
                <a:gd name="connsiteX104" fmla="*/ 79760 w 144849"/>
                <a:gd name="connsiteY104" fmla="*/ 103828 h 177173"/>
                <a:gd name="connsiteX105" fmla="*/ 84523 w 144849"/>
                <a:gd name="connsiteY105" fmla="*/ 103828 h 177173"/>
                <a:gd name="connsiteX106" fmla="*/ 87698 w 144849"/>
                <a:gd name="connsiteY106" fmla="*/ 110443 h 177173"/>
                <a:gd name="connsiteX107" fmla="*/ 82935 w 144849"/>
                <a:gd name="connsiteY107" fmla="*/ 113750 h 177173"/>
                <a:gd name="connsiteX108" fmla="*/ 81348 w 144849"/>
                <a:gd name="connsiteY108" fmla="*/ 117057 h 177173"/>
                <a:gd name="connsiteX109" fmla="*/ 87698 w 144849"/>
                <a:gd name="connsiteY109" fmla="*/ 120365 h 177173"/>
                <a:gd name="connsiteX110" fmla="*/ 90873 w 144849"/>
                <a:gd name="connsiteY110" fmla="*/ 123672 h 177173"/>
                <a:gd name="connsiteX111" fmla="*/ 94048 w 144849"/>
                <a:gd name="connsiteY111" fmla="*/ 123672 h 177173"/>
                <a:gd name="connsiteX112" fmla="*/ 97223 w 144849"/>
                <a:gd name="connsiteY112" fmla="*/ 123672 h 177173"/>
                <a:gd name="connsiteX113" fmla="*/ 100398 w 144849"/>
                <a:gd name="connsiteY113" fmla="*/ 125326 h 177173"/>
                <a:gd name="connsiteX114" fmla="*/ 100398 w 144849"/>
                <a:gd name="connsiteY114" fmla="*/ 128633 h 177173"/>
                <a:gd name="connsiteX115" fmla="*/ 95635 w 144849"/>
                <a:gd name="connsiteY115" fmla="*/ 133594 h 177173"/>
                <a:gd name="connsiteX116" fmla="*/ 90873 w 144849"/>
                <a:gd name="connsiteY116" fmla="*/ 136901 h 177173"/>
                <a:gd name="connsiteX117" fmla="*/ 89285 w 144849"/>
                <a:gd name="connsiteY117" fmla="*/ 141862 h 177173"/>
                <a:gd name="connsiteX118" fmla="*/ 86110 w 144849"/>
                <a:gd name="connsiteY118" fmla="*/ 138555 h 177173"/>
                <a:gd name="connsiteX119" fmla="*/ 84523 w 144849"/>
                <a:gd name="connsiteY119" fmla="*/ 140209 h 177173"/>
                <a:gd name="connsiteX120" fmla="*/ 81348 w 144849"/>
                <a:gd name="connsiteY120" fmla="*/ 141862 h 177173"/>
                <a:gd name="connsiteX121" fmla="*/ 79760 w 144849"/>
                <a:gd name="connsiteY121" fmla="*/ 143516 h 177173"/>
                <a:gd name="connsiteX122" fmla="*/ 79760 w 144849"/>
                <a:gd name="connsiteY122" fmla="*/ 141862 h 177173"/>
                <a:gd name="connsiteX123" fmla="*/ 81348 w 144849"/>
                <a:gd name="connsiteY123" fmla="*/ 135248 h 177173"/>
                <a:gd name="connsiteX124" fmla="*/ 81348 w 144849"/>
                <a:gd name="connsiteY124" fmla="*/ 133594 h 177173"/>
                <a:gd name="connsiteX125" fmla="*/ 82935 w 144849"/>
                <a:gd name="connsiteY125" fmla="*/ 125326 h 177173"/>
                <a:gd name="connsiteX126" fmla="*/ 81348 w 144849"/>
                <a:gd name="connsiteY126" fmla="*/ 120365 h 177173"/>
                <a:gd name="connsiteX127" fmla="*/ 79760 w 144849"/>
                <a:gd name="connsiteY127" fmla="*/ 118711 h 177173"/>
                <a:gd name="connsiteX128" fmla="*/ 78173 w 144849"/>
                <a:gd name="connsiteY128" fmla="*/ 113750 h 177173"/>
                <a:gd name="connsiteX129" fmla="*/ 79760 w 144849"/>
                <a:gd name="connsiteY129" fmla="*/ 112096 h 177173"/>
                <a:gd name="connsiteX130" fmla="*/ 79760 w 144849"/>
                <a:gd name="connsiteY130" fmla="*/ 107135 h 177173"/>
                <a:gd name="connsiteX131" fmla="*/ 79760 w 144849"/>
                <a:gd name="connsiteY131" fmla="*/ 103828 h 177173"/>
                <a:gd name="connsiteX132" fmla="*/ 100398 w 144849"/>
                <a:gd name="connsiteY132" fmla="*/ 99065 h 177173"/>
                <a:gd name="connsiteX133" fmla="*/ 103573 w 144849"/>
                <a:gd name="connsiteY133" fmla="*/ 102240 h 177173"/>
                <a:gd name="connsiteX134" fmla="*/ 106748 w 144849"/>
                <a:gd name="connsiteY134" fmla="*/ 105415 h 177173"/>
                <a:gd name="connsiteX135" fmla="*/ 108336 w 144849"/>
                <a:gd name="connsiteY135" fmla="*/ 107003 h 177173"/>
                <a:gd name="connsiteX136" fmla="*/ 113098 w 144849"/>
                <a:gd name="connsiteY136" fmla="*/ 110178 h 177173"/>
                <a:gd name="connsiteX137" fmla="*/ 114686 w 144849"/>
                <a:gd name="connsiteY137" fmla="*/ 111765 h 177173"/>
                <a:gd name="connsiteX138" fmla="*/ 113098 w 144849"/>
                <a:gd name="connsiteY138" fmla="*/ 114940 h 177173"/>
                <a:gd name="connsiteX139" fmla="*/ 111511 w 144849"/>
                <a:gd name="connsiteY139" fmla="*/ 119703 h 177173"/>
                <a:gd name="connsiteX140" fmla="*/ 109923 w 144849"/>
                <a:gd name="connsiteY140" fmla="*/ 113353 h 177173"/>
                <a:gd name="connsiteX141" fmla="*/ 105161 w 144849"/>
                <a:gd name="connsiteY141" fmla="*/ 111765 h 177173"/>
                <a:gd name="connsiteX142" fmla="*/ 105161 w 144849"/>
                <a:gd name="connsiteY142" fmla="*/ 114940 h 177173"/>
                <a:gd name="connsiteX143" fmla="*/ 103573 w 144849"/>
                <a:gd name="connsiteY143" fmla="*/ 118115 h 177173"/>
                <a:gd name="connsiteX144" fmla="*/ 98811 w 144849"/>
                <a:gd name="connsiteY144" fmla="*/ 118115 h 177173"/>
                <a:gd name="connsiteX145" fmla="*/ 101986 w 144849"/>
                <a:gd name="connsiteY145" fmla="*/ 111765 h 177173"/>
                <a:gd name="connsiteX146" fmla="*/ 100398 w 144849"/>
                <a:gd name="connsiteY146" fmla="*/ 105415 h 177173"/>
                <a:gd name="connsiteX147" fmla="*/ 100398 w 144849"/>
                <a:gd name="connsiteY147" fmla="*/ 99065 h 177173"/>
                <a:gd name="connsiteX148" fmla="*/ 78173 w 144849"/>
                <a:gd name="connsiteY148" fmla="*/ 89541 h 177173"/>
                <a:gd name="connsiteX149" fmla="*/ 82936 w 144849"/>
                <a:gd name="connsiteY149" fmla="*/ 92716 h 177173"/>
                <a:gd name="connsiteX150" fmla="*/ 81348 w 144849"/>
                <a:gd name="connsiteY150" fmla="*/ 94303 h 177173"/>
                <a:gd name="connsiteX151" fmla="*/ 78173 w 144849"/>
                <a:gd name="connsiteY151" fmla="*/ 94303 h 177173"/>
                <a:gd name="connsiteX152" fmla="*/ 78173 w 144849"/>
                <a:gd name="connsiteY152" fmla="*/ 89541 h 177173"/>
                <a:gd name="connsiteX153" fmla="*/ 48098 w 144849"/>
                <a:gd name="connsiteY153" fmla="*/ 84778 h 177173"/>
                <a:gd name="connsiteX154" fmla="*/ 53126 w 144849"/>
                <a:gd name="connsiteY154" fmla="*/ 87953 h 177173"/>
                <a:gd name="connsiteX155" fmla="*/ 56477 w 144849"/>
                <a:gd name="connsiteY155" fmla="*/ 89541 h 177173"/>
                <a:gd name="connsiteX156" fmla="*/ 59829 w 144849"/>
                <a:gd name="connsiteY156" fmla="*/ 91129 h 177173"/>
                <a:gd name="connsiteX157" fmla="*/ 69883 w 144849"/>
                <a:gd name="connsiteY157" fmla="*/ 94304 h 177173"/>
                <a:gd name="connsiteX158" fmla="*/ 71559 w 144849"/>
                <a:gd name="connsiteY158" fmla="*/ 95891 h 177173"/>
                <a:gd name="connsiteX159" fmla="*/ 71559 w 144849"/>
                <a:gd name="connsiteY159" fmla="*/ 102241 h 177173"/>
                <a:gd name="connsiteX160" fmla="*/ 71559 w 144849"/>
                <a:gd name="connsiteY160" fmla="*/ 108591 h 177173"/>
                <a:gd name="connsiteX161" fmla="*/ 68207 w 144849"/>
                <a:gd name="connsiteY161" fmla="*/ 111766 h 177173"/>
                <a:gd name="connsiteX162" fmla="*/ 64856 w 144849"/>
                <a:gd name="connsiteY162" fmla="*/ 111766 h 177173"/>
                <a:gd name="connsiteX163" fmla="*/ 61504 w 144849"/>
                <a:gd name="connsiteY163" fmla="*/ 107004 h 177173"/>
                <a:gd name="connsiteX164" fmla="*/ 59829 w 144849"/>
                <a:gd name="connsiteY164" fmla="*/ 102241 h 177173"/>
                <a:gd name="connsiteX165" fmla="*/ 58153 w 144849"/>
                <a:gd name="connsiteY165" fmla="*/ 97479 h 177173"/>
                <a:gd name="connsiteX166" fmla="*/ 54801 w 144849"/>
                <a:gd name="connsiteY166" fmla="*/ 94304 h 177173"/>
                <a:gd name="connsiteX167" fmla="*/ 53126 w 144849"/>
                <a:gd name="connsiteY167" fmla="*/ 89541 h 177173"/>
                <a:gd name="connsiteX168" fmla="*/ 49774 w 144849"/>
                <a:gd name="connsiteY168" fmla="*/ 87953 h 177173"/>
                <a:gd name="connsiteX169" fmla="*/ 48098 w 144849"/>
                <a:gd name="connsiteY169" fmla="*/ 84778 h 177173"/>
                <a:gd name="connsiteX170" fmla="*/ 90874 w 144849"/>
                <a:gd name="connsiteY170" fmla="*/ 83191 h 177173"/>
                <a:gd name="connsiteX171" fmla="*/ 95635 w 144849"/>
                <a:gd name="connsiteY171" fmla="*/ 86365 h 177173"/>
                <a:gd name="connsiteX172" fmla="*/ 94048 w 144849"/>
                <a:gd name="connsiteY172" fmla="*/ 83191 h 177173"/>
                <a:gd name="connsiteX173" fmla="*/ 118059 w 144849"/>
                <a:gd name="connsiteY173" fmla="*/ 80611 h 177173"/>
                <a:gd name="connsiteX174" fmla="*/ 121035 w 144849"/>
                <a:gd name="connsiteY174" fmla="*/ 83191 h 177173"/>
                <a:gd name="connsiteX175" fmla="*/ 121035 w 144849"/>
                <a:gd name="connsiteY175" fmla="*/ 84778 h 177173"/>
                <a:gd name="connsiteX176" fmla="*/ 121035 w 144849"/>
                <a:gd name="connsiteY176" fmla="*/ 87953 h 177173"/>
                <a:gd name="connsiteX177" fmla="*/ 117860 w 144849"/>
                <a:gd name="connsiteY177" fmla="*/ 89541 h 177173"/>
                <a:gd name="connsiteX178" fmla="*/ 114685 w 144849"/>
                <a:gd name="connsiteY178" fmla="*/ 87953 h 177173"/>
                <a:gd name="connsiteX179" fmla="*/ 114685 w 144849"/>
                <a:gd name="connsiteY179" fmla="*/ 86366 h 177173"/>
                <a:gd name="connsiteX180" fmla="*/ 116273 w 144849"/>
                <a:gd name="connsiteY180" fmla="*/ 81603 h 177173"/>
                <a:gd name="connsiteX181" fmla="*/ 118059 w 144849"/>
                <a:gd name="connsiteY181" fmla="*/ 80611 h 177173"/>
                <a:gd name="connsiteX182" fmla="*/ 92461 w 144849"/>
                <a:gd name="connsiteY182" fmla="*/ 76841 h 177173"/>
                <a:gd name="connsiteX183" fmla="*/ 97223 w 144849"/>
                <a:gd name="connsiteY183" fmla="*/ 78428 h 177173"/>
                <a:gd name="connsiteX184" fmla="*/ 98811 w 144849"/>
                <a:gd name="connsiteY184" fmla="*/ 83191 h 177173"/>
                <a:gd name="connsiteX185" fmla="*/ 98811 w 144849"/>
                <a:gd name="connsiteY185" fmla="*/ 84779 h 177173"/>
                <a:gd name="connsiteX186" fmla="*/ 101986 w 144849"/>
                <a:gd name="connsiteY186" fmla="*/ 84779 h 177173"/>
                <a:gd name="connsiteX187" fmla="*/ 103573 w 144849"/>
                <a:gd name="connsiteY187" fmla="*/ 80016 h 177173"/>
                <a:gd name="connsiteX188" fmla="*/ 108336 w 144849"/>
                <a:gd name="connsiteY188" fmla="*/ 83191 h 177173"/>
                <a:gd name="connsiteX189" fmla="*/ 109923 w 144849"/>
                <a:gd name="connsiteY189" fmla="*/ 83191 h 177173"/>
                <a:gd name="connsiteX190" fmla="*/ 113098 w 144849"/>
                <a:gd name="connsiteY190" fmla="*/ 86366 h 177173"/>
                <a:gd name="connsiteX191" fmla="*/ 109923 w 144849"/>
                <a:gd name="connsiteY191" fmla="*/ 89541 h 177173"/>
                <a:gd name="connsiteX192" fmla="*/ 109923 w 144849"/>
                <a:gd name="connsiteY192" fmla="*/ 92716 h 177173"/>
                <a:gd name="connsiteX193" fmla="*/ 113098 w 144849"/>
                <a:gd name="connsiteY193" fmla="*/ 95891 h 177173"/>
                <a:gd name="connsiteX194" fmla="*/ 116273 w 144849"/>
                <a:gd name="connsiteY194" fmla="*/ 95891 h 177173"/>
                <a:gd name="connsiteX195" fmla="*/ 117861 w 144849"/>
                <a:gd name="connsiteY195" fmla="*/ 97479 h 177173"/>
                <a:gd name="connsiteX196" fmla="*/ 117861 w 144849"/>
                <a:gd name="connsiteY196" fmla="*/ 100654 h 177173"/>
                <a:gd name="connsiteX197" fmla="*/ 117861 w 144849"/>
                <a:gd name="connsiteY197" fmla="*/ 103829 h 177173"/>
                <a:gd name="connsiteX198" fmla="*/ 116273 w 144849"/>
                <a:gd name="connsiteY198" fmla="*/ 107004 h 177173"/>
                <a:gd name="connsiteX199" fmla="*/ 113098 w 144849"/>
                <a:gd name="connsiteY199" fmla="*/ 105416 h 177173"/>
                <a:gd name="connsiteX200" fmla="*/ 108336 w 144849"/>
                <a:gd name="connsiteY200" fmla="*/ 100654 h 177173"/>
                <a:gd name="connsiteX201" fmla="*/ 106748 w 144849"/>
                <a:gd name="connsiteY201" fmla="*/ 100654 h 177173"/>
                <a:gd name="connsiteX202" fmla="*/ 103573 w 144849"/>
                <a:gd name="connsiteY202" fmla="*/ 99066 h 177173"/>
                <a:gd name="connsiteX203" fmla="*/ 100398 w 144849"/>
                <a:gd name="connsiteY203" fmla="*/ 92716 h 177173"/>
                <a:gd name="connsiteX204" fmla="*/ 95636 w 144849"/>
                <a:gd name="connsiteY204" fmla="*/ 89541 h 177173"/>
                <a:gd name="connsiteX205" fmla="*/ 95636 w 144849"/>
                <a:gd name="connsiteY205" fmla="*/ 87954 h 177173"/>
                <a:gd name="connsiteX206" fmla="*/ 95636 w 144849"/>
                <a:gd name="connsiteY206" fmla="*/ 86366 h 177173"/>
                <a:gd name="connsiteX207" fmla="*/ 95636 w 144849"/>
                <a:gd name="connsiteY207" fmla="*/ 86366 h 177173"/>
                <a:gd name="connsiteX208" fmla="*/ 89286 w 144849"/>
                <a:gd name="connsiteY208" fmla="*/ 86366 h 177173"/>
                <a:gd name="connsiteX209" fmla="*/ 89286 w 144849"/>
                <a:gd name="connsiteY209" fmla="*/ 87953 h 177173"/>
                <a:gd name="connsiteX210" fmla="*/ 92461 w 144849"/>
                <a:gd name="connsiteY210" fmla="*/ 94303 h 177173"/>
                <a:gd name="connsiteX211" fmla="*/ 90873 w 144849"/>
                <a:gd name="connsiteY211" fmla="*/ 97478 h 177173"/>
                <a:gd name="connsiteX212" fmla="*/ 89286 w 144849"/>
                <a:gd name="connsiteY212" fmla="*/ 92716 h 177173"/>
                <a:gd name="connsiteX213" fmla="*/ 86110 w 144849"/>
                <a:gd name="connsiteY213" fmla="*/ 89541 h 177173"/>
                <a:gd name="connsiteX214" fmla="*/ 82935 w 144849"/>
                <a:gd name="connsiteY214" fmla="*/ 86366 h 177173"/>
                <a:gd name="connsiteX215" fmla="*/ 79760 w 144849"/>
                <a:gd name="connsiteY215" fmla="*/ 84778 h 177173"/>
                <a:gd name="connsiteX216" fmla="*/ 81348 w 144849"/>
                <a:gd name="connsiteY216" fmla="*/ 81603 h 177173"/>
                <a:gd name="connsiteX217" fmla="*/ 82935 w 144849"/>
                <a:gd name="connsiteY217" fmla="*/ 80015 h 177173"/>
                <a:gd name="connsiteX218" fmla="*/ 86110 w 144849"/>
                <a:gd name="connsiteY218" fmla="*/ 80015 h 177173"/>
                <a:gd name="connsiteX219" fmla="*/ 90873 w 144849"/>
                <a:gd name="connsiteY219" fmla="*/ 83190 h 177173"/>
                <a:gd name="connsiteX220" fmla="*/ 89286 w 144849"/>
                <a:gd name="connsiteY220" fmla="*/ 80016 h 177173"/>
                <a:gd name="connsiteX221" fmla="*/ 87698 w 144849"/>
                <a:gd name="connsiteY221" fmla="*/ 78428 h 177173"/>
                <a:gd name="connsiteX222" fmla="*/ 92461 w 144849"/>
                <a:gd name="connsiteY222" fmla="*/ 76841 h 177173"/>
                <a:gd name="connsiteX223" fmla="*/ 64623 w 144849"/>
                <a:gd name="connsiteY223" fmla="*/ 669 h 177173"/>
                <a:gd name="connsiteX224" fmla="*/ 67911 w 144849"/>
                <a:gd name="connsiteY224" fmla="*/ 2286 h 177173"/>
                <a:gd name="connsiteX225" fmla="*/ 72844 w 144849"/>
                <a:gd name="connsiteY225" fmla="*/ 3902 h 177173"/>
                <a:gd name="connsiteX226" fmla="*/ 76132 w 144849"/>
                <a:gd name="connsiteY226" fmla="*/ 7135 h 177173"/>
                <a:gd name="connsiteX227" fmla="*/ 79420 w 144849"/>
                <a:gd name="connsiteY227" fmla="*/ 7135 h 177173"/>
                <a:gd name="connsiteX228" fmla="*/ 82709 w 144849"/>
                <a:gd name="connsiteY228" fmla="*/ 5518 h 177173"/>
                <a:gd name="connsiteX229" fmla="*/ 85997 w 144849"/>
                <a:gd name="connsiteY229" fmla="*/ 8751 h 177173"/>
                <a:gd name="connsiteX230" fmla="*/ 84353 w 144849"/>
                <a:gd name="connsiteY230" fmla="*/ 13600 h 177173"/>
                <a:gd name="connsiteX231" fmla="*/ 84353 w 144849"/>
                <a:gd name="connsiteY231" fmla="*/ 18449 h 177173"/>
                <a:gd name="connsiteX232" fmla="*/ 84353 w 144849"/>
                <a:gd name="connsiteY232" fmla="*/ 21682 h 177173"/>
                <a:gd name="connsiteX233" fmla="*/ 85997 w 144849"/>
                <a:gd name="connsiteY233" fmla="*/ 24915 h 177173"/>
                <a:gd name="connsiteX234" fmla="*/ 89286 w 144849"/>
                <a:gd name="connsiteY234" fmla="*/ 28147 h 177173"/>
                <a:gd name="connsiteX235" fmla="*/ 87642 w 144849"/>
                <a:gd name="connsiteY235" fmla="*/ 34613 h 177173"/>
                <a:gd name="connsiteX236" fmla="*/ 85997 w 144849"/>
                <a:gd name="connsiteY236" fmla="*/ 36229 h 177173"/>
                <a:gd name="connsiteX237" fmla="*/ 85997 w 144849"/>
                <a:gd name="connsiteY237" fmla="*/ 39462 h 177173"/>
                <a:gd name="connsiteX238" fmla="*/ 84353 w 144849"/>
                <a:gd name="connsiteY238" fmla="*/ 42695 h 177173"/>
                <a:gd name="connsiteX239" fmla="*/ 81065 w 144849"/>
                <a:gd name="connsiteY239" fmla="*/ 45927 h 177173"/>
                <a:gd name="connsiteX240" fmla="*/ 76132 w 144849"/>
                <a:gd name="connsiteY240" fmla="*/ 49160 h 177173"/>
                <a:gd name="connsiteX241" fmla="*/ 74488 w 144849"/>
                <a:gd name="connsiteY241" fmla="*/ 54009 h 177173"/>
                <a:gd name="connsiteX242" fmla="*/ 71199 w 144849"/>
                <a:gd name="connsiteY242" fmla="*/ 55626 h 177173"/>
                <a:gd name="connsiteX243" fmla="*/ 71199 w 144849"/>
                <a:gd name="connsiteY243" fmla="*/ 63707 h 177173"/>
                <a:gd name="connsiteX244" fmla="*/ 72844 w 144849"/>
                <a:gd name="connsiteY244" fmla="*/ 66940 h 177173"/>
                <a:gd name="connsiteX245" fmla="*/ 72844 w 144849"/>
                <a:gd name="connsiteY245" fmla="*/ 70173 h 177173"/>
                <a:gd name="connsiteX246" fmla="*/ 74488 w 144849"/>
                <a:gd name="connsiteY246" fmla="*/ 73406 h 177173"/>
                <a:gd name="connsiteX247" fmla="*/ 77776 w 144849"/>
                <a:gd name="connsiteY247" fmla="*/ 78255 h 177173"/>
                <a:gd name="connsiteX248" fmla="*/ 79420 w 144849"/>
                <a:gd name="connsiteY248" fmla="*/ 81487 h 177173"/>
                <a:gd name="connsiteX249" fmla="*/ 74488 w 144849"/>
                <a:gd name="connsiteY249" fmla="*/ 83104 h 177173"/>
                <a:gd name="connsiteX250" fmla="*/ 71199 w 144849"/>
                <a:gd name="connsiteY250" fmla="*/ 86337 h 177173"/>
                <a:gd name="connsiteX251" fmla="*/ 67911 w 144849"/>
                <a:gd name="connsiteY251" fmla="*/ 86337 h 177173"/>
                <a:gd name="connsiteX252" fmla="*/ 62978 w 144849"/>
                <a:gd name="connsiteY252" fmla="*/ 84720 h 177173"/>
                <a:gd name="connsiteX253" fmla="*/ 59690 w 144849"/>
                <a:gd name="connsiteY253" fmla="*/ 83104 h 177173"/>
                <a:gd name="connsiteX254" fmla="*/ 56401 w 144849"/>
                <a:gd name="connsiteY254" fmla="*/ 76638 h 177173"/>
                <a:gd name="connsiteX255" fmla="*/ 59690 w 144849"/>
                <a:gd name="connsiteY255" fmla="*/ 75022 h 177173"/>
                <a:gd name="connsiteX256" fmla="*/ 64623 w 144849"/>
                <a:gd name="connsiteY256" fmla="*/ 75022 h 177173"/>
                <a:gd name="connsiteX257" fmla="*/ 67911 w 144849"/>
                <a:gd name="connsiteY257" fmla="*/ 71789 h 177173"/>
                <a:gd name="connsiteX258" fmla="*/ 62978 w 144849"/>
                <a:gd name="connsiteY258" fmla="*/ 68557 h 177173"/>
                <a:gd name="connsiteX259" fmla="*/ 61334 w 144849"/>
                <a:gd name="connsiteY259" fmla="*/ 68557 h 177173"/>
                <a:gd name="connsiteX260" fmla="*/ 58046 w 144849"/>
                <a:gd name="connsiteY260" fmla="*/ 68557 h 177173"/>
                <a:gd name="connsiteX261" fmla="*/ 54757 w 144849"/>
                <a:gd name="connsiteY261" fmla="*/ 70173 h 177173"/>
                <a:gd name="connsiteX262" fmla="*/ 51469 w 144849"/>
                <a:gd name="connsiteY262" fmla="*/ 71789 h 177173"/>
                <a:gd name="connsiteX263" fmla="*/ 48180 w 144849"/>
                <a:gd name="connsiteY263" fmla="*/ 68557 h 177173"/>
                <a:gd name="connsiteX264" fmla="*/ 46536 w 144849"/>
                <a:gd name="connsiteY264" fmla="*/ 63707 h 177173"/>
                <a:gd name="connsiteX265" fmla="*/ 46536 w 144849"/>
                <a:gd name="connsiteY265" fmla="*/ 62091 h 177173"/>
                <a:gd name="connsiteX266" fmla="*/ 46536 w 144849"/>
                <a:gd name="connsiteY266" fmla="*/ 55626 h 177173"/>
                <a:gd name="connsiteX267" fmla="*/ 44892 w 144849"/>
                <a:gd name="connsiteY267" fmla="*/ 50777 h 177173"/>
                <a:gd name="connsiteX268" fmla="*/ 43248 w 144849"/>
                <a:gd name="connsiteY268" fmla="*/ 45927 h 177173"/>
                <a:gd name="connsiteX269" fmla="*/ 43248 w 144849"/>
                <a:gd name="connsiteY269" fmla="*/ 42695 h 177173"/>
                <a:gd name="connsiteX270" fmla="*/ 46536 w 144849"/>
                <a:gd name="connsiteY270" fmla="*/ 42695 h 177173"/>
                <a:gd name="connsiteX271" fmla="*/ 49825 w 144849"/>
                <a:gd name="connsiteY271" fmla="*/ 44311 h 177173"/>
                <a:gd name="connsiteX272" fmla="*/ 53113 w 144849"/>
                <a:gd name="connsiteY272" fmla="*/ 44311 h 177173"/>
                <a:gd name="connsiteX273" fmla="*/ 53113 w 144849"/>
                <a:gd name="connsiteY273" fmla="*/ 41078 h 177173"/>
                <a:gd name="connsiteX274" fmla="*/ 53113 w 144849"/>
                <a:gd name="connsiteY274" fmla="*/ 34613 h 177173"/>
                <a:gd name="connsiteX275" fmla="*/ 53113 w 144849"/>
                <a:gd name="connsiteY275" fmla="*/ 31380 h 177173"/>
                <a:gd name="connsiteX276" fmla="*/ 54757 w 144849"/>
                <a:gd name="connsiteY276" fmla="*/ 28147 h 177173"/>
                <a:gd name="connsiteX277" fmla="*/ 54757 w 144849"/>
                <a:gd name="connsiteY277" fmla="*/ 23298 h 177173"/>
                <a:gd name="connsiteX278" fmla="*/ 54757 w 144849"/>
                <a:gd name="connsiteY278" fmla="*/ 15217 h 177173"/>
                <a:gd name="connsiteX279" fmla="*/ 56401 w 144849"/>
                <a:gd name="connsiteY279" fmla="*/ 8751 h 177173"/>
                <a:gd name="connsiteX280" fmla="*/ 58046 w 144849"/>
                <a:gd name="connsiteY280" fmla="*/ 3902 h 177173"/>
                <a:gd name="connsiteX281" fmla="*/ 64623 w 144849"/>
                <a:gd name="connsiteY281" fmla="*/ 669 h 17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</a:cxnLst>
              <a:rect l="l" t="t" r="r" b="b"/>
              <a:pathLst>
                <a:path w="144849" h="177173">
                  <a:moveTo>
                    <a:pt x="119448" y="146691"/>
                  </a:moveTo>
                  <a:cubicBezTo>
                    <a:pt x="121036" y="146691"/>
                    <a:pt x="121036" y="145103"/>
                    <a:pt x="122623" y="146691"/>
                  </a:cubicBezTo>
                  <a:cubicBezTo>
                    <a:pt x="124211" y="149866"/>
                    <a:pt x="124211" y="151453"/>
                    <a:pt x="124211" y="153041"/>
                  </a:cubicBezTo>
                  <a:cubicBezTo>
                    <a:pt x="124211" y="154628"/>
                    <a:pt x="122623" y="154628"/>
                    <a:pt x="121036" y="156216"/>
                  </a:cubicBezTo>
                  <a:cubicBezTo>
                    <a:pt x="119448" y="157804"/>
                    <a:pt x="117861" y="157804"/>
                    <a:pt x="117861" y="157804"/>
                  </a:cubicBezTo>
                  <a:cubicBezTo>
                    <a:pt x="117861" y="157804"/>
                    <a:pt x="117861" y="157804"/>
                    <a:pt x="114686" y="159391"/>
                  </a:cubicBezTo>
                  <a:cubicBezTo>
                    <a:pt x="114686" y="159391"/>
                    <a:pt x="113098" y="157804"/>
                    <a:pt x="111511" y="157804"/>
                  </a:cubicBezTo>
                  <a:cubicBezTo>
                    <a:pt x="109923" y="157804"/>
                    <a:pt x="108336" y="154628"/>
                    <a:pt x="109923" y="154628"/>
                  </a:cubicBezTo>
                  <a:cubicBezTo>
                    <a:pt x="111511" y="153041"/>
                    <a:pt x="111511" y="151453"/>
                    <a:pt x="111511" y="151453"/>
                  </a:cubicBezTo>
                  <a:cubicBezTo>
                    <a:pt x="113098" y="151453"/>
                    <a:pt x="114686" y="149866"/>
                    <a:pt x="116273" y="148278"/>
                  </a:cubicBezTo>
                  <a:cubicBezTo>
                    <a:pt x="117861" y="146691"/>
                    <a:pt x="116273" y="146691"/>
                    <a:pt x="119448" y="146691"/>
                  </a:cubicBezTo>
                  <a:close/>
                  <a:moveTo>
                    <a:pt x="141674" y="143516"/>
                  </a:moveTo>
                  <a:cubicBezTo>
                    <a:pt x="141674" y="143516"/>
                    <a:pt x="144849" y="145103"/>
                    <a:pt x="144849" y="146691"/>
                  </a:cubicBezTo>
                  <a:cubicBezTo>
                    <a:pt x="144849" y="148278"/>
                    <a:pt x="143262" y="151453"/>
                    <a:pt x="143262" y="151453"/>
                  </a:cubicBezTo>
                  <a:cubicBezTo>
                    <a:pt x="141674" y="149866"/>
                    <a:pt x="141674" y="149866"/>
                    <a:pt x="141674" y="148278"/>
                  </a:cubicBezTo>
                  <a:cubicBezTo>
                    <a:pt x="141674" y="145103"/>
                    <a:pt x="140086" y="141928"/>
                    <a:pt x="141674" y="143516"/>
                  </a:cubicBezTo>
                  <a:close/>
                  <a:moveTo>
                    <a:pt x="113098" y="130815"/>
                  </a:moveTo>
                  <a:cubicBezTo>
                    <a:pt x="114686" y="132403"/>
                    <a:pt x="113098" y="130815"/>
                    <a:pt x="114686" y="133990"/>
                  </a:cubicBezTo>
                  <a:cubicBezTo>
                    <a:pt x="114686" y="137165"/>
                    <a:pt x="114686" y="137165"/>
                    <a:pt x="114686" y="138753"/>
                  </a:cubicBezTo>
                  <a:cubicBezTo>
                    <a:pt x="114686" y="140341"/>
                    <a:pt x="114686" y="141928"/>
                    <a:pt x="113098" y="143516"/>
                  </a:cubicBezTo>
                  <a:cubicBezTo>
                    <a:pt x="113098" y="145103"/>
                    <a:pt x="113098" y="143516"/>
                    <a:pt x="111511" y="145103"/>
                  </a:cubicBezTo>
                  <a:cubicBezTo>
                    <a:pt x="109923" y="148278"/>
                    <a:pt x="108336" y="151453"/>
                    <a:pt x="108336" y="151453"/>
                  </a:cubicBezTo>
                  <a:cubicBezTo>
                    <a:pt x="108336" y="151453"/>
                    <a:pt x="105161" y="154628"/>
                    <a:pt x="105161" y="156216"/>
                  </a:cubicBezTo>
                  <a:cubicBezTo>
                    <a:pt x="103573" y="157804"/>
                    <a:pt x="103573" y="162566"/>
                    <a:pt x="103573" y="157804"/>
                  </a:cubicBezTo>
                  <a:cubicBezTo>
                    <a:pt x="103573" y="153041"/>
                    <a:pt x="103573" y="153041"/>
                    <a:pt x="103573" y="153041"/>
                  </a:cubicBezTo>
                  <a:cubicBezTo>
                    <a:pt x="103573" y="153041"/>
                    <a:pt x="100398" y="149866"/>
                    <a:pt x="100398" y="151453"/>
                  </a:cubicBezTo>
                  <a:cubicBezTo>
                    <a:pt x="100398" y="154628"/>
                    <a:pt x="100398" y="154628"/>
                    <a:pt x="100398" y="157804"/>
                  </a:cubicBezTo>
                  <a:cubicBezTo>
                    <a:pt x="100398" y="159391"/>
                    <a:pt x="98810" y="157804"/>
                    <a:pt x="100398" y="160979"/>
                  </a:cubicBezTo>
                  <a:cubicBezTo>
                    <a:pt x="100398" y="164154"/>
                    <a:pt x="100398" y="165741"/>
                    <a:pt x="100398" y="165741"/>
                  </a:cubicBezTo>
                  <a:cubicBezTo>
                    <a:pt x="100398" y="165741"/>
                    <a:pt x="97223" y="162566"/>
                    <a:pt x="95635" y="162566"/>
                  </a:cubicBezTo>
                  <a:cubicBezTo>
                    <a:pt x="95635" y="162566"/>
                    <a:pt x="94048" y="160979"/>
                    <a:pt x="92460" y="159391"/>
                  </a:cubicBezTo>
                  <a:cubicBezTo>
                    <a:pt x="90873" y="159391"/>
                    <a:pt x="89285" y="157804"/>
                    <a:pt x="89285" y="157804"/>
                  </a:cubicBezTo>
                  <a:cubicBezTo>
                    <a:pt x="89285" y="153041"/>
                    <a:pt x="87698" y="153041"/>
                    <a:pt x="89285" y="153041"/>
                  </a:cubicBezTo>
                  <a:cubicBezTo>
                    <a:pt x="92460" y="151453"/>
                    <a:pt x="90873" y="151453"/>
                    <a:pt x="92460" y="151453"/>
                  </a:cubicBezTo>
                  <a:cubicBezTo>
                    <a:pt x="94048" y="149866"/>
                    <a:pt x="94048" y="148278"/>
                    <a:pt x="94048" y="148278"/>
                  </a:cubicBezTo>
                  <a:cubicBezTo>
                    <a:pt x="94048" y="148278"/>
                    <a:pt x="95635" y="145103"/>
                    <a:pt x="95635" y="145103"/>
                  </a:cubicBezTo>
                  <a:cubicBezTo>
                    <a:pt x="95635" y="143516"/>
                    <a:pt x="95635" y="143516"/>
                    <a:pt x="95635" y="141928"/>
                  </a:cubicBezTo>
                  <a:cubicBezTo>
                    <a:pt x="95635" y="140341"/>
                    <a:pt x="94048" y="140341"/>
                    <a:pt x="95635" y="140341"/>
                  </a:cubicBezTo>
                  <a:cubicBezTo>
                    <a:pt x="95635" y="138753"/>
                    <a:pt x="95635" y="137165"/>
                    <a:pt x="97223" y="137165"/>
                  </a:cubicBezTo>
                  <a:cubicBezTo>
                    <a:pt x="97223" y="137165"/>
                    <a:pt x="98810" y="132403"/>
                    <a:pt x="100398" y="132403"/>
                  </a:cubicBezTo>
                  <a:cubicBezTo>
                    <a:pt x="101986" y="132403"/>
                    <a:pt x="101986" y="132403"/>
                    <a:pt x="103573" y="133990"/>
                  </a:cubicBezTo>
                  <a:cubicBezTo>
                    <a:pt x="106748" y="135578"/>
                    <a:pt x="106748" y="133990"/>
                    <a:pt x="106748" y="135578"/>
                  </a:cubicBezTo>
                  <a:cubicBezTo>
                    <a:pt x="106748" y="137165"/>
                    <a:pt x="106748" y="138753"/>
                    <a:pt x="106748" y="138753"/>
                  </a:cubicBezTo>
                  <a:cubicBezTo>
                    <a:pt x="105161" y="140341"/>
                    <a:pt x="105161" y="140341"/>
                    <a:pt x="105161" y="141928"/>
                  </a:cubicBezTo>
                  <a:cubicBezTo>
                    <a:pt x="103573" y="143516"/>
                    <a:pt x="101986" y="143516"/>
                    <a:pt x="103573" y="145103"/>
                  </a:cubicBezTo>
                  <a:cubicBezTo>
                    <a:pt x="103573" y="148278"/>
                    <a:pt x="101986" y="148278"/>
                    <a:pt x="103573" y="148278"/>
                  </a:cubicBezTo>
                  <a:cubicBezTo>
                    <a:pt x="105161" y="146691"/>
                    <a:pt x="103573" y="149866"/>
                    <a:pt x="105161" y="146691"/>
                  </a:cubicBezTo>
                  <a:cubicBezTo>
                    <a:pt x="106748" y="145103"/>
                    <a:pt x="106748" y="146691"/>
                    <a:pt x="106748" y="145103"/>
                  </a:cubicBezTo>
                  <a:cubicBezTo>
                    <a:pt x="108336" y="143516"/>
                    <a:pt x="108336" y="141928"/>
                    <a:pt x="109923" y="140341"/>
                  </a:cubicBezTo>
                  <a:cubicBezTo>
                    <a:pt x="109923" y="140341"/>
                    <a:pt x="109923" y="138753"/>
                    <a:pt x="109923" y="137165"/>
                  </a:cubicBezTo>
                  <a:cubicBezTo>
                    <a:pt x="109923" y="135578"/>
                    <a:pt x="109923" y="135578"/>
                    <a:pt x="111511" y="133990"/>
                  </a:cubicBezTo>
                  <a:cubicBezTo>
                    <a:pt x="111511" y="132403"/>
                    <a:pt x="109923" y="129228"/>
                    <a:pt x="113098" y="130815"/>
                  </a:cubicBezTo>
                  <a:close/>
                  <a:moveTo>
                    <a:pt x="38422" y="127641"/>
                  </a:moveTo>
                  <a:cubicBezTo>
                    <a:pt x="38422" y="127641"/>
                    <a:pt x="40073" y="129228"/>
                    <a:pt x="38422" y="130816"/>
                  </a:cubicBezTo>
                  <a:cubicBezTo>
                    <a:pt x="38422" y="132403"/>
                    <a:pt x="38422" y="132403"/>
                    <a:pt x="40073" y="135578"/>
                  </a:cubicBezTo>
                  <a:cubicBezTo>
                    <a:pt x="40073" y="137166"/>
                    <a:pt x="40073" y="137166"/>
                    <a:pt x="40073" y="143516"/>
                  </a:cubicBezTo>
                  <a:cubicBezTo>
                    <a:pt x="38422" y="149866"/>
                    <a:pt x="40073" y="143516"/>
                    <a:pt x="36771" y="145104"/>
                  </a:cubicBezTo>
                  <a:cubicBezTo>
                    <a:pt x="31818" y="146691"/>
                    <a:pt x="35120" y="146691"/>
                    <a:pt x="30167" y="151454"/>
                  </a:cubicBezTo>
                  <a:cubicBezTo>
                    <a:pt x="26865" y="151454"/>
                    <a:pt x="30167" y="151454"/>
                    <a:pt x="26865" y="153041"/>
                  </a:cubicBezTo>
                  <a:cubicBezTo>
                    <a:pt x="23563" y="156216"/>
                    <a:pt x="26865" y="153041"/>
                    <a:pt x="25214" y="157804"/>
                  </a:cubicBezTo>
                  <a:cubicBezTo>
                    <a:pt x="25214" y="157804"/>
                    <a:pt x="25214" y="159391"/>
                    <a:pt x="20261" y="162566"/>
                  </a:cubicBezTo>
                  <a:cubicBezTo>
                    <a:pt x="18610" y="164154"/>
                    <a:pt x="16959" y="165741"/>
                    <a:pt x="15308" y="167329"/>
                  </a:cubicBezTo>
                  <a:cubicBezTo>
                    <a:pt x="13657" y="168916"/>
                    <a:pt x="13657" y="168916"/>
                    <a:pt x="12006" y="170504"/>
                  </a:cubicBezTo>
                  <a:cubicBezTo>
                    <a:pt x="8704" y="170504"/>
                    <a:pt x="8704" y="172091"/>
                    <a:pt x="5402" y="172091"/>
                  </a:cubicBezTo>
                  <a:cubicBezTo>
                    <a:pt x="3751" y="173679"/>
                    <a:pt x="2100" y="178441"/>
                    <a:pt x="449" y="176854"/>
                  </a:cubicBezTo>
                  <a:cubicBezTo>
                    <a:pt x="-1202" y="175266"/>
                    <a:pt x="2100" y="172091"/>
                    <a:pt x="3751" y="170504"/>
                  </a:cubicBezTo>
                  <a:cubicBezTo>
                    <a:pt x="3751" y="167329"/>
                    <a:pt x="5402" y="167329"/>
                    <a:pt x="7053" y="165741"/>
                  </a:cubicBezTo>
                  <a:cubicBezTo>
                    <a:pt x="8704" y="164154"/>
                    <a:pt x="12006" y="164154"/>
                    <a:pt x="12006" y="162566"/>
                  </a:cubicBezTo>
                  <a:cubicBezTo>
                    <a:pt x="13657" y="160979"/>
                    <a:pt x="16959" y="159391"/>
                    <a:pt x="18610" y="157804"/>
                  </a:cubicBezTo>
                  <a:cubicBezTo>
                    <a:pt x="20261" y="154629"/>
                    <a:pt x="20261" y="154629"/>
                    <a:pt x="20261" y="153041"/>
                  </a:cubicBezTo>
                  <a:cubicBezTo>
                    <a:pt x="20261" y="151454"/>
                    <a:pt x="21912" y="151454"/>
                    <a:pt x="25214" y="148279"/>
                  </a:cubicBezTo>
                  <a:cubicBezTo>
                    <a:pt x="28516" y="146691"/>
                    <a:pt x="28516" y="146691"/>
                    <a:pt x="31818" y="140341"/>
                  </a:cubicBezTo>
                  <a:cubicBezTo>
                    <a:pt x="33469" y="138753"/>
                    <a:pt x="35120" y="138753"/>
                    <a:pt x="36771" y="132403"/>
                  </a:cubicBezTo>
                  <a:cubicBezTo>
                    <a:pt x="36771" y="130816"/>
                    <a:pt x="38422" y="127641"/>
                    <a:pt x="38422" y="127641"/>
                  </a:cubicBezTo>
                  <a:close/>
                  <a:moveTo>
                    <a:pt x="129714" y="103828"/>
                  </a:moveTo>
                  <a:cubicBezTo>
                    <a:pt x="129714" y="103828"/>
                    <a:pt x="133101" y="103828"/>
                    <a:pt x="133101" y="103828"/>
                  </a:cubicBezTo>
                  <a:cubicBezTo>
                    <a:pt x="134794" y="103828"/>
                    <a:pt x="136487" y="105470"/>
                    <a:pt x="139874" y="108755"/>
                  </a:cubicBezTo>
                  <a:cubicBezTo>
                    <a:pt x="139874" y="108755"/>
                    <a:pt x="141568" y="110397"/>
                    <a:pt x="141568" y="112039"/>
                  </a:cubicBezTo>
                  <a:cubicBezTo>
                    <a:pt x="141568" y="113681"/>
                    <a:pt x="141568" y="115324"/>
                    <a:pt x="141568" y="116966"/>
                  </a:cubicBezTo>
                  <a:cubicBezTo>
                    <a:pt x="141568" y="118608"/>
                    <a:pt x="141568" y="118608"/>
                    <a:pt x="141568" y="125177"/>
                  </a:cubicBezTo>
                  <a:cubicBezTo>
                    <a:pt x="141568" y="130104"/>
                    <a:pt x="141568" y="125177"/>
                    <a:pt x="143261" y="130104"/>
                  </a:cubicBezTo>
                  <a:cubicBezTo>
                    <a:pt x="143261" y="130104"/>
                    <a:pt x="141568" y="131746"/>
                    <a:pt x="139874" y="131746"/>
                  </a:cubicBezTo>
                  <a:cubicBezTo>
                    <a:pt x="138181" y="133388"/>
                    <a:pt x="138181" y="131746"/>
                    <a:pt x="133101" y="131746"/>
                  </a:cubicBezTo>
                  <a:cubicBezTo>
                    <a:pt x="129714" y="131746"/>
                    <a:pt x="133101" y="133388"/>
                    <a:pt x="134794" y="138315"/>
                  </a:cubicBezTo>
                  <a:cubicBezTo>
                    <a:pt x="136487" y="139957"/>
                    <a:pt x="136487" y="141599"/>
                    <a:pt x="136487" y="141599"/>
                  </a:cubicBezTo>
                  <a:cubicBezTo>
                    <a:pt x="136487" y="141599"/>
                    <a:pt x="136487" y="143242"/>
                    <a:pt x="136487" y="144884"/>
                  </a:cubicBezTo>
                  <a:cubicBezTo>
                    <a:pt x="136487" y="146526"/>
                    <a:pt x="134794" y="146526"/>
                    <a:pt x="133101" y="148169"/>
                  </a:cubicBezTo>
                  <a:cubicBezTo>
                    <a:pt x="131407" y="149811"/>
                    <a:pt x="131407" y="151453"/>
                    <a:pt x="129714" y="149811"/>
                  </a:cubicBezTo>
                  <a:cubicBezTo>
                    <a:pt x="126327" y="149811"/>
                    <a:pt x="128021" y="148169"/>
                    <a:pt x="126327" y="146526"/>
                  </a:cubicBezTo>
                  <a:cubicBezTo>
                    <a:pt x="126327" y="144884"/>
                    <a:pt x="128021" y="143242"/>
                    <a:pt x="129714" y="141599"/>
                  </a:cubicBezTo>
                  <a:cubicBezTo>
                    <a:pt x="129714" y="138315"/>
                    <a:pt x="128021" y="138315"/>
                    <a:pt x="128021" y="136673"/>
                  </a:cubicBezTo>
                  <a:cubicBezTo>
                    <a:pt x="126327" y="135030"/>
                    <a:pt x="124634" y="136673"/>
                    <a:pt x="124634" y="136673"/>
                  </a:cubicBezTo>
                  <a:cubicBezTo>
                    <a:pt x="122941" y="136673"/>
                    <a:pt x="121247" y="133388"/>
                    <a:pt x="119554" y="133388"/>
                  </a:cubicBezTo>
                  <a:cubicBezTo>
                    <a:pt x="117861" y="133388"/>
                    <a:pt x="119554" y="130104"/>
                    <a:pt x="119554" y="128461"/>
                  </a:cubicBezTo>
                  <a:cubicBezTo>
                    <a:pt x="119554" y="126819"/>
                    <a:pt x="119554" y="126819"/>
                    <a:pt x="121247" y="125177"/>
                  </a:cubicBezTo>
                  <a:cubicBezTo>
                    <a:pt x="122941" y="123535"/>
                    <a:pt x="124634" y="123535"/>
                    <a:pt x="122941" y="121893"/>
                  </a:cubicBezTo>
                  <a:cubicBezTo>
                    <a:pt x="122941" y="120250"/>
                    <a:pt x="124634" y="121893"/>
                    <a:pt x="126327" y="120250"/>
                  </a:cubicBezTo>
                  <a:cubicBezTo>
                    <a:pt x="128021" y="118608"/>
                    <a:pt x="126327" y="120250"/>
                    <a:pt x="126327" y="118608"/>
                  </a:cubicBezTo>
                  <a:cubicBezTo>
                    <a:pt x="124634" y="116966"/>
                    <a:pt x="126327" y="115324"/>
                    <a:pt x="124634" y="113681"/>
                  </a:cubicBezTo>
                  <a:cubicBezTo>
                    <a:pt x="124634" y="112039"/>
                    <a:pt x="122941" y="112039"/>
                    <a:pt x="121247" y="110397"/>
                  </a:cubicBezTo>
                  <a:cubicBezTo>
                    <a:pt x="117861" y="108755"/>
                    <a:pt x="119554" y="108755"/>
                    <a:pt x="119554" y="105470"/>
                  </a:cubicBezTo>
                  <a:cubicBezTo>
                    <a:pt x="119554" y="103828"/>
                    <a:pt x="122941" y="108755"/>
                    <a:pt x="122941" y="107112"/>
                  </a:cubicBezTo>
                  <a:cubicBezTo>
                    <a:pt x="122941" y="103828"/>
                    <a:pt x="126327" y="105470"/>
                    <a:pt x="126327" y="105470"/>
                  </a:cubicBezTo>
                  <a:cubicBezTo>
                    <a:pt x="128021" y="105470"/>
                    <a:pt x="128021" y="105470"/>
                    <a:pt x="129714" y="103828"/>
                  </a:cubicBezTo>
                  <a:close/>
                  <a:moveTo>
                    <a:pt x="79760" y="103828"/>
                  </a:moveTo>
                  <a:cubicBezTo>
                    <a:pt x="78173" y="103828"/>
                    <a:pt x="82935" y="103828"/>
                    <a:pt x="84523" y="103828"/>
                  </a:cubicBezTo>
                  <a:cubicBezTo>
                    <a:pt x="86110" y="105482"/>
                    <a:pt x="87698" y="107135"/>
                    <a:pt x="87698" y="110443"/>
                  </a:cubicBezTo>
                  <a:cubicBezTo>
                    <a:pt x="87698" y="110443"/>
                    <a:pt x="86110" y="110443"/>
                    <a:pt x="82935" y="113750"/>
                  </a:cubicBezTo>
                  <a:cubicBezTo>
                    <a:pt x="82935" y="115404"/>
                    <a:pt x="82935" y="117057"/>
                    <a:pt x="81348" y="117057"/>
                  </a:cubicBezTo>
                  <a:cubicBezTo>
                    <a:pt x="79760" y="118711"/>
                    <a:pt x="84523" y="120365"/>
                    <a:pt x="87698" y="120365"/>
                  </a:cubicBezTo>
                  <a:cubicBezTo>
                    <a:pt x="89285" y="120365"/>
                    <a:pt x="89285" y="122018"/>
                    <a:pt x="90873" y="123672"/>
                  </a:cubicBezTo>
                  <a:cubicBezTo>
                    <a:pt x="90873" y="123672"/>
                    <a:pt x="94048" y="123672"/>
                    <a:pt x="94048" y="123672"/>
                  </a:cubicBezTo>
                  <a:cubicBezTo>
                    <a:pt x="95635" y="122018"/>
                    <a:pt x="97223" y="123672"/>
                    <a:pt x="97223" y="123672"/>
                  </a:cubicBezTo>
                  <a:cubicBezTo>
                    <a:pt x="97223" y="123672"/>
                    <a:pt x="97223" y="123672"/>
                    <a:pt x="100398" y="125326"/>
                  </a:cubicBezTo>
                  <a:cubicBezTo>
                    <a:pt x="100398" y="125326"/>
                    <a:pt x="100398" y="125326"/>
                    <a:pt x="100398" y="128633"/>
                  </a:cubicBezTo>
                  <a:cubicBezTo>
                    <a:pt x="100398" y="128633"/>
                    <a:pt x="98810" y="130287"/>
                    <a:pt x="95635" y="133594"/>
                  </a:cubicBezTo>
                  <a:cubicBezTo>
                    <a:pt x="94048" y="133594"/>
                    <a:pt x="94048" y="133594"/>
                    <a:pt x="90873" y="136901"/>
                  </a:cubicBezTo>
                  <a:cubicBezTo>
                    <a:pt x="89285" y="138555"/>
                    <a:pt x="92460" y="138555"/>
                    <a:pt x="89285" y="141862"/>
                  </a:cubicBezTo>
                  <a:cubicBezTo>
                    <a:pt x="89285" y="141862"/>
                    <a:pt x="86110" y="138555"/>
                    <a:pt x="86110" y="138555"/>
                  </a:cubicBezTo>
                  <a:cubicBezTo>
                    <a:pt x="86110" y="140209"/>
                    <a:pt x="86110" y="140209"/>
                    <a:pt x="84523" y="140209"/>
                  </a:cubicBezTo>
                  <a:cubicBezTo>
                    <a:pt x="82935" y="140209"/>
                    <a:pt x="82935" y="140209"/>
                    <a:pt x="81348" y="141862"/>
                  </a:cubicBezTo>
                  <a:cubicBezTo>
                    <a:pt x="79760" y="143516"/>
                    <a:pt x="81348" y="143516"/>
                    <a:pt x="79760" y="143516"/>
                  </a:cubicBezTo>
                  <a:cubicBezTo>
                    <a:pt x="78173" y="143516"/>
                    <a:pt x="79760" y="143516"/>
                    <a:pt x="79760" y="141862"/>
                  </a:cubicBezTo>
                  <a:cubicBezTo>
                    <a:pt x="78173" y="138555"/>
                    <a:pt x="79760" y="140209"/>
                    <a:pt x="81348" y="135248"/>
                  </a:cubicBezTo>
                  <a:cubicBezTo>
                    <a:pt x="82935" y="131940"/>
                    <a:pt x="81348" y="135248"/>
                    <a:pt x="81348" y="133594"/>
                  </a:cubicBezTo>
                  <a:cubicBezTo>
                    <a:pt x="82935" y="130287"/>
                    <a:pt x="82935" y="126979"/>
                    <a:pt x="82935" y="125326"/>
                  </a:cubicBezTo>
                  <a:cubicBezTo>
                    <a:pt x="81348" y="122018"/>
                    <a:pt x="81348" y="122018"/>
                    <a:pt x="81348" y="120365"/>
                  </a:cubicBezTo>
                  <a:cubicBezTo>
                    <a:pt x="79760" y="117057"/>
                    <a:pt x="81348" y="120365"/>
                    <a:pt x="79760" y="118711"/>
                  </a:cubicBezTo>
                  <a:cubicBezTo>
                    <a:pt x="79760" y="115404"/>
                    <a:pt x="79760" y="115404"/>
                    <a:pt x="78173" y="113750"/>
                  </a:cubicBezTo>
                  <a:cubicBezTo>
                    <a:pt x="78173" y="112096"/>
                    <a:pt x="78173" y="113750"/>
                    <a:pt x="79760" y="112096"/>
                  </a:cubicBezTo>
                  <a:cubicBezTo>
                    <a:pt x="79760" y="110443"/>
                    <a:pt x="79760" y="110443"/>
                    <a:pt x="79760" y="107135"/>
                  </a:cubicBezTo>
                  <a:cubicBezTo>
                    <a:pt x="79760" y="105482"/>
                    <a:pt x="81348" y="105482"/>
                    <a:pt x="79760" y="103828"/>
                  </a:cubicBezTo>
                  <a:close/>
                  <a:moveTo>
                    <a:pt x="100398" y="99065"/>
                  </a:moveTo>
                  <a:cubicBezTo>
                    <a:pt x="101986" y="97478"/>
                    <a:pt x="101986" y="102240"/>
                    <a:pt x="103573" y="102240"/>
                  </a:cubicBezTo>
                  <a:cubicBezTo>
                    <a:pt x="105161" y="103828"/>
                    <a:pt x="105161" y="103828"/>
                    <a:pt x="106748" y="105415"/>
                  </a:cubicBezTo>
                  <a:cubicBezTo>
                    <a:pt x="106748" y="105415"/>
                    <a:pt x="108336" y="107003"/>
                    <a:pt x="108336" y="107003"/>
                  </a:cubicBezTo>
                  <a:cubicBezTo>
                    <a:pt x="109923" y="108590"/>
                    <a:pt x="113098" y="110178"/>
                    <a:pt x="113098" y="110178"/>
                  </a:cubicBezTo>
                  <a:cubicBezTo>
                    <a:pt x="114686" y="108590"/>
                    <a:pt x="114686" y="111765"/>
                    <a:pt x="114686" y="111765"/>
                  </a:cubicBezTo>
                  <a:cubicBezTo>
                    <a:pt x="114686" y="113353"/>
                    <a:pt x="114686" y="114940"/>
                    <a:pt x="113098" y="114940"/>
                  </a:cubicBezTo>
                  <a:cubicBezTo>
                    <a:pt x="113098" y="116528"/>
                    <a:pt x="113098" y="118115"/>
                    <a:pt x="111511" y="119703"/>
                  </a:cubicBezTo>
                  <a:cubicBezTo>
                    <a:pt x="109923" y="119703"/>
                    <a:pt x="109923" y="114940"/>
                    <a:pt x="109923" y="113353"/>
                  </a:cubicBezTo>
                  <a:cubicBezTo>
                    <a:pt x="108336" y="111765"/>
                    <a:pt x="106748" y="111765"/>
                    <a:pt x="105161" y="111765"/>
                  </a:cubicBezTo>
                  <a:cubicBezTo>
                    <a:pt x="105161" y="111765"/>
                    <a:pt x="105161" y="113353"/>
                    <a:pt x="105161" y="114940"/>
                  </a:cubicBezTo>
                  <a:cubicBezTo>
                    <a:pt x="105161" y="116528"/>
                    <a:pt x="105161" y="118115"/>
                    <a:pt x="103573" y="118115"/>
                  </a:cubicBezTo>
                  <a:cubicBezTo>
                    <a:pt x="101986" y="119703"/>
                    <a:pt x="100398" y="118115"/>
                    <a:pt x="98811" y="118115"/>
                  </a:cubicBezTo>
                  <a:cubicBezTo>
                    <a:pt x="95636" y="116528"/>
                    <a:pt x="100398" y="114940"/>
                    <a:pt x="101986" y="111765"/>
                  </a:cubicBezTo>
                  <a:cubicBezTo>
                    <a:pt x="103573" y="110178"/>
                    <a:pt x="101986" y="108590"/>
                    <a:pt x="100398" y="105415"/>
                  </a:cubicBezTo>
                  <a:cubicBezTo>
                    <a:pt x="100398" y="103828"/>
                    <a:pt x="97223" y="99065"/>
                    <a:pt x="100398" y="99065"/>
                  </a:cubicBezTo>
                  <a:close/>
                  <a:moveTo>
                    <a:pt x="78173" y="89541"/>
                  </a:moveTo>
                  <a:cubicBezTo>
                    <a:pt x="78173" y="89541"/>
                    <a:pt x="82936" y="89541"/>
                    <a:pt x="82936" y="92716"/>
                  </a:cubicBezTo>
                  <a:cubicBezTo>
                    <a:pt x="81348" y="94303"/>
                    <a:pt x="82936" y="94303"/>
                    <a:pt x="81348" y="94303"/>
                  </a:cubicBezTo>
                  <a:cubicBezTo>
                    <a:pt x="81348" y="95891"/>
                    <a:pt x="79761" y="94303"/>
                    <a:pt x="78173" y="94303"/>
                  </a:cubicBezTo>
                  <a:cubicBezTo>
                    <a:pt x="76586" y="94303"/>
                    <a:pt x="78173" y="91128"/>
                    <a:pt x="78173" y="89541"/>
                  </a:cubicBezTo>
                  <a:close/>
                  <a:moveTo>
                    <a:pt x="48098" y="84778"/>
                  </a:moveTo>
                  <a:cubicBezTo>
                    <a:pt x="49774" y="83191"/>
                    <a:pt x="51450" y="86366"/>
                    <a:pt x="53126" y="87953"/>
                  </a:cubicBezTo>
                  <a:cubicBezTo>
                    <a:pt x="54801" y="91129"/>
                    <a:pt x="54801" y="89541"/>
                    <a:pt x="56477" y="89541"/>
                  </a:cubicBezTo>
                  <a:cubicBezTo>
                    <a:pt x="56477" y="91129"/>
                    <a:pt x="58153" y="91129"/>
                    <a:pt x="59829" y="91129"/>
                  </a:cubicBezTo>
                  <a:cubicBezTo>
                    <a:pt x="61504" y="89541"/>
                    <a:pt x="63180" y="91129"/>
                    <a:pt x="69883" y="94304"/>
                  </a:cubicBezTo>
                  <a:cubicBezTo>
                    <a:pt x="76586" y="95891"/>
                    <a:pt x="71559" y="94304"/>
                    <a:pt x="71559" y="95891"/>
                  </a:cubicBezTo>
                  <a:cubicBezTo>
                    <a:pt x="71559" y="97479"/>
                    <a:pt x="71559" y="99066"/>
                    <a:pt x="71559" y="102241"/>
                  </a:cubicBezTo>
                  <a:cubicBezTo>
                    <a:pt x="71559" y="105416"/>
                    <a:pt x="71559" y="108591"/>
                    <a:pt x="71559" y="108591"/>
                  </a:cubicBezTo>
                  <a:cubicBezTo>
                    <a:pt x="71559" y="110179"/>
                    <a:pt x="69883" y="110179"/>
                    <a:pt x="68207" y="111766"/>
                  </a:cubicBezTo>
                  <a:cubicBezTo>
                    <a:pt x="66531" y="113354"/>
                    <a:pt x="66531" y="113354"/>
                    <a:pt x="64856" y="111766"/>
                  </a:cubicBezTo>
                  <a:cubicBezTo>
                    <a:pt x="63180" y="110179"/>
                    <a:pt x="63180" y="108591"/>
                    <a:pt x="61504" y="107004"/>
                  </a:cubicBezTo>
                  <a:cubicBezTo>
                    <a:pt x="61504" y="105416"/>
                    <a:pt x="61504" y="103829"/>
                    <a:pt x="59829" y="102241"/>
                  </a:cubicBezTo>
                  <a:cubicBezTo>
                    <a:pt x="58153" y="99066"/>
                    <a:pt x="59829" y="99066"/>
                    <a:pt x="58153" y="97479"/>
                  </a:cubicBezTo>
                  <a:cubicBezTo>
                    <a:pt x="56477" y="97479"/>
                    <a:pt x="56477" y="95891"/>
                    <a:pt x="54801" y="94304"/>
                  </a:cubicBezTo>
                  <a:cubicBezTo>
                    <a:pt x="53126" y="92716"/>
                    <a:pt x="54801" y="91129"/>
                    <a:pt x="53126" y="89541"/>
                  </a:cubicBezTo>
                  <a:cubicBezTo>
                    <a:pt x="49774" y="87953"/>
                    <a:pt x="51450" y="87953"/>
                    <a:pt x="49774" y="87953"/>
                  </a:cubicBezTo>
                  <a:cubicBezTo>
                    <a:pt x="48098" y="86366"/>
                    <a:pt x="46423" y="84778"/>
                    <a:pt x="48098" y="84778"/>
                  </a:cubicBezTo>
                  <a:close/>
                  <a:moveTo>
                    <a:pt x="90874" y="83191"/>
                  </a:moveTo>
                  <a:lnTo>
                    <a:pt x="95635" y="86365"/>
                  </a:lnTo>
                  <a:lnTo>
                    <a:pt x="94048" y="83191"/>
                  </a:lnTo>
                  <a:close/>
                  <a:moveTo>
                    <a:pt x="118059" y="80611"/>
                  </a:moveTo>
                  <a:cubicBezTo>
                    <a:pt x="118654" y="81206"/>
                    <a:pt x="119448" y="82397"/>
                    <a:pt x="121035" y="83191"/>
                  </a:cubicBezTo>
                  <a:cubicBezTo>
                    <a:pt x="122623" y="83191"/>
                    <a:pt x="121035" y="83191"/>
                    <a:pt x="121035" y="84778"/>
                  </a:cubicBezTo>
                  <a:cubicBezTo>
                    <a:pt x="121035" y="86366"/>
                    <a:pt x="121035" y="86366"/>
                    <a:pt x="121035" y="87953"/>
                  </a:cubicBezTo>
                  <a:cubicBezTo>
                    <a:pt x="121035" y="89541"/>
                    <a:pt x="121035" y="89541"/>
                    <a:pt x="117860" y="89541"/>
                  </a:cubicBezTo>
                  <a:cubicBezTo>
                    <a:pt x="114685" y="87953"/>
                    <a:pt x="117860" y="89541"/>
                    <a:pt x="114685" y="87953"/>
                  </a:cubicBezTo>
                  <a:cubicBezTo>
                    <a:pt x="113098" y="86366"/>
                    <a:pt x="114685" y="87953"/>
                    <a:pt x="114685" y="86366"/>
                  </a:cubicBezTo>
                  <a:cubicBezTo>
                    <a:pt x="114685" y="84778"/>
                    <a:pt x="116273" y="81603"/>
                    <a:pt x="116273" y="81603"/>
                  </a:cubicBezTo>
                  <a:cubicBezTo>
                    <a:pt x="117066" y="80016"/>
                    <a:pt x="117463" y="80016"/>
                    <a:pt x="118059" y="80611"/>
                  </a:cubicBezTo>
                  <a:close/>
                  <a:moveTo>
                    <a:pt x="92461" y="76841"/>
                  </a:moveTo>
                  <a:cubicBezTo>
                    <a:pt x="92461" y="76841"/>
                    <a:pt x="95636" y="76841"/>
                    <a:pt x="97223" y="78428"/>
                  </a:cubicBezTo>
                  <a:cubicBezTo>
                    <a:pt x="98811" y="81603"/>
                    <a:pt x="98811" y="81603"/>
                    <a:pt x="98811" y="83191"/>
                  </a:cubicBezTo>
                  <a:cubicBezTo>
                    <a:pt x="98811" y="83191"/>
                    <a:pt x="98811" y="84779"/>
                    <a:pt x="98811" y="84779"/>
                  </a:cubicBezTo>
                  <a:cubicBezTo>
                    <a:pt x="100398" y="84779"/>
                    <a:pt x="100398" y="84779"/>
                    <a:pt x="101986" y="84779"/>
                  </a:cubicBezTo>
                  <a:cubicBezTo>
                    <a:pt x="101986" y="83191"/>
                    <a:pt x="101986" y="81603"/>
                    <a:pt x="103573" y="80016"/>
                  </a:cubicBezTo>
                  <a:cubicBezTo>
                    <a:pt x="105161" y="78428"/>
                    <a:pt x="106748" y="80016"/>
                    <a:pt x="108336" y="83191"/>
                  </a:cubicBezTo>
                  <a:cubicBezTo>
                    <a:pt x="109923" y="84779"/>
                    <a:pt x="109923" y="83191"/>
                    <a:pt x="109923" y="83191"/>
                  </a:cubicBezTo>
                  <a:cubicBezTo>
                    <a:pt x="111511" y="83191"/>
                    <a:pt x="111511" y="83191"/>
                    <a:pt x="113098" y="86366"/>
                  </a:cubicBezTo>
                  <a:cubicBezTo>
                    <a:pt x="113098" y="87954"/>
                    <a:pt x="109923" y="89541"/>
                    <a:pt x="109923" y="89541"/>
                  </a:cubicBezTo>
                  <a:cubicBezTo>
                    <a:pt x="109923" y="92716"/>
                    <a:pt x="109923" y="89541"/>
                    <a:pt x="109923" y="92716"/>
                  </a:cubicBezTo>
                  <a:cubicBezTo>
                    <a:pt x="109923" y="94304"/>
                    <a:pt x="111511" y="94304"/>
                    <a:pt x="113098" y="95891"/>
                  </a:cubicBezTo>
                  <a:cubicBezTo>
                    <a:pt x="113098" y="95891"/>
                    <a:pt x="114686" y="95891"/>
                    <a:pt x="116273" y="95891"/>
                  </a:cubicBezTo>
                  <a:cubicBezTo>
                    <a:pt x="117861" y="94304"/>
                    <a:pt x="117861" y="97479"/>
                    <a:pt x="117861" y="97479"/>
                  </a:cubicBezTo>
                  <a:cubicBezTo>
                    <a:pt x="117861" y="99066"/>
                    <a:pt x="117861" y="99066"/>
                    <a:pt x="117861" y="100654"/>
                  </a:cubicBezTo>
                  <a:cubicBezTo>
                    <a:pt x="117861" y="102241"/>
                    <a:pt x="117861" y="103829"/>
                    <a:pt x="117861" y="103829"/>
                  </a:cubicBezTo>
                  <a:cubicBezTo>
                    <a:pt x="117861" y="105416"/>
                    <a:pt x="117861" y="107004"/>
                    <a:pt x="116273" y="107004"/>
                  </a:cubicBezTo>
                  <a:cubicBezTo>
                    <a:pt x="116273" y="107004"/>
                    <a:pt x="114686" y="107004"/>
                    <a:pt x="113098" y="105416"/>
                  </a:cubicBezTo>
                  <a:cubicBezTo>
                    <a:pt x="113098" y="105416"/>
                    <a:pt x="111511" y="103829"/>
                    <a:pt x="108336" y="100654"/>
                  </a:cubicBezTo>
                  <a:cubicBezTo>
                    <a:pt x="105161" y="99066"/>
                    <a:pt x="108336" y="100654"/>
                    <a:pt x="106748" y="100654"/>
                  </a:cubicBezTo>
                  <a:cubicBezTo>
                    <a:pt x="103573" y="99066"/>
                    <a:pt x="103573" y="99066"/>
                    <a:pt x="103573" y="99066"/>
                  </a:cubicBezTo>
                  <a:cubicBezTo>
                    <a:pt x="101986" y="97479"/>
                    <a:pt x="101986" y="95891"/>
                    <a:pt x="100398" y="92716"/>
                  </a:cubicBezTo>
                  <a:cubicBezTo>
                    <a:pt x="100398" y="91129"/>
                    <a:pt x="98811" y="91129"/>
                    <a:pt x="95636" y="89541"/>
                  </a:cubicBezTo>
                  <a:cubicBezTo>
                    <a:pt x="92461" y="87954"/>
                    <a:pt x="95636" y="89541"/>
                    <a:pt x="95636" y="87954"/>
                  </a:cubicBezTo>
                  <a:cubicBezTo>
                    <a:pt x="95636" y="86366"/>
                    <a:pt x="95636" y="86366"/>
                    <a:pt x="95636" y="86366"/>
                  </a:cubicBezTo>
                  <a:lnTo>
                    <a:pt x="95636" y="86366"/>
                  </a:lnTo>
                  <a:lnTo>
                    <a:pt x="89286" y="86366"/>
                  </a:lnTo>
                  <a:cubicBezTo>
                    <a:pt x="87698" y="86366"/>
                    <a:pt x="89286" y="86366"/>
                    <a:pt x="89286" y="87953"/>
                  </a:cubicBezTo>
                  <a:cubicBezTo>
                    <a:pt x="89286" y="89541"/>
                    <a:pt x="90873" y="89541"/>
                    <a:pt x="92461" y="94303"/>
                  </a:cubicBezTo>
                  <a:cubicBezTo>
                    <a:pt x="94048" y="99066"/>
                    <a:pt x="92461" y="95891"/>
                    <a:pt x="90873" y="97478"/>
                  </a:cubicBezTo>
                  <a:cubicBezTo>
                    <a:pt x="89286" y="97478"/>
                    <a:pt x="90873" y="94303"/>
                    <a:pt x="89286" y="92716"/>
                  </a:cubicBezTo>
                  <a:cubicBezTo>
                    <a:pt x="89286" y="89541"/>
                    <a:pt x="89286" y="91128"/>
                    <a:pt x="86110" y="89541"/>
                  </a:cubicBezTo>
                  <a:cubicBezTo>
                    <a:pt x="84523" y="89541"/>
                    <a:pt x="86110" y="89541"/>
                    <a:pt x="82935" y="86366"/>
                  </a:cubicBezTo>
                  <a:cubicBezTo>
                    <a:pt x="82935" y="84778"/>
                    <a:pt x="81348" y="84778"/>
                    <a:pt x="79760" y="84778"/>
                  </a:cubicBezTo>
                  <a:cubicBezTo>
                    <a:pt x="78173" y="83190"/>
                    <a:pt x="79760" y="83190"/>
                    <a:pt x="81348" y="81603"/>
                  </a:cubicBezTo>
                  <a:cubicBezTo>
                    <a:pt x="81348" y="81603"/>
                    <a:pt x="81348" y="80015"/>
                    <a:pt x="82935" y="80015"/>
                  </a:cubicBezTo>
                  <a:cubicBezTo>
                    <a:pt x="84523" y="78428"/>
                    <a:pt x="86110" y="80015"/>
                    <a:pt x="86110" y="80015"/>
                  </a:cubicBezTo>
                  <a:lnTo>
                    <a:pt x="90873" y="83190"/>
                  </a:lnTo>
                  <a:lnTo>
                    <a:pt x="89286" y="80016"/>
                  </a:lnTo>
                  <a:cubicBezTo>
                    <a:pt x="87698" y="80016"/>
                    <a:pt x="86111" y="78428"/>
                    <a:pt x="87698" y="78428"/>
                  </a:cubicBezTo>
                  <a:cubicBezTo>
                    <a:pt x="89286" y="78428"/>
                    <a:pt x="90873" y="76841"/>
                    <a:pt x="92461" y="76841"/>
                  </a:cubicBezTo>
                  <a:close/>
                  <a:moveTo>
                    <a:pt x="64623" y="669"/>
                  </a:moveTo>
                  <a:cubicBezTo>
                    <a:pt x="67911" y="-947"/>
                    <a:pt x="66267" y="669"/>
                    <a:pt x="67911" y="2286"/>
                  </a:cubicBezTo>
                  <a:cubicBezTo>
                    <a:pt x="69555" y="3902"/>
                    <a:pt x="71199" y="2286"/>
                    <a:pt x="72844" y="3902"/>
                  </a:cubicBezTo>
                  <a:cubicBezTo>
                    <a:pt x="76132" y="3902"/>
                    <a:pt x="74488" y="5518"/>
                    <a:pt x="76132" y="7135"/>
                  </a:cubicBezTo>
                  <a:cubicBezTo>
                    <a:pt x="77776" y="10367"/>
                    <a:pt x="76132" y="7135"/>
                    <a:pt x="79420" y="7135"/>
                  </a:cubicBezTo>
                  <a:cubicBezTo>
                    <a:pt x="81065" y="5518"/>
                    <a:pt x="81065" y="5518"/>
                    <a:pt x="82709" y="5518"/>
                  </a:cubicBezTo>
                  <a:cubicBezTo>
                    <a:pt x="84353" y="3902"/>
                    <a:pt x="85997" y="7135"/>
                    <a:pt x="85997" y="8751"/>
                  </a:cubicBezTo>
                  <a:cubicBezTo>
                    <a:pt x="85997" y="8751"/>
                    <a:pt x="85997" y="11984"/>
                    <a:pt x="84353" y="13600"/>
                  </a:cubicBezTo>
                  <a:cubicBezTo>
                    <a:pt x="84353" y="15217"/>
                    <a:pt x="84353" y="16833"/>
                    <a:pt x="84353" y="18449"/>
                  </a:cubicBezTo>
                  <a:cubicBezTo>
                    <a:pt x="82709" y="20066"/>
                    <a:pt x="84353" y="20066"/>
                    <a:pt x="84353" y="21682"/>
                  </a:cubicBezTo>
                  <a:cubicBezTo>
                    <a:pt x="84353" y="24915"/>
                    <a:pt x="85997" y="24915"/>
                    <a:pt x="85997" y="24915"/>
                  </a:cubicBezTo>
                  <a:cubicBezTo>
                    <a:pt x="85997" y="24915"/>
                    <a:pt x="89286" y="28147"/>
                    <a:pt x="89286" y="28147"/>
                  </a:cubicBezTo>
                  <a:cubicBezTo>
                    <a:pt x="89286" y="29764"/>
                    <a:pt x="89286" y="31380"/>
                    <a:pt x="87642" y="34613"/>
                  </a:cubicBezTo>
                  <a:cubicBezTo>
                    <a:pt x="85997" y="36229"/>
                    <a:pt x="87642" y="34613"/>
                    <a:pt x="85997" y="36229"/>
                  </a:cubicBezTo>
                  <a:cubicBezTo>
                    <a:pt x="85997" y="37846"/>
                    <a:pt x="85997" y="39462"/>
                    <a:pt x="85997" y="39462"/>
                  </a:cubicBezTo>
                  <a:cubicBezTo>
                    <a:pt x="84353" y="41078"/>
                    <a:pt x="84353" y="42695"/>
                    <a:pt x="84353" y="42695"/>
                  </a:cubicBezTo>
                  <a:cubicBezTo>
                    <a:pt x="84353" y="42695"/>
                    <a:pt x="82709" y="44311"/>
                    <a:pt x="81065" y="45927"/>
                  </a:cubicBezTo>
                  <a:cubicBezTo>
                    <a:pt x="79420" y="47544"/>
                    <a:pt x="76132" y="49160"/>
                    <a:pt x="76132" y="49160"/>
                  </a:cubicBezTo>
                  <a:cubicBezTo>
                    <a:pt x="74488" y="49160"/>
                    <a:pt x="74488" y="52393"/>
                    <a:pt x="74488" y="54009"/>
                  </a:cubicBezTo>
                  <a:cubicBezTo>
                    <a:pt x="74488" y="54009"/>
                    <a:pt x="71199" y="55626"/>
                    <a:pt x="71199" y="55626"/>
                  </a:cubicBezTo>
                  <a:cubicBezTo>
                    <a:pt x="69555" y="57242"/>
                    <a:pt x="71199" y="57242"/>
                    <a:pt x="71199" y="63707"/>
                  </a:cubicBezTo>
                  <a:cubicBezTo>
                    <a:pt x="71199" y="70173"/>
                    <a:pt x="71199" y="65324"/>
                    <a:pt x="72844" y="66940"/>
                  </a:cubicBezTo>
                  <a:cubicBezTo>
                    <a:pt x="72844" y="68557"/>
                    <a:pt x="72844" y="70173"/>
                    <a:pt x="72844" y="70173"/>
                  </a:cubicBezTo>
                  <a:cubicBezTo>
                    <a:pt x="72844" y="70173"/>
                    <a:pt x="74488" y="73406"/>
                    <a:pt x="74488" y="73406"/>
                  </a:cubicBezTo>
                  <a:cubicBezTo>
                    <a:pt x="74488" y="75022"/>
                    <a:pt x="77776" y="78255"/>
                    <a:pt x="77776" y="78255"/>
                  </a:cubicBezTo>
                  <a:cubicBezTo>
                    <a:pt x="77776" y="78255"/>
                    <a:pt x="77776" y="78255"/>
                    <a:pt x="79420" y="81487"/>
                  </a:cubicBezTo>
                  <a:cubicBezTo>
                    <a:pt x="79420" y="81487"/>
                    <a:pt x="79420" y="81487"/>
                    <a:pt x="74488" y="83104"/>
                  </a:cubicBezTo>
                  <a:cubicBezTo>
                    <a:pt x="72844" y="84720"/>
                    <a:pt x="72844" y="86337"/>
                    <a:pt x="71199" y="86337"/>
                  </a:cubicBezTo>
                  <a:cubicBezTo>
                    <a:pt x="69555" y="87953"/>
                    <a:pt x="71199" y="87953"/>
                    <a:pt x="67911" y="86337"/>
                  </a:cubicBezTo>
                  <a:cubicBezTo>
                    <a:pt x="66267" y="84720"/>
                    <a:pt x="64623" y="86337"/>
                    <a:pt x="62978" y="84720"/>
                  </a:cubicBezTo>
                  <a:cubicBezTo>
                    <a:pt x="59690" y="83104"/>
                    <a:pt x="61334" y="84720"/>
                    <a:pt x="59690" y="83104"/>
                  </a:cubicBezTo>
                  <a:cubicBezTo>
                    <a:pt x="56401" y="81487"/>
                    <a:pt x="58046" y="81487"/>
                    <a:pt x="56401" y="76638"/>
                  </a:cubicBezTo>
                  <a:cubicBezTo>
                    <a:pt x="56401" y="75022"/>
                    <a:pt x="58046" y="75022"/>
                    <a:pt x="59690" y="75022"/>
                  </a:cubicBezTo>
                  <a:cubicBezTo>
                    <a:pt x="62978" y="75022"/>
                    <a:pt x="62978" y="75022"/>
                    <a:pt x="64623" y="75022"/>
                  </a:cubicBezTo>
                  <a:cubicBezTo>
                    <a:pt x="66267" y="73406"/>
                    <a:pt x="67911" y="73406"/>
                    <a:pt x="67911" y="71789"/>
                  </a:cubicBezTo>
                  <a:cubicBezTo>
                    <a:pt x="69555" y="70173"/>
                    <a:pt x="66267" y="70173"/>
                    <a:pt x="62978" y="68557"/>
                  </a:cubicBezTo>
                  <a:cubicBezTo>
                    <a:pt x="61334" y="68557"/>
                    <a:pt x="62978" y="68557"/>
                    <a:pt x="61334" y="68557"/>
                  </a:cubicBezTo>
                  <a:cubicBezTo>
                    <a:pt x="59690" y="68557"/>
                    <a:pt x="59690" y="68557"/>
                    <a:pt x="58046" y="68557"/>
                  </a:cubicBezTo>
                  <a:cubicBezTo>
                    <a:pt x="54757" y="70173"/>
                    <a:pt x="58046" y="68557"/>
                    <a:pt x="54757" y="70173"/>
                  </a:cubicBezTo>
                  <a:cubicBezTo>
                    <a:pt x="53113" y="71789"/>
                    <a:pt x="54757" y="71789"/>
                    <a:pt x="51469" y="71789"/>
                  </a:cubicBezTo>
                  <a:cubicBezTo>
                    <a:pt x="49825" y="71789"/>
                    <a:pt x="49825" y="71789"/>
                    <a:pt x="48180" y="68557"/>
                  </a:cubicBezTo>
                  <a:cubicBezTo>
                    <a:pt x="48180" y="66940"/>
                    <a:pt x="48180" y="68557"/>
                    <a:pt x="46536" y="63707"/>
                  </a:cubicBezTo>
                  <a:cubicBezTo>
                    <a:pt x="46536" y="60475"/>
                    <a:pt x="46536" y="63707"/>
                    <a:pt x="46536" y="62091"/>
                  </a:cubicBezTo>
                  <a:cubicBezTo>
                    <a:pt x="46536" y="58858"/>
                    <a:pt x="46536" y="58858"/>
                    <a:pt x="46536" y="55626"/>
                  </a:cubicBezTo>
                  <a:cubicBezTo>
                    <a:pt x="46536" y="52393"/>
                    <a:pt x="44892" y="54009"/>
                    <a:pt x="44892" y="50777"/>
                  </a:cubicBezTo>
                  <a:cubicBezTo>
                    <a:pt x="43248" y="49160"/>
                    <a:pt x="43248" y="49160"/>
                    <a:pt x="43248" y="45927"/>
                  </a:cubicBezTo>
                  <a:cubicBezTo>
                    <a:pt x="43248" y="44311"/>
                    <a:pt x="43248" y="44311"/>
                    <a:pt x="43248" y="42695"/>
                  </a:cubicBezTo>
                  <a:cubicBezTo>
                    <a:pt x="43248" y="41078"/>
                    <a:pt x="44892" y="42695"/>
                    <a:pt x="46536" y="42695"/>
                  </a:cubicBezTo>
                  <a:cubicBezTo>
                    <a:pt x="46536" y="42695"/>
                    <a:pt x="48180" y="44311"/>
                    <a:pt x="49825" y="44311"/>
                  </a:cubicBezTo>
                  <a:cubicBezTo>
                    <a:pt x="51469" y="44311"/>
                    <a:pt x="51469" y="45927"/>
                    <a:pt x="53113" y="44311"/>
                  </a:cubicBezTo>
                  <a:cubicBezTo>
                    <a:pt x="54757" y="42695"/>
                    <a:pt x="53113" y="44311"/>
                    <a:pt x="53113" y="41078"/>
                  </a:cubicBezTo>
                  <a:cubicBezTo>
                    <a:pt x="53113" y="37846"/>
                    <a:pt x="53113" y="37846"/>
                    <a:pt x="53113" y="34613"/>
                  </a:cubicBezTo>
                  <a:cubicBezTo>
                    <a:pt x="53113" y="31380"/>
                    <a:pt x="53113" y="32997"/>
                    <a:pt x="53113" y="31380"/>
                  </a:cubicBezTo>
                  <a:cubicBezTo>
                    <a:pt x="53113" y="28147"/>
                    <a:pt x="54757" y="28147"/>
                    <a:pt x="54757" y="28147"/>
                  </a:cubicBezTo>
                  <a:cubicBezTo>
                    <a:pt x="54757" y="26531"/>
                    <a:pt x="54757" y="23298"/>
                    <a:pt x="54757" y="23298"/>
                  </a:cubicBezTo>
                  <a:cubicBezTo>
                    <a:pt x="54757" y="21682"/>
                    <a:pt x="54757" y="18449"/>
                    <a:pt x="54757" y="15217"/>
                  </a:cubicBezTo>
                  <a:cubicBezTo>
                    <a:pt x="54757" y="13600"/>
                    <a:pt x="56401" y="11984"/>
                    <a:pt x="56401" y="8751"/>
                  </a:cubicBezTo>
                  <a:cubicBezTo>
                    <a:pt x="56401" y="5518"/>
                    <a:pt x="58046" y="5518"/>
                    <a:pt x="58046" y="3902"/>
                  </a:cubicBezTo>
                  <a:cubicBezTo>
                    <a:pt x="59690" y="2286"/>
                    <a:pt x="61334" y="2286"/>
                    <a:pt x="64623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śľiḋe">
              <a:extLst>
                <a:ext uri="{FF2B5EF4-FFF2-40B4-BE49-F238E27FC236}">
                  <a16:creationId xmlns:a16="http://schemas.microsoft.com/office/drawing/2014/main" id="{8B41B9F5-8905-4EBD-8941-49B570750A40}"/>
                </a:ext>
              </a:extLst>
            </p:cNvPr>
            <p:cNvSpPr/>
            <p:nvPr/>
          </p:nvSpPr>
          <p:spPr bwMode="auto">
            <a:xfrm>
              <a:off x="7483699" y="2941193"/>
              <a:ext cx="1057826" cy="391607"/>
            </a:xfrm>
            <a:custGeom>
              <a:avLst/>
              <a:gdLst>
                <a:gd name="connsiteX0" fmla="*/ 407763 w 1057826"/>
                <a:gd name="connsiteY0" fmla="*/ 329202 h 391607"/>
                <a:gd name="connsiteX1" fmla="*/ 412526 w 1057826"/>
                <a:gd name="connsiteY1" fmla="*/ 329202 h 391607"/>
                <a:gd name="connsiteX2" fmla="*/ 420464 w 1057826"/>
                <a:gd name="connsiteY2" fmla="*/ 329202 h 391607"/>
                <a:gd name="connsiteX3" fmla="*/ 425226 w 1057826"/>
                <a:gd name="connsiteY3" fmla="*/ 332666 h 391607"/>
                <a:gd name="connsiteX4" fmla="*/ 429989 w 1057826"/>
                <a:gd name="connsiteY4" fmla="*/ 337861 h 391607"/>
                <a:gd name="connsiteX5" fmla="*/ 433164 w 1057826"/>
                <a:gd name="connsiteY5" fmla="*/ 341325 h 391607"/>
                <a:gd name="connsiteX6" fmla="*/ 429989 w 1057826"/>
                <a:gd name="connsiteY6" fmla="*/ 344788 h 391607"/>
                <a:gd name="connsiteX7" fmla="*/ 423639 w 1057826"/>
                <a:gd name="connsiteY7" fmla="*/ 346520 h 391607"/>
                <a:gd name="connsiteX8" fmla="*/ 420464 w 1057826"/>
                <a:gd name="connsiteY8" fmla="*/ 344788 h 391607"/>
                <a:gd name="connsiteX9" fmla="*/ 415701 w 1057826"/>
                <a:gd name="connsiteY9" fmla="*/ 341325 h 391607"/>
                <a:gd name="connsiteX10" fmla="*/ 407763 w 1057826"/>
                <a:gd name="connsiteY10" fmla="*/ 339593 h 391607"/>
                <a:gd name="connsiteX11" fmla="*/ 403001 w 1057826"/>
                <a:gd name="connsiteY11" fmla="*/ 337861 h 391607"/>
                <a:gd name="connsiteX12" fmla="*/ 403001 w 1057826"/>
                <a:gd name="connsiteY12" fmla="*/ 330934 h 391607"/>
                <a:gd name="connsiteX13" fmla="*/ 407763 w 1057826"/>
                <a:gd name="connsiteY13" fmla="*/ 329202 h 391607"/>
                <a:gd name="connsiteX14" fmla="*/ 498251 w 1057826"/>
                <a:gd name="connsiteY14" fmla="*/ 324295 h 391607"/>
                <a:gd name="connsiteX15" fmla="*/ 498252 w 1057826"/>
                <a:gd name="connsiteY15" fmla="*/ 324295 h 391607"/>
                <a:gd name="connsiteX16" fmla="*/ 499839 w 1057826"/>
                <a:gd name="connsiteY16" fmla="*/ 324295 h 391607"/>
                <a:gd name="connsiteX17" fmla="*/ 503014 w 1057826"/>
                <a:gd name="connsiteY17" fmla="*/ 324295 h 391607"/>
                <a:gd name="connsiteX18" fmla="*/ 506189 w 1057826"/>
                <a:gd name="connsiteY18" fmla="*/ 331042 h 391607"/>
                <a:gd name="connsiteX19" fmla="*/ 504602 w 1057826"/>
                <a:gd name="connsiteY19" fmla="*/ 334416 h 391607"/>
                <a:gd name="connsiteX20" fmla="*/ 501427 w 1057826"/>
                <a:gd name="connsiteY20" fmla="*/ 337789 h 391607"/>
                <a:gd name="connsiteX21" fmla="*/ 495077 w 1057826"/>
                <a:gd name="connsiteY21" fmla="*/ 344536 h 391607"/>
                <a:gd name="connsiteX22" fmla="*/ 490314 w 1057826"/>
                <a:gd name="connsiteY22" fmla="*/ 344536 h 391607"/>
                <a:gd name="connsiteX23" fmla="*/ 483964 w 1057826"/>
                <a:gd name="connsiteY23" fmla="*/ 347910 h 391607"/>
                <a:gd name="connsiteX24" fmla="*/ 479201 w 1057826"/>
                <a:gd name="connsiteY24" fmla="*/ 349596 h 391607"/>
                <a:gd name="connsiteX25" fmla="*/ 477614 w 1057826"/>
                <a:gd name="connsiteY25" fmla="*/ 341163 h 391607"/>
                <a:gd name="connsiteX26" fmla="*/ 480789 w 1057826"/>
                <a:gd name="connsiteY26" fmla="*/ 336102 h 391607"/>
                <a:gd name="connsiteX27" fmla="*/ 485551 w 1057826"/>
                <a:gd name="connsiteY27" fmla="*/ 331042 h 391607"/>
                <a:gd name="connsiteX28" fmla="*/ 490314 w 1057826"/>
                <a:gd name="connsiteY28" fmla="*/ 327669 h 391607"/>
                <a:gd name="connsiteX29" fmla="*/ 498251 w 1057826"/>
                <a:gd name="connsiteY29" fmla="*/ 324296 h 391607"/>
                <a:gd name="connsiteX30" fmla="*/ 370152 w 1057826"/>
                <a:gd name="connsiteY30" fmla="*/ 313182 h 391607"/>
                <a:gd name="connsiteX31" fmla="*/ 375281 w 1057826"/>
                <a:gd name="connsiteY31" fmla="*/ 313182 h 391607"/>
                <a:gd name="connsiteX32" fmla="*/ 382120 w 1057826"/>
                <a:gd name="connsiteY32" fmla="*/ 317945 h 391607"/>
                <a:gd name="connsiteX33" fmla="*/ 382120 w 1057826"/>
                <a:gd name="connsiteY33" fmla="*/ 322707 h 391607"/>
                <a:gd name="connsiteX34" fmla="*/ 375281 w 1057826"/>
                <a:gd name="connsiteY34" fmla="*/ 327470 h 391607"/>
                <a:gd name="connsiteX35" fmla="*/ 368443 w 1057826"/>
                <a:gd name="connsiteY35" fmla="*/ 325882 h 391607"/>
                <a:gd name="connsiteX36" fmla="*/ 365023 w 1057826"/>
                <a:gd name="connsiteY36" fmla="*/ 321120 h 391607"/>
                <a:gd name="connsiteX37" fmla="*/ 365023 w 1057826"/>
                <a:gd name="connsiteY37" fmla="*/ 314770 h 391607"/>
                <a:gd name="connsiteX38" fmla="*/ 370152 w 1057826"/>
                <a:gd name="connsiteY38" fmla="*/ 313182 h 391607"/>
                <a:gd name="connsiteX39" fmla="*/ 352201 w 1057826"/>
                <a:gd name="connsiteY39" fmla="*/ 311595 h 391607"/>
                <a:gd name="connsiteX40" fmla="*/ 361726 w 1057826"/>
                <a:gd name="connsiteY40" fmla="*/ 311595 h 391607"/>
                <a:gd name="connsiteX41" fmla="*/ 360139 w 1057826"/>
                <a:gd name="connsiteY41" fmla="*/ 319533 h 391607"/>
                <a:gd name="connsiteX42" fmla="*/ 358551 w 1057826"/>
                <a:gd name="connsiteY42" fmla="*/ 322708 h 391607"/>
                <a:gd name="connsiteX43" fmla="*/ 352201 w 1057826"/>
                <a:gd name="connsiteY43" fmla="*/ 322708 h 391607"/>
                <a:gd name="connsiteX44" fmla="*/ 350613 w 1057826"/>
                <a:gd name="connsiteY44" fmla="*/ 321121 h 391607"/>
                <a:gd name="connsiteX45" fmla="*/ 349026 w 1057826"/>
                <a:gd name="connsiteY45" fmla="*/ 317945 h 391607"/>
                <a:gd name="connsiteX46" fmla="*/ 352201 w 1057826"/>
                <a:gd name="connsiteY46" fmla="*/ 311595 h 391607"/>
                <a:gd name="connsiteX47" fmla="*/ 536057 w 1057826"/>
                <a:gd name="connsiteY47" fmla="*/ 311595 h 391607"/>
                <a:gd name="connsiteX48" fmla="*/ 544289 w 1057826"/>
                <a:gd name="connsiteY48" fmla="*/ 313182 h 391607"/>
                <a:gd name="connsiteX49" fmla="*/ 540996 w 1057826"/>
                <a:gd name="connsiteY49" fmla="*/ 316357 h 391607"/>
                <a:gd name="connsiteX50" fmla="*/ 534411 w 1057826"/>
                <a:gd name="connsiteY50" fmla="*/ 319532 h 391607"/>
                <a:gd name="connsiteX51" fmla="*/ 526179 w 1057826"/>
                <a:gd name="connsiteY51" fmla="*/ 322707 h 391607"/>
                <a:gd name="connsiteX52" fmla="*/ 508070 w 1057826"/>
                <a:gd name="connsiteY52" fmla="*/ 329057 h 391607"/>
                <a:gd name="connsiteX53" fmla="*/ 506424 w 1057826"/>
                <a:gd name="connsiteY53" fmla="*/ 324295 h 391607"/>
                <a:gd name="connsiteX54" fmla="*/ 501485 w 1057826"/>
                <a:gd name="connsiteY54" fmla="*/ 322707 h 391607"/>
                <a:gd name="connsiteX55" fmla="*/ 503131 w 1057826"/>
                <a:gd name="connsiteY55" fmla="*/ 319532 h 391607"/>
                <a:gd name="connsiteX56" fmla="*/ 506424 w 1057826"/>
                <a:gd name="connsiteY56" fmla="*/ 316357 h 391607"/>
                <a:gd name="connsiteX57" fmla="*/ 513009 w 1057826"/>
                <a:gd name="connsiteY57" fmla="*/ 314770 h 391607"/>
                <a:gd name="connsiteX58" fmla="*/ 519594 w 1057826"/>
                <a:gd name="connsiteY58" fmla="*/ 313182 h 391607"/>
                <a:gd name="connsiteX59" fmla="*/ 524533 w 1057826"/>
                <a:gd name="connsiteY59" fmla="*/ 313182 h 391607"/>
                <a:gd name="connsiteX60" fmla="*/ 536057 w 1057826"/>
                <a:gd name="connsiteY60" fmla="*/ 311595 h 391607"/>
                <a:gd name="connsiteX61" fmla="*/ 424092 w 1057826"/>
                <a:gd name="connsiteY61" fmla="*/ 311595 h 391607"/>
                <a:gd name="connsiteX62" fmla="*/ 430669 w 1057826"/>
                <a:gd name="connsiteY62" fmla="*/ 311595 h 391607"/>
                <a:gd name="connsiteX63" fmla="*/ 435602 w 1057826"/>
                <a:gd name="connsiteY63" fmla="*/ 311595 h 391607"/>
                <a:gd name="connsiteX64" fmla="*/ 438890 w 1057826"/>
                <a:gd name="connsiteY64" fmla="*/ 313182 h 391607"/>
                <a:gd name="connsiteX65" fmla="*/ 445467 w 1057826"/>
                <a:gd name="connsiteY65" fmla="*/ 314770 h 391607"/>
                <a:gd name="connsiteX66" fmla="*/ 448756 w 1057826"/>
                <a:gd name="connsiteY66" fmla="*/ 314770 h 391607"/>
                <a:gd name="connsiteX67" fmla="*/ 455333 w 1057826"/>
                <a:gd name="connsiteY67" fmla="*/ 313182 h 391607"/>
                <a:gd name="connsiteX68" fmla="*/ 455333 w 1057826"/>
                <a:gd name="connsiteY68" fmla="*/ 317945 h 391607"/>
                <a:gd name="connsiteX69" fmla="*/ 445467 w 1057826"/>
                <a:gd name="connsiteY69" fmla="*/ 319532 h 391607"/>
                <a:gd name="connsiteX70" fmla="*/ 435602 w 1057826"/>
                <a:gd name="connsiteY70" fmla="*/ 322707 h 391607"/>
                <a:gd name="connsiteX71" fmla="*/ 429025 w 1057826"/>
                <a:gd name="connsiteY71" fmla="*/ 321120 h 391607"/>
                <a:gd name="connsiteX72" fmla="*/ 420804 w 1057826"/>
                <a:gd name="connsiteY72" fmla="*/ 319532 h 391607"/>
                <a:gd name="connsiteX73" fmla="*/ 412583 w 1057826"/>
                <a:gd name="connsiteY73" fmla="*/ 316357 h 391607"/>
                <a:gd name="connsiteX74" fmla="*/ 419160 w 1057826"/>
                <a:gd name="connsiteY74" fmla="*/ 313182 h 391607"/>
                <a:gd name="connsiteX75" fmla="*/ 424092 w 1057826"/>
                <a:gd name="connsiteY75" fmla="*/ 311595 h 391607"/>
                <a:gd name="connsiteX76" fmla="*/ 379188 w 1057826"/>
                <a:gd name="connsiteY76" fmla="*/ 310008 h 391607"/>
                <a:gd name="connsiteX77" fmla="*/ 393476 w 1057826"/>
                <a:gd name="connsiteY77" fmla="*/ 311595 h 391607"/>
                <a:gd name="connsiteX78" fmla="*/ 403001 w 1057826"/>
                <a:gd name="connsiteY78" fmla="*/ 313183 h 391607"/>
                <a:gd name="connsiteX79" fmla="*/ 404589 w 1057826"/>
                <a:gd name="connsiteY79" fmla="*/ 317945 h 391607"/>
                <a:gd name="connsiteX80" fmla="*/ 401414 w 1057826"/>
                <a:gd name="connsiteY80" fmla="*/ 321121 h 391607"/>
                <a:gd name="connsiteX81" fmla="*/ 396651 w 1057826"/>
                <a:gd name="connsiteY81" fmla="*/ 322708 h 391607"/>
                <a:gd name="connsiteX82" fmla="*/ 390301 w 1057826"/>
                <a:gd name="connsiteY82" fmla="*/ 319533 h 391607"/>
                <a:gd name="connsiteX83" fmla="*/ 388713 w 1057826"/>
                <a:gd name="connsiteY83" fmla="*/ 314770 h 391607"/>
                <a:gd name="connsiteX84" fmla="*/ 379188 w 1057826"/>
                <a:gd name="connsiteY84" fmla="*/ 310008 h 391607"/>
                <a:gd name="connsiteX85" fmla="*/ 466501 w 1057826"/>
                <a:gd name="connsiteY85" fmla="*/ 310007 h 391607"/>
                <a:gd name="connsiteX86" fmla="*/ 472851 w 1057826"/>
                <a:gd name="connsiteY86" fmla="*/ 310007 h 391607"/>
                <a:gd name="connsiteX87" fmla="*/ 471264 w 1057826"/>
                <a:gd name="connsiteY87" fmla="*/ 316358 h 391607"/>
                <a:gd name="connsiteX88" fmla="*/ 466501 w 1057826"/>
                <a:gd name="connsiteY88" fmla="*/ 314770 h 391607"/>
                <a:gd name="connsiteX89" fmla="*/ 463326 w 1057826"/>
                <a:gd name="connsiteY89" fmla="*/ 317945 h 391607"/>
                <a:gd name="connsiteX90" fmla="*/ 458563 w 1057826"/>
                <a:gd name="connsiteY90" fmla="*/ 317945 h 391607"/>
                <a:gd name="connsiteX91" fmla="*/ 461738 w 1057826"/>
                <a:gd name="connsiteY91" fmla="*/ 316358 h 391607"/>
                <a:gd name="connsiteX92" fmla="*/ 463326 w 1057826"/>
                <a:gd name="connsiteY92" fmla="*/ 313182 h 391607"/>
                <a:gd name="connsiteX93" fmla="*/ 466501 w 1057826"/>
                <a:gd name="connsiteY93" fmla="*/ 310007 h 391607"/>
                <a:gd name="connsiteX94" fmla="*/ 496664 w 1057826"/>
                <a:gd name="connsiteY94" fmla="*/ 308420 h 391607"/>
                <a:gd name="connsiteX95" fmla="*/ 501426 w 1057826"/>
                <a:gd name="connsiteY95" fmla="*/ 308420 h 391607"/>
                <a:gd name="connsiteX96" fmla="*/ 504601 w 1057826"/>
                <a:gd name="connsiteY96" fmla="*/ 310007 h 391607"/>
                <a:gd name="connsiteX97" fmla="*/ 503014 w 1057826"/>
                <a:gd name="connsiteY97" fmla="*/ 314770 h 391607"/>
                <a:gd name="connsiteX98" fmla="*/ 496664 w 1057826"/>
                <a:gd name="connsiteY98" fmla="*/ 314770 h 391607"/>
                <a:gd name="connsiteX99" fmla="*/ 490314 w 1057826"/>
                <a:gd name="connsiteY99" fmla="*/ 316357 h 391607"/>
                <a:gd name="connsiteX100" fmla="*/ 483964 w 1057826"/>
                <a:gd name="connsiteY100" fmla="*/ 314770 h 391607"/>
                <a:gd name="connsiteX101" fmla="*/ 480789 w 1057826"/>
                <a:gd name="connsiteY101" fmla="*/ 314770 h 391607"/>
                <a:gd name="connsiteX102" fmla="*/ 476026 w 1057826"/>
                <a:gd name="connsiteY102" fmla="*/ 313182 h 391607"/>
                <a:gd name="connsiteX103" fmla="*/ 479201 w 1057826"/>
                <a:gd name="connsiteY103" fmla="*/ 311595 h 391607"/>
                <a:gd name="connsiteX104" fmla="*/ 483964 w 1057826"/>
                <a:gd name="connsiteY104" fmla="*/ 311595 h 391607"/>
                <a:gd name="connsiteX105" fmla="*/ 490314 w 1057826"/>
                <a:gd name="connsiteY105" fmla="*/ 313182 h 391607"/>
                <a:gd name="connsiteX106" fmla="*/ 493489 w 1057826"/>
                <a:gd name="connsiteY106" fmla="*/ 310007 h 391607"/>
                <a:gd name="connsiteX107" fmla="*/ 496664 w 1057826"/>
                <a:gd name="connsiteY107" fmla="*/ 308420 h 391607"/>
                <a:gd name="connsiteX108" fmla="*/ 331563 w 1057826"/>
                <a:gd name="connsiteY108" fmla="*/ 308420 h 391607"/>
                <a:gd name="connsiteX109" fmla="*/ 337913 w 1057826"/>
                <a:gd name="connsiteY109" fmla="*/ 308420 h 391607"/>
                <a:gd name="connsiteX110" fmla="*/ 345851 w 1057826"/>
                <a:gd name="connsiteY110" fmla="*/ 311595 h 391607"/>
                <a:gd name="connsiteX111" fmla="*/ 341089 w 1057826"/>
                <a:gd name="connsiteY111" fmla="*/ 317945 h 391607"/>
                <a:gd name="connsiteX112" fmla="*/ 339501 w 1057826"/>
                <a:gd name="connsiteY112" fmla="*/ 321120 h 391607"/>
                <a:gd name="connsiteX113" fmla="*/ 333151 w 1057826"/>
                <a:gd name="connsiteY113" fmla="*/ 317945 h 391607"/>
                <a:gd name="connsiteX114" fmla="*/ 329976 w 1057826"/>
                <a:gd name="connsiteY114" fmla="*/ 314770 h 391607"/>
                <a:gd name="connsiteX115" fmla="*/ 331563 w 1057826"/>
                <a:gd name="connsiteY115" fmla="*/ 308420 h 391607"/>
                <a:gd name="connsiteX116" fmla="*/ 523651 w 1057826"/>
                <a:gd name="connsiteY116" fmla="*/ 298895 h 391607"/>
                <a:gd name="connsiteX117" fmla="*/ 536351 w 1057826"/>
                <a:gd name="connsiteY117" fmla="*/ 300482 h 391607"/>
                <a:gd name="connsiteX118" fmla="*/ 531589 w 1057826"/>
                <a:gd name="connsiteY118" fmla="*/ 305245 h 391607"/>
                <a:gd name="connsiteX119" fmla="*/ 518888 w 1057826"/>
                <a:gd name="connsiteY119" fmla="*/ 306833 h 391607"/>
                <a:gd name="connsiteX120" fmla="*/ 523651 w 1057826"/>
                <a:gd name="connsiteY120" fmla="*/ 298895 h 391607"/>
                <a:gd name="connsiteX121" fmla="*/ 202023 w 1057826"/>
                <a:gd name="connsiteY121" fmla="*/ 270320 h 391607"/>
                <a:gd name="connsiteX122" fmla="*/ 205265 w 1057826"/>
                <a:gd name="connsiteY122" fmla="*/ 275083 h 391607"/>
                <a:gd name="connsiteX123" fmla="*/ 211749 w 1057826"/>
                <a:gd name="connsiteY123" fmla="*/ 276670 h 391607"/>
                <a:gd name="connsiteX124" fmla="*/ 218233 w 1057826"/>
                <a:gd name="connsiteY124" fmla="*/ 278258 h 391607"/>
                <a:gd name="connsiteX125" fmla="*/ 224716 w 1057826"/>
                <a:gd name="connsiteY125" fmla="*/ 281433 h 391607"/>
                <a:gd name="connsiteX126" fmla="*/ 226337 w 1057826"/>
                <a:gd name="connsiteY126" fmla="*/ 286195 h 391607"/>
                <a:gd name="connsiteX127" fmla="*/ 231200 w 1057826"/>
                <a:gd name="connsiteY127" fmla="*/ 287783 h 391607"/>
                <a:gd name="connsiteX128" fmla="*/ 242547 w 1057826"/>
                <a:gd name="connsiteY128" fmla="*/ 286195 h 391607"/>
                <a:gd name="connsiteX129" fmla="*/ 245788 w 1057826"/>
                <a:gd name="connsiteY129" fmla="*/ 286195 h 391607"/>
                <a:gd name="connsiteX130" fmla="*/ 252272 w 1057826"/>
                <a:gd name="connsiteY130" fmla="*/ 289370 h 391607"/>
                <a:gd name="connsiteX131" fmla="*/ 255514 w 1057826"/>
                <a:gd name="connsiteY131" fmla="*/ 289370 h 391607"/>
                <a:gd name="connsiteX132" fmla="*/ 258756 w 1057826"/>
                <a:gd name="connsiteY132" fmla="*/ 284608 h 391607"/>
                <a:gd name="connsiteX133" fmla="*/ 260377 w 1057826"/>
                <a:gd name="connsiteY133" fmla="*/ 283020 h 391607"/>
                <a:gd name="connsiteX134" fmla="*/ 261998 w 1057826"/>
                <a:gd name="connsiteY134" fmla="*/ 281433 h 391607"/>
                <a:gd name="connsiteX135" fmla="*/ 266860 w 1057826"/>
                <a:gd name="connsiteY135" fmla="*/ 281433 h 391607"/>
                <a:gd name="connsiteX136" fmla="*/ 270102 w 1057826"/>
                <a:gd name="connsiteY136" fmla="*/ 281433 h 391607"/>
                <a:gd name="connsiteX137" fmla="*/ 276586 w 1057826"/>
                <a:gd name="connsiteY137" fmla="*/ 286195 h 391607"/>
                <a:gd name="connsiteX138" fmla="*/ 281449 w 1057826"/>
                <a:gd name="connsiteY138" fmla="*/ 286195 h 391607"/>
                <a:gd name="connsiteX139" fmla="*/ 289553 w 1057826"/>
                <a:gd name="connsiteY139" fmla="*/ 289370 h 391607"/>
                <a:gd name="connsiteX140" fmla="*/ 292795 w 1057826"/>
                <a:gd name="connsiteY140" fmla="*/ 289370 h 391607"/>
                <a:gd name="connsiteX141" fmla="*/ 297658 w 1057826"/>
                <a:gd name="connsiteY141" fmla="*/ 287783 h 391607"/>
                <a:gd name="connsiteX142" fmla="*/ 302521 w 1057826"/>
                <a:gd name="connsiteY142" fmla="*/ 287783 h 391607"/>
                <a:gd name="connsiteX143" fmla="*/ 307384 w 1057826"/>
                <a:gd name="connsiteY143" fmla="*/ 289370 h 391607"/>
                <a:gd name="connsiteX144" fmla="*/ 315488 w 1057826"/>
                <a:gd name="connsiteY144" fmla="*/ 287783 h 391607"/>
                <a:gd name="connsiteX145" fmla="*/ 318730 w 1057826"/>
                <a:gd name="connsiteY145" fmla="*/ 289370 h 391607"/>
                <a:gd name="connsiteX146" fmla="*/ 315488 w 1057826"/>
                <a:gd name="connsiteY146" fmla="*/ 292545 h 391607"/>
                <a:gd name="connsiteX147" fmla="*/ 312246 w 1057826"/>
                <a:gd name="connsiteY147" fmla="*/ 292545 h 391607"/>
                <a:gd name="connsiteX148" fmla="*/ 300900 w 1057826"/>
                <a:gd name="connsiteY148" fmla="*/ 294133 h 391607"/>
                <a:gd name="connsiteX149" fmla="*/ 297658 w 1057826"/>
                <a:gd name="connsiteY149" fmla="*/ 295720 h 391607"/>
                <a:gd name="connsiteX150" fmla="*/ 297658 w 1057826"/>
                <a:gd name="connsiteY150" fmla="*/ 298895 h 391607"/>
                <a:gd name="connsiteX151" fmla="*/ 305763 w 1057826"/>
                <a:gd name="connsiteY151" fmla="*/ 303658 h 391607"/>
                <a:gd name="connsiteX152" fmla="*/ 312246 w 1057826"/>
                <a:gd name="connsiteY152" fmla="*/ 300483 h 391607"/>
                <a:gd name="connsiteX153" fmla="*/ 315488 w 1057826"/>
                <a:gd name="connsiteY153" fmla="*/ 300483 h 391607"/>
                <a:gd name="connsiteX154" fmla="*/ 320351 w 1057826"/>
                <a:gd name="connsiteY154" fmla="*/ 302070 h 391607"/>
                <a:gd name="connsiteX155" fmla="*/ 325214 w 1057826"/>
                <a:gd name="connsiteY155" fmla="*/ 303658 h 391607"/>
                <a:gd name="connsiteX156" fmla="*/ 325214 w 1057826"/>
                <a:gd name="connsiteY156" fmla="*/ 310008 h 391607"/>
                <a:gd name="connsiteX157" fmla="*/ 325214 w 1057826"/>
                <a:gd name="connsiteY157" fmla="*/ 313183 h 391607"/>
                <a:gd name="connsiteX158" fmla="*/ 320351 w 1057826"/>
                <a:gd name="connsiteY158" fmla="*/ 316358 h 391607"/>
                <a:gd name="connsiteX159" fmla="*/ 315488 w 1057826"/>
                <a:gd name="connsiteY159" fmla="*/ 314771 h 391607"/>
                <a:gd name="connsiteX160" fmla="*/ 305763 w 1057826"/>
                <a:gd name="connsiteY160" fmla="*/ 311596 h 391607"/>
                <a:gd name="connsiteX161" fmla="*/ 297658 w 1057826"/>
                <a:gd name="connsiteY161" fmla="*/ 313183 h 391607"/>
                <a:gd name="connsiteX162" fmla="*/ 289553 w 1057826"/>
                <a:gd name="connsiteY162" fmla="*/ 311596 h 391607"/>
                <a:gd name="connsiteX163" fmla="*/ 284691 w 1057826"/>
                <a:gd name="connsiteY163" fmla="*/ 311596 h 391607"/>
                <a:gd name="connsiteX164" fmla="*/ 279828 w 1057826"/>
                <a:gd name="connsiteY164" fmla="*/ 311596 h 391607"/>
                <a:gd name="connsiteX165" fmla="*/ 271723 w 1057826"/>
                <a:gd name="connsiteY165" fmla="*/ 311596 h 391607"/>
                <a:gd name="connsiteX166" fmla="*/ 266860 w 1057826"/>
                <a:gd name="connsiteY166" fmla="*/ 311596 h 391607"/>
                <a:gd name="connsiteX167" fmla="*/ 258756 w 1057826"/>
                <a:gd name="connsiteY167" fmla="*/ 310008 h 391607"/>
                <a:gd name="connsiteX168" fmla="*/ 253893 w 1057826"/>
                <a:gd name="connsiteY168" fmla="*/ 308421 h 391607"/>
                <a:gd name="connsiteX169" fmla="*/ 247409 w 1057826"/>
                <a:gd name="connsiteY169" fmla="*/ 305246 h 391607"/>
                <a:gd name="connsiteX170" fmla="*/ 244167 w 1057826"/>
                <a:gd name="connsiteY170" fmla="*/ 303658 h 391607"/>
                <a:gd name="connsiteX171" fmla="*/ 239305 w 1057826"/>
                <a:gd name="connsiteY171" fmla="*/ 302070 h 391607"/>
                <a:gd name="connsiteX172" fmla="*/ 232821 w 1057826"/>
                <a:gd name="connsiteY172" fmla="*/ 302070 h 391607"/>
                <a:gd name="connsiteX173" fmla="*/ 226337 w 1057826"/>
                <a:gd name="connsiteY173" fmla="*/ 303658 h 391607"/>
                <a:gd name="connsiteX174" fmla="*/ 216612 w 1057826"/>
                <a:gd name="connsiteY174" fmla="*/ 303658 h 391607"/>
                <a:gd name="connsiteX175" fmla="*/ 211749 w 1057826"/>
                <a:gd name="connsiteY175" fmla="*/ 300483 h 391607"/>
                <a:gd name="connsiteX176" fmla="*/ 203644 w 1057826"/>
                <a:gd name="connsiteY176" fmla="*/ 297308 h 391607"/>
                <a:gd name="connsiteX177" fmla="*/ 198781 w 1057826"/>
                <a:gd name="connsiteY177" fmla="*/ 297308 h 391607"/>
                <a:gd name="connsiteX178" fmla="*/ 192298 w 1057826"/>
                <a:gd name="connsiteY178" fmla="*/ 298895 h 391607"/>
                <a:gd name="connsiteX179" fmla="*/ 190677 w 1057826"/>
                <a:gd name="connsiteY179" fmla="*/ 295720 h 391607"/>
                <a:gd name="connsiteX180" fmla="*/ 190677 w 1057826"/>
                <a:gd name="connsiteY180" fmla="*/ 292545 h 391607"/>
                <a:gd name="connsiteX181" fmla="*/ 185814 w 1057826"/>
                <a:gd name="connsiteY181" fmla="*/ 289370 h 391607"/>
                <a:gd name="connsiteX182" fmla="*/ 182572 w 1057826"/>
                <a:gd name="connsiteY182" fmla="*/ 289370 h 391607"/>
                <a:gd name="connsiteX183" fmla="*/ 174468 w 1057826"/>
                <a:gd name="connsiteY183" fmla="*/ 286195 h 391607"/>
                <a:gd name="connsiteX184" fmla="*/ 177709 w 1057826"/>
                <a:gd name="connsiteY184" fmla="*/ 283020 h 391607"/>
                <a:gd name="connsiteX185" fmla="*/ 182572 w 1057826"/>
                <a:gd name="connsiteY185" fmla="*/ 273495 h 391607"/>
                <a:gd name="connsiteX186" fmla="*/ 189056 w 1057826"/>
                <a:gd name="connsiteY186" fmla="*/ 273495 h 391607"/>
                <a:gd name="connsiteX187" fmla="*/ 197161 w 1057826"/>
                <a:gd name="connsiteY187" fmla="*/ 275083 h 391607"/>
                <a:gd name="connsiteX188" fmla="*/ 202023 w 1057826"/>
                <a:gd name="connsiteY188" fmla="*/ 270320 h 391607"/>
                <a:gd name="connsiteX189" fmla="*/ 209326 w 1057826"/>
                <a:gd name="connsiteY189" fmla="*/ 214758 h 391607"/>
                <a:gd name="connsiteX190" fmla="*/ 217264 w 1057826"/>
                <a:gd name="connsiteY190" fmla="*/ 216345 h 391607"/>
                <a:gd name="connsiteX191" fmla="*/ 218852 w 1057826"/>
                <a:gd name="connsiteY191" fmla="*/ 222695 h 391607"/>
                <a:gd name="connsiteX192" fmla="*/ 214089 w 1057826"/>
                <a:gd name="connsiteY192" fmla="*/ 225871 h 391607"/>
                <a:gd name="connsiteX193" fmla="*/ 209326 w 1057826"/>
                <a:gd name="connsiteY193" fmla="*/ 224283 h 391607"/>
                <a:gd name="connsiteX194" fmla="*/ 209326 w 1057826"/>
                <a:gd name="connsiteY194" fmla="*/ 214758 h 391607"/>
                <a:gd name="connsiteX195" fmla="*/ 182339 w 1057826"/>
                <a:gd name="connsiteY195" fmla="*/ 198883 h 391607"/>
                <a:gd name="connsiteX196" fmla="*/ 185514 w 1057826"/>
                <a:gd name="connsiteY196" fmla="*/ 205233 h 391607"/>
                <a:gd name="connsiteX197" fmla="*/ 185514 w 1057826"/>
                <a:gd name="connsiteY197" fmla="*/ 209995 h 391607"/>
                <a:gd name="connsiteX198" fmla="*/ 190276 w 1057826"/>
                <a:gd name="connsiteY198" fmla="*/ 216345 h 391607"/>
                <a:gd name="connsiteX199" fmla="*/ 190276 w 1057826"/>
                <a:gd name="connsiteY199" fmla="*/ 222695 h 391607"/>
                <a:gd name="connsiteX200" fmla="*/ 187101 w 1057826"/>
                <a:gd name="connsiteY200" fmla="*/ 219520 h 391607"/>
                <a:gd name="connsiteX201" fmla="*/ 180751 w 1057826"/>
                <a:gd name="connsiteY201" fmla="*/ 214758 h 391607"/>
                <a:gd name="connsiteX202" fmla="*/ 177576 w 1057826"/>
                <a:gd name="connsiteY202" fmla="*/ 208408 h 391607"/>
                <a:gd name="connsiteX203" fmla="*/ 171226 w 1057826"/>
                <a:gd name="connsiteY203" fmla="*/ 205233 h 391607"/>
                <a:gd name="connsiteX204" fmla="*/ 172814 w 1057826"/>
                <a:gd name="connsiteY204" fmla="*/ 200470 h 391607"/>
                <a:gd name="connsiteX205" fmla="*/ 182339 w 1057826"/>
                <a:gd name="connsiteY205" fmla="*/ 198883 h 391607"/>
                <a:gd name="connsiteX206" fmla="*/ 495511 w 1057826"/>
                <a:gd name="connsiteY206" fmla="*/ 198088 h 391607"/>
                <a:gd name="connsiteX207" fmla="*/ 498629 w 1057826"/>
                <a:gd name="connsiteY207" fmla="*/ 198882 h 391607"/>
                <a:gd name="connsiteX208" fmla="*/ 501955 w 1057826"/>
                <a:gd name="connsiteY208" fmla="*/ 202057 h 391607"/>
                <a:gd name="connsiteX209" fmla="*/ 508608 w 1057826"/>
                <a:gd name="connsiteY209" fmla="*/ 202057 h 391607"/>
                <a:gd name="connsiteX210" fmla="*/ 515260 w 1057826"/>
                <a:gd name="connsiteY210" fmla="*/ 202057 h 391607"/>
                <a:gd name="connsiteX211" fmla="*/ 523576 w 1057826"/>
                <a:gd name="connsiteY211" fmla="*/ 203645 h 391607"/>
                <a:gd name="connsiteX212" fmla="*/ 520249 w 1057826"/>
                <a:gd name="connsiteY212" fmla="*/ 206820 h 391607"/>
                <a:gd name="connsiteX213" fmla="*/ 520249 w 1057826"/>
                <a:gd name="connsiteY213" fmla="*/ 209995 h 391607"/>
                <a:gd name="connsiteX214" fmla="*/ 516923 w 1057826"/>
                <a:gd name="connsiteY214" fmla="*/ 205232 h 391607"/>
                <a:gd name="connsiteX215" fmla="*/ 513597 w 1057826"/>
                <a:gd name="connsiteY215" fmla="*/ 203645 h 391607"/>
                <a:gd name="connsiteX216" fmla="*/ 498629 w 1057826"/>
                <a:gd name="connsiteY216" fmla="*/ 205232 h 391607"/>
                <a:gd name="connsiteX217" fmla="*/ 493640 w 1057826"/>
                <a:gd name="connsiteY217" fmla="*/ 202057 h 391607"/>
                <a:gd name="connsiteX218" fmla="*/ 495511 w 1057826"/>
                <a:gd name="connsiteY218" fmla="*/ 198088 h 391607"/>
                <a:gd name="connsiteX219" fmla="*/ 476026 w 1057826"/>
                <a:gd name="connsiteY219" fmla="*/ 186182 h 391607"/>
                <a:gd name="connsiteX220" fmla="*/ 480789 w 1057826"/>
                <a:gd name="connsiteY220" fmla="*/ 193326 h 391607"/>
                <a:gd name="connsiteX221" fmla="*/ 480789 w 1057826"/>
                <a:gd name="connsiteY221" fmla="*/ 198684 h 391607"/>
                <a:gd name="connsiteX222" fmla="*/ 472851 w 1057826"/>
                <a:gd name="connsiteY222" fmla="*/ 198684 h 391607"/>
                <a:gd name="connsiteX223" fmla="*/ 468089 w 1057826"/>
                <a:gd name="connsiteY223" fmla="*/ 191540 h 391607"/>
                <a:gd name="connsiteX224" fmla="*/ 471264 w 1057826"/>
                <a:gd name="connsiteY224" fmla="*/ 189754 h 391607"/>
                <a:gd name="connsiteX225" fmla="*/ 476026 w 1057826"/>
                <a:gd name="connsiteY225" fmla="*/ 186182 h 391607"/>
                <a:gd name="connsiteX226" fmla="*/ 745902 w 1057826"/>
                <a:gd name="connsiteY226" fmla="*/ 183184 h 391607"/>
                <a:gd name="connsiteX227" fmla="*/ 757014 w 1057826"/>
                <a:gd name="connsiteY227" fmla="*/ 183184 h 391607"/>
                <a:gd name="connsiteX228" fmla="*/ 760189 w 1057826"/>
                <a:gd name="connsiteY228" fmla="*/ 192003 h 391607"/>
                <a:gd name="connsiteX229" fmla="*/ 752252 w 1057826"/>
                <a:gd name="connsiteY229" fmla="*/ 192003 h 391607"/>
                <a:gd name="connsiteX230" fmla="*/ 745902 w 1057826"/>
                <a:gd name="connsiteY230" fmla="*/ 183184 h 391607"/>
                <a:gd name="connsiteX231" fmla="*/ 680182 w 1057826"/>
                <a:gd name="connsiteY231" fmla="*/ 175070 h 391607"/>
                <a:gd name="connsiteX232" fmla="*/ 691552 w 1057826"/>
                <a:gd name="connsiteY232" fmla="*/ 176693 h 391607"/>
                <a:gd name="connsiteX233" fmla="*/ 693176 w 1057826"/>
                <a:gd name="connsiteY233" fmla="*/ 176693 h 391607"/>
                <a:gd name="connsiteX234" fmla="*/ 696425 w 1057826"/>
                <a:gd name="connsiteY234" fmla="*/ 178316 h 391607"/>
                <a:gd name="connsiteX235" fmla="*/ 702922 w 1057826"/>
                <a:gd name="connsiteY235" fmla="*/ 184808 h 391607"/>
                <a:gd name="connsiteX236" fmla="*/ 711043 w 1057826"/>
                <a:gd name="connsiteY236" fmla="*/ 183185 h 391607"/>
                <a:gd name="connsiteX237" fmla="*/ 712668 w 1057826"/>
                <a:gd name="connsiteY237" fmla="*/ 183185 h 391607"/>
                <a:gd name="connsiteX238" fmla="*/ 719165 w 1057826"/>
                <a:gd name="connsiteY238" fmla="*/ 184808 h 391607"/>
                <a:gd name="connsiteX239" fmla="*/ 719165 w 1057826"/>
                <a:gd name="connsiteY239" fmla="*/ 194547 h 391607"/>
                <a:gd name="connsiteX240" fmla="*/ 719165 w 1057826"/>
                <a:gd name="connsiteY240" fmla="*/ 202662 h 391607"/>
                <a:gd name="connsiteX241" fmla="*/ 717540 w 1057826"/>
                <a:gd name="connsiteY241" fmla="*/ 205908 h 391607"/>
                <a:gd name="connsiteX242" fmla="*/ 719165 w 1057826"/>
                <a:gd name="connsiteY242" fmla="*/ 214023 h 391607"/>
                <a:gd name="connsiteX243" fmla="*/ 720789 w 1057826"/>
                <a:gd name="connsiteY243" fmla="*/ 217269 h 391607"/>
                <a:gd name="connsiteX244" fmla="*/ 725662 w 1057826"/>
                <a:gd name="connsiteY244" fmla="*/ 223761 h 391607"/>
                <a:gd name="connsiteX245" fmla="*/ 728910 w 1057826"/>
                <a:gd name="connsiteY245" fmla="*/ 230254 h 391607"/>
                <a:gd name="connsiteX246" fmla="*/ 730535 w 1057826"/>
                <a:gd name="connsiteY246" fmla="*/ 233500 h 391607"/>
                <a:gd name="connsiteX247" fmla="*/ 740280 w 1057826"/>
                <a:gd name="connsiteY247" fmla="*/ 235123 h 391607"/>
                <a:gd name="connsiteX248" fmla="*/ 741905 w 1057826"/>
                <a:gd name="connsiteY248" fmla="*/ 235123 h 391607"/>
                <a:gd name="connsiteX249" fmla="*/ 745154 w 1057826"/>
                <a:gd name="connsiteY249" fmla="*/ 233500 h 391607"/>
                <a:gd name="connsiteX250" fmla="*/ 750026 w 1057826"/>
                <a:gd name="connsiteY250" fmla="*/ 228631 h 391607"/>
                <a:gd name="connsiteX251" fmla="*/ 754899 w 1057826"/>
                <a:gd name="connsiteY251" fmla="*/ 223761 h 391607"/>
                <a:gd name="connsiteX252" fmla="*/ 763021 w 1057826"/>
                <a:gd name="connsiteY252" fmla="*/ 214023 h 391607"/>
                <a:gd name="connsiteX253" fmla="*/ 767893 w 1057826"/>
                <a:gd name="connsiteY253" fmla="*/ 212400 h 391607"/>
                <a:gd name="connsiteX254" fmla="*/ 769518 w 1057826"/>
                <a:gd name="connsiteY254" fmla="*/ 214023 h 391607"/>
                <a:gd name="connsiteX255" fmla="*/ 771142 w 1057826"/>
                <a:gd name="connsiteY255" fmla="*/ 214023 h 391607"/>
                <a:gd name="connsiteX256" fmla="*/ 776015 w 1057826"/>
                <a:gd name="connsiteY256" fmla="*/ 210777 h 391607"/>
                <a:gd name="connsiteX257" fmla="*/ 777639 w 1057826"/>
                <a:gd name="connsiteY257" fmla="*/ 207531 h 391607"/>
                <a:gd name="connsiteX258" fmla="*/ 777639 w 1057826"/>
                <a:gd name="connsiteY258" fmla="*/ 204285 h 391607"/>
                <a:gd name="connsiteX259" fmla="*/ 782512 w 1057826"/>
                <a:gd name="connsiteY259" fmla="*/ 201039 h 391607"/>
                <a:gd name="connsiteX260" fmla="*/ 790633 w 1057826"/>
                <a:gd name="connsiteY260" fmla="*/ 196170 h 391607"/>
                <a:gd name="connsiteX261" fmla="*/ 792258 w 1057826"/>
                <a:gd name="connsiteY261" fmla="*/ 196170 h 391607"/>
                <a:gd name="connsiteX262" fmla="*/ 793882 w 1057826"/>
                <a:gd name="connsiteY262" fmla="*/ 196170 h 391607"/>
                <a:gd name="connsiteX263" fmla="*/ 797130 w 1057826"/>
                <a:gd name="connsiteY263" fmla="*/ 199416 h 391607"/>
                <a:gd name="connsiteX264" fmla="*/ 803628 w 1057826"/>
                <a:gd name="connsiteY264" fmla="*/ 201039 h 391607"/>
                <a:gd name="connsiteX265" fmla="*/ 810125 w 1057826"/>
                <a:gd name="connsiteY265" fmla="*/ 204285 h 391607"/>
                <a:gd name="connsiteX266" fmla="*/ 818246 w 1057826"/>
                <a:gd name="connsiteY266" fmla="*/ 204285 h 391607"/>
                <a:gd name="connsiteX267" fmla="*/ 824743 w 1057826"/>
                <a:gd name="connsiteY267" fmla="*/ 210777 h 391607"/>
                <a:gd name="connsiteX268" fmla="*/ 836113 w 1057826"/>
                <a:gd name="connsiteY268" fmla="*/ 214023 h 391607"/>
                <a:gd name="connsiteX269" fmla="*/ 845859 w 1057826"/>
                <a:gd name="connsiteY269" fmla="*/ 215646 h 391607"/>
                <a:gd name="connsiteX270" fmla="*/ 850732 w 1057826"/>
                <a:gd name="connsiteY270" fmla="*/ 220515 h 391607"/>
                <a:gd name="connsiteX271" fmla="*/ 855604 w 1057826"/>
                <a:gd name="connsiteY271" fmla="*/ 220515 h 391607"/>
                <a:gd name="connsiteX272" fmla="*/ 858853 w 1057826"/>
                <a:gd name="connsiteY272" fmla="*/ 220515 h 391607"/>
                <a:gd name="connsiteX273" fmla="*/ 858853 w 1057826"/>
                <a:gd name="connsiteY273" fmla="*/ 225385 h 391607"/>
                <a:gd name="connsiteX274" fmla="*/ 863726 w 1057826"/>
                <a:gd name="connsiteY274" fmla="*/ 225385 h 391607"/>
                <a:gd name="connsiteX275" fmla="*/ 871847 w 1057826"/>
                <a:gd name="connsiteY275" fmla="*/ 230254 h 391607"/>
                <a:gd name="connsiteX276" fmla="*/ 886466 w 1057826"/>
                <a:gd name="connsiteY276" fmla="*/ 236746 h 391607"/>
                <a:gd name="connsiteX277" fmla="*/ 897836 w 1057826"/>
                <a:gd name="connsiteY277" fmla="*/ 238369 h 391607"/>
                <a:gd name="connsiteX278" fmla="*/ 909205 w 1057826"/>
                <a:gd name="connsiteY278" fmla="*/ 243238 h 391607"/>
                <a:gd name="connsiteX279" fmla="*/ 918951 w 1057826"/>
                <a:gd name="connsiteY279" fmla="*/ 248107 h 391607"/>
                <a:gd name="connsiteX280" fmla="*/ 928697 w 1057826"/>
                <a:gd name="connsiteY280" fmla="*/ 252976 h 391607"/>
                <a:gd name="connsiteX281" fmla="*/ 936818 w 1057826"/>
                <a:gd name="connsiteY281" fmla="*/ 259468 h 391607"/>
                <a:gd name="connsiteX282" fmla="*/ 953061 w 1057826"/>
                <a:gd name="connsiteY282" fmla="*/ 270830 h 391607"/>
                <a:gd name="connsiteX283" fmla="*/ 956310 w 1057826"/>
                <a:gd name="connsiteY283" fmla="*/ 277322 h 391607"/>
                <a:gd name="connsiteX284" fmla="*/ 961182 w 1057826"/>
                <a:gd name="connsiteY284" fmla="*/ 280568 h 391607"/>
                <a:gd name="connsiteX285" fmla="*/ 964431 w 1057826"/>
                <a:gd name="connsiteY285" fmla="*/ 283814 h 391607"/>
                <a:gd name="connsiteX286" fmla="*/ 966055 w 1057826"/>
                <a:gd name="connsiteY286" fmla="*/ 287060 h 391607"/>
                <a:gd name="connsiteX287" fmla="*/ 975801 w 1057826"/>
                <a:gd name="connsiteY287" fmla="*/ 288683 h 391607"/>
                <a:gd name="connsiteX288" fmla="*/ 987171 w 1057826"/>
                <a:gd name="connsiteY288" fmla="*/ 293552 h 391607"/>
                <a:gd name="connsiteX289" fmla="*/ 990419 w 1057826"/>
                <a:gd name="connsiteY289" fmla="*/ 298422 h 391607"/>
                <a:gd name="connsiteX290" fmla="*/ 995292 w 1057826"/>
                <a:gd name="connsiteY290" fmla="*/ 300045 h 391607"/>
                <a:gd name="connsiteX291" fmla="*/ 995292 w 1057826"/>
                <a:gd name="connsiteY291" fmla="*/ 304914 h 391607"/>
                <a:gd name="connsiteX292" fmla="*/ 993668 w 1057826"/>
                <a:gd name="connsiteY292" fmla="*/ 308160 h 391607"/>
                <a:gd name="connsiteX293" fmla="*/ 983922 w 1057826"/>
                <a:gd name="connsiteY293" fmla="*/ 309783 h 391607"/>
                <a:gd name="connsiteX294" fmla="*/ 979049 w 1057826"/>
                <a:gd name="connsiteY294" fmla="*/ 311406 h 391607"/>
                <a:gd name="connsiteX295" fmla="*/ 979049 w 1057826"/>
                <a:gd name="connsiteY295" fmla="*/ 316275 h 391607"/>
                <a:gd name="connsiteX296" fmla="*/ 983922 w 1057826"/>
                <a:gd name="connsiteY296" fmla="*/ 321144 h 391607"/>
                <a:gd name="connsiteX297" fmla="*/ 985546 w 1057826"/>
                <a:gd name="connsiteY297" fmla="*/ 326013 h 391607"/>
                <a:gd name="connsiteX298" fmla="*/ 992044 w 1057826"/>
                <a:gd name="connsiteY298" fmla="*/ 330882 h 391607"/>
                <a:gd name="connsiteX299" fmla="*/ 998541 w 1057826"/>
                <a:gd name="connsiteY299" fmla="*/ 334129 h 391607"/>
                <a:gd name="connsiteX300" fmla="*/ 1001789 w 1057826"/>
                <a:gd name="connsiteY300" fmla="*/ 338998 h 391607"/>
                <a:gd name="connsiteX301" fmla="*/ 1006662 w 1057826"/>
                <a:gd name="connsiteY301" fmla="*/ 342244 h 391607"/>
                <a:gd name="connsiteX302" fmla="*/ 1011535 w 1057826"/>
                <a:gd name="connsiteY302" fmla="*/ 350359 h 391607"/>
                <a:gd name="connsiteX303" fmla="*/ 1013159 w 1057826"/>
                <a:gd name="connsiteY303" fmla="*/ 355228 h 391607"/>
                <a:gd name="connsiteX304" fmla="*/ 1018032 w 1057826"/>
                <a:gd name="connsiteY304" fmla="*/ 356851 h 391607"/>
                <a:gd name="connsiteX305" fmla="*/ 1019656 w 1057826"/>
                <a:gd name="connsiteY305" fmla="*/ 355228 h 391607"/>
                <a:gd name="connsiteX306" fmla="*/ 1024529 w 1057826"/>
                <a:gd name="connsiteY306" fmla="*/ 358474 h 391607"/>
                <a:gd name="connsiteX307" fmla="*/ 1024529 w 1057826"/>
                <a:gd name="connsiteY307" fmla="*/ 363343 h 391607"/>
                <a:gd name="connsiteX308" fmla="*/ 1026153 w 1057826"/>
                <a:gd name="connsiteY308" fmla="*/ 366589 h 391607"/>
                <a:gd name="connsiteX309" fmla="*/ 1032651 w 1057826"/>
                <a:gd name="connsiteY309" fmla="*/ 368212 h 391607"/>
                <a:gd name="connsiteX310" fmla="*/ 1037523 w 1057826"/>
                <a:gd name="connsiteY310" fmla="*/ 371459 h 391607"/>
                <a:gd name="connsiteX311" fmla="*/ 1040772 w 1057826"/>
                <a:gd name="connsiteY311" fmla="*/ 376328 h 391607"/>
                <a:gd name="connsiteX312" fmla="*/ 1045645 w 1057826"/>
                <a:gd name="connsiteY312" fmla="*/ 377951 h 391607"/>
                <a:gd name="connsiteX313" fmla="*/ 1050518 w 1057826"/>
                <a:gd name="connsiteY313" fmla="*/ 379574 h 391607"/>
                <a:gd name="connsiteX314" fmla="*/ 1055390 w 1057826"/>
                <a:gd name="connsiteY314" fmla="*/ 379574 h 391607"/>
                <a:gd name="connsiteX315" fmla="*/ 1055390 w 1057826"/>
                <a:gd name="connsiteY315" fmla="*/ 384443 h 391607"/>
                <a:gd name="connsiteX316" fmla="*/ 1053766 w 1057826"/>
                <a:gd name="connsiteY316" fmla="*/ 386066 h 391607"/>
                <a:gd name="connsiteX317" fmla="*/ 1053766 w 1057826"/>
                <a:gd name="connsiteY317" fmla="*/ 387689 h 391607"/>
                <a:gd name="connsiteX318" fmla="*/ 1050518 w 1057826"/>
                <a:gd name="connsiteY318" fmla="*/ 390935 h 391607"/>
                <a:gd name="connsiteX319" fmla="*/ 1045645 w 1057826"/>
                <a:gd name="connsiteY319" fmla="*/ 389312 h 391607"/>
                <a:gd name="connsiteX320" fmla="*/ 1042396 w 1057826"/>
                <a:gd name="connsiteY320" fmla="*/ 387689 h 391607"/>
                <a:gd name="connsiteX321" fmla="*/ 1037523 w 1057826"/>
                <a:gd name="connsiteY321" fmla="*/ 382820 h 391607"/>
                <a:gd name="connsiteX322" fmla="*/ 1034275 w 1057826"/>
                <a:gd name="connsiteY322" fmla="*/ 382820 h 391607"/>
                <a:gd name="connsiteX323" fmla="*/ 1026153 w 1057826"/>
                <a:gd name="connsiteY323" fmla="*/ 382820 h 391607"/>
                <a:gd name="connsiteX324" fmla="*/ 1016408 w 1057826"/>
                <a:gd name="connsiteY324" fmla="*/ 379574 h 391607"/>
                <a:gd name="connsiteX325" fmla="*/ 1008286 w 1057826"/>
                <a:gd name="connsiteY325" fmla="*/ 377951 h 391607"/>
                <a:gd name="connsiteX326" fmla="*/ 1005038 w 1057826"/>
                <a:gd name="connsiteY326" fmla="*/ 379574 h 391607"/>
                <a:gd name="connsiteX327" fmla="*/ 1000165 w 1057826"/>
                <a:gd name="connsiteY327" fmla="*/ 377951 h 391607"/>
                <a:gd name="connsiteX328" fmla="*/ 998541 w 1057826"/>
                <a:gd name="connsiteY328" fmla="*/ 377951 h 391607"/>
                <a:gd name="connsiteX329" fmla="*/ 993668 w 1057826"/>
                <a:gd name="connsiteY329" fmla="*/ 376328 h 391607"/>
                <a:gd name="connsiteX330" fmla="*/ 990419 w 1057826"/>
                <a:gd name="connsiteY330" fmla="*/ 374705 h 391607"/>
                <a:gd name="connsiteX331" fmla="*/ 987171 w 1057826"/>
                <a:gd name="connsiteY331" fmla="*/ 371459 h 391607"/>
                <a:gd name="connsiteX332" fmla="*/ 982298 w 1057826"/>
                <a:gd name="connsiteY332" fmla="*/ 368212 h 391607"/>
                <a:gd name="connsiteX333" fmla="*/ 982298 w 1057826"/>
                <a:gd name="connsiteY333" fmla="*/ 364966 h 391607"/>
                <a:gd name="connsiteX334" fmla="*/ 977425 w 1057826"/>
                <a:gd name="connsiteY334" fmla="*/ 361720 h 391607"/>
                <a:gd name="connsiteX335" fmla="*/ 975801 w 1057826"/>
                <a:gd name="connsiteY335" fmla="*/ 358474 h 391607"/>
                <a:gd name="connsiteX336" fmla="*/ 972552 w 1057826"/>
                <a:gd name="connsiteY336" fmla="*/ 351982 h 391607"/>
                <a:gd name="connsiteX337" fmla="*/ 966055 w 1057826"/>
                <a:gd name="connsiteY337" fmla="*/ 348736 h 391607"/>
                <a:gd name="connsiteX338" fmla="*/ 964431 w 1057826"/>
                <a:gd name="connsiteY338" fmla="*/ 343867 h 391607"/>
                <a:gd name="connsiteX339" fmla="*/ 954685 w 1057826"/>
                <a:gd name="connsiteY339" fmla="*/ 334129 h 391607"/>
                <a:gd name="connsiteX340" fmla="*/ 951437 w 1057826"/>
                <a:gd name="connsiteY340" fmla="*/ 332505 h 391607"/>
                <a:gd name="connsiteX341" fmla="*/ 948188 w 1057826"/>
                <a:gd name="connsiteY341" fmla="*/ 334129 h 391607"/>
                <a:gd name="connsiteX342" fmla="*/ 946564 w 1057826"/>
                <a:gd name="connsiteY342" fmla="*/ 332505 h 391607"/>
                <a:gd name="connsiteX343" fmla="*/ 944940 w 1057826"/>
                <a:gd name="connsiteY343" fmla="*/ 332505 h 391607"/>
                <a:gd name="connsiteX344" fmla="*/ 943315 w 1057826"/>
                <a:gd name="connsiteY344" fmla="*/ 332505 h 391607"/>
                <a:gd name="connsiteX345" fmla="*/ 938442 w 1057826"/>
                <a:gd name="connsiteY345" fmla="*/ 330882 h 391607"/>
                <a:gd name="connsiteX346" fmla="*/ 933570 w 1057826"/>
                <a:gd name="connsiteY346" fmla="*/ 327636 h 391607"/>
                <a:gd name="connsiteX347" fmla="*/ 930321 w 1057826"/>
                <a:gd name="connsiteY347" fmla="*/ 327636 h 391607"/>
                <a:gd name="connsiteX348" fmla="*/ 925448 w 1057826"/>
                <a:gd name="connsiteY348" fmla="*/ 327636 h 391607"/>
                <a:gd name="connsiteX349" fmla="*/ 925448 w 1057826"/>
                <a:gd name="connsiteY349" fmla="*/ 330882 h 391607"/>
                <a:gd name="connsiteX350" fmla="*/ 920575 w 1057826"/>
                <a:gd name="connsiteY350" fmla="*/ 332505 h 391607"/>
                <a:gd name="connsiteX351" fmla="*/ 918951 w 1057826"/>
                <a:gd name="connsiteY351" fmla="*/ 330882 h 391607"/>
                <a:gd name="connsiteX352" fmla="*/ 915703 w 1057826"/>
                <a:gd name="connsiteY352" fmla="*/ 335752 h 391607"/>
                <a:gd name="connsiteX353" fmla="*/ 909205 w 1057826"/>
                <a:gd name="connsiteY353" fmla="*/ 337375 h 391607"/>
                <a:gd name="connsiteX354" fmla="*/ 909205 w 1057826"/>
                <a:gd name="connsiteY354" fmla="*/ 340621 h 391607"/>
                <a:gd name="connsiteX355" fmla="*/ 905957 w 1057826"/>
                <a:gd name="connsiteY355" fmla="*/ 343867 h 391607"/>
                <a:gd name="connsiteX356" fmla="*/ 899460 w 1057826"/>
                <a:gd name="connsiteY356" fmla="*/ 343867 h 391607"/>
                <a:gd name="connsiteX357" fmla="*/ 891339 w 1057826"/>
                <a:gd name="connsiteY357" fmla="*/ 342244 h 391607"/>
                <a:gd name="connsiteX358" fmla="*/ 881593 w 1057826"/>
                <a:gd name="connsiteY358" fmla="*/ 338998 h 391607"/>
                <a:gd name="connsiteX359" fmla="*/ 888090 w 1057826"/>
                <a:gd name="connsiteY359" fmla="*/ 343867 h 391607"/>
                <a:gd name="connsiteX360" fmla="*/ 897836 w 1057826"/>
                <a:gd name="connsiteY360" fmla="*/ 345490 h 391607"/>
                <a:gd name="connsiteX361" fmla="*/ 902709 w 1057826"/>
                <a:gd name="connsiteY361" fmla="*/ 345490 h 391607"/>
                <a:gd name="connsiteX362" fmla="*/ 907581 w 1057826"/>
                <a:gd name="connsiteY362" fmla="*/ 351982 h 391607"/>
                <a:gd name="connsiteX363" fmla="*/ 905957 w 1057826"/>
                <a:gd name="connsiteY363" fmla="*/ 356851 h 391607"/>
                <a:gd name="connsiteX364" fmla="*/ 902709 w 1057826"/>
                <a:gd name="connsiteY364" fmla="*/ 356851 h 391607"/>
                <a:gd name="connsiteX365" fmla="*/ 896211 w 1057826"/>
                <a:gd name="connsiteY365" fmla="*/ 360097 h 391607"/>
                <a:gd name="connsiteX366" fmla="*/ 891339 w 1057826"/>
                <a:gd name="connsiteY366" fmla="*/ 361720 h 391607"/>
                <a:gd name="connsiteX367" fmla="*/ 881593 w 1057826"/>
                <a:gd name="connsiteY367" fmla="*/ 360097 h 391607"/>
                <a:gd name="connsiteX368" fmla="*/ 876720 w 1057826"/>
                <a:gd name="connsiteY368" fmla="*/ 360097 h 391607"/>
                <a:gd name="connsiteX369" fmla="*/ 871847 w 1057826"/>
                <a:gd name="connsiteY369" fmla="*/ 360097 h 391607"/>
                <a:gd name="connsiteX370" fmla="*/ 863726 w 1057826"/>
                <a:gd name="connsiteY370" fmla="*/ 361720 h 391607"/>
                <a:gd name="connsiteX371" fmla="*/ 857229 w 1057826"/>
                <a:gd name="connsiteY371" fmla="*/ 360097 h 391607"/>
                <a:gd name="connsiteX372" fmla="*/ 857229 w 1057826"/>
                <a:gd name="connsiteY372" fmla="*/ 355228 h 391607"/>
                <a:gd name="connsiteX373" fmla="*/ 853980 w 1057826"/>
                <a:gd name="connsiteY373" fmla="*/ 353605 h 391607"/>
                <a:gd name="connsiteX374" fmla="*/ 852356 w 1057826"/>
                <a:gd name="connsiteY374" fmla="*/ 350359 h 391607"/>
                <a:gd name="connsiteX375" fmla="*/ 845859 w 1057826"/>
                <a:gd name="connsiteY375" fmla="*/ 343867 h 391607"/>
                <a:gd name="connsiteX376" fmla="*/ 840986 w 1057826"/>
                <a:gd name="connsiteY376" fmla="*/ 338998 h 391607"/>
                <a:gd name="connsiteX377" fmla="*/ 837737 w 1057826"/>
                <a:gd name="connsiteY377" fmla="*/ 332505 h 391607"/>
                <a:gd name="connsiteX378" fmla="*/ 832865 w 1057826"/>
                <a:gd name="connsiteY378" fmla="*/ 334129 h 391607"/>
                <a:gd name="connsiteX379" fmla="*/ 827992 w 1057826"/>
                <a:gd name="connsiteY379" fmla="*/ 335752 h 391607"/>
                <a:gd name="connsiteX380" fmla="*/ 823119 w 1057826"/>
                <a:gd name="connsiteY380" fmla="*/ 334129 h 391607"/>
                <a:gd name="connsiteX381" fmla="*/ 821495 w 1057826"/>
                <a:gd name="connsiteY381" fmla="*/ 334129 h 391607"/>
                <a:gd name="connsiteX382" fmla="*/ 816622 w 1057826"/>
                <a:gd name="connsiteY382" fmla="*/ 329259 h 391607"/>
                <a:gd name="connsiteX383" fmla="*/ 818246 w 1057826"/>
                <a:gd name="connsiteY383" fmla="*/ 332505 h 391607"/>
                <a:gd name="connsiteX384" fmla="*/ 816622 w 1057826"/>
                <a:gd name="connsiteY384" fmla="*/ 337375 h 391607"/>
                <a:gd name="connsiteX385" fmla="*/ 811749 w 1057826"/>
                <a:gd name="connsiteY385" fmla="*/ 338998 h 391607"/>
                <a:gd name="connsiteX386" fmla="*/ 810125 w 1057826"/>
                <a:gd name="connsiteY386" fmla="*/ 338998 h 391607"/>
                <a:gd name="connsiteX387" fmla="*/ 800379 w 1057826"/>
                <a:gd name="connsiteY387" fmla="*/ 338998 h 391607"/>
                <a:gd name="connsiteX388" fmla="*/ 790633 w 1057826"/>
                <a:gd name="connsiteY388" fmla="*/ 338998 h 391607"/>
                <a:gd name="connsiteX389" fmla="*/ 789009 w 1057826"/>
                <a:gd name="connsiteY389" fmla="*/ 335752 h 391607"/>
                <a:gd name="connsiteX390" fmla="*/ 792258 w 1057826"/>
                <a:gd name="connsiteY390" fmla="*/ 327636 h 391607"/>
                <a:gd name="connsiteX391" fmla="*/ 795506 w 1057826"/>
                <a:gd name="connsiteY391" fmla="*/ 322767 h 391607"/>
                <a:gd name="connsiteX392" fmla="*/ 802003 w 1057826"/>
                <a:gd name="connsiteY392" fmla="*/ 317898 h 391607"/>
                <a:gd name="connsiteX393" fmla="*/ 808500 w 1057826"/>
                <a:gd name="connsiteY393" fmla="*/ 316275 h 391607"/>
                <a:gd name="connsiteX394" fmla="*/ 808500 w 1057826"/>
                <a:gd name="connsiteY394" fmla="*/ 314652 h 391607"/>
                <a:gd name="connsiteX395" fmla="*/ 810125 w 1057826"/>
                <a:gd name="connsiteY395" fmla="*/ 313029 h 391607"/>
                <a:gd name="connsiteX396" fmla="*/ 816622 w 1057826"/>
                <a:gd name="connsiteY396" fmla="*/ 313029 h 391607"/>
                <a:gd name="connsiteX397" fmla="*/ 811749 w 1057826"/>
                <a:gd name="connsiteY397" fmla="*/ 306537 h 391607"/>
                <a:gd name="connsiteX398" fmla="*/ 808500 w 1057826"/>
                <a:gd name="connsiteY398" fmla="*/ 301668 h 391607"/>
                <a:gd name="connsiteX399" fmla="*/ 805252 w 1057826"/>
                <a:gd name="connsiteY399" fmla="*/ 296798 h 391607"/>
                <a:gd name="connsiteX400" fmla="*/ 798755 w 1057826"/>
                <a:gd name="connsiteY400" fmla="*/ 288683 h 391607"/>
                <a:gd name="connsiteX401" fmla="*/ 797130 w 1057826"/>
                <a:gd name="connsiteY401" fmla="*/ 283814 h 391607"/>
                <a:gd name="connsiteX402" fmla="*/ 793882 w 1057826"/>
                <a:gd name="connsiteY402" fmla="*/ 277322 h 391607"/>
                <a:gd name="connsiteX403" fmla="*/ 787385 w 1057826"/>
                <a:gd name="connsiteY403" fmla="*/ 272453 h 391607"/>
                <a:gd name="connsiteX404" fmla="*/ 780888 w 1057826"/>
                <a:gd name="connsiteY404" fmla="*/ 270830 h 391607"/>
                <a:gd name="connsiteX405" fmla="*/ 774391 w 1057826"/>
                <a:gd name="connsiteY405" fmla="*/ 269207 h 391607"/>
                <a:gd name="connsiteX406" fmla="*/ 767893 w 1057826"/>
                <a:gd name="connsiteY406" fmla="*/ 267584 h 391607"/>
                <a:gd name="connsiteX407" fmla="*/ 759772 w 1057826"/>
                <a:gd name="connsiteY407" fmla="*/ 262715 h 391607"/>
                <a:gd name="connsiteX408" fmla="*/ 753275 w 1057826"/>
                <a:gd name="connsiteY408" fmla="*/ 261092 h 391607"/>
                <a:gd name="connsiteX409" fmla="*/ 743529 w 1057826"/>
                <a:gd name="connsiteY409" fmla="*/ 259468 h 391607"/>
                <a:gd name="connsiteX410" fmla="*/ 740280 w 1057826"/>
                <a:gd name="connsiteY410" fmla="*/ 257845 h 391607"/>
                <a:gd name="connsiteX411" fmla="*/ 735407 w 1057826"/>
                <a:gd name="connsiteY411" fmla="*/ 257845 h 391607"/>
                <a:gd name="connsiteX412" fmla="*/ 732159 w 1057826"/>
                <a:gd name="connsiteY412" fmla="*/ 256222 h 391607"/>
                <a:gd name="connsiteX413" fmla="*/ 730535 w 1057826"/>
                <a:gd name="connsiteY413" fmla="*/ 252976 h 391607"/>
                <a:gd name="connsiteX414" fmla="*/ 728910 w 1057826"/>
                <a:gd name="connsiteY414" fmla="*/ 248107 h 391607"/>
                <a:gd name="connsiteX415" fmla="*/ 725662 w 1057826"/>
                <a:gd name="connsiteY415" fmla="*/ 248107 h 391607"/>
                <a:gd name="connsiteX416" fmla="*/ 722413 w 1057826"/>
                <a:gd name="connsiteY416" fmla="*/ 249730 h 391607"/>
                <a:gd name="connsiteX417" fmla="*/ 720789 w 1057826"/>
                <a:gd name="connsiteY417" fmla="*/ 249730 h 391607"/>
                <a:gd name="connsiteX418" fmla="*/ 719165 w 1057826"/>
                <a:gd name="connsiteY418" fmla="*/ 248107 h 391607"/>
                <a:gd name="connsiteX419" fmla="*/ 714292 w 1057826"/>
                <a:gd name="connsiteY419" fmla="*/ 246484 h 391607"/>
                <a:gd name="connsiteX420" fmla="*/ 711043 w 1057826"/>
                <a:gd name="connsiteY420" fmla="*/ 244861 h 391607"/>
                <a:gd name="connsiteX421" fmla="*/ 709419 w 1057826"/>
                <a:gd name="connsiteY421" fmla="*/ 238369 h 391607"/>
                <a:gd name="connsiteX422" fmla="*/ 711043 w 1057826"/>
                <a:gd name="connsiteY422" fmla="*/ 231877 h 391607"/>
                <a:gd name="connsiteX423" fmla="*/ 707795 w 1057826"/>
                <a:gd name="connsiteY423" fmla="*/ 235123 h 391607"/>
                <a:gd name="connsiteX424" fmla="*/ 706170 w 1057826"/>
                <a:gd name="connsiteY424" fmla="*/ 238369 h 391607"/>
                <a:gd name="connsiteX425" fmla="*/ 704546 w 1057826"/>
                <a:gd name="connsiteY425" fmla="*/ 243238 h 391607"/>
                <a:gd name="connsiteX426" fmla="*/ 702922 w 1057826"/>
                <a:gd name="connsiteY426" fmla="*/ 249730 h 391607"/>
                <a:gd name="connsiteX427" fmla="*/ 699673 w 1057826"/>
                <a:gd name="connsiteY427" fmla="*/ 251353 h 391607"/>
                <a:gd name="connsiteX428" fmla="*/ 694800 w 1057826"/>
                <a:gd name="connsiteY428" fmla="*/ 251353 h 391607"/>
                <a:gd name="connsiteX429" fmla="*/ 689928 w 1057826"/>
                <a:gd name="connsiteY429" fmla="*/ 248107 h 391607"/>
                <a:gd name="connsiteX430" fmla="*/ 689928 w 1057826"/>
                <a:gd name="connsiteY430" fmla="*/ 243238 h 391607"/>
                <a:gd name="connsiteX431" fmla="*/ 688303 w 1057826"/>
                <a:gd name="connsiteY431" fmla="*/ 236746 h 391607"/>
                <a:gd name="connsiteX432" fmla="*/ 685055 w 1057826"/>
                <a:gd name="connsiteY432" fmla="*/ 233500 h 391607"/>
                <a:gd name="connsiteX433" fmla="*/ 680182 w 1057826"/>
                <a:gd name="connsiteY433" fmla="*/ 230254 h 391607"/>
                <a:gd name="connsiteX434" fmla="*/ 675309 w 1057826"/>
                <a:gd name="connsiteY434" fmla="*/ 227008 h 391607"/>
                <a:gd name="connsiteX435" fmla="*/ 678558 w 1057826"/>
                <a:gd name="connsiteY435" fmla="*/ 220515 h 391607"/>
                <a:gd name="connsiteX436" fmla="*/ 681806 w 1057826"/>
                <a:gd name="connsiteY436" fmla="*/ 222138 h 391607"/>
                <a:gd name="connsiteX437" fmla="*/ 686679 w 1057826"/>
                <a:gd name="connsiteY437" fmla="*/ 225385 h 391607"/>
                <a:gd name="connsiteX438" fmla="*/ 689928 w 1057826"/>
                <a:gd name="connsiteY438" fmla="*/ 222138 h 391607"/>
                <a:gd name="connsiteX439" fmla="*/ 694800 w 1057826"/>
                <a:gd name="connsiteY439" fmla="*/ 218892 h 391607"/>
                <a:gd name="connsiteX440" fmla="*/ 699673 w 1057826"/>
                <a:gd name="connsiteY440" fmla="*/ 217269 h 391607"/>
                <a:gd name="connsiteX441" fmla="*/ 706170 w 1057826"/>
                <a:gd name="connsiteY441" fmla="*/ 218892 h 391607"/>
                <a:gd name="connsiteX442" fmla="*/ 709419 w 1057826"/>
                <a:gd name="connsiteY442" fmla="*/ 217269 h 391607"/>
                <a:gd name="connsiteX443" fmla="*/ 714292 w 1057826"/>
                <a:gd name="connsiteY443" fmla="*/ 215646 h 391607"/>
                <a:gd name="connsiteX444" fmla="*/ 709419 w 1057826"/>
                <a:gd name="connsiteY444" fmla="*/ 215646 h 391607"/>
                <a:gd name="connsiteX445" fmla="*/ 704546 w 1057826"/>
                <a:gd name="connsiteY445" fmla="*/ 214023 h 391607"/>
                <a:gd name="connsiteX446" fmla="*/ 696425 w 1057826"/>
                <a:gd name="connsiteY446" fmla="*/ 215646 h 391607"/>
                <a:gd name="connsiteX447" fmla="*/ 691552 w 1057826"/>
                <a:gd name="connsiteY447" fmla="*/ 215646 h 391607"/>
                <a:gd name="connsiteX448" fmla="*/ 688303 w 1057826"/>
                <a:gd name="connsiteY448" fmla="*/ 212400 h 391607"/>
                <a:gd name="connsiteX449" fmla="*/ 680182 w 1057826"/>
                <a:gd name="connsiteY449" fmla="*/ 214023 h 391607"/>
                <a:gd name="connsiteX450" fmla="*/ 675309 w 1057826"/>
                <a:gd name="connsiteY450" fmla="*/ 214023 h 391607"/>
                <a:gd name="connsiteX451" fmla="*/ 672061 w 1057826"/>
                <a:gd name="connsiteY451" fmla="*/ 207531 h 391607"/>
                <a:gd name="connsiteX452" fmla="*/ 672061 w 1057826"/>
                <a:gd name="connsiteY452" fmla="*/ 201039 h 391607"/>
                <a:gd name="connsiteX453" fmla="*/ 665563 w 1057826"/>
                <a:gd name="connsiteY453" fmla="*/ 199416 h 391607"/>
                <a:gd name="connsiteX454" fmla="*/ 660691 w 1057826"/>
                <a:gd name="connsiteY454" fmla="*/ 197793 h 391607"/>
                <a:gd name="connsiteX455" fmla="*/ 655818 w 1057826"/>
                <a:gd name="connsiteY455" fmla="*/ 197793 h 391607"/>
                <a:gd name="connsiteX456" fmla="*/ 650945 w 1057826"/>
                <a:gd name="connsiteY456" fmla="*/ 194547 h 391607"/>
                <a:gd name="connsiteX457" fmla="*/ 644448 w 1057826"/>
                <a:gd name="connsiteY457" fmla="*/ 189678 h 391607"/>
                <a:gd name="connsiteX458" fmla="*/ 642824 w 1057826"/>
                <a:gd name="connsiteY458" fmla="*/ 183185 h 391607"/>
                <a:gd name="connsiteX459" fmla="*/ 652569 w 1057826"/>
                <a:gd name="connsiteY459" fmla="*/ 184808 h 391607"/>
                <a:gd name="connsiteX460" fmla="*/ 655818 w 1057826"/>
                <a:gd name="connsiteY460" fmla="*/ 189678 h 391607"/>
                <a:gd name="connsiteX461" fmla="*/ 660691 w 1057826"/>
                <a:gd name="connsiteY461" fmla="*/ 186431 h 391607"/>
                <a:gd name="connsiteX462" fmla="*/ 667188 w 1057826"/>
                <a:gd name="connsiteY462" fmla="*/ 181562 h 391607"/>
                <a:gd name="connsiteX463" fmla="*/ 672061 w 1057826"/>
                <a:gd name="connsiteY463" fmla="*/ 181562 h 391607"/>
                <a:gd name="connsiteX464" fmla="*/ 680182 w 1057826"/>
                <a:gd name="connsiteY464" fmla="*/ 175070 h 391607"/>
                <a:gd name="connsiteX465" fmla="*/ 643243 w 1057826"/>
                <a:gd name="connsiteY465" fmla="*/ 165545 h 391607"/>
                <a:gd name="connsiteX466" fmla="*/ 658325 w 1057826"/>
                <a:gd name="connsiteY466" fmla="*/ 170308 h 391607"/>
                <a:gd name="connsiteX467" fmla="*/ 654973 w 1057826"/>
                <a:gd name="connsiteY467" fmla="*/ 176658 h 391607"/>
                <a:gd name="connsiteX468" fmla="*/ 636540 w 1057826"/>
                <a:gd name="connsiteY468" fmla="*/ 171895 h 391607"/>
                <a:gd name="connsiteX469" fmla="*/ 643243 w 1057826"/>
                <a:gd name="connsiteY469" fmla="*/ 165545 h 391607"/>
                <a:gd name="connsiteX470" fmla="*/ 504555 w 1057826"/>
                <a:gd name="connsiteY470" fmla="*/ 140183 h 391607"/>
                <a:gd name="connsiteX471" fmla="*/ 507777 w 1057826"/>
                <a:gd name="connsiteY471" fmla="*/ 143436 h 391607"/>
                <a:gd name="connsiteX472" fmla="*/ 506166 w 1057826"/>
                <a:gd name="connsiteY472" fmla="*/ 148314 h 391607"/>
                <a:gd name="connsiteX473" fmla="*/ 506166 w 1057826"/>
                <a:gd name="connsiteY473" fmla="*/ 154819 h 391607"/>
                <a:gd name="connsiteX474" fmla="*/ 499722 w 1057826"/>
                <a:gd name="connsiteY474" fmla="*/ 159698 h 391607"/>
                <a:gd name="connsiteX475" fmla="*/ 493279 w 1057826"/>
                <a:gd name="connsiteY475" fmla="*/ 164576 h 391607"/>
                <a:gd name="connsiteX476" fmla="*/ 483614 w 1057826"/>
                <a:gd name="connsiteY476" fmla="*/ 167829 h 391607"/>
                <a:gd name="connsiteX477" fmla="*/ 478781 w 1057826"/>
                <a:gd name="connsiteY477" fmla="*/ 166203 h 391607"/>
                <a:gd name="connsiteX478" fmla="*/ 470727 w 1057826"/>
                <a:gd name="connsiteY478" fmla="*/ 164576 h 391607"/>
                <a:gd name="connsiteX479" fmla="*/ 464284 w 1057826"/>
                <a:gd name="connsiteY479" fmla="*/ 164576 h 391607"/>
                <a:gd name="connsiteX480" fmla="*/ 459451 w 1057826"/>
                <a:gd name="connsiteY480" fmla="*/ 162950 h 391607"/>
                <a:gd name="connsiteX481" fmla="*/ 454619 w 1057826"/>
                <a:gd name="connsiteY481" fmla="*/ 162950 h 391607"/>
                <a:gd name="connsiteX482" fmla="*/ 449786 w 1057826"/>
                <a:gd name="connsiteY482" fmla="*/ 162950 h 391607"/>
                <a:gd name="connsiteX483" fmla="*/ 446564 w 1057826"/>
                <a:gd name="connsiteY483" fmla="*/ 164576 h 391607"/>
                <a:gd name="connsiteX484" fmla="*/ 438510 w 1057826"/>
                <a:gd name="connsiteY484" fmla="*/ 164576 h 391607"/>
                <a:gd name="connsiteX485" fmla="*/ 428845 w 1057826"/>
                <a:gd name="connsiteY485" fmla="*/ 162950 h 391607"/>
                <a:gd name="connsiteX486" fmla="*/ 425623 w 1057826"/>
                <a:gd name="connsiteY486" fmla="*/ 164576 h 391607"/>
                <a:gd name="connsiteX487" fmla="*/ 422402 w 1057826"/>
                <a:gd name="connsiteY487" fmla="*/ 171081 h 391607"/>
                <a:gd name="connsiteX488" fmla="*/ 419180 w 1057826"/>
                <a:gd name="connsiteY488" fmla="*/ 175960 h 391607"/>
                <a:gd name="connsiteX489" fmla="*/ 422402 w 1057826"/>
                <a:gd name="connsiteY489" fmla="*/ 182465 h 391607"/>
                <a:gd name="connsiteX490" fmla="*/ 427234 w 1057826"/>
                <a:gd name="connsiteY490" fmla="*/ 185717 h 391607"/>
                <a:gd name="connsiteX491" fmla="*/ 428845 w 1057826"/>
                <a:gd name="connsiteY491" fmla="*/ 190596 h 391607"/>
                <a:gd name="connsiteX492" fmla="*/ 430456 w 1057826"/>
                <a:gd name="connsiteY492" fmla="*/ 193849 h 391607"/>
                <a:gd name="connsiteX493" fmla="*/ 443343 w 1057826"/>
                <a:gd name="connsiteY493" fmla="*/ 188970 h 391607"/>
                <a:gd name="connsiteX494" fmla="*/ 446564 w 1057826"/>
                <a:gd name="connsiteY494" fmla="*/ 188970 h 391607"/>
                <a:gd name="connsiteX495" fmla="*/ 449786 w 1057826"/>
                <a:gd name="connsiteY495" fmla="*/ 187344 h 391607"/>
                <a:gd name="connsiteX496" fmla="*/ 453008 w 1057826"/>
                <a:gd name="connsiteY496" fmla="*/ 184091 h 391607"/>
                <a:gd name="connsiteX497" fmla="*/ 457840 w 1057826"/>
                <a:gd name="connsiteY497" fmla="*/ 184091 h 391607"/>
                <a:gd name="connsiteX498" fmla="*/ 465895 w 1057826"/>
                <a:gd name="connsiteY498" fmla="*/ 184091 h 391607"/>
                <a:gd name="connsiteX499" fmla="*/ 470727 w 1057826"/>
                <a:gd name="connsiteY499" fmla="*/ 180839 h 391607"/>
                <a:gd name="connsiteX500" fmla="*/ 475560 w 1057826"/>
                <a:gd name="connsiteY500" fmla="*/ 185717 h 391607"/>
                <a:gd name="connsiteX501" fmla="*/ 469116 w 1057826"/>
                <a:gd name="connsiteY501" fmla="*/ 187344 h 391607"/>
                <a:gd name="connsiteX502" fmla="*/ 467505 w 1057826"/>
                <a:gd name="connsiteY502" fmla="*/ 190596 h 391607"/>
                <a:gd name="connsiteX503" fmla="*/ 464284 w 1057826"/>
                <a:gd name="connsiteY503" fmla="*/ 193849 h 391607"/>
                <a:gd name="connsiteX504" fmla="*/ 456229 w 1057826"/>
                <a:gd name="connsiteY504" fmla="*/ 198727 h 391607"/>
                <a:gd name="connsiteX505" fmla="*/ 453008 w 1057826"/>
                <a:gd name="connsiteY505" fmla="*/ 201980 h 391607"/>
                <a:gd name="connsiteX506" fmla="*/ 446564 w 1057826"/>
                <a:gd name="connsiteY506" fmla="*/ 206858 h 391607"/>
                <a:gd name="connsiteX507" fmla="*/ 449786 w 1057826"/>
                <a:gd name="connsiteY507" fmla="*/ 211737 h 391607"/>
                <a:gd name="connsiteX508" fmla="*/ 453008 w 1057826"/>
                <a:gd name="connsiteY508" fmla="*/ 216616 h 391607"/>
                <a:gd name="connsiteX509" fmla="*/ 459451 w 1057826"/>
                <a:gd name="connsiteY509" fmla="*/ 223121 h 391607"/>
                <a:gd name="connsiteX510" fmla="*/ 459451 w 1057826"/>
                <a:gd name="connsiteY510" fmla="*/ 229625 h 391607"/>
                <a:gd name="connsiteX511" fmla="*/ 467505 w 1057826"/>
                <a:gd name="connsiteY511" fmla="*/ 241009 h 391607"/>
                <a:gd name="connsiteX512" fmla="*/ 465895 w 1057826"/>
                <a:gd name="connsiteY512" fmla="*/ 245888 h 391607"/>
                <a:gd name="connsiteX513" fmla="*/ 461062 w 1057826"/>
                <a:gd name="connsiteY513" fmla="*/ 247514 h 391607"/>
                <a:gd name="connsiteX514" fmla="*/ 457840 w 1057826"/>
                <a:gd name="connsiteY514" fmla="*/ 250766 h 391607"/>
                <a:gd name="connsiteX515" fmla="*/ 446564 w 1057826"/>
                <a:gd name="connsiteY515" fmla="*/ 252392 h 391607"/>
                <a:gd name="connsiteX516" fmla="*/ 444953 w 1057826"/>
                <a:gd name="connsiteY516" fmla="*/ 245888 h 391607"/>
                <a:gd name="connsiteX517" fmla="*/ 443343 w 1057826"/>
                <a:gd name="connsiteY517" fmla="*/ 242635 h 391607"/>
                <a:gd name="connsiteX518" fmla="*/ 438510 w 1057826"/>
                <a:gd name="connsiteY518" fmla="*/ 232878 h 391607"/>
                <a:gd name="connsiteX519" fmla="*/ 433678 w 1057826"/>
                <a:gd name="connsiteY519" fmla="*/ 231252 h 391607"/>
                <a:gd name="connsiteX520" fmla="*/ 433678 w 1057826"/>
                <a:gd name="connsiteY520" fmla="*/ 226373 h 391607"/>
                <a:gd name="connsiteX521" fmla="*/ 438510 w 1057826"/>
                <a:gd name="connsiteY521" fmla="*/ 221494 h 391607"/>
                <a:gd name="connsiteX522" fmla="*/ 432067 w 1057826"/>
                <a:gd name="connsiteY522" fmla="*/ 218242 h 391607"/>
                <a:gd name="connsiteX523" fmla="*/ 425623 w 1057826"/>
                <a:gd name="connsiteY523" fmla="*/ 227999 h 391607"/>
                <a:gd name="connsiteX524" fmla="*/ 425623 w 1057826"/>
                <a:gd name="connsiteY524" fmla="*/ 237757 h 391607"/>
                <a:gd name="connsiteX525" fmla="*/ 425623 w 1057826"/>
                <a:gd name="connsiteY525" fmla="*/ 245888 h 391607"/>
                <a:gd name="connsiteX526" fmla="*/ 425623 w 1057826"/>
                <a:gd name="connsiteY526" fmla="*/ 255645 h 391607"/>
                <a:gd name="connsiteX527" fmla="*/ 424012 w 1057826"/>
                <a:gd name="connsiteY527" fmla="*/ 263776 h 391607"/>
                <a:gd name="connsiteX528" fmla="*/ 417569 w 1057826"/>
                <a:gd name="connsiteY528" fmla="*/ 270281 h 391607"/>
                <a:gd name="connsiteX529" fmla="*/ 409515 w 1057826"/>
                <a:gd name="connsiteY529" fmla="*/ 268655 h 391607"/>
                <a:gd name="connsiteX530" fmla="*/ 407904 w 1057826"/>
                <a:gd name="connsiteY530" fmla="*/ 260524 h 391607"/>
                <a:gd name="connsiteX531" fmla="*/ 411126 w 1057826"/>
                <a:gd name="connsiteY531" fmla="*/ 255645 h 391607"/>
                <a:gd name="connsiteX532" fmla="*/ 414347 w 1057826"/>
                <a:gd name="connsiteY532" fmla="*/ 247514 h 391607"/>
                <a:gd name="connsiteX533" fmla="*/ 411126 w 1057826"/>
                <a:gd name="connsiteY533" fmla="*/ 242635 h 391607"/>
                <a:gd name="connsiteX534" fmla="*/ 412736 w 1057826"/>
                <a:gd name="connsiteY534" fmla="*/ 239383 h 391607"/>
                <a:gd name="connsiteX535" fmla="*/ 412736 w 1057826"/>
                <a:gd name="connsiteY535" fmla="*/ 232878 h 391607"/>
                <a:gd name="connsiteX536" fmla="*/ 407904 w 1057826"/>
                <a:gd name="connsiteY536" fmla="*/ 231252 h 391607"/>
                <a:gd name="connsiteX537" fmla="*/ 401460 w 1057826"/>
                <a:gd name="connsiteY537" fmla="*/ 229625 h 391607"/>
                <a:gd name="connsiteX538" fmla="*/ 399850 w 1057826"/>
                <a:gd name="connsiteY538" fmla="*/ 221494 h 391607"/>
                <a:gd name="connsiteX539" fmla="*/ 403071 w 1057826"/>
                <a:gd name="connsiteY539" fmla="*/ 216616 h 391607"/>
                <a:gd name="connsiteX540" fmla="*/ 403071 w 1057826"/>
                <a:gd name="connsiteY540" fmla="*/ 213363 h 391607"/>
                <a:gd name="connsiteX541" fmla="*/ 404682 w 1057826"/>
                <a:gd name="connsiteY541" fmla="*/ 208485 h 391607"/>
                <a:gd name="connsiteX542" fmla="*/ 406293 w 1057826"/>
                <a:gd name="connsiteY542" fmla="*/ 203606 h 391607"/>
                <a:gd name="connsiteX543" fmla="*/ 407904 w 1057826"/>
                <a:gd name="connsiteY543" fmla="*/ 195475 h 391607"/>
                <a:gd name="connsiteX544" fmla="*/ 409515 w 1057826"/>
                <a:gd name="connsiteY544" fmla="*/ 188970 h 391607"/>
                <a:gd name="connsiteX545" fmla="*/ 412736 w 1057826"/>
                <a:gd name="connsiteY545" fmla="*/ 184091 h 391607"/>
                <a:gd name="connsiteX546" fmla="*/ 415958 w 1057826"/>
                <a:gd name="connsiteY546" fmla="*/ 172707 h 391607"/>
                <a:gd name="connsiteX547" fmla="*/ 415958 w 1057826"/>
                <a:gd name="connsiteY547" fmla="*/ 167829 h 391607"/>
                <a:gd name="connsiteX548" fmla="*/ 420791 w 1057826"/>
                <a:gd name="connsiteY548" fmla="*/ 162950 h 391607"/>
                <a:gd name="connsiteX549" fmla="*/ 424012 w 1057826"/>
                <a:gd name="connsiteY549" fmla="*/ 159698 h 391607"/>
                <a:gd name="connsiteX550" fmla="*/ 427234 w 1057826"/>
                <a:gd name="connsiteY550" fmla="*/ 158072 h 391607"/>
                <a:gd name="connsiteX551" fmla="*/ 430456 w 1057826"/>
                <a:gd name="connsiteY551" fmla="*/ 156445 h 391607"/>
                <a:gd name="connsiteX552" fmla="*/ 433678 w 1057826"/>
                <a:gd name="connsiteY552" fmla="*/ 149940 h 391607"/>
                <a:gd name="connsiteX553" fmla="*/ 438510 w 1057826"/>
                <a:gd name="connsiteY553" fmla="*/ 148314 h 391607"/>
                <a:gd name="connsiteX554" fmla="*/ 444953 w 1057826"/>
                <a:gd name="connsiteY554" fmla="*/ 151567 h 391607"/>
                <a:gd name="connsiteX555" fmla="*/ 451397 w 1057826"/>
                <a:gd name="connsiteY555" fmla="*/ 149940 h 391607"/>
                <a:gd name="connsiteX556" fmla="*/ 457840 w 1057826"/>
                <a:gd name="connsiteY556" fmla="*/ 153193 h 391607"/>
                <a:gd name="connsiteX557" fmla="*/ 465895 w 1057826"/>
                <a:gd name="connsiteY557" fmla="*/ 154819 h 391607"/>
                <a:gd name="connsiteX558" fmla="*/ 470727 w 1057826"/>
                <a:gd name="connsiteY558" fmla="*/ 154819 h 391607"/>
                <a:gd name="connsiteX559" fmla="*/ 475560 w 1057826"/>
                <a:gd name="connsiteY559" fmla="*/ 154819 h 391607"/>
                <a:gd name="connsiteX560" fmla="*/ 482003 w 1057826"/>
                <a:gd name="connsiteY560" fmla="*/ 156445 h 391607"/>
                <a:gd name="connsiteX561" fmla="*/ 486836 w 1057826"/>
                <a:gd name="connsiteY561" fmla="*/ 156445 h 391607"/>
                <a:gd name="connsiteX562" fmla="*/ 493279 w 1057826"/>
                <a:gd name="connsiteY562" fmla="*/ 149940 h 391607"/>
                <a:gd name="connsiteX563" fmla="*/ 498112 w 1057826"/>
                <a:gd name="connsiteY563" fmla="*/ 143436 h 391607"/>
                <a:gd name="connsiteX564" fmla="*/ 504555 w 1057826"/>
                <a:gd name="connsiteY564" fmla="*/ 140183 h 391607"/>
                <a:gd name="connsiteX565" fmla="*/ 533176 w 1057826"/>
                <a:gd name="connsiteY565" fmla="*/ 95695 h 391607"/>
                <a:gd name="connsiteX566" fmla="*/ 536351 w 1057826"/>
                <a:gd name="connsiteY566" fmla="*/ 95695 h 391607"/>
                <a:gd name="connsiteX567" fmla="*/ 537938 w 1057826"/>
                <a:gd name="connsiteY567" fmla="*/ 98870 h 391607"/>
                <a:gd name="connsiteX568" fmla="*/ 536351 w 1057826"/>
                <a:gd name="connsiteY568" fmla="*/ 102045 h 391607"/>
                <a:gd name="connsiteX569" fmla="*/ 533176 w 1057826"/>
                <a:gd name="connsiteY569" fmla="*/ 106807 h 391607"/>
                <a:gd name="connsiteX570" fmla="*/ 531588 w 1057826"/>
                <a:gd name="connsiteY570" fmla="*/ 103632 h 391607"/>
                <a:gd name="connsiteX571" fmla="*/ 533176 w 1057826"/>
                <a:gd name="connsiteY571" fmla="*/ 95695 h 391607"/>
                <a:gd name="connsiteX572" fmla="*/ 4096 w 1057826"/>
                <a:gd name="connsiteY572" fmla="*/ 75503 h 391607"/>
                <a:gd name="connsiteX573" fmla="*/ 7967 w 1057826"/>
                <a:gd name="connsiteY573" fmla="*/ 76722 h 391607"/>
                <a:gd name="connsiteX574" fmla="*/ 12856 w 1057826"/>
                <a:gd name="connsiteY574" fmla="*/ 81601 h 391607"/>
                <a:gd name="connsiteX575" fmla="*/ 21004 w 1057826"/>
                <a:gd name="connsiteY575" fmla="*/ 79975 h 391607"/>
                <a:gd name="connsiteX576" fmla="*/ 29152 w 1057826"/>
                <a:gd name="connsiteY576" fmla="*/ 83227 h 391607"/>
                <a:gd name="connsiteX577" fmla="*/ 37300 w 1057826"/>
                <a:gd name="connsiteY577" fmla="*/ 81601 h 391607"/>
                <a:gd name="connsiteX578" fmla="*/ 42189 w 1057826"/>
                <a:gd name="connsiteY578" fmla="*/ 84853 h 391607"/>
                <a:gd name="connsiteX579" fmla="*/ 42189 w 1057826"/>
                <a:gd name="connsiteY579" fmla="*/ 81601 h 391607"/>
                <a:gd name="connsiteX580" fmla="*/ 43819 w 1057826"/>
                <a:gd name="connsiteY580" fmla="*/ 84853 h 391607"/>
                <a:gd name="connsiteX581" fmla="*/ 45448 w 1057826"/>
                <a:gd name="connsiteY581" fmla="*/ 89732 h 391607"/>
                <a:gd name="connsiteX582" fmla="*/ 50337 w 1057826"/>
                <a:gd name="connsiteY582" fmla="*/ 91358 h 391607"/>
                <a:gd name="connsiteX583" fmla="*/ 51967 w 1057826"/>
                <a:gd name="connsiteY583" fmla="*/ 94611 h 391607"/>
                <a:gd name="connsiteX584" fmla="*/ 53597 w 1057826"/>
                <a:gd name="connsiteY584" fmla="*/ 99489 h 391607"/>
                <a:gd name="connsiteX585" fmla="*/ 55226 w 1057826"/>
                <a:gd name="connsiteY585" fmla="*/ 104368 h 391607"/>
                <a:gd name="connsiteX586" fmla="*/ 58486 w 1057826"/>
                <a:gd name="connsiteY586" fmla="*/ 105994 h 391607"/>
                <a:gd name="connsiteX587" fmla="*/ 61745 w 1057826"/>
                <a:gd name="connsiteY587" fmla="*/ 107620 h 391607"/>
                <a:gd name="connsiteX588" fmla="*/ 66634 w 1057826"/>
                <a:gd name="connsiteY588" fmla="*/ 110873 h 391607"/>
                <a:gd name="connsiteX589" fmla="*/ 73152 w 1057826"/>
                <a:gd name="connsiteY589" fmla="*/ 114125 h 391607"/>
                <a:gd name="connsiteX590" fmla="*/ 81301 w 1057826"/>
                <a:gd name="connsiteY590" fmla="*/ 120630 h 391607"/>
                <a:gd name="connsiteX591" fmla="*/ 81301 w 1057826"/>
                <a:gd name="connsiteY591" fmla="*/ 125509 h 391607"/>
                <a:gd name="connsiteX592" fmla="*/ 82930 w 1057826"/>
                <a:gd name="connsiteY592" fmla="*/ 127135 h 391607"/>
                <a:gd name="connsiteX593" fmla="*/ 87819 w 1057826"/>
                <a:gd name="connsiteY593" fmla="*/ 130388 h 391607"/>
                <a:gd name="connsiteX594" fmla="*/ 91079 w 1057826"/>
                <a:gd name="connsiteY594" fmla="*/ 133640 h 391607"/>
                <a:gd name="connsiteX595" fmla="*/ 94338 w 1057826"/>
                <a:gd name="connsiteY595" fmla="*/ 136892 h 391607"/>
                <a:gd name="connsiteX596" fmla="*/ 95968 w 1057826"/>
                <a:gd name="connsiteY596" fmla="*/ 135266 h 391607"/>
                <a:gd name="connsiteX597" fmla="*/ 100856 w 1057826"/>
                <a:gd name="connsiteY597" fmla="*/ 136892 h 391607"/>
                <a:gd name="connsiteX598" fmla="*/ 102486 w 1057826"/>
                <a:gd name="connsiteY598" fmla="*/ 141771 h 391607"/>
                <a:gd name="connsiteX599" fmla="*/ 104116 w 1057826"/>
                <a:gd name="connsiteY599" fmla="*/ 143397 h 391607"/>
                <a:gd name="connsiteX600" fmla="*/ 109005 w 1057826"/>
                <a:gd name="connsiteY600" fmla="*/ 138519 h 391607"/>
                <a:gd name="connsiteX601" fmla="*/ 112264 w 1057826"/>
                <a:gd name="connsiteY601" fmla="*/ 143397 h 391607"/>
                <a:gd name="connsiteX602" fmla="*/ 117153 w 1057826"/>
                <a:gd name="connsiteY602" fmla="*/ 145024 h 391607"/>
                <a:gd name="connsiteX603" fmla="*/ 118783 w 1057826"/>
                <a:gd name="connsiteY603" fmla="*/ 148276 h 391607"/>
                <a:gd name="connsiteX604" fmla="*/ 118783 w 1057826"/>
                <a:gd name="connsiteY604" fmla="*/ 151528 h 391607"/>
                <a:gd name="connsiteX605" fmla="*/ 120412 w 1057826"/>
                <a:gd name="connsiteY605" fmla="*/ 154781 h 391607"/>
                <a:gd name="connsiteX606" fmla="*/ 125301 w 1057826"/>
                <a:gd name="connsiteY606" fmla="*/ 156407 h 391607"/>
                <a:gd name="connsiteX607" fmla="*/ 128560 w 1057826"/>
                <a:gd name="connsiteY607" fmla="*/ 158033 h 391607"/>
                <a:gd name="connsiteX608" fmla="*/ 131820 w 1057826"/>
                <a:gd name="connsiteY608" fmla="*/ 162912 h 391607"/>
                <a:gd name="connsiteX609" fmla="*/ 133449 w 1057826"/>
                <a:gd name="connsiteY609" fmla="*/ 164538 h 391607"/>
                <a:gd name="connsiteX610" fmla="*/ 138338 w 1057826"/>
                <a:gd name="connsiteY610" fmla="*/ 162912 h 391607"/>
                <a:gd name="connsiteX611" fmla="*/ 143227 w 1057826"/>
                <a:gd name="connsiteY611" fmla="*/ 167791 h 391607"/>
                <a:gd name="connsiteX612" fmla="*/ 143227 w 1057826"/>
                <a:gd name="connsiteY612" fmla="*/ 171043 h 391607"/>
                <a:gd name="connsiteX613" fmla="*/ 143227 w 1057826"/>
                <a:gd name="connsiteY613" fmla="*/ 174295 h 391607"/>
                <a:gd name="connsiteX614" fmla="*/ 139968 w 1057826"/>
                <a:gd name="connsiteY614" fmla="*/ 177548 h 391607"/>
                <a:gd name="connsiteX615" fmla="*/ 141598 w 1057826"/>
                <a:gd name="connsiteY615" fmla="*/ 180800 h 391607"/>
                <a:gd name="connsiteX616" fmla="*/ 144857 w 1057826"/>
                <a:gd name="connsiteY616" fmla="*/ 180800 h 391607"/>
                <a:gd name="connsiteX617" fmla="*/ 143227 w 1057826"/>
                <a:gd name="connsiteY617" fmla="*/ 184053 h 391607"/>
                <a:gd name="connsiteX618" fmla="*/ 144857 w 1057826"/>
                <a:gd name="connsiteY618" fmla="*/ 188932 h 391607"/>
                <a:gd name="connsiteX619" fmla="*/ 151375 w 1057826"/>
                <a:gd name="connsiteY619" fmla="*/ 188932 h 391607"/>
                <a:gd name="connsiteX620" fmla="*/ 154635 w 1057826"/>
                <a:gd name="connsiteY620" fmla="*/ 190558 h 391607"/>
                <a:gd name="connsiteX621" fmla="*/ 157894 w 1057826"/>
                <a:gd name="connsiteY621" fmla="*/ 193810 h 391607"/>
                <a:gd name="connsiteX622" fmla="*/ 157894 w 1057826"/>
                <a:gd name="connsiteY622" fmla="*/ 195437 h 391607"/>
                <a:gd name="connsiteX623" fmla="*/ 157894 w 1057826"/>
                <a:gd name="connsiteY623" fmla="*/ 200315 h 391607"/>
                <a:gd name="connsiteX624" fmla="*/ 157894 w 1057826"/>
                <a:gd name="connsiteY624" fmla="*/ 201941 h 391607"/>
                <a:gd name="connsiteX625" fmla="*/ 164413 w 1057826"/>
                <a:gd name="connsiteY625" fmla="*/ 206820 h 391607"/>
                <a:gd name="connsiteX626" fmla="*/ 162783 w 1057826"/>
                <a:gd name="connsiteY626" fmla="*/ 208446 h 391607"/>
                <a:gd name="connsiteX627" fmla="*/ 164413 w 1057826"/>
                <a:gd name="connsiteY627" fmla="*/ 211699 h 391607"/>
                <a:gd name="connsiteX628" fmla="*/ 167672 w 1057826"/>
                <a:gd name="connsiteY628" fmla="*/ 213325 h 391607"/>
                <a:gd name="connsiteX629" fmla="*/ 172561 w 1057826"/>
                <a:gd name="connsiteY629" fmla="*/ 213325 h 391607"/>
                <a:gd name="connsiteX630" fmla="*/ 175820 w 1057826"/>
                <a:gd name="connsiteY630" fmla="*/ 216577 h 391607"/>
                <a:gd name="connsiteX631" fmla="*/ 182339 w 1057826"/>
                <a:gd name="connsiteY631" fmla="*/ 223082 h 391607"/>
                <a:gd name="connsiteX632" fmla="*/ 182339 w 1057826"/>
                <a:gd name="connsiteY632" fmla="*/ 227961 h 391607"/>
                <a:gd name="connsiteX633" fmla="*/ 180709 w 1057826"/>
                <a:gd name="connsiteY633" fmla="*/ 234466 h 391607"/>
                <a:gd name="connsiteX634" fmla="*/ 180709 w 1057826"/>
                <a:gd name="connsiteY634" fmla="*/ 242597 h 391607"/>
                <a:gd name="connsiteX635" fmla="*/ 180709 w 1057826"/>
                <a:gd name="connsiteY635" fmla="*/ 247476 h 391607"/>
                <a:gd name="connsiteX636" fmla="*/ 180709 w 1057826"/>
                <a:gd name="connsiteY636" fmla="*/ 257233 h 391607"/>
                <a:gd name="connsiteX637" fmla="*/ 180709 w 1057826"/>
                <a:gd name="connsiteY637" fmla="*/ 262112 h 391607"/>
                <a:gd name="connsiteX638" fmla="*/ 177450 w 1057826"/>
                <a:gd name="connsiteY638" fmla="*/ 270243 h 391607"/>
                <a:gd name="connsiteX639" fmla="*/ 172561 w 1057826"/>
                <a:gd name="connsiteY639" fmla="*/ 271869 h 391607"/>
                <a:gd name="connsiteX640" fmla="*/ 166042 w 1057826"/>
                <a:gd name="connsiteY640" fmla="*/ 268616 h 391607"/>
                <a:gd name="connsiteX641" fmla="*/ 161153 w 1057826"/>
                <a:gd name="connsiteY641" fmla="*/ 265364 h 391607"/>
                <a:gd name="connsiteX642" fmla="*/ 156264 w 1057826"/>
                <a:gd name="connsiteY642" fmla="*/ 270243 h 391607"/>
                <a:gd name="connsiteX643" fmla="*/ 151375 w 1057826"/>
                <a:gd name="connsiteY643" fmla="*/ 265364 h 391607"/>
                <a:gd name="connsiteX644" fmla="*/ 143227 w 1057826"/>
                <a:gd name="connsiteY644" fmla="*/ 260485 h 391607"/>
                <a:gd name="connsiteX645" fmla="*/ 130190 w 1057826"/>
                <a:gd name="connsiteY645" fmla="*/ 249102 h 391607"/>
                <a:gd name="connsiteX646" fmla="*/ 123671 w 1057826"/>
                <a:gd name="connsiteY646" fmla="*/ 236092 h 391607"/>
                <a:gd name="connsiteX647" fmla="*/ 117153 w 1057826"/>
                <a:gd name="connsiteY647" fmla="*/ 232840 h 391607"/>
                <a:gd name="connsiteX648" fmla="*/ 112264 w 1057826"/>
                <a:gd name="connsiteY648" fmla="*/ 229587 h 391607"/>
                <a:gd name="connsiteX649" fmla="*/ 107375 w 1057826"/>
                <a:gd name="connsiteY649" fmla="*/ 224709 h 391607"/>
                <a:gd name="connsiteX650" fmla="*/ 102486 w 1057826"/>
                <a:gd name="connsiteY650" fmla="*/ 219830 h 391607"/>
                <a:gd name="connsiteX651" fmla="*/ 94338 w 1057826"/>
                <a:gd name="connsiteY651" fmla="*/ 205194 h 391607"/>
                <a:gd name="connsiteX652" fmla="*/ 87819 w 1057826"/>
                <a:gd name="connsiteY652" fmla="*/ 192184 h 391607"/>
                <a:gd name="connsiteX653" fmla="*/ 84560 w 1057826"/>
                <a:gd name="connsiteY653" fmla="*/ 187305 h 391607"/>
                <a:gd name="connsiteX654" fmla="*/ 79671 w 1057826"/>
                <a:gd name="connsiteY654" fmla="*/ 179174 h 391607"/>
                <a:gd name="connsiteX655" fmla="*/ 76412 w 1057826"/>
                <a:gd name="connsiteY655" fmla="*/ 172669 h 391607"/>
                <a:gd name="connsiteX656" fmla="*/ 68264 w 1057826"/>
                <a:gd name="connsiteY656" fmla="*/ 167791 h 391607"/>
                <a:gd name="connsiteX657" fmla="*/ 63375 w 1057826"/>
                <a:gd name="connsiteY657" fmla="*/ 156407 h 391607"/>
                <a:gd name="connsiteX658" fmla="*/ 63375 w 1057826"/>
                <a:gd name="connsiteY658" fmla="*/ 149902 h 391607"/>
                <a:gd name="connsiteX659" fmla="*/ 60115 w 1057826"/>
                <a:gd name="connsiteY659" fmla="*/ 141771 h 391607"/>
                <a:gd name="connsiteX660" fmla="*/ 53597 w 1057826"/>
                <a:gd name="connsiteY660" fmla="*/ 136892 h 391607"/>
                <a:gd name="connsiteX661" fmla="*/ 42189 w 1057826"/>
                <a:gd name="connsiteY661" fmla="*/ 132014 h 391607"/>
                <a:gd name="connsiteX662" fmla="*/ 40560 w 1057826"/>
                <a:gd name="connsiteY662" fmla="*/ 125509 h 391607"/>
                <a:gd name="connsiteX663" fmla="*/ 37300 w 1057826"/>
                <a:gd name="connsiteY663" fmla="*/ 117378 h 391607"/>
                <a:gd name="connsiteX664" fmla="*/ 24263 w 1057826"/>
                <a:gd name="connsiteY664" fmla="*/ 114125 h 391607"/>
                <a:gd name="connsiteX665" fmla="*/ 21004 w 1057826"/>
                <a:gd name="connsiteY665" fmla="*/ 110873 h 391607"/>
                <a:gd name="connsiteX666" fmla="*/ 19374 w 1057826"/>
                <a:gd name="connsiteY666" fmla="*/ 105994 h 391607"/>
                <a:gd name="connsiteX667" fmla="*/ 11226 w 1057826"/>
                <a:gd name="connsiteY667" fmla="*/ 99489 h 391607"/>
                <a:gd name="connsiteX668" fmla="*/ 6337 w 1057826"/>
                <a:gd name="connsiteY668" fmla="*/ 94611 h 391607"/>
                <a:gd name="connsiteX669" fmla="*/ 1448 w 1057826"/>
                <a:gd name="connsiteY669" fmla="*/ 86480 h 391607"/>
                <a:gd name="connsiteX670" fmla="*/ 1448 w 1057826"/>
                <a:gd name="connsiteY670" fmla="*/ 76722 h 391607"/>
                <a:gd name="connsiteX671" fmla="*/ 4096 w 1057826"/>
                <a:gd name="connsiteY671" fmla="*/ 75503 h 391607"/>
                <a:gd name="connsiteX672" fmla="*/ 452213 w 1057826"/>
                <a:gd name="connsiteY672" fmla="*/ 67120 h 391607"/>
                <a:gd name="connsiteX673" fmla="*/ 452213 w 1057826"/>
                <a:gd name="connsiteY673" fmla="*/ 73470 h 391607"/>
                <a:gd name="connsiteX674" fmla="*/ 450626 w 1057826"/>
                <a:gd name="connsiteY674" fmla="*/ 71882 h 391607"/>
                <a:gd name="connsiteX675" fmla="*/ 452213 w 1057826"/>
                <a:gd name="connsiteY675" fmla="*/ 67120 h 391607"/>
                <a:gd name="connsiteX676" fmla="*/ 442235 w 1057826"/>
                <a:gd name="connsiteY676" fmla="*/ 67120 h 391607"/>
                <a:gd name="connsiteX677" fmla="*/ 440421 w 1057826"/>
                <a:gd name="connsiteY677" fmla="*/ 75058 h 391607"/>
                <a:gd name="connsiteX678" fmla="*/ 436792 w 1057826"/>
                <a:gd name="connsiteY678" fmla="*/ 71883 h 391607"/>
                <a:gd name="connsiteX679" fmla="*/ 433164 w 1057826"/>
                <a:gd name="connsiteY679" fmla="*/ 70295 h 391607"/>
                <a:gd name="connsiteX680" fmla="*/ 436792 w 1057826"/>
                <a:gd name="connsiteY680" fmla="*/ 68707 h 391607"/>
                <a:gd name="connsiteX681" fmla="*/ 442235 w 1057826"/>
                <a:gd name="connsiteY681" fmla="*/ 67120 h 391607"/>
                <a:gd name="connsiteX682" fmla="*/ 362090 w 1057826"/>
                <a:gd name="connsiteY682" fmla="*/ 54447 h 391607"/>
                <a:gd name="connsiteX683" fmla="*/ 365353 w 1057826"/>
                <a:gd name="connsiteY683" fmla="*/ 54447 h 391607"/>
                <a:gd name="connsiteX684" fmla="*/ 370246 w 1057826"/>
                <a:gd name="connsiteY684" fmla="*/ 56061 h 391607"/>
                <a:gd name="connsiteX685" fmla="*/ 371878 w 1057826"/>
                <a:gd name="connsiteY685" fmla="*/ 59290 h 391607"/>
                <a:gd name="connsiteX686" fmla="*/ 375140 w 1057826"/>
                <a:gd name="connsiteY686" fmla="*/ 59290 h 391607"/>
                <a:gd name="connsiteX687" fmla="*/ 376771 w 1057826"/>
                <a:gd name="connsiteY687" fmla="*/ 62520 h 391607"/>
                <a:gd name="connsiteX688" fmla="*/ 378402 w 1057826"/>
                <a:gd name="connsiteY688" fmla="*/ 65749 h 391607"/>
                <a:gd name="connsiteX689" fmla="*/ 381665 w 1057826"/>
                <a:gd name="connsiteY689" fmla="*/ 68978 h 391607"/>
                <a:gd name="connsiteX690" fmla="*/ 386558 w 1057826"/>
                <a:gd name="connsiteY690" fmla="*/ 72208 h 391607"/>
                <a:gd name="connsiteX691" fmla="*/ 389821 w 1057826"/>
                <a:gd name="connsiteY691" fmla="*/ 73822 h 391607"/>
                <a:gd name="connsiteX692" fmla="*/ 393083 w 1057826"/>
                <a:gd name="connsiteY692" fmla="*/ 75437 h 391607"/>
                <a:gd name="connsiteX693" fmla="*/ 399608 w 1057826"/>
                <a:gd name="connsiteY693" fmla="*/ 78666 h 391607"/>
                <a:gd name="connsiteX694" fmla="*/ 404501 w 1057826"/>
                <a:gd name="connsiteY694" fmla="*/ 80281 h 391607"/>
                <a:gd name="connsiteX695" fmla="*/ 401239 w 1057826"/>
                <a:gd name="connsiteY695" fmla="*/ 86739 h 391607"/>
                <a:gd name="connsiteX696" fmla="*/ 399608 w 1057826"/>
                <a:gd name="connsiteY696" fmla="*/ 88354 h 391607"/>
                <a:gd name="connsiteX697" fmla="*/ 394714 w 1057826"/>
                <a:gd name="connsiteY697" fmla="*/ 88354 h 391607"/>
                <a:gd name="connsiteX698" fmla="*/ 388189 w 1057826"/>
                <a:gd name="connsiteY698" fmla="*/ 86739 h 391607"/>
                <a:gd name="connsiteX699" fmla="*/ 388189 w 1057826"/>
                <a:gd name="connsiteY699" fmla="*/ 91583 h 391607"/>
                <a:gd name="connsiteX700" fmla="*/ 391452 w 1057826"/>
                <a:gd name="connsiteY700" fmla="*/ 94813 h 391607"/>
                <a:gd name="connsiteX701" fmla="*/ 389821 w 1057826"/>
                <a:gd name="connsiteY701" fmla="*/ 98042 h 391607"/>
                <a:gd name="connsiteX702" fmla="*/ 386558 w 1057826"/>
                <a:gd name="connsiteY702" fmla="*/ 99656 h 391607"/>
                <a:gd name="connsiteX703" fmla="*/ 384927 w 1057826"/>
                <a:gd name="connsiteY703" fmla="*/ 101271 h 391607"/>
                <a:gd name="connsiteX704" fmla="*/ 381665 w 1057826"/>
                <a:gd name="connsiteY704" fmla="*/ 101271 h 391607"/>
                <a:gd name="connsiteX705" fmla="*/ 378402 w 1057826"/>
                <a:gd name="connsiteY705" fmla="*/ 104500 h 391607"/>
                <a:gd name="connsiteX706" fmla="*/ 380033 w 1057826"/>
                <a:gd name="connsiteY706" fmla="*/ 106115 h 391607"/>
                <a:gd name="connsiteX707" fmla="*/ 380033 w 1057826"/>
                <a:gd name="connsiteY707" fmla="*/ 110959 h 391607"/>
                <a:gd name="connsiteX708" fmla="*/ 373509 w 1057826"/>
                <a:gd name="connsiteY708" fmla="*/ 109344 h 391607"/>
                <a:gd name="connsiteX709" fmla="*/ 371878 w 1057826"/>
                <a:gd name="connsiteY709" fmla="*/ 114188 h 391607"/>
                <a:gd name="connsiteX710" fmla="*/ 371878 w 1057826"/>
                <a:gd name="connsiteY710" fmla="*/ 115803 h 391607"/>
                <a:gd name="connsiteX711" fmla="*/ 375140 w 1057826"/>
                <a:gd name="connsiteY711" fmla="*/ 120647 h 391607"/>
                <a:gd name="connsiteX712" fmla="*/ 376771 w 1057826"/>
                <a:gd name="connsiteY712" fmla="*/ 122261 h 391607"/>
                <a:gd name="connsiteX713" fmla="*/ 380033 w 1057826"/>
                <a:gd name="connsiteY713" fmla="*/ 127105 h 391607"/>
                <a:gd name="connsiteX714" fmla="*/ 383296 w 1057826"/>
                <a:gd name="connsiteY714" fmla="*/ 130335 h 391607"/>
                <a:gd name="connsiteX715" fmla="*/ 383296 w 1057826"/>
                <a:gd name="connsiteY715" fmla="*/ 135179 h 391607"/>
                <a:gd name="connsiteX716" fmla="*/ 383296 w 1057826"/>
                <a:gd name="connsiteY716" fmla="*/ 138408 h 391607"/>
                <a:gd name="connsiteX717" fmla="*/ 386558 w 1057826"/>
                <a:gd name="connsiteY717" fmla="*/ 144866 h 391607"/>
                <a:gd name="connsiteX718" fmla="*/ 389821 w 1057826"/>
                <a:gd name="connsiteY718" fmla="*/ 148096 h 391607"/>
                <a:gd name="connsiteX719" fmla="*/ 396345 w 1057826"/>
                <a:gd name="connsiteY719" fmla="*/ 151325 h 391607"/>
                <a:gd name="connsiteX720" fmla="*/ 399608 w 1057826"/>
                <a:gd name="connsiteY720" fmla="*/ 154554 h 391607"/>
                <a:gd name="connsiteX721" fmla="*/ 396345 w 1057826"/>
                <a:gd name="connsiteY721" fmla="*/ 156169 h 391607"/>
                <a:gd name="connsiteX722" fmla="*/ 389821 w 1057826"/>
                <a:gd name="connsiteY722" fmla="*/ 157784 h 391607"/>
                <a:gd name="connsiteX723" fmla="*/ 386558 w 1057826"/>
                <a:gd name="connsiteY723" fmla="*/ 154554 h 391607"/>
                <a:gd name="connsiteX724" fmla="*/ 381665 w 1057826"/>
                <a:gd name="connsiteY724" fmla="*/ 157784 h 391607"/>
                <a:gd name="connsiteX725" fmla="*/ 378402 w 1057826"/>
                <a:gd name="connsiteY725" fmla="*/ 161013 h 391607"/>
                <a:gd name="connsiteX726" fmla="*/ 375140 w 1057826"/>
                <a:gd name="connsiteY726" fmla="*/ 165857 h 391607"/>
                <a:gd name="connsiteX727" fmla="*/ 375140 w 1057826"/>
                <a:gd name="connsiteY727" fmla="*/ 170701 h 391607"/>
                <a:gd name="connsiteX728" fmla="*/ 375140 w 1057826"/>
                <a:gd name="connsiteY728" fmla="*/ 177159 h 391607"/>
                <a:gd name="connsiteX729" fmla="*/ 373509 w 1057826"/>
                <a:gd name="connsiteY729" fmla="*/ 183618 h 391607"/>
                <a:gd name="connsiteX730" fmla="*/ 362090 w 1057826"/>
                <a:gd name="connsiteY730" fmla="*/ 196535 h 391607"/>
                <a:gd name="connsiteX731" fmla="*/ 357197 w 1057826"/>
                <a:gd name="connsiteY731" fmla="*/ 198150 h 391607"/>
                <a:gd name="connsiteX732" fmla="*/ 357197 w 1057826"/>
                <a:gd name="connsiteY732" fmla="*/ 202994 h 391607"/>
                <a:gd name="connsiteX733" fmla="*/ 358828 w 1057826"/>
                <a:gd name="connsiteY733" fmla="*/ 209452 h 391607"/>
                <a:gd name="connsiteX734" fmla="*/ 358828 w 1057826"/>
                <a:gd name="connsiteY734" fmla="*/ 212682 h 391607"/>
                <a:gd name="connsiteX735" fmla="*/ 355566 w 1057826"/>
                <a:gd name="connsiteY735" fmla="*/ 219140 h 391607"/>
                <a:gd name="connsiteX736" fmla="*/ 353934 w 1057826"/>
                <a:gd name="connsiteY736" fmla="*/ 222369 h 391607"/>
                <a:gd name="connsiteX737" fmla="*/ 350672 w 1057826"/>
                <a:gd name="connsiteY737" fmla="*/ 227213 h 391607"/>
                <a:gd name="connsiteX738" fmla="*/ 347410 w 1057826"/>
                <a:gd name="connsiteY738" fmla="*/ 232057 h 391607"/>
                <a:gd name="connsiteX739" fmla="*/ 345778 w 1057826"/>
                <a:gd name="connsiteY739" fmla="*/ 233672 h 391607"/>
                <a:gd name="connsiteX740" fmla="*/ 342516 w 1057826"/>
                <a:gd name="connsiteY740" fmla="*/ 236901 h 391607"/>
                <a:gd name="connsiteX741" fmla="*/ 337622 w 1057826"/>
                <a:gd name="connsiteY741" fmla="*/ 238516 h 391607"/>
                <a:gd name="connsiteX742" fmla="*/ 331098 w 1057826"/>
                <a:gd name="connsiteY742" fmla="*/ 240130 h 391607"/>
                <a:gd name="connsiteX743" fmla="*/ 327835 w 1057826"/>
                <a:gd name="connsiteY743" fmla="*/ 240130 h 391607"/>
                <a:gd name="connsiteX744" fmla="*/ 326204 w 1057826"/>
                <a:gd name="connsiteY744" fmla="*/ 235287 h 391607"/>
                <a:gd name="connsiteX745" fmla="*/ 324573 w 1057826"/>
                <a:gd name="connsiteY745" fmla="*/ 227213 h 391607"/>
                <a:gd name="connsiteX746" fmla="*/ 319679 w 1057826"/>
                <a:gd name="connsiteY746" fmla="*/ 227213 h 391607"/>
                <a:gd name="connsiteX747" fmla="*/ 313155 w 1057826"/>
                <a:gd name="connsiteY747" fmla="*/ 228828 h 391607"/>
                <a:gd name="connsiteX748" fmla="*/ 311523 w 1057826"/>
                <a:gd name="connsiteY748" fmla="*/ 225599 h 391607"/>
                <a:gd name="connsiteX749" fmla="*/ 303367 w 1057826"/>
                <a:gd name="connsiteY749" fmla="*/ 222369 h 391607"/>
                <a:gd name="connsiteX750" fmla="*/ 298474 w 1057826"/>
                <a:gd name="connsiteY750" fmla="*/ 225599 h 391607"/>
                <a:gd name="connsiteX751" fmla="*/ 293580 w 1057826"/>
                <a:gd name="connsiteY751" fmla="*/ 227213 h 391607"/>
                <a:gd name="connsiteX752" fmla="*/ 290318 w 1057826"/>
                <a:gd name="connsiteY752" fmla="*/ 225599 h 391607"/>
                <a:gd name="connsiteX753" fmla="*/ 280531 w 1057826"/>
                <a:gd name="connsiteY753" fmla="*/ 227213 h 391607"/>
                <a:gd name="connsiteX754" fmla="*/ 280531 w 1057826"/>
                <a:gd name="connsiteY754" fmla="*/ 223984 h 391607"/>
                <a:gd name="connsiteX755" fmla="*/ 280531 w 1057826"/>
                <a:gd name="connsiteY755" fmla="*/ 220755 h 391607"/>
                <a:gd name="connsiteX756" fmla="*/ 275637 w 1057826"/>
                <a:gd name="connsiteY756" fmla="*/ 217526 h 391607"/>
                <a:gd name="connsiteX757" fmla="*/ 270744 w 1057826"/>
                <a:gd name="connsiteY757" fmla="*/ 220755 h 391607"/>
                <a:gd name="connsiteX758" fmla="*/ 269112 w 1057826"/>
                <a:gd name="connsiteY758" fmla="*/ 220755 h 391607"/>
                <a:gd name="connsiteX759" fmla="*/ 264219 w 1057826"/>
                <a:gd name="connsiteY759" fmla="*/ 219140 h 391607"/>
                <a:gd name="connsiteX760" fmla="*/ 260956 w 1057826"/>
                <a:gd name="connsiteY760" fmla="*/ 220755 h 391607"/>
                <a:gd name="connsiteX761" fmla="*/ 257694 w 1057826"/>
                <a:gd name="connsiteY761" fmla="*/ 219140 h 391607"/>
                <a:gd name="connsiteX762" fmla="*/ 254432 w 1057826"/>
                <a:gd name="connsiteY762" fmla="*/ 217526 h 391607"/>
                <a:gd name="connsiteX763" fmla="*/ 252800 w 1057826"/>
                <a:gd name="connsiteY763" fmla="*/ 215911 h 391607"/>
                <a:gd name="connsiteX764" fmla="*/ 251169 w 1057826"/>
                <a:gd name="connsiteY764" fmla="*/ 211067 h 391607"/>
                <a:gd name="connsiteX765" fmla="*/ 247907 w 1057826"/>
                <a:gd name="connsiteY765" fmla="*/ 204608 h 391607"/>
                <a:gd name="connsiteX766" fmla="*/ 246276 w 1057826"/>
                <a:gd name="connsiteY766" fmla="*/ 198150 h 391607"/>
                <a:gd name="connsiteX767" fmla="*/ 246276 w 1057826"/>
                <a:gd name="connsiteY767" fmla="*/ 194921 h 391607"/>
                <a:gd name="connsiteX768" fmla="*/ 243013 w 1057826"/>
                <a:gd name="connsiteY768" fmla="*/ 190077 h 391607"/>
                <a:gd name="connsiteX769" fmla="*/ 238120 w 1057826"/>
                <a:gd name="connsiteY769" fmla="*/ 173930 h 391607"/>
                <a:gd name="connsiteX770" fmla="*/ 234857 w 1057826"/>
                <a:gd name="connsiteY770" fmla="*/ 170701 h 391607"/>
                <a:gd name="connsiteX771" fmla="*/ 233226 w 1057826"/>
                <a:gd name="connsiteY771" fmla="*/ 167471 h 391607"/>
                <a:gd name="connsiteX772" fmla="*/ 233226 w 1057826"/>
                <a:gd name="connsiteY772" fmla="*/ 161013 h 391607"/>
                <a:gd name="connsiteX773" fmla="*/ 234857 w 1057826"/>
                <a:gd name="connsiteY773" fmla="*/ 149710 h 391607"/>
                <a:gd name="connsiteX774" fmla="*/ 238120 w 1057826"/>
                <a:gd name="connsiteY774" fmla="*/ 143252 h 391607"/>
                <a:gd name="connsiteX775" fmla="*/ 243013 w 1057826"/>
                <a:gd name="connsiteY775" fmla="*/ 140022 h 391607"/>
                <a:gd name="connsiteX776" fmla="*/ 244644 w 1057826"/>
                <a:gd name="connsiteY776" fmla="*/ 144866 h 391607"/>
                <a:gd name="connsiteX777" fmla="*/ 251169 w 1057826"/>
                <a:gd name="connsiteY777" fmla="*/ 143252 h 391607"/>
                <a:gd name="connsiteX778" fmla="*/ 254432 w 1057826"/>
                <a:gd name="connsiteY778" fmla="*/ 143252 h 391607"/>
                <a:gd name="connsiteX779" fmla="*/ 260956 w 1057826"/>
                <a:gd name="connsiteY779" fmla="*/ 144866 h 391607"/>
                <a:gd name="connsiteX780" fmla="*/ 267481 w 1057826"/>
                <a:gd name="connsiteY780" fmla="*/ 144866 h 391607"/>
                <a:gd name="connsiteX781" fmla="*/ 267481 w 1057826"/>
                <a:gd name="connsiteY781" fmla="*/ 138408 h 391607"/>
                <a:gd name="connsiteX782" fmla="*/ 267481 w 1057826"/>
                <a:gd name="connsiteY782" fmla="*/ 133564 h 391607"/>
                <a:gd name="connsiteX783" fmla="*/ 269112 w 1057826"/>
                <a:gd name="connsiteY783" fmla="*/ 127105 h 391607"/>
                <a:gd name="connsiteX784" fmla="*/ 274006 w 1057826"/>
                <a:gd name="connsiteY784" fmla="*/ 127105 h 391607"/>
                <a:gd name="connsiteX785" fmla="*/ 277268 w 1057826"/>
                <a:gd name="connsiteY785" fmla="*/ 125491 h 391607"/>
                <a:gd name="connsiteX786" fmla="*/ 283793 w 1057826"/>
                <a:gd name="connsiteY786" fmla="*/ 123876 h 391607"/>
                <a:gd name="connsiteX787" fmla="*/ 290318 w 1057826"/>
                <a:gd name="connsiteY787" fmla="*/ 122261 h 391607"/>
                <a:gd name="connsiteX788" fmla="*/ 295211 w 1057826"/>
                <a:gd name="connsiteY788" fmla="*/ 117418 h 391607"/>
                <a:gd name="connsiteX789" fmla="*/ 300105 w 1057826"/>
                <a:gd name="connsiteY789" fmla="*/ 115803 h 391607"/>
                <a:gd name="connsiteX790" fmla="*/ 303367 w 1057826"/>
                <a:gd name="connsiteY790" fmla="*/ 110959 h 391607"/>
                <a:gd name="connsiteX791" fmla="*/ 308261 w 1057826"/>
                <a:gd name="connsiteY791" fmla="*/ 104500 h 391607"/>
                <a:gd name="connsiteX792" fmla="*/ 314786 w 1057826"/>
                <a:gd name="connsiteY792" fmla="*/ 101271 h 391607"/>
                <a:gd name="connsiteX793" fmla="*/ 314786 w 1057826"/>
                <a:gd name="connsiteY793" fmla="*/ 98042 h 391607"/>
                <a:gd name="connsiteX794" fmla="*/ 318048 w 1057826"/>
                <a:gd name="connsiteY794" fmla="*/ 94813 h 391607"/>
                <a:gd name="connsiteX795" fmla="*/ 319679 w 1057826"/>
                <a:gd name="connsiteY795" fmla="*/ 96427 h 391607"/>
                <a:gd name="connsiteX796" fmla="*/ 321311 w 1057826"/>
                <a:gd name="connsiteY796" fmla="*/ 99656 h 391607"/>
                <a:gd name="connsiteX797" fmla="*/ 326204 w 1057826"/>
                <a:gd name="connsiteY797" fmla="*/ 104500 h 391607"/>
                <a:gd name="connsiteX798" fmla="*/ 332729 w 1057826"/>
                <a:gd name="connsiteY798" fmla="*/ 99656 h 391607"/>
                <a:gd name="connsiteX799" fmla="*/ 335991 w 1057826"/>
                <a:gd name="connsiteY799" fmla="*/ 98042 h 391607"/>
                <a:gd name="connsiteX800" fmla="*/ 339254 w 1057826"/>
                <a:gd name="connsiteY800" fmla="*/ 96427 h 391607"/>
                <a:gd name="connsiteX801" fmla="*/ 339254 w 1057826"/>
                <a:gd name="connsiteY801" fmla="*/ 91583 h 391607"/>
                <a:gd name="connsiteX802" fmla="*/ 339254 w 1057826"/>
                <a:gd name="connsiteY802" fmla="*/ 88354 h 391607"/>
                <a:gd name="connsiteX803" fmla="*/ 340885 w 1057826"/>
                <a:gd name="connsiteY803" fmla="*/ 83510 h 391607"/>
                <a:gd name="connsiteX804" fmla="*/ 342516 w 1057826"/>
                <a:gd name="connsiteY804" fmla="*/ 78666 h 391607"/>
                <a:gd name="connsiteX805" fmla="*/ 344147 w 1057826"/>
                <a:gd name="connsiteY805" fmla="*/ 75437 h 391607"/>
                <a:gd name="connsiteX806" fmla="*/ 350672 w 1057826"/>
                <a:gd name="connsiteY806" fmla="*/ 70593 h 391607"/>
                <a:gd name="connsiteX807" fmla="*/ 352303 w 1057826"/>
                <a:gd name="connsiteY807" fmla="*/ 67364 h 391607"/>
                <a:gd name="connsiteX808" fmla="*/ 355566 w 1057826"/>
                <a:gd name="connsiteY808" fmla="*/ 64134 h 391607"/>
                <a:gd name="connsiteX809" fmla="*/ 358828 w 1057826"/>
                <a:gd name="connsiteY809" fmla="*/ 57676 h 391607"/>
                <a:gd name="connsiteX810" fmla="*/ 362090 w 1057826"/>
                <a:gd name="connsiteY810" fmla="*/ 54447 h 391607"/>
                <a:gd name="connsiteX811" fmla="*/ 517015 w 1057826"/>
                <a:gd name="connsiteY811" fmla="*/ 5207 h 391607"/>
                <a:gd name="connsiteX812" fmla="*/ 520254 w 1057826"/>
                <a:gd name="connsiteY812" fmla="*/ 6830 h 391607"/>
                <a:gd name="connsiteX813" fmla="*/ 521873 w 1057826"/>
                <a:gd name="connsiteY813" fmla="*/ 11698 h 391607"/>
                <a:gd name="connsiteX814" fmla="*/ 523492 w 1057826"/>
                <a:gd name="connsiteY814" fmla="*/ 16566 h 391607"/>
                <a:gd name="connsiteX815" fmla="*/ 526731 w 1057826"/>
                <a:gd name="connsiteY815" fmla="*/ 19812 h 391607"/>
                <a:gd name="connsiteX816" fmla="*/ 526731 w 1057826"/>
                <a:gd name="connsiteY816" fmla="*/ 21435 h 391607"/>
                <a:gd name="connsiteX817" fmla="*/ 526731 w 1057826"/>
                <a:gd name="connsiteY817" fmla="*/ 24680 h 391607"/>
                <a:gd name="connsiteX818" fmla="*/ 526731 w 1057826"/>
                <a:gd name="connsiteY818" fmla="*/ 27926 h 391607"/>
                <a:gd name="connsiteX819" fmla="*/ 526731 w 1057826"/>
                <a:gd name="connsiteY819" fmla="*/ 31171 h 391607"/>
                <a:gd name="connsiteX820" fmla="*/ 528350 w 1057826"/>
                <a:gd name="connsiteY820" fmla="*/ 36040 h 391607"/>
                <a:gd name="connsiteX821" fmla="*/ 528350 w 1057826"/>
                <a:gd name="connsiteY821" fmla="*/ 37662 h 391607"/>
                <a:gd name="connsiteX822" fmla="*/ 529969 w 1057826"/>
                <a:gd name="connsiteY822" fmla="*/ 40908 h 391607"/>
                <a:gd name="connsiteX823" fmla="*/ 531589 w 1057826"/>
                <a:gd name="connsiteY823" fmla="*/ 45776 h 391607"/>
                <a:gd name="connsiteX824" fmla="*/ 531589 w 1057826"/>
                <a:gd name="connsiteY824" fmla="*/ 49022 h 391607"/>
                <a:gd name="connsiteX825" fmla="*/ 528350 w 1057826"/>
                <a:gd name="connsiteY825" fmla="*/ 52267 h 391607"/>
                <a:gd name="connsiteX826" fmla="*/ 523492 w 1057826"/>
                <a:gd name="connsiteY826" fmla="*/ 63627 h 391607"/>
                <a:gd name="connsiteX827" fmla="*/ 521873 w 1057826"/>
                <a:gd name="connsiteY827" fmla="*/ 58759 h 391607"/>
                <a:gd name="connsiteX828" fmla="*/ 520254 w 1057826"/>
                <a:gd name="connsiteY828" fmla="*/ 53890 h 391607"/>
                <a:gd name="connsiteX829" fmla="*/ 520254 w 1057826"/>
                <a:gd name="connsiteY829" fmla="*/ 49022 h 391607"/>
                <a:gd name="connsiteX830" fmla="*/ 517015 w 1057826"/>
                <a:gd name="connsiteY830" fmla="*/ 50645 h 391607"/>
                <a:gd name="connsiteX831" fmla="*/ 517015 w 1057826"/>
                <a:gd name="connsiteY831" fmla="*/ 53890 h 391607"/>
                <a:gd name="connsiteX832" fmla="*/ 513777 w 1057826"/>
                <a:gd name="connsiteY832" fmla="*/ 52267 h 391607"/>
                <a:gd name="connsiteX833" fmla="*/ 512158 w 1057826"/>
                <a:gd name="connsiteY833" fmla="*/ 57136 h 391607"/>
                <a:gd name="connsiteX834" fmla="*/ 513777 w 1057826"/>
                <a:gd name="connsiteY834" fmla="*/ 60381 h 391607"/>
                <a:gd name="connsiteX835" fmla="*/ 515396 w 1057826"/>
                <a:gd name="connsiteY835" fmla="*/ 62004 h 391607"/>
                <a:gd name="connsiteX836" fmla="*/ 517015 w 1057826"/>
                <a:gd name="connsiteY836" fmla="*/ 66872 h 391607"/>
                <a:gd name="connsiteX837" fmla="*/ 513777 w 1057826"/>
                <a:gd name="connsiteY837" fmla="*/ 71741 h 391607"/>
                <a:gd name="connsiteX838" fmla="*/ 512158 w 1057826"/>
                <a:gd name="connsiteY838" fmla="*/ 76609 h 391607"/>
                <a:gd name="connsiteX839" fmla="*/ 507300 w 1057826"/>
                <a:gd name="connsiteY839" fmla="*/ 78232 h 391607"/>
                <a:gd name="connsiteX840" fmla="*/ 507300 w 1057826"/>
                <a:gd name="connsiteY840" fmla="*/ 76609 h 391607"/>
                <a:gd name="connsiteX841" fmla="*/ 507300 w 1057826"/>
                <a:gd name="connsiteY841" fmla="*/ 74986 h 391607"/>
                <a:gd name="connsiteX842" fmla="*/ 504061 w 1057826"/>
                <a:gd name="connsiteY842" fmla="*/ 70118 h 391607"/>
                <a:gd name="connsiteX843" fmla="*/ 502442 w 1057826"/>
                <a:gd name="connsiteY843" fmla="*/ 70118 h 391607"/>
                <a:gd name="connsiteX844" fmla="*/ 499204 w 1057826"/>
                <a:gd name="connsiteY844" fmla="*/ 70118 h 391607"/>
                <a:gd name="connsiteX845" fmla="*/ 497584 w 1057826"/>
                <a:gd name="connsiteY845" fmla="*/ 70118 h 391607"/>
                <a:gd name="connsiteX846" fmla="*/ 492727 w 1057826"/>
                <a:gd name="connsiteY846" fmla="*/ 66872 h 391607"/>
                <a:gd name="connsiteX847" fmla="*/ 487869 w 1057826"/>
                <a:gd name="connsiteY847" fmla="*/ 63627 h 391607"/>
                <a:gd name="connsiteX848" fmla="*/ 487869 w 1057826"/>
                <a:gd name="connsiteY848" fmla="*/ 60381 h 391607"/>
                <a:gd name="connsiteX849" fmla="*/ 486249 w 1057826"/>
                <a:gd name="connsiteY849" fmla="*/ 55513 h 391607"/>
                <a:gd name="connsiteX850" fmla="*/ 487869 w 1057826"/>
                <a:gd name="connsiteY850" fmla="*/ 49022 h 391607"/>
                <a:gd name="connsiteX851" fmla="*/ 489488 w 1057826"/>
                <a:gd name="connsiteY851" fmla="*/ 45776 h 391607"/>
                <a:gd name="connsiteX852" fmla="*/ 489488 w 1057826"/>
                <a:gd name="connsiteY852" fmla="*/ 44154 h 391607"/>
                <a:gd name="connsiteX853" fmla="*/ 487869 w 1057826"/>
                <a:gd name="connsiteY853" fmla="*/ 39285 h 391607"/>
                <a:gd name="connsiteX854" fmla="*/ 483011 w 1057826"/>
                <a:gd name="connsiteY854" fmla="*/ 37662 h 391607"/>
                <a:gd name="connsiteX855" fmla="*/ 479772 w 1057826"/>
                <a:gd name="connsiteY855" fmla="*/ 37662 h 391607"/>
                <a:gd name="connsiteX856" fmla="*/ 479772 w 1057826"/>
                <a:gd name="connsiteY856" fmla="*/ 40908 h 391607"/>
                <a:gd name="connsiteX857" fmla="*/ 478153 w 1057826"/>
                <a:gd name="connsiteY857" fmla="*/ 44154 h 391607"/>
                <a:gd name="connsiteX858" fmla="*/ 476534 w 1057826"/>
                <a:gd name="connsiteY858" fmla="*/ 44154 h 391607"/>
                <a:gd name="connsiteX859" fmla="*/ 474915 w 1057826"/>
                <a:gd name="connsiteY859" fmla="*/ 40908 h 391607"/>
                <a:gd name="connsiteX860" fmla="*/ 471676 w 1057826"/>
                <a:gd name="connsiteY860" fmla="*/ 42531 h 391607"/>
                <a:gd name="connsiteX861" fmla="*/ 466818 w 1057826"/>
                <a:gd name="connsiteY861" fmla="*/ 42531 h 391607"/>
                <a:gd name="connsiteX862" fmla="*/ 466818 w 1057826"/>
                <a:gd name="connsiteY862" fmla="*/ 40908 h 391607"/>
                <a:gd name="connsiteX863" fmla="*/ 461961 w 1057826"/>
                <a:gd name="connsiteY863" fmla="*/ 40908 h 391607"/>
                <a:gd name="connsiteX864" fmla="*/ 458722 w 1057826"/>
                <a:gd name="connsiteY864" fmla="*/ 44154 h 391607"/>
                <a:gd name="connsiteX865" fmla="*/ 458722 w 1057826"/>
                <a:gd name="connsiteY865" fmla="*/ 47399 h 391607"/>
                <a:gd name="connsiteX866" fmla="*/ 458722 w 1057826"/>
                <a:gd name="connsiteY866" fmla="*/ 50645 h 391607"/>
                <a:gd name="connsiteX867" fmla="*/ 457103 w 1057826"/>
                <a:gd name="connsiteY867" fmla="*/ 52267 h 391607"/>
                <a:gd name="connsiteX868" fmla="*/ 455484 w 1057826"/>
                <a:gd name="connsiteY868" fmla="*/ 57136 h 391607"/>
                <a:gd name="connsiteX869" fmla="*/ 457103 w 1057826"/>
                <a:gd name="connsiteY869" fmla="*/ 58759 h 391607"/>
                <a:gd name="connsiteX870" fmla="*/ 457103 w 1057826"/>
                <a:gd name="connsiteY870" fmla="*/ 62004 h 391607"/>
                <a:gd name="connsiteX871" fmla="*/ 452245 w 1057826"/>
                <a:gd name="connsiteY871" fmla="*/ 62004 h 391607"/>
                <a:gd name="connsiteX872" fmla="*/ 453864 w 1057826"/>
                <a:gd name="connsiteY872" fmla="*/ 57136 h 391607"/>
                <a:gd name="connsiteX873" fmla="*/ 453864 w 1057826"/>
                <a:gd name="connsiteY873" fmla="*/ 52267 h 391607"/>
                <a:gd name="connsiteX874" fmla="*/ 455484 w 1057826"/>
                <a:gd name="connsiteY874" fmla="*/ 47399 h 391607"/>
                <a:gd name="connsiteX875" fmla="*/ 453864 w 1057826"/>
                <a:gd name="connsiteY875" fmla="*/ 45776 h 391607"/>
                <a:gd name="connsiteX876" fmla="*/ 455484 w 1057826"/>
                <a:gd name="connsiteY876" fmla="*/ 40908 h 391607"/>
                <a:gd name="connsiteX877" fmla="*/ 460341 w 1057826"/>
                <a:gd name="connsiteY877" fmla="*/ 34417 h 391607"/>
                <a:gd name="connsiteX878" fmla="*/ 466818 w 1057826"/>
                <a:gd name="connsiteY878" fmla="*/ 32794 h 391607"/>
                <a:gd name="connsiteX879" fmla="*/ 470057 w 1057826"/>
                <a:gd name="connsiteY879" fmla="*/ 31171 h 391607"/>
                <a:gd name="connsiteX880" fmla="*/ 471676 w 1057826"/>
                <a:gd name="connsiteY880" fmla="*/ 29549 h 391607"/>
                <a:gd name="connsiteX881" fmla="*/ 473295 w 1057826"/>
                <a:gd name="connsiteY881" fmla="*/ 26303 h 391607"/>
                <a:gd name="connsiteX882" fmla="*/ 476534 w 1057826"/>
                <a:gd name="connsiteY882" fmla="*/ 24680 h 391607"/>
                <a:gd name="connsiteX883" fmla="*/ 479772 w 1057826"/>
                <a:gd name="connsiteY883" fmla="*/ 24680 h 391607"/>
                <a:gd name="connsiteX884" fmla="*/ 484630 w 1057826"/>
                <a:gd name="connsiteY884" fmla="*/ 26303 h 391607"/>
                <a:gd name="connsiteX885" fmla="*/ 484630 w 1057826"/>
                <a:gd name="connsiteY885" fmla="*/ 27926 h 391607"/>
                <a:gd name="connsiteX886" fmla="*/ 486249 w 1057826"/>
                <a:gd name="connsiteY886" fmla="*/ 32794 h 391607"/>
                <a:gd name="connsiteX887" fmla="*/ 491107 w 1057826"/>
                <a:gd name="connsiteY887" fmla="*/ 31171 h 391607"/>
                <a:gd name="connsiteX888" fmla="*/ 491107 w 1057826"/>
                <a:gd name="connsiteY888" fmla="*/ 27926 h 391607"/>
                <a:gd name="connsiteX889" fmla="*/ 492727 w 1057826"/>
                <a:gd name="connsiteY889" fmla="*/ 26303 h 391607"/>
                <a:gd name="connsiteX890" fmla="*/ 497584 w 1057826"/>
                <a:gd name="connsiteY890" fmla="*/ 26303 h 391607"/>
                <a:gd name="connsiteX891" fmla="*/ 499204 w 1057826"/>
                <a:gd name="connsiteY891" fmla="*/ 24680 h 391607"/>
                <a:gd name="connsiteX892" fmla="*/ 502442 w 1057826"/>
                <a:gd name="connsiteY892" fmla="*/ 21435 h 391607"/>
                <a:gd name="connsiteX893" fmla="*/ 507300 w 1057826"/>
                <a:gd name="connsiteY893" fmla="*/ 18189 h 391607"/>
                <a:gd name="connsiteX894" fmla="*/ 510538 w 1057826"/>
                <a:gd name="connsiteY894" fmla="*/ 14944 h 391607"/>
                <a:gd name="connsiteX895" fmla="*/ 512158 w 1057826"/>
                <a:gd name="connsiteY895" fmla="*/ 10075 h 391607"/>
                <a:gd name="connsiteX896" fmla="*/ 517015 w 1057826"/>
                <a:gd name="connsiteY896" fmla="*/ 5207 h 391607"/>
                <a:gd name="connsiteX897" fmla="*/ 522064 w 1057826"/>
                <a:gd name="connsiteY897" fmla="*/ 444 h 391607"/>
                <a:gd name="connsiteX898" fmla="*/ 525239 w 1057826"/>
                <a:gd name="connsiteY898" fmla="*/ 2032 h 391607"/>
                <a:gd name="connsiteX899" fmla="*/ 525239 w 1057826"/>
                <a:gd name="connsiteY899" fmla="*/ 5207 h 391607"/>
                <a:gd name="connsiteX900" fmla="*/ 523652 w 1057826"/>
                <a:gd name="connsiteY900" fmla="*/ 6795 h 391607"/>
                <a:gd name="connsiteX901" fmla="*/ 522064 w 1057826"/>
                <a:gd name="connsiteY901" fmla="*/ 5207 h 391607"/>
                <a:gd name="connsiteX902" fmla="*/ 522064 w 1057826"/>
                <a:gd name="connsiteY902" fmla="*/ 444 h 39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</a:cxnLst>
              <a:rect l="l" t="t" r="r" b="b"/>
              <a:pathLst>
                <a:path w="1057826" h="391607">
                  <a:moveTo>
                    <a:pt x="407763" y="329202"/>
                  </a:moveTo>
                  <a:cubicBezTo>
                    <a:pt x="407763" y="329202"/>
                    <a:pt x="407763" y="329202"/>
                    <a:pt x="412526" y="329202"/>
                  </a:cubicBezTo>
                  <a:cubicBezTo>
                    <a:pt x="417289" y="330934"/>
                    <a:pt x="417289" y="327470"/>
                    <a:pt x="420464" y="329202"/>
                  </a:cubicBezTo>
                  <a:cubicBezTo>
                    <a:pt x="422051" y="330934"/>
                    <a:pt x="425226" y="329202"/>
                    <a:pt x="425226" y="332666"/>
                  </a:cubicBezTo>
                  <a:cubicBezTo>
                    <a:pt x="426814" y="334397"/>
                    <a:pt x="426814" y="336129"/>
                    <a:pt x="429989" y="337861"/>
                  </a:cubicBezTo>
                  <a:cubicBezTo>
                    <a:pt x="431576" y="337861"/>
                    <a:pt x="431576" y="337861"/>
                    <a:pt x="433164" y="341325"/>
                  </a:cubicBezTo>
                  <a:cubicBezTo>
                    <a:pt x="433164" y="343056"/>
                    <a:pt x="431576" y="343056"/>
                    <a:pt x="429989" y="344788"/>
                  </a:cubicBezTo>
                  <a:cubicBezTo>
                    <a:pt x="429989" y="344788"/>
                    <a:pt x="426814" y="346520"/>
                    <a:pt x="423639" y="346520"/>
                  </a:cubicBezTo>
                  <a:cubicBezTo>
                    <a:pt x="422051" y="344788"/>
                    <a:pt x="422051" y="344788"/>
                    <a:pt x="420464" y="344788"/>
                  </a:cubicBezTo>
                  <a:cubicBezTo>
                    <a:pt x="417289" y="343056"/>
                    <a:pt x="417289" y="341325"/>
                    <a:pt x="415701" y="341325"/>
                  </a:cubicBezTo>
                  <a:cubicBezTo>
                    <a:pt x="410938" y="339593"/>
                    <a:pt x="409351" y="339593"/>
                    <a:pt x="407763" y="339593"/>
                  </a:cubicBezTo>
                  <a:cubicBezTo>
                    <a:pt x="406176" y="341325"/>
                    <a:pt x="404588" y="343056"/>
                    <a:pt x="403001" y="337861"/>
                  </a:cubicBezTo>
                  <a:cubicBezTo>
                    <a:pt x="401413" y="332666"/>
                    <a:pt x="399826" y="330934"/>
                    <a:pt x="403001" y="330934"/>
                  </a:cubicBezTo>
                  <a:cubicBezTo>
                    <a:pt x="404588" y="329202"/>
                    <a:pt x="406176" y="329202"/>
                    <a:pt x="407763" y="329202"/>
                  </a:cubicBezTo>
                  <a:close/>
                  <a:moveTo>
                    <a:pt x="498251" y="324295"/>
                  </a:moveTo>
                  <a:lnTo>
                    <a:pt x="498252" y="324295"/>
                  </a:lnTo>
                  <a:lnTo>
                    <a:pt x="499839" y="324295"/>
                  </a:lnTo>
                  <a:lnTo>
                    <a:pt x="503014" y="324295"/>
                  </a:lnTo>
                  <a:cubicBezTo>
                    <a:pt x="507777" y="324295"/>
                    <a:pt x="504602" y="325982"/>
                    <a:pt x="506189" y="331042"/>
                  </a:cubicBezTo>
                  <a:cubicBezTo>
                    <a:pt x="506189" y="331042"/>
                    <a:pt x="506189" y="332729"/>
                    <a:pt x="504602" y="334416"/>
                  </a:cubicBezTo>
                  <a:cubicBezTo>
                    <a:pt x="504602" y="336102"/>
                    <a:pt x="501427" y="337789"/>
                    <a:pt x="501427" y="337789"/>
                  </a:cubicBezTo>
                  <a:cubicBezTo>
                    <a:pt x="499839" y="339476"/>
                    <a:pt x="498252" y="341163"/>
                    <a:pt x="495077" y="344536"/>
                  </a:cubicBezTo>
                  <a:cubicBezTo>
                    <a:pt x="493489" y="346223"/>
                    <a:pt x="493489" y="344536"/>
                    <a:pt x="490314" y="344536"/>
                  </a:cubicBezTo>
                  <a:cubicBezTo>
                    <a:pt x="487139" y="342849"/>
                    <a:pt x="485551" y="346223"/>
                    <a:pt x="483964" y="347910"/>
                  </a:cubicBezTo>
                  <a:cubicBezTo>
                    <a:pt x="480789" y="349596"/>
                    <a:pt x="480789" y="351283"/>
                    <a:pt x="479201" y="349596"/>
                  </a:cubicBezTo>
                  <a:cubicBezTo>
                    <a:pt x="479201" y="347910"/>
                    <a:pt x="479201" y="346223"/>
                    <a:pt x="477614" y="341163"/>
                  </a:cubicBezTo>
                  <a:cubicBezTo>
                    <a:pt x="477614" y="336102"/>
                    <a:pt x="479201" y="339476"/>
                    <a:pt x="480789" y="336102"/>
                  </a:cubicBezTo>
                  <a:cubicBezTo>
                    <a:pt x="482376" y="334416"/>
                    <a:pt x="483964" y="332729"/>
                    <a:pt x="485551" y="331042"/>
                  </a:cubicBezTo>
                  <a:cubicBezTo>
                    <a:pt x="488726" y="327669"/>
                    <a:pt x="488726" y="329355"/>
                    <a:pt x="490314" y="327669"/>
                  </a:cubicBezTo>
                  <a:lnTo>
                    <a:pt x="498251" y="324296"/>
                  </a:lnTo>
                  <a:close/>
                  <a:moveTo>
                    <a:pt x="370152" y="313182"/>
                  </a:moveTo>
                  <a:cubicBezTo>
                    <a:pt x="370152" y="313182"/>
                    <a:pt x="373571" y="313182"/>
                    <a:pt x="375281" y="313182"/>
                  </a:cubicBezTo>
                  <a:cubicBezTo>
                    <a:pt x="376991" y="313182"/>
                    <a:pt x="376991" y="314770"/>
                    <a:pt x="382120" y="317945"/>
                  </a:cubicBezTo>
                  <a:cubicBezTo>
                    <a:pt x="382120" y="317945"/>
                    <a:pt x="385539" y="319532"/>
                    <a:pt x="382120" y="322707"/>
                  </a:cubicBezTo>
                  <a:cubicBezTo>
                    <a:pt x="380410" y="324295"/>
                    <a:pt x="376991" y="325882"/>
                    <a:pt x="375281" y="327470"/>
                  </a:cubicBezTo>
                  <a:cubicBezTo>
                    <a:pt x="371862" y="329057"/>
                    <a:pt x="371862" y="327470"/>
                    <a:pt x="368443" y="325882"/>
                  </a:cubicBezTo>
                  <a:cubicBezTo>
                    <a:pt x="366733" y="325882"/>
                    <a:pt x="365023" y="324295"/>
                    <a:pt x="365023" y="321120"/>
                  </a:cubicBezTo>
                  <a:cubicBezTo>
                    <a:pt x="363314" y="319532"/>
                    <a:pt x="365023" y="316357"/>
                    <a:pt x="365023" y="314770"/>
                  </a:cubicBezTo>
                  <a:cubicBezTo>
                    <a:pt x="366733" y="313182"/>
                    <a:pt x="370152" y="313182"/>
                    <a:pt x="370152" y="313182"/>
                  </a:cubicBezTo>
                  <a:close/>
                  <a:moveTo>
                    <a:pt x="352201" y="311595"/>
                  </a:moveTo>
                  <a:cubicBezTo>
                    <a:pt x="356964" y="311595"/>
                    <a:pt x="360139" y="311595"/>
                    <a:pt x="361726" y="311595"/>
                  </a:cubicBezTo>
                  <a:cubicBezTo>
                    <a:pt x="363314" y="316358"/>
                    <a:pt x="360139" y="317945"/>
                    <a:pt x="360139" y="319533"/>
                  </a:cubicBezTo>
                  <a:cubicBezTo>
                    <a:pt x="358551" y="322708"/>
                    <a:pt x="360139" y="321121"/>
                    <a:pt x="358551" y="322708"/>
                  </a:cubicBezTo>
                  <a:cubicBezTo>
                    <a:pt x="356964" y="322708"/>
                    <a:pt x="352201" y="322708"/>
                    <a:pt x="352201" y="322708"/>
                  </a:cubicBezTo>
                  <a:cubicBezTo>
                    <a:pt x="352201" y="322708"/>
                    <a:pt x="352201" y="322708"/>
                    <a:pt x="350613" y="321121"/>
                  </a:cubicBezTo>
                  <a:cubicBezTo>
                    <a:pt x="349026" y="319533"/>
                    <a:pt x="349026" y="319533"/>
                    <a:pt x="349026" y="317945"/>
                  </a:cubicBezTo>
                  <a:cubicBezTo>
                    <a:pt x="350613" y="314770"/>
                    <a:pt x="350613" y="311595"/>
                    <a:pt x="352201" y="311595"/>
                  </a:cubicBezTo>
                  <a:close/>
                  <a:moveTo>
                    <a:pt x="536057" y="311595"/>
                  </a:moveTo>
                  <a:cubicBezTo>
                    <a:pt x="540996" y="311595"/>
                    <a:pt x="544289" y="310007"/>
                    <a:pt x="544289" y="313182"/>
                  </a:cubicBezTo>
                  <a:cubicBezTo>
                    <a:pt x="542642" y="314770"/>
                    <a:pt x="542642" y="314770"/>
                    <a:pt x="540996" y="316357"/>
                  </a:cubicBezTo>
                  <a:cubicBezTo>
                    <a:pt x="539350" y="317945"/>
                    <a:pt x="537704" y="317945"/>
                    <a:pt x="534411" y="319532"/>
                  </a:cubicBezTo>
                  <a:cubicBezTo>
                    <a:pt x="531118" y="321120"/>
                    <a:pt x="532765" y="317945"/>
                    <a:pt x="526179" y="322707"/>
                  </a:cubicBezTo>
                  <a:cubicBezTo>
                    <a:pt x="521241" y="327470"/>
                    <a:pt x="511363" y="327470"/>
                    <a:pt x="508070" y="329057"/>
                  </a:cubicBezTo>
                  <a:cubicBezTo>
                    <a:pt x="506424" y="329057"/>
                    <a:pt x="508070" y="324295"/>
                    <a:pt x="506424" y="324295"/>
                  </a:cubicBezTo>
                  <a:cubicBezTo>
                    <a:pt x="504778" y="322707"/>
                    <a:pt x="503131" y="321120"/>
                    <a:pt x="501485" y="322707"/>
                  </a:cubicBezTo>
                  <a:cubicBezTo>
                    <a:pt x="499839" y="322707"/>
                    <a:pt x="499839" y="319532"/>
                    <a:pt x="503131" y="319532"/>
                  </a:cubicBezTo>
                  <a:cubicBezTo>
                    <a:pt x="504778" y="317945"/>
                    <a:pt x="504778" y="314770"/>
                    <a:pt x="506424" y="316357"/>
                  </a:cubicBezTo>
                  <a:cubicBezTo>
                    <a:pt x="509717" y="316357"/>
                    <a:pt x="511363" y="314770"/>
                    <a:pt x="513009" y="314770"/>
                  </a:cubicBezTo>
                  <a:cubicBezTo>
                    <a:pt x="514655" y="314770"/>
                    <a:pt x="519594" y="313182"/>
                    <a:pt x="519594" y="313182"/>
                  </a:cubicBezTo>
                  <a:cubicBezTo>
                    <a:pt x="519594" y="313182"/>
                    <a:pt x="522887" y="313182"/>
                    <a:pt x="524533" y="313182"/>
                  </a:cubicBezTo>
                  <a:cubicBezTo>
                    <a:pt x="526179" y="313182"/>
                    <a:pt x="536057" y="311595"/>
                    <a:pt x="536057" y="311595"/>
                  </a:cubicBezTo>
                  <a:close/>
                  <a:moveTo>
                    <a:pt x="424092" y="311595"/>
                  </a:moveTo>
                  <a:cubicBezTo>
                    <a:pt x="425737" y="310007"/>
                    <a:pt x="427381" y="311595"/>
                    <a:pt x="430669" y="311595"/>
                  </a:cubicBezTo>
                  <a:cubicBezTo>
                    <a:pt x="432314" y="310007"/>
                    <a:pt x="432314" y="311595"/>
                    <a:pt x="435602" y="311595"/>
                  </a:cubicBezTo>
                  <a:cubicBezTo>
                    <a:pt x="440535" y="310007"/>
                    <a:pt x="438890" y="311595"/>
                    <a:pt x="438890" y="313182"/>
                  </a:cubicBezTo>
                  <a:cubicBezTo>
                    <a:pt x="440535" y="314770"/>
                    <a:pt x="442179" y="316357"/>
                    <a:pt x="445467" y="314770"/>
                  </a:cubicBezTo>
                  <a:cubicBezTo>
                    <a:pt x="448756" y="314770"/>
                    <a:pt x="447111" y="316357"/>
                    <a:pt x="448756" y="314770"/>
                  </a:cubicBezTo>
                  <a:cubicBezTo>
                    <a:pt x="452044" y="313182"/>
                    <a:pt x="452044" y="313182"/>
                    <a:pt x="455333" y="313182"/>
                  </a:cubicBezTo>
                  <a:cubicBezTo>
                    <a:pt x="456977" y="313182"/>
                    <a:pt x="456977" y="313182"/>
                    <a:pt x="455333" y="317945"/>
                  </a:cubicBezTo>
                  <a:cubicBezTo>
                    <a:pt x="453688" y="319532"/>
                    <a:pt x="450400" y="319532"/>
                    <a:pt x="445467" y="319532"/>
                  </a:cubicBezTo>
                  <a:cubicBezTo>
                    <a:pt x="445467" y="319532"/>
                    <a:pt x="437246" y="321120"/>
                    <a:pt x="435602" y="322707"/>
                  </a:cubicBezTo>
                  <a:cubicBezTo>
                    <a:pt x="432314" y="322707"/>
                    <a:pt x="429025" y="321120"/>
                    <a:pt x="429025" y="321120"/>
                  </a:cubicBezTo>
                  <a:cubicBezTo>
                    <a:pt x="427381" y="321120"/>
                    <a:pt x="422448" y="321120"/>
                    <a:pt x="420804" y="319532"/>
                  </a:cubicBezTo>
                  <a:cubicBezTo>
                    <a:pt x="417516" y="317945"/>
                    <a:pt x="410939" y="314770"/>
                    <a:pt x="412583" y="316357"/>
                  </a:cubicBezTo>
                  <a:cubicBezTo>
                    <a:pt x="415871" y="317945"/>
                    <a:pt x="419160" y="313182"/>
                    <a:pt x="419160" y="313182"/>
                  </a:cubicBezTo>
                  <a:cubicBezTo>
                    <a:pt x="419160" y="313182"/>
                    <a:pt x="422448" y="313182"/>
                    <a:pt x="424092" y="311595"/>
                  </a:cubicBezTo>
                  <a:close/>
                  <a:moveTo>
                    <a:pt x="379188" y="310008"/>
                  </a:moveTo>
                  <a:cubicBezTo>
                    <a:pt x="382363" y="308420"/>
                    <a:pt x="388713" y="308420"/>
                    <a:pt x="393476" y="311595"/>
                  </a:cubicBezTo>
                  <a:cubicBezTo>
                    <a:pt x="393476" y="313183"/>
                    <a:pt x="398239" y="311595"/>
                    <a:pt x="403001" y="313183"/>
                  </a:cubicBezTo>
                  <a:cubicBezTo>
                    <a:pt x="403001" y="313183"/>
                    <a:pt x="404589" y="316358"/>
                    <a:pt x="404589" y="317945"/>
                  </a:cubicBezTo>
                  <a:cubicBezTo>
                    <a:pt x="404589" y="319533"/>
                    <a:pt x="403001" y="321121"/>
                    <a:pt x="401414" y="321121"/>
                  </a:cubicBezTo>
                  <a:cubicBezTo>
                    <a:pt x="399826" y="321121"/>
                    <a:pt x="398239" y="322708"/>
                    <a:pt x="396651" y="322708"/>
                  </a:cubicBezTo>
                  <a:cubicBezTo>
                    <a:pt x="395064" y="322708"/>
                    <a:pt x="391889" y="321121"/>
                    <a:pt x="390301" y="319533"/>
                  </a:cubicBezTo>
                  <a:cubicBezTo>
                    <a:pt x="388713" y="317945"/>
                    <a:pt x="388713" y="319533"/>
                    <a:pt x="388713" y="314770"/>
                  </a:cubicBezTo>
                  <a:cubicBezTo>
                    <a:pt x="387126" y="311595"/>
                    <a:pt x="377601" y="311595"/>
                    <a:pt x="379188" y="310008"/>
                  </a:cubicBezTo>
                  <a:close/>
                  <a:moveTo>
                    <a:pt x="466501" y="310007"/>
                  </a:moveTo>
                  <a:cubicBezTo>
                    <a:pt x="469676" y="306832"/>
                    <a:pt x="471264" y="308420"/>
                    <a:pt x="472851" y="310007"/>
                  </a:cubicBezTo>
                  <a:cubicBezTo>
                    <a:pt x="474439" y="313182"/>
                    <a:pt x="471264" y="316358"/>
                    <a:pt x="471264" y="316358"/>
                  </a:cubicBezTo>
                  <a:cubicBezTo>
                    <a:pt x="469676" y="316358"/>
                    <a:pt x="466501" y="314770"/>
                    <a:pt x="466501" y="314770"/>
                  </a:cubicBezTo>
                  <a:cubicBezTo>
                    <a:pt x="466501" y="314770"/>
                    <a:pt x="466501" y="314770"/>
                    <a:pt x="463326" y="317945"/>
                  </a:cubicBezTo>
                  <a:cubicBezTo>
                    <a:pt x="463326" y="317945"/>
                    <a:pt x="461738" y="317945"/>
                    <a:pt x="458563" y="317945"/>
                  </a:cubicBezTo>
                  <a:cubicBezTo>
                    <a:pt x="456976" y="317945"/>
                    <a:pt x="461738" y="316358"/>
                    <a:pt x="461738" y="316358"/>
                  </a:cubicBezTo>
                  <a:cubicBezTo>
                    <a:pt x="461738" y="316358"/>
                    <a:pt x="463326" y="314770"/>
                    <a:pt x="463326" y="313182"/>
                  </a:cubicBezTo>
                  <a:cubicBezTo>
                    <a:pt x="463326" y="311595"/>
                    <a:pt x="464913" y="311595"/>
                    <a:pt x="466501" y="310007"/>
                  </a:cubicBezTo>
                  <a:close/>
                  <a:moveTo>
                    <a:pt x="496664" y="308420"/>
                  </a:moveTo>
                  <a:cubicBezTo>
                    <a:pt x="498251" y="306832"/>
                    <a:pt x="501426" y="308420"/>
                    <a:pt x="501426" y="308420"/>
                  </a:cubicBezTo>
                  <a:cubicBezTo>
                    <a:pt x="501426" y="308420"/>
                    <a:pt x="504601" y="310007"/>
                    <a:pt x="504601" y="310007"/>
                  </a:cubicBezTo>
                  <a:cubicBezTo>
                    <a:pt x="506189" y="311595"/>
                    <a:pt x="504601" y="310007"/>
                    <a:pt x="503014" y="314770"/>
                  </a:cubicBezTo>
                  <a:cubicBezTo>
                    <a:pt x="499839" y="316357"/>
                    <a:pt x="501426" y="314770"/>
                    <a:pt x="496664" y="314770"/>
                  </a:cubicBezTo>
                  <a:cubicBezTo>
                    <a:pt x="496664" y="314770"/>
                    <a:pt x="496664" y="316357"/>
                    <a:pt x="490314" y="316357"/>
                  </a:cubicBezTo>
                  <a:cubicBezTo>
                    <a:pt x="488726" y="316357"/>
                    <a:pt x="488726" y="314770"/>
                    <a:pt x="483964" y="314770"/>
                  </a:cubicBezTo>
                  <a:cubicBezTo>
                    <a:pt x="482376" y="313182"/>
                    <a:pt x="483964" y="314770"/>
                    <a:pt x="480789" y="314770"/>
                  </a:cubicBezTo>
                  <a:cubicBezTo>
                    <a:pt x="477614" y="316357"/>
                    <a:pt x="477614" y="314770"/>
                    <a:pt x="476026" y="313182"/>
                  </a:cubicBezTo>
                  <a:cubicBezTo>
                    <a:pt x="474439" y="313182"/>
                    <a:pt x="476026" y="313182"/>
                    <a:pt x="479201" y="311595"/>
                  </a:cubicBezTo>
                  <a:cubicBezTo>
                    <a:pt x="480789" y="310007"/>
                    <a:pt x="482376" y="311595"/>
                    <a:pt x="483964" y="311595"/>
                  </a:cubicBezTo>
                  <a:cubicBezTo>
                    <a:pt x="485551" y="311595"/>
                    <a:pt x="490314" y="313182"/>
                    <a:pt x="490314" y="313182"/>
                  </a:cubicBezTo>
                  <a:cubicBezTo>
                    <a:pt x="490314" y="313182"/>
                    <a:pt x="490314" y="313182"/>
                    <a:pt x="493489" y="310007"/>
                  </a:cubicBezTo>
                  <a:cubicBezTo>
                    <a:pt x="493489" y="310007"/>
                    <a:pt x="495076" y="310007"/>
                    <a:pt x="496664" y="308420"/>
                  </a:cubicBezTo>
                  <a:close/>
                  <a:moveTo>
                    <a:pt x="331563" y="308420"/>
                  </a:moveTo>
                  <a:cubicBezTo>
                    <a:pt x="333151" y="306832"/>
                    <a:pt x="333151" y="310007"/>
                    <a:pt x="337913" y="308420"/>
                  </a:cubicBezTo>
                  <a:cubicBezTo>
                    <a:pt x="337913" y="308420"/>
                    <a:pt x="341089" y="310007"/>
                    <a:pt x="345851" y="311595"/>
                  </a:cubicBezTo>
                  <a:cubicBezTo>
                    <a:pt x="347439" y="313182"/>
                    <a:pt x="345851" y="313182"/>
                    <a:pt x="341089" y="317945"/>
                  </a:cubicBezTo>
                  <a:cubicBezTo>
                    <a:pt x="339501" y="319532"/>
                    <a:pt x="341089" y="319532"/>
                    <a:pt x="339501" y="321120"/>
                  </a:cubicBezTo>
                  <a:cubicBezTo>
                    <a:pt x="337913" y="322707"/>
                    <a:pt x="336326" y="322707"/>
                    <a:pt x="333151" y="317945"/>
                  </a:cubicBezTo>
                  <a:cubicBezTo>
                    <a:pt x="331563" y="316357"/>
                    <a:pt x="329976" y="317945"/>
                    <a:pt x="329976" y="314770"/>
                  </a:cubicBezTo>
                  <a:cubicBezTo>
                    <a:pt x="329976" y="313182"/>
                    <a:pt x="329976" y="313182"/>
                    <a:pt x="331563" y="308420"/>
                  </a:cubicBezTo>
                  <a:close/>
                  <a:moveTo>
                    <a:pt x="523651" y="298895"/>
                  </a:moveTo>
                  <a:cubicBezTo>
                    <a:pt x="526826" y="298895"/>
                    <a:pt x="534764" y="297307"/>
                    <a:pt x="536351" y="300482"/>
                  </a:cubicBezTo>
                  <a:cubicBezTo>
                    <a:pt x="537939" y="303657"/>
                    <a:pt x="537939" y="303657"/>
                    <a:pt x="531589" y="305245"/>
                  </a:cubicBezTo>
                  <a:cubicBezTo>
                    <a:pt x="525238" y="306833"/>
                    <a:pt x="520476" y="303657"/>
                    <a:pt x="518888" y="306833"/>
                  </a:cubicBezTo>
                  <a:cubicBezTo>
                    <a:pt x="517301" y="308420"/>
                    <a:pt x="520476" y="298895"/>
                    <a:pt x="523651" y="298895"/>
                  </a:cubicBezTo>
                  <a:close/>
                  <a:moveTo>
                    <a:pt x="202023" y="270320"/>
                  </a:moveTo>
                  <a:cubicBezTo>
                    <a:pt x="202023" y="270320"/>
                    <a:pt x="205265" y="275083"/>
                    <a:pt x="205265" y="275083"/>
                  </a:cubicBezTo>
                  <a:cubicBezTo>
                    <a:pt x="205265" y="275083"/>
                    <a:pt x="208507" y="275083"/>
                    <a:pt x="211749" y="276670"/>
                  </a:cubicBezTo>
                  <a:cubicBezTo>
                    <a:pt x="211749" y="276670"/>
                    <a:pt x="211749" y="276670"/>
                    <a:pt x="218233" y="278258"/>
                  </a:cubicBezTo>
                  <a:cubicBezTo>
                    <a:pt x="219854" y="276670"/>
                    <a:pt x="221474" y="278258"/>
                    <a:pt x="224716" y="281433"/>
                  </a:cubicBezTo>
                  <a:cubicBezTo>
                    <a:pt x="224716" y="283020"/>
                    <a:pt x="226337" y="284608"/>
                    <a:pt x="226337" y="286195"/>
                  </a:cubicBezTo>
                  <a:cubicBezTo>
                    <a:pt x="226337" y="287783"/>
                    <a:pt x="229579" y="287783"/>
                    <a:pt x="231200" y="287783"/>
                  </a:cubicBezTo>
                  <a:cubicBezTo>
                    <a:pt x="232821" y="286195"/>
                    <a:pt x="239305" y="287783"/>
                    <a:pt x="242547" y="286195"/>
                  </a:cubicBezTo>
                  <a:cubicBezTo>
                    <a:pt x="247409" y="283020"/>
                    <a:pt x="242547" y="286195"/>
                    <a:pt x="245788" y="286195"/>
                  </a:cubicBezTo>
                  <a:cubicBezTo>
                    <a:pt x="247409" y="287783"/>
                    <a:pt x="247409" y="286195"/>
                    <a:pt x="252272" y="289370"/>
                  </a:cubicBezTo>
                  <a:cubicBezTo>
                    <a:pt x="252272" y="289370"/>
                    <a:pt x="255514" y="289370"/>
                    <a:pt x="255514" y="289370"/>
                  </a:cubicBezTo>
                  <a:cubicBezTo>
                    <a:pt x="255514" y="289370"/>
                    <a:pt x="258756" y="289370"/>
                    <a:pt x="258756" y="284608"/>
                  </a:cubicBezTo>
                  <a:cubicBezTo>
                    <a:pt x="258756" y="281433"/>
                    <a:pt x="260377" y="283020"/>
                    <a:pt x="260377" y="283020"/>
                  </a:cubicBezTo>
                  <a:cubicBezTo>
                    <a:pt x="260377" y="283020"/>
                    <a:pt x="260377" y="283020"/>
                    <a:pt x="261998" y="281433"/>
                  </a:cubicBezTo>
                  <a:cubicBezTo>
                    <a:pt x="263619" y="278258"/>
                    <a:pt x="265239" y="283020"/>
                    <a:pt x="266860" y="281433"/>
                  </a:cubicBezTo>
                  <a:cubicBezTo>
                    <a:pt x="268481" y="281433"/>
                    <a:pt x="268481" y="281433"/>
                    <a:pt x="270102" y="281433"/>
                  </a:cubicBezTo>
                  <a:cubicBezTo>
                    <a:pt x="271723" y="281433"/>
                    <a:pt x="276586" y="286195"/>
                    <a:pt x="276586" y="286195"/>
                  </a:cubicBezTo>
                  <a:cubicBezTo>
                    <a:pt x="276586" y="286195"/>
                    <a:pt x="279828" y="286195"/>
                    <a:pt x="281449" y="286195"/>
                  </a:cubicBezTo>
                  <a:cubicBezTo>
                    <a:pt x="283070" y="286195"/>
                    <a:pt x="284691" y="286195"/>
                    <a:pt x="289553" y="289370"/>
                  </a:cubicBezTo>
                  <a:cubicBezTo>
                    <a:pt x="289553" y="289370"/>
                    <a:pt x="291174" y="289370"/>
                    <a:pt x="292795" y="289370"/>
                  </a:cubicBezTo>
                  <a:cubicBezTo>
                    <a:pt x="294416" y="289370"/>
                    <a:pt x="296037" y="289370"/>
                    <a:pt x="297658" y="287783"/>
                  </a:cubicBezTo>
                  <a:cubicBezTo>
                    <a:pt x="299279" y="286195"/>
                    <a:pt x="299279" y="287783"/>
                    <a:pt x="302521" y="287783"/>
                  </a:cubicBezTo>
                  <a:cubicBezTo>
                    <a:pt x="305763" y="287783"/>
                    <a:pt x="305763" y="289370"/>
                    <a:pt x="307384" y="289370"/>
                  </a:cubicBezTo>
                  <a:cubicBezTo>
                    <a:pt x="307384" y="289370"/>
                    <a:pt x="313867" y="289370"/>
                    <a:pt x="315488" y="287783"/>
                  </a:cubicBezTo>
                  <a:cubicBezTo>
                    <a:pt x="317109" y="287783"/>
                    <a:pt x="318730" y="289370"/>
                    <a:pt x="318730" y="289370"/>
                  </a:cubicBezTo>
                  <a:cubicBezTo>
                    <a:pt x="318730" y="289370"/>
                    <a:pt x="317109" y="290958"/>
                    <a:pt x="315488" y="292545"/>
                  </a:cubicBezTo>
                  <a:cubicBezTo>
                    <a:pt x="315488" y="292545"/>
                    <a:pt x="313867" y="292545"/>
                    <a:pt x="312246" y="292545"/>
                  </a:cubicBezTo>
                  <a:cubicBezTo>
                    <a:pt x="310625" y="294133"/>
                    <a:pt x="310625" y="294133"/>
                    <a:pt x="300900" y="294133"/>
                  </a:cubicBezTo>
                  <a:cubicBezTo>
                    <a:pt x="291174" y="292545"/>
                    <a:pt x="299279" y="294133"/>
                    <a:pt x="297658" y="295720"/>
                  </a:cubicBezTo>
                  <a:cubicBezTo>
                    <a:pt x="296037" y="297308"/>
                    <a:pt x="297658" y="298895"/>
                    <a:pt x="297658" y="298895"/>
                  </a:cubicBezTo>
                  <a:cubicBezTo>
                    <a:pt x="297658" y="298895"/>
                    <a:pt x="300900" y="300483"/>
                    <a:pt x="305763" y="303658"/>
                  </a:cubicBezTo>
                  <a:cubicBezTo>
                    <a:pt x="305763" y="303658"/>
                    <a:pt x="310625" y="300483"/>
                    <a:pt x="312246" y="300483"/>
                  </a:cubicBezTo>
                  <a:cubicBezTo>
                    <a:pt x="313867" y="298895"/>
                    <a:pt x="315488" y="300483"/>
                    <a:pt x="315488" y="300483"/>
                  </a:cubicBezTo>
                  <a:cubicBezTo>
                    <a:pt x="315488" y="300483"/>
                    <a:pt x="318730" y="302070"/>
                    <a:pt x="320351" y="302070"/>
                  </a:cubicBezTo>
                  <a:cubicBezTo>
                    <a:pt x="320351" y="300483"/>
                    <a:pt x="325214" y="303658"/>
                    <a:pt x="325214" y="303658"/>
                  </a:cubicBezTo>
                  <a:cubicBezTo>
                    <a:pt x="325214" y="303658"/>
                    <a:pt x="325214" y="308421"/>
                    <a:pt x="325214" y="310008"/>
                  </a:cubicBezTo>
                  <a:cubicBezTo>
                    <a:pt x="325214" y="311596"/>
                    <a:pt x="325214" y="313183"/>
                    <a:pt x="325214" y="313183"/>
                  </a:cubicBezTo>
                  <a:cubicBezTo>
                    <a:pt x="325214" y="313183"/>
                    <a:pt x="325214" y="316358"/>
                    <a:pt x="320351" y="316358"/>
                  </a:cubicBezTo>
                  <a:cubicBezTo>
                    <a:pt x="320351" y="316358"/>
                    <a:pt x="318730" y="316358"/>
                    <a:pt x="315488" y="314771"/>
                  </a:cubicBezTo>
                  <a:cubicBezTo>
                    <a:pt x="312246" y="314771"/>
                    <a:pt x="310625" y="314771"/>
                    <a:pt x="305763" y="311596"/>
                  </a:cubicBezTo>
                  <a:cubicBezTo>
                    <a:pt x="305763" y="311596"/>
                    <a:pt x="305763" y="311596"/>
                    <a:pt x="297658" y="313183"/>
                  </a:cubicBezTo>
                  <a:cubicBezTo>
                    <a:pt x="297658" y="310008"/>
                    <a:pt x="291174" y="313183"/>
                    <a:pt x="289553" y="311596"/>
                  </a:cubicBezTo>
                  <a:cubicBezTo>
                    <a:pt x="286312" y="311596"/>
                    <a:pt x="289553" y="311596"/>
                    <a:pt x="284691" y="311596"/>
                  </a:cubicBezTo>
                  <a:cubicBezTo>
                    <a:pt x="281449" y="311596"/>
                    <a:pt x="281449" y="313183"/>
                    <a:pt x="279828" y="311596"/>
                  </a:cubicBezTo>
                  <a:cubicBezTo>
                    <a:pt x="278207" y="311596"/>
                    <a:pt x="273344" y="313183"/>
                    <a:pt x="271723" y="311596"/>
                  </a:cubicBezTo>
                  <a:cubicBezTo>
                    <a:pt x="271723" y="310008"/>
                    <a:pt x="268481" y="311596"/>
                    <a:pt x="266860" y="311596"/>
                  </a:cubicBezTo>
                  <a:cubicBezTo>
                    <a:pt x="265239" y="310008"/>
                    <a:pt x="260377" y="310008"/>
                    <a:pt x="258756" y="310008"/>
                  </a:cubicBezTo>
                  <a:cubicBezTo>
                    <a:pt x="258756" y="308421"/>
                    <a:pt x="253893" y="308421"/>
                    <a:pt x="253893" y="308421"/>
                  </a:cubicBezTo>
                  <a:cubicBezTo>
                    <a:pt x="252272" y="306833"/>
                    <a:pt x="247409" y="306833"/>
                    <a:pt x="247409" y="305246"/>
                  </a:cubicBezTo>
                  <a:cubicBezTo>
                    <a:pt x="247409" y="305246"/>
                    <a:pt x="245788" y="305246"/>
                    <a:pt x="244167" y="303658"/>
                  </a:cubicBezTo>
                  <a:cubicBezTo>
                    <a:pt x="244167" y="302070"/>
                    <a:pt x="240926" y="303658"/>
                    <a:pt x="239305" y="302070"/>
                  </a:cubicBezTo>
                  <a:cubicBezTo>
                    <a:pt x="239305" y="300483"/>
                    <a:pt x="237684" y="302070"/>
                    <a:pt x="232821" y="302070"/>
                  </a:cubicBezTo>
                  <a:cubicBezTo>
                    <a:pt x="227958" y="302070"/>
                    <a:pt x="231200" y="303658"/>
                    <a:pt x="226337" y="303658"/>
                  </a:cubicBezTo>
                  <a:cubicBezTo>
                    <a:pt x="224716" y="303658"/>
                    <a:pt x="216612" y="303658"/>
                    <a:pt x="216612" y="303658"/>
                  </a:cubicBezTo>
                  <a:cubicBezTo>
                    <a:pt x="216612" y="303658"/>
                    <a:pt x="216612" y="303658"/>
                    <a:pt x="211749" y="300483"/>
                  </a:cubicBezTo>
                  <a:cubicBezTo>
                    <a:pt x="211749" y="300483"/>
                    <a:pt x="211749" y="300483"/>
                    <a:pt x="203644" y="297308"/>
                  </a:cubicBezTo>
                  <a:cubicBezTo>
                    <a:pt x="203644" y="297308"/>
                    <a:pt x="203644" y="297308"/>
                    <a:pt x="198781" y="297308"/>
                  </a:cubicBezTo>
                  <a:cubicBezTo>
                    <a:pt x="198781" y="297308"/>
                    <a:pt x="193919" y="298895"/>
                    <a:pt x="192298" y="298895"/>
                  </a:cubicBezTo>
                  <a:cubicBezTo>
                    <a:pt x="192298" y="298895"/>
                    <a:pt x="190677" y="297308"/>
                    <a:pt x="190677" y="295720"/>
                  </a:cubicBezTo>
                  <a:cubicBezTo>
                    <a:pt x="189056" y="294133"/>
                    <a:pt x="190677" y="294133"/>
                    <a:pt x="190677" y="292545"/>
                  </a:cubicBezTo>
                  <a:cubicBezTo>
                    <a:pt x="189056" y="290958"/>
                    <a:pt x="187435" y="289370"/>
                    <a:pt x="185814" y="289370"/>
                  </a:cubicBezTo>
                  <a:cubicBezTo>
                    <a:pt x="184193" y="289370"/>
                    <a:pt x="184193" y="289370"/>
                    <a:pt x="182572" y="289370"/>
                  </a:cubicBezTo>
                  <a:cubicBezTo>
                    <a:pt x="179330" y="289370"/>
                    <a:pt x="177709" y="289370"/>
                    <a:pt x="174468" y="286195"/>
                  </a:cubicBezTo>
                  <a:cubicBezTo>
                    <a:pt x="171226" y="284608"/>
                    <a:pt x="174468" y="286195"/>
                    <a:pt x="177709" y="283020"/>
                  </a:cubicBezTo>
                  <a:cubicBezTo>
                    <a:pt x="179330" y="279845"/>
                    <a:pt x="179330" y="279845"/>
                    <a:pt x="182572" y="273495"/>
                  </a:cubicBezTo>
                  <a:cubicBezTo>
                    <a:pt x="184193" y="271908"/>
                    <a:pt x="185814" y="275083"/>
                    <a:pt x="189056" y="273495"/>
                  </a:cubicBezTo>
                  <a:cubicBezTo>
                    <a:pt x="192298" y="273495"/>
                    <a:pt x="197161" y="276670"/>
                    <a:pt x="197161" y="275083"/>
                  </a:cubicBezTo>
                  <a:cubicBezTo>
                    <a:pt x="195540" y="270320"/>
                    <a:pt x="200402" y="271908"/>
                    <a:pt x="202023" y="270320"/>
                  </a:cubicBezTo>
                  <a:close/>
                  <a:moveTo>
                    <a:pt x="209326" y="214758"/>
                  </a:moveTo>
                  <a:cubicBezTo>
                    <a:pt x="210914" y="213170"/>
                    <a:pt x="217264" y="214758"/>
                    <a:pt x="217264" y="216345"/>
                  </a:cubicBezTo>
                  <a:cubicBezTo>
                    <a:pt x="218852" y="217933"/>
                    <a:pt x="218852" y="219520"/>
                    <a:pt x="218852" y="222695"/>
                  </a:cubicBezTo>
                  <a:cubicBezTo>
                    <a:pt x="218852" y="225871"/>
                    <a:pt x="218852" y="227458"/>
                    <a:pt x="214089" y="225871"/>
                  </a:cubicBezTo>
                  <a:cubicBezTo>
                    <a:pt x="210914" y="224283"/>
                    <a:pt x="210914" y="225871"/>
                    <a:pt x="209326" y="224283"/>
                  </a:cubicBezTo>
                  <a:cubicBezTo>
                    <a:pt x="207739" y="222695"/>
                    <a:pt x="207739" y="217933"/>
                    <a:pt x="209326" y="214758"/>
                  </a:cubicBezTo>
                  <a:close/>
                  <a:moveTo>
                    <a:pt x="182339" y="198883"/>
                  </a:moveTo>
                  <a:cubicBezTo>
                    <a:pt x="183926" y="198883"/>
                    <a:pt x="183926" y="200470"/>
                    <a:pt x="185514" y="205233"/>
                  </a:cubicBezTo>
                  <a:cubicBezTo>
                    <a:pt x="185514" y="208408"/>
                    <a:pt x="185514" y="206820"/>
                    <a:pt x="185514" y="209995"/>
                  </a:cubicBezTo>
                  <a:cubicBezTo>
                    <a:pt x="185514" y="213170"/>
                    <a:pt x="187101" y="213170"/>
                    <a:pt x="190276" y="216345"/>
                  </a:cubicBezTo>
                  <a:cubicBezTo>
                    <a:pt x="191864" y="217933"/>
                    <a:pt x="191864" y="219520"/>
                    <a:pt x="190276" y="222695"/>
                  </a:cubicBezTo>
                  <a:cubicBezTo>
                    <a:pt x="190276" y="225870"/>
                    <a:pt x="190276" y="222695"/>
                    <a:pt x="187101" y="219520"/>
                  </a:cubicBezTo>
                  <a:cubicBezTo>
                    <a:pt x="183926" y="217933"/>
                    <a:pt x="183926" y="217933"/>
                    <a:pt x="180751" y="214758"/>
                  </a:cubicBezTo>
                  <a:cubicBezTo>
                    <a:pt x="179164" y="211583"/>
                    <a:pt x="179164" y="209995"/>
                    <a:pt x="177576" y="208408"/>
                  </a:cubicBezTo>
                  <a:cubicBezTo>
                    <a:pt x="174401" y="205233"/>
                    <a:pt x="174401" y="208408"/>
                    <a:pt x="171226" y="205233"/>
                  </a:cubicBezTo>
                  <a:cubicBezTo>
                    <a:pt x="169639" y="202058"/>
                    <a:pt x="171226" y="202058"/>
                    <a:pt x="172814" y="200470"/>
                  </a:cubicBezTo>
                  <a:cubicBezTo>
                    <a:pt x="172814" y="200470"/>
                    <a:pt x="179164" y="197295"/>
                    <a:pt x="182339" y="198883"/>
                  </a:cubicBezTo>
                  <a:close/>
                  <a:moveTo>
                    <a:pt x="495511" y="198088"/>
                  </a:moveTo>
                  <a:cubicBezTo>
                    <a:pt x="496135" y="197295"/>
                    <a:pt x="496966" y="197295"/>
                    <a:pt x="498629" y="198882"/>
                  </a:cubicBezTo>
                  <a:cubicBezTo>
                    <a:pt x="501955" y="202057"/>
                    <a:pt x="498629" y="200470"/>
                    <a:pt x="501955" y="202057"/>
                  </a:cubicBezTo>
                  <a:cubicBezTo>
                    <a:pt x="503619" y="203645"/>
                    <a:pt x="506945" y="203645"/>
                    <a:pt x="508608" y="202057"/>
                  </a:cubicBezTo>
                  <a:cubicBezTo>
                    <a:pt x="510271" y="202057"/>
                    <a:pt x="511934" y="200470"/>
                    <a:pt x="515260" y="202057"/>
                  </a:cubicBezTo>
                  <a:cubicBezTo>
                    <a:pt x="516923" y="202057"/>
                    <a:pt x="525239" y="202057"/>
                    <a:pt x="523576" y="203645"/>
                  </a:cubicBezTo>
                  <a:cubicBezTo>
                    <a:pt x="521913" y="205232"/>
                    <a:pt x="518586" y="200470"/>
                    <a:pt x="520249" y="206820"/>
                  </a:cubicBezTo>
                  <a:cubicBezTo>
                    <a:pt x="521913" y="211583"/>
                    <a:pt x="521913" y="213170"/>
                    <a:pt x="520249" y="209995"/>
                  </a:cubicBezTo>
                  <a:cubicBezTo>
                    <a:pt x="516923" y="205232"/>
                    <a:pt x="520249" y="206820"/>
                    <a:pt x="516923" y="205232"/>
                  </a:cubicBezTo>
                  <a:cubicBezTo>
                    <a:pt x="515260" y="203645"/>
                    <a:pt x="515260" y="202057"/>
                    <a:pt x="513597" y="203645"/>
                  </a:cubicBezTo>
                  <a:cubicBezTo>
                    <a:pt x="506945" y="205232"/>
                    <a:pt x="498629" y="206820"/>
                    <a:pt x="498629" y="205232"/>
                  </a:cubicBezTo>
                  <a:cubicBezTo>
                    <a:pt x="495303" y="203645"/>
                    <a:pt x="490314" y="205232"/>
                    <a:pt x="493640" y="202057"/>
                  </a:cubicBezTo>
                  <a:cubicBezTo>
                    <a:pt x="494472" y="200470"/>
                    <a:pt x="494887" y="198882"/>
                    <a:pt x="495511" y="198088"/>
                  </a:cubicBezTo>
                  <a:close/>
                  <a:moveTo>
                    <a:pt x="476026" y="186182"/>
                  </a:moveTo>
                  <a:cubicBezTo>
                    <a:pt x="480789" y="189754"/>
                    <a:pt x="480789" y="191540"/>
                    <a:pt x="480789" y="193326"/>
                  </a:cubicBezTo>
                  <a:cubicBezTo>
                    <a:pt x="480789" y="196898"/>
                    <a:pt x="483964" y="196898"/>
                    <a:pt x="480789" y="198684"/>
                  </a:cubicBezTo>
                  <a:cubicBezTo>
                    <a:pt x="477614" y="200470"/>
                    <a:pt x="474439" y="198684"/>
                    <a:pt x="472851" y="198684"/>
                  </a:cubicBezTo>
                  <a:cubicBezTo>
                    <a:pt x="469676" y="200470"/>
                    <a:pt x="466501" y="193326"/>
                    <a:pt x="468089" y="191540"/>
                  </a:cubicBezTo>
                  <a:cubicBezTo>
                    <a:pt x="471264" y="189754"/>
                    <a:pt x="464914" y="189754"/>
                    <a:pt x="471264" y="189754"/>
                  </a:cubicBezTo>
                  <a:cubicBezTo>
                    <a:pt x="476026" y="187968"/>
                    <a:pt x="474439" y="186182"/>
                    <a:pt x="476026" y="186182"/>
                  </a:cubicBezTo>
                  <a:close/>
                  <a:moveTo>
                    <a:pt x="745902" y="183184"/>
                  </a:moveTo>
                  <a:cubicBezTo>
                    <a:pt x="749077" y="181420"/>
                    <a:pt x="752252" y="181420"/>
                    <a:pt x="757014" y="183184"/>
                  </a:cubicBezTo>
                  <a:cubicBezTo>
                    <a:pt x="761777" y="186712"/>
                    <a:pt x="763364" y="186712"/>
                    <a:pt x="760189" y="192003"/>
                  </a:cubicBezTo>
                  <a:cubicBezTo>
                    <a:pt x="757014" y="197295"/>
                    <a:pt x="758602" y="193767"/>
                    <a:pt x="752252" y="192003"/>
                  </a:cubicBezTo>
                  <a:cubicBezTo>
                    <a:pt x="747489" y="190240"/>
                    <a:pt x="741139" y="183184"/>
                    <a:pt x="745902" y="183184"/>
                  </a:cubicBezTo>
                  <a:close/>
                  <a:moveTo>
                    <a:pt x="680182" y="175070"/>
                  </a:moveTo>
                  <a:cubicBezTo>
                    <a:pt x="683431" y="176693"/>
                    <a:pt x="689928" y="176693"/>
                    <a:pt x="691552" y="176693"/>
                  </a:cubicBezTo>
                  <a:cubicBezTo>
                    <a:pt x="691552" y="176693"/>
                    <a:pt x="693176" y="176693"/>
                    <a:pt x="693176" y="176693"/>
                  </a:cubicBezTo>
                  <a:cubicBezTo>
                    <a:pt x="693176" y="176693"/>
                    <a:pt x="694800" y="175070"/>
                    <a:pt x="696425" y="178316"/>
                  </a:cubicBezTo>
                  <a:cubicBezTo>
                    <a:pt x="698049" y="181562"/>
                    <a:pt x="702922" y="184808"/>
                    <a:pt x="702922" y="184808"/>
                  </a:cubicBezTo>
                  <a:cubicBezTo>
                    <a:pt x="702922" y="184808"/>
                    <a:pt x="709419" y="183185"/>
                    <a:pt x="711043" y="183185"/>
                  </a:cubicBezTo>
                  <a:cubicBezTo>
                    <a:pt x="711043" y="184808"/>
                    <a:pt x="711043" y="183185"/>
                    <a:pt x="712668" y="183185"/>
                  </a:cubicBezTo>
                  <a:cubicBezTo>
                    <a:pt x="715916" y="183185"/>
                    <a:pt x="719165" y="181562"/>
                    <a:pt x="719165" y="184808"/>
                  </a:cubicBezTo>
                  <a:cubicBezTo>
                    <a:pt x="719165" y="189678"/>
                    <a:pt x="719165" y="188054"/>
                    <a:pt x="719165" y="194547"/>
                  </a:cubicBezTo>
                  <a:cubicBezTo>
                    <a:pt x="719165" y="202662"/>
                    <a:pt x="724037" y="196170"/>
                    <a:pt x="719165" y="202662"/>
                  </a:cubicBezTo>
                  <a:cubicBezTo>
                    <a:pt x="717540" y="204285"/>
                    <a:pt x="717540" y="204285"/>
                    <a:pt x="717540" y="205908"/>
                  </a:cubicBezTo>
                  <a:cubicBezTo>
                    <a:pt x="719165" y="210777"/>
                    <a:pt x="719165" y="212400"/>
                    <a:pt x="719165" y="214023"/>
                  </a:cubicBezTo>
                  <a:cubicBezTo>
                    <a:pt x="722413" y="210777"/>
                    <a:pt x="720789" y="217269"/>
                    <a:pt x="720789" y="217269"/>
                  </a:cubicBezTo>
                  <a:cubicBezTo>
                    <a:pt x="722413" y="218892"/>
                    <a:pt x="724037" y="220515"/>
                    <a:pt x="725662" y="223761"/>
                  </a:cubicBezTo>
                  <a:cubicBezTo>
                    <a:pt x="725662" y="225385"/>
                    <a:pt x="728910" y="227008"/>
                    <a:pt x="728910" y="230254"/>
                  </a:cubicBezTo>
                  <a:cubicBezTo>
                    <a:pt x="730535" y="231877"/>
                    <a:pt x="730535" y="231877"/>
                    <a:pt x="730535" y="233500"/>
                  </a:cubicBezTo>
                  <a:cubicBezTo>
                    <a:pt x="732159" y="235123"/>
                    <a:pt x="737032" y="235123"/>
                    <a:pt x="740280" y="235123"/>
                  </a:cubicBezTo>
                  <a:cubicBezTo>
                    <a:pt x="741905" y="235123"/>
                    <a:pt x="741905" y="235123"/>
                    <a:pt x="741905" y="235123"/>
                  </a:cubicBezTo>
                  <a:cubicBezTo>
                    <a:pt x="743529" y="235123"/>
                    <a:pt x="743529" y="235123"/>
                    <a:pt x="745154" y="233500"/>
                  </a:cubicBezTo>
                  <a:cubicBezTo>
                    <a:pt x="746778" y="231877"/>
                    <a:pt x="748402" y="231877"/>
                    <a:pt x="750026" y="228631"/>
                  </a:cubicBezTo>
                  <a:cubicBezTo>
                    <a:pt x="751651" y="225385"/>
                    <a:pt x="751651" y="225385"/>
                    <a:pt x="754899" y="223761"/>
                  </a:cubicBezTo>
                  <a:cubicBezTo>
                    <a:pt x="756524" y="220515"/>
                    <a:pt x="759772" y="220515"/>
                    <a:pt x="763021" y="214023"/>
                  </a:cubicBezTo>
                  <a:cubicBezTo>
                    <a:pt x="763021" y="214023"/>
                    <a:pt x="766269" y="214023"/>
                    <a:pt x="767893" y="212400"/>
                  </a:cubicBezTo>
                  <a:cubicBezTo>
                    <a:pt x="767893" y="212400"/>
                    <a:pt x="767893" y="212400"/>
                    <a:pt x="769518" y="214023"/>
                  </a:cubicBezTo>
                  <a:cubicBezTo>
                    <a:pt x="769518" y="214023"/>
                    <a:pt x="769518" y="214023"/>
                    <a:pt x="771142" y="214023"/>
                  </a:cubicBezTo>
                  <a:cubicBezTo>
                    <a:pt x="772766" y="214023"/>
                    <a:pt x="772766" y="214023"/>
                    <a:pt x="776015" y="210777"/>
                  </a:cubicBezTo>
                  <a:cubicBezTo>
                    <a:pt x="777639" y="209154"/>
                    <a:pt x="777639" y="207531"/>
                    <a:pt x="777639" y="207531"/>
                  </a:cubicBezTo>
                  <a:cubicBezTo>
                    <a:pt x="777639" y="205908"/>
                    <a:pt x="777639" y="205908"/>
                    <a:pt x="777639" y="204285"/>
                  </a:cubicBezTo>
                  <a:cubicBezTo>
                    <a:pt x="779263" y="202662"/>
                    <a:pt x="780888" y="202662"/>
                    <a:pt x="782512" y="201039"/>
                  </a:cubicBezTo>
                  <a:cubicBezTo>
                    <a:pt x="784136" y="197793"/>
                    <a:pt x="787385" y="197793"/>
                    <a:pt x="790633" y="196170"/>
                  </a:cubicBezTo>
                  <a:cubicBezTo>
                    <a:pt x="790633" y="196170"/>
                    <a:pt x="792258" y="196170"/>
                    <a:pt x="792258" y="196170"/>
                  </a:cubicBezTo>
                  <a:cubicBezTo>
                    <a:pt x="792258" y="196170"/>
                    <a:pt x="792258" y="196170"/>
                    <a:pt x="793882" y="196170"/>
                  </a:cubicBezTo>
                  <a:cubicBezTo>
                    <a:pt x="795506" y="196170"/>
                    <a:pt x="795506" y="199416"/>
                    <a:pt x="797130" y="199416"/>
                  </a:cubicBezTo>
                  <a:cubicBezTo>
                    <a:pt x="798755" y="199416"/>
                    <a:pt x="800379" y="199416"/>
                    <a:pt x="803628" y="201039"/>
                  </a:cubicBezTo>
                  <a:cubicBezTo>
                    <a:pt x="805252" y="201039"/>
                    <a:pt x="806876" y="204285"/>
                    <a:pt x="810125" y="204285"/>
                  </a:cubicBezTo>
                  <a:cubicBezTo>
                    <a:pt x="811749" y="204285"/>
                    <a:pt x="814998" y="205908"/>
                    <a:pt x="818246" y="204285"/>
                  </a:cubicBezTo>
                  <a:cubicBezTo>
                    <a:pt x="821495" y="204285"/>
                    <a:pt x="821495" y="209154"/>
                    <a:pt x="824743" y="210777"/>
                  </a:cubicBezTo>
                  <a:cubicBezTo>
                    <a:pt x="827992" y="212400"/>
                    <a:pt x="831240" y="214023"/>
                    <a:pt x="836113" y="214023"/>
                  </a:cubicBezTo>
                  <a:cubicBezTo>
                    <a:pt x="840986" y="214023"/>
                    <a:pt x="842610" y="215646"/>
                    <a:pt x="845859" y="215646"/>
                  </a:cubicBezTo>
                  <a:cubicBezTo>
                    <a:pt x="849107" y="215646"/>
                    <a:pt x="847483" y="218892"/>
                    <a:pt x="850732" y="220515"/>
                  </a:cubicBezTo>
                  <a:cubicBezTo>
                    <a:pt x="852356" y="222138"/>
                    <a:pt x="855604" y="220515"/>
                    <a:pt x="855604" y="220515"/>
                  </a:cubicBezTo>
                  <a:cubicBezTo>
                    <a:pt x="855604" y="220515"/>
                    <a:pt x="857229" y="220515"/>
                    <a:pt x="858853" y="220515"/>
                  </a:cubicBezTo>
                  <a:cubicBezTo>
                    <a:pt x="858853" y="220515"/>
                    <a:pt x="858853" y="220515"/>
                    <a:pt x="858853" y="225385"/>
                  </a:cubicBezTo>
                  <a:cubicBezTo>
                    <a:pt x="860477" y="225385"/>
                    <a:pt x="862102" y="225385"/>
                    <a:pt x="863726" y="225385"/>
                  </a:cubicBezTo>
                  <a:cubicBezTo>
                    <a:pt x="866974" y="227008"/>
                    <a:pt x="870223" y="228631"/>
                    <a:pt x="871847" y="230254"/>
                  </a:cubicBezTo>
                  <a:cubicBezTo>
                    <a:pt x="875096" y="231877"/>
                    <a:pt x="884841" y="236746"/>
                    <a:pt x="886466" y="236746"/>
                  </a:cubicBezTo>
                  <a:cubicBezTo>
                    <a:pt x="889714" y="236746"/>
                    <a:pt x="891339" y="236746"/>
                    <a:pt x="897836" y="238369"/>
                  </a:cubicBezTo>
                  <a:cubicBezTo>
                    <a:pt x="904333" y="241615"/>
                    <a:pt x="907581" y="241615"/>
                    <a:pt x="909205" y="243238"/>
                  </a:cubicBezTo>
                  <a:cubicBezTo>
                    <a:pt x="912454" y="244861"/>
                    <a:pt x="917327" y="246484"/>
                    <a:pt x="918951" y="248107"/>
                  </a:cubicBezTo>
                  <a:cubicBezTo>
                    <a:pt x="918951" y="248107"/>
                    <a:pt x="927072" y="251353"/>
                    <a:pt x="928697" y="252976"/>
                  </a:cubicBezTo>
                  <a:cubicBezTo>
                    <a:pt x="930321" y="252976"/>
                    <a:pt x="935194" y="256222"/>
                    <a:pt x="936818" y="259468"/>
                  </a:cubicBezTo>
                  <a:cubicBezTo>
                    <a:pt x="936818" y="259468"/>
                    <a:pt x="946564" y="262715"/>
                    <a:pt x="953061" y="270830"/>
                  </a:cubicBezTo>
                  <a:cubicBezTo>
                    <a:pt x="959558" y="278945"/>
                    <a:pt x="954685" y="275699"/>
                    <a:pt x="956310" y="277322"/>
                  </a:cubicBezTo>
                  <a:cubicBezTo>
                    <a:pt x="956310" y="278945"/>
                    <a:pt x="957934" y="278945"/>
                    <a:pt x="961182" y="280568"/>
                  </a:cubicBezTo>
                  <a:cubicBezTo>
                    <a:pt x="962807" y="280568"/>
                    <a:pt x="962807" y="282191"/>
                    <a:pt x="964431" y="283814"/>
                  </a:cubicBezTo>
                  <a:cubicBezTo>
                    <a:pt x="966055" y="285437"/>
                    <a:pt x="964431" y="287060"/>
                    <a:pt x="966055" y="287060"/>
                  </a:cubicBezTo>
                  <a:cubicBezTo>
                    <a:pt x="966055" y="288683"/>
                    <a:pt x="972552" y="288683"/>
                    <a:pt x="975801" y="288683"/>
                  </a:cubicBezTo>
                  <a:cubicBezTo>
                    <a:pt x="980674" y="290306"/>
                    <a:pt x="983922" y="293552"/>
                    <a:pt x="987171" y="293552"/>
                  </a:cubicBezTo>
                  <a:cubicBezTo>
                    <a:pt x="990419" y="295175"/>
                    <a:pt x="988795" y="296798"/>
                    <a:pt x="990419" y="298422"/>
                  </a:cubicBezTo>
                  <a:cubicBezTo>
                    <a:pt x="993668" y="298422"/>
                    <a:pt x="993668" y="300045"/>
                    <a:pt x="995292" y="300045"/>
                  </a:cubicBezTo>
                  <a:cubicBezTo>
                    <a:pt x="996916" y="301668"/>
                    <a:pt x="995292" y="303291"/>
                    <a:pt x="995292" y="304914"/>
                  </a:cubicBezTo>
                  <a:cubicBezTo>
                    <a:pt x="995292" y="306537"/>
                    <a:pt x="995292" y="306537"/>
                    <a:pt x="993668" y="308160"/>
                  </a:cubicBezTo>
                  <a:cubicBezTo>
                    <a:pt x="990419" y="309783"/>
                    <a:pt x="992044" y="309783"/>
                    <a:pt x="983922" y="309783"/>
                  </a:cubicBezTo>
                  <a:cubicBezTo>
                    <a:pt x="974177" y="308160"/>
                    <a:pt x="980674" y="309783"/>
                    <a:pt x="979049" y="311406"/>
                  </a:cubicBezTo>
                  <a:cubicBezTo>
                    <a:pt x="977425" y="313029"/>
                    <a:pt x="979049" y="313029"/>
                    <a:pt x="979049" y="316275"/>
                  </a:cubicBezTo>
                  <a:cubicBezTo>
                    <a:pt x="980674" y="319521"/>
                    <a:pt x="982298" y="319521"/>
                    <a:pt x="983922" y="321144"/>
                  </a:cubicBezTo>
                  <a:cubicBezTo>
                    <a:pt x="985546" y="321144"/>
                    <a:pt x="985546" y="324390"/>
                    <a:pt x="985546" y="326013"/>
                  </a:cubicBezTo>
                  <a:cubicBezTo>
                    <a:pt x="987171" y="327636"/>
                    <a:pt x="990419" y="329259"/>
                    <a:pt x="992044" y="330882"/>
                  </a:cubicBezTo>
                  <a:cubicBezTo>
                    <a:pt x="993668" y="332505"/>
                    <a:pt x="996916" y="334129"/>
                    <a:pt x="998541" y="334129"/>
                  </a:cubicBezTo>
                  <a:cubicBezTo>
                    <a:pt x="1000165" y="334129"/>
                    <a:pt x="1001789" y="335752"/>
                    <a:pt x="1001789" y="338998"/>
                  </a:cubicBezTo>
                  <a:cubicBezTo>
                    <a:pt x="1001789" y="340621"/>
                    <a:pt x="1003414" y="342244"/>
                    <a:pt x="1006662" y="342244"/>
                  </a:cubicBezTo>
                  <a:cubicBezTo>
                    <a:pt x="1009911" y="342244"/>
                    <a:pt x="1008286" y="347113"/>
                    <a:pt x="1011535" y="350359"/>
                  </a:cubicBezTo>
                  <a:cubicBezTo>
                    <a:pt x="1013159" y="351982"/>
                    <a:pt x="1013159" y="353605"/>
                    <a:pt x="1013159" y="355228"/>
                  </a:cubicBezTo>
                  <a:cubicBezTo>
                    <a:pt x="1013159" y="356851"/>
                    <a:pt x="1013159" y="356851"/>
                    <a:pt x="1018032" y="356851"/>
                  </a:cubicBezTo>
                  <a:cubicBezTo>
                    <a:pt x="1021281" y="355228"/>
                    <a:pt x="1018032" y="356851"/>
                    <a:pt x="1019656" y="355228"/>
                  </a:cubicBezTo>
                  <a:cubicBezTo>
                    <a:pt x="1021281" y="351982"/>
                    <a:pt x="1022905" y="356851"/>
                    <a:pt x="1024529" y="358474"/>
                  </a:cubicBezTo>
                  <a:cubicBezTo>
                    <a:pt x="1024529" y="358474"/>
                    <a:pt x="1024529" y="361720"/>
                    <a:pt x="1024529" y="363343"/>
                  </a:cubicBezTo>
                  <a:cubicBezTo>
                    <a:pt x="1024529" y="363343"/>
                    <a:pt x="1024529" y="364966"/>
                    <a:pt x="1026153" y="366589"/>
                  </a:cubicBezTo>
                  <a:cubicBezTo>
                    <a:pt x="1027778" y="368212"/>
                    <a:pt x="1031026" y="368212"/>
                    <a:pt x="1032651" y="368212"/>
                  </a:cubicBezTo>
                  <a:cubicBezTo>
                    <a:pt x="1034275" y="366589"/>
                    <a:pt x="1037523" y="371459"/>
                    <a:pt x="1037523" y="371459"/>
                  </a:cubicBezTo>
                  <a:cubicBezTo>
                    <a:pt x="1037523" y="373082"/>
                    <a:pt x="1039148" y="374705"/>
                    <a:pt x="1040772" y="376328"/>
                  </a:cubicBezTo>
                  <a:cubicBezTo>
                    <a:pt x="1042396" y="377951"/>
                    <a:pt x="1045645" y="377951"/>
                    <a:pt x="1045645" y="377951"/>
                  </a:cubicBezTo>
                  <a:cubicBezTo>
                    <a:pt x="1045645" y="377951"/>
                    <a:pt x="1045645" y="377951"/>
                    <a:pt x="1050518" y="379574"/>
                  </a:cubicBezTo>
                  <a:cubicBezTo>
                    <a:pt x="1050518" y="379574"/>
                    <a:pt x="1053766" y="379574"/>
                    <a:pt x="1055390" y="379574"/>
                  </a:cubicBezTo>
                  <a:cubicBezTo>
                    <a:pt x="1058639" y="377951"/>
                    <a:pt x="1058639" y="379574"/>
                    <a:pt x="1055390" y="384443"/>
                  </a:cubicBezTo>
                  <a:cubicBezTo>
                    <a:pt x="1052142" y="386066"/>
                    <a:pt x="1053766" y="386066"/>
                    <a:pt x="1053766" y="386066"/>
                  </a:cubicBezTo>
                  <a:cubicBezTo>
                    <a:pt x="1052142" y="387689"/>
                    <a:pt x="1053766" y="386066"/>
                    <a:pt x="1053766" y="387689"/>
                  </a:cubicBezTo>
                  <a:cubicBezTo>
                    <a:pt x="1053766" y="390935"/>
                    <a:pt x="1052142" y="390935"/>
                    <a:pt x="1050518" y="390935"/>
                  </a:cubicBezTo>
                  <a:cubicBezTo>
                    <a:pt x="1048893" y="392558"/>
                    <a:pt x="1047269" y="390935"/>
                    <a:pt x="1045645" y="389312"/>
                  </a:cubicBezTo>
                  <a:cubicBezTo>
                    <a:pt x="1044020" y="387689"/>
                    <a:pt x="1042396" y="389312"/>
                    <a:pt x="1042396" y="387689"/>
                  </a:cubicBezTo>
                  <a:cubicBezTo>
                    <a:pt x="1040772" y="384443"/>
                    <a:pt x="1039148" y="384443"/>
                    <a:pt x="1037523" y="382820"/>
                  </a:cubicBezTo>
                  <a:cubicBezTo>
                    <a:pt x="1034275" y="381197"/>
                    <a:pt x="1037523" y="382820"/>
                    <a:pt x="1034275" y="382820"/>
                  </a:cubicBezTo>
                  <a:cubicBezTo>
                    <a:pt x="1029402" y="382820"/>
                    <a:pt x="1029402" y="382820"/>
                    <a:pt x="1026153" y="382820"/>
                  </a:cubicBezTo>
                  <a:cubicBezTo>
                    <a:pt x="1024529" y="382820"/>
                    <a:pt x="1018032" y="381197"/>
                    <a:pt x="1016408" y="379574"/>
                  </a:cubicBezTo>
                  <a:cubicBezTo>
                    <a:pt x="1014784" y="379574"/>
                    <a:pt x="1009911" y="379574"/>
                    <a:pt x="1008286" y="377951"/>
                  </a:cubicBezTo>
                  <a:cubicBezTo>
                    <a:pt x="1008286" y="376328"/>
                    <a:pt x="1006662" y="379574"/>
                    <a:pt x="1005038" y="379574"/>
                  </a:cubicBezTo>
                  <a:cubicBezTo>
                    <a:pt x="1003414" y="379574"/>
                    <a:pt x="1001789" y="377951"/>
                    <a:pt x="1000165" y="377951"/>
                  </a:cubicBezTo>
                  <a:cubicBezTo>
                    <a:pt x="1000165" y="377951"/>
                    <a:pt x="998541" y="377951"/>
                    <a:pt x="998541" y="377951"/>
                  </a:cubicBezTo>
                  <a:cubicBezTo>
                    <a:pt x="996916" y="377951"/>
                    <a:pt x="995292" y="377951"/>
                    <a:pt x="993668" y="376328"/>
                  </a:cubicBezTo>
                  <a:cubicBezTo>
                    <a:pt x="993668" y="374705"/>
                    <a:pt x="992044" y="374705"/>
                    <a:pt x="990419" y="374705"/>
                  </a:cubicBezTo>
                  <a:cubicBezTo>
                    <a:pt x="988795" y="373082"/>
                    <a:pt x="988795" y="371459"/>
                    <a:pt x="987171" y="371459"/>
                  </a:cubicBezTo>
                  <a:cubicBezTo>
                    <a:pt x="987171" y="369836"/>
                    <a:pt x="982298" y="369836"/>
                    <a:pt x="982298" y="368212"/>
                  </a:cubicBezTo>
                  <a:cubicBezTo>
                    <a:pt x="982298" y="366589"/>
                    <a:pt x="982298" y="366589"/>
                    <a:pt x="982298" y="364966"/>
                  </a:cubicBezTo>
                  <a:cubicBezTo>
                    <a:pt x="980674" y="363343"/>
                    <a:pt x="977425" y="363343"/>
                    <a:pt x="977425" y="361720"/>
                  </a:cubicBezTo>
                  <a:cubicBezTo>
                    <a:pt x="975801" y="361720"/>
                    <a:pt x="975801" y="360097"/>
                    <a:pt x="975801" y="358474"/>
                  </a:cubicBezTo>
                  <a:cubicBezTo>
                    <a:pt x="974177" y="358474"/>
                    <a:pt x="972552" y="356851"/>
                    <a:pt x="972552" y="351982"/>
                  </a:cubicBezTo>
                  <a:cubicBezTo>
                    <a:pt x="972552" y="351982"/>
                    <a:pt x="969304" y="350359"/>
                    <a:pt x="966055" y="348736"/>
                  </a:cubicBezTo>
                  <a:cubicBezTo>
                    <a:pt x="964431" y="347113"/>
                    <a:pt x="964431" y="347113"/>
                    <a:pt x="964431" y="343867"/>
                  </a:cubicBezTo>
                  <a:cubicBezTo>
                    <a:pt x="964431" y="342244"/>
                    <a:pt x="959558" y="337375"/>
                    <a:pt x="954685" y="334129"/>
                  </a:cubicBezTo>
                  <a:cubicBezTo>
                    <a:pt x="953061" y="332505"/>
                    <a:pt x="951437" y="332505"/>
                    <a:pt x="951437" y="332505"/>
                  </a:cubicBezTo>
                  <a:cubicBezTo>
                    <a:pt x="949812" y="334129"/>
                    <a:pt x="949812" y="334129"/>
                    <a:pt x="948188" y="334129"/>
                  </a:cubicBezTo>
                  <a:cubicBezTo>
                    <a:pt x="948188" y="332505"/>
                    <a:pt x="948188" y="332505"/>
                    <a:pt x="946564" y="332505"/>
                  </a:cubicBezTo>
                  <a:cubicBezTo>
                    <a:pt x="946564" y="332505"/>
                    <a:pt x="944940" y="332505"/>
                    <a:pt x="944940" y="332505"/>
                  </a:cubicBezTo>
                  <a:cubicBezTo>
                    <a:pt x="944940" y="332505"/>
                    <a:pt x="943315" y="332505"/>
                    <a:pt x="943315" y="332505"/>
                  </a:cubicBezTo>
                  <a:cubicBezTo>
                    <a:pt x="941691" y="332505"/>
                    <a:pt x="940067" y="332505"/>
                    <a:pt x="938442" y="330882"/>
                  </a:cubicBezTo>
                  <a:cubicBezTo>
                    <a:pt x="936818" y="329259"/>
                    <a:pt x="935194" y="330882"/>
                    <a:pt x="933570" y="327636"/>
                  </a:cubicBezTo>
                  <a:cubicBezTo>
                    <a:pt x="933570" y="327636"/>
                    <a:pt x="931945" y="327636"/>
                    <a:pt x="930321" y="327636"/>
                  </a:cubicBezTo>
                  <a:cubicBezTo>
                    <a:pt x="928697" y="327636"/>
                    <a:pt x="927072" y="327636"/>
                    <a:pt x="925448" y="327636"/>
                  </a:cubicBezTo>
                  <a:cubicBezTo>
                    <a:pt x="923824" y="326013"/>
                    <a:pt x="925448" y="327636"/>
                    <a:pt x="925448" y="330882"/>
                  </a:cubicBezTo>
                  <a:cubicBezTo>
                    <a:pt x="925448" y="330882"/>
                    <a:pt x="925448" y="330882"/>
                    <a:pt x="920575" y="332505"/>
                  </a:cubicBezTo>
                  <a:cubicBezTo>
                    <a:pt x="920575" y="332505"/>
                    <a:pt x="920575" y="332505"/>
                    <a:pt x="918951" y="330882"/>
                  </a:cubicBezTo>
                  <a:cubicBezTo>
                    <a:pt x="918951" y="330882"/>
                    <a:pt x="918951" y="330882"/>
                    <a:pt x="915703" y="335752"/>
                  </a:cubicBezTo>
                  <a:cubicBezTo>
                    <a:pt x="915703" y="335752"/>
                    <a:pt x="912454" y="337375"/>
                    <a:pt x="909205" y="337375"/>
                  </a:cubicBezTo>
                  <a:cubicBezTo>
                    <a:pt x="904333" y="335752"/>
                    <a:pt x="909205" y="337375"/>
                    <a:pt x="909205" y="340621"/>
                  </a:cubicBezTo>
                  <a:cubicBezTo>
                    <a:pt x="909205" y="343867"/>
                    <a:pt x="905957" y="343867"/>
                    <a:pt x="905957" y="343867"/>
                  </a:cubicBezTo>
                  <a:cubicBezTo>
                    <a:pt x="904333" y="343867"/>
                    <a:pt x="901084" y="345490"/>
                    <a:pt x="899460" y="343867"/>
                  </a:cubicBezTo>
                  <a:cubicBezTo>
                    <a:pt x="897836" y="343867"/>
                    <a:pt x="896211" y="343867"/>
                    <a:pt x="891339" y="342244"/>
                  </a:cubicBezTo>
                  <a:cubicBezTo>
                    <a:pt x="888090" y="340621"/>
                    <a:pt x="881593" y="338998"/>
                    <a:pt x="881593" y="338998"/>
                  </a:cubicBezTo>
                  <a:cubicBezTo>
                    <a:pt x="881593" y="338998"/>
                    <a:pt x="881593" y="338998"/>
                    <a:pt x="888090" y="343867"/>
                  </a:cubicBezTo>
                  <a:cubicBezTo>
                    <a:pt x="889714" y="343867"/>
                    <a:pt x="897836" y="345490"/>
                    <a:pt x="897836" y="345490"/>
                  </a:cubicBezTo>
                  <a:cubicBezTo>
                    <a:pt x="897836" y="345490"/>
                    <a:pt x="901084" y="347113"/>
                    <a:pt x="902709" y="345490"/>
                  </a:cubicBezTo>
                  <a:cubicBezTo>
                    <a:pt x="905957" y="345490"/>
                    <a:pt x="904333" y="347113"/>
                    <a:pt x="907581" y="351982"/>
                  </a:cubicBezTo>
                  <a:cubicBezTo>
                    <a:pt x="907581" y="353605"/>
                    <a:pt x="905957" y="355228"/>
                    <a:pt x="905957" y="356851"/>
                  </a:cubicBezTo>
                  <a:cubicBezTo>
                    <a:pt x="904333" y="356851"/>
                    <a:pt x="902709" y="356851"/>
                    <a:pt x="902709" y="356851"/>
                  </a:cubicBezTo>
                  <a:cubicBezTo>
                    <a:pt x="901084" y="356851"/>
                    <a:pt x="897836" y="358474"/>
                    <a:pt x="896211" y="360097"/>
                  </a:cubicBezTo>
                  <a:cubicBezTo>
                    <a:pt x="894587" y="360097"/>
                    <a:pt x="892963" y="361720"/>
                    <a:pt x="891339" y="361720"/>
                  </a:cubicBezTo>
                  <a:cubicBezTo>
                    <a:pt x="889714" y="363343"/>
                    <a:pt x="886466" y="361720"/>
                    <a:pt x="881593" y="360097"/>
                  </a:cubicBezTo>
                  <a:cubicBezTo>
                    <a:pt x="881593" y="360097"/>
                    <a:pt x="876720" y="360097"/>
                    <a:pt x="876720" y="360097"/>
                  </a:cubicBezTo>
                  <a:cubicBezTo>
                    <a:pt x="876720" y="360097"/>
                    <a:pt x="876720" y="360097"/>
                    <a:pt x="871847" y="360097"/>
                  </a:cubicBezTo>
                  <a:cubicBezTo>
                    <a:pt x="871847" y="360097"/>
                    <a:pt x="865350" y="361720"/>
                    <a:pt x="863726" y="361720"/>
                  </a:cubicBezTo>
                  <a:cubicBezTo>
                    <a:pt x="862102" y="361720"/>
                    <a:pt x="860477" y="361720"/>
                    <a:pt x="857229" y="360097"/>
                  </a:cubicBezTo>
                  <a:cubicBezTo>
                    <a:pt x="857229" y="360097"/>
                    <a:pt x="857229" y="360097"/>
                    <a:pt x="857229" y="355228"/>
                  </a:cubicBezTo>
                  <a:cubicBezTo>
                    <a:pt x="857229" y="355228"/>
                    <a:pt x="855604" y="353605"/>
                    <a:pt x="853980" y="353605"/>
                  </a:cubicBezTo>
                  <a:cubicBezTo>
                    <a:pt x="852356" y="350359"/>
                    <a:pt x="852356" y="351982"/>
                    <a:pt x="852356" y="350359"/>
                  </a:cubicBezTo>
                  <a:cubicBezTo>
                    <a:pt x="850732" y="348736"/>
                    <a:pt x="847483" y="345490"/>
                    <a:pt x="845859" y="343867"/>
                  </a:cubicBezTo>
                  <a:cubicBezTo>
                    <a:pt x="844235" y="342244"/>
                    <a:pt x="842610" y="342244"/>
                    <a:pt x="840986" y="338998"/>
                  </a:cubicBezTo>
                  <a:cubicBezTo>
                    <a:pt x="839362" y="337375"/>
                    <a:pt x="837737" y="335752"/>
                    <a:pt x="837737" y="332505"/>
                  </a:cubicBezTo>
                  <a:cubicBezTo>
                    <a:pt x="837737" y="329259"/>
                    <a:pt x="837737" y="332505"/>
                    <a:pt x="832865" y="334129"/>
                  </a:cubicBezTo>
                  <a:cubicBezTo>
                    <a:pt x="827992" y="335752"/>
                    <a:pt x="829616" y="335752"/>
                    <a:pt x="827992" y="335752"/>
                  </a:cubicBezTo>
                  <a:cubicBezTo>
                    <a:pt x="826367" y="337375"/>
                    <a:pt x="824743" y="337375"/>
                    <a:pt x="823119" y="334129"/>
                  </a:cubicBezTo>
                  <a:cubicBezTo>
                    <a:pt x="821495" y="332505"/>
                    <a:pt x="821495" y="332505"/>
                    <a:pt x="821495" y="334129"/>
                  </a:cubicBezTo>
                  <a:cubicBezTo>
                    <a:pt x="818246" y="334129"/>
                    <a:pt x="816622" y="329259"/>
                    <a:pt x="816622" y="329259"/>
                  </a:cubicBezTo>
                  <a:cubicBezTo>
                    <a:pt x="816622" y="329259"/>
                    <a:pt x="816622" y="330882"/>
                    <a:pt x="818246" y="332505"/>
                  </a:cubicBezTo>
                  <a:cubicBezTo>
                    <a:pt x="819870" y="334129"/>
                    <a:pt x="816622" y="335752"/>
                    <a:pt x="816622" y="337375"/>
                  </a:cubicBezTo>
                  <a:cubicBezTo>
                    <a:pt x="814998" y="338998"/>
                    <a:pt x="813373" y="338998"/>
                    <a:pt x="811749" y="338998"/>
                  </a:cubicBezTo>
                  <a:cubicBezTo>
                    <a:pt x="811749" y="338998"/>
                    <a:pt x="811749" y="338998"/>
                    <a:pt x="810125" y="338998"/>
                  </a:cubicBezTo>
                  <a:cubicBezTo>
                    <a:pt x="808500" y="338998"/>
                    <a:pt x="803628" y="338998"/>
                    <a:pt x="800379" y="338998"/>
                  </a:cubicBezTo>
                  <a:cubicBezTo>
                    <a:pt x="797130" y="338998"/>
                    <a:pt x="793882" y="338998"/>
                    <a:pt x="790633" y="338998"/>
                  </a:cubicBezTo>
                  <a:cubicBezTo>
                    <a:pt x="789009" y="338998"/>
                    <a:pt x="789009" y="340621"/>
                    <a:pt x="789009" y="335752"/>
                  </a:cubicBezTo>
                  <a:cubicBezTo>
                    <a:pt x="789009" y="330882"/>
                    <a:pt x="790633" y="334129"/>
                    <a:pt x="792258" y="327636"/>
                  </a:cubicBezTo>
                  <a:cubicBezTo>
                    <a:pt x="793882" y="322767"/>
                    <a:pt x="793882" y="324390"/>
                    <a:pt x="795506" y="322767"/>
                  </a:cubicBezTo>
                  <a:cubicBezTo>
                    <a:pt x="797130" y="319521"/>
                    <a:pt x="800379" y="321144"/>
                    <a:pt x="802003" y="317898"/>
                  </a:cubicBezTo>
                  <a:cubicBezTo>
                    <a:pt x="803628" y="316275"/>
                    <a:pt x="806876" y="316275"/>
                    <a:pt x="808500" y="316275"/>
                  </a:cubicBezTo>
                  <a:cubicBezTo>
                    <a:pt x="808500" y="316275"/>
                    <a:pt x="808500" y="316275"/>
                    <a:pt x="808500" y="314652"/>
                  </a:cubicBezTo>
                  <a:cubicBezTo>
                    <a:pt x="810125" y="311406"/>
                    <a:pt x="810125" y="313029"/>
                    <a:pt x="810125" y="313029"/>
                  </a:cubicBezTo>
                  <a:cubicBezTo>
                    <a:pt x="810125" y="313029"/>
                    <a:pt x="813373" y="314652"/>
                    <a:pt x="816622" y="313029"/>
                  </a:cubicBezTo>
                  <a:cubicBezTo>
                    <a:pt x="818246" y="311406"/>
                    <a:pt x="816622" y="309783"/>
                    <a:pt x="811749" y="306537"/>
                  </a:cubicBezTo>
                  <a:cubicBezTo>
                    <a:pt x="806876" y="301668"/>
                    <a:pt x="808500" y="303291"/>
                    <a:pt x="808500" y="301668"/>
                  </a:cubicBezTo>
                  <a:cubicBezTo>
                    <a:pt x="808500" y="300045"/>
                    <a:pt x="805252" y="298422"/>
                    <a:pt x="805252" y="296798"/>
                  </a:cubicBezTo>
                  <a:cubicBezTo>
                    <a:pt x="805252" y="295175"/>
                    <a:pt x="803628" y="293552"/>
                    <a:pt x="798755" y="288683"/>
                  </a:cubicBezTo>
                  <a:cubicBezTo>
                    <a:pt x="797130" y="287060"/>
                    <a:pt x="797130" y="285437"/>
                    <a:pt x="797130" y="283814"/>
                  </a:cubicBezTo>
                  <a:cubicBezTo>
                    <a:pt x="797130" y="282191"/>
                    <a:pt x="793882" y="278945"/>
                    <a:pt x="793882" y="277322"/>
                  </a:cubicBezTo>
                  <a:cubicBezTo>
                    <a:pt x="793882" y="274076"/>
                    <a:pt x="787385" y="274076"/>
                    <a:pt x="787385" y="272453"/>
                  </a:cubicBezTo>
                  <a:cubicBezTo>
                    <a:pt x="785761" y="270830"/>
                    <a:pt x="782512" y="270830"/>
                    <a:pt x="780888" y="270830"/>
                  </a:cubicBezTo>
                  <a:cubicBezTo>
                    <a:pt x="779263" y="269207"/>
                    <a:pt x="776015" y="269207"/>
                    <a:pt x="774391" y="269207"/>
                  </a:cubicBezTo>
                  <a:cubicBezTo>
                    <a:pt x="774391" y="269207"/>
                    <a:pt x="769518" y="269207"/>
                    <a:pt x="767893" y="267584"/>
                  </a:cubicBezTo>
                  <a:cubicBezTo>
                    <a:pt x="764645" y="265961"/>
                    <a:pt x="763021" y="265961"/>
                    <a:pt x="759772" y="262715"/>
                  </a:cubicBezTo>
                  <a:cubicBezTo>
                    <a:pt x="756524" y="261092"/>
                    <a:pt x="756524" y="261092"/>
                    <a:pt x="753275" y="261092"/>
                  </a:cubicBezTo>
                  <a:cubicBezTo>
                    <a:pt x="750026" y="261092"/>
                    <a:pt x="745154" y="259468"/>
                    <a:pt x="743529" y="259468"/>
                  </a:cubicBezTo>
                  <a:cubicBezTo>
                    <a:pt x="741905" y="259468"/>
                    <a:pt x="740280" y="257845"/>
                    <a:pt x="740280" y="257845"/>
                  </a:cubicBezTo>
                  <a:cubicBezTo>
                    <a:pt x="740280" y="257845"/>
                    <a:pt x="740280" y="257845"/>
                    <a:pt x="735407" y="257845"/>
                  </a:cubicBezTo>
                  <a:cubicBezTo>
                    <a:pt x="735407" y="257845"/>
                    <a:pt x="732159" y="256222"/>
                    <a:pt x="732159" y="256222"/>
                  </a:cubicBezTo>
                  <a:cubicBezTo>
                    <a:pt x="730535" y="254599"/>
                    <a:pt x="730535" y="254599"/>
                    <a:pt x="730535" y="252976"/>
                  </a:cubicBezTo>
                  <a:cubicBezTo>
                    <a:pt x="730535" y="251353"/>
                    <a:pt x="728910" y="249730"/>
                    <a:pt x="728910" y="248107"/>
                  </a:cubicBezTo>
                  <a:cubicBezTo>
                    <a:pt x="728910" y="248107"/>
                    <a:pt x="727286" y="248107"/>
                    <a:pt x="725662" y="248107"/>
                  </a:cubicBezTo>
                  <a:cubicBezTo>
                    <a:pt x="725662" y="248107"/>
                    <a:pt x="724037" y="249730"/>
                    <a:pt x="722413" y="249730"/>
                  </a:cubicBezTo>
                  <a:cubicBezTo>
                    <a:pt x="722413" y="249730"/>
                    <a:pt x="722413" y="249730"/>
                    <a:pt x="720789" y="249730"/>
                  </a:cubicBezTo>
                  <a:cubicBezTo>
                    <a:pt x="720789" y="249730"/>
                    <a:pt x="720789" y="249730"/>
                    <a:pt x="719165" y="248107"/>
                  </a:cubicBezTo>
                  <a:cubicBezTo>
                    <a:pt x="717540" y="244861"/>
                    <a:pt x="717540" y="246484"/>
                    <a:pt x="714292" y="246484"/>
                  </a:cubicBezTo>
                  <a:cubicBezTo>
                    <a:pt x="712668" y="246484"/>
                    <a:pt x="711043" y="244861"/>
                    <a:pt x="711043" y="244861"/>
                  </a:cubicBezTo>
                  <a:cubicBezTo>
                    <a:pt x="709419" y="243238"/>
                    <a:pt x="709419" y="243238"/>
                    <a:pt x="709419" y="238369"/>
                  </a:cubicBezTo>
                  <a:cubicBezTo>
                    <a:pt x="709419" y="236746"/>
                    <a:pt x="711043" y="236746"/>
                    <a:pt x="711043" y="231877"/>
                  </a:cubicBezTo>
                  <a:cubicBezTo>
                    <a:pt x="712668" y="227008"/>
                    <a:pt x="711043" y="231877"/>
                    <a:pt x="707795" y="235123"/>
                  </a:cubicBezTo>
                  <a:cubicBezTo>
                    <a:pt x="706170" y="235123"/>
                    <a:pt x="706170" y="236746"/>
                    <a:pt x="706170" y="238369"/>
                  </a:cubicBezTo>
                  <a:cubicBezTo>
                    <a:pt x="706170" y="241615"/>
                    <a:pt x="704546" y="243238"/>
                    <a:pt x="704546" y="243238"/>
                  </a:cubicBezTo>
                  <a:cubicBezTo>
                    <a:pt x="704546" y="244861"/>
                    <a:pt x="704546" y="246484"/>
                    <a:pt x="702922" y="249730"/>
                  </a:cubicBezTo>
                  <a:cubicBezTo>
                    <a:pt x="701298" y="251353"/>
                    <a:pt x="701298" y="251353"/>
                    <a:pt x="699673" y="251353"/>
                  </a:cubicBezTo>
                  <a:cubicBezTo>
                    <a:pt x="698049" y="251353"/>
                    <a:pt x="698049" y="251353"/>
                    <a:pt x="694800" y="251353"/>
                  </a:cubicBezTo>
                  <a:cubicBezTo>
                    <a:pt x="689928" y="249730"/>
                    <a:pt x="689928" y="249730"/>
                    <a:pt x="689928" y="248107"/>
                  </a:cubicBezTo>
                  <a:cubicBezTo>
                    <a:pt x="689928" y="246484"/>
                    <a:pt x="689928" y="246484"/>
                    <a:pt x="689928" y="243238"/>
                  </a:cubicBezTo>
                  <a:cubicBezTo>
                    <a:pt x="688303" y="241615"/>
                    <a:pt x="689928" y="239992"/>
                    <a:pt x="688303" y="236746"/>
                  </a:cubicBezTo>
                  <a:cubicBezTo>
                    <a:pt x="686679" y="235123"/>
                    <a:pt x="686679" y="235123"/>
                    <a:pt x="685055" y="233500"/>
                  </a:cubicBezTo>
                  <a:cubicBezTo>
                    <a:pt x="683431" y="231877"/>
                    <a:pt x="683431" y="231877"/>
                    <a:pt x="680182" y="230254"/>
                  </a:cubicBezTo>
                  <a:cubicBezTo>
                    <a:pt x="678558" y="230254"/>
                    <a:pt x="678558" y="228631"/>
                    <a:pt x="675309" y="227008"/>
                  </a:cubicBezTo>
                  <a:cubicBezTo>
                    <a:pt x="673685" y="225385"/>
                    <a:pt x="675309" y="225385"/>
                    <a:pt x="678558" y="220515"/>
                  </a:cubicBezTo>
                  <a:cubicBezTo>
                    <a:pt x="678558" y="218892"/>
                    <a:pt x="678558" y="222138"/>
                    <a:pt x="681806" y="222138"/>
                  </a:cubicBezTo>
                  <a:cubicBezTo>
                    <a:pt x="685055" y="222138"/>
                    <a:pt x="681806" y="225385"/>
                    <a:pt x="686679" y="225385"/>
                  </a:cubicBezTo>
                  <a:cubicBezTo>
                    <a:pt x="689928" y="225385"/>
                    <a:pt x="689928" y="225385"/>
                    <a:pt x="689928" y="222138"/>
                  </a:cubicBezTo>
                  <a:cubicBezTo>
                    <a:pt x="691552" y="220515"/>
                    <a:pt x="694800" y="218892"/>
                    <a:pt x="694800" y="218892"/>
                  </a:cubicBezTo>
                  <a:cubicBezTo>
                    <a:pt x="694800" y="218892"/>
                    <a:pt x="698049" y="218892"/>
                    <a:pt x="699673" y="217269"/>
                  </a:cubicBezTo>
                  <a:cubicBezTo>
                    <a:pt x="702922" y="217269"/>
                    <a:pt x="701298" y="218892"/>
                    <a:pt x="706170" y="218892"/>
                  </a:cubicBezTo>
                  <a:cubicBezTo>
                    <a:pt x="709419" y="218892"/>
                    <a:pt x="707795" y="218892"/>
                    <a:pt x="709419" y="217269"/>
                  </a:cubicBezTo>
                  <a:cubicBezTo>
                    <a:pt x="711043" y="215646"/>
                    <a:pt x="712668" y="215646"/>
                    <a:pt x="714292" y="215646"/>
                  </a:cubicBezTo>
                  <a:cubicBezTo>
                    <a:pt x="711043" y="215646"/>
                    <a:pt x="711043" y="215646"/>
                    <a:pt x="709419" y="215646"/>
                  </a:cubicBezTo>
                  <a:cubicBezTo>
                    <a:pt x="707795" y="214023"/>
                    <a:pt x="707795" y="210777"/>
                    <a:pt x="704546" y="214023"/>
                  </a:cubicBezTo>
                  <a:cubicBezTo>
                    <a:pt x="701298" y="215646"/>
                    <a:pt x="699673" y="214023"/>
                    <a:pt x="696425" y="215646"/>
                  </a:cubicBezTo>
                  <a:cubicBezTo>
                    <a:pt x="693176" y="215646"/>
                    <a:pt x="694800" y="217269"/>
                    <a:pt x="691552" y="215646"/>
                  </a:cubicBezTo>
                  <a:cubicBezTo>
                    <a:pt x="688303" y="212400"/>
                    <a:pt x="691552" y="212400"/>
                    <a:pt x="688303" y="212400"/>
                  </a:cubicBezTo>
                  <a:cubicBezTo>
                    <a:pt x="685055" y="214023"/>
                    <a:pt x="680182" y="214023"/>
                    <a:pt x="680182" y="214023"/>
                  </a:cubicBezTo>
                  <a:cubicBezTo>
                    <a:pt x="678558" y="215646"/>
                    <a:pt x="676933" y="215646"/>
                    <a:pt x="675309" y="214023"/>
                  </a:cubicBezTo>
                  <a:cubicBezTo>
                    <a:pt x="675309" y="210777"/>
                    <a:pt x="672061" y="210777"/>
                    <a:pt x="672061" y="207531"/>
                  </a:cubicBezTo>
                  <a:cubicBezTo>
                    <a:pt x="673685" y="205908"/>
                    <a:pt x="673685" y="201039"/>
                    <a:pt x="672061" y="201039"/>
                  </a:cubicBezTo>
                  <a:cubicBezTo>
                    <a:pt x="668812" y="201039"/>
                    <a:pt x="665563" y="199416"/>
                    <a:pt x="665563" y="199416"/>
                  </a:cubicBezTo>
                  <a:cubicBezTo>
                    <a:pt x="663939" y="199416"/>
                    <a:pt x="663939" y="197793"/>
                    <a:pt x="660691" y="197793"/>
                  </a:cubicBezTo>
                  <a:cubicBezTo>
                    <a:pt x="655818" y="197793"/>
                    <a:pt x="657442" y="199416"/>
                    <a:pt x="655818" y="197793"/>
                  </a:cubicBezTo>
                  <a:cubicBezTo>
                    <a:pt x="652569" y="197793"/>
                    <a:pt x="650945" y="194547"/>
                    <a:pt x="650945" y="194547"/>
                  </a:cubicBezTo>
                  <a:cubicBezTo>
                    <a:pt x="650945" y="194547"/>
                    <a:pt x="646072" y="191301"/>
                    <a:pt x="644448" y="189678"/>
                  </a:cubicBezTo>
                  <a:cubicBezTo>
                    <a:pt x="641199" y="184808"/>
                    <a:pt x="637951" y="184808"/>
                    <a:pt x="642824" y="183185"/>
                  </a:cubicBezTo>
                  <a:cubicBezTo>
                    <a:pt x="647696" y="183185"/>
                    <a:pt x="649321" y="179939"/>
                    <a:pt x="652569" y="184808"/>
                  </a:cubicBezTo>
                  <a:cubicBezTo>
                    <a:pt x="655818" y="189678"/>
                    <a:pt x="652569" y="186431"/>
                    <a:pt x="655818" y="189678"/>
                  </a:cubicBezTo>
                  <a:cubicBezTo>
                    <a:pt x="659066" y="191301"/>
                    <a:pt x="660691" y="186431"/>
                    <a:pt x="660691" y="186431"/>
                  </a:cubicBezTo>
                  <a:cubicBezTo>
                    <a:pt x="660691" y="186431"/>
                    <a:pt x="663939" y="181562"/>
                    <a:pt x="667188" y="181562"/>
                  </a:cubicBezTo>
                  <a:cubicBezTo>
                    <a:pt x="668812" y="181562"/>
                    <a:pt x="670436" y="183185"/>
                    <a:pt x="672061" y="181562"/>
                  </a:cubicBezTo>
                  <a:cubicBezTo>
                    <a:pt x="673685" y="179939"/>
                    <a:pt x="676933" y="175070"/>
                    <a:pt x="680182" y="175070"/>
                  </a:cubicBezTo>
                  <a:close/>
                  <a:moveTo>
                    <a:pt x="643243" y="165545"/>
                  </a:moveTo>
                  <a:cubicBezTo>
                    <a:pt x="651622" y="165545"/>
                    <a:pt x="653297" y="167132"/>
                    <a:pt x="658325" y="170308"/>
                  </a:cubicBezTo>
                  <a:cubicBezTo>
                    <a:pt x="663352" y="173483"/>
                    <a:pt x="661676" y="175070"/>
                    <a:pt x="654973" y="176658"/>
                  </a:cubicBezTo>
                  <a:cubicBezTo>
                    <a:pt x="648270" y="176658"/>
                    <a:pt x="641567" y="171895"/>
                    <a:pt x="636540" y="171895"/>
                  </a:cubicBezTo>
                  <a:cubicBezTo>
                    <a:pt x="633189" y="171895"/>
                    <a:pt x="634864" y="165545"/>
                    <a:pt x="643243" y="165545"/>
                  </a:cubicBezTo>
                  <a:close/>
                  <a:moveTo>
                    <a:pt x="504555" y="140183"/>
                  </a:moveTo>
                  <a:cubicBezTo>
                    <a:pt x="506166" y="138557"/>
                    <a:pt x="506166" y="141809"/>
                    <a:pt x="507777" y="143436"/>
                  </a:cubicBezTo>
                  <a:cubicBezTo>
                    <a:pt x="507777" y="145062"/>
                    <a:pt x="507777" y="146688"/>
                    <a:pt x="506166" y="148314"/>
                  </a:cubicBezTo>
                  <a:cubicBezTo>
                    <a:pt x="504555" y="149940"/>
                    <a:pt x="506166" y="153193"/>
                    <a:pt x="506166" y="154819"/>
                  </a:cubicBezTo>
                  <a:cubicBezTo>
                    <a:pt x="504555" y="156445"/>
                    <a:pt x="502944" y="156445"/>
                    <a:pt x="499722" y="159698"/>
                  </a:cubicBezTo>
                  <a:cubicBezTo>
                    <a:pt x="494890" y="162950"/>
                    <a:pt x="494890" y="164576"/>
                    <a:pt x="493279" y="164576"/>
                  </a:cubicBezTo>
                  <a:cubicBezTo>
                    <a:pt x="490057" y="164576"/>
                    <a:pt x="486836" y="166203"/>
                    <a:pt x="483614" y="167829"/>
                  </a:cubicBezTo>
                  <a:cubicBezTo>
                    <a:pt x="482003" y="167829"/>
                    <a:pt x="480392" y="167829"/>
                    <a:pt x="478781" y="166203"/>
                  </a:cubicBezTo>
                  <a:cubicBezTo>
                    <a:pt x="477171" y="166203"/>
                    <a:pt x="470727" y="164576"/>
                    <a:pt x="470727" y="164576"/>
                  </a:cubicBezTo>
                  <a:cubicBezTo>
                    <a:pt x="470727" y="162950"/>
                    <a:pt x="464284" y="164576"/>
                    <a:pt x="464284" y="164576"/>
                  </a:cubicBezTo>
                  <a:cubicBezTo>
                    <a:pt x="464284" y="164576"/>
                    <a:pt x="459451" y="162950"/>
                    <a:pt x="459451" y="162950"/>
                  </a:cubicBezTo>
                  <a:cubicBezTo>
                    <a:pt x="457840" y="162950"/>
                    <a:pt x="456229" y="164576"/>
                    <a:pt x="454619" y="162950"/>
                  </a:cubicBezTo>
                  <a:cubicBezTo>
                    <a:pt x="451397" y="162950"/>
                    <a:pt x="454619" y="162950"/>
                    <a:pt x="449786" y="162950"/>
                  </a:cubicBezTo>
                  <a:cubicBezTo>
                    <a:pt x="444953" y="162950"/>
                    <a:pt x="446564" y="164576"/>
                    <a:pt x="446564" y="164576"/>
                  </a:cubicBezTo>
                  <a:cubicBezTo>
                    <a:pt x="446564" y="164576"/>
                    <a:pt x="443343" y="164576"/>
                    <a:pt x="438510" y="164576"/>
                  </a:cubicBezTo>
                  <a:cubicBezTo>
                    <a:pt x="432067" y="164576"/>
                    <a:pt x="438510" y="164576"/>
                    <a:pt x="428845" y="162950"/>
                  </a:cubicBezTo>
                  <a:cubicBezTo>
                    <a:pt x="427234" y="162950"/>
                    <a:pt x="427234" y="164576"/>
                    <a:pt x="425623" y="164576"/>
                  </a:cubicBezTo>
                  <a:cubicBezTo>
                    <a:pt x="424012" y="164576"/>
                    <a:pt x="424012" y="166203"/>
                    <a:pt x="422402" y="171081"/>
                  </a:cubicBezTo>
                  <a:cubicBezTo>
                    <a:pt x="420791" y="174334"/>
                    <a:pt x="422402" y="172707"/>
                    <a:pt x="419180" y="175960"/>
                  </a:cubicBezTo>
                  <a:cubicBezTo>
                    <a:pt x="417569" y="180839"/>
                    <a:pt x="419180" y="177586"/>
                    <a:pt x="422402" y="182465"/>
                  </a:cubicBezTo>
                  <a:cubicBezTo>
                    <a:pt x="424012" y="184091"/>
                    <a:pt x="425623" y="185717"/>
                    <a:pt x="427234" y="185717"/>
                  </a:cubicBezTo>
                  <a:cubicBezTo>
                    <a:pt x="427234" y="187344"/>
                    <a:pt x="427234" y="188970"/>
                    <a:pt x="428845" y="190596"/>
                  </a:cubicBezTo>
                  <a:cubicBezTo>
                    <a:pt x="428845" y="192222"/>
                    <a:pt x="430456" y="193849"/>
                    <a:pt x="430456" y="193849"/>
                  </a:cubicBezTo>
                  <a:cubicBezTo>
                    <a:pt x="430456" y="193849"/>
                    <a:pt x="435288" y="195475"/>
                    <a:pt x="443343" y="188970"/>
                  </a:cubicBezTo>
                  <a:cubicBezTo>
                    <a:pt x="449786" y="182465"/>
                    <a:pt x="443343" y="188970"/>
                    <a:pt x="446564" y="188970"/>
                  </a:cubicBezTo>
                  <a:cubicBezTo>
                    <a:pt x="449786" y="188970"/>
                    <a:pt x="446564" y="188970"/>
                    <a:pt x="449786" y="187344"/>
                  </a:cubicBezTo>
                  <a:cubicBezTo>
                    <a:pt x="454619" y="184091"/>
                    <a:pt x="449786" y="187344"/>
                    <a:pt x="453008" y="184091"/>
                  </a:cubicBezTo>
                  <a:cubicBezTo>
                    <a:pt x="456229" y="182465"/>
                    <a:pt x="456229" y="184091"/>
                    <a:pt x="457840" y="184091"/>
                  </a:cubicBezTo>
                  <a:cubicBezTo>
                    <a:pt x="461062" y="184091"/>
                    <a:pt x="464284" y="184091"/>
                    <a:pt x="465895" y="184091"/>
                  </a:cubicBezTo>
                  <a:cubicBezTo>
                    <a:pt x="467505" y="182465"/>
                    <a:pt x="467505" y="182465"/>
                    <a:pt x="470727" y="180839"/>
                  </a:cubicBezTo>
                  <a:cubicBezTo>
                    <a:pt x="475560" y="177586"/>
                    <a:pt x="475560" y="182465"/>
                    <a:pt x="475560" y="185717"/>
                  </a:cubicBezTo>
                  <a:cubicBezTo>
                    <a:pt x="475560" y="187344"/>
                    <a:pt x="469116" y="187344"/>
                    <a:pt x="469116" y="187344"/>
                  </a:cubicBezTo>
                  <a:cubicBezTo>
                    <a:pt x="469116" y="187344"/>
                    <a:pt x="467505" y="188970"/>
                    <a:pt x="467505" y="190596"/>
                  </a:cubicBezTo>
                  <a:cubicBezTo>
                    <a:pt x="465895" y="192222"/>
                    <a:pt x="465895" y="193849"/>
                    <a:pt x="464284" y="193849"/>
                  </a:cubicBezTo>
                  <a:cubicBezTo>
                    <a:pt x="462673" y="195475"/>
                    <a:pt x="461062" y="197101"/>
                    <a:pt x="456229" y="198727"/>
                  </a:cubicBezTo>
                  <a:cubicBezTo>
                    <a:pt x="453008" y="201980"/>
                    <a:pt x="454619" y="201980"/>
                    <a:pt x="453008" y="201980"/>
                  </a:cubicBezTo>
                  <a:cubicBezTo>
                    <a:pt x="449786" y="201980"/>
                    <a:pt x="448175" y="203606"/>
                    <a:pt x="446564" y="206858"/>
                  </a:cubicBezTo>
                  <a:cubicBezTo>
                    <a:pt x="446564" y="206858"/>
                    <a:pt x="446564" y="206858"/>
                    <a:pt x="449786" y="211737"/>
                  </a:cubicBezTo>
                  <a:cubicBezTo>
                    <a:pt x="449786" y="211737"/>
                    <a:pt x="449786" y="211737"/>
                    <a:pt x="453008" y="216616"/>
                  </a:cubicBezTo>
                  <a:cubicBezTo>
                    <a:pt x="453008" y="216616"/>
                    <a:pt x="459451" y="223121"/>
                    <a:pt x="459451" y="223121"/>
                  </a:cubicBezTo>
                  <a:cubicBezTo>
                    <a:pt x="459451" y="224747"/>
                    <a:pt x="459451" y="226373"/>
                    <a:pt x="459451" y="229625"/>
                  </a:cubicBezTo>
                  <a:cubicBezTo>
                    <a:pt x="457840" y="232878"/>
                    <a:pt x="464284" y="236130"/>
                    <a:pt x="467505" y="241009"/>
                  </a:cubicBezTo>
                  <a:cubicBezTo>
                    <a:pt x="470727" y="244261"/>
                    <a:pt x="467505" y="245888"/>
                    <a:pt x="465895" y="245888"/>
                  </a:cubicBezTo>
                  <a:cubicBezTo>
                    <a:pt x="464284" y="247514"/>
                    <a:pt x="462673" y="247514"/>
                    <a:pt x="461062" y="247514"/>
                  </a:cubicBezTo>
                  <a:cubicBezTo>
                    <a:pt x="459451" y="245888"/>
                    <a:pt x="457840" y="249140"/>
                    <a:pt x="457840" y="250766"/>
                  </a:cubicBezTo>
                  <a:cubicBezTo>
                    <a:pt x="457840" y="252392"/>
                    <a:pt x="453008" y="252392"/>
                    <a:pt x="446564" y="252392"/>
                  </a:cubicBezTo>
                  <a:cubicBezTo>
                    <a:pt x="444953" y="250766"/>
                    <a:pt x="444953" y="250766"/>
                    <a:pt x="444953" y="245888"/>
                  </a:cubicBezTo>
                  <a:cubicBezTo>
                    <a:pt x="446564" y="242635"/>
                    <a:pt x="444953" y="244261"/>
                    <a:pt x="443343" y="242635"/>
                  </a:cubicBezTo>
                  <a:cubicBezTo>
                    <a:pt x="441732" y="239383"/>
                    <a:pt x="443343" y="239383"/>
                    <a:pt x="438510" y="232878"/>
                  </a:cubicBezTo>
                  <a:cubicBezTo>
                    <a:pt x="435288" y="227999"/>
                    <a:pt x="438510" y="232878"/>
                    <a:pt x="433678" y="231252"/>
                  </a:cubicBezTo>
                  <a:cubicBezTo>
                    <a:pt x="428845" y="227999"/>
                    <a:pt x="433678" y="229625"/>
                    <a:pt x="433678" y="226373"/>
                  </a:cubicBezTo>
                  <a:cubicBezTo>
                    <a:pt x="433678" y="224747"/>
                    <a:pt x="436899" y="226373"/>
                    <a:pt x="438510" y="221494"/>
                  </a:cubicBezTo>
                  <a:cubicBezTo>
                    <a:pt x="438510" y="218242"/>
                    <a:pt x="435288" y="219868"/>
                    <a:pt x="432067" y="218242"/>
                  </a:cubicBezTo>
                  <a:cubicBezTo>
                    <a:pt x="428845" y="216616"/>
                    <a:pt x="425623" y="219868"/>
                    <a:pt x="425623" y="227999"/>
                  </a:cubicBezTo>
                  <a:cubicBezTo>
                    <a:pt x="424012" y="237757"/>
                    <a:pt x="425623" y="232878"/>
                    <a:pt x="425623" y="237757"/>
                  </a:cubicBezTo>
                  <a:cubicBezTo>
                    <a:pt x="425623" y="242635"/>
                    <a:pt x="425623" y="244261"/>
                    <a:pt x="425623" y="245888"/>
                  </a:cubicBezTo>
                  <a:cubicBezTo>
                    <a:pt x="427234" y="247514"/>
                    <a:pt x="425623" y="254019"/>
                    <a:pt x="425623" y="255645"/>
                  </a:cubicBezTo>
                  <a:cubicBezTo>
                    <a:pt x="424012" y="258897"/>
                    <a:pt x="424012" y="260524"/>
                    <a:pt x="424012" y="263776"/>
                  </a:cubicBezTo>
                  <a:cubicBezTo>
                    <a:pt x="422402" y="267028"/>
                    <a:pt x="420791" y="268655"/>
                    <a:pt x="417569" y="270281"/>
                  </a:cubicBezTo>
                  <a:cubicBezTo>
                    <a:pt x="414347" y="271907"/>
                    <a:pt x="412736" y="270281"/>
                    <a:pt x="409515" y="268655"/>
                  </a:cubicBezTo>
                  <a:cubicBezTo>
                    <a:pt x="407904" y="265402"/>
                    <a:pt x="407904" y="263776"/>
                    <a:pt x="407904" y="260524"/>
                  </a:cubicBezTo>
                  <a:cubicBezTo>
                    <a:pt x="406293" y="258897"/>
                    <a:pt x="409515" y="258897"/>
                    <a:pt x="411126" y="255645"/>
                  </a:cubicBezTo>
                  <a:cubicBezTo>
                    <a:pt x="414347" y="252392"/>
                    <a:pt x="412736" y="252392"/>
                    <a:pt x="414347" y="247514"/>
                  </a:cubicBezTo>
                  <a:cubicBezTo>
                    <a:pt x="414347" y="242635"/>
                    <a:pt x="412736" y="245888"/>
                    <a:pt x="411126" y="242635"/>
                  </a:cubicBezTo>
                  <a:cubicBezTo>
                    <a:pt x="411126" y="239383"/>
                    <a:pt x="411126" y="242635"/>
                    <a:pt x="412736" y="239383"/>
                  </a:cubicBezTo>
                  <a:cubicBezTo>
                    <a:pt x="414347" y="237757"/>
                    <a:pt x="412736" y="236130"/>
                    <a:pt x="412736" y="232878"/>
                  </a:cubicBezTo>
                  <a:cubicBezTo>
                    <a:pt x="412736" y="227999"/>
                    <a:pt x="411126" y="231252"/>
                    <a:pt x="407904" y="231252"/>
                  </a:cubicBezTo>
                  <a:cubicBezTo>
                    <a:pt x="404682" y="229625"/>
                    <a:pt x="403071" y="231252"/>
                    <a:pt x="401460" y="229625"/>
                  </a:cubicBezTo>
                  <a:cubicBezTo>
                    <a:pt x="399850" y="227999"/>
                    <a:pt x="401460" y="226373"/>
                    <a:pt x="399850" y="221494"/>
                  </a:cubicBezTo>
                  <a:cubicBezTo>
                    <a:pt x="398239" y="216616"/>
                    <a:pt x="399850" y="219868"/>
                    <a:pt x="403071" y="216616"/>
                  </a:cubicBezTo>
                  <a:cubicBezTo>
                    <a:pt x="404682" y="213363"/>
                    <a:pt x="404682" y="216616"/>
                    <a:pt x="403071" y="213363"/>
                  </a:cubicBezTo>
                  <a:cubicBezTo>
                    <a:pt x="401460" y="208485"/>
                    <a:pt x="403071" y="211737"/>
                    <a:pt x="404682" y="208485"/>
                  </a:cubicBezTo>
                  <a:cubicBezTo>
                    <a:pt x="406293" y="205232"/>
                    <a:pt x="406293" y="206858"/>
                    <a:pt x="406293" y="203606"/>
                  </a:cubicBezTo>
                  <a:cubicBezTo>
                    <a:pt x="407904" y="198727"/>
                    <a:pt x="406293" y="200353"/>
                    <a:pt x="407904" y="195475"/>
                  </a:cubicBezTo>
                  <a:cubicBezTo>
                    <a:pt x="407904" y="188970"/>
                    <a:pt x="407904" y="195475"/>
                    <a:pt x="409515" y="188970"/>
                  </a:cubicBezTo>
                  <a:cubicBezTo>
                    <a:pt x="412736" y="184091"/>
                    <a:pt x="414347" y="185717"/>
                    <a:pt x="412736" y="184091"/>
                  </a:cubicBezTo>
                  <a:cubicBezTo>
                    <a:pt x="411126" y="180839"/>
                    <a:pt x="415958" y="179212"/>
                    <a:pt x="415958" y="172707"/>
                  </a:cubicBezTo>
                  <a:cubicBezTo>
                    <a:pt x="414347" y="166203"/>
                    <a:pt x="417569" y="169455"/>
                    <a:pt x="415958" y="167829"/>
                  </a:cubicBezTo>
                  <a:cubicBezTo>
                    <a:pt x="415958" y="164576"/>
                    <a:pt x="419180" y="164576"/>
                    <a:pt x="420791" y="162950"/>
                  </a:cubicBezTo>
                  <a:cubicBezTo>
                    <a:pt x="422402" y="159698"/>
                    <a:pt x="420791" y="162950"/>
                    <a:pt x="424012" y="159698"/>
                  </a:cubicBezTo>
                  <a:cubicBezTo>
                    <a:pt x="425623" y="156445"/>
                    <a:pt x="425623" y="159698"/>
                    <a:pt x="427234" y="158072"/>
                  </a:cubicBezTo>
                  <a:cubicBezTo>
                    <a:pt x="427234" y="158072"/>
                    <a:pt x="430456" y="156445"/>
                    <a:pt x="430456" y="156445"/>
                  </a:cubicBezTo>
                  <a:cubicBezTo>
                    <a:pt x="432067" y="154819"/>
                    <a:pt x="433678" y="151567"/>
                    <a:pt x="433678" y="149940"/>
                  </a:cubicBezTo>
                  <a:cubicBezTo>
                    <a:pt x="435288" y="149940"/>
                    <a:pt x="435288" y="149940"/>
                    <a:pt x="438510" y="148314"/>
                  </a:cubicBezTo>
                  <a:cubicBezTo>
                    <a:pt x="440121" y="146688"/>
                    <a:pt x="440121" y="149940"/>
                    <a:pt x="444953" y="151567"/>
                  </a:cubicBezTo>
                  <a:cubicBezTo>
                    <a:pt x="444953" y="153193"/>
                    <a:pt x="449786" y="151567"/>
                    <a:pt x="451397" y="149940"/>
                  </a:cubicBezTo>
                  <a:cubicBezTo>
                    <a:pt x="453008" y="149940"/>
                    <a:pt x="454619" y="151567"/>
                    <a:pt x="457840" y="153193"/>
                  </a:cubicBezTo>
                  <a:cubicBezTo>
                    <a:pt x="461062" y="154819"/>
                    <a:pt x="464284" y="154819"/>
                    <a:pt x="465895" y="154819"/>
                  </a:cubicBezTo>
                  <a:cubicBezTo>
                    <a:pt x="467505" y="156445"/>
                    <a:pt x="467505" y="154819"/>
                    <a:pt x="470727" y="154819"/>
                  </a:cubicBezTo>
                  <a:cubicBezTo>
                    <a:pt x="473949" y="153193"/>
                    <a:pt x="473949" y="154819"/>
                    <a:pt x="475560" y="154819"/>
                  </a:cubicBezTo>
                  <a:cubicBezTo>
                    <a:pt x="477171" y="156445"/>
                    <a:pt x="480392" y="156445"/>
                    <a:pt x="482003" y="156445"/>
                  </a:cubicBezTo>
                  <a:cubicBezTo>
                    <a:pt x="483614" y="158072"/>
                    <a:pt x="485225" y="158072"/>
                    <a:pt x="486836" y="156445"/>
                  </a:cubicBezTo>
                  <a:cubicBezTo>
                    <a:pt x="488447" y="156445"/>
                    <a:pt x="491668" y="153193"/>
                    <a:pt x="493279" y="149940"/>
                  </a:cubicBezTo>
                  <a:cubicBezTo>
                    <a:pt x="494890" y="146688"/>
                    <a:pt x="496501" y="148314"/>
                    <a:pt x="498112" y="143436"/>
                  </a:cubicBezTo>
                  <a:cubicBezTo>
                    <a:pt x="501333" y="140183"/>
                    <a:pt x="501333" y="141809"/>
                    <a:pt x="504555" y="140183"/>
                  </a:cubicBezTo>
                  <a:close/>
                  <a:moveTo>
                    <a:pt x="533176" y="95695"/>
                  </a:moveTo>
                  <a:cubicBezTo>
                    <a:pt x="533176" y="95695"/>
                    <a:pt x="534763" y="95695"/>
                    <a:pt x="536351" y="95695"/>
                  </a:cubicBezTo>
                  <a:cubicBezTo>
                    <a:pt x="539526" y="95695"/>
                    <a:pt x="537938" y="97282"/>
                    <a:pt x="537938" y="98870"/>
                  </a:cubicBezTo>
                  <a:cubicBezTo>
                    <a:pt x="537938" y="100457"/>
                    <a:pt x="537938" y="100457"/>
                    <a:pt x="536351" y="102045"/>
                  </a:cubicBezTo>
                  <a:cubicBezTo>
                    <a:pt x="534763" y="103632"/>
                    <a:pt x="536351" y="106807"/>
                    <a:pt x="533176" y="106807"/>
                  </a:cubicBezTo>
                  <a:cubicBezTo>
                    <a:pt x="530001" y="108395"/>
                    <a:pt x="533176" y="106807"/>
                    <a:pt x="531588" y="103632"/>
                  </a:cubicBezTo>
                  <a:cubicBezTo>
                    <a:pt x="531588" y="100457"/>
                    <a:pt x="530001" y="97282"/>
                    <a:pt x="533176" y="95695"/>
                  </a:cubicBezTo>
                  <a:close/>
                  <a:moveTo>
                    <a:pt x="4096" y="75503"/>
                  </a:moveTo>
                  <a:cubicBezTo>
                    <a:pt x="5522" y="75909"/>
                    <a:pt x="7152" y="76722"/>
                    <a:pt x="7967" y="76722"/>
                  </a:cubicBezTo>
                  <a:cubicBezTo>
                    <a:pt x="9596" y="76722"/>
                    <a:pt x="12856" y="81601"/>
                    <a:pt x="12856" y="81601"/>
                  </a:cubicBezTo>
                  <a:cubicBezTo>
                    <a:pt x="12856" y="81601"/>
                    <a:pt x="17745" y="79975"/>
                    <a:pt x="21004" y="79975"/>
                  </a:cubicBezTo>
                  <a:cubicBezTo>
                    <a:pt x="25893" y="79975"/>
                    <a:pt x="27522" y="83227"/>
                    <a:pt x="29152" y="83227"/>
                  </a:cubicBezTo>
                  <a:cubicBezTo>
                    <a:pt x="30782" y="83227"/>
                    <a:pt x="37300" y="81601"/>
                    <a:pt x="37300" y="81601"/>
                  </a:cubicBezTo>
                  <a:cubicBezTo>
                    <a:pt x="37300" y="81601"/>
                    <a:pt x="37300" y="81601"/>
                    <a:pt x="42189" y="84853"/>
                  </a:cubicBezTo>
                  <a:cubicBezTo>
                    <a:pt x="42189" y="84853"/>
                    <a:pt x="40560" y="83227"/>
                    <a:pt x="42189" y="81601"/>
                  </a:cubicBezTo>
                  <a:cubicBezTo>
                    <a:pt x="43819" y="81601"/>
                    <a:pt x="43819" y="83227"/>
                    <a:pt x="43819" y="84853"/>
                  </a:cubicBezTo>
                  <a:cubicBezTo>
                    <a:pt x="45448" y="88106"/>
                    <a:pt x="45448" y="89732"/>
                    <a:pt x="45448" y="89732"/>
                  </a:cubicBezTo>
                  <a:cubicBezTo>
                    <a:pt x="45448" y="89732"/>
                    <a:pt x="47078" y="89732"/>
                    <a:pt x="50337" y="91358"/>
                  </a:cubicBezTo>
                  <a:cubicBezTo>
                    <a:pt x="51967" y="92985"/>
                    <a:pt x="51967" y="92985"/>
                    <a:pt x="51967" y="94611"/>
                  </a:cubicBezTo>
                  <a:cubicBezTo>
                    <a:pt x="53597" y="97863"/>
                    <a:pt x="53597" y="99489"/>
                    <a:pt x="53597" y="99489"/>
                  </a:cubicBezTo>
                  <a:cubicBezTo>
                    <a:pt x="53597" y="99489"/>
                    <a:pt x="55226" y="102742"/>
                    <a:pt x="55226" y="104368"/>
                  </a:cubicBezTo>
                  <a:cubicBezTo>
                    <a:pt x="56856" y="105994"/>
                    <a:pt x="56856" y="105994"/>
                    <a:pt x="58486" y="105994"/>
                  </a:cubicBezTo>
                  <a:cubicBezTo>
                    <a:pt x="60115" y="105994"/>
                    <a:pt x="60115" y="107620"/>
                    <a:pt x="61745" y="107620"/>
                  </a:cubicBezTo>
                  <a:cubicBezTo>
                    <a:pt x="63375" y="107620"/>
                    <a:pt x="66634" y="110873"/>
                    <a:pt x="66634" y="110873"/>
                  </a:cubicBezTo>
                  <a:cubicBezTo>
                    <a:pt x="66634" y="112499"/>
                    <a:pt x="71523" y="114125"/>
                    <a:pt x="73152" y="114125"/>
                  </a:cubicBezTo>
                  <a:cubicBezTo>
                    <a:pt x="73152" y="114125"/>
                    <a:pt x="78041" y="117378"/>
                    <a:pt x="81301" y="120630"/>
                  </a:cubicBezTo>
                  <a:cubicBezTo>
                    <a:pt x="82930" y="125509"/>
                    <a:pt x="81301" y="123883"/>
                    <a:pt x="81301" y="125509"/>
                  </a:cubicBezTo>
                  <a:cubicBezTo>
                    <a:pt x="81301" y="127135"/>
                    <a:pt x="81301" y="127135"/>
                    <a:pt x="82930" y="127135"/>
                  </a:cubicBezTo>
                  <a:cubicBezTo>
                    <a:pt x="84560" y="128761"/>
                    <a:pt x="86190" y="130388"/>
                    <a:pt x="87819" y="130388"/>
                  </a:cubicBezTo>
                  <a:cubicBezTo>
                    <a:pt x="87819" y="132014"/>
                    <a:pt x="91079" y="132014"/>
                    <a:pt x="91079" y="133640"/>
                  </a:cubicBezTo>
                  <a:cubicBezTo>
                    <a:pt x="92708" y="135266"/>
                    <a:pt x="94338" y="136892"/>
                    <a:pt x="94338" y="136892"/>
                  </a:cubicBezTo>
                  <a:cubicBezTo>
                    <a:pt x="94338" y="136892"/>
                    <a:pt x="95968" y="135266"/>
                    <a:pt x="95968" y="135266"/>
                  </a:cubicBezTo>
                  <a:cubicBezTo>
                    <a:pt x="97597" y="133640"/>
                    <a:pt x="97597" y="133640"/>
                    <a:pt x="100856" y="136892"/>
                  </a:cubicBezTo>
                  <a:cubicBezTo>
                    <a:pt x="102486" y="138519"/>
                    <a:pt x="102486" y="140145"/>
                    <a:pt x="102486" y="141771"/>
                  </a:cubicBezTo>
                  <a:cubicBezTo>
                    <a:pt x="102486" y="141771"/>
                    <a:pt x="104116" y="143397"/>
                    <a:pt x="104116" y="143397"/>
                  </a:cubicBezTo>
                  <a:cubicBezTo>
                    <a:pt x="105745" y="143397"/>
                    <a:pt x="107375" y="140145"/>
                    <a:pt x="109005" y="138519"/>
                  </a:cubicBezTo>
                  <a:cubicBezTo>
                    <a:pt x="112264" y="136892"/>
                    <a:pt x="110634" y="141771"/>
                    <a:pt x="112264" y="143397"/>
                  </a:cubicBezTo>
                  <a:cubicBezTo>
                    <a:pt x="112264" y="143397"/>
                    <a:pt x="115523" y="145024"/>
                    <a:pt x="117153" y="145024"/>
                  </a:cubicBezTo>
                  <a:cubicBezTo>
                    <a:pt x="117153" y="145024"/>
                    <a:pt x="118783" y="148276"/>
                    <a:pt x="118783" y="148276"/>
                  </a:cubicBezTo>
                  <a:cubicBezTo>
                    <a:pt x="118783" y="148276"/>
                    <a:pt x="118783" y="149902"/>
                    <a:pt x="118783" y="151528"/>
                  </a:cubicBezTo>
                  <a:cubicBezTo>
                    <a:pt x="118783" y="153155"/>
                    <a:pt x="118783" y="154781"/>
                    <a:pt x="120412" y="154781"/>
                  </a:cubicBezTo>
                  <a:cubicBezTo>
                    <a:pt x="120412" y="156407"/>
                    <a:pt x="123671" y="156407"/>
                    <a:pt x="125301" y="156407"/>
                  </a:cubicBezTo>
                  <a:cubicBezTo>
                    <a:pt x="125301" y="156407"/>
                    <a:pt x="126931" y="158033"/>
                    <a:pt x="128560" y="158033"/>
                  </a:cubicBezTo>
                  <a:cubicBezTo>
                    <a:pt x="130190" y="159660"/>
                    <a:pt x="130190" y="161286"/>
                    <a:pt x="131820" y="162912"/>
                  </a:cubicBezTo>
                  <a:cubicBezTo>
                    <a:pt x="133449" y="164538"/>
                    <a:pt x="133449" y="164538"/>
                    <a:pt x="133449" y="164538"/>
                  </a:cubicBezTo>
                  <a:cubicBezTo>
                    <a:pt x="135079" y="166164"/>
                    <a:pt x="135079" y="161286"/>
                    <a:pt x="138338" y="162912"/>
                  </a:cubicBezTo>
                  <a:cubicBezTo>
                    <a:pt x="143227" y="164538"/>
                    <a:pt x="139968" y="166164"/>
                    <a:pt x="143227" y="167791"/>
                  </a:cubicBezTo>
                  <a:cubicBezTo>
                    <a:pt x="144857" y="169417"/>
                    <a:pt x="143227" y="169417"/>
                    <a:pt x="143227" y="171043"/>
                  </a:cubicBezTo>
                  <a:cubicBezTo>
                    <a:pt x="144857" y="174295"/>
                    <a:pt x="143227" y="171043"/>
                    <a:pt x="143227" y="174295"/>
                  </a:cubicBezTo>
                  <a:cubicBezTo>
                    <a:pt x="141598" y="175922"/>
                    <a:pt x="141598" y="175922"/>
                    <a:pt x="139968" y="177548"/>
                  </a:cubicBezTo>
                  <a:cubicBezTo>
                    <a:pt x="138338" y="180800"/>
                    <a:pt x="139968" y="179174"/>
                    <a:pt x="141598" y="180800"/>
                  </a:cubicBezTo>
                  <a:cubicBezTo>
                    <a:pt x="141598" y="180800"/>
                    <a:pt x="141598" y="180800"/>
                    <a:pt x="144857" y="180800"/>
                  </a:cubicBezTo>
                  <a:cubicBezTo>
                    <a:pt x="146487" y="180800"/>
                    <a:pt x="144857" y="182427"/>
                    <a:pt x="143227" y="184053"/>
                  </a:cubicBezTo>
                  <a:cubicBezTo>
                    <a:pt x="141598" y="187305"/>
                    <a:pt x="143227" y="185679"/>
                    <a:pt x="144857" y="188932"/>
                  </a:cubicBezTo>
                  <a:cubicBezTo>
                    <a:pt x="144857" y="190558"/>
                    <a:pt x="149746" y="188932"/>
                    <a:pt x="151375" y="188932"/>
                  </a:cubicBezTo>
                  <a:cubicBezTo>
                    <a:pt x="151375" y="188932"/>
                    <a:pt x="154635" y="190558"/>
                    <a:pt x="154635" y="190558"/>
                  </a:cubicBezTo>
                  <a:cubicBezTo>
                    <a:pt x="154635" y="190558"/>
                    <a:pt x="156264" y="190558"/>
                    <a:pt x="157894" y="193810"/>
                  </a:cubicBezTo>
                  <a:cubicBezTo>
                    <a:pt x="159524" y="197063"/>
                    <a:pt x="157894" y="193810"/>
                    <a:pt x="157894" y="195437"/>
                  </a:cubicBezTo>
                  <a:cubicBezTo>
                    <a:pt x="157894" y="198689"/>
                    <a:pt x="157894" y="198689"/>
                    <a:pt x="157894" y="200315"/>
                  </a:cubicBezTo>
                  <a:cubicBezTo>
                    <a:pt x="157894" y="200315"/>
                    <a:pt x="157894" y="201941"/>
                    <a:pt x="157894" y="201941"/>
                  </a:cubicBezTo>
                  <a:cubicBezTo>
                    <a:pt x="157894" y="201941"/>
                    <a:pt x="161153" y="203568"/>
                    <a:pt x="164413" y="206820"/>
                  </a:cubicBezTo>
                  <a:cubicBezTo>
                    <a:pt x="164413" y="206820"/>
                    <a:pt x="162783" y="206820"/>
                    <a:pt x="162783" y="208446"/>
                  </a:cubicBezTo>
                  <a:cubicBezTo>
                    <a:pt x="162783" y="208446"/>
                    <a:pt x="164413" y="211699"/>
                    <a:pt x="164413" y="211699"/>
                  </a:cubicBezTo>
                  <a:cubicBezTo>
                    <a:pt x="164413" y="211699"/>
                    <a:pt x="166042" y="213325"/>
                    <a:pt x="167672" y="213325"/>
                  </a:cubicBezTo>
                  <a:cubicBezTo>
                    <a:pt x="167672" y="213325"/>
                    <a:pt x="170931" y="213325"/>
                    <a:pt x="172561" y="213325"/>
                  </a:cubicBezTo>
                  <a:cubicBezTo>
                    <a:pt x="174191" y="213325"/>
                    <a:pt x="175820" y="216577"/>
                    <a:pt x="175820" y="216577"/>
                  </a:cubicBezTo>
                  <a:cubicBezTo>
                    <a:pt x="175820" y="216577"/>
                    <a:pt x="175820" y="216577"/>
                    <a:pt x="182339" y="223082"/>
                  </a:cubicBezTo>
                  <a:cubicBezTo>
                    <a:pt x="182339" y="223082"/>
                    <a:pt x="182339" y="223082"/>
                    <a:pt x="182339" y="227961"/>
                  </a:cubicBezTo>
                  <a:cubicBezTo>
                    <a:pt x="182339" y="231213"/>
                    <a:pt x="180709" y="234466"/>
                    <a:pt x="180709" y="234466"/>
                  </a:cubicBezTo>
                  <a:cubicBezTo>
                    <a:pt x="180709" y="234466"/>
                    <a:pt x="180709" y="236092"/>
                    <a:pt x="180709" y="242597"/>
                  </a:cubicBezTo>
                  <a:cubicBezTo>
                    <a:pt x="180709" y="242597"/>
                    <a:pt x="180709" y="242597"/>
                    <a:pt x="180709" y="247476"/>
                  </a:cubicBezTo>
                  <a:cubicBezTo>
                    <a:pt x="180709" y="247476"/>
                    <a:pt x="180709" y="250728"/>
                    <a:pt x="180709" y="257233"/>
                  </a:cubicBezTo>
                  <a:cubicBezTo>
                    <a:pt x="180709" y="257233"/>
                    <a:pt x="180709" y="257233"/>
                    <a:pt x="180709" y="262112"/>
                  </a:cubicBezTo>
                  <a:lnTo>
                    <a:pt x="177450" y="270243"/>
                  </a:lnTo>
                  <a:cubicBezTo>
                    <a:pt x="177450" y="270243"/>
                    <a:pt x="177450" y="270243"/>
                    <a:pt x="172561" y="271869"/>
                  </a:cubicBezTo>
                  <a:cubicBezTo>
                    <a:pt x="172561" y="271869"/>
                    <a:pt x="172561" y="271869"/>
                    <a:pt x="166042" y="268616"/>
                  </a:cubicBezTo>
                  <a:cubicBezTo>
                    <a:pt x="166042" y="268616"/>
                    <a:pt x="162783" y="265364"/>
                    <a:pt x="161153" y="265364"/>
                  </a:cubicBezTo>
                  <a:cubicBezTo>
                    <a:pt x="157894" y="265364"/>
                    <a:pt x="157894" y="273495"/>
                    <a:pt x="156264" y="270243"/>
                  </a:cubicBezTo>
                  <a:cubicBezTo>
                    <a:pt x="154635" y="266990"/>
                    <a:pt x="151375" y="266990"/>
                    <a:pt x="151375" y="265364"/>
                  </a:cubicBezTo>
                  <a:cubicBezTo>
                    <a:pt x="151375" y="262112"/>
                    <a:pt x="144857" y="262112"/>
                    <a:pt x="143227" y="260485"/>
                  </a:cubicBezTo>
                  <a:cubicBezTo>
                    <a:pt x="143227" y="258859"/>
                    <a:pt x="135079" y="255607"/>
                    <a:pt x="130190" y="249102"/>
                  </a:cubicBezTo>
                  <a:cubicBezTo>
                    <a:pt x="130190" y="249102"/>
                    <a:pt x="125301" y="244223"/>
                    <a:pt x="123671" y="236092"/>
                  </a:cubicBezTo>
                  <a:cubicBezTo>
                    <a:pt x="120412" y="226335"/>
                    <a:pt x="123671" y="236092"/>
                    <a:pt x="117153" y="232840"/>
                  </a:cubicBezTo>
                  <a:cubicBezTo>
                    <a:pt x="112264" y="231213"/>
                    <a:pt x="113894" y="232840"/>
                    <a:pt x="112264" y="229587"/>
                  </a:cubicBezTo>
                  <a:cubicBezTo>
                    <a:pt x="110634" y="226335"/>
                    <a:pt x="109005" y="227961"/>
                    <a:pt x="107375" y="224709"/>
                  </a:cubicBezTo>
                  <a:cubicBezTo>
                    <a:pt x="105745" y="221456"/>
                    <a:pt x="102486" y="219830"/>
                    <a:pt x="102486" y="219830"/>
                  </a:cubicBezTo>
                  <a:cubicBezTo>
                    <a:pt x="102486" y="219830"/>
                    <a:pt x="95968" y="208446"/>
                    <a:pt x="94338" y="205194"/>
                  </a:cubicBezTo>
                  <a:cubicBezTo>
                    <a:pt x="92708" y="201941"/>
                    <a:pt x="89449" y="197063"/>
                    <a:pt x="87819" y="192184"/>
                  </a:cubicBezTo>
                  <a:cubicBezTo>
                    <a:pt x="86190" y="188932"/>
                    <a:pt x="86190" y="188932"/>
                    <a:pt x="84560" y="187305"/>
                  </a:cubicBezTo>
                  <a:cubicBezTo>
                    <a:pt x="84560" y="184053"/>
                    <a:pt x="81301" y="182427"/>
                    <a:pt x="79671" y="179174"/>
                  </a:cubicBezTo>
                  <a:cubicBezTo>
                    <a:pt x="79671" y="174295"/>
                    <a:pt x="78041" y="175922"/>
                    <a:pt x="76412" y="172669"/>
                  </a:cubicBezTo>
                  <a:cubicBezTo>
                    <a:pt x="76412" y="169417"/>
                    <a:pt x="69893" y="169417"/>
                    <a:pt x="68264" y="167791"/>
                  </a:cubicBezTo>
                  <a:cubicBezTo>
                    <a:pt x="66634" y="164538"/>
                    <a:pt x="66634" y="162912"/>
                    <a:pt x="63375" y="156407"/>
                  </a:cubicBezTo>
                  <a:cubicBezTo>
                    <a:pt x="61745" y="153155"/>
                    <a:pt x="63375" y="151528"/>
                    <a:pt x="63375" y="149902"/>
                  </a:cubicBezTo>
                  <a:cubicBezTo>
                    <a:pt x="63375" y="146650"/>
                    <a:pt x="60115" y="145024"/>
                    <a:pt x="60115" y="141771"/>
                  </a:cubicBezTo>
                  <a:cubicBezTo>
                    <a:pt x="58486" y="138519"/>
                    <a:pt x="56856" y="140145"/>
                    <a:pt x="53597" y="136892"/>
                  </a:cubicBezTo>
                  <a:cubicBezTo>
                    <a:pt x="51967" y="133640"/>
                    <a:pt x="47078" y="138519"/>
                    <a:pt x="42189" y="132014"/>
                  </a:cubicBezTo>
                  <a:cubicBezTo>
                    <a:pt x="42189" y="132014"/>
                    <a:pt x="42189" y="132014"/>
                    <a:pt x="40560" y="125509"/>
                  </a:cubicBezTo>
                  <a:cubicBezTo>
                    <a:pt x="40560" y="125509"/>
                    <a:pt x="37300" y="119004"/>
                    <a:pt x="37300" y="117378"/>
                  </a:cubicBezTo>
                  <a:cubicBezTo>
                    <a:pt x="37300" y="115752"/>
                    <a:pt x="30782" y="110873"/>
                    <a:pt x="24263" y="114125"/>
                  </a:cubicBezTo>
                  <a:cubicBezTo>
                    <a:pt x="17745" y="115752"/>
                    <a:pt x="24263" y="114125"/>
                    <a:pt x="21004" y="110873"/>
                  </a:cubicBezTo>
                  <a:cubicBezTo>
                    <a:pt x="19374" y="109247"/>
                    <a:pt x="21004" y="110873"/>
                    <a:pt x="19374" y="105994"/>
                  </a:cubicBezTo>
                  <a:cubicBezTo>
                    <a:pt x="17745" y="102742"/>
                    <a:pt x="14485" y="101116"/>
                    <a:pt x="11226" y="99489"/>
                  </a:cubicBezTo>
                  <a:cubicBezTo>
                    <a:pt x="7967" y="96237"/>
                    <a:pt x="7967" y="96237"/>
                    <a:pt x="6337" y="94611"/>
                  </a:cubicBezTo>
                  <a:cubicBezTo>
                    <a:pt x="6337" y="92985"/>
                    <a:pt x="3078" y="88106"/>
                    <a:pt x="1448" y="86480"/>
                  </a:cubicBezTo>
                  <a:cubicBezTo>
                    <a:pt x="-1811" y="84853"/>
                    <a:pt x="1448" y="79975"/>
                    <a:pt x="1448" y="76722"/>
                  </a:cubicBezTo>
                  <a:cubicBezTo>
                    <a:pt x="1448" y="75096"/>
                    <a:pt x="2670" y="75096"/>
                    <a:pt x="4096" y="75503"/>
                  </a:cubicBezTo>
                  <a:close/>
                  <a:moveTo>
                    <a:pt x="452213" y="67120"/>
                  </a:moveTo>
                  <a:cubicBezTo>
                    <a:pt x="452213" y="67120"/>
                    <a:pt x="453801" y="68707"/>
                    <a:pt x="452213" y="73470"/>
                  </a:cubicBezTo>
                  <a:cubicBezTo>
                    <a:pt x="450626" y="76645"/>
                    <a:pt x="452213" y="73470"/>
                    <a:pt x="450626" y="71882"/>
                  </a:cubicBezTo>
                  <a:cubicBezTo>
                    <a:pt x="447451" y="71882"/>
                    <a:pt x="450626" y="68707"/>
                    <a:pt x="452213" y="67120"/>
                  </a:cubicBezTo>
                  <a:close/>
                  <a:moveTo>
                    <a:pt x="442235" y="67120"/>
                  </a:moveTo>
                  <a:cubicBezTo>
                    <a:pt x="442235" y="68707"/>
                    <a:pt x="445864" y="73470"/>
                    <a:pt x="440421" y="75058"/>
                  </a:cubicBezTo>
                  <a:cubicBezTo>
                    <a:pt x="438607" y="75058"/>
                    <a:pt x="440421" y="73470"/>
                    <a:pt x="436792" y="71883"/>
                  </a:cubicBezTo>
                  <a:cubicBezTo>
                    <a:pt x="433164" y="71883"/>
                    <a:pt x="433164" y="71883"/>
                    <a:pt x="433164" y="70295"/>
                  </a:cubicBezTo>
                  <a:cubicBezTo>
                    <a:pt x="433164" y="67120"/>
                    <a:pt x="434978" y="70295"/>
                    <a:pt x="436792" y="68707"/>
                  </a:cubicBezTo>
                  <a:cubicBezTo>
                    <a:pt x="438607" y="67120"/>
                    <a:pt x="440421" y="67120"/>
                    <a:pt x="442235" y="67120"/>
                  </a:cubicBezTo>
                  <a:close/>
                  <a:moveTo>
                    <a:pt x="362090" y="54447"/>
                  </a:moveTo>
                  <a:cubicBezTo>
                    <a:pt x="362090" y="54447"/>
                    <a:pt x="363722" y="54447"/>
                    <a:pt x="365353" y="54447"/>
                  </a:cubicBezTo>
                  <a:cubicBezTo>
                    <a:pt x="366984" y="52832"/>
                    <a:pt x="366984" y="54447"/>
                    <a:pt x="370246" y="56061"/>
                  </a:cubicBezTo>
                  <a:cubicBezTo>
                    <a:pt x="370246" y="56061"/>
                    <a:pt x="371878" y="57676"/>
                    <a:pt x="371878" y="59290"/>
                  </a:cubicBezTo>
                  <a:cubicBezTo>
                    <a:pt x="373509" y="59290"/>
                    <a:pt x="375140" y="59290"/>
                    <a:pt x="375140" y="59290"/>
                  </a:cubicBezTo>
                  <a:cubicBezTo>
                    <a:pt x="375140" y="59290"/>
                    <a:pt x="376771" y="60905"/>
                    <a:pt x="376771" y="62520"/>
                  </a:cubicBezTo>
                  <a:cubicBezTo>
                    <a:pt x="376771" y="64134"/>
                    <a:pt x="378402" y="64134"/>
                    <a:pt x="378402" y="65749"/>
                  </a:cubicBezTo>
                  <a:cubicBezTo>
                    <a:pt x="378402" y="67364"/>
                    <a:pt x="380033" y="68978"/>
                    <a:pt x="381665" y="68978"/>
                  </a:cubicBezTo>
                  <a:cubicBezTo>
                    <a:pt x="383296" y="68978"/>
                    <a:pt x="383296" y="70593"/>
                    <a:pt x="386558" y="72208"/>
                  </a:cubicBezTo>
                  <a:cubicBezTo>
                    <a:pt x="388189" y="72208"/>
                    <a:pt x="388189" y="75437"/>
                    <a:pt x="389821" y="73822"/>
                  </a:cubicBezTo>
                  <a:cubicBezTo>
                    <a:pt x="389821" y="73822"/>
                    <a:pt x="393083" y="75437"/>
                    <a:pt x="393083" y="75437"/>
                  </a:cubicBezTo>
                  <a:cubicBezTo>
                    <a:pt x="393083" y="75437"/>
                    <a:pt x="396345" y="77051"/>
                    <a:pt x="399608" y="78666"/>
                  </a:cubicBezTo>
                  <a:cubicBezTo>
                    <a:pt x="399608" y="80281"/>
                    <a:pt x="401239" y="80281"/>
                    <a:pt x="404501" y="80281"/>
                  </a:cubicBezTo>
                  <a:cubicBezTo>
                    <a:pt x="407764" y="80281"/>
                    <a:pt x="401239" y="86739"/>
                    <a:pt x="401239" y="86739"/>
                  </a:cubicBezTo>
                  <a:cubicBezTo>
                    <a:pt x="401239" y="86739"/>
                    <a:pt x="401239" y="86739"/>
                    <a:pt x="399608" y="88354"/>
                  </a:cubicBezTo>
                  <a:cubicBezTo>
                    <a:pt x="399608" y="88354"/>
                    <a:pt x="399608" y="88354"/>
                    <a:pt x="394714" y="88354"/>
                  </a:cubicBezTo>
                  <a:cubicBezTo>
                    <a:pt x="394714" y="88354"/>
                    <a:pt x="389821" y="86739"/>
                    <a:pt x="388189" y="86739"/>
                  </a:cubicBezTo>
                  <a:cubicBezTo>
                    <a:pt x="388189" y="85125"/>
                    <a:pt x="386558" y="88354"/>
                    <a:pt x="388189" y="91583"/>
                  </a:cubicBezTo>
                  <a:cubicBezTo>
                    <a:pt x="389821" y="91583"/>
                    <a:pt x="389821" y="93198"/>
                    <a:pt x="391452" y="94813"/>
                  </a:cubicBezTo>
                  <a:cubicBezTo>
                    <a:pt x="391452" y="94813"/>
                    <a:pt x="389821" y="98042"/>
                    <a:pt x="389821" y="98042"/>
                  </a:cubicBezTo>
                  <a:cubicBezTo>
                    <a:pt x="389821" y="98042"/>
                    <a:pt x="389821" y="98042"/>
                    <a:pt x="386558" y="99656"/>
                  </a:cubicBezTo>
                  <a:cubicBezTo>
                    <a:pt x="386558" y="99656"/>
                    <a:pt x="386558" y="99656"/>
                    <a:pt x="384927" y="101271"/>
                  </a:cubicBezTo>
                  <a:cubicBezTo>
                    <a:pt x="384927" y="101271"/>
                    <a:pt x="383296" y="102886"/>
                    <a:pt x="381665" y="101271"/>
                  </a:cubicBezTo>
                  <a:cubicBezTo>
                    <a:pt x="380033" y="101271"/>
                    <a:pt x="380033" y="102886"/>
                    <a:pt x="378402" y="104500"/>
                  </a:cubicBezTo>
                  <a:cubicBezTo>
                    <a:pt x="376771" y="104500"/>
                    <a:pt x="378402" y="106115"/>
                    <a:pt x="380033" y="106115"/>
                  </a:cubicBezTo>
                  <a:cubicBezTo>
                    <a:pt x="380033" y="107730"/>
                    <a:pt x="381665" y="109344"/>
                    <a:pt x="380033" y="110959"/>
                  </a:cubicBezTo>
                  <a:cubicBezTo>
                    <a:pt x="380033" y="112574"/>
                    <a:pt x="378402" y="110959"/>
                    <a:pt x="373509" y="109344"/>
                  </a:cubicBezTo>
                  <a:cubicBezTo>
                    <a:pt x="370246" y="109344"/>
                    <a:pt x="373509" y="110959"/>
                    <a:pt x="371878" y="114188"/>
                  </a:cubicBezTo>
                  <a:cubicBezTo>
                    <a:pt x="371878" y="115803"/>
                    <a:pt x="371878" y="115803"/>
                    <a:pt x="371878" y="115803"/>
                  </a:cubicBezTo>
                  <a:cubicBezTo>
                    <a:pt x="371878" y="115803"/>
                    <a:pt x="373509" y="119032"/>
                    <a:pt x="375140" y="120647"/>
                  </a:cubicBezTo>
                  <a:cubicBezTo>
                    <a:pt x="375140" y="120647"/>
                    <a:pt x="375140" y="122261"/>
                    <a:pt x="376771" y="122261"/>
                  </a:cubicBezTo>
                  <a:cubicBezTo>
                    <a:pt x="376771" y="123876"/>
                    <a:pt x="378402" y="125491"/>
                    <a:pt x="380033" y="127105"/>
                  </a:cubicBezTo>
                  <a:cubicBezTo>
                    <a:pt x="380033" y="127105"/>
                    <a:pt x="381665" y="128720"/>
                    <a:pt x="383296" y="130335"/>
                  </a:cubicBezTo>
                  <a:cubicBezTo>
                    <a:pt x="383296" y="131949"/>
                    <a:pt x="383296" y="131949"/>
                    <a:pt x="383296" y="135179"/>
                  </a:cubicBezTo>
                  <a:cubicBezTo>
                    <a:pt x="383296" y="138408"/>
                    <a:pt x="383296" y="138408"/>
                    <a:pt x="383296" y="138408"/>
                  </a:cubicBezTo>
                  <a:cubicBezTo>
                    <a:pt x="383296" y="140022"/>
                    <a:pt x="384927" y="144866"/>
                    <a:pt x="386558" y="144866"/>
                  </a:cubicBezTo>
                  <a:cubicBezTo>
                    <a:pt x="388189" y="144866"/>
                    <a:pt x="389821" y="148096"/>
                    <a:pt x="389821" y="148096"/>
                  </a:cubicBezTo>
                  <a:cubicBezTo>
                    <a:pt x="389821" y="148096"/>
                    <a:pt x="394714" y="151325"/>
                    <a:pt x="396345" y="151325"/>
                  </a:cubicBezTo>
                  <a:cubicBezTo>
                    <a:pt x="397977" y="152940"/>
                    <a:pt x="397977" y="154554"/>
                    <a:pt x="399608" y="154554"/>
                  </a:cubicBezTo>
                  <a:cubicBezTo>
                    <a:pt x="401239" y="154554"/>
                    <a:pt x="397977" y="156169"/>
                    <a:pt x="396345" y="156169"/>
                  </a:cubicBezTo>
                  <a:cubicBezTo>
                    <a:pt x="394714" y="156169"/>
                    <a:pt x="393083" y="157784"/>
                    <a:pt x="389821" y="157784"/>
                  </a:cubicBezTo>
                  <a:cubicBezTo>
                    <a:pt x="388189" y="156169"/>
                    <a:pt x="389821" y="156169"/>
                    <a:pt x="386558" y="154554"/>
                  </a:cubicBezTo>
                  <a:cubicBezTo>
                    <a:pt x="384927" y="151325"/>
                    <a:pt x="386558" y="154554"/>
                    <a:pt x="381665" y="157784"/>
                  </a:cubicBezTo>
                  <a:cubicBezTo>
                    <a:pt x="376771" y="162627"/>
                    <a:pt x="381665" y="157784"/>
                    <a:pt x="378402" y="161013"/>
                  </a:cubicBezTo>
                  <a:cubicBezTo>
                    <a:pt x="376771" y="162627"/>
                    <a:pt x="375140" y="164242"/>
                    <a:pt x="375140" y="165857"/>
                  </a:cubicBezTo>
                  <a:cubicBezTo>
                    <a:pt x="375140" y="167471"/>
                    <a:pt x="375140" y="167471"/>
                    <a:pt x="375140" y="170701"/>
                  </a:cubicBezTo>
                  <a:cubicBezTo>
                    <a:pt x="375140" y="172315"/>
                    <a:pt x="375140" y="175545"/>
                    <a:pt x="375140" y="177159"/>
                  </a:cubicBezTo>
                  <a:cubicBezTo>
                    <a:pt x="375140" y="178774"/>
                    <a:pt x="373509" y="183618"/>
                    <a:pt x="373509" y="183618"/>
                  </a:cubicBezTo>
                  <a:cubicBezTo>
                    <a:pt x="373509" y="183618"/>
                    <a:pt x="363722" y="194921"/>
                    <a:pt x="362090" y="196535"/>
                  </a:cubicBezTo>
                  <a:cubicBezTo>
                    <a:pt x="362090" y="196535"/>
                    <a:pt x="358828" y="198150"/>
                    <a:pt x="357197" y="198150"/>
                  </a:cubicBezTo>
                  <a:cubicBezTo>
                    <a:pt x="355566" y="199764"/>
                    <a:pt x="357197" y="201379"/>
                    <a:pt x="357197" y="202994"/>
                  </a:cubicBezTo>
                  <a:cubicBezTo>
                    <a:pt x="358828" y="204608"/>
                    <a:pt x="358828" y="206223"/>
                    <a:pt x="358828" y="209452"/>
                  </a:cubicBezTo>
                  <a:cubicBezTo>
                    <a:pt x="358828" y="211067"/>
                    <a:pt x="358828" y="212682"/>
                    <a:pt x="358828" y="212682"/>
                  </a:cubicBezTo>
                  <a:cubicBezTo>
                    <a:pt x="358828" y="212682"/>
                    <a:pt x="357197" y="217526"/>
                    <a:pt x="355566" y="219140"/>
                  </a:cubicBezTo>
                  <a:cubicBezTo>
                    <a:pt x="355566" y="220755"/>
                    <a:pt x="355566" y="220755"/>
                    <a:pt x="353934" y="222369"/>
                  </a:cubicBezTo>
                  <a:cubicBezTo>
                    <a:pt x="352303" y="223984"/>
                    <a:pt x="352303" y="225599"/>
                    <a:pt x="350672" y="227213"/>
                  </a:cubicBezTo>
                  <a:cubicBezTo>
                    <a:pt x="349041" y="228828"/>
                    <a:pt x="347410" y="232057"/>
                    <a:pt x="347410" y="232057"/>
                  </a:cubicBezTo>
                  <a:cubicBezTo>
                    <a:pt x="347410" y="232057"/>
                    <a:pt x="347410" y="232057"/>
                    <a:pt x="345778" y="233672"/>
                  </a:cubicBezTo>
                  <a:cubicBezTo>
                    <a:pt x="345778" y="233672"/>
                    <a:pt x="345778" y="233672"/>
                    <a:pt x="342516" y="236901"/>
                  </a:cubicBezTo>
                  <a:cubicBezTo>
                    <a:pt x="342516" y="236901"/>
                    <a:pt x="342516" y="236901"/>
                    <a:pt x="337622" y="238516"/>
                  </a:cubicBezTo>
                  <a:cubicBezTo>
                    <a:pt x="337622" y="238516"/>
                    <a:pt x="332729" y="240130"/>
                    <a:pt x="331098" y="240130"/>
                  </a:cubicBezTo>
                  <a:cubicBezTo>
                    <a:pt x="329467" y="240130"/>
                    <a:pt x="327835" y="241745"/>
                    <a:pt x="327835" y="240130"/>
                  </a:cubicBezTo>
                  <a:cubicBezTo>
                    <a:pt x="326204" y="238516"/>
                    <a:pt x="326204" y="236901"/>
                    <a:pt x="326204" y="235287"/>
                  </a:cubicBezTo>
                  <a:cubicBezTo>
                    <a:pt x="326204" y="233672"/>
                    <a:pt x="327835" y="230443"/>
                    <a:pt x="324573" y="227213"/>
                  </a:cubicBezTo>
                  <a:cubicBezTo>
                    <a:pt x="322942" y="222369"/>
                    <a:pt x="322942" y="225599"/>
                    <a:pt x="319679" y="227213"/>
                  </a:cubicBezTo>
                  <a:cubicBezTo>
                    <a:pt x="319679" y="227213"/>
                    <a:pt x="316417" y="228828"/>
                    <a:pt x="313155" y="228828"/>
                  </a:cubicBezTo>
                  <a:cubicBezTo>
                    <a:pt x="309892" y="230443"/>
                    <a:pt x="311523" y="228828"/>
                    <a:pt x="311523" y="225599"/>
                  </a:cubicBezTo>
                  <a:cubicBezTo>
                    <a:pt x="311523" y="225599"/>
                    <a:pt x="308261" y="223984"/>
                    <a:pt x="303367" y="222369"/>
                  </a:cubicBezTo>
                  <a:cubicBezTo>
                    <a:pt x="303367" y="222369"/>
                    <a:pt x="298474" y="225599"/>
                    <a:pt x="298474" y="225599"/>
                  </a:cubicBezTo>
                  <a:cubicBezTo>
                    <a:pt x="296843" y="227213"/>
                    <a:pt x="295211" y="227213"/>
                    <a:pt x="293580" y="227213"/>
                  </a:cubicBezTo>
                  <a:cubicBezTo>
                    <a:pt x="293580" y="225599"/>
                    <a:pt x="290318" y="225599"/>
                    <a:pt x="290318" y="225599"/>
                  </a:cubicBezTo>
                  <a:cubicBezTo>
                    <a:pt x="290318" y="225599"/>
                    <a:pt x="287055" y="227213"/>
                    <a:pt x="280531" y="227213"/>
                  </a:cubicBezTo>
                  <a:cubicBezTo>
                    <a:pt x="280531" y="227213"/>
                    <a:pt x="280531" y="225599"/>
                    <a:pt x="280531" y="223984"/>
                  </a:cubicBezTo>
                  <a:cubicBezTo>
                    <a:pt x="278900" y="222369"/>
                    <a:pt x="280531" y="220755"/>
                    <a:pt x="280531" y="220755"/>
                  </a:cubicBezTo>
                  <a:cubicBezTo>
                    <a:pt x="280531" y="219140"/>
                    <a:pt x="275637" y="217526"/>
                    <a:pt x="275637" y="217526"/>
                  </a:cubicBezTo>
                  <a:cubicBezTo>
                    <a:pt x="274006" y="217526"/>
                    <a:pt x="272375" y="220755"/>
                    <a:pt x="270744" y="220755"/>
                  </a:cubicBezTo>
                  <a:cubicBezTo>
                    <a:pt x="270744" y="222369"/>
                    <a:pt x="269112" y="220755"/>
                    <a:pt x="269112" y="220755"/>
                  </a:cubicBezTo>
                  <a:cubicBezTo>
                    <a:pt x="267481" y="219140"/>
                    <a:pt x="264219" y="219140"/>
                    <a:pt x="264219" y="219140"/>
                  </a:cubicBezTo>
                  <a:cubicBezTo>
                    <a:pt x="264219" y="217526"/>
                    <a:pt x="260956" y="220755"/>
                    <a:pt x="260956" y="220755"/>
                  </a:cubicBezTo>
                  <a:cubicBezTo>
                    <a:pt x="260956" y="220755"/>
                    <a:pt x="260956" y="220755"/>
                    <a:pt x="257694" y="219140"/>
                  </a:cubicBezTo>
                  <a:cubicBezTo>
                    <a:pt x="257694" y="219140"/>
                    <a:pt x="254432" y="219140"/>
                    <a:pt x="254432" y="217526"/>
                  </a:cubicBezTo>
                  <a:cubicBezTo>
                    <a:pt x="254432" y="217526"/>
                    <a:pt x="252800" y="217526"/>
                    <a:pt x="252800" y="215911"/>
                  </a:cubicBezTo>
                  <a:cubicBezTo>
                    <a:pt x="252800" y="214296"/>
                    <a:pt x="251169" y="211067"/>
                    <a:pt x="251169" y="211067"/>
                  </a:cubicBezTo>
                  <a:cubicBezTo>
                    <a:pt x="251169" y="211067"/>
                    <a:pt x="247907" y="207838"/>
                    <a:pt x="247907" y="204608"/>
                  </a:cubicBezTo>
                  <a:cubicBezTo>
                    <a:pt x="246276" y="204608"/>
                    <a:pt x="247907" y="201379"/>
                    <a:pt x="246276" y="198150"/>
                  </a:cubicBezTo>
                  <a:cubicBezTo>
                    <a:pt x="246276" y="196535"/>
                    <a:pt x="246276" y="196535"/>
                    <a:pt x="246276" y="194921"/>
                  </a:cubicBezTo>
                  <a:cubicBezTo>
                    <a:pt x="244644" y="194921"/>
                    <a:pt x="244644" y="193306"/>
                    <a:pt x="243013" y="190077"/>
                  </a:cubicBezTo>
                  <a:cubicBezTo>
                    <a:pt x="243013" y="190077"/>
                    <a:pt x="238120" y="177159"/>
                    <a:pt x="238120" y="173930"/>
                  </a:cubicBezTo>
                  <a:cubicBezTo>
                    <a:pt x="236489" y="172315"/>
                    <a:pt x="236489" y="172315"/>
                    <a:pt x="234857" y="170701"/>
                  </a:cubicBezTo>
                  <a:cubicBezTo>
                    <a:pt x="234857" y="170701"/>
                    <a:pt x="234857" y="169086"/>
                    <a:pt x="233226" y="167471"/>
                  </a:cubicBezTo>
                  <a:cubicBezTo>
                    <a:pt x="229964" y="164242"/>
                    <a:pt x="233226" y="161013"/>
                    <a:pt x="233226" y="161013"/>
                  </a:cubicBezTo>
                  <a:cubicBezTo>
                    <a:pt x="233226" y="159398"/>
                    <a:pt x="234857" y="151325"/>
                    <a:pt x="234857" y="149710"/>
                  </a:cubicBezTo>
                  <a:cubicBezTo>
                    <a:pt x="234857" y="146481"/>
                    <a:pt x="236489" y="146481"/>
                    <a:pt x="238120" y="143252"/>
                  </a:cubicBezTo>
                  <a:cubicBezTo>
                    <a:pt x="238120" y="141637"/>
                    <a:pt x="241382" y="141637"/>
                    <a:pt x="243013" y="140022"/>
                  </a:cubicBezTo>
                  <a:cubicBezTo>
                    <a:pt x="244644" y="140022"/>
                    <a:pt x="243013" y="141637"/>
                    <a:pt x="244644" y="144866"/>
                  </a:cubicBezTo>
                  <a:cubicBezTo>
                    <a:pt x="244644" y="146481"/>
                    <a:pt x="249538" y="146481"/>
                    <a:pt x="251169" y="143252"/>
                  </a:cubicBezTo>
                  <a:cubicBezTo>
                    <a:pt x="252800" y="141637"/>
                    <a:pt x="254432" y="143252"/>
                    <a:pt x="254432" y="143252"/>
                  </a:cubicBezTo>
                  <a:cubicBezTo>
                    <a:pt x="256063" y="144866"/>
                    <a:pt x="257694" y="144866"/>
                    <a:pt x="260956" y="144866"/>
                  </a:cubicBezTo>
                  <a:cubicBezTo>
                    <a:pt x="262588" y="143252"/>
                    <a:pt x="267481" y="144866"/>
                    <a:pt x="267481" y="144866"/>
                  </a:cubicBezTo>
                  <a:cubicBezTo>
                    <a:pt x="267481" y="143252"/>
                    <a:pt x="267481" y="141637"/>
                    <a:pt x="267481" y="138408"/>
                  </a:cubicBezTo>
                  <a:cubicBezTo>
                    <a:pt x="267481" y="135179"/>
                    <a:pt x="267481" y="135179"/>
                    <a:pt x="267481" y="133564"/>
                  </a:cubicBezTo>
                  <a:cubicBezTo>
                    <a:pt x="267481" y="131949"/>
                    <a:pt x="269112" y="130335"/>
                    <a:pt x="269112" y="127105"/>
                  </a:cubicBezTo>
                  <a:cubicBezTo>
                    <a:pt x="270744" y="125491"/>
                    <a:pt x="272375" y="125491"/>
                    <a:pt x="274006" y="127105"/>
                  </a:cubicBezTo>
                  <a:cubicBezTo>
                    <a:pt x="274006" y="127105"/>
                    <a:pt x="277268" y="125491"/>
                    <a:pt x="277268" y="125491"/>
                  </a:cubicBezTo>
                  <a:cubicBezTo>
                    <a:pt x="277268" y="125491"/>
                    <a:pt x="282162" y="123876"/>
                    <a:pt x="283793" y="123876"/>
                  </a:cubicBezTo>
                  <a:cubicBezTo>
                    <a:pt x="285424" y="122261"/>
                    <a:pt x="290318" y="122261"/>
                    <a:pt x="290318" y="122261"/>
                  </a:cubicBezTo>
                  <a:cubicBezTo>
                    <a:pt x="290318" y="122261"/>
                    <a:pt x="290318" y="122261"/>
                    <a:pt x="295211" y="117418"/>
                  </a:cubicBezTo>
                  <a:cubicBezTo>
                    <a:pt x="300105" y="112574"/>
                    <a:pt x="296843" y="117418"/>
                    <a:pt x="300105" y="115803"/>
                  </a:cubicBezTo>
                  <a:cubicBezTo>
                    <a:pt x="301736" y="112574"/>
                    <a:pt x="300105" y="114188"/>
                    <a:pt x="303367" y="110959"/>
                  </a:cubicBezTo>
                  <a:cubicBezTo>
                    <a:pt x="304999" y="109344"/>
                    <a:pt x="304999" y="109344"/>
                    <a:pt x="308261" y="104500"/>
                  </a:cubicBezTo>
                  <a:cubicBezTo>
                    <a:pt x="313155" y="101271"/>
                    <a:pt x="311523" y="102886"/>
                    <a:pt x="314786" y="101271"/>
                  </a:cubicBezTo>
                  <a:cubicBezTo>
                    <a:pt x="316417" y="98042"/>
                    <a:pt x="314786" y="101271"/>
                    <a:pt x="314786" y="98042"/>
                  </a:cubicBezTo>
                  <a:cubicBezTo>
                    <a:pt x="316417" y="94813"/>
                    <a:pt x="316417" y="96427"/>
                    <a:pt x="318048" y="94813"/>
                  </a:cubicBezTo>
                  <a:cubicBezTo>
                    <a:pt x="318048" y="91583"/>
                    <a:pt x="318048" y="96427"/>
                    <a:pt x="319679" y="96427"/>
                  </a:cubicBezTo>
                  <a:cubicBezTo>
                    <a:pt x="321311" y="96427"/>
                    <a:pt x="321311" y="99656"/>
                    <a:pt x="321311" y="99656"/>
                  </a:cubicBezTo>
                  <a:cubicBezTo>
                    <a:pt x="321311" y="101271"/>
                    <a:pt x="324573" y="104500"/>
                    <a:pt x="326204" y="104500"/>
                  </a:cubicBezTo>
                  <a:cubicBezTo>
                    <a:pt x="327835" y="102886"/>
                    <a:pt x="327835" y="102886"/>
                    <a:pt x="332729" y="99656"/>
                  </a:cubicBezTo>
                  <a:cubicBezTo>
                    <a:pt x="334360" y="98042"/>
                    <a:pt x="332729" y="98042"/>
                    <a:pt x="335991" y="98042"/>
                  </a:cubicBezTo>
                  <a:cubicBezTo>
                    <a:pt x="337622" y="98042"/>
                    <a:pt x="337622" y="98042"/>
                    <a:pt x="339254" y="96427"/>
                  </a:cubicBezTo>
                  <a:cubicBezTo>
                    <a:pt x="340885" y="94813"/>
                    <a:pt x="339254" y="93198"/>
                    <a:pt x="339254" y="91583"/>
                  </a:cubicBezTo>
                  <a:cubicBezTo>
                    <a:pt x="339254" y="89969"/>
                    <a:pt x="339254" y="91583"/>
                    <a:pt x="339254" y="88354"/>
                  </a:cubicBezTo>
                  <a:cubicBezTo>
                    <a:pt x="340885" y="83510"/>
                    <a:pt x="340885" y="85125"/>
                    <a:pt x="340885" y="83510"/>
                  </a:cubicBezTo>
                  <a:cubicBezTo>
                    <a:pt x="340885" y="81895"/>
                    <a:pt x="340885" y="81895"/>
                    <a:pt x="342516" y="78666"/>
                  </a:cubicBezTo>
                  <a:cubicBezTo>
                    <a:pt x="345778" y="73822"/>
                    <a:pt x="342516" y="77051"/>
                    <a:pt x="344147" y="75437"/>
                  </a:cubicBezTo>
                  <a:cubicBezTo>
                    <a:pt x="344147" y="73822"/>
                    <a:pt x="349041" y="72208"/>
                    <a:pt x="350672" y="70593"/>
                  </a:cubicBezTo>
                  <a:cubicBezTo>
                    <a:pt x="352303" y="68978"/>
                    <a:pt x="352303" y="67364"/>
                    <a:pt x="352303" y="67364"/>
                  </a:cubicBezTo>
                  <a:cubicBezTo>
                    <a:pt x="352303" y="65749"/>
                    <a:pt x="355566" y="64134"/>
                    <a:pt x="355566" y="64134"/>
                  </a:cubicBezTo>
                  <a:cubicBezTo>
                    <a:pt x="355566" y="64134"/>
                    <a:pt x="357197" y="59290"/>
                    <a:pt x="358828" y="57676"/>
                  </a:cubicBezTo>
                  <a:cubicBezTo>
                    <a:pt x="358828" y="56061"/>
                    <a:pt x="362090" y="54447"/>
                    <a:pt x="362090" y="54447"/>
                  </a:cubicBezTo>
                  <a:close/>
                  <a:moveTo>
                    <a:pt x="517015" y="5207"/>
                  </a:moveTo>
                  <a:cubicBezTo>
                    <a:pt x="518635" y="5207"/>
                    <a:pt x="520254" y="6830"/>
                    <a:pt x="520254" y="6830"/>
                  </a:cubicBezTo>
                  <a:cubicBezTo>
                    <a:pt x="520254" y="6830"/>
                    <a:pt x="521873" y="10075"/>
                    <a:pt x="521873" y="11698"/>
                  </a:cubicBezTo>
                  <a:cubicBezTo>
                    <a:pt x="521873" y="13321"/>
                    <a:pt x="523492" y="14944"/>
                    <a:pt x="523492" y="16566"/>
                  </a:cubicBezTo>
                  <a:cubicBezTo>
                    <a:pt x="525112" y="18189"/>
                    <a:pt x="525112" y="18189"/>
                    <a:pt x="526731" y="19812"/>
                  </a:cubicBezTo>
                  <a:cubicBezTo>
                    <a:pt x="528350" y="21435"/>
                    <a:pt x="526731" y="19812"/>
                    <a:pt x="526731" y="21435"/>
                  </a:cubicBezTo>
                  <a:cubicBezTo>
                    <a:pt x="526731" y="23057"/>
                    <a:pt x="526731" y="24680"/>
                    <a:pt x="526731" y="24680"/>
                  </a:cubicBezTo>
                  <a:cubicBezTo>
                    <a:pt x="526731" y="24680"/>
                    <a:pt x="526731" y="26303"/>
                    <a:pt x="526731" y="27926"/>
                  </a:cubicBezTo>
                  <a:cubicBezTo>
                    <a:pt x="526731" y="27926"/>
                    <a:pt x="526731" y="31171"/>
                    <a:pt x="526731" y="31171"/>
                  </a:cubicBezTo>
                  <a:cubicBezTo>
                    <a:pt x="526731" y="31171"/>
                    <a:pt x="528350" y="34417"/>
                    <a:pt x="528350" y="36040"/>
                  </a:cubicBezTo>
                  <a:cubicBezTo>
                    <a:pt x="528350" y="36040"/>
                    <a:pt x="528350" y="37662"/>
                    <a:pt x="528350" y="37662"/>
                  </a:cubicBezTo>
                  <a:cubicBezTo>
                    <a:pt x="528350" y="37662"/>
                    <a:pt x="528350" y="40908"/>
                    <a:pt x="529969" y="40908"/>
                  </a:cubicBezTo>
                  <a:cubicBezTo>
                    <a:pt x="529969" y="42531"/>
                    <a:pt x="531589" y="45776"/>
                    <a:pt x="531589" y="45776"/>
                  </a:cubicBezTo>
                  <a:cubicBezTo>
                    <a:pt x="531589" y="45776"/>
                    <a:pt x="531589" y="47399"/>
                    <a:pt x="531589" y="49022"/>
                  </a:cubicBezTo>
                  <a:cubicBezTo>
                    <a:pt x="529969" y="50645"/>
                    <a:pt x="528350" y="50645"/>
                    <a:pt x="528350" y="52267"/>
                  </a:cubicBezTo>
                  <a:cubicBezTo>
                    <a:pt x="526731" y="53890"/>
                    <a:pt x="526731" y="53890"/>
                    <a:pt x="523492" y="63627"/>
                  </a:cubicBezTo>
                  <a:cubicBezTo>
                    <a:pt x="521873" y="65250"/>
                    <a:pt x="521873" y="60381"/>
                    <a:pt x="521873" y="58759"/>
                  </a:cubicBezTo>
                  <a:cubicBezTo>
                    <a:pt x="521873" y="55513"/>
                    <a:pt x="521873" y="55513"/>
                    <a:pt x="520254" y="53890"/>
                  </a:cubicBezTo>
                  <a:cubicBezTo>
                    <a:pt x="520254" y="50645"/>
                    <a:pt x="520254" y="50645"/>
                    <a:pt x="520254" y="49022"/>
                  </a:cubicBezTo>
                  <a:cubicBezTo>
                    <a:pt x="520254" y="47399"/>
                    <a:pt x="517015" y="49022"/>
                    <a:pt x="517015" y="50645"/>
                  </a:cubicBezTo>
                  <a:cubicBezTo>
                    <a:pt x="517015" y="52267"/>
                    <a:pt x="517015" y="53890"/>
                    <a:pt x="517015" y="53890"/>
                  </a:cubicBezTo>
                  <a:cubicBezTo>
                    <a:pt x="517015" y="53890"/>
                    <a:pt x="517015" y="55513"/>
                    <a:pt x="513777" y="52267"/>
                  </a:cubicBezTo>
                  <a:cubicBezTo>
                    <a:pt x="513777" y="52267"/>
                    <a:pt x="513777" y="55513"/>
                    <a:pt x="512158" y="57136"/>
                  </a:cubicBezTo>
                  <a:cubicBezTo>
                    <a:pt x="512158" y="57136"/>
                    <a:pt x="513777" y="58759"/>
                    <a:pt x="513777" y="60381"/>
                  </a:cubicBezTo>
                  <a:cubicBezTo>
                    <a:pt x="513777" y="62004"/>
                    <a:pt x="515396" y="62004"/>
                    <a:pt x="515396" y="62004"/>
                  </a:cubicBezTo>
                  <a:cubicBezTo>
                    <a:pt x="515396" y="62004"/>
                    <a:pt x="515396" y="65250"/>
                    <a:pt x="517015" y="66872"/>
                  </a:cubicBezTo>
                  <a:cubicBezTo>
                    <a:pt x="518635" y="70118"/>
                    <a:pt x="517015" y="66872"/>
                    <a:pt x="513777" y="71741"/>
                  </a:cubicBezTo>
                  <a:cubicBezTo>
                    <a:pt x="513777" y="73364"/>
                    <a:pt x="513777" y="74986"/>
                    <a:pt x="512158" y="76609"/>
                  </a:cubicBezTo>
                  <a:cubicBezTo>
                    <a:pt x="512158" y="76609"/>
                    <a:pt x="512158" y="78232"/>
                    <a:pt x="507300" y="78232"/>
                  </a:cubicBezTo>
                  <a:cubicBezTo>
                    <a:pt x="507300" y="78232"/>
                    <a:pt x="507300" y="78232"/>
                    <a:pt x="507300" y="76609"/>
                  </a:cubicBezTo>
                  <a:cubicBezTo>
                    <a:pt x="507300" y="74986"/>
                    <a:pt x="507300" y="76609"/>
                    <a:pt x="507300" y="74986"/>
                  </a:cubicBezTo>
                  <a:cubicBezTo>
                    <a:pt x="507300" y="71741"/>
                    <a:pt x="505681" y="73364"/>
                    <a:pt x="504061" y="70118"/>
                  </a:cubicBezTo>
                  <a:cubicBezTo>
                    <a:pt x="504061" y="70118"/>
                    <a:pt x="504061" y="70118"/>
                    <a:pt x="502442" y="70118"/>
                  </a:cubicBezTo>
                  <a:cubicBezTo>
                    <a:pt x="500823" y="71741"/>
                    <a:pt x="502442" y="70118"/>
                    <a:pt x="499204" y="70118"/>
                  </a:cubicBezTo>
                  <a:cubicBezTo>
                    <a:pt x="495965" y="70118"/>
                    <a:pt x="499204" y="70118"/>
                    <a:pt x="497584" y="70118"/>
                  </a:cubicBezTo>
                  <a:cubicBezTo>
                    <a:pt x="495965" y="71741"/>
                    <a:pt x="494346" y="68495"/>
                    <a:pt x="492727" y="66872"/>
                  </a:cubicBezTo>
                  <a:cubicBezTo>
                    <a:pt x="492727" y="66872"/>
                    <a:pt x="489488" y="66872"/>
                    <a:pt x="487869" y="63627"/>
                  </a:cubicBezTo>
                  <a:cubicBezTo>
                    <a:pt x="486249" y="60381"/>
                    <a:pt x="487869" y="63627"/>
                    <a:pt x="487869" y="60381"/>
                  </a:cubicBezTo>
                  <a:cubicBezTo>
                    <a:pt x="487869" y="57136"/>
                    <a:pt x="486249" y="57136"/>
                    <a:pt x="486249" y="55513"/>
                  </a:cubicBezTo>
                  <a:cubicBezTo>
                    <a:pt x="486249" y="52267"/>
                    <a:pt x="486249" y="52267"/>
                    <a:pt x="487869" y="49022"/>
                  </a:cubicBezTo>
                  <a:cubicBezTo>
                    <a:pt x="487869" y="45776"/>
                    <a:pt x="487869" y="49022"/>
                    <a:pt x="489488" y="45776"/>
                  </a:cubicBezTo>
                  <a:cubicBezTo>
                    <a:pt x="491107" y="44154"/>
                    <a:pt x="489488" y="45776"/>
                    <a:pt x="489488" y="44154"/>
                  </a:cubicBezTo>
                  <a:cubicBezTo>
                    <a:pt x="489488" y="42531"/>
                    <a:pt x="489488" y="40908"/>
                    <a:pt x="487869" y="39285"/>
                  </a:cubicBezTo>
                  <a:cubicBezTo>
                    <a:pt x="487869" y="39285"/>
                    <a:pt x="483011" y="37662"/>
                    <a:pt x="483011" y="37662"/>
                  </a:cubicBezTo>
                  <a:cubicBezTo>
                    <a:pt x="481392" y="37662"/>
                    <a:pt x="479772" y="37662"/>
                    <a:pt x="479772" y="37662"/>
                  </a:cubicBezTo>
                  <a:cubicBezTo>
                    <a:pt x="479772" y="37662"/>
                    <a:pt x="479772" y="37662"/>
                    <a:pt x="479772" y="40908"/>
                  </a:cubicBezTo>
                  <a:cubicBezTo>
                    <a:pt x="479772" y="40908"/>
                    <a:pt x="479772" y="42531"/>
                    <a:pt x="478153" y="44154"/>
                  </a:cubicBezTo>
                  <a:cubicBezTo>
                    <a:pt x="478153" y="45776"/>
                    <a:pt x="476534" y="44154"/>
                    <a:pt x="476534" y="44154"/>
                  </a:cubicBezTo>
                  <a:cubicBezTo>
                    <a:pt x="474915" y="42531"/>
                    <a:pt x="474915" y="42531"/>
                    <a:pt x="474915" y="40908"/>
                  </a:cubicBezTo>
                  <a:cubicBezTo>
                    <a:pt x="473295" y="39285"/>
                    <a:pt x="473295" y="40908"/>
                    <a:pt x="471676" y="42531"/>
                  </a:cubicBezTo>
                  <a:cubicBezTo>
                    <a:pt x="471676" y="42531"/>
                    <a:pt x="471676" y="42531"/>
                    <a:pt x="466818" y="42531"/>
                  </a:cubicBezTo>
                  <a:cubicBezTo>
                    <a:pt x="466818" y="42531"/>
                    <a:pt x="466818" y="40908"/>
                    <a:pt x="466818" y="40908"/>
                  </a:cubicBezTo>
                  <a:cubicBezTo>
                    <a:pt x="465199" y="39285"/>
                    <a:pt x="465199" y="40908"/>
                    <a:pt x="461961" y="40908"/>
                  </a:cubicBezTo>
                  <a:cubicBezTo>
                    <a:pt x="460341" y="40908"/>
                    <a:pt x="461961" y="42531"/>
                    <a:pt x="458722" y="44154"/>
                  </a:cubicBezTo>
                  <a:cubicBezTo>
                    <a:pt x="457103" y="45776"/>
                    <a:pt x="458722" y="44154"/>
                    <a:pt x="458722" y="47399"/>
                  </a:cubicBezTo>
                  <a:cubicBezTo>
                    <a:pt x="458722" y="50645"/>
                    <a:pt x="458722" y="49022"/>
                    <a:pt x="458722" y="50645"/>
                  </a:cubicBezTo>
                  <a:cubicBezTo>
                    <a:pt x="458722" y="52267"/>
                    <a:pt x="458722" y="50645"/>
                    <a:pt x="457103" y="52267"/>
                  </a:cubicBezTo>
                  <a:cubicBezTo>
                    <a:pt x="457103" y="52267"/>
                    <a:pt x="455484" y="53890"/>
                    <a:pt x="455484" y="57136"/>
                  </a:cubicBezTo>
                  <a:cubicBezTo>
                    <a:pt x="455484" y="57136"/>
                    <a:pt x="455484" y="57136"/>
                    <a:pt x="457103" y="58759"/>
                  </a:cubicBezTo>
                  <a:cubicBezTo>
                    <a:pt x="457103" y="60381"/>
                    <a:pt x="457103" y="60381"/>
                    <a:pt x="457103" y="62004"/>
                  </a:cubicBezTo>
                  <a:cubicBezTo>
                    <a:pt x="455484" y="63627"/>
                    <a:pt x="455484" y="62004"/>
                    <a:pt x="452245" y="62004"/>
                  </a:cubicBezTo>
                  <a:cubicBezTo>
                    <a:pt x="450626" y="60381"/>
                    <a:pt x="453864" y="58759"/>
                    <a:pt x="453864" y="57136"/>
                  </a:cubicBezTo>
                  <a:cubicBezTo>
                    <a:pt x="453864" y="55513"/>
                    <a:pt x="453864" y="58759"/>
                    <a:pt x="453864" y="52267"/>
                  </a:cubicBezTo>
                  <a:cubicBezTo>
                    <a:pt x="453864" y="47399"/>
                    <a:pt x="455484" y="49022"/>
                    <a:pt x="455484" y="47399"/>
                  </a:cubicBezTo>
                  <a:cubicBezTo>
                    <a:pt x="455484" y="47399"/>
                    <a:pt x="453864" y="45776"/>
                    <a:pt x="453864" y="45776"/>
                  </a:cubicBezTo>
                  <a:cubicBezTo>
                    <a:pt x="453864" y="44154"/>
                    <a:pt x="455484" y="42531"/>
                    <a:pt x="455484" y="40908"/>
                  </a:cubicBezTo>
                  <a:cubicBezTo>
                    <a:pt x="455484" y="37662"/>
                    <a:pt x="457103" y="37662"/>
                    <a:pt x="460341" y="34417"/>
                  </a:cubicBezTo>
                  <a:cubicBezTo>
                    <a:pt x="460341" y="34417"/>
                    <a:pt x="465199" y="34417"/>
                    <a:pt x="466818" y="32794"/>
                  </a:cubicBezTo>
                  <a:cubicBezTo>
                    <a:pt x="466818" y="32794"/>
                    <a:pt x="468438" y="32794"/>
                    <a:pt x="470057" y="31171"/>
                  </a:cubicBezTo>
                  <a:cubicBezTo>
                    <a:pt x="471676" y="31171"/>
                    <a:pt x="471676" y="31171"/>
                    <a:pt x="471676" y="29549"/>
                  </a:cubicBezTo>
                  <a:cubicBezTo>
                    <a:pt x="471676" y="27926"/>
                    <a:pt x="471676" y="27926"/>
                    <a:pt x="473295" y="26303"/>
                  </a:cubicBezTo>
                  <a:cubicBezTo>
                    <a:pt x="476534" y="23057"/>
                    <a:pt x="474915" y="26303"/>
                    <a:pt x="476534" y="24680"/>
                  </a:cubicBezTo>
                  <a:cubicBezTo>
                    <a:pt x="478153" y="24680"/>
                    <a:pt x="478153" y="24680"/>
                    <a:pt x="479772" y="24680"/>
                  </a:cubicBezTo>
                  <a:cubicBezTo>
                    <a:pt x="481392" y="24680"/>
                    <a:pt x="481392" y="24680"/>
                    <a:pt x="484630" y="26303"/>
                  </a:cubicBezTo>
                  <a:cubicBezTo>
                    <a:pt x="486249" y="26303"/>
                    <a:pt x="484630" y="26303"/>
                    <a:pt x="484630" y="27926"/>
                  </a:cubicBezTo>
                  <a:cubicBezTo>
                    <a:pt x="486249" y="29549"/>
                    <a:pt x="483011" y="31171"/>
                    <a:pt x="486249" y="32794"/>
                  </a:cubicBezTo>
                  <a:cubicBezTo>
                    <a:pt x="486249" y="32794"/>
                    <a:pt x="491107" y="32794"/>
                    <a:pt x="491107" y="31171"/>
                  </a:cubicBezTo>
                  <a:cubicBezTo>
                    <a:pt x="491107" y="29549"/>
                    <a:pt x="492727" y="31171"/>
                    <a:pt x="491107" y="27926"/>
                  </a:cubicBezTo>
                  <a:cubicBezTo>
                    <a:pt x="491107" y="26303"/>
                    <a:pt x="491107" y="27926"/>
                    <a:pt x="492727" y="26303"/>
                  </a:cubicBezTo>
                  <a:cubicBezTo>
                    <a:pt x="495965" y="23057"/>
                    <a:pt x="495965" y="26303"/>
                    <a:pt x="497584" y="26303"/>
                  </a:cubicBezTo>
                  <a:cubicBezTo>
                    <a:pt x="497584" y="26303"/>
                    <a:pt x="499204" y="26303"/>
                    <a:pt x="499204" y="24680"/>
                  </a:cubicBezTo>
                  <a:cubicBezTo>
                    <a:pt x="500823" y="21435"/>
                    <a:pt x="499204" y="23057"/>
                    <a:pt x="502442" y="21435"/>
                  </a:cubicBezTo>
                  <a:cubicBezTo>
                    <a:pt x="502442" y="19812"/>
                    <a:pt x="505681" y="21435"/>
                    <a:pt x="507300" y="18189"/>
                  </a:cubicBezTo>
                  <a:cubicBezTo>
                    <a:pt x="507300" y="18189"/>
                    <a:pt x="510538" y="18189"/>
                    <a:pt x="510538" y="14944"/>
                  </a:cubicBezTo>
                  <a:cubicBezTo>
                    <a:pt x="512158" y="13321"/>
                    <a:pt x="512158" y="13321"/>
                    <a:pt x="512158" y="10075"/>
                  </a:cubicBezTo>
                  <a:cubicBezTo>
                    <a:pt x="513777" y="6830"/>
                    <a:pt x="513777" y="5207"/>
                    <a:pt x="517015" y="5207"/>
                  </a:cubicBezTo>
                  <a:close/>
                  <a:moveTo>
                    <a:pt x="522064" y="444"/>
                  </a:moveTo>
                  <a:cubicBezTo>
                    <a:pt x="523652" y="-1143"/>
                    <a:pt x="525239" y="2032"/>
                    <a:pt x="525239" y="2032"/>
                  </a:cubicBezTo>
                  <a:cubicBezTo>
                    <a:pt x="526827" y="3620"/>
                    <a:pt x="525239" y="2032"/>
                    <a:pt x="525239" y="5207"/>
                  </a:cubicBezTo>
                  <a:cubicBezTo>
                    <a:pt x="525239" y="6795"/>
                    <a:pt x="525239" y="6795"/>
                    <a:pt x="523652" y="6795"/>
                  </a:cubicBezTo>
                  <a:cubicBezTo>
                    <a:pt x="522064" y="6795"/>
                    <a:pt x="523652" y="6795"/>
                    <a:pt x="522064" y="5207"/>
                  </a:cubicBezTo>
                  <a:cubicBezTo>
                    <a:pt x="518889" y="3620"/>
                    <a:pt x="520476" y="2032"/>
                    <a:pt x="522064" y="4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$líḋê">
              <a:extLst>
                <a:ext uri="{FF2B5EF4-FFF2-40B4-BE49-F238E27FC236}">
                  <a16:creationId xmlns:a16="http://schemas.microsoft.com/office/drawing/2014/main" id="{70F513B5-06FA-464B-86F2-E9B7AD1D91F8}"/>
                </a:ext>
              </a:extLst>
            </p:cNvPr>
            <p:cNvSpPr/>
            <p:nvPr/>
          </p:nvSpPr>
          <p:spPr bwMode="auto">
            <a:xfrm>
              <a:off x="7767639" y="3331477"/>
              <a:ext cx="1166041" cy="809516"/>
            </a:xfrm>
            <a:custGeom>
              <a:avLst/>
              <a:gdLst>
                <a:gd name="connsiteX0" fmla="*/ 946150 w 1166041"/>
                <a:gd name="connsiteY0" fmla="*/ 799197 h 809516"/>
                <a:gd name="connsiteX1" fmla="*/ 949325 w 1166041"/>
                <a:gd name="connsiteY1" fmla="*/ 807135 h 809516"/>
                <a:gd name="connsiteX2" fmla="*/ 939800 w 1166041"/>
                <a:gd name="connsiteY2" fmla="*/ 807135 h 809516"/>
                <a:gd name="connsiteX3" fmla="*/ 946150 w 1166041"/>
                <a:gd name="connsiteY3" fmla="*/ 799197 h 809516"/>
                <a:gd name="connsiteX4" fmla="*/ 655828 w 1166041"/>
                <a:gd name="connsiteY4" fmla="*/ 657944 h 809516"/>
                <a:gd name="connsiteX5" fmla="*/ 663924 w 1166041"/>
                <a:gd name="connsiteY5" fmla="*/ 659566 h 809516"/>
                <a:gd name="connsiteX6" fmla="*/ 675259 w 1166041"/>
                <a:gd name="connsiteY6" fmla="*/ 666054 h 809516"/>
                <a:gd name="connsiteX7" fmla="*/ 684974 w 1166041"/>
                <a:gd name="connsiteY7" fmla="*/ 667676 h 809516"/>
                <a:gd name="connsiteX8" fmla="*/ 689832 w 1166041"/>
                <a:gd name="connsiteY8" fmla="*/ 669298 h 809516"/>
                <a:gd name="connsiteX9" fmla="*/ 699548 w 1166041"/>
                <a:gd name="connsiteY9" fmla="*/ 666054 h 809516"/>
                <a:gd name="connsiteX10" fmla="*/ 714121 w 1166041"/>
                <a:gd name="connsiteY10" fmla="*/ 661188 h 809516"/>
                <a:gd name="connsiteX11" fmla="*/ 722217 w 1166041"/>
                <a:gd name="connsiteY11" fmla="*/ 662810 h 809516"/>
                <a:gd name="connsiteX12" fmla="*/ 723836 w 1166041"/>
                <a:gd name="connsiteY12" fmla="*/ 667676 h 809516"/>
                <a:gd name="connsiteX13" fmla="*/ 723836 w 1166041"/>
                <a:gd name="connsiteY13" fmla="*/ 680652 h 809516"/>
                <a:gd name="connsiteX14" fmla="*/ 722217 w 1166041"/>
                <a:gd name="connsiteY14" fmla="*/ 693628 h 809516"/>
                <a:gd name="connsiteX15" fmla="*/ 718979 w 1166041"/>
                <a:gd name="connsiteY15" fmla="*/ 698494 h 809516"/>
                <a:gd name="connsiteX16" fmla="*/ 717359 w 1166041"/>
                <a:gd name="connsiteY16" fmla="*/ 706605 h 809516"/>
                <a:gd name="connsiteX17" fmla="*/ 717359 w 1166041"/>
                <a:gd name="connsiteY17" fmla="*/ 717959 h 809516"/>
                <a:gd name="connsiteX18" fmla="*/ 710882 w 1166041"/>
                <a:gd name="connsiteY18" fmla="*/ 713093 h 809516"/>
                <a:gd name="connsiteX19" fmla="*/ 706025 w 1166041"/>
                <a:gd name="connsiteY19" fmla="*/ 713093 h 809516"/>
                <a:gd name="connsiteX20" fmla="*/ 704405 w 1166041"/>
                <a:gd name="connsiteY20" fmla="*/ 722825 h 809516"/>
                <a:gd name="connsiteX21" fmla="*/ 699548 w 1166041"/>
                <a:gd name="connsiteY21" fmla="*/ 721203 h 809516"/>
                <a:gd name="connsiteX22" fmla="*/ 694690 w 1166041"/>
                <a:gd name="connsiteY22" fmla="*/ 729313 h 809516"/>
                <a:gd name="connsiteX23" fmla="*/ 686593 w 1166041"/>
                <a:gd name="connsiteY23" fmla="*/ 727691 h 809516"/>
                <a:gd name="connsiteX24" fmla="*/ 680116 w 1166041"/>
                <a:gd name="connsiteY24" fmla="*/ 724447 h 809516"/>
                <a:gd name="connsiteX25" fmla="*/ 672020 w 1166041"/>
                <a:gd name="connsiteY25" fmla="*/ 719581 h 809516"/>
                <a:gd name="connsiteX26" fmla="*/ 662305 w 1166041"/>
                <a:gd name="connsiteY26" fmla="*/ 708227 h 809516"/>
                <a:gd name="connsiteX27" fmla="*/ 662305 w 1166041"/>
                <a:gd name="connsiteY27" fmla="*/ 698494 h 809516"/>
                <a:gd name="connsiteX28" fmla="*/ 660685 w 1166041"/>
                <a:gd name="connsiteY28" fmla="*/ 690384 h 809516"/>
                <a:gd name="connsiteX29" fmla="*/ 655828 w 1166041"/>
                <a:gd name="connsiteY29" fmla="*/ 679030 h 809516"/>
                <a:gd name="connsiteX30" fmla="*/ 649351 w 1166041"/>
                <a:gd name="connsiteY30" fmla="*/ 669298 h 809516"/>
                <a:gd name="connsiteX31" fmla="*/ 652589 w 1166041"/>
                <a:gd name="connsiteY31" fmla="*/ 661188 h 809516"/>
                <a:gd name="connsiteX32" fmla="*/ 655828 w 1166041"/>
                <a:gd name="connsiteY32" fmla="*/ 657944 h 809516"/>
                <a:gd name="connsiteX33" fmla="*/ 1040424 w 1166041"/>
                <a:gd name="connsiteY33" fmla="*/ 645512 h 809516"/>
                <a:gd name="connsiteX34" fmla="*/ 1045113 w 1166041"/>
                <a:gd name="connsiteY34" fmla="*/ 650172 h 809516"/>
                <a:gd name="connsiteX35" fmla="*/ 1051638 w 1166041"/>
                <a:gd name="connsiteY35" fmla="*/ 659898 h 809516"/>
                <a:gd name="connsiteX36" fmla="*/ 1058163 w 1166041"/>
                <a:gd name="connsiteY36" fmla="*/ 661519 h 809516"/>
                <a:gd name="connsiteX37" fmla="*/ 1077737 w 1166041"/>
                <a:gd name="connsiteY37" fmla="*/ 659898 h 809516"/>
                <a:gd name="connsiteX38" fmla="*/ 1069581 w 1166041"/>
                <a:gd name="connsiteY38" fmla="*/ 676107 h 809516"/>
                <a:gd name="connsiteX39" fmla="*/ 1064688 w 1166041"/>
                <a:gd name="connsiteY39" fmla="*/ 692317 h 809516"/>
                <a:gd name="connsiteX40" fmla="*/ 1045113 w 1166041"/>
                <a:gd name="connsiteY40" fmla="*/ 713389 h 809516"/>
                <a:gd name="connsiteX41" fmla="*/ 1053269 w 1166041"/>
                <a:gd name="connsiteY41" fmla="*/ 723114 h 809516"/>
                <a:gd name="connsiteX42" fmla="*/ 1040220 w 1166041"/>
                <a:gd name="connsiteY42" fmla="*/ 724735 h 809516"/>
                <a:gd name="connsiteX43" fmla="*/ 1025539 w 1166041"/>
                <a:gd name="connsiteY43" fmla="*/ 731219 h 809516"/>
                <a:gd name="connsiteX44" fmla="*/ 1015752 w 1166041"/>
                <a:gd name="connsiteY44" fmla="*/ 737702 h 809516"/>
                <a:gd name="connsiteX45" fmla="*/ 1010858 w 1166041"/>
                <a:gd name="connsiteY45" fmla="*/ 755533 h 809516"/>
                <a:gd name="connsiteX46" fmla="*/ 994546 w 1166041"/>
                <a:gd name="connsiteY46" fmla="*/ 778226 h 809516"/>
                <a:gd name="connsiteX47" fmla="*/ 984759 w 1166041"/>
                <a:gd name="connsiteY47" fmla="*/ 789572 h 809516"/>
                <a:gd name="connsiteX48" fmla="*/ 970079 w 1166041"/>
                <a:gd name="connsiteY48" fmla="*/ 792814 h 809516"/>
                <a:gd name="connsiteX49" fmla="*/ 952135 w 1166041"/>
                <a:gd name="connsiteY49" fmla="*/ 792814 h 809516"/>
                <a:gd name="connsiteX50" fmla="*/ 947242 w 1166041"/>
                <a:gd name="connsiteY50" fmla="*/ 792814 h 809516"/>
                <a:gd name="connsiteX51" fmla="*/ 937455 w 1166041"/>
                <a:gd name="connsiteY51" fmla="*/ 786330 h 809516"/>
                <a:gd name="connsiteX52" fmla="*/ 917880 w 1166041"/>
                <a:gd name="connsiteY52" fmla="*/ 779847 h 809516"/>
                <a:gd name="connsiteX53" fmla="*/ 929299 w 1166041"/>
                <a:gd name="connsiteY53" fmla="*/ 765258 h 809516"/>
                <a:gd name="connsiteX54" fmla="*/ 939086 w 1166041"/>
                <a:gd name="connsiteY54" fmla="*/ 750670 h 809516"/>
                <a:gd name="connsiteX55" fmla="*/ 957029 w 1166041"/>
                <a:gd name="connsiteY55" fmla="*/ 732840 h 809516"/>
                <a:gd name="connsiteX56" fmla="*/ 978234 w 1166041"/>
                <a:gd name="connsiteY56" fmla="*/ 719872 h 809516"/>
                <a:gd name="connsiteX57" fmla="*/ 1001071 w 1166041"/>
                <a:gd name="connsiteY57" fmla="*/ 705284 h 809516"/>
                <a:gd name="connsiteX58" fmla="*/ 1009227 w 1166041"/>
                <a:gd name="connsiteY58" fmla="*/ 692317 h 809516"/>
                <a:gd name="connsiteX59" fmla="*/ 1023908 w 1166041"/>
                <a:gd name="connsiteY59" fmla="*/ 671244 h 809516"/>
                <a:gd name="connsiteX60" fmla="*/ 1030433 w 1166041"/>
                <a:gd name="connsiteY60" fmla="*/ 658277 h 809516"/>
                <a:gd name="connsiteX61" fmla="*/ 1036957 w 1166041"/>
                <a:gd name="connsiteY61" fmla="*/ 646931 h 809516"/>
                <a:gd name="connsiteX62" fmla="*/ 1040424 w 1166041"/>
                <a:gd name="connsiteY62" fmla="*/ 645512 h 809516"/>
                <a:gd name="connsiteX63" fmla="*/ 714375 w 1166041"/>
                <a:gd name="connsiteY63" fmla="*/ 637272 h 809516"/>
                <a:gd name="connsiteX64" fmla="*/ 720725 w 1166041"/>
                <a:gd name="connsiteY64" fmla="*/ 638860 h 809516"/>
                <a:gd name="connsiteX65" fmla="*/ 725488 w 1166041"/>
                <a:gd name="connsiteY65" fmla="*/ 645210 h 809516"/>
                <a:gd name="connsiteX66" fmla="*/ 722313 w 1166041"/>
                <a:gd name="connsiteY66" fmla="*/ 649972 h 809516"/>
                <a:gd name="connsiteX67" fmla="*/ 717550 w 1166041"/>
                <a:gd name="connsiteY67" fmla="*/ 642035 h 809516"/>
                <a:gd name="connsiteX68" fmla="*/ 714375 w 1166041"/>
                <a:gd name="connsiteY68" fmla="*/ 637272 h 809516"/>
                <a:gd name="connsiteX69" fmla="*/ 635907 w 1166041"/>
                <a:gd name="connsiteY69" fmla="*/ 634097 h 809516"/>
                <a:gd name="connsiteX70" fmla="*/ 639536 w 1166041"/>
                <a:gd name="connsiteY70" fmla="*/ 638860 h 809516"/>
                <a:gd name="connsiteX71" fmla="*/ 635907 w 1166041"/>
                <a:gd name="connsiteY71" fmla="*/ 646797 h 809516"/>
                <a:gd name="connsiteX72" fmla="*/ 630464 w 1166041"/>
                <a:gd name="connsiteY72" fmla="*/ 640447 h 809516"/>
                <a:gd name="connsiteX73" fmla="*/ 635907 w 1166041"/>
                <a:gd name="connsiteY73" fmla="*/ 634097 h 809516"/>
                <a:gd name="connsiteX74" fmla="*/ 1103885 w 1166041"/>
                <a:gd name="connsiteY74" fmla="*/ 553177 h 809516"/>
                <a:gd name="connsiteX75" fmla="*/ 1111952 w 1166041"/>
                <a:gd name="connsiteY75" fmla="*/ 564438 h 809516"/>
                <a:gd name="connsiteX76" fmla="*/ 1121633 w 1166041"/>
                <a:gd name="connsiteY76" fmla="*/ 578916 h 809516"/>
                <a:gd name="connsiteX77" fmla="*/ 1144223 w 1166041"/>
                <a:gd name="connsiteY77" fmla="*/ 585351 h 809516"/>
                <a:gd name="connsiteX78" fmla="*/ 1158744 w 1166041"/>
                <a:gd name="connsiteY78" fmla="*/ 574090 h 809516"/>
                <a:gd name="connsiteX79" fmla="*/ 1165198 w 1166041"/>
                <a:gd name="connsiteY79" fmla="*/ 586959 h 809516"/>
                <a:gd name="connsiteX80" fmla="*/ 1157131 w 1166041"/>
                <a:gd name="connsiteY80" fmla="*/ 598220 h 809516"/>
                <a:gd name="connsiteX81" fmla="*/ 1150677 w 1166041"/>
                <a:gd name="connsiteY81" fmla="*/ 607872 h 809516"/>
                <a:gd name="connsiteX82" fmla="*/ 1145836 w 1166041"/>
                <a:gd name="connsiteY82" fmla="*/ 612698 h 809516"/>
                <a:gd name="connsiteX83" fmla="*/ 1134542 w 1166041"/>
                <a:gd name="connsiteY83" fmla="*/ 614307 h 809516"/>
                <a:gd name="connsiteX84" fmla="*/ 1134542 w 1166041"/>
                <a:gd name="connsiteY84" fmla="*/ 632002 h 809516"/>
                <a:gd name="connsiteX85" fmla="*/ 1124860 w 1166041"/>
                <a:gd name="connsiteY85" fmla="*/ 644871 h 809516"/>
                <a:gd name="connsiteX86" fmla="*/ 1110339 w 1166041"/>
                <a:gd name="connsiteY86" fmla="*/ 660958 h 809516"/>
                <a:gd name="connsiteX87" fmla="*/ 1097430 w 1166041"/>
                <a:gd name="connsiteY87" fmla="*/ 665784 h 809516"/>
                <a:gd name="connsiteX88" fmla="*/ 1090976 w 1166041"/>
                <a:gd name="connsiteY88" fmla="*/ 656132 h 809516"/>
                <a:gd name="connsiteX89" fmla="*/ 1094203 w 1166041"/>
                <a:gd name="connsiteY89" fmla="*/ 638437 h 809516"/>
                <a:gd name="connsiteX90" fmla="*/ 1084522 w 1166041"/>
                <a:gd name="connsiteY90" fmla="*/ 625567 h 809516"/>
                <a:gd name="connsiteX91" fmla="*/ 1070001 w 1166041"/>
                <a:gd name="connsiteY91" fmla="*/ 619133 h 809516"/>
                <a:gd name="connsiteX92" fmla="*/ 1078068 w 1166041"/>
                <a:gd name="connsiteY92" fmla="*/ 607872 h 809516"/>
                <a:gd name="connsiteX93" fmla="*/ 1086136 w 1166041"/>
                <a:gd name="connsiteY93" fmla="*/ 593394 h 809516"/>
                <a:gd name="connsiteX94" fmla="*/ 1087749 w 1166041"/>
                <a:gd name="connsiteY94" fmla="*/ 575699 h 809516"/>
                <a:gd name="connsiteX95" fmla="*/ 1094203 w 1166041"/>
                <a:gd name="connsiteY95" fmla="*/ 559612 h 809516"/>
                <a:gd name="connsiteX96" fmla="*/ 1102271 w 1166041"/>
                <a:gd name="connsiteY96" fmla="*/ 561221 h 809516"/>
                <a:gd name="connsiteX97" fmla="*/ 1103885 w 1166041"/>
                <a:gd name="connsiteY97" fmla="*/ 553177 h 809516"/>
                <a:gd name="connsiteX98" fmla="*/ 1085850 w 1166041"/>
                <a:gd name="connsiteY98" fmla="*/ 546784 h 809516"/>
                <a:gd name="connsiteX99" fmla="*/ 1084263 w 1166041"/>
                <a:gd name="connsiteY99" fmla="*/ 561072 h 809516"/>
                <a:gd name="connsiteX100" fmla="*/ 1076325 w 1166041"/>
                <a:gd name="connsiteY100" fmla="*/ 553135 h 809516"/>
                <a:gd name="connsiteX101" fmla="*/ 1085850 w 1166041"/>
                <a:gd name="connsiteY101" fmla="*/ 546784 h 809516"/>
                <a:gd name="connsiteX102" fmla="*/ 499393 w 1166041"/>
                <a:gd name="connsiteY102" fmla="*/ 538847 h 809516"/>
                <a:gd name="connsiteX103" fmla="*/ 509420 w 1166041"/>
                <a:gd name="connsiteY103" fmla="*/ 540434 h 809516"/>
                <a:gd name="connsiteX104" fmla="*/ 509420 w 1166041"/>
                <a:gd name="connsiteY104" fmla="*/ 545197 h 809516"/>
                <a:gd name="connsiteX105" fmla="*/ 501064 w 1166041"/>
                <a:gd name="connsiteY105" fmla="*/ 546784 h 809516"/>
                <a:gd name="connsiteX106" fmla="*/ 492709 w 1166041"/>
                <a:gd name="connsiteY106" fmla="*/ 548372 h 809516"/>
                <a:gd name="connsiteX107" fmla="*/ 484354 w 1166041"/>
                <a:gd name="connsiteY107" fmla="*/ 546784 h 809516"/>
                <a:gd name="connsiteX108" fmla="*/ 487696 w 1166041"/>
                <a:gd name="connsiteY108" fmla="*/ 543609 h 809516"/>
                <a:gd name="connsiteX109" fmla="*/ 499393 w 1166041"/>
                <a:gd name="connsiteY109" fmla="*/ 538847 h 809516"/>
                <a:gd name="connsiteX110" fmla="*/ 1043046 w 1166041"/>
                <a:gd name="connsiteY110" fmla="*/ 504035 h 809516"/>
                <a:gd name="connsiteX111" fmla="*/ 1069387 w 1166041"/>
                <a:gd name="connsiteY111" fmla="*/ 515545 h 809516"/>
                <a:gd name="connsiteX112" fmla="*/ 1082557 w 1166041"/>
                <a:gd name="connsiteY112" fmla="*/ 527054 h 809516"/>
                <a:gd name="connsiteX113" fmla="*/ 1082557 w 1166041"/>
                <a:gd name="connsiteY113" fmla="*/ 540208 h 809516"/>
                <a:gd name="connsiteX114" fmla="*/ 1072680 w 1166041"/>
                <a:gd name="connsiteY114" fmla="*/ 545141 h 809516"/>
                <a:gd name="connsiteX115" fmla="*/ 1059509 w 1166041"/>
                <a:gd name="connsiteY115" fmla="*/ 528699 h 809516"/>
                <a:gd name="connsiteX116" fmla="*/ 1051278 w 1166041"/>
                <a:gd name="connsiteY116" fmla="*/ 517189 h 809516"/>
                <a:gd name="connsiteX117" fmla="*/ 1043046 w 1166041"/>
                <a:gd name="connsiteY117" fmla="*/ 504035 h 809516"/>
                <a:gd name="connsiteX118" fmla="*/ 602740 w 1166041"/>
                <a:gd name="connsiteY118" fmla="*/ 722 h 809516"/>
                <a:gd name="connsiteX119" fmla="*/ 605989 w 1166041"/>
                <a:gd name="connsiteY119" fmla="*/ 722 h 809516"/>
                <a:gd name="connsiteX120" fmla="*/ 605989 w 1166041"/>
                <a:gd name="connsiteY120" fmla="*/ 2346 h 809516"/>
                <a:gd name="connsiteX121" fmla="*/ 609238 w 1166041"/>
                <a:gd name="connsiteY121" fmla="*/ 7221 h 809516"/>
                <a:gd name="connsiteX122" fmla="*/ 609238 w 1166041"/>
                <a:gd name="connsiteY122" fmla="*/ 13720 h 809516"/>
                <a:gd name="connsiteX123" fmla="*/ 612487 w 1166041"/>
                <a:gd name="connsiteY123" fmla="*/ 16970 h 809516"/>
                <a:gd name="connsiteX124" fmla="*/ 615737 w 1166041"/>
                <a:gd name="connsiteY124" fmla="*/ 21844 h 809516"/>
                <a:gd name="connsiteX125" fmla="*/ 615737 w 1166041"/>
                <a:gd name="connsiteY125" fmla="*/ 28343 h 809516"/>
                <a:gd name="connsiteX126" fmla="*/ 618986 w 1166041"/>
                <a:gd name="connsiteY126" fmla="*/ 31593 h 809516"/>
                <a:gd name="connsiteX127" fmla="*/ 622235 w 1166041"/>
                <a:gd name="connsiteY127" fmla="*/ 36467 h 809516"/>
                <a:gd name="connsiteX128" fmla="*/ 622235 w 1166041"/>
                <a:gd name="connsiteY128" fmla="*/ 42967 h 809516"/>
                <a:gd name="connsiteX129" fmla="*/ 623860 w 1166041"/>
                <a:gd name="connsiteY129" fmla="*/ 47841 h 809516"/>
                <a:gd name="connsiteX130" fmla="*/ 625485 w 1166041"/>
                <a:gd name="connsiteY130" fmla="*/ 55965 h 809516"/>
                <a:gd name="connsiteX131" fmla="*/ 625485 w 1166041"/>
                <a:gd name="connsiteY131" fmla="*/ 62464 h 809516"/>
                <a:gd name="connsiteX132" fmla="*/ 627109 w 1166041"/>
                <a:gd name="connsiteY132" fmla="*/ 67339 h 809516"/>
                <a:gd name="connsiteX133" fmla="*/ 628734 w 1166041"/>
                <a:gd name="connsiteY133" fmla="*/ 70588 h 809516"/>
                <a:gd name="connsiteX134" fmla="*/ 633608 w 1166041"/>
                <a:gd name="connsiteY134" fmla="*/ 75463 h 809516"/>
                <a:gd name="connsiteX135" fmla="*/ 640106 w 1166041"/>
                <a:gd name="connsiteY135" fmla="*/ 75463 h 809516"/>
                <a:gd name="connsiteX136" fmla="*/ 646605 w 1166041"/>
                <a:gd name="connsiteY136" fmla="*/ 72213 h 809516"/>
                <a:gd name="connsiteX137" fmla="*/ 648230 w 1166041"/>
                <a:gd name="connsiteY137" fmla="*/ 73838 h 809516"/>
                <a:gd name="connsiteX138" fmla="*/ 653103 w 1166041"/>
                <a:gd name="connsiteY138" fmla="*/ 78712 h 809516"/>
                <a:gd name="connsiteX139" fmla="*/ 656353 w 1166041"/>
                <a:gd name="connsiteY139" fmla="*/ 81962 h 809516"/>
                <a:gd name="connsiteX140" fmla="*/ 661227 w 1166041"/>
                <a:gd name="connsiteY140" fmla="*/ 85211 h 809516"/>
                <a:gd name="connsiteX141" fmla="*/ 661227 w 1166041"/>
                <a:gd name="connsiteY141" fmla="*/ 91711 h 809516"/>
                <a:gd name="connsiteX142" fmla="*/ 661227 w 1166041"/>
                <a:gd name="connsiteY142" fmla="*/ 99835 h 809516"/>
                <a:gd name="connsiteX143" fmla="*/ 662851 w 1166041"/>
                <a:gd name="connsiteY143" fmla="*/ 106334 h 809516"/>
                <a:gd name="connsiteX144" fmla="*/ 662851 w 1166041"/>
                <a:gd name="connsiteY144" fmla="*/ 116083 h 809516"/>
                <a:gd name="connsiteX145" fmla="*/ 664476 w 1166041"/>
                <a:gd name="connsiteY145" fmla="*/ 120957 h 809516"/>
                <a:gd name="connsiteX146" fmla="*/ 667725 w 1166041"/>
                <a:gd name="connsiteY146" fmla="*/ 122582 h 809516"/>
                <a:gd name="connsiteX147" fmla="*/ 669350 w 1166041"/>
                <a:gd name="connsiteY147" fmla="*/ 127456 h 809516"/>
                <a:gd name="connsiteX148" fmla="*/ 674224 w 1166041"/>
                <a:gd name="connsiteY148" fmla="*/ 133956 h 809516"/>
                <a:gd name="connsiteX149" fmla="*/ 675848 w 1166041"/>
                <a:gd name="connsiteY149" fmla="*/ 138830 h 809516"/>
                <a:gd name="connsiteX150" fmla="*/ 677473 w 1166041"/>
                <a:gd name="connsiteY150" fmla="*/ 143704 h 809516"/>
                <a:gd name="connsiteX151" fmla="*/ 677473 w 1166041"/>
                <a:gd name="connsiteY151" fmla="*/ 153453 h 809516"/>
                <a:gd name="connsiteX152" fmla="*/ 682347 w 1166041"/>
                <a:gd name="connsiteY152" fmla="*/ 158328 h 809516"/>
                <a:gd name="connsiteX153" fmla="*/ 682347 w 1166041"/>
                <a:gd name="connsiteY153" fmla="*/ 161577 h 809516"/>
                <a:gd name="connsiteX154" fmla="*/ 687221 w 1166041"/>
                <a:gd name="connsiteY154" fmla="*/ 171326 h 809516"/>
                <a:gd name="connsiteX155" fmla="*/ 690470 w 1166041"/>
                <a:gd name="connsiteY155" fmla="*/ 176201 h 809516"/>
                <a:gd name="connsiteX156" fmla="*/ 696969 w 1166041"/>
                <a:gd name="connsiteY156" fmla="*/ 177825 h 809516"/>
                <a:gd name="connsiteX157" fmla="*/ 701843 w 1166041"/>
                <a:gd name="connsiteY157" fmla="*/ 179450 h 809516"/>
                <a:gd name="connsiteX158" fmla="*/ 706716 w 1166041"/>
                <a:gd name="connsiteY158" fmla="*/ 181075 h 809516"/>
                <a:gd name="connsiteX159" fmla="*/ 709966 w 1166041"/>
                <a:gd name="connsiteY159" fmla="*/ 185949 h 809516"/>
                <a:gd name="connsiteX160" fmla="*/ 713215 w 1166041"/>
                <a:gd name="connsiteY160" fmla="*/ 189199 h 809516"/>
                <a:gd name="connsiteX161" fmla="*/ 722963 w 1166041"/>
                <a:gd name="connsiteY161" fmla="*/ 192449 h 809516"/>
                <a:gd name="connsiteX162" fmla="*/ 719713 w 1166041"/>
                <a:gd name="connsiteY162" fmla="*/ 195698 h 809516"/>
                <a:gd name="connsiteX163" fmla="*/ 727837 w 1166041"/>
                <a:gd name="connsiteY163" fmla="*/ 197323 h 809516"/>
                <a:gd name="connsiteX164" fmla="*/ 732711 w 1166041"/>
                <a:gd name="connsiteY164" fmla="*/ 198948 h 809516"/>
                <a:gd name="connsiteX165" fmla="*/ 734335 w 1166041"/>
                <a:gd name="connsiteY165" fmla="*/ 198948 h 809516"/>
                <a:gd name="connsiteX166" fmla="*/ 732711 w 1166041"/>
                <a:gd name="connsiteY166" fmla="*/ 203822 h 809516"/>
                <a:gd name="connsiteX167" fmla="*/ 732711 w 1166041"/>
                <a:gd name="connsiteY167" fmla="*/ 208697 h 809516"/>
                <a:gd name="connsiteX168" fmla="*/ 735960 w 1166041"/>
                <a:gd name="connsiteY168" fmla="*/ 210321 h 809516"/>
                <a:gd name="connsiteX169" fmla="*/ 737585 w 1166041"/>
                <a:gd name="connsiteY169" fmla="*/ 213571 h 809516"/>
                <a:gd name="connsiteX170" fmla="*/ 742458 w 1166041"/>
                <a:gd name="connsiteY170" fmla="*/ 218445 h 809516"/>
                <a:gd name="connsiteX171" fmla="*/ 745708 w 1166041"/>
                <a:gd name="connsiteY171" fmla="*/ 224945 h 809516"/>
                <a:gd name="connsiteX172" fmla="*/ 745708 w 1166041"/>
                <a:gd name="connsiteY172" fmla="*/ 233069 h 809516"/>
                <a:gd name="connsiteX173" fmla="*/ 748957 w 1166041"/>
                <a:gd name="connsiteY173" fmla="*/ 237943 h 809516"/>
                <a:gd name="connsiteX174" fmla="*/ 752206 w 1166041"/>
                <a:gd name="connsiteY174" fmla="*/ 247692 h 809516"/>
                <a:gd name="connsiteX175" fmla="*/ 757080 w 1166041"/>
                <a:gd name="connsiteY175" fmla="*/ 239568 h 809516"/>
                <a:gd name="connsiteX176" fmla="*/ 758705 w 1166041"/>
                <a:gd name="connsiteY176" fmla="*/ 241193 h 809516"/>
                <a:gd name="connsiteX177" fmla="*/ 760329 w 1166041"/>
                <a:gd name="connsiteY177" fmla="*/ 241193 h 809516"/>
                <a:gd name="connsiteX178" fmla="*/ 763579 w 1166041"/>
                <a:gd name="connsiteY178" fmla="*/ 244442 h 809516"/>
                <a:gd name="connsiteX179" fmla="*/ 763579 w 1166041"/>
                <a:gd name="connsiteY179" fmla="*/ 246067 h 809516"/>
                <a:gd name="connsiteX180" fmla="*/ 768453 w 1166041"/>
                <a:gd name="connsiteY180" fmla="*/ 247692 h 809516"/>
                <a:gd name="connsiteX181" fmla="*/ 771702 w 1166041"/>
                <a:gd name="connsiteY181" fmla="*/ 246067 h 809516"/>
                <a:gd name="connsiteX182" fmla="*/ 774951 w 1166041"/>
                <a:gd name="connsiteY182" fmla="*/ 250942 h 809516"/>
                <a:gd name="connsiteX183" fmla="*/ 774951 w 1166041"/>
                <a:gd name="connsiteY183" fmla="*/ 255816 h 809516"/>
                <a:gd name="connsiteX184" fmla="*/ 774951 w 1166041"/>
                <a:gd name="connsiteY184" fmla="*/ 265565 h 809516"/>
                <a:gd name="connsiteX185" fmla="*/ 779825 w 1166041"/>
                <a:gd name="connsiteY185" fmla="*/ 267190 h 809516"/>
                <a:gd name="connsiteX186" fmla="*/ 781450 w 1166041"/>
                <a:gd name="connsiteY186" fmla="*/ 273689 h 809516"/>
                <a:gd name="connsiteX187" fmla="*/ 786324 w 1166041"/>
                <a:gd name="connsiteY187" fmla="*/ 275314 h 809516"/>
                <a:gd name="connsiteX188" fmla="*/ 792822 w 1166041"/>
                <a:gd name="connsiteY188" fmla="*/ 278563 h 809516"/>
                <a:gd name="connsiteX189" fmla="*/ 794447 w 1166041"/>
                <a:gd name="connsiteY189" fmla="*/ 281813 h 809516"/>
                <a:gd name="connsiteX190" fmla="*/ 802570 w 1166041"/>
                <a:gd name="connsiteY190" fmla="*/ 288312 h 809516"/>
                <a:gd name="connsiteX191" fmla="*/ 807444 w 1166041"/>
                <a:gd name="connsiteY191" fmla="*/ 298061 h 809516"/>
                <a:gd name="connsiteX192" fmla="*/ 813942 w 1166041"/>
                <a:gd name="connsiteY192" fmla="*/ 302935 h 809516"/>
                <a:gd name="connsiteX193" fmla="*/ 815567 w 1166041"/>
                <a:gd name="connsiteY193" fmla="*/ 306185 h 809516"/>
                <a:gd name="connsiteX194" fmla="*/ 820441 w 1166041"/>
                <a:gd name="connsiteY194" fmla="*/ 304560 h 809516"/>
                <a:gd name="connsiteX195" fmla="*/ 825315 w 1166041"/>
                <a:gd name="connsiteY195" fmla="*/ 296436 h 809516"/>
                <a:gd name="connsiteX196" fmla="*/ 826939 w 1166041"/>
                <a:gd name="connsiteY196" fmla="*/ 306185 h 809516"/>
                <a:gd name="connsiteX197" fmla="*/ 823690 w 1166041"/>
                <a:gd name="connsiteY197" fmla="*/ 311059 h 809516"/>
                <a:gd name="connsiteX198" fmla="*/ 822066 w 1166041"/>
                <a:gd name="connsiteY198" fmla="*/ 315934 h 809516"/>
                <a:gd name="connsiteX199" fmla="*/ 823690 w 1166041"/>
                <a:gd name="connsiteY199" fmla="*/ 322433 h 809516"/>
                <a:gd name="connsiteX200" fmla="*/ 823690 w 1166041"/>
                <a:gd name="connsiteY200" fmla="*/ 327307 h 809516"/>
                <a:gd name="connsiteX201" fmla="*/ 822066 w 1166041"/>
                <a:gd name="connsiteY201" fmla="*/ 335431 h 809516"/>
                <a:gd name="connsiteX202" fmla="*/ 822066 w 1166041"/>
                <a:gd name="connsiteY202" fmla="*/ 341931 h 809516"/>
                <a:gd name="connsiteX203" fmla="*/ 820441 w 1166041"/>
                <a:gd name="connsiteY203" fmla="*/ 348430 h 809516"/>
                <a:gd name="connsiteX204" fmla="*/ 822066 w 1166041"/>
                <a:gd name="connsiteY204" fmla="*/ 351679 h 809516"/>
                <a:gd name="connsiteX205" fmla="*/ 823690 w 1166041"/>
                <a:gd name="connsiteY205" fmla="*/ 356554 h 809516"/>
                <a:gd name="connsiteX206" fmla="*/ 826939 w 1166041"/>
                <a:gd name="connsiteY206" fmla="*/ 359803 h 809516"/>
                <a:gd name="connsiteX207" fmla="*/ 828564 w 1166041"/>
                <a:gd name="connsiteY207" fmla="*/ 366303 h 809516"/>
                <a:gd name="connsiteX208" fmla="*/ 830189 w 1166041"/>
                <a:gd name="connsiteY208" fmla="*/ 371177 h 809516"/>
                <a:gd name="connsiteX209" fmla="*/ 831813 w 1166041"/>
                <a:gd name="connsiteY209" fmla="*/ 376051 h 809516"/>
                <a:gd name="connsiteX210" fmla="*/ 831813 w 1166041"/>
                <a:gd name="connsiteY210" fmla="*/ 382551 h 809516"/>
                <a:gd name="connsiteX211" fmla="*/ 831813 w 1166041"/>
                <a:gd name="connsiteY211" fmla="*/ 387425 h 809516"/>
                <a:gd name="connsiteX212" fmla="*/ 830189 w 1166041"/>
                <a:gd name="connsiteY212" fmla="*/ 392299 h 809516"/>
                <a:gd name="connsiteX213" fmla="*/ 828564 w 1166041"/>
                <a:gd name="connsiteY213" fmla="*/ 397174 h 809516"/>
                <a:gd name="connsiteX214" fmla="*/ 825315 w 1166041"/>
                <a:gd name="connsiteY214" fmla="*/ 402048 h 809516"/>
                <a:gd name="connsiteX215" fmla="*/ 823690 w 1166041"/>
                <a:gd name="connsiteY215" fmla="*/ 406923 h 809516"/>
                <a:gd name="connsiteX216" fmla="*/ 823690 w 1166041"/>
                <a:gd name="connsiteY216" fmla="*/ 411797 h 809516"/>
                <a:gd name="connsiteX217" fmla="*/ 823690 w 1166041"/>
                <a:gd name="connsiteY217" fmla="*/ 416672 h 809516"/>
                <a:gd name="connsiteX218" fmla="*/ 822066 w 1166041"/>
                <a:gd name="connsiteY218" fmla="*/ 423171 h 809516"/>
                <a:gd name="connsiteX219" fmla="*/ 820441 w 1166041"/>
                <a:gd name="connsiteY219" fmla="*/ 429670 h 809516"/>
                <a:gd name="connsiteX220" fmla="*/ 818816 w 1166041"/>
                <a:gd name="connsiteY220" fmla="*/ 436169 h 809516"/>
                <a:gd name="connsiteX221" fmla="*/ 817192 w 1166041"/>
                <a:gd name="connsiteY221" fmla="*/ 441044 h 809516"/>
                <a:gd name="connsiteX222" fmla="*/ 815567 w 1166041"/>
                <a:gd name="connsiteY222" fmla="*/ 445918 h 809516"/>
                <a:gd name="connsiteX223" fmla="*/ 815567 w 1166041"/>
                <a:gd name="connsiteY223" fmla="*/ 449168 h 809516"/>
                <a:gd name="connsiteX224" fmla="*/ 812318 w 1166041"/>
                <a:gd name="connsiteY224" fmla="*/ 454042 h 809516"/>
                <a:gd name="connsiteX225" fmla="*/ 812318 w 1166041"/>
                <a:gd name="connsiteY225" fmla="*/ 457292 h 809516"/>
                <a:gd name="connsiteX226" fmla="*/ 812318 w 1166041"/>
                <a:gd name="connsiteY226" fmla="*/ 462166 h 809516"/>
                <a:gd name="connsiteX227" fmla="*/ 807444 w 1166041"/>
                <a:gd name="connsiteY227" fmla="*/ 468665 h 809516"/>
                <a:gd name="connsiteX228" fmla="*/ 804195 w 1166041"/>
                <a:gd name="connsiteY228" fmla="*/ 471915 h 809516"/>
                <a:gd name="connsiteX229" fmla="*/ 799321 w 1166041"/>
                <a:gd name="connsiteY229" fmla="*/ 476789 h 809516"/>
                <a:gd name="connsiteX230" fmla="*/ 794447 w 1166041"/>
                <a:gd name="connsiteY230" fmla="*/ 480039 h 809516"/>
                <a:gd name="connsiteX231" fmla="*/ 791197 w 1166041"/>
                <a:gd name="connsiteY231" fmla="*/ 484913 h 809516"/>
                <a:gd name="connsiteX232" fmla="*/ 787948 w 1166041"/>
                <a:gd name="connsiteY232" fmla="*/ 488163 h 809516"/>
                <a:gd name="connsiteX233" fmla="*/ 787948 w 1166041"/>
                <a:gd name="connsiteY233" fmla="*/ 493037 h 809516"/>
                <a:gd name="connsiteX234" fmla="*/ 786324 w 1166041"/>
                <a:gd name="connsiteY234" fmla="*/ 494662 h 809516"/>
                <a:gd name="connsiteX235" fmla="*/ 783074 w 1166041"/>
                <a:gd name="connsiteY235" fmla="*/ 501161 h 809516"/>
                <a:gd name="connsiteX236" fmla="*/ 779825 w 1166041"/>
                <a:gd name="connsiteY236" fmla="*/ 506036 h 809516"/>
                <a:gd name="connsiteX237" fmla="*/ 778200 w 1166041"/>
                <a:gd name="connsiteY237" fmla="*/ 509285 h 809516"/>
                <a:gd name="connsiteX238" fmla="*/ 776576 w 1166041"/>
                <a:gd name="connsiteY238" fmla="*/ 514160 h 809516"/>
                <a:gd name="connsiteX239" fmla="*/ 776576 w 1166041"/>
                <a:gd name="connsiteY239" fmla="*/ 519034 h 809516"/>
                <a:gd name="connsiteX240" fmla="*/ 774951 w 1166041"/>
                <a:gd name="connsiteY240" fmla="*/ 522284 h 809516"/>
                <a:gd name="connsiteX241" fmla="*/ 773327 w 1166041"/>
                <a:gd name="connsiteY241" fmla="*/ 527158 h 809516"/>
                <a:gd name="connsiteX242" fmla="*/ 768453 w 1166041"/>
                <a:gd name="connsiteY242" fmla="*/ 533657 h 809516"/>
                <a:gd name="connsiteX243" fmla="*/ 765203 w 1166041"/>
                <a:gd name="connsiteY243" fmla="*/ 540157 h 809516"/>
                <a:gd name="connsiteX244" fmla="*/ 761954 w 1166041"/>
                <a:gd name="connsiteY244" fmla="*/ 545031 h 809516"/>
                <a:gd name="connsiteX245" fmla="*/ 761954 w 1166041"/>
                <a:gd name="connsiteY245" fmla="*/ 549905 h 809516"/>
                <a:gd name="connsiteX246" fmla="*/ 761954 w 1166041"/>
                <a:gd name="connsiteY246" fmla="*/ 554780 h 809516"/>
                <a:gd name="connsiteX247" fmla="*/ 760329 w 1166041"/>
                <a:gd name="connsiteY247" fmla="*/ 558029 h 809516"/>
                <a:gd name="connsiteX248" fmla="*/ 758705 w 1166041"/>
                <a:gd name="connsiteY248" fmla="*/ 562904 h 809516"/>
                <a:gd name="connsiteX249" fmla="*/ 760329 w 1166041"/>
                <a:gd name="connsiteY249" fmla="*/ 571028 h 809516"/>
                <a:gd name="connsiteX250" fmla="*/ 760329 w 1166041"/>
                <a:gd name="connsiteY250" fmla="*/ 574278 h 809516"/>
                <a:gd name="connsiteX251" fmla="*/ 755455 w 1166041"/>
                <a:gd name="connsiteY251" fmla="*/ 582402 h 809516"/>
                <a:gd name="connsiteX252" fmla="*/ 753831 w 1166041"/>
                <a:gd name="connsiteY252" fmla="*/ 588901 h 809516"/>
                <a:gd name="connsiteX253" fmla="*/ 748957 w 1166041"/>
                <a:gd name="connsiteY253" fmla="*/ 588901 h 809516"/>
                <a:gd name="connsiteX254" fmla="*/ 745708 w 1166041"/>
                <a:gd name="connsiteY254" fmla="*/ 588901 h 809516"/>
                <a:gd name="connsiteX255" fmla="*/ 739209 w 1166041"/>
                <a:gd name="connsiteY255" fmla="*/ 590526 h 809516"/>
                <a:gd name="connsiteX256" fmla="*/ 735960 w 1166041"/>
                <a:gd name="connsiteY256" fmla="*/ 590526 h 809516"/>
                <a:gd name="connsiteX257" fmla="*/ 729461 w 1166041"/>
                <a:gd name="connsiteY257" fmla="*/ 588901 h 809516"/>
                <a:gd name="connsiteX258" fmla="*/ 721338 w 1166041"/>
                <a:gd name="connsiteY258" fmla="*/ 592150 h 809516"/>
                <a:gd name="connsiteX259" fmla="*/ 719713 w 1166041"/>
                <a:gd name="connsiteY259" fmla="*/ 590526 h 809516"/>
                <a:gd name="connsiteX260" fmla="*/ 718089 w 1166041"/>
                <a:gd name="connsiteY260" fmla="*/ 590526 h 809516"/>
                <a:gd name="connsiteX261" fmla="*/ 711590 w 1166041"/>
                <a:gd name="connsiteY261" fmla="*/ 595400 h 809516"/>
                <a:gd name="connsiteX262" fmla="*/ 708341 w 1166041"/>
                <a:gd name="connsiteY262" fmla="*/ 598650 h 809516"/>
                <a:gd name="connsiteX263" fmla="*/ 703467 w 1166041"/>
                <a:gd name="connsiteY263" fmla="*/ 603524 h 809516"/>
                <a:gd name="connsiteX264" fmla="*/ 695344 w 1166041"/>
                <a:gd name="connsiteY264" fmla="*/ 611648 h 809516"/>
                <a:gd name="connsiteX265" fmla="*/ 692095 w 1166041"/>
                <a:gd name="connsiteY265" fmla="*/ 613273 h 809516"/>
                <a:gd name="connsiteX266" fmla="*/ 688845 w 1166041"/>
                <a:gd name="connsiteY266" fmla="*/ 613273 h 809516"/>
                <a:gd name="connsiteX267" fmla="*/ 685596 w 1166041"/>
                <a:gd name="connsiteY267" fmla="*/ 618147 h 809516"/>
                <a:gd name="connsiteX268" fmla="*/ 683972 w 1166041"/>
                <a:gd name="connsiteY268" fmla="*/ 621397 h 809516"/>
                <a:gd name="connsiteX269" fmla="*/ 682347 w 1166041"/>
                <a:gd name="connsiteY269" fmla="*/ 618147 h 809516"/>
                <a:gd name="connsiteX270" fmla="*/ 677473 w 1166041"/>
                <a:gd name="connsiteY270" fmla="*/ 614898 h 809516"/>
                <a:gd name="connsiteX271" fmla="*/ 675848 w 1166041"/>
                <a:gd name="connsiteY271" fmla="*/ 611648 h 809516"/>
                <a:gd name="connsiteX272" fmla="*/ 672599 w 1166041"/>
                <a:gd name="connsiteY272" fmla="*/ 610023 h 809516"/>
                <a:gd name="connsiteX273" fmla="*/ 667725 w 1166041"/>
                <a:gd name="connsiteY273" fmla="*/ 610023 h 809516"/>
                <a:gd name="connsiteX274" fmla="*/ 662851 w 1166041"/>
                <a:gd name="connsiteY274" fmla="*/ 608398 h 809516"/>
                <a:gd name="connsiteX275" fmla="*/ 659602 w 1166041"/>
                <a:gd name="connsiteY275" fmla="*/ 606774 h 809516"/>
                <a:gd name="connsiteX276" fmla="*/ 664476 w 1166041"/>
                <a:gd name="connsiteY276" fmla="*/ 605149 h 809516"/>
                <a:gd name="connsiteX277" fmla="*/ 662851 w 1166041"/>
                <a:gd name="connsiteY277" fmla="*/ 600274 h 809516"/>
                <a:gd name="connsiteX278" fmla="*/ 657977 w 1166041"/>
                <a:gd name="connsiteY278" fmla="*/ 603524 h 809516"/>
                <a:gd name="connsiteX279" fmla="*/ 654728 w 1166041"/>
                <a:gd name="connsiteY279" fmla="*/ 601899 h 809516"/>
                <a:gd name="connsiteX280" fmla="*/ 656353 w 1166041"/>
                <a:gd name="connsiteY280" fmla="*/ 597025 h 809516"/>
                <a:gd name="connsiteX281" fmla="*/ 653103 w 1166041"/>
                <a:gd name="connsiteY281" fmla="*/ 593775 h 809516"/>
                <a:gd name="connsiteX282" fmla="*/ 649854 w 1166041"/>
                <a:gd name="connsiteY282" fmla="*/ 597025 h 809516"/>
                <a:gd name="connsiteX283" fmla="*/ 648230 w 1166041"/>
                <a:gd name="connsiteY283" fmla="*/ 601899 h 809516"/>
                <a:gd name="connsiteX284" fmla="*/ 644980 w 1166041"/>
                <a:gd name="connsiteY284" fmla="*/ 603524 h 809516"/>
                <a:gd name="connsiteX285" fmla="*/ 643356 w 1166041"/>
                <a:gd name="connsiteY285" fmla="*/ 601899 h 809516"/>
                <a:gd name="connsiteX286" fmla="*/ 640106 w 1166041"/>
                <a:gd name="connsiteY286" fmla="*/ 605149 h 809516"/>
                <a:gd name="connsiteX287" fmla="*/ 636857 w 1166041"/>
                <a:gd name="connsiteY287" fmla="*/ 606774 h 809516"/>
                <a:gd name="connsiteX288" fmla="*/ 631983 w 1166041"/>
                <a:gd name="connsiteY288" fmla="*/ 611648 h 809516"/>
                <a:gd name="connsiteX289" fmla="*/ 625485 w 1166041"/>
                <a:gd name="connsiteY289" fmla="*/ 614898 h 809516"/>
                <a:gd name="connsiteX290" fmla="*/ 625485 w 1166041"/>
                <a:gd name="connsiteY290" fmla="*/ 613273 h 809516"/>
                <a:gd name="connsiteX291" fmla="*/ 622235 w 1166041"/>
                <a:gd name="connsiteY291" fmla="*/ 613273 h 809516"/>
                <a:gd name="connsiteX292" fmla="*/ 617361 w 1166041"/>
                <a:gd name="connsiteY292" fmla="*/ 611648 h 809516"/>
                <a:gd name="connsiteX293" fmla="*/ 614112 w 1166041"/>
                <a:gd name="connsiteY293" fmla="*/ 610023 h 809516"/>
                <a:gd name="connsiteX294" fmla="*/ 610863 w 1166041"/>
                <a:gd name="connsiteY294" fmla="*/ 608398 h 809516"/>
                <a:gd name="connsiteX295" fmla="*/ 607613 w 1166041"/>
                <a:gd name="connsiteY295" fmla="*/ 605149 h 809516"/>
                <a:gd name="connsiteX296" fmla="*/ 602740 w 1166041"/>
                <a:gd name="connsiteY296" fmla="*/ 605149 h 809516"/>
                <a:gd name="connsiteX297" fmla="*/ 594616 w 1166041"/>
                <a:gd name="connsiteY297" fmla="*/ 603524 h 809516"/>
                <a:gd name="connsiteX298" fmla="*/ 592992 w 1166041"/>
                <a:gd name="connsiteY298" fmla="*/ 603524 h 809516"/>
                <a:gd name="connsiteX299" fmla="*/ 591367 w 1166041"/>
                <a:gd name="connsiteY299" fmla="*/ 603524 h 809516"/>
                <a:gd name="connsiteX300" fmla="*/ 586493 w 1166041"/>
                <a:gd name="connsiteY300" fmla="*/ 603524 h 809516"/>
                <a:gd name="connsiteX301" fmla="*/ 581619 w 1166041"/>
                <a:gd name="connsiteY301" fmla="*/ 601899 h 809516"/>
                <a:gd name="connsiteX302" fmla="*/ 573496 w 1166041"/>
                <a:gd name="connsiteY302" fmla="*/ 597025 h 809516"/>
                <a:gd name="connsiteX303" fmla="*/ 568622 w 1166041"/>
                <a:gd name="connsiteY303" fmla="*/ 597025 h 809516"/>
                <a:gd name="connsiteX304" fmla="*/ 562124 w 1166041"/>
                <a:gd name="connsiteY304" fmla="*/ 595400 h 809516"/>
                <a:gd name="connsiteX305" fmla="*/ 558874 w 1166041"/>
                <a:gd name="connsiteY305" fmla="*/ 588901 h 809516"/>
                <a:gd name="connsiteX306" fmla="*/ 552376 w 1166041"/>
                <a:gd name="connsiteY306" fmla="*/ 582402 h 809516"/>
                <a:gd name="connsiteX307" fmla="*/ 550751 w 1166041"/>
                <a:gd name="connsiteY307" fmla="*/ 577527 h 809516"/>
                <a:gd name="connsiteX308" fmla="*/ 549127 w 1166041"/>
                <a:gd name="connsiteY308" fmla="*/ 571028 h 809516"/>
                <a:gd name="connsiteX309" fmla="*/ 547502 w 1166041"/>
                <a:gd name="connsiteY309" fmla="*/ 567778 h 809516"/>
                <a:gd name="connsiteX310" fmla="*/ 547502 w 1166041"/>
                <a:gd name="connsiteY310" fmla="*/ 564529 h 809516"/>
                <a:gd name="connsiteX311" fmla="*/ 547502 w 1166041"/>
                <a:gd name="connsiteY311" fmla="*/ 561279 h 809516"/>
                <a:gd name="connsiteX312" fmla="*/ 547502 w 1166041"/>
                <a:gd name="connsiteY312" fmla="*/ 554780 h 809516"/>
                <a:gd name="connsiteX313" fmla="*/ 542628 w 1166041"/>
                <a:gd name="connsiteY313" fmla="*/ 549905 h 809516"/>
                <a:gd name="connsiteX314" fmla="*/ 539379 w 1166041"/>
                <a:gd name="connsiteY314" fmla="*/ 546656 h 809516"/>
                <a:gd name="connsiteX315" fmla="*/ 539379 w 1166041"/>
                <a:gd name="connsiteY315" fmla="*/ 540157 h 809516"/>
                <a:gd name="connsiteX316" fmla="*/ 537754 w 1166041"/>
                <a:gd name="connsiteY316" fmla="*/ 538532 h 809516"/>
                <a:gd name="connsiteX317" fmla="*/ 531256 w 1166041"/>
                <a:gd name="connsiteY317" fmla="*/ 536907 h 809516"/>
                <a:gd name="connsiteX318" fmla="*/ 521508 w 1166041"/>
                <a:gd name="connsiteY318" fmla="*/ 538532 h 809516"/>
                <a:gd name="connsiteX319" fmla="*/ 521508 w 1166041"/>
                <a:gd name="connsiteY319" fmla="*/ 535282 h 809516"/>
                <a:gd name="connsiteX320" fmla="*/ 521508 w 1166041"/>
                <a:gd name="connsiteY320" fmla="*/ 532033 h 809516"/>
                <a:gd name="connsiteX321" fmla="*/ 523132 w 1166041"/>
                <a:gd name="connsiteY321" fmla="*/ 527158 h 809516"/>
                <a:gd name="connsiteX322" fmla="*/ 523132 w 1166041"/>
                <a:gd name="connsiteY322" fmla="*/ 520659 h 809516"/>
                <a:gd name="connsiteX323" fmla="*/ 523132 w 1166041"/>
                <a:gd name="connsiteY323" fmla="*/ 517409 h 809516"/>
                <a:gd name="connsiteX324" fmla="*/ 513385 w 1166041"/>
                <a:gd name="connsiteY324" fmla="*/ 514160 h 809516"/>
                <a:gd name="connsiteX325" fmla="*/ 511760 w 1166041"/>
                <a:gd name="connsiteY325" fmla="*/ 519034 h 809516"/>
                <a:gd name="connsiteX326" fmla="*/ 510135 w 1166041"/>
                <a:gd name="connsiteY326" fmla="*/ 525533 h 809516"/>
                <a:gd name="connsiteX327" fmla="*/ 505261 w 1166041"/>
                <a:gd name="connsiteY327" fmla="*/ 527158 h 809516"/>
                <a:gd name="connsiteX328" fmla="*/ 502012 w 1166041"/>
                <a:gd name="connsiteY328" fmla="*/ 527158 h 809516"/>
                <a:gd name="connsiteX329" fmla="*/ 498763 w 1166041"/>
                <a:gd name="connsiteY329" fmla="*/ 527158 h 809516"/>
                <a:gd name="connsiteX330" fmla="*/ 495514 w 1166041"/>
                <a:gd name="connsiteY330" fmla="*/ 532033 h 809516"/>
                <a:gd name="connsiteX331" fmla="*/ 492264 w 1166041"/>
                <a:gd name="connsiteY331" fmla="*/ 528783 h 809516"/>
                <a:gd name="connsiteX332" fmla="*/ 495514 w 1166041"/>
                <a:gd name="connsiteY332" fmla="*/ 523909 h 809516"/>
                <a:gd name="connsiteX333" fmla="*/ 497138 w 1166041"/>
                <a:gd name="connsiteY333" fmla="*/ 522284 h 809516"/>
                <a:gd name="connsiteX334" fmla="*/ 497138 w 1166041"/>
                <a:gd name="connsiteY334" fmla="*/ 523909 h 809516"/>
                <a:gd name="connsiteX335" fmla="*/ 502012 w 1166041"/>
                <a:gd name="connsiteY335" fmla="*/ 520659 h 809516"/>
                <a:gd name="connsiteX336" fmla="*/ 503637 w 1166041"/>
                <a:gd name="connsiteY336" fmla="*/ 517409 h 809516"/>
                <a:gd name="connsiteX337" fmla="*/ 503637 w 1166041"/>
                <a:gd name="connsiteY337" fmla="*/ 510910 h 809516"/>
                <a:gd name="connsiteX338" fmla="*/ 503637 w 1166041"/>
                <a:gd name="connsiteY338" fmla="*/ 507661 h 809516"/>
                <a:gd name="connsiteX339" fmla="*/ 505261 w 1166041"/>
                <a:gd name="connsiteY339" fmla="*/ 502786 h 809516"/>
                <a:gd name="connsiteX340" fmla="*/ 506886 w 1166041"/>
                <a:gd name="connsiteY340" fmla="*/ 497912 h 809516"/>
                <a:gd name="connsiteX341" fmla="*/ 510135 w 1166041"/>
                <a:gd name="connsiteY341" fmla="*/ 493037 h 809516"/>
                <a:gd name="connsiteX342" fmla="*/ 510135 w 1166041"/>
                <a:gd name="connsiteY342" fmla="*/ 488163 h 809516"/>
                <a:gd name="connsiteX343" fmla="*/ 510135 w 1166041"/>
                <a:gd name="connsiteY343" fmla="*/ 484913 h 809516"/>
                <a:gd name="connsiteX344" fmla="*/ 511760 w 1166041"/>
                <a:gd name="connsiteY344" fmla="*/ 480039 h 809516"/>
                <a:gd name="connsiteX345" fmla="*/ 508511 w 1166041"/>
                <a:gd name="connsiteY345" fmla="*/ 475164 h 809516"/>
                <a:gd name="connsiteX346" fmla="*/ 508511 w 1166041"/>
                <a:gd name="connsiteY346" fmla="*/ 480039 h 809516"/>
                <a:gd name="connsiteX347" fmla="*/ 505261 w 1166041"/>
                <a:gd name="connsiteY347" fmla="*/ 481664 h 809516"/>
                <a:gd name="connsiteX348" fmla="*/ 503637 w 1166041"/>
                <a:gd name="connsiteY348" fmla="*/ 484913 h 809516"/>
                <a:gd name="connsiteX349" fmla="*/ 500387 w 1166041"/>
                <a:gd name="connsiteY349" fmla="*/ 491413 h 809516"/>
                <a:gd name="connsiteX350" fmla="*/ 497138 w 1166041"/>
                <a:gd name="connsiteY350" fmla="*/ 494662 h 809516"/>
                <a:gd name="connsiteX351" fmla="*/ 493889 w 1166041"/>
                <a:gd name="connsiteY351" fmla="*/ 496287 h 809516"/>
                <a:gd name="connsiteX352" fmla="*/ 490640 w 1166041"/>
                <a:gd name="connsiteY352" fmla="*/ 499537 h 809516"/>
                <a:gd name="connsiteX353" fmla="*/ 487390 w 1166041"/>
                <a:gd name="connsiteY353" fmla="*/ 502786 h 809516"/>
                <a:gd name="connsiteX354" fmla="*/ 482517 w 1166041"/>
                <a:gd name="connsiteY354" fmla="*/ 506036 h 809516"/>
                <a:gd name="connsiteX355" fmla="*/ 476018 w 1166041"/>
                <a:gd name="connsiteY355" fmla="*/ 512535 h 809516"/>
                <a:gd name="connsiteX356" fmla="*/ 474393 w 1166041"/>
                <a:gd name="connsiteY356" fmla="*/ 515785 h 809516"/>
                <a:gd name="connsiteX357" fmla="*/ 472769 w 1166041"/>
                <a:gd name="connsiteY357" fmla="*/ 520659 h 809516"/>
                <a:gd name="connsiteX358" fmla="*/ 471144 w 1166041"/>
                <a:gd name="connsiteY358" fmla="*/ 523909 h 809516"/>
                <a:gd name="connsiteX359" fmla="*/ 467895 w 1166041"/>
                <a:gd name="connsiteY359" fmla="*/ 523909 h 809516"/>
                <a:gd name="connsiteX360" fmla="*/ 463021 w 1166041"/>
                <a:gd name="connsiteY360" fmla="*/ 522284 h 809516"/>
                <a:gd name="connsiteX361" fmla="*/ 458147 w 1166041"/>
                <a:gd name="connsiteY361" fmla="*/ 514160 h 809516"/>
                <a:gd name="connsiteX362" fmla="*/ 456522 w 1166041"/>
                <a:gd name="connsiteY362" fmla="*/ 507661 h 809516"/>
                <a:gd name="connsiteX363" fmla="*/ 454898 w 1166041"/>
                <a:gd name="connsiteY363" fmla="*/ 504411 h 809516"/>
                <a:gd name="connsiteX364" fmla="*/ 454898 w 1166041"/>
                <a:gd name="connsiteY364" fmla="*/ 501161 h 809516"/>
                <a:gd name="connsiteX365" fmla="*/ 451648 w 1166041"/>
                <a:gd name="connsiteY365" fmla="*/ 497912 h 809516"/>
                <a:gd name="connsiteX366" fmla="*/ 448399 w 1166041"/>
                <a:gd name="connsiteY366" fmla="*/ 491413 h 809516"/>
                <a:gd name="connsiteX367" fmla="*/ 446775 w 1166041"/>
                <a:gd name="connsiteY367" fmla="*/ 486538 h 809516"/>
                <a:gd name="connsiteX368" fmla="*/ 440276 w 1166041"/>
                <a:gd name="connsiteY368" fmla="*/ 484913 h 809516"/>
                <a:gd name="connsiteX369" fmla="*/ 433777 w 1166041"/>
                <a:gd name="connsiteY369" fmla="*/ 476789 h 809516"/>
                <a:gd name="connsiteX370" fmla="*/ 437027 w 1166041"/>
                <a:gd name="connsiteY370" fmla="*/ 473540 h 809516"/>
                <a:gd name="connsiteX371" fmla="*/ 438651 w 1166041"/>
                <a:gd name="connsiteY371" fmla="*/ 471915 h 809516"/>
                <a:gd name="connsiteX372" fmla="*/ 437027 w 1166041"/>
                <a:gd name="connsiteY372" fmla="*/ 470290 h 809516"/>
                <a:gd name="connsiteX373" fmla="*/ 433777 w 1166041"/>
                <a:gd name="connsiteY373" fmla="*/ 468665 h 809516"/>
                <a:gd name="connsiteX374" fmla="*/ 427279 w 1166041"/>
                <a:gd name="connsiteY374" fmla="*/ 463791 h 809516"/>
                <a:gd name="connsiteX375" fmla="*/ 424030 w 1166041"/>
                <a:gd name="connsiteY375" fmla="*/ 460541 h 809516"/>
                <a:gd name="connsiteX376" fmla="*/ 417531 w 1166041"/>
                <a:gd name="connsiteY376" fmla="*/ 462166 h 809516"/>
                <a:gd name="connsiteX377" fmla="*/ 412657 w 1166041"/>
                <a:gd name="connsiteY377" fmla="*/ 457292 h 809516"/>
                <a:gd name="connsiteX378" fmla="*/ 409408 w 1166041"/>
                <a:gd name="connsiteY378" fmla="*/ 457292 h 809516"/>
                <a:gd name="connsiteX379" fmla="*/ 402909 w 1166041"/>
                <a:gd name="connsiteY379" fmla="*/ 458916 h 809516"/>
                <a:gd name="connsiteX380" fmla="*/ 398035 w 1166041"/>
                <a:gd name="connsiteY380" fmla="*/ 458916 h 809516"/>
                <a:gd name="connsiteX381" fmla="*/ 393162 w 1166041"/>
                <a:gd name="connsiteY381" fmla="*/ 457292 h 809516"/>
                <a:gd name="connsiteX382" fmla="*/ 391537 w 1166041"/>
                <a:gd name="connsiteY382" fmla="*/ 452417 h 809516"/>
                <a:gd name="connsiteX383" fmla="*/ 385038 w 1166041"/>
                <a:gd name="connsiteY383" fmla="*/ 449168 h 809516"/>
                <a:gd name="connsiteX384" fmla="*/ 378540 w 1166041"/>
                <a:gd name="connsiteY384" fmla="*/ 445918 h 809516"/>
                <a:gd name="connsiteX385" fmla="*/ 372041 w 1166041"/>
                <a:gd name="connsiteY385" fmla="*/ 445918 h 809516"/>
                <a:gd name="connsiteX386" fmla="*/ 365543 w 1166041"/>
                <a:gd name="connsiteY386" fmla="*/ 447543 h 809516"/>
                <a:gd name="connsiteX387" fmla="*/ 362293 w 1166041"/>
                <a:gd name="connsiteY387" fmla="*/ 447543 h 809516"/>
                <a:gd name="connsiteX388" fmla="*/ 354170 w 1166041"/>
                <a:gd name="connsiteY388" fmla="*/ 447543 h 809516"/>
                <a:gd name="connsiteX389" fmla="*/ 349296 w 1166041"/>
                <a:gd name="connsiteY389" fmla="*/ 447543 h 809516"/>
                <a:gd name="connsiteX390" fmla="*/ 347672 w 1166041"/>
                <a:gd name="connsiteY390" fmla="*/ 447543 h 809516"/>
                <a:gd name="connsiteX391" fmla="*/ 344422 w 1166041"/>
                <a:gd name="connsiteY391" fmla="*/ 447543 h 809516"/>
                <a:gd name="connsiteX392" fmla="*/ 339549 w 1166041"/>
                <a:gd name="connsiteY392" fmla="*/ 449168 h 809516"/>
                <a:gd name="connsiteX393" fmla="*/ 334675 w 1166041"/>
                <a:gd name="connsiteY393" fmla="*/ 449168 h 809516"/>
                <a:gd name="connsiteX394" fmla="*/ 328176 w 1166041"/>
                <a:gd name="connsiteY394" fmla="*/ 449168 h 809516"/>
                <a:gd name="connsiteX395" fmla="*/ 323302 w 1166041"/>
                <a:gd name="connsiteY395" fmla="*/ 449168 h 809516"/>
                <a:gd name="connsiteX396" fmla="*/ 318428 w 1166041"/>
                <a:gd name="connsiteY396" fmla="*/ 452417 h 809516"/>
                <a:gd name="connsiteX397" fmla="*/ 313554 w 1166041"/>
                <a:gd name="connsiteY397" fmla="*/ 455667 h 809516"/>
                <a:gd name="connsiteX398" fmla="*/ 310305 w 1166041"/>
                <a:gd name="connsiteY398" fmla="*/ 458916 h 809516"/>
                <a:gd name="connsiteX399" fmla="*/ 303807 w 1166041"/>
                <a:gd name="connsiteY399" fmla="*/ 458916 h 809516"/>
                <a:gd name="connsiteX400" fmla="*/ 294059 w 1166041"/>
                <a:gd name="connsiteY400" fmla="*/ 462166 h 809516"/>
                <a:gd name="connsiteX401" fmla="*/ 287560 w 1166041"/>
                <a:gd name="connsiteY401" fmla="*/ 462166 h 809516"/>
                <a:gd name="connsiteX402" fmla="*/ 271314 w 1166041"/>
                <a:gd name="connsiteY402" fmla="*/ 462166 h 809516"/>
                <a:gd name="connsiteX403" fmla="*/ 266440 w 1166041"/>
                <a:gd name="connsiteY403" fmla="*/ 462166 h 809516"/>
                <a:gd name="connsiteX404" fmla="*/ 261566 w 1166041"/>
                <a:gd name="connsiteY404" fmla="*/ 463791 h 809516"/>
                <a:gd name="connsiteX405" fmla="*/ 256692 w 1166041"/>
                <a:gd name="connsiteY405" fmla="*/ 468665 h 809516"/>
                <a:gd name="connsiteX406" fmla="*/ 250194 w 1166041"/>
                <a:gd name="connsiteY406" fmla="*/ 473540 h 809516"/>
                <a:gd name="connsiteX407" fmla="*/ 242070 w 1166041"/>
                <a:gd name="connsiteY407" fmla="*/ 475164 h 809516"/>
                <a:gd name="connsiteX408" fmla="*/ 232323 w 1166041"/>
                <a:gd name="connsiteY408" fmla="*/ 483289 h 809516"/>
                <a:gd name="connsiteX409" fmla="*/ 229073 w 1166041"/>
                <a:gd name="connsiteY409" fmla="*/ 488163 h 809516"/>
                <a:gd name="connsiteX410" fmla="*/ 224199 w 1166041"/>
                <a:gd name="connsiteY410" fmla="*/ 493037 h 809516"/>
                <a:gd name="connsiteX411" fmla="*/ 219326 w 1166041"/>
                <a:gd name="connsiteY411" fmla="*/ 497912 h 809516"/>
                <a:gd name="connsiteX412" fmla="*/ 214452 w 1166041"/>
                <a:gd name="connsiteY412" fmla="*/ 497912 h 809516"/>
                <a:gd name="connsiteX413" fmla="*/ 211202 w 1166041"/>
                <a:gd name="connsiteY413" fmla="*/ 499537 h 809516"/>
                <a:gd name="connsiteX414" fmla="*/ 206328 w 1166041"/>
                <a:gd name="connsiteY414" fmla="*/ 499537 h 809516"/>
                <a:gd name="connsiteX415" fmla="*/ 201455 w 1166041"/>
                <a:gd name="connsiteY415" fmla="*/ 499537 h 809516"/>
                <a:gd name="connsiteX416" fmla="*/ 194956 w 1166041"/>
                <a:gd name="connsiteY416" fmla="*/ 501161 h 809516"/>
                <a:gd name="connsiteX417" fmla="*/ 186833 w 1166041"/>
                <a:gd name="connsiteY417" fmla="*/ 499537 h 809516"/>
                <a:gd name="connsiteX418" fmla="*/ 183584 w 1166041"/>
                <a:gd name="connsiteY418" fmla="*/ 499537 h 809516"/>
                <a:gd name="connsiteX419" fmla="*/ 181959 w 1166041"/>
                <a:gd name="connsiteY419" fmla="*/ 497912 h 809516"/>
                <a:gd name="connsiteX420" fmla="*/ 180334 w 1166041"/>
                <a:gd name="connsiteY420" fmla="*/ 497912 h 809516"/>
                <a:gd name="connsiteX421" fmla="*/ 173836 w 1166041"/>
                <a:gd name="connsiteY421" fmla="*/ 499537 h 809516"/>
                <a:gd name="connsiteX422" fmla="*/ 168962 w 1166041"/>
                <a:gd name="connsiteY422" fmla="*/ 499537 h 809516"/>
                <a:gd name="connsiteX423" fmla="*/ 162463 w 1166041"/>
                <a:gd name="connsiteY423" fmla="*/ 501161 h 809516"/>
                <a:gd name="connsiteX424" fmla="*/ 155965 w 1166041"/>
                <a:gd name="connsiteY424" fmla="*/ 501161 h 809516"/>
                <a:gd name="connsiteX425" fmla="*/ 146217 w 1166041"/>
                <a:gd name="connsiteY425" fmla="*/ 502786 h 809516"/>
                <a:gd name="connsiteX426" fmla="*/ 144592 w 1166041"/>
                <a:gd name="connsiteY426" fmla="*/ 504411 h 809516"/>
                <a:gd name="connsiteX427" fmla="*/ 141343 w 1166041"/>
                <a:gd name="connsiteY427" fmla="*/ 509285 h 809516"/>
                <a:gd name="connsiteX428" fmla="*/ 131595 w 1166041"/>
                <a:gd name="connsiteY428" fmla="*/ 512535 h 809516"/>
                <a:gd name="connsiteX429" fmla="*/ 125097 w 1166041"/>
                <a:gd name="connsiteY429" fmla="*/ 515785 h 809516"/>
                <a:gd name="connsiteX430" fmla="*/ 120223 w 1166041"/>
                <a:gd name="connsiteY430" fmla="*/ 519034 h 809516"/>
                <a:gd name="connsiteX431" fmla="*/ 116974 w 1166041"/>
                <a:gd name="connsiteY431" fmla="*/ 523909 h 809516"/>
                <a:gd name="connsiteX432" fmla="*/ 110475 w 1166041"/>
                <a:gd name="connsiteY432" fmla="*/ 525533 h 809516"/>
                <a:gd name="connsiteX433" fmla="*/ 99103 w 1166041"/>
                <a:gd name="connsiteY433" fmla="*/ 527158 h 809516"/>
                <a:gd name="connsiteX434" fmla="*/ 90979 w 1166041"/>
                <a:gd name="connsiteY434" fmla="*/ 527158 h 809516"/>
                <a:gd name="connsiteX435" fmla="*/ 81232 w 1166041"/>
                <a:gd name="connsiteY435" fmla="*/ 527158 h 809516"/>
                <a:gd name="connsiteX436" fmla="*/ 76358 w 1166041"/>
                <a:gd name="connsiteY436" fmla="*/ 527158 h 809516"/>
                <a:gd name="connsiteX437" fmla="*/ 69859 w 1166041"/>
                <a:gd name="connsiteY437" fmla="*/ 525533 h 809516"/>
                <a:gd name="connsiteX438" fmla="*/ 64985 w 1166041"/>
                <a:gd name="connsiteY438" fmla="*/ 520659 h 809516"/>
                <a:gd name="connsiteX439" fmla="*/ 61736 w 1166041"/>
                <a:gd name="connsiteY439" fmla="*/ 514160 h 809516"/>
                <a:gd name="connsiteX440" fmla="*/ 58487 w 1166041"/>
                <a:gd name="connsiteY440" fmla="*/ 510910 h 809516"/>
                <a:gd name="connsiteX441" fmla="*/ 55237 w 1166041"/>
                <a:gd name="connsiteY441" fmla="*/ 509285 h 809516"/>
                <a:gd name="connsiteX442" fmla="*/ 48739 w 1166041"/>
                <a:gd name="connsiteY442" fmla="*/ 507661 h 809516"/>
                <a:gd name="connsiteX443" fmla="*/ 43865 w 1166041"/>
                <a:gd name="connsiteY443" fmla="*/ 506036 h 809516"/>
                <a:gd name="connsiteX444" fmla="*/ 43865 w 1166041"/>
                <a:gd name="connsiteY444" fmla="*/ 504411 h 809516"/>
                <a:gd name="connsiteX445" fmla="*/ 45490 w 1166041"/>
                <a:gd name="connsiteY445" fmla="*/ 502786 h 809516"/>
                <a:gd name="connsiteX446" fmla="*/ 43865 w 1166041"/>
                <a:gd name="connsiteY446" fmla="*/ 496287 h 809516"/>
                <a:gd name="connsiteX447" fmla="*/ 48739 w 1166041"/>
                <a:gd name="connsiteY447" fmla="*/ 493037 h 809516"/>
                <a:gd name="connsiteX448" fmla="*/ 55237 w 1166041"/>
                <a:gd name="connsiteY448" fmla="*/ 491413 h 809516"/>
                <a:gd name="connsiteX449" fmla="*/ 56862 w 1166041"/>
                <a:gd name="connsiteY449" fmla="*/ 486538 h 809516"/>
                <a:gd name="connsiteX450" fmla="*/ 56862 w 1166041"/>
                <a:gd name="connsiteY450" fmla="*/ 481664 h 809516"/>
                <a:gd name="connsiteX451" fmla="*/ 56862 w 1166041"/>
                <a:gd name="connsiteY451" fmla="*/ 475164 h 809516"/>
                <a:gd name="connsiteX452" fmla="*/ 56862 w 1166041"/>
                <a:gd name="connsiteY452" fmla="*/ 473540 h 809516"/>
                <a:gd name="connsiteX453" fmla="*/ 58487 w 1166041"/>
                <a:gd name="connsiteY453" fmla="*/ 467040 h 809516"/>
                <a:gd name="connsiteX454" fmla="*/ 56862 w 1166041"/>
                <a:gd name="connsiteY454" fmla="*/ 457292 h 809516"/>
                <a:gd name="connsiteX455" fmla="*/ 56862 w 1166041"/>
                <a:gd name="connsiteY455" fmla="*/ 454042 h 809516"/>
                <a:gd name="connsiteX456" fmla="*/ 58487 w 1166041"/>
                <a:gd name="connsiteY456" fmla="*/ 452417 h 809516"/>
                <a:gd name="connsiteX457" fmla="*/ 56862 w 1166041"/>
                <a:gd name="connsiteY457" fmla="*/ 444293 h 809516"/>
                <a:gd name="connsiteX458" fmla="*/ 51988 w 1166041"/>
                <a:gd name="connsiteY458" fmla="*/ 439419 h 809516"/>
                <a:gd name="connsiteX459" fmla="*/ 45490 w 1166041"/>
                <a:gd name="connsiteY459" fmla="*/ 431295 h 809516"/>
                <a:gd name="connsiteX460" fmla="*/ 43865 w 1166041"/>
                <a:gd name="connsiteY460" fmla="*/ 424796 h 809516"/>
                <a:gd name="connsiteX461" fmla="*/ 42240 w 1166041"/>
                <a:gd name="connsiteY461" fmla="*/ 419921 h 809516"/>
                <a:gd name="connsiteX462" fmla="*/ 42240 w 1166041"/>
                <a:gd name="connsiteY462" fmla="*/ 413422 h 809516"/>
                <a:gd name="connsiteX463" fmla="*/ 42240 w 1166041"/>
                <a:gd name="connsiteY463" fmla="*/ 410172 h 809516"/>
                <a:gd name="connsiteX464" fmla="*/ 42240 w 1166041"/>
                <a:gd name="connsiteY464" fmla="*/ 403673 h 809516"/>
                <a:gd name="connsiteX465" fmla="*/ 40616 w 1166041"/>
                <a:gd name="connsiteY465" fmla="*/ 393924 h 809516"/>
                <a:gd name="connsiteX466" fmla="*/ 34117 w 1166041"/>
                <a:gd name="connsiteY466" fmla="*/ 384175 h 809516"/>
                <a:gd name="connsiteX467" fmla="*/ 32492 w 1166041"/>
                <a:gd name="connsiteY467" fmla="*/ 380926 h 809516"/>
                <a:gd name="connsiteX468" fmla="*/ 27619 w 1166041"/>
                <a:gd name="connsiteY468" fmla="*/ 372802 h 809516"/>
                <a:gd name="connsiteX469" fmla="*/ 25994 w 1166041"/>
                <a:gd name="connsiteY469" fmla="*/ 364678 h 809516"/>
                <a:gd name="connsiteX470" fmla="*/ 25994 w 1166041"/>
                <a:gd name="connsiteY470" fmla="*/ 354929 h 809516"/>
                <a:gd name="connsiteX471" fmla="*/ 22745 w 1166041"/>
                <a:gd name="connsiteY471" fmla="*/ 350055 h 809516"/>
                <a:gd name="connsiteX472" fmla="*/ 19495 w 1166041"/>
                <a:gd name="connsiteY472" fmla="*/ 346805 h 809516"/>
                <a:gd name="connsiteX473" fmla="*/ 17871 w 1166041"/>
                <a:gd name="connsiteY473" fmla="*/ 340306 h 809516"/>
                <a:gd name="connsiteX474" fmla="*/ 12997 w 1166041"/>
                <a:gd name="connsiteY474" fmla="*/ 337056 h 809516"/>
                <a:gd name="connsiteX475" fmla="*/ 9748 w 1166041"/>
                <a:gd name="connsiteY475" fmla="*/ 335431 h 809516"/>
                <a:gd name="connsiteX476" fmla="*/ 6498 w 1166041"/>
                <a:gd name="connsiteY476" fmla="*/ 330557 h 809516"/>
                <a:gd name="connsiteX477" fmla="*/ 3249 w 1166041"/>
                <a:gd name="connsiteY477" fmla="*/ 325682 h 809516"/>
                <a:gd name="connsiteX478" fmla="*/ 0 w 1166041"/>
                <a:gd name="connsiteY478" fmla="*/ 315934 h 809516"/>
                <a:gd name="connsiteX479" fmla="*/ 3249 w 1166041"/>
                <a:gd name="connsiteY479" fmla="*/ 320808 h 809516"/>
                <a:gd name="connsiteX480" fmla="*/ 3249 w 1166041"/>
                <a:gd name="connsiteY480" fmla="*/ 322433 h 809516"/>
                <a:gd name="connsiteX481" fmla="*/ 6498 w 1166041"/>
                <a:gd name="connsiteY481" fmla="*/ 325682 h 809516"/>
                <a:gd name="connsiteX482" fmla="*/ 8123 w 1166041"/>
                <a:gd name="connsiteY482" fmla="*/ 330557 h 809516"/>
                <a:gd name="connsiteX483" fmla="*/ 14621 w 1166041"/>
                <a:gd name="connsiteY483" fmla="*/ 333807 h 809516"/>
                <a:gd name="connsiteX484" fmla="*/ 19495 w 1166041"/>
                <a:gd name="connsiteY484" fmla="*/ 337056 h 809516"/>
                <a:gd name="connsiteX485" fmla="*/ 21120 w 1166041"/>
                <a:gd name="connsiteY485" fmla="*/ 333807 h 809516"/>
                <a:gd name="connsiteX486" fmla="*/ 19495 w 1166041"/>
                <a:gd name="connsiteY486" fmla="*/ 332182 h 809516"/>
                <a:gd name="connsiteX487" fmla="*/ 16246 w 1166041"/>
                <a:gd name="connsiteY487" fmla="*/ 325682 h 809516"/>
                <a:gd name="connsiteX488" fmla="*/ 9748 w 1166041"/>
                <a:gd name="connsiteY488" fmla="*/ 319183 h 809516"/>
                <a:gd name="connsiteX489" fmla="*/ 14621 w 1166041"/>
                <a:gd name="connsiteY489" fmla="*/ 320808 h 809516"/>
                <a:gd name="connsiteX490" fmla="*/ 19495 w 1166041"/>
                <a:gd name="connsiteY490" fmla="*/ 325682 h 809516"/>
                <a:gd name="connsiteX491" fmla="*/ 24369 w 1166041"/>
                <a:gd name="connsiteY491" fmla="*/ 332182 h 809516"/>
                <a:gd name="connsiteX492" fmla="*/ 25994 w 1166041"/>
                <a:gd name="connsiteY492" fmla="*/ 327307 h 809516"/>
                <a:gd name="connsiteX493" fmla="*/ 24369 w 1166041"/>
                <a:gd name="connsiteY493" fmla="*/ 322433 h 809516"/>
                <a:gd name="connsiteX494" fmla="*/ 25994 w 1166041"/>
                <a:gd name="connsiteY494" fmla="*/ 319183 h 809516"/>
                <a:gd name="connsiteX495" fmla="*/ 22745 w 1166041"/>
                <a:gd name="connsiteY495" fmla="*/ 314309 h 809516"/>
                <a:gd name="connsiteX496" fmla="*/ 16246 w 1166041"/>
                <a:gd name="connsiteY496" fmla="*/ 301310 h 809516"/>
                <a:gd name="connsiteX497" fmla="*/ 14621 w 1166041"/>
                <a:gd name="connsiteY497" fmla="*/ 299686 h 809516"/>
                <a:gd name="connsiteX498" fmla="*/ 12997 w 1166041"/>
                <a:gd name="connsiteY498" fmla="*/ 299686 h 809516"/>
                <a:gd name="connsiteX499" fmla="*/ 11372 w 1166041"/>
                <a:gd name="connsiteY499" fmla="*/ 291562 h 809516"/>
                <a:gd name="connsiteX500" fmla="*/ 11372 w 1166041"/>
                <a:gd name="connsiteY500" fmla="*/ 285062 h 809516"/>
                <a:gd name="connsiteX501" fmla="*/ 12997 w 1166041"/>
                <a:gd name="connsiteY501" fmla="*/ 278563 h 809516"/>
                <a:gd name="connsiteX502" fmla="*/ 16246 w 1166041"/>
                <a:gd name="connsiteY502" fmla="*/ 273689 h 809516"/>
                <a:gd name="connsiteX503" fmla="*/ 17871 w 1166041"/>
                <a:gd name="connsiteY503" fmla="*/ 268814 h 809516"/>
                <a:gd name="connsiteX504" fmla="*/ 17871 w 1166041"/>
                <a:gd name="connsiteY504" fmla="*/ 263940 h 809516"/>
                <a:gd name="connsiteX505" fmla="*/ 17871 w 1166041"/>
                <a:gd name="connsiteY505" fmla="*/ 255816 h 809516"/>
                <a:gd name="connsiteX506" fmla="*/ 17871 w 1166041"/>
                <a:gd name="connsiteY506" fmla="*/ 250942 h 809516"/>
                <a:gd name="connsiteX507" fmla="*/ 19495 w 1166041"/>
                <a:gd name="connsiteY507" fmla="*/ 246067 h 809516"/>
                <a:gd name="connsiteX508" fmla="*/ 22745 w 1166041"/>
                <a:gd name="connsiteY508" fmla="*/ 236318 h 809516"/>
                <a:gd name="connsiteX509" fmla="*/ 25994 w 1166041"/>
                <a:gd name="connsiteY509" fmla="*/ 236318 h 809516"/>
                <a:gd name="connsiteX510" fmla="*/ 25994 w 1166041"/>
                <a:gd name="connsiteY510" fmla="*/ 239568 h 809516"/>
                <a:gd name="connsiteX511" fmla="*/ 24369 w 1166041"/>
                <a:gd name="connsiteY511" fmla="*/ 244442 h 809516"/>
                <a:gd name="connsiteX512" fmla="*/ 25994 w 1166041"/>
                <a:gd name="connsiteY512" fmla="*/ 246067 h 809516"/>
                <a:gd name="connsiteX513" fmla="*/ 30868 w 1166041"/>
                <a:gd name="connsiteY513" fmla="*/ 247692 h 809516"/>
                <a:gd name="connsiteX514" fmla="*/ 32492 w 1166041"/>
                <a:gd name="connsiteY514" fmla="*/ 242817 h 809516"/>
                <a:gd name="connsiteX515" fmla="*/ 40616 w 1166041"/>
                <a:gd name="connsiteY515" fmla="*/ 234693 h 809516"/>
                <a:gd name="connsiteX516" fmla="*/ 42240 w 1166041"/>
                <a:gd name="connsiteY516" fmla="*/ 231444 h 809516"/>
                <a:gd name="connsiteX517" fmla="*/ 48739 w 1166041"/>
                <a:gd name="connsiteY517" fmla="*/ 233069 h 809516"/>
                <a:gd name="connsiteX518" fmla="*/ 50363 w 1166041"/>
                <a:gd name="connsiteY518" fmla="*/ 228194 h 809516"/>
                <a:gd name="connsiteX519" fmla="*/ 55237 w 1166041"/>
                <a:gd name="connsiteY519" fmla="*/ 226569 h 809516"/>
                <a:gd name="connsiteX520" fmla="*/ 63361 w 1166041"/>
                <a:gd name="connsiteY520" fmla="*/ 221695 h 809516"/>
                <a:gd name="connsiteX521" fmla="*/ 66610 w 1166041"/>
                <a:gd name="connsiteY521" fmla="*/ 216821 h 809516"/>
                <a:gd name="connsiteX522" fmla="*/ 73108 w 1166041"/>
                <a:gd name="connsiteY522" fmla="*/ 211946 h 809516"/>
                <a:gd name="connsiteX523" fmla="*/ 77982 w 1166041"/>
                <a:gd name="connsiteY523" fmla="*/ 210321 h 809516"/>
                <a:gd name="connsiteX524" fmla="*/ 84481 w 1166041"/>
                <a:gd name="connsiteY524" fmla="*/ 208697 h 809516"/>
                <a:gd name="connsiteX525" fmla="*/ 97478 w 1166041"/>
                <a:gd name="connsiteY525" fmla="*/ 208697 h 809516"/>
                <a:gd name="connsiteX526" fmla="*/ 99103 w 1166041"/>
                <a:gd name="connsiteY526" fmla="*/ 210321 h 809516"/>
                <a:gd name="connsiteX527" fmla="*/ 105601 w 1166041"/>
                <a:gd name="connsiteY527" fmla="*/ 207072 h 809516"/>
                <a:gd name="connsiteX528" fmla="*/ 110475 w 1166041"/>
                <a:gd name="connsiteY528" fmla="*/ 203822 h 809516"/>
                <a:gd name="connsiteX529" fmla="*/ 116974 w 1166041"/>
                <a:gd name="connsiteY529" fmla="*/ 200573 h 809516"/>
                <a:gd name="connsiteX530" fmla="*/ 121847 w 1166041"/>
                <a:gd name="connsiteY530" fmla="*/ 198948 h 809516"/>
                <a:gd name="connsiteX531" fmla="*/ 126721 w 1166041"/>
                <a:gd name="connsiteY531" fmla="*/ 195698 h 809516"/>
                <a:gd name="connsiteX532" fmla="*/ 129971 w 1166041"/>
                <a:gd name="connsiteY532" fmla="*/ 197323 h 809516"/>
                <a:gd name="connsiteX533" fmla="*/ 129971 w 1166041"/>
                <a:gd name="connsiteY533" fmla="*/ 198948 h 809516"/>
                <a:gd name="connsiteX534" fmla="*/ 134845 w 1166041"/>
                <a:gd name="connsiteY534" fmla="*/ 198948 h 809516"/>
                <a:gd name="connsiteX535" fmla="*/ 139718 w 1166041"/>
                <a:gd name="connsiteY535" fmla="*/ 195698 h 809516"/>
                <a:gd name="connsiteX536" fmla="*/ 142968 w 1166041"/>
                <a:gd name="connsiteY536" fmla="*/ 194073 h 809516"/>
                <a:gd name="connsiteX537" fmla="*/ 151091 w 1166041"/>
                <a:gd name="connsiteY537" fmla="*/ 192449 h 809516"/>
                <a:gd name="connsiteX538" fmla="*/ 157589 w 1166041"/>
                <a:gd name="connsiteY538" fmla="*/ 190824 h 809516"/>
                <a:gd name="connsiteX539" fmla="*/ 167337 w 1166041"/>
                <a:gd name="connsiteY539" fmla="*/ 185949 h 809516"/>
                <a:gd name="connsiteX540" fmla="*/ 172211 w 1166041"/>
                <a:gd name="connsiteY540" fmla="*/ 181075 h 809516"/>
                <a:gd name="connsiteX541" fmla="*/ 175460 w 1166041"/>
                <a:gd name="connsiteY541" fmla="*/ 177825 h 809516"/>
                <a:gd name="connsiteX542" fmla="*/ 181959 w 1166041"/>
                <a:gd name="connsiteY542" fmla="*/ 168077 h 809516"/>
                <a:gd name="connsiteX543" fmla="*/ 181959 w 1166041"/>
                <a:gd name="connsiteY543" fmla="*/ 164827 h 809516"/>
                <a:gd name="connsiteX544" fmla="*/ 188457 w 1166041"/>
                <a:gd name="connsiteY544" fmla="*/ 159952 h 809516"/>
                <a:gd name="connsiteX545" fmla="*/ 190082 w 1166041"/>
                <a:gd name="connsiteY545" fmla="*/ 155078 h 809516"/>
                <a:gd name="connsiteX546" fmla="*/ 191707 w 1166041"/>
                <a:gd name="connsiteY546" fmla="*/ 146954 h 809516"/>
                <a:gd name="connsiteX547" fmla="*/ 188457 w 1166041"/>
                <a:gd name="connsiteY547" fmla="*/ 142080 h 809516"/>
                <a:gd name="connsiteX548" fmla="*/ 188457 w 1166041"/>
                <a:gd name="connsiteY548" fmla="*/ 138830 h 809516"/>
                <a:gd name="connsiteX549" fmla="*/ 198205 w 1166041"/>
                <a:gd name="connsiteY549" fmla="*/ 129081 h 809516"/>
                <a:gd name="connsiteX550" fmla="*/ 203079 w 1166041"/>
                <a:gd name="connsiteY550" fmla="*/ 122582 h 809516"/>
                <a:gd name="connsiteX551" fmla="*/ 206328 w 1166041"/>
                <a:gd name="connsiteY551" fmla="*/ 124207 h 809516"/>
                <a:gd name="connsiteX552" fmla="*/ 212827 w 1166041"/>
                <a:gd name="connsiteY552" fmla="*/ 130706 h 809516"/>
                <a:gd name="connsiteX553" fmla="*/ 216076 w 1166041"/>
                <a:gd name="connsiteY553" fmla="*/ 143704 h 809516"/>
                <a:gd name="connsiteX554" fmla="*/ 219326 w 1166041"/>
                <a:gd name="connsiteY554" fmla="*/ 137205 h 809516"/>
                <a:gd name="connsiteX555" fmla="*/ 225824 w 1166041"/>
                <a:gd name="connsiteY555" fmla="*/ 127456 h 809516"/>
                <a:gd name="connsiteX556" fmla="*/ 219326 w 1166041"/>
                <a:gd name="connsiteY556" fmla="*/ 120957 h 809516"/>
                <a:gd name="connsiteX557" fmla="*/ 220950 w 1166041"/>
                <a:gd name="connsiteY557" fmla="*/ 112833 h 809516"/>
                <a:gd name="connsiteX558" fmla="*/ 230698 w 1166041"/>
                <a:gd name="connsiteY558" fmla="*/ 117708 h 809516"/>
                <a:gd name="connsiteX559" fmla="*/ 238821 w 1166041"/>
                <a:gd name="connsiteY559" fmla="*/ 116083 h 809516"/>
                <a:gd name="connsiteX560" fmla="*/ 235572 w 1166041"/>
                <a:gd name="connsiteY560" fmla="*/ 107959 h 809516"/>
                <a:gd name="connsiteX561" fmla="*/ 237197 w 1166041"/>
                <a:gd name="connsiteY561" fmla="*/ 101460 h 809516"/>
                <a:gd name="connsiteX562" fmla="*/ 246944 w 1166041"/>
                <a:gd name="connsiteY562" fmla="*/ 98210 h 809516"/>
                <a:gd name="connsiteX563" fmla="*/ 246944 w 1166041"/>
                <a:gd name="connsiteY563" fmla="*/ 88461 h 809516"/>
                <a:gd name="connsiteX564" fmla="*/ 253443 w 1166041"/>
                <a:gd name="connsiteY564" fmla="*/ 80337 h 809516"/>
                <a:gd name="connsiteX565" fmla="*/ 263191 w 1166041"/>
                <a:gd name="connsiteY565" fmla="*/ 81962 h 809516"/>
                <a:gd name="connsiteX566" fmla="*/ 271314 w 1166041"/>
                <a:gd name="connsiteY566" fmla="*/ 72213 h 809516"/>
                <a:gd name="connsiteX567" fmla="*/ 277812 w 1166041"/>
                <a:gd name="connsiteY567" fmla="*/ 70588 h 809516"/>
                <a:gd name="connsiteX568" fmla="*/ 284311 w 1166041"/>
                <a:gd name="connsiteY568" fmla="*/ 65714 h 809516"/>
                <a:gd name="connsiteX569" fmla="*/ 292434 w 1166041"/>
                <a:gd name="connsiteY569" fmla="*/ 72213 h 809516"/>
                <a:gd name="connsiteX570" fmla="*/ 297308 w 1166041"/>
                <a:gd name="connsiteY570" fmla="*/ 72213 h 809516"/>
                <a:gd name="connsiteX571" fmla="*/ 308681 w 1166041"/>
                <a:gd name="connsiteY571" fmla="*/ 81962 h 809516"/>
                <a:gd name="connsiteX572" fmla="*/ 310305 w 1166041"/>
                <a:gd name="connsiteY572" fmla="*/ 91711 h 809516"/>
                <a:gd name="connsiteX573" fmla="*/ 310305 w 1166041"/>
                <a:gd name="connsiteY573" fmla="*/ 98210 h 809516"/>
                <a:gd name="connsiteX574" fmla="*/ 318428 w 1166041"/>
                <a:gd name="connsiteY574" fmla="*/ 88461 h 809516"/>
                <a:gd name="connsiteX575" fmla="*/ 326551 w 1166041"/>
                <a:gd name="connsiteY575" fmla="*/ 86836 h 809516"/>
                <a:gd name="connsiteX576" fmla="*/ 334675 w 1166041"/>
                <a:gd name="connsiteY576" fmla="*/ 90086 h 809516"/>
                <a:gd name="connsiteX577" fmla="*/ 344422 w 1166041"/>
                <a:gd name="connsiteY577" fmla="*/ 90086 h 809516"/>
                <a:gd name="connsiteX578" fmla="*/ 341173 w 1166041"/>
                <a:gd name="connsiteY578" fmla="*/ 83587 h 809516"/>
                <a:gd name="connsiteX579" fmla="*/ 339549 w 1166041"/>
                <a:gd name="connsiteY579" fmla="*/ 77087 h 809516"/>
                <a:gd name="connsiteX580" fmla="*/ 339549 w 1166041"/>
                <a:gd name="connsiteY580" fmla="*/ 68963 h 809516"/>
                <a:gd name="connsiteX581" fmla="*/ 344422 w 1166041"/>
                <a:gd name="connsiteY581" fmla="*/ 62464 h 809516"/>
                <a:gd name="connsiteX582" fmla="*/ 350921 w 1166041"/>
                <a:gd name="connsiteY582" fmla="*/ 59215 h 809516"/>
                <a:gd name="connsiteX583" fmla="*/ 354170 w 1166041"/>
                <a:gd name="connsiteY583" fmla="*/ 51091 h 809516"/>
                <a:gd name="connsiteX584" fmla="*/ 352546 w 1166041"/>
                <a:gd name="connsiteY584" fmla="*/ 46216 h 809516"/>
                <a:gd name="connsiteX585" fmla="*/ 352546 w 1166041"/>
                <a:gd name="connsiteY585" fmla="*/ 44591 h 809516"/>
                <a:gd name="connsiteX586" fmla="*/ 354170 w 1166041"/>
                <a:gd name="connsiteY586" fmla="*/ 44591 h 809516"/>
                <a:gd name="connsiteX587" fmla="*/ 359044 w 1166041"/>
                <a:gd name="connsiteY587" fmla="*/ 41342 h 809516"/>
                <a:gd name="connsiteX588" fmla="*/ 360669 w 1166041"/>
                <a:gd name="connsiteY588" fmla="*/ 39717 h 809516"/>
                <a:gd name="connsiteX589" fmla="*/ 367167 w 1166041"/>
                <a:gd name="connsiteY589" fmla="*/ 38092 h 809516"/>
                <a:gd name="connsiteX590" fmla="*/ 370417 w 1166041"/>
                <a:gd name="connsiteY590" fmla="*/ 33218 h 809516"/>
                <a:gd name="connsiteX591" fmla="*/ 378540 w 1166041"/>
                <a:gd name="connsiteY591" fmla="*/ 29968 h 809516"/>
                <a:gd name="connsiteX592" fmla="*/ 385038 w 1166041"/>
                <a:gd name="connsiteY592" fmla="*/ 34843 h 809516"/>
                <a:gd name="connsiteX593" fmla="*/ 388288 w 1166041"/>
                <a:gd name="connsiteY593" fmla="*/ 31593 h 809516"/>
                <a:gd name="connsiteX594" fmla="*/ 391537 w 1166041"/>
                <a:gd name="connsiteY594" fmla="*/ 28343 h 809516"/>
                <a:gd name="connsiteX595" fmla="*/ 396411 w 1166041"/>
                <a:gd name="connsiteY595" fmla="*/ 29968 h 809516"/>
                <a:gd name="connsiteX596" fmla="*/ 399660 w 1166041"/>
                <a:gd name="connsiteY596" fmla="*/ 29968 h 809516"/>
                <a:gd name="connsiteX597" fmla="*/ 401285 w 1166041"/>
                <a:gd name="connsiteY597" fmla="*/ 25094 h 809516"/>
                <a:gd name="connsiteX598" fmla="*/ 401285 w 1166041"/>
                <a:gd name="connsiteY598" fmla="*/ 20219 h 809516"/>
                <a:gd name="connsiteX599" fmla="*/ 398035 w 1166041"/>
                <a:gd name="connsiteY599" fmla="*/ 16970 h 809516"/>
                <a:gd name="connsiteX600" fmla="*/ 394786 w 1166041"/>
                <a:gd name="connsiteY600" fmla="*/ 16970 h 809516"/>
                <a:gd name="connsiteX601" fmla="*/ 391537 w 1166041"/>
                <a:gd name="connsiteY601" fmla="*/ 16970 h 809516"/>
                <a:gd name="connsiteX602" fmla="*/ 386663 w 1166041"/>
                <a:gd name="connsiteY602" fmla="*/ 12095 h 809516"/>
                <a:gd name="connsiteX603" fmla="*/ 388288 w 1166041"/>
                <a:gd name="connsiteY603" fmla="*/ 8846 h 809516"/>
                <a:gd name="connsiteX604" fmla="*/ 391537 w 1166041"/>
                <a:gd name="connsiteY604" fmla="*/ 7221 h 809516"/>
                <a:gd name="connsiteX605" fmla="*/ 394786 w 1166041"/>
                <a:gd name="connsiteY605" fmla="*/ 7221 h 809516"/>
                <a:gd name="connsiteX606" fmla="*/ 398035 w 1166041"/>
                <a:gd name="connsiteY606" fmla="*/ 7221 h 809516"/>
                <a:gd name="connsiteX607" fmla="*/ 399660 w 1166041"/>
                <a:gd name="connsiteY607" fmla="*/ 7221 h 809516"/>
                <a:gd name="connsiteX608" fmla="*/ 401285 w 1166041"/>
                <a:gd name="connsiteY608" fmla="*/ 10471 h 809516"/>
                <a:gd name="connsiteX609" fmla="*/ 406159 w 1166041"/>
                <a:gd name="connsiteY609" fmla="*/ 13720 h 809516"/>
                <a:gd name="connsiteX610" fmla="*/ 411033 w 1166041"/>
                <a:gd name="connsiteY610" fmla="*/ 12095 h 809516"/>
                <a:gd name="connsiteX611" fmla="*/ 412657 w 1166041"/>
                <a:gd name="connsiteY611" fmla="*/ 16970 h 809516"/>
                <a:gd name="connsiteX612" fmla="*/ 415906 w 1166041"/>
                <a:gd name="connsiteY612" fmla="*/ 18595 h 809516"/>
                <a:gd name="connsiteX613" fmla="*/ 419156 w 1166041"/>
                <a:gd name="connsiteY613" fmla="*/ 20219 h 809516"/>
                <a:gd name="connsiteX614" fmla="*/ 422405 w 1166041"/>
                <a:gd name="connsiteY614" fmla="*/ 20219 h 809516"/>
                <a:gd name="connsiteX615" fmla="*/ 425654 w 1166041"/>
                <a:gd name="connsiteY615" fmla="*/ 20219 h 809516"/>
                <a:gd name="connsiteX616" fmla="*/ 430528 w 1166041"/>
                <a:gd name="connsiteY616" fmla="*/ 23469 h 809516"/>
                <a:gd name="connsiteX617" fmla="*/ 440276 w 1166041"/>
                <a:gd name="connsiteY617" fmla="*/ 28343 h 809516"/>
                <a:gd name="connsiteX618" fmla="*/ 441901 w 1166041"/>
                <a:gd name="connsiteY618" fmla="*/ 25094 h 809516"/>
                <a:gd name="connsiteX619" fmla="*/ 443525 w 1166041"/>
                <a:gd name="connsiteY619" fmla="*/ 25094 h 809516"/>
                <a:gd name="connsiteX620" fmla="*/ 445150 w 1166041"/>
                <a:gd name="connsiteY620" fmla="*/ 26719 h 809516"/>
                <a:gd name="connsiteX621" fmla="*/ 450024 w 1166041"/>
                <a:gd name="connsiteY621" fmla="*/ 26719 h 809516"/>
                <a:gd name="connsiteX622" fmla="*/ 454898 w 1166041"/>
                <a:gd name="connsiteY622" fmla="*/ 31593 h 809516"/>
                <a:gd name="connsiteX623" fmla="*/ 459772 w 1166041"/>
                <a:gd name="connsiteY623" fmla="*/ 29968 h 809516"/>
                <a:gd name="connsiteX624" fmla="*/ 464646 w 1166041"/>
                <a:gd name="connsiteY624" fmla="*/ 26719 h 809516"/>
                <a:gd name="connsiteX625" fmla="*/ 467895 w 1166041"/>
                <a:gd name="connsiteY625" fmla="*/ 23469 h 809516"/>
                <a:gd name="connsiteX626" fmla="*/ 469519 w 1166041"/>
                <a:gd name="connsiteY626" fmla="*/ 29968 h 809516"/>
                <a:gd name="connsiteX627" fmla="*/ 472769 w 1166041"/>
                <a:gd name="connsiteY627" fmla="*/ 31593 h 809516"/>
                <a:gd name="connsiteX628" fmla="*/ 477643 w 1166041"/>
                <a:gd name="connsiteY628" fmla="*/ 33218 h 809516"/>
                <a:gd name="connsiteX629" fmla="*/ 479267 w 1166041"/>
                <a:gd name="connsiteY629" fmla="*/ 31593 h 809516"/>
                <a:gd name="connsiteX630" fmla="*/ 480892 w 1166041"/>
                <a:gd name="connsiteY630" fmla="*/ 25094 h 809516"/>
                <a:gd name="connsiteX631" fmla="*/ 485766 w 1166041"/>
                <a:gd name="connsiteY631" fmla="*/ 28343 h 809516"/>
                <a:gd name="connsiteX632" fmla="*/ 490640 w 1166041"/>
                <a:gd name="connsiteY632" fmla="*/ 36467 h 809516"/>
                <a:gd name="connsiteX633" fmla="*/ 487390 w 1166041"/>
                <a:gd name="connsiteY633" fmla="*/ 41342 h 809516"/>
                <a:gd name="connsiteX634" fmla="*/ 484141 w 1166041"/>
                <a:gd name="connsiteY634" fmla="*/ 44591 h 809516"/>
                <a:gd name="connsiteX635" fmla="*/ 484141 w 1166041"/>
                <a:gd name="connsiteY635" fmla="*/ 51091 h 809516"/>
                <a:gd name="connsiteX636" fmla="*/ 484141 w 1166041"/>
                <a:gd name="connsiteY636" fmla="*/ 54340 h 809516"/>
                <a:gd name="connsiteX637" fmla="*/ 480892 w 1166041"/>
                <a:gd name="connsiteY637" fmla="*/ 55965 h 809516"/>
                <a:gd name="connsiteX638" fmla="*/ 479267 w 1166041"/>
                <a:gd name="connsiteY638" fmla="*/ 54340 h 809516"/>
                <a:gd name="connsiteX639" fmla="*/ 471144 w 1166041"/>
                <a:gd name="connsiteY639" fmla="*/ 54340 h 809516"/>
                <a:gd name="connsiteX640" fmla="*/ 469519 w 1166041"/>
                <a:gd name="connsiteY640" fmla="*/ 59215 h 809516"/>
                <a:gd name="connsiteX641" fmla="*/ 477643 w 1166041"/>
                <a:gd name="connsiteY641" fmla="*/ 60839 h 809516"/>
                <a:gd name="connsiteX642" fmla="*/ 472769 w 1166041"/>
                <a:gd name="connsiteY642" fmla="*/ 64089 h 809516"/>
                <a:gd name="connsiteX643" fmla="*/ 471144 w 1166041"/>
                <a:gd name="connsiteY643" fmla="*/ 67339 h 809516"/>
                <a:gd name="connsiteX644" fmla="*/ 469519 w 1166041"/>
                <a:gd name="connsiteY644" fmla="*/ 72213 h 809516"/>
                <a:gd name="connsiteX645" fmla="*/ 467895 w 1166041"/>
                <a:gd name="connsiteY645" fmla="*/ 75463 h 809516"/>
                <a:gd name="connsiteX646" fmla="*/ 461396 w 1166041"/>
                <a:gd name="connsiteY646" fmla="*/ 81962 h 809516"/>
                <a:gd name="connsiteX647" fmla="*/ 459772 w 1166041"/>
                <a:gd name="connsiteY647" fmla="*/ 85211 h 809516"/>
                <a:gd name="connsiteX648" fmla="*/ 463021 w 1166041"/>
                <a:gd name="connsiteY648" fmla="*/ 90086 h 809516"/>
                <a:gd name="connsiteX649" fmla="*/ 471144 w 1166041"/>
                <a:gd name="connsiteY649" fmla="*/ 94960 h 809516"/>
                <a:gd name="connsiteX650" fmla="*/ 476018 w 1166041"/>
                <a:gd name="connsiteY650" fmla="*/ 98210 h 809516"/>
                <a:gd name="connsiteX651" fmla="*/ 477643 w 1166041"/>
                <a:gd name="connsiteY651" fmla="*/ 101460 h 809516"/>
                <a:gd name="connsiteX652" fmla="*/ 480892 w 1166041"/>
                <a:gd name="connsiteY652" fmla="*/ 104709 h 809516"/>
                <a:gd name="connsiteX653" fmla="*/ 484141 w 1166041"/>
                <a:gd name="connsiteY653" fmla="*/ 107959 h 809516"/>
                <a:gd name="connsiteX654" fmla="*/ 489015 w 1166041"/>
                <a:gd name="connsiteY654" fmla="*/ 107959 h 809516"/>
                <a:gd name="connsiteX655" fmla="*/ 493889 w 1166041"/>
                <a:gd name="connsiteY655" fmla="*/ 106334 h 809516"/>
                <a:gd name="connsiteX656" fmla="*/ 495514 w 1166041"/>
                <a:gd name="connsiteY656" fmla="*/ 106334 h 809516"/>
                <a:gd name="connsiteX657" fmla="*/ 500387 w 1166041"/>
                <a:gd name="connsiteY657" fmla="*/ 112833 h 809516"/>
                <a:gd name="connsiteX658" fmla="*/ 506886 w 1166041"/>
                <a:gd name="connsiteY658" fmla="*/ 119332 h 809516"/>
                <a:gd name="connsiteX659" fmla="*/ 510135 w 1166041"/>
                <a:gd name="connsiteY659" fmla="*/ 120957 h 809516"/>
                <a:gd name="connsiteX660" fmla="*/ 515009 w 1166041"/>
                <a:gd name="connsiteY660" fmla="*/ 124207 h 809516"/>
                <a:gd name="connsiteX661" fmla="*/ 518258 w 1166041"/>
                <a:gd name="connsiteY661" fmla="*/ 125832 h 809516"/>
                <a:gd name="connsiteX662" fmla="*/ 521508 w 1166041"/>
                <a:gd name="connsiteY662" fmla="*/ 125832 h 809516"/>
                <a:gd name="connsiteX663" fmla="*/ 523132 w 1166041"/>
                <a:gd name="connsiteY663" fmla="*/ 125832 h 809516"/>
                <a:gd name="connsiteX664" fmla="*/ 524757 w 1166041"/>
                <a:gd name="connsiteY664" fmla="*/ 127456 h 809516"/>
                <a:gd name="connsiteX665" fmla="*/ 528006 w 1166041"/>
                <a:gd name="connsiteY665" fmla="*/ 127456 h 809516"/>
                <a:gd name="connsiteX666" fmla="*/ 531256 w 1166041"/>
                <a:gd name="connsiteY666" fmla="*/ 129081 h 809516"/>
                <a:gd name="connsiteX667" fmla="*/ 532880 w 1166041"/>
                <a:gd name="connsiteY667" fmla="*/ 132331 h 809516"/>
                <a:gd name="connsiteX668" fmla="*/ 534505 w 1166041"/>
                <a:gd name="connsiteY668" fmla="*/ 135580 h 809516"/>
                <a:gd name="connsiteX669" fmla="*/ 539379 w 1166041"/>
                <a:gd name="connsiteY669" fmla="*/ 137205 h 809516"/>
                <a:gd name="connsiteX670" fmla="*/ 541003 w 1166041"/>
                <a:gd name="connsiteY670" fmla="*/ 138830 h 809516"/>
                <a:gd name="connsiteX671" fmla="*/ 545877 w 1166041"/>
                <a:gd name="connsiteY671" fmla="*/ 140455 h 809516"/>
                <a:gd name="connsiteX672" fmla="*/ 547502 w 1166041"/>
                <a:gd name="connsiteY672" fmla="*/ 145329 h 809516"/>
                <a:gd name="connsiteX673" fmla="*/ 552376 w 1166041"/>
                <a:gd name="connsiteY673" fmla="*/ 143704 h 809516"/>
                <a:gd name="connsiteX674" fmla="*/ 554000 w 1166041"/>
                <a:gd name="connsiteY674" fmla="*/ 143704 h 809516"/>
                <a:gd name="connsiteX675" fmla="*/ 557250 w 1166041"/>
                <a:gd name="connsiteY675" fmla="*/ 143704 h 809516"/>
                <a:gd name="connsiteX676" fmla="*/ 558874 w 1166041"/>
                <a:gd name="connsiteY676" fmla="*/ 143704 h 809516"/>
                <a:gd name="connsiteX677" fmla="*/ 560499 w 1166041"/>
                <a:gd name="connsiteY677" fmla="*/ 142080 h 809516"/>
                <a:gd name="connsiteX678" fmla="*/ 563748 w 1166041"/>
                <a:gd name="connsiteY678" fmla="*/ 142080 h 809516"/>
                <a:gd name="connsiteX679" fmla="*/ 566998 w 1166041"/>
                <a:gd name="connsiteY679" fmla="*/ 142080 h 809516"/>
                <a:gd name="connsiteX680" fmla="*/ 571871 w 1166041"/>
                <a:gd name="connsiteY680" fmla="*/ 135580 h 809516"/>
                <a:gd name="connsiteX681" fmla="*/ 571871 w 1166041"/>
                <a:gd name="connsiteY681" fmla="*/ 132331 h 809516"/>
                <a:gd name="connsiteX682" fmla="*/ 578370 w 1166041"/>
                <a:gd name="connsiteY682" fmla="*/ 125832 h 809516"/>
                <a:gd name="connsiteX683" fmla="*/ 579995 w 1166041"/>
                <a:gd name="connsiteY683" fmla="*/ 122582 h 809516"/>
                <a:gd name="connsiteX684" fmla="*/ 579995 w 1166041"/>
                <a:gd name="connsiteY684" fmla="*/ 120957 h 809516"/>
                <a:gd name="connsiteX685" fmla="*/ 579995 w 1166041"/>
                <a:gd name="connsiteY685" fmla="*/ 119332 h 809516"/>
                <a:gd name="connsiteX686" fmla="*/ 579995 w 1166041"/>
                <a:gd name="connsiteY686" fmla="*/ 116083 h 809516"/>
                <a:gd name="connsiteX687" fmla="*/ 579995 w 1166041"/>
                <a:gd name="connsiteY687" fmla="*/ 112833 h 809516"/>
                <a:gd name="connsiteX688" fmla="*/ 583244 w 1166041"/>
                <a:gd name="connsiteY688" fmla="*/ 106334 h 809516"/>
                <a:gd name="connsiteX689" fmla="*/ 583244 w 1166041"/>
                <a:gd name="connsiteY689" fmla="*/ 101460 h 809516"/>
                <a:gd name="connsiteX690" fmla="*/ 583244 w 1166041"/>
                <a:gd name="connsiteY690" fmla="*/ 99835 h 809516"/>
                <a:gd name="connsiteX691" fmla="*/ 584869 w 1166041"/>
                <a:gd name="connsiteY691" fmla="*/ 96585 h 809516"/>
                <a:gd name="connsiteX692" fmla="*/ 586493 w 1166041"/>
                <a:gd name="connsiteY692" fmla="*/ 94960 h 809516"/>
                <a:gd name="connsiteX693" fmla="*/ 584869 w 1166041"/>
                <a:gd name="connsiteY693" fmla="*/ 86836 h 809516"/>
                <a:gd name="connsiteX694" fmla="*/ 583244 w 1166041"/>
                <a:gd name="connsiteY694" fmla="*/ 81962 h 809516"/>
                <a:gd name="connsiteX695" fmla="*/ 584869 w 1166041"/>
                <a:gd name="connsiteY695" fmla="*/ 75463 h 809516"/>
                <a:gd name="connsiteX696" fmla="*/ 584869 w 1166041"/>
                <a:gd name="connsiteY696" fmla="*/ 68963 h 809516"/>
                <a:gd name="connsiteX697" fmla="*/ 584869 w 1166041"/>
                <a:gd name="connsiteY697" fmla="*/ 64089 h 809516"/>
                <a:gd name="connsiteX698" fmla="*/ 586493 w 1166041"/>
                <a:gd name="connsiteY698" fmla="*/ 57590 h 809516"/>
                <a:gd name="connsiteX699" fmla="*/ 586493 w 1166041"/>
                <a:gd name="connsiteY699" fmla="*/ 55965 h 809516"/>
                <a:gd name="connsiteX700" fmla="*/ 588118 w 1166041"/>
                <a:gd name="connsiteY700" fmla="*/ 54340 h 809516"/>
                <a:gd name="connsiteX701" fmla="*/ 588118 w 1166041"/>
                <a:gd name="connsiteY701" fmla="*/ 46216 h 809516"/>
                <a:gd name="connsiteX702" fmla="*/ 591367 w 1166041"/>
                <a:gd name="connsiteY702" fmla="*/ 42967 h 809516"/>
                <a:gd name="connsiteX703" fmla="*/ 589742 w 1166041"/>
                <a:gd name="connsiteY703" fmla="*/ 38092 h 809516"/>
                <a:gd name="connsiteX704" fmla="*/ 588118 w 1166041"/>
                <a:gd name="connsiteY704" fmla="*/ 34843 h 809516"/>
                <a:gd name="connsiteX705" fmla="*/ 588118 w 1166041"/>
                <a:gd name="connsiteY705" fmla="*/ 33218 h 809516"/>
                <a:gd name="connsiteX706" fmla="*/ 588118 w 1166041"/>
                <a:gd name="connsiteY706" fmla="*/ 31593 h 809516"/>
                <a:gd name="connsiteX707" fmla="*/ 591367 w 1166041"/>
                <a:gd name="connsiteY707" fmla="*/ 26719 h 809516"/>
                <a:gd name="connsiteX708" fmla="*/ 594616 w 1166041"/>
                <a:gd name="connsiteY708" fmla="*/ 20219 h 809516"/>
                <a:gd name="connsiteX709" fmla="*/ 596241 w 1166041"/>
                <a:gd name="connsiteY709" fmla="*/ 15345 h 809516"/>
                <a:gd name="connsiteX710" fmla="*/ 597866 w 1166041"/>
                <a:gd name="connsiteY710" fmla="*/ 7221 h 809516"/>
                <a:gd name="connsiteX711" fmla="*/ 597866 w 1166041"/>
                <a:gd name="connsiteY711" fmla="*/ 2346 h 809516"/>
                <a:gd name="connsiteX712" fmla="*/ 602740 w 1166041"/>
                <a:gd name="connsiteY712" fmla="*/ 722 h 80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</a:cxnLst>
              <a:rect l="l" t="t" r="r" b="b"/>
              <a:pathLst>
                <a:path w="1166041" h="809516">
                  <a:moveTo>
                    <a:pt x="946150" y="799197"/>
                  </a:moveTo>
                  <a:cubicBezTo>
                    <a:pt x="949325" y="799197"/>
                    <a:pt x="954088" y="803960"/>
                    <a:pt x="949325" y="807135"/>
                  </a:cubicBezTo>
                  <a:cubicBezTo>
                    <a:pt x="944563" y="810310"/>
                    <a:pt x="944563" y="810310"/>
                    <a:pt x="939800" y="807135"/>
                  </a:cubicBezTo>
                  <a:cubicBezTo>
                    <a:pt x="933450" y="803960"/>
                    <a:pt x="941388" y="799197"/>
                    <a:pt x="946150" y="799197"/>
                  </a:cubicBezTo>
                  <a:close/>
                  <a:moveTo>
                    <a:pt x="655828" y="657944"/>
                  </a:moveTo>
                  <a:cubicBezTo>
                    <a:pt x="657447" y="656322"/>
                    <a:pt x="659066" y="657944"/>
                    <a:pt x="663924" y="659566"/>
                  </a:cubicBezTo>
                  <a:cubicBezTo>
                    <a:pt x="668782" y="662810"/>
                    <a:pt x="670401" y="666054"/>
                    <a:pt x="675259" y="666054"/>
                  </a:cubicBezTo>
                  <a:cubicBezTo>
                    <a:pt x="680116" y="664432"/>
                    <a:pt x="680116" y="669298"/>
                    <a:pt x="684974" y="667676"/>
                  </a:cubicBezTo>
                  <a:cubicBezTo>
                    <a:pt x="688213" y="666054"/>
                    <a:pt x="688213" y="669298"/>
                    <a:pt x="689832" y="669298"/>
                  </a:cubicBezTo>
                  <a:cubicBezTo>
                    <a:pt x="691451" y="669298"/>
                    <a:pt x="697928" y="669298"/>
                    <a:pt x="699548" y="666054"/>
                  </a:cubicBezTo>
                  <a:cubicBezTo>
                    <a:pt x="701167" y="664432"/>
                    <a:pt x="710882" y="662810"/>
                    <a:pt x="714121" y="661188"/>
                  </a:cubicBezTo>
                  <a:cubicBezTo>
                    <a:pt x="715740" y="659566"/>
                    <a:pt x="718979" y="662810"/>
                    <a:pt x="722217" y="662810"/>
                  </a:cubicBezTo>
                  <a:cubicBezTo>
                    <a:pt x="727075" y="664432"/>
                    <a:pt x="722217" y="662810"/>
                    <a:pt x="723836" y="667676"/>
                  </a:cubicBezTo>
                  <a:cubicBezTo>
                    <a:pt x="723836" y="672542"/>
                    <a:pt x="723836" y="677408"/>
                    <a:pt x="723836" y="680652"/>
                  </a:cubicBezTo>
                  <a:cubicBezTo>
                    <a:pt x="723836" y="685518"/>
                    <a:pt x="723836" y="690384"/>
                    <a:pt x="722217" y="693628"/>
                  </a:cubicBezTo>
                  <a:cubicBezTo>
                    <a:pt x="720598" y="698494"/>
                    <a:pt x="720598" y="695250"/>
                    <a:pt x="718979" y="698494"/>
                  </a:cubicBezTo>
                  <a:cubicBezTo>
                    <a:pt x="715740" y="701738"/>
                    <a:pt x="717359" y="704983"/>
                    <a:pt x="717359" y="706605"/>
                  </a:cubicBezTo>
                  <a:cubicBezTo>
                    <a:pt x="717359" y="709849"/>
                    <a:pt x="720598" y="717959"/>
                    <a:pt x="717359" y="717959"/>
                  </a:cubicBezTo>
                  <a:cubicBezTo>
                    <a:pt x="714121" y="719581"/>
                    <a:pt x="712502" y="717959"/>
                    <a:pt x="710882" y="713093"/>
                  </a:cubicBezTo>
                  <a:cubicBezTo>
                    <a:pt x="709263" y="709849"/>
                    <a:pt x="707644" y="711471"/>
                    <a:pt x="706025" y="713093"/>
                  </a:cubicBezTo>
                  <a:cubicBezTo>
                    <a:pt x="702786" y="714715"/>
                    <a:pt x="706025" y="721203"/>
                    <a:pt x="704405" y="722825"/>
                  </a:cubicBezTo>
                  <a:cubicBezTo>
                    <a:pt x="702786" y="722825"/>
                    <a:pt x="702786" y="721203"/>
                    <a:pt x="699548" y="721203"/>
                  </a:cubicBezTo>
                  <a:cubicBezTo>
                    <a:pt x="694690" y="721203"/>
                    <a:pt x="696309" y="730935"/>
                    <a:pt x="694690" y="729313"/>
                  </a:cubicBezTo>
                  <a:cubicBezTo>
                    <a:pt x="691451" y="726069"/>
                    <a:pt x="691451" y="727691"/>
                    <a:pt x="686593" y="727691"/>
                  </a:cubicBezTo>
                  <a:cubicBezTo>
                    <a:pt x="681736" y="727691"/>
                    <a:pt x="683355" y="726069"/>
                    <a:pt x="680116" y="724447"/>
                  </a:cubicBezTo>
                  <a:cubicBezTo>
                    <a:pt x="676878" y="722825"/>
                    <a:pt x="676878" y="722825"/>
                    <a:pt x="672020" y="719581"/>
                  </a:cubicBezTo>
                  <a:cubicBezTo>
                    <a:pt x="667162" y="716337"/>
                    <a:pt x="668782" y="714715"/>
                    <a:pt x="662305" y="708227"/>
                  </a:cubicBezTo>
                  <a:cubicBezTo>
                    <a:pt x="657447" y="701738"/>
                    <a:pt x="663924" y="704983"/>
                    <a:pt x="662305" y="698494"/>
                  </a:cubicBezTo>
                  <a:cubicBezTo>
                    <a:pt x="660685" y="693628"/>
                    <a:pt x="662305" y="695250"/>
                    <a:pt x="660685" y="690384"/>
                  </a:cubicBezTo>
                  <a:cubicBezTo>
                    <a:pt x="660685" y="685518"/>
                    <a:pt x="660685" y="683896"/>
                    <a:pt x="655828" y="679030"/>
                  </a:cubicBezTo>
                  <a:cubicBezTo>
                    <a:pt x="650970" y="672542"/>
                    <a:pt x="650970" y="675786"/>
                    <a:pt x="649351" y="669298"/>
                  </a:cubicBezTo>
                  <a:cubicBezTo>
                    <a:pt x="646112" y="661188"/>
                    <a:pt x="652589" y="662810"/>
                    <a:pt x="652589" y="661188"/>
                  </a:cubicBezTo>
                  <a:cubicBezTo>
                    <a:pt x="652589" y="659566"/>
                    <a:pt x="654208" y="657944"/>
                    <a:pt x="655828" y="657944"/>
                  </a:cubicBezTo>
                  <a:close/>
                  <a:moveTo>
                    <a:pt x="1040424" y="645512"/>
                  </a:moveTo>
                  <a:cubicBezTo>
                    <a:pt x="1041443" y="646931"/>
                    <a:pt x="1042667" y="649362"/>
                    <a:pt x="1045113" y="650172"/>
                  </a:cubicBezTo>
                  <a:cubicBezTo>
                    <a:pt x="1050007" y="651793"/>
                    <a:pt x="1051638" y="653414"/>
                    <a:pt x="1051638" y="659898"/>
                  </a:cubicBezTo>
                  <a:cubicBezTo>
                    <a:pt x="1051638" y="659898"/>
                    <a:pt x="1054901" y="663140"/>
                    <a:pt x="1058163" y="661519"/>
                  </a:cubicBezTo>
                  <a:cubicBezTo>
                    <a:pt x="1061425" y="658277"/>
                    <a:pt x="1063057" y="656656"/>
                    <a:pt x="1077737" y="659898"/>
                  </a:cubicBezTo>
                  <a:cubicBezTo>
                    <a:pt x="1084262" y="661519"/>
                    <a:pt x="1074475" y="672865"/>
                    <a:pt x="1069581" y="676107"/>
                  </a:cubicBezTo>
                  <a:cubicBezTo>
                    <a:pt x="1066319" y="679349"/>
                    <a:pt x="1067950" y="685833"/>
                    <a:pt x="1064688" y="692317"/>
                  </a:cubicBezTo>
                  <a:cubicBezTo>
                    <a:pt x="1061425" y="698800"/>
                    <a:pt x="1051638" y="705284"/>
                    <a:pt x="1045113" y="713389"/>
                  </a:cubicBezTo>
                  <a:cubicBezTo>
                    <a:pt x="1038589" y="719872"/>
                    <a:pt x="1058163" y="723114"/>
                    <a:pt x="1053269" y="723114"/>
                  </a:cubicBezTo>
                  <a:cubicBezTo>
                    <a:pt x="1048376" y="723114"/>
                    <a:pt x="1053269" y="723114"/>
                    <a:pt x="1040220" y="724735"/>
                  </a:cubicBezTo>
                  <a:cubicBezTo>
                    <a:pt x="1027170" y="727977"/>
                    <a:pt x="1035326" y="727977"/>
                    <a:pt x="1025539" y="731219"/>
                  </a:cubicBezTo>
                  <a:cubicBezTo>
                    <a:pt x="1015752" y="736082"/>
                    <a:pt x="1020645" y="734461"/>
                    <a:pt x="1015752" y="737702"/>
                  </a:cubicBezTo>
                  <a:cubicBezTo>
                    <a:pt x="1012490" y="740944"/>
                    <a:pt x="1014121" y="747428"/>
                    <a:pt x="1010858" y="755533"/>
                  </a:cubicBezTo>
                  <a:cubicBezTo>
                    <a:pt x="1005965" y="763637"/>
                    <a:pt x="1005965" y="766879"/>
                    <a:pt x="994546" y="778226"/>
                  </a:cubicBezTo>
                  <a:cubicBezTo>
                    <a:pt x="983128" y="787951"/>
                    <a:pt x="988022" y="786330"/>
                    <a:pt x="984759" y="789572"/>
                  </a:cubicBezTo>
                  <a:cubicBezTo>
                    <a:pt x="983128" y="792814"/>
                    <a:pt x="976603" y="794435"/>
                    <a:pt x="970079" y="792814"/>
                  </a:cubicBezTo>
                  <a:cubicBezTo>
                    <a:pt x="961923" y="792814"/>
                    <a:pt x="961923" y="794435"/>
                    <a:pt x="952135" y="792814"/>
                  </a:cubicBezTo>
                  <a:cubicBezTo>
                    <a:pt x="943979" y="792814"/>
                    <a:pt x="952135" y="792814"/>
                    <a:pt x="947242" y="792814"/>
                  </a:cubicBezTo>
                  <a:cubicBezTo>
                    <a:pt x="940717" y="791193"/>
                    <a:pt x="943979" y="787951"/>
                    <a:pt x="937455" y="786330"/>
                  </a:cubicBezTo>
                  <a:cubicBezTo>
                    <a:pt x="932561" y="784709"/>
                    <a:pt x="929299" y="786330"/>
                    <a:pt x="917880" y="779847"/>
                  </a:cubicBezTo>
                  <a:cubicBezTo>
                    <a:pt x="906462" y="771742"/>
                    <a:pt x="929299" y="765258"/>
                    <a:pt x="929299" y="765258"/>
                  </a:cubicBezTo>
                  <a:cubicBezTo>
                    <a:pt x="937455" y="740944"/>
                    <a:pt x="932561" y="760395"/>
                    <a:pt x="939086" y="750670"/>
                  </a:cubicBezTo>
                  <a:cubicBezTo>
                    <a:pt x="945611" y="740944"/>
                    <a:pt x="947242" y="742565"/>
                    <a:pt x="957029" y="732840"/>
                  </a:cubicBezTo>
                  <a:cubicBezTo>
                    <a:pt x="966816" y="721493"/>
                    <a:pt x="968447" y="729598"/>
                    <a:pt x="978234" y="719872"/>
                  </a:cubicBezTo>
                  <a:cubicBezTo>
                    <a:pt x="989653" y="708526"/>
                    <a:pt x="994546" y="710147"/>
                    <a:pt x="1001071" y="705284"/>
                  </a:cubicBezTo>
                  <a:cubicBezTo>
                    <a:pt x="1007596" y="698800"/>
                    <a:pt x="1009227" y="698800"/>
                    <a:pt x="1009227" y="692317"/>
                  </a:cubicBezTo>
                  <a:cubicBezTo>
                    <a:pt x="1010858" y="685833"/>
                    <a:pt x="1014121" y="687454"/>
                    <a:pt x="1023908" y="671244"/>
                  </a:cubicBezTo>
                  <a:cubicBezTo>
                    <a:pt x="1027170" y="664761"/>
                    <a:pt x="1028801" y="666382"/>
                    <a:pt x="1030433" y="658277"/>
                  </a:cubicBezTo>
                  <a:cubicBezTo>
                    <a:pt x="1032064" y="650172"/>
                    <a:pt x="1032064" y="653414"/>
                    <a:pt x="1036957" y="646931"/>
                  </a:cubicBezTo>
                  <a:cubicBezTo>
                    <a:pt x="1038589" y="643689"/>
                    <a:pt x="1039404" y="644094"/>
                    <a:pt x="1040424" y="645512"/>
                  </a:cubicBezTo>
                  <a:close/>
                  <a:moveTo>
                    <a:pt x="714375" y="637272"/>
                  </a:moveTo>
                  <a:cubicBezTo>
                    <a:pt x="715963" y="635685"/>
                    <a:pt x="720725" y="638860"/>
                    <a:pt x="720725" y="638860"/>
                  </a:cubicBezTo>
                  <a:cubicBezTo>
                    <a:pt x="722313" y="640447"/>
                    <a:pt x="723900" y="642035"/>
                    <a:pt x="725488" y="645210"/>
                  </a:cubicBezTo>
                  <a:cubicBezTo>
                    <a:pt x="728663" y="648385"/>
                    <a:pt x="728663" y="648385"/>
                    <a:pt x="722313" y="649972"/>
                  </a:cubicBezTo>
                  <a:cubicBezTo>
                    <a:pt x="717550" y="651560"/>
                    <a:pt x="720725" y="645210"/>
                    <a:pt x="717550" y="642035"/>
                  </a:cubicBezTo>
                  <a:cubicBezTo>
                    <a:pt x="714375" y="638860"/>
                    <a:pt x="711200" y="638860"/>
                    <a:pt x="714375" y="637272"/>
                  </a:cubicBezTo>
                  <a:close/>
                  <a:moveTo>
                    <a:pt x="635907" y="634097"/>
                  </a:moveTo>
                  <a:cubicBezTo>
                    <a:pt x="639536" y="637272"/>
                    <a:pt x="639536" y="635685"/>
                    <a:pt x="639536" y="638860"/>
                  </a:cubicBezTo>
                  <a:cubicBezTo>
                    <a:pt x="639536" y="642035"/>
                    <a:pt x="641350" y="643622"/>
                    <a:pt x="635907" y="646797"/>
                  </a:cubicBezTo>
                  <a:cubicBezTo>
                    <a:pt x="630464" y="648385"/>
                    <a:pt x="634093" y="643622"/>
                    <a:pt x="630464" y="640447"/>
                  </a:cubicBezTo>
                  <a:cubicBezTo>
                    <a:pt x="628650" y="637272"/>
                    <a:pt x="632279" y="632510"/>
                    <a:pt x="635907" y="634097"/>
                  </a:cubicBezTo>
                  <a:close/>
                  <a:moveTo>
                    <a:pt x="1103885" y="553177"/>
                  </a:moveTo>
                  <a:cubicBezTo>
                    <a:pt x="1108725" y="556395"/>
                    <a:pt x="1108725" y="556395"/>
                    <a:pt x="1111952" y="564438"/>
                  </a:cubicBezTo>
                  <a:cubicBezTo>
                    <a:pt x="1115179" y="574090"/>
                    <a:pt x="1110339" y="577307"/>
                    <a:pt x="1121633" y="578916"/>
                  </a:cubicBezTo>
                  <a:cubicBezTo>
                    <a:pt x="1134542" y="580525"/>
                    <a:pt x="1139382" y="590177"/>
                    <a:pt x="1144223" y="585351"/>
                  </a:cubicBezTo>
                  <a:cubicBezTo>
                    <a:pt x="1149063" y="578916"/>
                    <a:pt x="1149063" y="570873"/>
                    <a:pt x="1158744" y="574090"/>
                  </a:cubicBezTo>
                  <a:cubicBezTo>
                    <a:pt x="1166812" y="577307"/>
                    <a:pt x="1166812" y="578916"/>
                    <a:pt x="1165198" y="586959"/>
                  </a:cubicBezTo>
                  <a:cubicBezTo>
                    <a:pt x="1161971" y="595003"/>
                    <a:pt x="1160358" y="593394"/>
                    <a:pt x="1157131" y="598220"/>
                  </a:cubicBezTo>
                  <a:cubicBezTo>
                    <a:pt x="1153904" y="601437"/>
                    <a:pt x="1149063" y="599829"/>
                    <a:pt x="1150677" y="607872"/>
                  </a:cubicBezTo>
                  <a:cubicBezTo>
                    <a:pt x="1150677" y="614307"/>
                    <a:pt x="1150677" y="612698"/>
                    <a:pt x="1145836" y="612698"/>
                  </a:cubicBezTo>
                  <a:cubicBezTo>
                    <a:pt x="1140996" y="612698"/>
                    <a:pt x="1134542" y="606263"/>
                    <a:pt x="1134542" y="614307"/>
                  </a:cubicBezTo>
                  <a:cubicBezTo>
                    <a:pt x="1134542" y="622350"/>
                    <a:pt x="1136155" y="625567"/>
                    <a:pt x="1134542" y="632002"/>
                  </a:cubicBezTo>
                  <a:cubicBezTo>
                    <a:pt x="1132928" y="640045"/>
                    <a:pt x="1132928" y="636828"/>
                    <a:pt x="1124860" y="644871"/>
                  </a:cubicBezTo>
                  <a:cubicBezTo>
                    <a:pt x="1116793" y="654523"/>
                    <a:pt x="1113566" y="651306"/>
                    <a:pt x="1110339" y="660958"/>
                  </a:cubicBezTo>
                  <a:cubicBezTo>
                    <a:pt x="1105498" y="669001"/>
                    <a:pt x="1105498" y="670610"/>
                    <a:pt x="1097430" y="665784"/>
                  </a:cubicBezTo>
                  <a:cubicBezTo>
                    <a:pt x="1089363" y="662567"/>
                    <a:pt x="1087749" y="664175"/>
                    <a:pt x="1090976" y="656132"/>
                  </a:cubicBezTo>
                  <a:cubicBezTo>
                    <a:pt x="1094203" y="648089"/>
                    <a:pt x="1099044" y="646480"/>
                    <a:pt x="1094203" y="638437"/>
                  </a:cubicBezTo>
                  <a:cubicBezTo>
                    <a:pt x="1089363" y="632002"/>
                    <a:pt x="1094203" y="628785"/>
                    <a:pt x="1084522" y="625567"/>
                  </a:cubicBezTo>
                  <a:cubicBezTo>
                    <a:pt x="1076455" y="622350"/>
                    <a:pt x="1068387" y="625567"/>
                    <a:pt x="1070001" y="619133"/>
                  </a:cubicBezTo>
                  <a:cubicBezTo>
                    <a:pt x="1070001" y="612698"/>
                    <a:pt x="1073228" y="612698"/>
                    <a:pt x="1078068" y="607872"/>
                  </a:cubicBezTo>
                  <a:cubicBezTo>
                    <a:pt x="1082909" y="603046"/>
                    <a:pt x="1084522" y="599829"/>
                    <a:pt x="1086136" y="593394"/>
                  </a:cubicBezTo>
                  <a:cubicBezTo>
                    <a:pt x="1087749" y="585351"/>
                    <a:pt x="1084522" y="582133"/>
                    <a:pt x="1087749" y="575699"/>
                  </a:cubicBezTo>
                  <a:cubicBezTo>
                    <a:pt x="1090976" y="569264"/>
                    <a:pt x="1087749" y="554786"/>
                    <a:pt x="1094203" y="559612"/>
                  </a:cubicBezTo>
                  <a:cubicBezTo>
                    <a:pt x="1099044" y="562829"/>
                    <a:pt x="1102271" y="561221"/>
                    <a:pt x="1102271" y="561221"/>
                  </a:cubicBezTo>
                  <a:cubicBezTo>
                    <a:pt x="1102271" y="561221"/>
                    <a:pt x="1099044" y="549960"/>
                    <a:pt x="1103885" y="553177"/>
                  </a:cubicBezTo>
                  <a:close/>
                  <a:moveTo>
                    <a:pt x="1085850" y="546784"/>
                  </a:moveTo>
                  <a:cubicBezTo>
                    <a:pt x="1089025" y="548372"/>
                    <a:pt x="1087437" y="551547"/>
                    <a:pt x="1084263" y="561072"/>
                  </a:cubicBezTo>
                  <a:cubicBezTo>
                    <a:pt x="1081087" y="569010"/>
                    <a:pt x="1076325" y="561072"/>
                    <a:pt x="1076325" y="553135"/>
                  </a:cubicBezTo>
                  <a:cubicBezTo>
                    <a:pt x="1076325" y="548372"/>
                    <a:pt x="1084263" y="545197"/>
                    <a:pt x="1085850" y="546784"/>
                  </a:cubicBezTo>
                  <a:close/>
                  <a:moveTo>
                    <a:pt x="499393" y="538847"/>
                  </a:moveTo>
                  <a:cubicBezTo>
                    <a:pt x="502735" y="538847"/>
                    <a:pt x="506078" y="540434"/>
                    <a:pt x="509420" y="540434"/>
                  </a:cubicBezTo>
                  <a:cubicBezTo>
                    <a:pt x="512762" y="542022"/>
                    <a:pt x="512762" y="542022"/>
                    <a:pt x="509420" y="545197"/>
                  </a:cubicBezTo>
                  <a:cubicBezTo>
                    <a:pt x="507749" y="548372"/>
                    <a:pt x="507749" y="548372"/>
                    <a:pt x="501064" y="546784"/>
                  </a:cubicBezTo>
                  <a:cubicBezTo>
                    <a:pt x="494380" y="546784"/>
                    <a:pt x="496051" y="546784"/>
                    <a:pt x="492709" y="548372"/>
                  </a:cubicBezTo>
                  <a:cubicBezTo>
                    <a:pt x="489367" y="551547"/>
                    <a:pt x="486025" y="549959"/>
                    <a:pt x="484354" y="546784"/>
                  </a:cubicBezTo>
                  <a:cubicBezTo>
                    <a:pt x="481012" y="545197"/>
                    <a:pt x="486025" y="543609"/>
                    <a:pt x="487696" y="543609"/>
                  </a:cubicBezTo>
                  <a:cubicBezTo>
                    <a:pt x="487696" y="543609"/>
                    <a:pt x="497722" y="540434"/>
                    <a:pt x="499393" y="538847"/>
                  </a:cubicBezTo>
                  <a:close/>
                  <a:moveTo>
                    <a:pt x="1043046" y="504035"/>
                  </a:moveTo>
                  <a:cubicBezTo>
                    <a:pt x="1041400" y="500747"/>
                    <a:pt x="1061156" y="513901"/>
                    <a:pt x="1069387" y="515545"/>
                  </a:cubicBezTo>
                  <a:cubicBezTo>
                    <a:pt x="1077619" y="517189"/>
                    <a:pt x="1077619" y="518833"/>
                    <a:pt x="1082557" y="527054"/>
                  </a:cubicBezTo>
                  <a:cubicBezTo>
                    <a:pt x="1085850" y="533631"/>
                    <a:pt x="1085850" y="531987"/>
                    <a:pt x="1082557" y="540208"/>
                  </a:cubicBezTo>
                  <a:cubicBezTo>
                    <a:pt x="1079265" y="546785"/>
                    <a:pt x="1072680" y="545141"/>
                    <a:pt x="1072680" y="545141"/>
                  </a:cubicBezTo>
                  <a:cubicBezTo>
                    <a:pt x="1071033" y="541852"/>
                    <a:pt x="1064448" y="531987"/>
                    <a:pt x="1059509" y="528699"/>
                  </a:cubicBezTo>
                  <a:cubicBezTo>
                    <a:pt x="1054570" y="525410"/>
                    <a:pt x="1054570" y="528699"/>
                    <a:pt x="1051278" y="517189"/>
                  </a:cubicBezTo>
                  <a:cubicBezTo>
                    <a:pt x="1047985" y="507324"/>
                    <a:pt x="1046339" y="507324"/>
                    <a:pt x="1043046" y="504035"/>
                  </a:cubicBezTo>
                  <a:close/>
                  <a:moveTo>
                    <a:pt x="602740" y="722"/>
                  </a:moveTo>
                  <a:cubicBezTo>
                    <a:pt x="605989" y="-903"/>
                    <a:pt x="602740" y="722"/>
                    <a:pt x="605989" y="722"/>
                  </a:cubicBezTo>
                  <a:cubicBezTo>
                    <a:pt x="607613" y="722"/>
                    <a:pt x="605989" y="722"/>
                    <a:pt x="605989" y="2346"/>
                  </a:cubicBezTo>
                  <a:cubicBezTo>
                    <a:pt x="607613" y="5596"/>
                    <a:pt x="607613" y="5596"/>
                    <a:pt x="609238" y="7221"/>
                  </a:cubicBezTo>
                  <a:cubicBezTo>
                    <a:pt x="609238" y="10471"/>
                    <a:pt x="607613" y="10471"/>
                    <a:pt x="609238" y="13720"/>
                  </a:cubicBezTo>
                  <a:cubicBezTo>
                    <a:pt x="610863" y="15345"/>
                    <a:pt x="609238" y="13720"/>
                    <a:pt x="612487" y="16970"/>
                  </a:cubicBezTo>
                  <a:cubicBezTo>
                    <a:pt x="617361" y="21844"/>
                    <a:pt x="614112" y="20219"/>
                    <a:pt x="615737" y="21844"/>
                  </a:cubicBezTo>
                  <a:cubicBezTo>
                    <a:pt x="615737" y="25094"/>
                    <a:pt x="615737" y="26719"/>
                    <a:pt x="615737" y="28343"/>
                  </a:cubicBezTo>
                  <a:cubicBezTo>
                    <a:pt x="617361" y="29968"/>
                    <a:pt x="615737" y="29968"/>
                    <a:pt x="618986" y="31593"/>
                  </a:cubicBezTo>
                  <a:cubicBezTo>
                    <a:pt x="622235" y="34843"/>
                    <a:pt x="620611" y="34843"/>
                    <a:pt x="622235" y="36467"/>
                  </a:cubicBezTo>
                  <a:cubicBezTo>
                    <a:pt x="622235" y="38092"/>
                    <a:pt x="622235" y="41342"/>
                    <a:pt x="622235" y="42967"/>
                  </a:cubicBezTo>
                  <a:cubicBezTo>
                    <a:pt x="623860" y="44591"/>
                    <a:pt x="622235" y="46216"/>
                    <a:pt x="623860" y="47841"/>
                  </a:cubicBezTo>
                  <a:cubicBezTo>
                    <a:pt x="623860" y="49466"/>
                    <a:pt x="623860" y="52715"/>
                    <a:pt x="625485" y="55965"/>
                  </a:cubicBezTo>
                  <a:cubicBezTo>
                    <a:pt x="627109" y="59215"/>
                    <a:pt x="625485" y="60839"/>
                    <a:pt x="625485" y="62464"/>
                  </a:cubicBezTo>
                  <a:cubicBezTo>
                    <a:pt x="627109" y="64089"/>
                    <a:pt x="627109" y="65714"/>
                    <a:pt x="627109" y="67339"/>
                  </a:cubicBezTo>
                  <a:cubicBezTo>
                    <a:pt x="628734" y="67339"/>
                    <a:pt x="627109" y="68963"/>
                    <a:pt x="628734" y="70588"/>
                  </a:cubicBezTo>
                  <a:cubicBezTo>
                    <a:pt x="631983" y="73838"/>
                    <a:pt x="630359" y="73838"/>
                    <a:pt x="633608" y="75463"/>
                  </a:cubicBezTo>
                  <a:cubicBezTo>
                    <a:pt x="636857" y="77087"/>
                    <a:pt x="635233" y="77087"/>
                    <a:pt x="640106" y="75463"/>
                  </a:cubicBezTo>
                  <a:cubicBezTo>
                    <a:pt x="640106" y="75463"/>
                    <a:pt x="641731" y="73838"/>
                    <a:pt x="646605" y="72213"/>
                  </a:cubicBezTo>
                  <a:cubicBezTo>
                    <a:pt x="648230" y="72213"/>
                    <a:pt x="646605" y="72213"/>
                    <a:pt x="648230" y="73838"/>
                  </a:cubicBezTo>
                  <a:cubicBezTo>
                    <a:pt x="649854" y="77087"/>
                    <a:pt x="649854" y="77087"/>
                    <a:pt x="653103" y="78712"/>
                  </a:cubicBezTo>
                  <a:cubicBezTo>
                    <a:pt x="654728" y="81962"/>
                    <a:pt x="654728" y="81962"/>
                    <a:pt x="656353" y="81962"/>
                  </a:cubicBezTo>
                  <a:cubicBezTo>
                    <a:pt x="657977" y="81962"/>
                    <a:pt x="657977" y="83587"/>
                    <a:pt x="661227" y="85211"/>
                  </a:cubicBezTo>
                  <a:cubicBezTo>
                    <a:pt x="662851" y="88461"/>
                    <a:pt x="661227" y="85211"/>
                    <a:pt x="661227" y="91711"/>
                  </a:cubicBezTo>
                  <a:cubicBezTo>
                    <a:pt x="661227" y="98210"/>
                    <a:pt x="661227" y="96585"/>
                    <a:pt x="661227" y="99835"/>
                  </a:cubicBezTo>
                  <a:cubicBezTo>
                    <a:pt x="661227" y="101460"/>
                    <a:pt x="661227" y="104709"/>
                    <a:pt x="662851" y="106334"/>
                  </a:cubicBezTo>
                  <a:cubicBezTo>
                    <a:pt x="662851" y="107959"/>
                    <a:pt x="661227" y="112833"/>
                    <a:pt x="662851" y="116083"/>
                  </a:cubicBezTo>
                  <a:cubicBezTo>
                    <a:pt x="662851" y="119332"/>
                    <a:pt x="662851" y="119332"/>
                    <a:pt x="664476" y="120957"/>
                  </a:cubicBezTo>
                  <a:cubicBezTo>
                    <a:pt x="667725" y="120957"/>
                    <a:pt x="666101" y="122582"/>
                    <a:pt x="667725" y="122582"/>
                  </a:cubicBezTo>
                  <a:cubicBezTo>
                    <a:pt x="667725" y="124207"/>
                    <a:pt x="669350" y="127456"/>
                    <a:pt x="669350" y="127456"/>
                  </a:cubicBezTo>
                  <a:cubicBezTo>
                    <a:pt x="669350" y="127456"/>
                    <a:pt x="667725" y="125832"/>
                    <a:pt x="674224" y="133956"/>
                  </a:cubicBezTo>
                  <a:cubicBezTo>
                    <a:pt x="680722" y="140455"/>
                    <a:pt x="675848" y="138830"/>
                    <a:pt x="675848" y="138830"/>
                  </a:cubicBezTo>
                  <a:cubicBezTo>
                    <a:pt x="675848" y="138830"/>
                    <a:pt x="677473" y="142080"/>
                    <a:pt x="677473" y="143704"/>
                  </a:cubicBezTo>
                  <a:cubicBezTo>
                    <a:pt x="675848" y="146954"/>
                    <a:pt x="677473" y="150204"/>
                    <a:pt x="677473" y="153453"/>
                  </a:cubicBezTo>
                  <a:cubicBezTo>
                    <a:pt x="679098" y="155078"/>
                    <a:pt x="679098" y="156703"/>
                    <a:pt x="682347" y="158328"/>
                  </a:cubicBezTo>
                  <a:cubicBezTo>
                    <a:pt x="683972" y="158328"/>
                    <a:pt x="682347" y="159952"/>
                    <a:pt x="682347" y="161577"/>
                  </a:cubicBezTo>
                  <a:cubicBezTo>
                    <a:pt x="682347" y="164827"/>
                    <a:pt x="682347" y="166452"/>
                    <a:pt x="687221" y="171326"/>
                  </a:cubicBezTo>
                  <a:cubicBezTo>
                    <a:pt x="688845" y="172951"/>
                    <a:pt x="688845" y="174576"/>
                    <a:pt x="690470" y="176201"/>
                  </a:cubicBezTo>
                  <a:cubicBezTo>
                    <a:pt x="692095" y="177825"/>
                    <a:pt x="693719" y="179450"/>
                    <a:pt x="696969" y="177825"/>
                  </a:cubicBezTo>
                  <a:cubicBezTo>
                    <a:pt x="701843" y="177825"/>
                    <a:pt x="700218" y="179450"/>
                    <a:pt x="701843" y="179450"/>
                  </a:cubicBezTo>
                  <a:cubicBezTo>
                    <a:pt x="705092" y="179450"/>
                    <a:pt x="705092" y="181075"/>
                    <a:pt x="706716" y="181075"/>
                  </a:cubicBezTo>
                  <a:cubicBezTo>
                    <a:pt x="708341" y="181075"/>
                    <a:pt x="708341" y="184325"/>
                    <a:pt x="709966" y="185949"/>
                  </a:cubicBezTo>
                  <a:cubicBezTo>
                    <a:pt x="709966" y="187574"/>
                    <a:pt x="711590" y="187574"/>
                    <a:pt x="713215" y="189199"/>
                  </a:cubicBezTo>
                  <a:cubicBezTo>
                    <a:pt x="713215" y="190824"/>
                    <a:pt x="719713" y="190824"/>
                    <a:pt x="722963" y="192449"/>
                  </a:cubicBezTo>
                  <a:cubicBezTo>
                    <a:pt x="726212" y="194073"/>
                    <a:pt x="719713" y="195698"/>
                    <a:pt x="719713" y="195698"/>
                  </a:cubicBezTo>
                  <a:cubicBezTo>
                    <a:pt x="719713" y="195698"/>
                    <a:pt x="724587" y="195698"/>
                    <a:pt x="727837" y="197323"/>
                  </a:cubicBezTo>
                  <a:cubicBezTo>
                    <a:pt x="731086" y="198948"/>
                    <a:pt x="731086" y="198948"/>
                    <a:pt x="732711" y="198948"/>
                  </a:cubicBezTo>
                  <a:cubicBezTo>
                    <a:pt x="732711" y="198948"/>
                    <a:pt x="732711" y="198948"/>
                    <a:pt x="734335" y="198948"/>
                  </a:cubicBezTo>
                  <a:cubicBezTo>
                    <a:pt x="737585" y="200573"/>
                    <a:pt x="732711" y="202197"/>
                    <a:pt x="732711" y="203822"/>
                  </a:cubicBezTo>
                  <a:cubicBezTo>
                    <a:pt x="731086" y="205447"/>
                    <a:pt x="732711" y="208697"/>
                    <a:pt x="732711" y="208697"/>
                  </a:cubicBezTo>
                  <a:cubicBezTo>
                    <a:pt x="732711" y="208697"/>
                    <a:pt x="734335" y="208697"/>
                    <a:pt x="735960" y="210321"/>
                  </a:cubicBezTo>
                  <a:cubicBezTo>
                    <a:pt x="737585" y="211946"/>
                    <a:pt x="735960" y="211946"/>
                    <a:pt x="737585" y="213571"/>
                  </a:cubicBezTo>
                  <a:cubicBezTo>
                    <a:pt x="740834" y="215196"/>
                    <a:pt x="739209" y="216821"/>
                    <a:pt x="742458" y="218445"/>
                  </a:cubicBezTo>
                  <a:cubicBezTo>
                    <a:pt x="745708" y="221695"/>
                    <a:pt x="742458" y="221695"/>
                    <a:pt x="745708" y="224945"/>
                  </a:cubicBezTo>
                  <a:cubicBezTo>
                    <a:pt x="747332" y="228194"/>
                    <a:pt x="745708" y="229819"/>
                    <a:pt x="745708" y="233069"/>
                  </a:cubicBezTo>
                  <a:cubicBezTo>
                    <a:pt x="745708" y="236318"/>
                    <a:pt x="747332" y="236318"/>
                    <a:pt x="748957" y="237943"/>
                  </a:cubicBezTo>
                  <a:cubicBezTo>
                    <a:pt x="748957" y="241193"/>
                    <a:pt x="748957" y="244442"/>
                    <a:pt x="752206" y="247692"/>
                  </a:cubicBezTo>
                  <a:cubicBezTo>
                    <a:pt x="753831" y="249317"/>
                    <a:pt x="753831" y="244442"/>
                    <a:pt x="757080" y="239568"/>
                  </a:cubicBezTo>
                  <a:cubicBezTo>
                    <a:pt x="757080" y="239568"/>
                    <a:pt x="757080" y="239568"/>
                    <a:pt x="758705" y="241193"/>
                  </a:cubicBezTo>
                  <a:cubicBezTo>
                    <a:pt x="758705" y="241193"/>
                    <a:pt x="760329" y="241193"/>
                    <a:pt x="760329" y="241193"/>
                  </a:cubicBezTo>
                  <a:cubicBezTo>
                    <a:pt x="763579" y="241193"/>
                    <a:pt x="761954" y="242817"/>
                    <a:pt x="763579" y="244442"/>
                  </a:cubicBezTo>
                  <a:cubicBezTo>
                    <a:pt x="763579" y="244442"/>
                    <a:pt x="763579" y="246067"/>
                    <a:pt x="763579" y="246067"/>
                  </a:cubicBezTo>
                  <a:cubicBezTo>
                    <a:pt x="763579" y="247692"/>
                    <a:pt x="766828" y="247692"/>
                    <a:pt x="768453" y="247692"/>
                  </a:cubicBezTo>
                  <a:cubicBezTo>
                    <a:pt x="771702" y="247692"/>
                    <a:pt x="771702" y="246067"/>
                    <a:pt x="771702" y="246067"/>
                  </a:cubicBezTo>
                  <a:cubicBezTo>
                    <a:pt x="771702" y="246067"/>
                    <a:pt x="771702" y="247692"/>
                    <a:pt x="774951" y="250942"/>
                  </a:cubicBezTo>
                  <a:cubicBezTo>
                    <a:pt x="776576" y="255816"/>
                    <a:pt x="774951" y="254191"/>
                    <a:pt x="774951" y="255816"/>
                  </a:cubicBezTo>
                  <a:cubicBezTo>
                    <a:pt x="774951" y="255816"/>
                    <a:pt x="774951" y="262315"/>
                    <a:pt x="774951" y="265565"/>
                  </a:cubicBezTo>
                  <a:cubicBezTo>
                    <a:pt x="776576" y="267190"/>
                    <a:pt x="778200" y="268814"/>
                    <a:pt x="779825" y="267190"/>
                  </a:cubicBezTo>
                  <a:cubicBezTo>
                    <a:pt x="781450" y="267190"/>
                    <a:pt x="781450" y="272064"/>
                    <a:pt x="781450" y="273689"/>
                  </a:cubicBezTo>
                  <a:cubicBezTo>
                    <a:pt x="781450" y="273689"/>
                    <a:pt x="786324" y="275314"/>
                    <a:pt x="786324" y="275314"/>
                  </a:cubicBezTo>
                  <a:cubicBezTo>
                    <a:pt x="786324" y="275314"/>
                    <a:pt x="791197" y="278563"/>
                    <a:pt x="792822" y="278563"/>
                  </a:cubicBezTo>
                  <a:cubicBezTo>
                    <a:pt x="794447" y="278563"/>
                    <a:pt x="794447" y="281813"/>
                    <a:pt x="794447" y="281813"/>
                  </a:cubicBezTo>
                  <a:cubicBezTo>
                    <a:pt x="794447" y="281813"/>
                    <a:pt x="799321" y="288312"/>
                    <a:pt x="802570" y="288312"/>
                  </a:cubicBezTo>
                  <a:cubicBezTo>
                    <a:pt x="805819" y="286687"/>
                    <a:pt x="807444" y="296436"/>
                    <a:pt x="807444" y="298061"/>
                  </a:cubicBezTo>
                  <a:cubicBezTo>
                    <a:pt x="807444" y="298061"/>
                    <a:pt x="812318" y="301310"/>
                    <a:pt x="813942" y="302935"/>
                  </a:cubicBezTo>
                  <a:cubicBezTo>
                    <a:pt x="813942" y="304560"/>
                    <a:pt x="815567" y="306185"/>
                    <a:pt x="815567" y="306185"/>
                  </a:cubicBezTo>
                  <a:cubicBezTo>
                    <a:pt x="815567" y="306185"/>
                    <a:pt x="817192" y="307810"/>
                    <a:pt x="820441" y="304560"/>
                  </a:cubicBezTo>
                  <a:cubicBezTo>
                    <a:pt x="820441" y="304560"/>
                    <a:pt x="823690" y="296436"/>
                    <a:pt x="825315" y="296436"/>
                  </a:cubicBezTo>
                  <a:cubicBezTo>
                    <a:pt x="825315" y="294811"/>
                    <a:pt x="826939" y="298061"/>
                    <a:pt x="826939" y="306185"/>
                  </a:cubicBezTo>
                  <a:cubicBezTo>
                    <a:pt x="826939" y="314309"/>
                    <a:pt x="825315" y="309434"/>
                    <a:pt x="823690" y="311059"/>
                  </a:cubicBezTo>
                  <a:cubicBezTo>
                    <a:pt x="820441" y="314309"/>
                    <a:pt x="822066" y="315934"/>
                    <a:pt x="822066" y="315934"/>
                  </a:cubicBezTo>
                  <a:cubicBezTo>
                    <a:pt x="823690" y="317558"/>
                    <a:pt x="823690" y="319183"/>
                    <a:pt x="823690" y="322433"/>
                  </a:cubicBezTo>
                  <a:cubicBezTo>
                    <a:pt x="823690" y="324058"/>
                    <a:pt x="823690" y="325682"/>
                    <a:pt x="823690" y="327307"/>
                  </a:cubicBezTo>
                  <a:cubicBezTo>
                    <a:pt x="825315" y="328932"/>
                    <a:pt x="822066" y="333807"/>
                    <a:pt x="822066" y="335431"/>
                  </a:cubicBezTo>
                  <a:cubicBezTo>
                    <a:pt x="822066" y="335431"/>
                    <a:pt x="822066" y="341931"/>
                    <a:pt x="822066" y="341931"/>
                  </a:cubicBezTo>
                  <a:cubicBezTo>
                    <a:pt x="822066" y="343555"/>
                    <a:pt x="820441" y="346805"/>
                    <a:pt x="820441" y="348430"/>
                  </a:cubicBezTo>
                  <a:cubicBezTo>
                    <a:pt x="820441" y="348430"/>
                    <a:pt x="820441" y="351679"/>
                    <a:pt x="822066" y="351679"/>
                  </a:cubicBezTo>
                  <a:cubicBezTo>
                    <a:pt x="822066" y="353304"/>
                    <a:pt x="823690" y="356554"/>
                    <a:pt x="823690" y="356554"/>
                  </a:cubicBezTo>
                  <a:cubicBezTo>
                    <a:pt x="825315" y="358179"/>
                    <a:pt x="825315" y="359803"/>
                    <a:pt x="826939" y="359803"/>
                  </a:cubicBezTo>
                  <a:cubicBezTo>
                    <a:pt x="826939" y="359803"/>
                    <a:pt x="826939" y="364678"/>
                    <a:pt x="828564" y="366303"/>
                  </a:cubicBezTo>
                  <a:cubicBezTo>
                    <a:pt x="830189" y="367927"/>
                    <a:pt x="830189" y="371177"/>
                    <a:pt x="830189" y="371177"/>
                  </a:cubicBezTo>
                  <a:cubicBezTo>
                    <a:pt x="830189" y="371177"/>
                    <a:pt x="830189" y="376051"/>
                    <a:pt x="831813" y="376051"/>
                  </a:cubicBezTo>
                  <a:cubicBezTo>
                    <a:pt x="833438" y="377676"/>
                    <a:pt x="831813" y="382551"/>
                    <a:pt x="831813" y="382551"/>
                  </a:cubicBezTo>
                  <a:cubicBezTo>
                    <a:pt x="831813" y="382551"/>
                    <a:pt x="831813" y="384175"/>
                    <a:pt x="831813" y="387425"/>
                  </a:cubicBezTo>
                  <a:cubicBezTo>
                    <a:pt x="831813" y="390675"/>
                    <a:pt x="830189" y="390675"/>
                    <a:pt x="830189" y="392299"/>
                  </a:cubicBezTo>
                  <a:cubicBezTo>
                    <a:pt x="830189" y="393924"/>
                    <a:pt x="828564" y="395549"/>
                    <a:pt x="828564" y="397174"/>
                  </a:cubicBezTo>
                  <a:cubicBezTo>
                    <a:pt x="828564" y="397174"/>
                    <a:pt x="826939" y="400423"/>
                    <a:pt x="825315" y="402048"/>
                  </a:cubicBezTo>
                  <a:cubicBezTo>
                    <a:pt x="825315" y="403673"/>
                    <a:pt x="823690" y="405298"/>
                    <a:pt x="823690" y="406923"/>
                  </a:cubicBezTo>
                  <a:cubicBezTo>
                    <a:pt x="823690" y="408548"/>
                    <a:pt x="823690" y="410172"/>
                    <a:pt x="823690" y="411797"/>
                  </a:cubicBezTo>
                  <a:cubicBezTo>
                    <a:pt x="823690" y="413422"/>
                    <a:pt x="823690" y="415047"/>
                    <a:pt x="823690" y="416672"/>
                  </a:cubicBezTo>
                  <a:cubicBezTo>
                    <a:pt x="823690" y="419921"/>
                    <a:pt x="822066" y="421546"/>
                    <a:pt x="822066" y="423171"/>
                  </a:cubicBezTo>
                  <a:cubicBezTo>
                    <a:pt x="822066" y="424796"/>
                    <a:pt x="820441" y="429670"/>
                    <a:pt x="820441" y="429670"/>
                  </a:cubicBezTo>
                  <a:cubicBezTo>
                    <a:pt x="820441" y="429670"/>
                    <a:pt x="818816" y="434544"/>
                    <a:pt x="818816" y="436169"/>
                  </a:cubicBezTo>
                  <a:cubicBezTo>
                    <a:pt x="818816" y="436169"/>
                    <a:pt x="817192" y="439419"/>
                    <a:pt x="817192" y="441044"/>
                  </a:cubicBezTo>
                  <a:cubicBezTo>
                    <a:pt x="817192" y="442668"/>
                    <a:pt x="815567" y="445918"/>
                    <a:pt x="815567" y="445918"/>
                  </a:cubicBezTo>
                  <a:cubicBezTo>
                    <a:pt x="815567" y="445918"/>
                    <a:pt x="815567" y="447543"/>
                    <a:pt x="815567" y="449168"/>
                  </a:cubicBezTo>
                  <a:cubicBezTo>
                    <a:pt x="815567" y="450792"/>
                    <a:pt x="812318" y="454042"/>
                    <a:pt x="812318" y="454042"/>
                  </a:cubicBezTo>
                  <a:cubicBezTo>
                    <a:pt x="812318" y="454042"/>
                    <a:pt x="810693" y="457292"/>
                    <a:pt x="812318" y="457292"/>
                  </a:cubicBezTo>
                  <a:cubicBezTo>
                    <a:pt x="813942" y="457292"/>
                    <a:pt x="812318" y="462166"/>
                    <a:pt x="812318" y="462166"/>
                  </a:cubicBezTo>
                  <a:cubicBezTo>
                    <a:pt x="812318" y="462166"/>
                    <a:pt x="809068" y="465416"/>
                    <a:pt x="807444" y="468665"/>
                  </a:cubicBezTo>
                  <a:cubicBezTo>
                    <a:pt x="804195" y="471915"/>
                    <a:pt x="805819" y="470290"/>
                    <a:pt x="804195" y="471915"/>
                  </a:cubicBezTo>
                  <a:cubicBezTo>
                    <a:pt x="802570" y="473540"/>
                    <a:pt x="800945" y="473540"/>
                    <a:pt x="799321" y="476789"/>
                  </a:cubicBezTo>
                  <a:cubicBezTo>
                    <a:pt x="796071" y="480039"/>
                    <a:pt x="796071" y="478414"/>
                    <a:pt x="794447" y="480039"/>
                  </a:cubicBezTo>
                  <a:cubicBezTo>
                    <a:pt x="794447" y="480039"/>
                    <a:pt x="792822" y="483289"/>
                    <a:pt x="791197" y="484913"/>
                  </a:cubicBezTo>
                  <a:cubicBezTo>
                    <a:pt x="787948" y="486538"/>
                    <a:pt x="787948" y="488163"/>
                    <a:pt x="787948" y="488163"/>
                  </a:cubicBezTo>
                  <a:cubicBezTo>
                    <a:pt x="787948" y="488163"/>
                    <a:pt x="787948" y="489788"/>
                    <a:pt x="787948" y="493037"/>
                  </a:cubicBezTo>
                  <a:cubicBezTo>
                    <a:pt x="787948" y="494662"/>
                    <a:pt x="786324" y="494662"/>
                    <a:pt x="786324" y="494662"/>
                  </a:cubicBezTo>
                  <a:cubicBezTo>
                    <a:pt x="786324" y="494662"/>
                    <a:pt x="783074" y="499537"/>
                    <a:pt x="783074" y="501161"/>
                  </a:cubicBezTo>
                  <a:cubicBezTo>
                    <a:pt x="781450" y="502786"/>
                    <a:pt x="779825" y="506036"/>
                    <a:pt x="779825" y="506036"/>
                  </a:cubicBezTo>
                  <a:cubicBezTo>
                    <a:pt x="779825" y="506036"/>
                    <a:pt x="779825" y="509285"/>
                    <a:pt x="778200" y="509285"/>
                  </a:cubicBezTo>
                  <a:cubicBezTo>
                    <a:pt x="776576" y="510910"/>
                    <a:pt x="778200" y="512535"/>
                    <a:pt x="776576" y="514160"/>
                  </a:cubicBezTo>
                  <a:cubicBezTo>
                    <a:pt x="776576" y="515785"/>
                    <a:pt x="776576" y="517409"/>
                    <a:pt x="776576" y="519034"/>
                  </a:cubicBezTo>
                  <a:cubicBezTo>
                    <a:pt x="774951" y="520659"/>
                    <a:pt x="774951" y="522284"/>
                    <a:pt x="774951" y="522284"/>
                  </a:cubicBezTo>
                  <a:cubicBezTo>
                    <a:pt x="774951" y="523909"/>
                    <a:pt x="773327" y="527158"/>
                    <a:pt x="773327" y="527158"/>
                  </a:cubicBezTo>
                  <a:cubicBezTo>
                    <a:pt x="773327" y="527158"/>
                    <a:pt x="773327" y="527158"/>
                    <a:pt x="768453" y="533657"/>
                  </a:cubicBezTo>
                  <a:cubicBezTo>
                    <a:pt x="768453" y="533657"/>
                    <a:pt x="766828" y="536907"/>
                    <a:pt x="765203" y="540157"/>
                  </a:cubicBezTo>
                  <a:cubicBezTo>
                    <a:pt x="765203" y="541781"/>
                    <a:pt x="765203" y="541781"/>
                    <a:pt x="761954" y="545031"/>
                  </a:cubicBezTo>
                  <a:cubicBezTo>
                    <a:pt x="761954" y="545031"/>
                    <a:pt x="761954" y="549905"/>
                    <a:pt x="761954" y="549905"/>
                  </a:cubicBezTo>
                  <a:cubicBezTo>
                    <a:pt x="761954" y="551530"/>
                    <a:pt x="761954" y="553155"/>
                    <a:pt x="761954" y="554780"/>
                  </a:cubicBezTo>
                  <a:cubicBezTo>
                    <a:pt x="761954" y="556405"/>
                    <a:pt x="760329" y="556405"/>
                    <a:pt x="760329" y="558029"/>
                  </a:cubicBezTo>
                  <a:cubicBezTo>
                    <a:pt x="760329" y="559654"/>
                    <a:pt x="758705" y="562904"/>
                    <a:pt x="758705" y="562904"/>
                  </a:cubicBezTo>
                  <a:cubicBezTo>
                    <a:pt x="758705" y="562904"/>
                    <a:pt x="758705" y="567778"/>
                    <a:pt x="760329" y="571028"/>
                  </a:cubicBezTo>
                  <a:cubicBezTo>
                    <a:pt x="760329" y="572653"/>
                    <a:pt x="760329" y="574278"/>
                    <a:pt x="760329" y="574278"/>
                  </a:cubicBezTo>
                  <a:cubicBezTo>
                    <a:pt x="760329" y="574278"/>
                    <a:pt x="757080" y="577527"/>
                    <a:pt x="755455" y="582402"/>
                  </a:cubicBezTo>
                  <a:cubicBezTo>
                    <a:pt x="755455" y="582402"/>
                    <a:pt x="755455" y="584026"/>
                    <a:pt x="753831" y="588901"/>
                  </a:cubicBezTo>
                  <a:cubicBezTo>
                    <a:pt x="753831" y="588901"/>
                    <a:pt x="750582" y="588901"/>
                    <a:pt x="748957" y="588901"/>
                  </a:cubicBezTo>
                  <a:cubicBezTo>
                    <a:pt x="748957" y="588901"/>
                    <a:pt x="745708" y="588901"/>
                    <a:pt x="745708" y="588901"/>
                  </a:cubicBezTo>
                  <a:cubicBezTo>
                    <a:pt x="745708" y="588901"/>
                    <a:pt x="740834" y="590526"/>
                    <a:pt x="739209" y="590526"/>
                  </a:cubicBezTo>
                  <a:cubicBezTo>
                    <a:pt x="739209" y="590526"/>
                    <a:pt x="735960" y="590526"/>
                    <a:pt x="735960" y="590526"/>
                  </a:cubicBezTo>
                  <a:cubicBezTo>
                    <a:pt x="735960" y="590526"/>
                    <a:pt x="731086" y="590526"/>
                    <a:pt x="729461" y="588901"/>
                  </a:cubicBezTo>
                  <a:cubicBezTo>
                    <a:pt x="729461" y="587276"/>
                    <a:pt x="721338" y="592150"/>
                    <a:pt x="721338" y="592150"/>
                  </a:cubicBezTo>
                  <a:cubicBezTo>
                    <a:pt x="721338" y="590526"/>
                    <a:pt x="721338" y="590526"/>
                    <a:pt x="719713" y="590526"/>
                  </a:cubicBezTo>
                  <a:cubicBezTo>
                    <a:pt x="719713" y="592150"/>
                    <a:pt x="718089" y="592150"/>
                    <a:pt x="718089" y="590526"/>
                  </a:cubicBezTo>
                  <a:cubicBezTo>
                    <a:pt x="718089" y="588901"/>
                    <a:pt x="714840" y="592150"/>
                    <a:pt x="711590" y="595400"/>
                  </a:cubicBezTo>
                  <a:cubicBezTo>
                    <a:pt x="708341" y="597025"/>
                    <a:pt x="708341" y="598650"/>
                    <a:pt x="708341" y="598650"/>
                  </a:cubicBezTo>
                  <a:cubicBezTo>
                    <a:pt x="708341" y="598650"/>
                    <a:pt x="705092" y="601899"/>
                    <a:pt x="703467" y="603524"/>
                  </a:cubicBezTo>
                  <a:cubicBezTo>
                    <a:pt x="703467" y="603524"/>
                    <a:pt x="700218" y="606774"/>
                    <a:pt x="695344" y="611648"/>
                  </a:cubicBezTo>
                  <a:cubicBezTo>
                    <a:pt x="695344" y="611648"/>
                    <a:pt x="695344" y="611648"/>
                    <a:pt x="692095" y="613273"/>
                  </a:cubicBezTo>
                  <a:cubicBezTo>
                    <a:pt x="692095" y="613273"/>
                    <a:pt x="692095" y="613273"/>
                    <a:pt x="688845" y="613273"/>
                  </a:cubicBezTo>
                  <a:cubicBezTo>
                    <a:pt x="688845" y="613273"/>
                    <a:pt x="685596" y="616522"/>
                    <a:pt x="685596" y="618147"/>
                  </a:cubicBezTo>
                  <a:cubicBezTo>
                    <a:pt x="685596" y="619772"/>
                    <a:pt x="683972" y="621397"/>
                    <a:pt x="683972" y="621397"/>
                  </a:cubicBezTo>
                  <a:cubicBezTo>
                    <a:pt x="682347" y="619772"/>
                    <a:pt x="682347" y="618147"/>
                    <a:pt x="682347" y="618147"/>
                  </a:cubicBezTo>
                  <a:cubicBezTo>
                    <a:pt x="682347" y="618147"/>
                    <a:pt x="677473" y="616522"/>
                    <a:pt x="677473" y="614898"/>
                  </a:cubicBezTo>
                  <a:cubicBezTo>
                    <a:pt x="677473" y="614898"/>
                    <a:pt x="675848" y="611648"/>
                    <a:pt x="675848" y="611648"/>
                  </a:cubicBezTo>
                  <a:cubicBezTo>
                    <a:pt x="675848" y="611648"/>
                    <a:pt x="675848" y="611648"/>
                    <a:pt x="672599" y="610023"/>
                  </a:cubicBezTo>
                  <a:cubicBezTo>
                    <a:pt x="672599" y="610023"/>
                    <a:pt x="672599" y="610023"/>
                    <a:pt x="667725" y="610023"/>
                  </a:cubicBezTo>
                  <a:cubicBezTo>
                    <a:pt x="667725" y="610023"/>
                    <a:pt x="664476" y="608398"/>
                    <a:pt x="662851" y="608398"/>
                  </a:cubicBezTo>
                  <a:cubicBezTo>
                    <a:pt x="661227" y="606774"/>
                    <a:pt x="659602" y="606774"/>
                    <a:pt x="659602" y="606774"/>
                  </a:cubicBezTo>
                  <a:cubicBezTo>
                    <a:pt x="661227" y="605149"/>
                    <a:pt x="662851" y="606774"/>
                    <a:pt x="664476" y="605149"/>
                  </a:cubicBezTo>
                  <a:cubicBezTo>
                    <a:pt x="667725" y="603524"/>
                    <a:pt x="662851" y="600274"/>
                    <a:pt x="662851" y="600274"/>
                  </a:cubicBezTo>
                  <a:cubicBezTo>
                    <a:pt x="662851" y="600274"/>
                    <a:pt x="662851" y="600274"/>
                    <a:pt x="657977" y="603524"/>
                  </a:cubicBezTo>
                  <a:cubicBezTo>
                    <a:pt x="657977" y="603524"/>
                    <a:pt x="657977" y="603524"/>
                    <a:pt x="654728" y="601899"/>
                  </a:cubicBezTo>
                  <a:cubicBezTo>
                    <a:pt x="654728" y="600274"/>
                    <a:pt x="654728" y="598650"/>
                    <a:pt x="656353" y="597025"/>
                  </a:cubicBezTo>
                  <a:cubicBezTo>
                    <a:pt x="657977" y="595400"/>
                    <a:pt x="653103" y="593775"/>
                    <a:pt x="653103" y="593775"/>
                  </a:cubicBezTo>
                  <a:cubicBezTo>
                    <a:pt x="653103" y="593775"/>
                    <a:pt x="653103" y="593775"/>
                    <a:pt x="649854" y="597025"/>
                  </a:cubicBezTo>
                  <a:cubicBezTo>
                    <a:pt x="649854" y="597025"/>
                    <a:pt x="648230" y="598650"/>
                    <a:pt x="648230" y="601899"/>
                  </a:cubicBezTo>
                  <a:cubicBezTo>
                    <a:pt x="648230" y="601899"/>
                    <a:pt x="648230" y="601899"/>
                    <a:pt x="644980" y="603524"/>
                  </a:cubicBezTo>
                  <a:cubicBezTo>
                    <a:pt x="644980" y="603524"/>
                    <a:pt x="644980" y="603524"/>
                    <a:pt x="643356" y="601899"/>
                  </a:cubicBezTo>
                  <a:cubicBezTo>
                    <a:pt x="643356" y="601899"/>
                    <a:pt x="643356" y="601899"/>
                    <a:pt x="640106" y="605149"/>
                  </a:cubicBezTo>
                  <a:cubicBezTo>
                    <a:pt x="640106" y="605149"/>
                    <a:pt x="640106" y="605149"/>
                    <a:pt x="636857" y="606774"/>
                  </a:cubicBezTo>
                  <a:cubicBezTo>
                    <a:pt x="636857" y="606774"/>
                    <a:pt x="636857" y="606774"/>
                    <a:pt x="631983" y="611648"/>
                  </a:cubicBezTo>
                  <a:cubicBezTo>
                    <a:pt x="631983" y="611648"/>
                    <a:pt x="631983" y="611648"/>
                    <a:pt x="625485" y="614898"/>
                  </a:cubicBezTo>
                  <a:cubicBezTo>
                    <a:pt x="625485" y="614898"/>
                    <a:pt x="625485" y="614898"/>
                    <a:pt x="625485" y="613273"/>
                  </a:cubicBezTo>
                  <a:cubicBezTo>
                    <a:pt x="625485" y="613273"/>
                    <a:pt x="622235" y="613273"/>
                    <a:pt x="622235" y="613273"/>
                  </a:cubicBezTo>
                  <a:cubicBezTo>
                    <a:pt x="622235" y="613273"/>
                    <a:pt x="617361" y="613273"/>
                    <a:pt x="617361" y="611648"/>
                  </a:cubicBezTo>
                  <a:cubicBezTo>
                    <a:pt x="617361" y="610023"/>
                    <a:pt x="614112" y="610023"/>
                    <a:pt x="614112" y="610023"/>
                  </a:cubicBezTo>
                  <a:cubicBezTo>
                    <a:pt x="614112" y="610023"/>
                    <a:pt x="614112" y="610023"/>
                    <a:pt x="610863" y="608398"/>
                  </a:cubicBezTo>
                  <a:cubicBezTo>
                    <a:pt x="610863" y="608398"/>
                    <a:pt x="607613" y="606774"/>
                    <a:pt x="607613" y="605149"/>
                  </a:cubicBezTo>
                  <a:cubicBezTo>
                    <a:pt x="607613" y="603524"/>
                    <a:pt x="602740" y="605149"/>
                    <a:pt x="602740" y="605149"/>
                  </a:cubicBezTo>
                  <a:cubicBezTo>
                    <a:pt x="602740" y="605149"/>
                    <a:pt x="597866" y="605149"/>
                    <a:pt x="594616" y="603524"/>
                  </a:cubicBezTo>
                  <a:cubicBezTo>
                    <a:pt x="592992" y="603524"/>
                    <a:pt x="592992" y="603524"/>
                    <a:pt x="592992" y="603524"/>
                  </a:cubicBezTo>
                  <a:cubicBezTo>
                    <a:pt x="591367" y="603524"/>
                    <a:pt x="591367" y="603524"/>
                    <a:pt x="591367" y="603524"/>
                  </a:cubicBezTo>
                  <a:cubicBezTo>
                    <a:pt x="588118" y="601899"/>
                    <a:pt x="588118" y="603524"/>
                    <a:pt x="586493" y="603524"/>
                  </a:cubicBezTo>
                  <a:cubicBezTo>
                    <a:pt x="586493" y="603524"/>
                    <a:pt x="581619" y="601899"/>
                    <a:pt x="581619" y="601899"/>
                  </a:cubicBezTo>
                  <a:cubicBezTo>
                    <a:pt x="581619" y="600274"/>
                    <a:pt x="573496" y="597025"/>
                    <a:pt x="573496" y="597025"/>
                  </a:cubicBezTo>
                  <a:cubicBezTo>
                    <a:pt x="573496" y="595400"/>
                    <a:pt x="568622" y="597025"/>
                    <a:pt x="568622" y="597025"/>
                  </a:cubicBezTo>
                  <a:cubicBezTo>
                    <a:pt x="566998" y="595400"/>
                    <a:pt x="563748" y="597025"/>
                    <a:pt x="562124" y="595400"/>
                  </a:cubicBezTo>
                  <a:cubicBezTo>
                    <a:pt x="562124" y="593775"/>
                    <a:pt x="560499" y="592150"/>
                    <a:pt x="558874" y="588901"/>
                  </a:cubicBezTo>
                  <a:cubicBezTo>
                    <a:pt x="557250" y="587276"/>
                    <a:pt x="555625" y="585651"/>
                    <a:pt x="552376" y="582402"/>
                  </a:cubicBezTo>
                  <a:cubicBezTo>
                    <a:pt x="552376" y="582402"/>
                    <a:pt x="550751" y="582402"/>
                    <a:pt x="550751" y="577527"/>
                  </a:cubicBezTo>
                  <a:cubicBezTo>
                    <a:pt x="550751" y="575902"/>
                    <a:pt x="550751" y="575902"/>
                    <a:pt x="549127" y="571028"/>
                  </a:cubicBezTo>
                  <a:cubicBezTo>
                    <a:pt x="549127" y="567778"/>
                    <a:pt x="547502" y="569403"/>
                    <a:pt x="547502" y="567778"/>
                  </a:cubicBezTo>
                  <a:cubicBezTo>
                    <a:pt x="549127" y="566154"/>
                    <a:pt x="547502" y="566154"/>
                    <a:pt x="547502" y="564529"/>
                  </a:cubicBezTo>
                  <a:cubicBezTo>
                    <a:pt x="547502" y="562904"/>
                    <a:pt x="547502" y="561279"/>
                    <a:pt x="547502" y="561279"/>
                  </a:cubicBezTo>
                  <a:cubicBezTo>
                    <a:pt x="547502" y="561279"/>
                    <a:pt x="545877" y="559654"/>
                    <a:pt x="547502" y="554780"/>
                  </a:cubicBezTo>
                  <a:cubicBezTo>
                    <a:pt x="547502" y="553155"/>
                    <a:pt x="545877" y="553155"/>
                    <a:pt x="542628" y="549905"/>
                  </a:cubicBezTo>
                  <a:cubicBezTo>
                    <a:pt x="542628" y="549905"/>
                    <a:pt x="539379" y="546656"/>
                    <a:pt x="539379" y="546656"/>
                  </a:cubicBezTo>
                  <a:cubicBezTo>
                    <a:pt x="539379" y="546656"/>
                    <a:pt x="539379" y="541781"/>
                    <a:pt x="539379" y="540157"/>
                  </a:cubicBezTo>
                  <a:cubicBezTo>
                    <a:pt x="541003" y="540157"/>
                    <a:pt x="537754" y="540157"/>
                    <a:pt x="537754" y="538532"/>
                  </a:cubicBezTo>
                  <a:cubicBezTo>
                    <a:pt x="537754" y="535282"/>
                    <a:pt x="531256" y="536907"/>
                    <a:pt x="531256" y="536907"/>
                  </a:cubicBezTo>
                  <a:cubicBezTo>
                    <a:pt x="531256" y="536907"/>
                    <a:pt x="526382" y="540157"/>
                    <a:pt x="521508" y="538532"/>
                  </a:cubicBezTo>
                  <a:cubicBezTo>
                    <a:pt x="519883" y="536907"/>
                    <a:pt x="519883" y="536907"/>
                    <a:pt x="521508" y="535282"/>
                  </a:cubicBezTo>
                  <a:cubicBezTo>
                    <a:pt x="521508" y="533657"/>
                    <a:pt x="521508" y="533657"/>
                    <a:pt x="521508" y="532033"/>
                  </a:cubicBezTo>
                  <a:cubicBezTo>
                    <a:pt x="521508" y="530408"/>
                    <a:pt x="523132" y="528783"/>
                    <a:pt x="523132" y="527158"/>
                  </a:cubicBezTo>
                  <a:cubicBezTo>
                    <a:pt x="524757" y="523909"/>
                    <a:pt x="523132" y="522284"/>
                    <a:pt x="523132" y="520659"/>
                  </a:cubicBezTo>
                  <a:cubicBezTo>
                    <a:pt x="524757" y="519034"/>
                    <a:pt x="521508" y="517409"/>
                    <a:pt x="523132" y="517409"/>
                  </a:cubicBezTo>
                  <a:cubicBezTo>
                    <a:pt x="523132" y="517409"/>
                    <a:pt x="518258" y="514160"/>
                    <a:pt x="513385" y="514160"/>
                  </a:cubicBezTo>
                  <a:cubicBezTo>
                    <a:pt x="513385" y="514160"/>
                    <a:pt x="511760" y="517409"/>
                    <a:pt x="511760" y="519034"/>
                  </a:cubicBezTo>
                  <a:cubicBezTo>
                    <a:pt x="511760" y="520659"/>
                    <a:pt x="510135" y="523909"/>
                    <a:pt x="510135" y="525533"/>
                  </a:cubicBezTo>
                  <a:cubicBezTo>
                    <a:pt x="510135" y="525533"/>
                    <a:pt x="506886" y="527158"/>
                    <a:pt x="505261" y="527158"/>
                  </a:cubicBezTo>
                  <a:cubicBezTo>
                    <a:pt x="505261" y="525533"/>
                    <a:pt x="502012" y="527158"/>
                    <a:pt x="502012" y="527158"/>
                  </a:cubicBezTo>
                  <a:cubicBezTo>
                    <a:pt x="502012" y="527158"/>
                    <a:pt x="502012" y="527158"/>
                    <a:pt x="498763" y="527158"/>
                  </a:cubicBezTo>
                  <a:cubicBezTo>
                    <a:pt x="498763" y="527158"/>
                    <a:pt x="498763" y="527158"/>
                    <a:pt x="495514" y="532033"/>
                  </a:cubicBezTo>
                  <a:cubicBezTo>
                    <a:pt x="495514" y="532033"/>
                    <a:pt x="495514" y="532033"/>
                    <a:pt x="492264" y="528783"/>
                  </a:cubicBezTo>
                  <a:cubicBezTo>
                    <a:pt x="492264" y="528783"/>
                    <a:pt x="493889" y="527158"/>
                    <a:pt x="495514" y="523909"/>
                  </a:cubicBezTo>
                  <a:cubicBezTo>
                    <a:pt x="497138" y="522284"/>
                    <a:pt x="495514" y="522284"/>
                    <a:pt x="497138" y="522284"/>
                  </a:cubicBezTo>
                  <a:cubicBezTo>
                    <a:pt x="497138" y="523909"/>
                    <a:pt x="497138" y="523909"/>
                    <a:pt x="497138" y="523909"/>
                  </a:cubicBezTo>
                  <a:cubicBezTo>
                    <a:pt x="500387" y="522284"/>
                    <a:pt x="500387" y="522284"/>
                    <a:pt x="502012" y="520659"/>
                  </a:cubicBezTo>
                  <a:cubicBezTo>
                    <a:pt x="503637" y="520659"/>
                    <a:pt x="502012" y="520659"/>
                    <a:pt x="503637" y="517409"/>
                  </a:cubicBezTo>
                  <a:cubicBezTo>
                    <a:pt x="505261" y="512535"/>
                    <a:pt x="503637" y="514160"/>
                    <a:pt x="503637" y="510910"/>
                  </a:cubicBezTo>
                  <a:cubicBezTo>
                    <a:pt x="502012" y="509285"/>
                    <a:pt x="502012" y="510910"/>
                    <a:pt x="503637" y="507661"/>
                  </a:cubicBezTo>
                  <a:cubicBezTo>
                    <a:pt x="505261" y="506036"/>
                    <a:pt x="505261" y="504411"/>
                    <a:pt x="505261" y="502786"/>
                  </a:cubicBezTo>
                  <a:cubicBezTo>
                    <a:pt x="505261" y="502786"/>
                    <a:pt x="506886" y="497912"/>
                    <a:pt x="506886" y="497912"/>
                  </a:cubicBezTo>
                  <a:cubicBezTo>
                    <a:pt x="506886" y="496287"/>
                    <a:pt x="508511" y="494662"/>
                    <a:pt x="510135" y="493037"/>
                  </a:cubicBezTo>
                  <a:cubicBezTo>
                    <a:pt x="510135" y="491413"/>
                    <a:pt x="508511" y="489788"/>
                    <a:pt x="510135" y="488163"/>
                  </a:cubicBezTo>
                  <a:cubicBezTo>
                    <a:pt x="510135" y="486538"/>
                    <a:pt x="510135" y="484913"/>
                    <a:pt x="510135" y="484913"/>
                  </a:cubicBezTo>
                  <a:cubicBezTo>
                    <a:pt x="511760" y="484913"/>
                    <a:pt x="511760" y="480039"/>
                    <a:pt x="511760" y="480039"/>
                  </a:cubicBezTo>
                  <a:cubicBezTo>
                    <a:pt x="513385" y="480039"/>
                    <a:pt x="508511" y="473540"/>
                    <a:pt x="508511" y="475164"/>
                  </a:cubicBezTo>
                  <a:cubicBezTo>
                    <a:pt x="506886" y="476789"/>
                    <a:pt x="508511" y="480039"/>
                    <a:pt x="508511" y="480039"/>
                  </a:cubicBezTo>
                  <a:cubicBezTo>
                    <a:pt x="508511" y="480039"/>
                    <a:pt x="508511" y="480039"/>
                    <a:pt x="505261" y="481664"/>
                  </a:cubicBezTo>
                  <a:cubicBezTo>
                    <a:pt x="505261" y="481664"/>
                    <a:pt x="503637" y="484913"/>
                    <a:pt x="503637" y="484913"/>
                  </a:cubicBezTo>
                  <a:cubicBezTo>
                    <a:pt x="503637" y="486538"/>
                    <a:pt x="503637" y="488163"/>
                    <a:pt x="500387" y="491413"/>
                  </a:cubicBezTo>
                  <a:cubicBezTo>
                    <a:pt x="500387" y="491413"/>
                    <a:pt x="497138" y="494662"/>
                    <a:pt x="497138" y="494662"/>
                  </a:cubicBezTo>
                  <a:cubicBezTo>
                    <a:pt x="495514" y="494662"/>
                    <a:pt x="493889" y="496287"/>
                    <a:pt x="493889" y="496287"/>
                  </a:cubicBezTo>
                  <a:cubicBezTo>
                    <a:pt x="493889" y="496287"/>
                    <a:pt x="489015" y="499537"/>
                    <a:pt x="490640" y="499537"/>
                  </a:cubicBezTo>
                  <a:cubicBezTo>
                    <a:pt x="490640" y="499537"/>
                    <a:pt x="487390" y="502786"/>
                    <a:pt x="487390" y="502786"/>
                  </a:cubicBezTo>
                  <a:cubicBezTo>
                    <a:pt x="487390" y="502786"/>
                    <a:pt x="487390" y="502786"/>
                    <a:pt x="482517" y="506036"/>
                  </a:cubicBezTo>
                  <a:cubicBezTo>
                    <a:pt x="482517" y="506036"/>
                    <a:pt x="482517" y="506036"/>
                    <a:pt x="476018" y="512535"/>
                  </a:cubicBezTo>
                  <a:cubicBezTo>
                    <a:pt x="476018" y="512535"/>
                    <a:pt x="474393" y="514160"/>
                    <a:pt x="474393" y="515785"/>
                  </a:cubicBezTo>
                  <a:cubicBezTo>
                    <a:pt x="472769" y="517409"/>
                    <a:pt x="472769" y="520659"/>
                    <a:pt x="472769" y="520659"/>
                  </a:cubicBezTo>
                  <a:cubicBezTo>
                    <a:pt x="474393" y="520659"/>
                    <a:pt x="471144" y="523909"/>
                    <a:pt x="471144" y="523909"/>
                  </a:cubicBezTo>
                  <a:cubicBezTo>
                    <a:pt x="471144" y="523909"/>
                    <a:pt x="469519" y="525533"/>
                    <a:pt x="467895" y="523909"/>
                  </a:cubicBezTo>
                  <a:cubicBezTo>
                    <a:pt x="467895" y="522284"/>
                    <a:pt x="463021" y="522284"/>
                    <a:pt x="463021" y="522284"/>
                  </a:cubicBezTo>
                  <a:cubicBezTo>
                    <a:pt x="463021" y="522284"/>
                    <a:pt x="459772" y="519034"/>
                    <a:pt x="458147" y="514160"/>
                  </a:cubicBezTo>
                  <a:cubicBezTo>
                    <a:pt x="458147" y="512535"/>
                    <a:pt x="458147" y="512535"/>
                    <a:pt x="456522" y="507661"/>
                  </a:cubicBezTo>
                  <a:cubicBezTo>
                    <a:pt x="456522" y="507661"/>
                    <a:pt x="454898" y="506036"/>
                    <a:pt x="454898" y="504411"/>
                  </a:cubicBezTo>
                  <a:cubicBezTo>
                    <a:pt x="454898" y="502786"/>
                    <a:pt x="454898" y="502786"/>
                    <a:pt x="454898" y="501161"/>
                  </a:cubicBezTo>
                  <a:cubicBezTo>
                    <a:pt x="456522" y="499537"/>
                    <a:pt x="451648" y="497912"/>
                    <a:pt x="451648" y="497912"/>
                  </a:cubicBezTo>
                  <a:cubicBezTo>
                    <a:pt x="451648" y="496287"/>
                    <a:pt x="450024" y="496287"/>
                    <a:pt x="448399" y="491413"/>
                  </a:cubicBezTo>
                  <a:cubicBezTo>
                    <a:pt x="448399" y="491413"/>
                    <a:pt x="448399" y="489788"/>
                    <a:pt x="446775" y="486538"/>
                  </a:cubicBezTo>
                  <a:cubicBezTo>
                    <a:pt x="446775" y="486538"/>
                    <a:pt x="440276" y="486538"/>
                    <a:pt x="440276" y="484913"/>
                  </a:cubicBezTo>
                  <a:cubicBezTo>
                    <a:pt x="440276" y="483289"/>
                    <a:pt x="437027" y="483289"/>
                    <a:pt x="433777" y="476789"/>
                  </a:cubicBezTo>
                  <a:cubicBezTo>
                    <a:pt x="432153" y="475164"/>
                    <a:pt x="435402" y="476789"/>
                    <a:pt x="437027" y="473540"/>
                  </a:cubicBezTo>
                  <a:cubicBezTo>
                    <a:pt x="438651" y="470290"/>
                    <a:pt x="438651" y="471915"/>
                    <a:pt x="438651" y="471915"/>
                  </a:cubicBezTo>
                  <a:cubicBezTo>
                    <a:pt x="438651" y="471915"/>
                    <a:pt x="437027" y="471915"/>
                    <a:pt x="437027" y="470290"/>
                  </a:cubicBezTo>
                  <a:cubicBezTo>
                    <a:pt x="437027" y="467040"/>
                    <a:pt x="433777" y="468665"/>
                    <a:pt x="433777" y="468665"/>
                  </a:cubicBezTo>
                  <a:cubicBezTo>
                    <a:pt x="432153" y="467040"/>
                    <a:pt x="430528" y="467040"/>
                    <a:pt x="427279" y="463791"/>
                  </a:cubicBezTo>
                  <a:cubicBezTo>
                    <a:pt x="427279" y="462166"/>
                    <a:pt x="425654" y="462166"/>
                    <a:pt x="424030" y="460541"/>
                  </a:cubicBezTo>
                  <a:cubicBezTo>
                    <a:pt x="422405" y="460541"/>
                    <a:pt x="422405" y="460541"/>
                    <a:pt x="417531" y="462166"/>
                  </a:cubicBezTo>
                  <a:cubicBezTo>
                    <a:pt x="417531" y="462166"/>
                    <a:pt x="414282" y="462166"/>
                    <a:pt x="412657" y="457292"/>
                  </a:cubicBezTo>
                  <a:cubicBezTo>
                    <a:pt x="412657" y="457292"/>
                    <a:pt x="411033" y="455667"/>
                    <a:pt x="409408" y="457292"/>
                  </a:cubicBezTo>
                  <a:cubicBezTo>
                    <a:pt x="407783" y="457292"/>
                    <a:pt x="402909" y="458916"/>
                    <a:pt x="402909" y="458916"/>
                  </a:cubicBezTo>
                  <a:cubicBezTo>
                    <a:pt x="402909" y="458916"/>
                    <a:pt x="402909" y="458916"/>
                    <a:pt x="398035" y="458916"/>
                  </a:cubicBezTo>
                  <a:cubicBezTo>
                    <a:pt x="398035" y="458916"/>
                    <a:pt x="393162" y="458916"/>
                    <a:pt x="393162" y="457292"/>
                  </a:cubicBezTo>
                  <a:cubicBezTo>
                    <a:pt x="391537" y="457292"/>
                    <a:pt x="393162" y="454042"/>
                    <a:pt x="391537" y="452417"/>
                  </a:cubicBezTo>
                  <a:cubicBezTo>
                    <a:pt x="388288" y="452417"/>
                    <a:pt x="385038" y="449168"/>
                    <a:pt x="385038" y="449168"/>
                  </a:cubicBezTo>
                  <a:cubicBezTo>
                    <a:pt x="385038" y="449168"/>
                    <a:pt x="380164" y="445918"/>
                    <a:pt x="378540" y="445918"/>
                  </a:cubicBezTo>
                  <a:cubicBezTo>
                    <a:pt x="376915" y="444293"/>
                    <a:pt x="372041" y="445918"/>
                    <a:pt x="372041" y="445918"/>
                  </a:cubicBezTo>
                  <a:cubicBezTo>
                    <a:pt x="372041" y="445918"/>
                    <a:pt x="367167" y="447543"/>
                    <a:pt x="365543" y="447543"/>
                  </a:cubicBezTo>
                  <a:cubicBezTo>
                    <a:pt x="365543" y="445918"/>
                    <a:pt x="363918" y="445918"/>
                    <a:pt x="362293" y="447543"/>
                  </a:cubicBezTo>
                  <a:cubicBezTo>
                    <a:pt x="359044" y="447543"/>
                    <a:pt x="357420" y="447543"/>
                    <a:pt x="354170" y="447543"/>
                  </a:cubicBezTo>
                  <a:cubicBezTo>
                    <a:pt x="352546" y="447543"/>
                    <a:pt x="350921" y="447543"/>
                    <a:pt x="349296" y="447543"/>
                  </a:cubicBezTo>
                  <a:cubicBezTo>
                    <a:pt x="349296" y="447543"/>
                    <a:pt x="349296" y="447543"/>
                    <a:pt x="347672" y="447543"/>
                  </a:cubicBezTo>
                  <a:cubicBezTo>
                    <a:pt x="347672" y="447543"/>
                    <a:pt x="346047" y="447543"/>
                    <a:pt x="344422" y="447543"/>
                  </a:cubicBezTo>
                  <a:cubicBezTo>
                    <a:pt x="342798" y="449168"/>
                    <a:pt x="341173" y="449168"/>
                    <a:pt x="339549" y="449168"/>
                  </a:cubicBezTo>
                  <a:cubicBezTo>
                    <a:pt x="337924" y="447543"/>
                    <a:pt x="334675" y="449168"/>
                    <a:pt x="334675" y="449168"/>
                  </a:cubicBezTo>
                  <a:cubicBezTo>
                    <a:pt x="334675" y="449168"/>
                    <a:pt x="329801" y="449168"/>
                    <a:pt x="328176" y="449168"/>
                  </a:cubicBezTo>
                  <a:cubicBezTo>
                    <a:pt x="326551" y="449168"/>
                    <a:pt x="324927" y="449168"/>
                    <a:pt x="323302" y="449168"/>
                  </a:cubicBezTo>
                  <a:cubicBezTo>
                    <a:pt x="321678" y="450792"/>
                    <a:pt x="320053" y="450792"/>
                    <a:pt x="318428" y="452417"/>
                  </a:cubicBezTo>
                  <a:cubicBezTo>
                    <a:pt x="316804" y="454042"/>
                    <a:pt x="313554" y="455667"/>
                    <a:pt x="313554" y="455667"/>
                  </a:cubicBezTo>
                  <a:cubicBezTo>
                    <a:pt x="313554" y="455667"/>
                    <a:pt x="313554" y="455667"/>
                    <a:pt x="310305" y="458916"/>
                  </a:cubicBezTo>
                  <a:cubicBezTo>
                    <a:pt x="310305" y="458916"/>
                    <a:pt x="310305" y="458916"/>
                    <a:pt x="303807" y="458916"/>
                  </a:cubicBezTo>
                  <a:cubicBezTo>
                    <a:pt x="303807" y="458916"/>
                    <a:pt x="297308" y="462166"/>
                    <a:pt x="294059" y="462166"/>
                  </a:cubicBezTo>
                  <a:cubicBezTo>
                    <a:pt x="292434" y="462166"/>
                    <a:pt x="287560" y="462166"/>
                    <a:pt x="287560" y="462166"/>
                  </a:cubicBezTo>
                  <a:cubicBezTo>
                    <a:pt x="287560" y="462166"/>
                    <a:pt x="287560" y="462166"/>
                    <a:pt x="271314" y="462166"/>
                  </a:cubicBezTo>
                  <a:cubicBezTo>
                    <a:pt x="271314" y="462166"/>
                    <a:pt x="266440" y="463791"/>
                    <a:pt x="266440" y="462166"/>
                  </a:cubicBezTo>
                  <a:cubicBezTo>
                    <a:pt x="266440" y="462166"/>
                    <a:pt x="261566" y="463791"/>
                    <a:pt x="261566" y="463791"/>
                  </a:cubicBezTo>
                  <a:cubicBezTo>
                    <a:pt x="261566" y="463791"/>
                    <a:pt x="261566" y="463791"/>
                    <a:pt x="256692" y="468665"/>
                  </a:cubicBezTo>
                  <a:cubicBezTo>
                    <a:pt x="256692" y="468665"/>
                    <a:pt x="250194" y="473540"/>
                    <a:pt x="250194" y="473540"/>
                  </a:cubicBezTo>
                  <a:cubicBezTo>
                    <a:pt x="248569" y="473540"/>
                    <a:pt x="243695" y="475164"/>
                    <a:pt x="242070" y="475164"/>
                  </a:cubicBezTo>
                  <a:cubicBezTo>
                    <a:pt x="240446" y="476789"/>
                    <a:pt x="237197" y="478414"/>
                    <a:pt x="232323" y="483289"/>
                  </a:cubicBezTo>
                  <a:cubicBezTo>
                    <a:pt x="227449" y="488163"/>
                    <a:pt x="229073" y="488163"/>
                    <a:pt x="229073" y="488163"/>
                  </a:cubicBezTo>
                  <a:cubicBezTo>
                    <a:pt x="229073" y="489788"/>
                    <a:pt x="224199" y="493037"/>
                    <a:pt x="224199" y="493037"/>
                  </a:cubicBezTo>
                  <a:cubicBezTo>
                    <a:pt x="224199" y="493037"/>
                    <a:pt x="220950" y="496287"/>
                    <a:pt x="219326" y="497912"/>
                  </a:cubicBezTo>
                  <a:cubicBezTo>
                    <a:pt x="217701" y="497912"/>
                    <a:pt x="214452" y="497912"/>
                    <a:pt x="214452" y="497912"/>
                  </a:cubicBezTo>
                  <a:cubicBezTo>
                    <a:pt x="214452" y="497912"/>
                    <a:pt x="211202" y="499537"/>
                    <a:pt x="211202" y="499537"/>
                  </a:cubicBezTo>
                  <a:cubicBezTo>
                    <a:pt x="209578" y="497912"/>
                    <a:pt x="206328" y="499537"/>
                    <a:pt x="206328" y="499537"/>
                  </a:cubicBezTo>
                  <a:cubicBezTo>
                    <a:pt x="206328" y="499537"/>
                    <a:pt x="206328" y="499537"/>
                    <a:pt x="201455" y="499537"/>
                  </a:cubicBezTo>
                  <a:cubicBezTo>
                    <a:pt x="201455" y="499537"/>
                    <a:pt x="201455" y="499537"/>
                    <a:pt x="194956" y="501161"/>
                  </a:cubicBezTo>
                  <a:cubicBezTo>
                    <a:pt x="194956" y="501161"/>
                    <a:pt x="186833" y="501161"/>
                    <a:pt x="186833" y="499537"/>
                  </a:cubicBezTo>
                  <a:cubicBezTo>
                    <a:pt x="185208" y="497912"/>
                    <a:pt x="185208" y="497912"/>
                    <a:pt x="183584" y="499537"/>
                  </a:cubicBezTo>
                  <a:cubicBezTo>
                    <a:pt x="183584" y="499537"/>
                    <a:pt x="183584" y="499537"/>
                    <a:pt x="181959" y="497912"/>
                  </a:cubicBezTo>
                  <a:cubicBezTo>
                    <a:pt x="181959" y="497912"/>
                    <a:pt x="180334" y="497912"/>
                    <a:pt x="180334" y="497912"/>
                  </a:cubicBezTo>
                  <a:cubicBezTo>
                    <a:pt x="180334" y="497912"/>
                    <a:pt x="175460" y="497912"/>
                    <a:pt x="173836" y="499537"/>
                  </a:cubicBezTo>
                  <a:cubicBezTo>
                    <a:pt x="173836" y="499537"/>
                    <a:pt x="168962" y="499537"/>
                    <a:pt x="168962" y="499537"/>
                  </a:cubicBezTo>
                  <a:cubicBezTo>
                    <a:pt x="168962" y="499537"/>
                    <a:pt x="162463" y="502786"/>
                    <a:pt x="162463" y="501161"/>
                  </a:cubicBezTo>
                  <a:cubicBezTo>
                    <a:pt x="162463" y="501161"/>
                    <a:pt x="157589" y="501161"/>
                    <a:pt x="155965" y="501161"/>
                  </a:cubicBezTo>
                  <a:cubicBezTo>
                    <a:pt x="154340" y="499537"/>
                    <a:pt x="146217" y="502786"/>
                    <a:pt x="146217" y="502786"/>
                  </a:cubicBezTo>
                  <a:cubicBezTo>
                    <a:pt x="146217" y="502786"/>
                    <a:pt x="146217" y="502786"/>
                    <a:pt x="144592" y="504411"/>
                  </a:cubicBezTo>
                  <a:cubicBezTo>
                    <a:pt x="144592" y="504411"/>
                    <a:pt x="144592" y="504411"/>
                    <a:pt x="141343" y="509285"/>
                  </a:cubicBezTo>
                  <a:cubicBezTo>
                    <a:pt x="141343" y="509285"/>
                    <a:pt x="141343" y="509285"/>
                    <a:pt x="131595" y="512535"/>
                  </a:cubicBezTo>
                  <a:cubicBezTo>
                    <a:pt x="131595" y="512535"/>
                    <a:pt x="131595" y="512535"/>
                    <a:pt x="125097" y="515785"/>
                  </a:cubicBezTo>
                  <a:cubicBezTo>
                    <a:pt x="125097" y="515785"/>
                    <a:pt x="125097" y="515785"/>
                    <a:pt x="120223" y="519034"/>
                  </a:cubicBezTo>
                  <a:cubicBezTo>
                    <a:pt x="120223" y="519034"/>
                    <a:pt x="120223" y="519034"/>
                    <a:pt x="116974" y="523909"/>
                  </a:cubicBezTo>
                  <a:cubicBezTo>
                    <a:pt x="116974" y="523909"/>
                    <a:pt x="116974" y="523909"/>
                    <a:pt x="110475" y="525533"/>
                  </a:cubicBezTo>
                  <a:cubicBezTo>
                    <a:pt x="110475" y="525533"/>
                    <a:pt x="102352" y="528783"/>
                    <a:pt x="99103" y="527158"/>
                  </a:cubicBezTo>
                  <a:cubicBezTo>
                    <a:pt x="95853" y="525533"/>
                    <a:pt x="90979" y="527158"/>
                    <a:pt x="90979" y="527158"/>
                  </a:cubicBezTo>
                  <a:cubicBezTo>
                    <a:pt x="90979" y="527158"/>
                    <a:pt x="90979" y="527158"/>
                    <a:pt x="81232" y="527158"/>
                  </a:cubicBezTo>
                  <a:cubicBezTo>
                    <a:pt x="81232" y="527158"/>
                    <a:pt x="76358" y="527158"/>
                    <a:pt x="76358" y="527158"/>
                  </a:cubicBezTo>
                  <a:cubicBezTo>
                    <a:pt x="76358" y="525533"/>
                    <a:pt x="69859" y="525533"/>
                    <a:pt x="69859" y="525533"/>
                  </a:cubicBezTo>
                  <a:cubicBezTo>
                    <a:pt x="69859" y="525533"/>
                    <a:pt x="64985" y="522284"/>
                    <a:pt x="64985" y="520659"/>
                  </a:cubicBezTo>
                  <a:cubicBezTo>
                    <a:pt x="63361" y="519034"/>
                    <a:pt x="61736" y="515785"/>
                    <a:pt x="61736" y="514160"/>
                  </a:cubicBezTo>
                  <a:cubicBezTo>
                    <a:pt x="61736" y="512535"/>
                    <a:pt x="58487" y="512535"/>
                    <a:pt x="58487" y="510910"/>
                  </a:cubicBezTo>
                  <a:cubicBezTo>
                    <a:pt x="58487" y="509285"/>
                    <a:pt x="56862" y="510910"/>
                    <a:pt x="55237" y="509285"/>
                  </a:cubicBezTo>
                  <a:cubicBezTo>
                    <a:pt x="53613" y="507661"/>
                    <a:pt x="50363" y="507661"/>
                    <a:pt x="48739" y="507661"/>
                  </a:cubicBezTo>
                  <a:cubicBezTo>
                    <a:pt x="47114" y="507661"/>
                    <a:pt x="45490" y="507661"/>
                    <a:pt x="43865" y="506036"/>
                  </a:cubicBezTo>
                  <a:cubicBezTo>
                    <a:pt x="43865" y="504411"/>
                    <a:pt x="43865" y="504411"/>
                    <a:pt x="43865" y="504411"/>
                  </a:cubicBezTo>
                  <a:cubicBezTo>
                    <a:pt x="43865" y="504411"/>
                    <a:pt x="45490" y="504411"/>
                    <a:pt x="45490" y="502786"/>
                  </a:cubicBezTo>
                  <a:cubicBezTo>
                    <a:pt x="45490" y="501161"/>
                    <a:pt x="43865" y="499537"/>
                    <a:pt x="43865" y="496287"/>
                  </a:cubicBezTo>
                  <a:cubicBezTo>
                    <a:pt x="45490" y="494662"/>
                    <a:pt x="47114" y="494662"/>
                    <a:pt x="48739" y="493037"/>
                  </a:cubicBezTo>
                  <a:cubicBezTo>
                    <a:pt x="50363" y="493037"/>
                    <a:pt x="51988" y="493037"/>
                    <a:pt x="55237" y="491413"/>
                  </a:cubicBezTo>
                  <a:cubicBezTo>
                    <a:pt x="56862" y="489788"/>
                    <a:pt x="55237" y="491413"/>
                    <a:pt x="56862" y="486538"/>
                  </a:cubicBezTo>
                  <a:cubicBezTo>
                    <a:pt x="56862" y="483289"/>
                    <a:pt x="56862" y="483289"/>
                    <a:pt x="56862" y="481664"/>
                  </a:cubicBezTo>
                  <a:cubicBezTo>
                    <a:pt x="56862" y="478414"/>
                    <a:pt x="56862" y="478414"/>
                    <a:pt x="56862" y="475164"/>
                  </a:cubicBezTo>
                  <a:cubicBezTo>
                    <a:pt x="56862" y="473540"/>
                    <a:pt x="56862" y="473540"/>
                    <a:pt x="56862" y="473540"/>
                  </a:cubicBezTo>
                  <a:cubicBezTo>
                    <a:pt x="56862" y="471915"/>
                    <a:pt x="58487" y="467040"/>
                    <a:pt x="58487" y="467040"/>
                  </a:cubicBezTo>
                  <a:cubicBezTo>
                    <a:pt x="58487" y="467040"/>
                    <a:pt x="56862" y="462166"/>
                    <a:pt x="56862" y="457292"/>
                  </a:cubicBezTo>
                  <a:cubicBezTo>
                    <a:pt x="56862" y="454042"/>
                    <a:pt x="56862" y="454042"/>
                    <a:pt x="56862" y="454042"/>
                  </a:cubicBezTo>
                  <a:cubicBezTo>
                    <a:pt x="56862" y="454042"/>
                    <a:pt x="58487" y="454042"/>
                    <a:pt x="58487" y="452417"/>
                  </a:cubicBezTo>
                  <a:cubicBezTo>
                    <a:pt x="58487" y="449168"/>
                    <a:pt x="58487" y="447543"/>
                    <a:pt x="56862" y="444293"/>
                  </a:cubicBezTo>
                  <a:cubicBezTo>
                    <a:pt x="56862" y="442668"/>
                    <a:pt x="53613" y="439419"/>
                    <a:pt x="51988" y="439419"/>
                  </a:cubicBezTo>
                  <a:cubicBezTo>
                    <a:pt x="51988" y="437794"/>
                    <a:pt x="48739" y="434544"/>
                    <a:pt x="45490" y="431295"/>
                  </a:cubicBezTo>
                  <a:cubicBezTo>
                    <a:pt x="43865" y="428045"/>
                    <a:pt x="43865" y="428045"/>
                    <a:pt x="43865" y="424796"/>
                  </a:cubicBezTo>
                  <a:cubicBezTo>
                    <a:pt x="43865" y="421546"/>
                    <a:pt x="42240" y="421546"/>
                    <a:pt x="42240" y="419921"/>
                  </a:cubicBezTo>
                  <a:cubicBezTo>
                    <a:pt x="42240" y="416672"/>
                    <a:pt x="40616" y="415047"/>
                    <a:pt x="42240" y="413422"/>
                  </a:cubicBezTo>
                  <a:cubicBezTo>
                    <a:pt x="43865" y="411797"/>
                    <a:pt x="42240" y="410172"/>
                    <a:pt x="42240" y="410172"/>
                  </a:cubicBezTo>
                  <a:cubicBezTo>
                    <a:pt x="42240" y="410172"/>
                    <a:pt x="42240" y="405298"/>
                    <a:pt x="42240" y="403673"/>
                  </a:cubicBezTo>
                  <a:cubicBezTo>
                    <a:pt x="43865" y="403673"/>
                    <a:pt x="40616" y="395549"/>
                    <a:pt x="40616" y="393924"/>
                  </a:cubicBezTo>
                  <a:cubicBezTo>
                    <a:pt x="40616" y="390675"/>
                    <a:pt x="37366" y="390675"/>
                    <a:pt x="34117" y="384175"/>
                  </a:cubicBezTo>
                  <a:cubicBezTo>
                    <a:pt x="32492" y="380926"/>
                    <a:pt x="32492" y="380926"/>
                    <a:pt x="32492" y="380926"/>
                  </a:cubicBezTo>
                  <a:cubicBezTo>
                    <a:pt x="32492" y="379301"/>
                    <a:pt x="30868" y="376051"/>
                    <a:pt x="27619" y="372802"/>
                  </a:cubicBezTo>
                  <a:cubicBezTo>
                    <a:pt x="27619" y="372802"/>
                    <a:pt x="25994" y="366303"/>
                    <a:pt x="25994" y="364678"/>
                  </a:cubicBezTo>
                  <a:cubicBezTo>
                    <a:pt x="25994" y="363053"/>
                    <a:pt x="25994" y="356554"/>
                    <a:pt x="25994" y="354929"/>
                  </a:cubicBezTo>
                  <a:cubicBezTo>
                    <a:pt x="25994" y="353304"/>
                    <a:pt x="24369" y="353304"/>
                    <a:pt x="22745" y="350055"/>
                  </a:cubicBezTo>
                  <a:cubicBezTo>
                    <a:pt x="21120" y="346805"/>
                    <a:pt x="21120" y="348430"/>
                    <a:pt x="19495" y="346805"/>
                  </a:cubicBezTo>
                  <a:cubicBezTo>
                    <a:pt x="17871" y="346805"/>
                    <a:pt x="19495" y="340306"/>
                    <a:pt x="17871" y="340306"/>
                  </a:cubicBezTo>
                  <a:cubicBezTo>
                    <a:pt x="14621" y="338681"/>
                    <a:pt x="14621" y="338681"/>
                    <a:pt x="12997" y="337056"/>
                  </a:cubicBezTo>
                  <a:cubicBezTo>
                    <a:pt x="11372" y="335431"/>
                    <a:pt x="9748" y="337056"/>
                    <a:pt x="9748" y="335431"/>
                  </a:cubicBezTo>
                  <a:cubicBezTo>
                    <a:pt x="8123" y="333807"/>
                    <a:pt x="6498" y="332182"/>
                    <a:pt x="6498" y="330557"/>
                  </a:cubicBezTo>
                  <a:cubicBezTo>
                    <a:pt x="6498" y="327307"/>
                    <a:pt x="4874" y="325682"/>
                    <a:pt x="3249" y="325682"/>
                  </a:cubicBezTo>
                  <a:cubicBezTo>
                    <a:pt x="0" y="325682"/>
                    <a:pt x="0" y="315934"/>
                    <a:pt x="0" y="315934"/>
                  </a:cubicBezTo>
                  <a:cubicBezTo>
                    <a:pt x="0" y="315934"/>
                    <a:pt x="1624" y="319183"/>
                    <a:pt x="3249" y="320808"/>
                  </a:cubicBezTo>
                  <a:cubicBezTo>
                    <a:pt x="3249" y="320808"/>
                    <a:pt x="3249" y="320808"/>
                    <a:pt x="3249" y="322433"/>
                  </a:cubicBezTo>
                  <a:cubicBezTo>
                    <a:pt x="4874" y="322433"/>
                    <a:pt x="4874" y="324058"/>
                    <a:pt x="6498" y="325682"/>
                  </a:cubicBezTo>
                  <a:cubicBezTo>
                    <a:pt x="8123" y="327307"/>
                    <a:pt x="8123" y="330557"/>
                    <a:pt x="8123" y="330557"/>
                  </a:cubicBezTo>
                  <a:cubicBezTo>
                    <a:pt x="9748" y="332182"/>
                    <a:pt x="9748" y="333807"/>
                    <a:pt x="14621" y="333807"/>
                  </a:cubicBezTo>
                  <a:cubicBezTo>
                    <a:pt x="17871" y="333807"/>
                    <a:pt x="17871" y="337056"/>
                    <a:pt x="19495" y="337056"/>
                  </a:cubicBezTo>
                  <a:cubicBezTo>
                    <a:pt x="19495" y="338681"/>
                    <a:pt x="21120" y="337056"/>
                    <a:pt x="21120" y="333807"/>
                  </a:cubicBezTo>
                  <a:cubicBezTo>
                    <a:pt x="19495" y="330557"/>
                    <a:pt x="19495" y="332182"/>
                    <a:pt x="19495" y="332182"/>
                  </a:cubicBezTo>
                  <a:cubicBezTo>
                    <a:pt x="17871" y="330557"/>
                    <a:pt x="16246" y="328932"/>
                    <a:pt x="16246" y="325682"/>
                  </a:cubicBezTo>
                  <a:cubicBezTo>
                    <a:pt x="16246" y="324058"/>
                    <a:pt x="11372" y="320808"/>
                    <a:pt x="9748" y="319183"/>
                  </a:cubicBezTo>
                  <a:cubicBezTo>
                    <a:pt x="9748" y="315934"/>
                    <a:pt x="11372" y="320808"/>
                    <a:pt x="14621" y="320808"/>
                  </a:cubicBezTo>
                  <a:cubicBezTo>
                    <a:pt x="19495" y="320808"/>
                    <a:pt x="16246" y="325682"/>
                    <a:pt x="19495" y="325682"/>
                  </a:cubicBezTo>
                  <a:cubicBezTo>
                    <a:pt x="21120" y="324058"/>
                    <a:pt x="24369" y="332182"/>
                    <a:pt x="24369" y="332182"/>
                  </a:cubicBezTo>
                  <a:cubicBezTo>
                    <a:pt x="24369" y="332182"/>
                    <a:pt x="25994" y="330557"/>
                    <a:pt x="25994" y="327307"/>
                  </a:cubicBezTo>
                  <a:cubicBezTo>
                    <a:pt x="25994" y="322433"/>
                    <a:pt x="24369" y="324058"/>
                    <a:pt x="24369" y="322433"/>
                  </a:cubicBezTo>
                  <a:cubicBezTo>
                    <a:pt x="24369" y="320808"/>
                    <a:pt x="25994" y="319183"/>
                    <a:pt x="25994" y="319183"/>
                  </a:cubicBezTo>
                  <a:cubicBezTo>
                    <a:pt x="25994" y="317558"/>
                    <a:pt x="22745" y="315934"/>
                    <a:pt x="22745" y="314309"/>
                  </a:cubicBezTo>
                  <a:cubicBezTo>
                    <a:pt x="22745" y="312684"/>
                    <a:pt x="19495" y="307810"/>
                    <a:pt x="16246" y="301310"/>
                  </a:cubicBezTo>
                  <a:cubicBezTo>
                    <a:pt x="16246" y="298061"/>
                    <a:pt x="14621" y="298061"/>
                    <a:pt x="14621" y="299686"/>
                  </a:cubicBezTo>
                  <a:cubicBezTo>
                    <a:pt x="14621" y="299686"/>
                    <a:pt x="12997" y="299686"/>
                    <a:pt x="12997" y="299686"/>
                  </a:cubicBezTo>
                  <a:cubicBezTo>
                    <a:pt x="12997" y="298061"/>
                    <a:pt x="11372" y="296436"/>
                    <a:pt x="11372" y="291562"/>
                  </a:cubicBezTo>
                  <a:cubicBezTo>
                    <a:pt x="9748" y="286687"/>
                    <a:pt x="9748" y="288312"/>
                    <a:pt x="11372" y="285062"/>
                  </a:cubicBezTo>
                  <a:cubicBezTo>
                    <a:pt x="11372" y="283438"/>
                    <a:pt x="11372" y="281813"/>
                    <a:pt x="12997" y="278563"/>
                  </a:cubicBezTo>
                  <a:cubicBezTo>
                    <a:pt x="14621" y="275314"/>
                    <a:pt x="14621" y="275314"/>
                    <a:pt x="16246" y="273689"/>
                  </a:cubicBezTo>
                  <a:cubicBezTo>
                    <a:pt x="17871" y="272064"/>
                    <a:pt x="16246" y="272064"/>
                    <a:pt x="17871" y="268814"/>
                  </a:cubicBezTo>
                  <a:cubicBezTo>
                    <a:pt x="17871" y="263940"/>
                    <a:pt x="17871" y="263940"/>
                    <a:pt x="17871" y="263940"/>
                  </a:cubicBezTo>
                  <a:cubicBezTo>
                    <a:pt x="19495" y="262315"/>
                    <a:pt x="17871" y="257441"/>
                    <a:pt x="17871" y="255816"/>
                  </a:cubicBezTo>
                  <a:cubicBezTo>
                    <a:pt x="17871" y="254191"/>
                    <a:pt x="16246" y="254191"/>
                    <a:pt x="17871" y="250942"/>
                  </a:cubicBezTo>
                  <a:cubicBezTo>
                    <a:pt x="19495" y="249317"/>
                    <a:pt x="19495" y="249317"/>
                    <a:pt x="19495" y="246067"/>
                  </a:cubicBezTo>
                  <a:cubicBezTo>
                    <a:pt x="21120" y="242817"/>
                    <a:pt x="21120" y="239568"/>
                    <a:pt x="22745" y="236318"/>
                  </a:cubicBezTo>
                  <a:cubicBezTo>
                    <a:pt x="24369" y="234693"/>
                    <a:pt x="25994" y="236318"/>
                    <a:pt x="25994" y="236318"/>
                  </a:cubicBezTo>
                  <a:cubicBezTo>
                    <a:pt x="25994" y="236318"/>
                    <a:pt x="25994" y="237943"/>
                    <a:pt x="25994" y="239568"/>
                  </a:cubicBezTo>
                  <a:cubicBezTo>
                    <a:pt x="25994" y="241193"/>
                    <a:pt x="25994" y="242817"/>
                    <a:pt x="24369" y="244442"/>
                  </a:cubicBezTo>
                  <a:cubicBezTo>
                    <a:pt x="22745" y="244442"/>
                    <a:pt x="25994" y="246067"/>
                    <a:pt x="25994" y="246067"/>
                  </a:cubicBezTo>
                  <a:cubicBezTo>
                    <a:pt x="25994" y="246067"/>
                    <a:pt x="29243" y="250942"/>
                    <a:pt x="30868" y="247692"/>
                  </a:cubicBezTo>
                  <a:cubicBezTo>
                    <a:pt x="32492" y="246067"/>
                    <a:pt x="32492" y="244442"/>
                    <a:pt x="32492" y="242817"/>
                  </a:cubicBezTo>
                  <a:cubicBezTo>
                    <a:pt x="32492" y="242817"/>
                    <a:pt x="40616" y="237943"/>
                    <a:pt x="40616" y="234693"/>
                  </a:cubicBezTo>
                  <a:cubicBezTo>
                    <a:pt x="38991" y="233069"/>
                    <a:pt x="42240" y="231444"/>
                    <a:pt x="42240" y="231444"/>
                  </a:cubicBezTo>
                  <a:cubicBezTo>
                    <a:pt x="42240" y="231444"/>
                    <a:pt x="47114" y="233069"/>
                    <a:pt x="48739" y="233069"/>
                  </a:cubicBezTo>
                  <a:cubicBezTo>
                    <a:pt x="50363" y="231444"/>
                    <a:pt x="50363" y="229819"/>
                    <a:pt x="50363" y="228194"/>
                  </a:cubicBezTo>
                  <a:cubicBezTo>
                    <a:pt x="51988" y="228194"/>
                    <a:pt x="55237" y="226569"/>
                    <a:pt x="55237" y="226569"/>
                  </a:cubicBezTo>
                  <a:cubicBezTo>
                    <a:pt x="55237" y="226569"/>
                    <a:pt x="61736" y="223320"/>
                    <a:pt x="63361" y="221695"/>
                  </a:cubicBezTo>
                  <a:cubicBezTo>
                    <a:pt x="66610" y="218445"/>
                    <a:pt x="64985" y="221695"/>
                    <a:pt x="66610" y="216821"/>
                  </a:cubicBezTo>
                  <a:cubicBezTo>
                    <a:pt x="68234" y="213571"/>
                    <a:pt x="68234" y="216821"/>
                    <a:pt x="73108" y="211946"/>
                  </a:cubicBezTo>
                  <a:cubicBezTo>
                    <a:pt x="74733" y="211946"/>
                    <a:pt x="76358" y="211946"/>
                    <a:pt x="77982" y="210321"/>
                  </a:cubicBezTo>
                  <a:cubicBezTo>
                    <a:pt x="77982" y="208697"/>
                    <a:pt x="81232" y="210321"/>
                    <a:pt x="84481" y="208697"/>
                  </a:cubicBezTo>
                  <a:cubicBezTo>
                    <a:pt x="86105" y="208697"/>
                    <a:pt x="97478" y="208697"/>
                    <a:pt x="97478" y="208697"/>
                  </a:cubicBezTo>
                  <a:cubicBezTo>
                    <a:pt x="97478" y="208697"/>
                    <a:pt x="99103" y="210321"/>
                    <a:pt x="99103" y="210321"/>
                  </a:cubicBezTo>
                  <a:cubicBezTo>
                    <a:pt x="100727" y="208697"/>
                    <a:pt x="105601" y="207072"/>
                    <a:pt x="105601" y="207072"/>
                  </a:cubicBezTo>
                  <a:cubicBezTo>
                    <a:pt x="107226" y="205447"/>
                    <a:pt x="110475" y="203822"/>
                    <a:pt x="110475" y="203822"/>
                  </a:cubicBezTo>
                  <a:cubicBezTo>
                    <a:pt x="110475" y="203822"/>
                    <a:pt x="115349" y="202197"/>
                    <a:pt x="116974" y="200573"/>
                  </a:cubicBezTo>
                  <a:cubicBezTo>
                    <a:pt x="118598" y="198948"/>
                    <a:pt x="118598" y="198948"/>
                    <a:pt x="121847" y="198948"/>
                  </a:cubicBezTo>
                  <a:cubicBezTo>
                    <a:pt x="123472" y="197323"/>
                    <a:pt x="125097" y="195698"/>
                    <a:pt x="126721" y="195698"/>
                  </a:cubicBezTo>
                  <a:cubicBezTo>
                    <a:pt x="128346" y="195698"/>
                    <a:pt x="128346" y="197323"/>
                    <a:pt x="129971" y="197323"/>
                  </a:cubicBezTo>
                  <a:cubicBezTo>
                    <a:pt x="129971" y="198948"/>
                    <a:pt x="129971" y="198948"/>
                    <a:pt x="129971" y="198948"/>
                  </a:cubicBezTo>
                  <a:cubicBezTo>
                    <a:pt x="131595" y="197323"/>
                    <a:pt x="134845" y="198948"/>
                    <a:pt x="134845" y="198948"/>
                  </a:cubicBezTo>
                  <a:cubicBezTo>
                    <a:pt x="134845" y="198948"/>
                    <a:pt x="138094" y="197323"/>
                    <a:pt x="139718" y="195698"/>
                  </a:cubicBezTo>
                  <a:cubicBezTo>
                    <a:pt x="141343" y="194073"/>
                    <a:pt x="141343" y="195698"/>
                    <a:pt x="142968" y="194073"/>
                  </a:cubicBezTo>
                  <a:cubicBezTo>
                    <a:pt x="146217" y="192449"/>
                    <a:pt x="146217" y="192449"/>
                    <a:pt x="151091" y="192449"/>
                  </a:cubicBezTo>
                  <a:cubicBezTo>
                    <a:pt x="155965" y="190824"/>
                    <a:pt x="157589" y="190824"/>
                    <a:pt x="157589" y="190824"/>
                  </a:cubicBezTo>
                  <a:cubicBezTo>
                    <a:pt x="157589" y="190824"/>
                    <a:pt x="162463" y="187574"/>
                    <a:pt x="167337" y="185949"/>
                  </a:cubicBezTo>
                  <a:cubicBezTo>
                    <a:pt x="167337" y="185949"/>
                    <a:pt x="170586" y="182700"/>
                    <a:pt x="172211" y="181075"/>
                  </a:cubicBezTo>
                  <a:cubicBezTo>
                    <a:pt x="173836" y="179450"/>
                    <a:pt x="173836" y="179450"/>
                    <a:pt x="175460" y="177825"/>
                  </a:cubicBezTo>
                  <a:cubicBezTo>
                    <a:pt x="177085" y="176201"/>
                    <a:pt x="180334" y="172951"/>
                    <a:pt x="181959" y="168077"/>
                  </a:cubicBezTo>
                  <a:cubicBezTo>
                    <a:pt x="185208" y="164827"/>
                    <a:pt x="181959" y="164827"/>
                    <a:pt x="181959" y="164827"/>
                  </a:cubicBezTo>
                  <a:cubicBezTo>
                    <a:pt x="181959" y="164827"/>
                    <a:pt x="186833" y="161577"/>
                    <a:pt x="188457" y="159952"/>
                  </a:cubicBezTo>
                  <a:cubicBezTo>
                    <a:pt x="190082" y="159952"/>
                    <a:pt x="191707" y="159952"/>
                    <a:pt x="190082" y="155078"/>
                  </a:cubicBezTo>
                  <a:cubicBezTo>
                    <a:pt x="190082" y="153453"/>
                    <a:pt x="191707" y="148579"/>
                    <a:pt x="191707" y="146954"/>
                  </a:cubicBezTo>
                  <a:cubicBezTo>
                    <a:pt x="191707" y="143704"/>
                    <a:pt x="190082" y="143704"/>
                    <a:pt x="188457" y="142080"/>
                  </a:cubicBezTo>
                  <a:cubicBezTo>
                    <a:pt x="188457" y="142080"/>
                    <a:pt x="188457" y="140455"/>
                    <a:pt x="188457" y="138830"/>
                  </a:cubicBezTo>
                  <a:cubicBezTo>
                    <a:pt x="190082" y="138830"/>
                    <a:pt x="196581" y="133956"/>
                    <a:pt x="198205" y="129081"/>
                  </a:cubicBezTo>
                  <a:cubicBezTo>
                    <a:pt x="199830" y="124207"/>
                    <a:pt x="203079" y="124207"/>
                    <a:pt x="203079" y="122582"/>
                  </a:cubicBezTo>
                  <a:cubicBezTo>
                    <a:pt x="203079" y="122582"/>
                    <a:pt x="206328" y="124207"/>
                    <a:pt x="206328" y="124207"/>
                  </a:cubicBezTo>
                  <a:cubicBezTo>
                    <a:pt x="206328" y="124207"/>
                    <a:pt x="206328" y="124207"/>
                    <a:pt x="212827" y="130706"/>
                  </a:cubicBezTo>
                  <a:cubicBezTo>
                    <a:pt x="212827" y="130706"/>
                    <a:pt x="212827" y="130706"/>
                    <a:pt x="216076" y="143704"/>
                  </a:cubicBezTo>
                  <a:cubicBezTo>
                    <a:pt x="216076" y="143704"/>
                    <a:pt x="216076" y="143704"/>
                    <a:pt x="219326" y="137205"/>
                  </a:cubicBezTo>
                  <a:cubicBezTo>
                    <a:pt x="219326" y="137205"/>
                    <a:pt x="219326" y="137205"/>
                    <a:pt x="225824" y="127456"/>
                  </a:cubicBezTo>
                  <a:cubicBezTo>
                    <a:pt x="225824" y="124207"/>
                    <a:pt x="219326" y="120957"/>
                    <a:pt x="219326" y="120957"/>
                  </a:cubicBezTo>
                  <a:cubicBezTo>
                    <a:pt x="219326" y="120957"/>
                    <a:pt x="219326" y="120957"/>
                    <a:pt x="220950" y="112833"/>
                  </a:cubicBezTo>
                  <a:cubicBezTo>
                    <a:pt x="220950" y="112833"/>
                    <a:pt x="220950" y="112833"/>
                    <a:pt x="230698" y="117708"/>
                  </a:cubicBezTo>
                  <a:cubicBezTo>
                    <a:pt x="230698" y="117708"/>
                    <a:pt x="230698" y="117708"/>
                    <a:pt x="238821" y="116083"/>
                  </a:cubicBezTo>
                  <a:cubicBezTo>
                    <a:pt x="237197" y="112833"/>
                    <a:pt x="235572" y="107959"/>
                    <a:pt x="235572" y="107959"/>
                  </a:cubicBezTo>
                  <a:cubicBezTo>
                    <a:pt x="235572" y="106334"/>
                    <a:pt x="237197" y="101460"/>
                    <a:pt x="237197" y="101460"/>
                  </a:cubicBezTo>
                  <a:cubicBezTo>
                    <a:pt x="238821" y="98210"/>
                    <a:pt x="246944" y="98210"/>
                    <a:pt x="246944" y="98210"/>
                  </a:cubicBezTo>
                  <a:cubicBezTo>
                    <a:pt x="246944" y="98210"/>
                    <a:pt x="246944" y="98210"/>
                    <a:pt x="246944" y="88461"/>
                  </a:cubicBezTo>
                  <a:cubicBezTo>
                    <a:pt x="246944" y="88461"/>
                    <a:pt x="246944" y="85211"/>
                    <a:pt x="253443" y="80337"/>
                  </a:cubicBezTo>
                  <a:cubicBezTo>
                    <a:pt x="255068" y="80337"/>
                    <a:pt x="256692" y="81962"/>
                    <a:pt x="263191" y="81962"/>
                  </a:cubicBezTo>
                  <a:cubicBezTo>
                    <a:pt x="263191" y="81962"/>
                    <a:pt x="268065" y="78712"/>
                    <a:pt x="271314" y="72213"/>
                  </a:cubicBezTo>
                  <a:cubicBezTo>
                    <a:pt x="272939" y="68963"/>
                    <a:pt x="277812" y="70588"/>
                    <a:pt x="277812" y="70588"/>
                  </a:cubicBezTo>
                  <a:cubicBezTo>
                    <a:pt x="279437" y="67339"/>
                    <a:pt x="284311" y="65714"/>
                    <a:pt x="284311" y="65714"/>
                  </a:cubicBezTo>
                  <a:cubicBezTo>
                    <a:pt x="284311" y="65714"/>
                    <a:pt x="287560" y="67339"/>
                    <a:pt x="292434" y="72213"/>
                  </a:cubicBezTo>
                  <a:cubicBezTo>
                    <a:pt x="298933" y="75463"/>
                    <a:pt x="292434" y="72213"/>
                    <a:pt x="297308" y="72213"/>
                  </a:cubicBezTo>
                  <a:cubicBezTo>
                    <a:pt x="302182" y="72213"/>
                    <a:pt x="302182" y="75463"/>
                    <a:pt x="308681" y="81962"/>
                  </a:cubicBezTo>
                  <a:cubicBezTo>
                    <a:pt x="308681" y="81962"/>
                    <a:pt x="310305" y="85211"/>
                    <a:pt x="310305" y="91711"/>
                  </a:cubicBezTo>
                  <a:cubicBezTo>
                    <a:pt x="310305" y="91711"/>
                    <a:pt x="310305" y="91711"/>
                    <a:pt x="310305" y="98210"/>
                  </a:cubicBezTo>
                  <a:cubicBezTo>
                    <a:pt x="310305" y="98210"/>
                    <a:pt x="313554" y="98210"/>
                    <a:pt x="318428" y="88461"/>
                  </a:cubicBezTo>
                  <a:cubicBezTo>
                    <a:pt x="318428" y="88461"/>
                    <a:pt x="324927" y="88461"/>
                    <a:pt x="326551" y="86836"/>
                  </a:cubicBezTo>
                  <a:cubicBezTo>
                    <a:pt x="329801" y="85211"/>
                    <a:pt x="334675" y="90086"/>
                    <a:pt x="334675" y="90086"/>
                  </a:cubicBezTo>
                  <a:cubicBezTo>
                    <a:pt x="336299" y="93336"/>
                    <a:pt x="337924" y="93336"/>
                    <a:pt x="344422" y="90086"/>
                  </a:cubicBezTo>
                  <a:cubicBezTo>
                    <a:pt x="344422" y="90086"/>
                    <a:pt x="342798" y="85211"/>
                    <a:pt x="341173" y="83587"/>
                  </a:cubicBezTo>
                  <a:cubicBezTo>
                    <a:pt x="339549" y="81962"/>
                    <a:pt x="339549" y="80337"/>
                    <a:pt x="339549" y="77087"/>
                  </a:cubicBezTo>
                  <a:cubicBezTo>
                    <a:pt x="339549" y="73838"/>
                    <a:pt x="339549" y="77087"/>
                    <a:pt x="339549" y="68963"/>
                  </a:cubicBezTo>
                  <a:cubicBezTo>
                    <a:pt x="339549" y="65714"/>
                    <a:pt x="341173" y="65714"/>
                    <a:pt x="344422" y="62464"/>
                  </a:cubicBezTo>
                  <a:cubicBezTo>
                    <a:pt x="347672" y="59215"/>
                    <a:pt x="350921" y="62464"/>
                    <a:pt x="350921" y="59215"/>
                  </a:cubicBezTo>
                  <a:cubicBezTo>
                    <a:pt x="350921" y="57590"/>
                    <a:pt x="354170" y="51091"/>
                    <a:pt x="354170" y="51091"/>
                  </a:cubicBezTo>
                  <a:cubicBezTo>
                    <a:pt x="352546" y="51091"/>
                    <a:pt x="352546" y="47841"/>
                    <a:pt x="352546" y="46216"/>
                  </a:cubicBezTo>
                  <a:cubicBezTo>
                    <a:pt x="352546" y="44591"/>
                    <a:pt x="352546" y="44591"/>
                    <a:pt x="352546" y="44591"/>
                  </a:cubicBezTo>
                  <a:cubicBezTo>
                    <a:pt x="352546" y="44591"/>
                    <a:pt x="354170" y="44591"/>
                    <a:pt x="354170" y="44591"/>
                  </a:cubicBezTo>
                  <a:cubicBezTo>
                    <a:pt x="355795" y="41342"/>
                    <a:pt x="357420" y="42967"/>
                    <a:pt x="359044" y="41342"/>
                  </a:cubicBezTo>
                  <a:cubicBezTo>
                    <a:pt x="359044" y="39717"/>
                    <a:pt x="360669" y="39717"/>
                    <a:pt x="360669" y="39717"/>
                  </a:cubicBezTo>
                  <a:cubicBezTo>
                    <a:pt x="362293" y="38092"/>
                    <a:pt x="367167" y="38092"/>
                    <a:pt x="367167" y="38092"/>
                  </a:cubicBezTo>
                  <a:cubicBezTo>
                    <a:pt x="368792" y="38092"/>
                    <a:pt x="368792" y="34843"/>
                    <a:pt x="370417" y="33218"/>
                  </a:cubicBezTo>
                  <a:cubicBezTo>
                    <a:pt x="372041" y="31593"/>
                    <a:pt x="378540" y="29968"/>
                    <a:pt x="378540" y="29968"/>
                  </a:cubicBezTo>
                  <a:cubicBezTo>
                    <a:pt x="378540" y="29968"/>
                    <a:pt x="381789" y="34843"/>
                    <a:pt x="385038" y="34843"/>
                  </a:cubicBezTo>
                  <a:cubicBezTo>
                    <a:pt x="385038" y="34843"/>
                    <a:pt x="388288" y="33218"/>
                    <a:pt x="388288" y="31593"/>
                  </a:cubicBezTo>
                  <a:cubicBezTo>
                    <a:pt x="389912" y="28343"/>
                    <a:pt x="389912" y="29968"/>
                    <a:pt x="391537" y="28343"/>
                  </a:cubicBezTo>
                  <a:cubicBezTo>
                    <a:pt x="393162" y="28343"/>
                    <a:pt x="396411" y="29968"/>
                    <a:pt x="396411" y="29968"/>
                  </a:cubicBezTo>
                  <a:cubicBezTo>
                    <a:pt x="396411" y="29968"/>
                    <a:pt x="396411" y="29968"/>
                    <a:pt x="399660" y="29968"/>
                  </a:cubicBezTo>
                  <a:cubicBezTo>
                    <a:pt x="399660" y="29968"/>
                    <a:pt x="401285" y="26719"/>
                    <a:pt x="401285" y="25094"/>
                  </a:cubicBezTo>
                  <a:cubicBezTo>
                    <a:pt x="402909" y="23469"/>
                    <a:pt x="401285" y="21844"/>
                    <a:pt x="401285" y="20219"/>
                  </a:cubicBezTo>
                  <a:cubicBezTo>
                    <a:pt x="401285" y="18595"/>
                    <a:pt x="398035" y="18595"/>
                    <a:pt x="398035" y="16970"/>
                  </a:cubicBezTo>
                  <a:cubicBezTo>
                    <a:pt x="396411" y="16970"/>
                    <a:pt x="394786" y="16970"/>
                    <a:pt x="394786" y="16970"/>
                  </a:cubicBezTo>
                  <a:cubicBezTo>
                    <a:pt x="393162" y="16970"/>
                    <a:pt x="393162" y="16970"/>
                    <a:pt x="391537" y="16970"/>
                  </a:cubicBezTo>
                  <a:cubicBezTo>
                    <a:pt x="388288" y="16970"/>
                    <a:pt x="388288" y="13720"/>
                    <a:pt x="386663" y="12095"/>
                  </a:cubicBezTo>
                  <a:cubicBezTo>
                    <a:pt x="386663" y="12095"/>
                    <a:pt x="386663" y="12095"/>
                    <a:pt x="388288" y="8846"/>
                  </a:cubicBezTo>
                  <a:cubicBezTo>
                    <a:pt x="389912" y="7221"/>
                    <a:pt x="389912" y="7221"/>
                    <a:pt x="391537" y="7221"/>
                  </a:cubicBezTo>
                  <a:cubicBezTo>
                    <a:pt x="391537" y="7221"/>
                    <a:pt x="393162" y="8846"/>
                    <a:pt x="394786" y="7221"/>
                  </a:cubicBezTo>
                  <a:cubicBezTo>
                    <a:pt x="396411" y="5596"/>
                    <a:pt x="396411" y="5596"/>
                    <a:pt x="398035" y="7221"/>
                  </a:cubicBezTo>
                  <a:cubicBezTo>
                    <a:pt x="398035" y="7221"/>
                    <a:pt x="398035" y="7221"/>
                    <a:pt x="399660" y="7221"/>
                  </a:cubicBezTo>
                  <a:cubicBezTo>
                    <a:pt x="401285" y="7221"/>
                    <a:pt x="401285" y="8846"/>
                    <a:pt x="401285" y="10471"/>
                  </a:cubicBezTo>
                  <a:cubicBezTo>
                    <a:pt x="402909" y="10471"/>
                    <a:pt x="404534" y="13720"/>
                    <a:pt x="406159" y="13720"/>
                  </a:cubicBezTo>
                  <a:cubicBezTo>
                    <a:pt x="406159" y="13720"/>
                    <a:pt x="407783" y="13720"/>
                    <a:pt x="411033" y="12095"/>
                  </a:cubicBezTo>
                  <a:cubicBezTo>
                    <a:pt x="412657" y="12095"/>
                    <a:pt x="411033" y="16970"/>
                    <a:pt x="412657" y="16970"/>
                  </a:cubicBezTo>
                  <a:cubicBezTo>
                    <a:pt x="414282" y="16970"/>
                    <a:pt x="414282" y="18595"/>
                    <a:pt x="415906" y="18595"/>
                  </a:cubicBezTo>
                  <a:cubicBezTo>
                    <a:pt x="417531" y="20219"/>
                    <a:pt x="415906" y="20219"/>
                    <a:pt x="419156" y="20219"/>
                  </a:cubicBezTo>
                  <a:cubicBezTo>
                    <a:pt x="420780" y="20219"/>
                    <a:pt x="422405" y="20219"/>
                    <a:pt x="422405" y="20219"/>
                  </a:cubicBezTo>
                  <a:cubicBezTo>
                    <a:pt x="424030" y="21844"/>
                    <a:pt x="424030" y="21844"/>
                    <a:pt x="425654" y="20219"/>
                  </a:cubicBezTo>
                  <a:cubicBezTo>
                    <a:pt x="427279" y="20219"/>
                    <a:pt x="425654" y="21844"/>
                    <a:pt x="430528" y="23469"/>
                  </a:cubicBezTo>
                  <a:cubicBezTo>
                    <a:pt x="432153" y="25094"/>
                    <a:pt x="435402" y="26719"/>
                    <a:pt x="440276" y="28343"/>
                  </a:cubicBezTo>
                  <a:cubicBezTo>
                    <a:pt x="440276" y="29968"/>
                    <a:pt x="438651" y="26719"/>
                    <a:pt x="441901" y="25094"/>
                  </a:cubicBezTo>
                  <a:cubicBezTo>
                    <a:pt x="441901" y="25094"/>
                    <a:pt x="441901" y="25094"/>
                    <a:pt x="443525" y="25094"/>
                  </a:cubicBezTo>
                  <a:cubicBezTo>
                    <a:pt x="443525" y="26719"/>
                    <a:pt x="443525" y="26719"/>
                    <a:pt x="445150" y="26719"/>
                  </a:cubicBezTo>
                  <a:cubicBezTo>
                    <a:pt x="446775" y="25094"/>
                    <a:pt x="446775" y="26719"/>
                    <a:pt x="450024" y="26719"/>
                  </a:cubicBezTo>
                  <a:cubicBezTo>
                    <a:pt x="451648" y="26719"/>
                    <a:pt x="451648" y="28343"/>
                    <a:pt x="454898" y="31593"/>
                  </a:cubicBezTo>
                  <a:cubicBezTo>
                    <a:pt x="456522" y="31593"/>
                    <a:pt x="458147" y="29968"/>
                    <a:pt x="459772" y="29968"/>
                  </a:cubicBezTo>
                  <a:cubicBezTo>
                    <a:pt x="461396" y="28343"/>
                    <a:pt x="463021" y="28343"/>
                    <a:pt x="464646" y="26719"/>
                  </a:cubicBezTo>
                  <a:cubicBezTo>
                    <a:pt x="466270" y="25094"/>
                    <a:pt x="466270" y="25094"/>
                    <a:pt x="467895" y="23469"/>
                  </a:cubicBezTo>
                  <a:cubicBezTo>
                    <a:pt x="469519" y="21844"/>
                    <a:pt x="467895" y="23469"/>
                    <a:pt x="469519" y="29968"/>
                  </a:cubicBezTo>
                  <a:cubicBezTo>
                    <a:pt x="472769" y="31593"/>
                    <a:pt x="469519" y="29968"/>
                    <a:pt x="472769" y="31593"/>
                  </a:cubicBezTo>
                  <a:cubicBezTo>
                    <a:pt x="474393" y="33218"/>
                    <a:pt x="474393" y="34843"/>
                    <a:pt x="477643" y="33218"/>
                  </a:cubicBezTo>
                  <a:cubicBezTo>
                    <a:pt x="480892" y="33218"/>
                    <a:pt x="477643" y="33218"/>
                    <a:pt x="479267" y="31593"/>
                  </a:cubicBezTo>
                  <a:cubicBezTo>
                    <a:pt x="479267" y="28343"/>
                    <a:pt x="479267" y="28343"/>
                    <a:pt x="480892" y="25094"/>
                  </a:cubicBezTo>
                  <a:cubicBezTo>
                    <a:pt x="482517" y="20219"/>
                    <a:pt x="482517" y="26719"/>
                    <a:pt x="485766" y="28343"/>
                  </a:cubicBezTo>
                  <a:cubicBezTo>
                    <a:pt x="485766" y="29968"/>
                    <a:pt x="487390" y="31593"/>
                    <a:pt x="490640" y="36467"/>
                  </a:cubicBezTo>
                  <a:cubicBezTo>
                    <a:pt x="490640" y="36467"/>
                    <a:pt x="489015" y="34843"/>
                    <a:pt x="487390" y="41342"/>
                  </a:cubicBezTo>
                  <a:cubicBezTo>
                    <a:pt x="485766" y="46216"/>
                    <a:pt x="485766" y="44591"/>
                    <a:pt x="484141" y="44591"/>
                  </a:cubicBezTo>
                  <a:cubicBezTo>
                    <a:pt x="482517" y="47841"/>
                    <a:pt x="482517" y="47841"/>
                    <a:pt x="484141" y="51091"/>
                  </a:cubicBezTo>
                  <a:cubicBezTo>
                    <a:pt x="485766" y="52715"/>
                    <a:pt x="484141" y="51091"/>
                    <a:pt x="484141" y="54340"/>
                  </a:cubicBezTo>
                  <a:cubicBezTo>
                    <a:pt x="482517" y="55965"/>
                    <a:pt x="482517" y="55965"/>
                    <a:pt x="480892" y="55965"/>
                  </a:cubicBezTo>
                  <a:cubicBezTo>
                    <a:pt x="480892" y="55965"/>
                    <a:pt x="480892" y="54340"/>
                    <a:pt x="479267" y="54340"/>
                  </a:cubicBezTo>
                  <a:cubicBezTo>
                    <a:pt x="477643" y="55965"/>
                    <a:pt x="479267" y="54340"/>
                    <a:pt x="471144" y="54340"/>
                  </a:cubicBezTo>
                  <a:cubicBezTo>
                    <a:pt x="469519" y="54340"/>
                    <a:pt x="469519" y="55965"/>
                    <a:pt x="469519" y="59215"/>
                  </a:cubicBezTo>
                  <a:cubicBezTo>
                    <a:pt x="469519" y="60839"/>
                    <a:pt x="472769" y="59215"/>
                    <a:pt x="477643" y="60839"/>
                  </a:cubicBezTo>
                  <a:cubicBezTo>
                    <a:pt x="477643" y="60839"/>
                    <a:pt x="471144" y="62464"/>
                    <a:pt x="472769" y="64089"/>
                  </a:cubicBezTo>
                  <a:cubicBezTo>
                    <a:pt x="474393" y="64089"/>
                    <a:pt x="471144" y="65714"/>
                    <a:pt x="471144" y="67339"/>
                  </a:cubicBezTo>
                  <a:cubicBezTo>
                    <a:pt x="471144" y="68963"/>
                    <a:pt x="469519" y="72213"/>
                    <a:pt x="469519" y="72213"/>
                  </a:cubicBezTo>
                  <a:cubicBezTo>
                    <a:pt x="469519" y="72213"/>
                    <a:pt x="467895" y="75463"/>
                    <a:pt x="467895" y="75463"/>
                  </a:cubicBezTo>
                  <a:cubicBezTo>
                    <a:pt x="466270" y="75463"/>
                    <a:pt x="464646" y="77087"/>
                    <a:pt x="461396" y="81962"/>
                  </a:cubicBezTo>
                  <a:cubicBezTo>
                    <a:pt x="461396" y="81962"/>
                    <a:pt x="461396" y="81962"/>
                    <a:pt x="459772" y="85211"/>
                  </a:cubicBezTo>
                  <a:cubicBezTo>
                    <a:pt x="459772" y="85211"/>
                    <a:pt x="459772" y="85211"/>
                    <a:pt x="463021" y="90086"/>
                  </a:cubicBezTo>
                  <a:cubicBezTo>
                    <a:pt x="464646" y="90086"/>
                    <a:pt x="467895" y="91711"/>
                    <a:pt x="471144" y="94960"/>
                  </a:cubicBezTo>
                  <a:cubicBezTo>
                    <a:pt x="472769" y="94960"/>
                    <a:pt x="474393" y="96585"/>
                    <a:pt x="476018" y="98210"/>
                  </a:cubicBezTo>
                  <a:cubicBezTo>
                    <a:pt x="477643" y="99835"/>
                    <a:pt x="476018" y="99835"/>
                    <a:pt x="477643" y="101460"/>
                  </a:cubicBezTo>
                  <a:cubicBezTo>
                    <a:pt x="479267" y="103084"/>
                    <a:pt x="477643" y="104709"/>
                    <a:pt x="480892" y="104709"/>
                  </a:cubicBezTo>
                  <a:cubicBezTo>
                    <a:pt x="482517" y="104709"/>
                    <a:pt x="482517" y="107959"/>
                    <a:pt x="484141" y="107959"/>
                  </a:cubicBezTo>
                  <a:cubicBezTo>
                    <a:pt x="485766" y="107959"/>
                    <a:pt x="487390" y="109584"/>
                    <a:pt x="489015" y="107959"/>
                  </a:cubicBezTo>
                  <a:cubicBezTo>
                    <a:pt x="490640" y="107959"/>
                    <a:pt x="490640" y="106334"/>
                    <a:pt x="493889" y="106334"/>
                  </a:cubicBezTo>
                  <a:cubicBezTo>
                    <a:pt x="495514" y="107959"/>
                    <a:pt x="493889" y="106334"/>
                    <a:pt x="495514" y="106334"/>
                  </a:cubicBezTo>
                  <a:cubicBezTo>
                    <a:pt x="498763" y="106334"/>
                    <a:pt x="497138" y="111208"/>
                    <a:pt x="500387" y="112833"/>
                  </a:cubicBezTo>
                  <a:cubicBezTo>
                    <a:pt x="502012" y="114458"/>
                    <a:pt x="502012" y="114458"/>
                    <a:pt x="506886" y="119332"/>
                  </a:cubicBezTo>
                  <a:cubicBezTo>
                    <a:pt x="508511" y="120957"/>
                    <a:pt x="506886" y="119332"/>
                    <a:pt x="510135" y="120957"/>
                  </a:cubicBezTo>
                  <a:cubicBezTo>
                    <a:pt x="511760" y="122582"/>
                    <a:pt x="513385" y="122582"/>
                    <a:pt x="515009" y="124207"/>
                  </a:cubicBezTo>
                  <a:cubicBezTo>
                    <a:pt x="516634" y="124207"/>
                    <a:pt x="515009" y="125832"/>
                    <a:pt x="518258" y="125832"/>
                  </a:cubicBezTo>
                  <a:cubicBezTo>
                    <a:pt x="519883" y="124207"/>
                    <a:pt x="519883" y="125832"/>
                    <a:pt x="521508" y="125832"/>
                  </a:cubicBezTo>
                  <a:cubicBezTo>
                    <a:pt x="521508" y="125832"/>
                    <a:pt x="523132" y="127456"/>
                    <a:pt x="523132" y="125832"/>
                  </a:cubicBezTo>
                  <a:cubicBezTo>
                    <a:pt x="523132" y="125832"/>
                    <a:pt x="524757" y="125832"/>
                    <a:pt x="524757" y="127456"/>
                  </a:cubicBezTo>
                  <a:cubicBezTo>
                    <a:pt x="526382" y="127456"/>
                    <a:pt x="526382" y="127456"/>
                    <a:pt x="528006" y="127456"/>
                  </a:cubicBezTo>
                  <a:cubicBezTo>
                    <a:pt x="529631" y="127456"/>
                    <a:pt x="531256" y="129081"/>
                    <a:pt x="531256" y="129081"/>
                  </a:cubicBezTo>
                  <a:cubicBezTo>
                    <a:pt x="531256" y="129081"/>
                    <a:pt x="532880" y="130706"/>
                    <a:pt x="532880" y="132331"/>
                  </a:cubicBezTo>
                  <a:cubicBezTo>
                    <a:pt x="534505" y="132331"/>
                    <a:pt x="534505" y="135580"/>
                    <a:pt x="534505" y="135580"/>
                  </a:cubicBezTo>
                  <a:cubicBezTo>
                    <a:pt x="534505" y="135580"/>
                    <a:pt x="536129" y="135580"/>
                    <a:pt x="539379" y="137205"/>
                  </a:cubicBezTo>
                  <a:cubicBezTo>
                    <a:pt x="541003" y="137205"/>
                    <a:pt x="539379" y="138830"/>
                    <a:pt x="541003" y="138830"/>
                  </a:cubicBezTo>
                  <a:cubicBezTo>
                    <a:pt x="542628" y="138830"/>
                    <a:pt x="544253" y="140455"/>
                    <a:pt x="545877" y="140455"/>
                  </a:cubicBezTo>
                  <a:cubicBezTo>
                    <a:pt x="547502" y="140455"/>
                    <a:pt x="547502" y="145329"/>
                    <a:pt x="547502" y="145329"/>
                  </a:cubicBezTo>
                  <a:cubicBezTo>
                    <a:pt x="547502" y="145329"/>
                    <a:pt x="547502" y="145329"/>
                    <a:pt x="552376" y="143704"/>
                  </a:cubicBezTo>
                  <a:cubicBezTo>
                    <a:pt x="554000" y="143704"/>
                    <a:pt x="554000" y="143704"/>
                    <a:pt x="554000" y="143704"/>
                  </a:cubicBezTo>
                  <a:cubicBezTo>
                    <a:pt x="555625" y="143704"/>
                    <a:pt x="555625" y="145329"/>
                    <a:pt x="557250" y="143704"/>
                  </a:cubicBezTo>
                  <a:cubicBezTo>
                    <a:pt x="557250" y="143704"/>
                    <a:pt x="557250" y="143704"/>
                    <a:pt x="558874" y="143704"/>
                  </a:cubicBezTo>
                  <a:cubicBezTo>
                    <a:pt x="558874" y="143704"/>
                    <a:pt x="560499" y="143704"/>
                    <a:pt x="560499" y="142080"/>
                  </a:cubicBezTo>
                  <a:cubicBezTo>
                    <a:pt x="562124" y="140455"/>
                    <a:pt x="562124" y="142080"/>
                    <a:pt x="563748" y="142080"/>
                  </a:cubicBezTo>
                  <a:cubicBezTo>
                    <a:pt x="563748" y="142080"/>
                    <a:pt x="565373" y="143704"/>
                    <a:pt x="566998" y="142080"/>
                  </a:cubicBezTo>
                  <a:cubicBezTo>
                    <a:pt x="566998" y="142080"/>
                    <a:pt x="570247" y="138830"/>
                    <a:pt x="571871" y="135580"/>
                  </a:cubicBezTo>
                  <a:cubicBezTo>
                    <a:pt x="571871" y="133956"/>
                    <a:pt x="571871" y="133956"/>
                    <a:pt x="571871" y="132331"/>
                  </a:cubicBezTo>
                  <a:cubicBezTo>
                    <a:pt x="571871" y="129081"/>
                    <a:pt x="576745" y="127456"/>
                    <a:pt x="578370" y="125832"/>
                  </a:cubicBezTo>
                  <a:cubicBezTo>
                    <a:pt x="581619" y="124207"/>
                    <a:pt x="578370" y="125832"/>
                    <a:pt x="579995" y="122582"/>
                  </a:cubicBezTo>
                  <a:cubicBezTo>
                    <a:pt x="579995" y="120957"/>
                    <a:pt x="579995" y="120957"/>
                    <a:pt x="579995" y="120957"/>
                  </a:cubicBezTo>
                  <a:cubicBezTo>
                    <a:pt x="579995" y="120957"/>
                    <a:pt x="579995" y="120957"/>
                    <a:pt x="579995" y="119332"/>
                  </a:cubicBezTo>
                  <a:cubicBezTo>
                    <a:pt x="579995" y="116083"/>
                    <a:pt x="579995" y="119332"/>
                    <a:pt x="579995" y="116083"/>
                  </a:cubicBezTo>
                  <a:cubicBezTo>
                    <a:pt x="581619" y="112833"/>
                    <a:pt x="579995" y="112833"/>
                    <a:pt x="579995" y="112833"/>
                  </a:cubicBezTo>
                  <a:cubicBezTo>
                    <a:pt x="579995" y="112833"/>
                    <a:pt x="581619" y="111208"/>
                    <a:pt x="583244" y="106334"/>
                  </a:cubicBezTo>
                  <a:cubicBezTo>
                    <a:pt x="583244" y="103084"/>
                    <a:pt x="583244" y="106334"/>
                    <a:pt x="583244" y="101460"/>
                  </a:cubicBezTo>
                  <a:cubicBezTo>
                    <a:pt x="583244" y="101460"/>
                    <a:pt x="583244" y="101460"/>
                    <a:pt x="583244" y="99835"/>
                  </a:cubicBezTo>
                  <a:cubicBezTo>
                    <a:pt x="583244" y="99835"/>
                    <a:pt x="583244" y="99835"/>
                    <a:pt x="584869" y="96585"/>
                  </a:cubicBezTo>
                  <a:cubicBezTo>
                    <a:pt x="586493" y="94960"/>
                    <a:pt x="586493" y="94960"/>
                    <a:pt x="586493" y="94960"/>
                  </a:cubicBezTo>
                  <a:cubicBezTo>
                    <a:pt x="588118" y="93336"/>
                    <a:pt x="586493" y="91711"/>
                    <a:pt x="584869" y="86836"/>
                  </a:cubicBezTo>
                  <a:cubicBezTo>
                    <a:pt x="584869" y="85211"/>
                    <a:pt x="583244" y="85211"/>
                    <a:pt x="583244" y="81962"/>
                  </a:cubicBezTo>
                  <a:cubicBezTo>
                    <a:pt x="583244" y="80337"/>
                    <a:pt x="583244" y="80337"/>
                    <a:pt x="584869" y="75463"/>
                  </a:cubicBezTo>
                  <a:cubicBezTo>
                    <a:pt x="584869" y="73838"/>
                    <a:pt x="584869" y="72213"/>
                    <a:pt x="584869" y="68963"/>
                  </a:cubicBezTo>
                  <a:cubicBezTo>
                    <a:pt x="584869" y="65714"/>
                    <a:pt x="584869" y="67339"/>
                    <a:pt x="584869" y="64089"/>
                  </a:cubicBezTo>
                  <a:cubicBezTo>
                    <a:pt x="583244" y="60839"/>
                    <a:pt x="583244" y="60839"/>
                    <a:pt x="586493" y="57590"/>
                  </a:cubicBezTo>
                  <a:cubicBezTo>
                    <a:pt x="584869" y="57590"/>
                    <a:pt x="586493" y="57590"/>
                    <a:pt x="586493" y="55965"/>
                  </a:cubicBezTo>
                  <a:cubicBezTo>
                    <a:pt x="586493" y="55965"/>
                    <a:pt x="586493" y="55965"/>
                    <a:pt x="588118" y="54340"/>
                  </a:cubicBezTo>
                  <a:cubicBezTo>
                    <a:pt x="588118" y="51091"/>
                    <a:pt x="586493" y="51091"/>
                    <a:pt x="588118" y="46216"/>
                  </a:cubicBezTo>
                  <a:cubicBezTo>
                    <a:pt x="589742" y="42967"/>
                    <a:pt x="588118" y="46216"/>
                    <a:pt x="591367" y="42967"/>
                  </a:cubicBezTo>
                  <a:cubicBezTo>
                    <a:pt x="592992" y="41342"/>
                    <a:pt x="591367" y="39717"/>
                    <a:pt x="589742" y="38092"/>
                  </a:cubicBezTo>
                  <a:cubicBezTo>
                    <a:pt x="588118" y="38092"/>
                    <a:pt x="588118" y="38092"/>
                    <a:pt x="588118" y="34843"/>
                  </a:cubicBezTo>
                  <a:cubicBezTo>
                    <a:pt x="586493" y="33218"/>
                    <a:pt x="586493" y="33218"/>
                    <a:pt x="588118" y="33218"/>
                  </a:cubicBezTo>
                  <a:cubicBezTo>
                    <a:pt x="588118" y="33218"/>
                    <a:pt x="588118" y="33218"/>
                    <a:pt x="588118" y="31593"/>
                  </a:cubicBezTo>
                  <a:cubicBezTo>
                    <a:pt x="589742" y="28343"/>
                    <a:pt x="591367" y="28343"/>
                    <a:pt x="591367" y="26719"/>
                  </a:cubicBezTo>
                  <a:cubicBezTo>
                    <a:pt x="591367" y="25094"/>
                    <a:pt x="591367" y="25094"/>
                    <a:pt x="594616" y="20219"/>
                  </a:cubicBezTo>
                  <a:cubicBezTo>
                    <a:pt x="597866" y="15345"/>
                    <a:pt x="596241" y="16970"/>
                    <a:pt x="596241" y="15345"/>
                  </a:cubicBezTo>
                  <a:cubicBezTo>
                    <a:pt x="597866" y="13720"/>
                    <a:pt x="596241" y="10471"/>
                    <a:pt x="597866" y="7221"/>
                  </a:cubicBezTo>
                  <a:cubicBezTo>
                    <a:pt x="597866" y="3971"/>
                    <a:pt x="597866" y="3971"/>
                    <a:pt x="597866" y="2346"/>
                  </a:cubicBezTo>
                  <a:cubicBezTo>
                    <a:pt x="599490" y="722"/>
                    <a:pt x="601115" y="722"/>
                    <a:pt x="602740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$ḻiḑe">
              <a:extLst>
                <a:ext uri="{FF2B5EF4-FFF2-40B4-BE49-F238E27FC236}">
                  <a16:creationId xmlns:a16="http://schemas.microsoft.com/office/drawing/2014/main" id="{59081451-0FFD-410D-AFA9-3ACEE2C6751E}"/>
                </a:ext>
              </a:extLst>
            </p:cNvPr>
            <p:cNvSpPr/>
            <p:nvPr/>
          </p:nvSpPr>
          <p:spPr bwMode="auto">
            <a:xfrm>
              <a:off x="4576764" y="1443038"/>
              <a:ext cx="525463" cy="366713"/>
            </a:xfrm>
            <a:custGeom>
              <a:avLst/>
              <a:gdLst>
                <a:gd name="T0" fmla="*/ 193 w 323"/>
                <a:gd name="T1" fmla="*/ 50 h 226"/>
                <a:gd name="T2" fmla="*/ 183 w 323"/>
                <a:gd name="T3" fmla="*/ 44 h 226"/>
                <a:gd name="T4" fmla="*/ 178 w 323"/>
                <a:gd name="T5" fmla="*/ 37 h 226"/>
                <a:gd name="T6" fmla="*/ 162 w 323"/>
                <a:gd name="T7" fmla="*/ 28 h 226"/>
                <a:gd name="T8" fmla="*/ 131 w 323"/>
                <a:gd name="T9" fmla="*/ 31 h 226"/>
                <a:gd name="T10" fmla="*/ 122 w 323"/>
                <a:gd name="T11" fmla="*/ 33 h 226"/>
                <a:gd name="T12" fmla="*/ 105 w 323"/>
                <a:gd name="T13" fmla="*/ 38 h 226"/>
                <a:gd name="T14" fmla="*/ 106 w 323"/>
                <a:gd name="T15" fmla="*/ 15 h 226"/>
                <a:gd name="T16" fmla="*/ 90 w 323"/>
                <a:gd name="T17" fmla="*/ 4 h 226"/>
                <a:gd name="T18" fmla="*/ 60 w 323"/>
                <a:gd name="T19" fmla="*/ 12 h 226"/>
                <a:gd name="T20" fmla="*/ 54 w 323"/>
                <a:gd name="T21" fmla="*/ 31 h 226"/>
                <a:gd name="T22" fmla="*/ 52 w 323"/>
                <a:gd name="T23" fmla="*/ 42 h 226"/>
                <a:gd name="T24" fmla="*/ 50 w 323"/>
                <a:gd name="T25" fmla="*/ 46 h 226"/>
                <a:gd name="T26" fmla="*/ 47 w 323"/>
                <a:gd name="T27" fmla="*/ 20 h 226"/>
                <a:gd name="T28" fmla="*/ 7 w 323"/>
                <a:gd name="T29" fmla="*/ 28 h 226"/>
                <a:gd name="T30" fmla="*/ 20 w 323"/>
                <a:gd name="T31" fmla="*/ 69 h 226"/>
                <a:gd name="T32" fmla="*/ 84 w 323"/>
                <a:gd name="T33" fmla="*/ 80 h 226"/>
                <a:gd name="T34" fmla="*/ 109 w 323"/>
                <a:gd name="T35" fmla="*/ 79 h 226"/>
                <a:gd name="T36" fmla="*/ 130 w 323"/>
                <a:gd name="T37" fmla="*/ 81 h 226"/>
                <a:gd name="T38" fmla="*/ 126 w 323"/>
                <a:gd name="T39" fmla="*/ 70 h 226"/>
                <a:gd name="T40" fmla="*/ 139 w 323"/>
                <a:gd name="T41" fmla="*/ 82 h 226"/>
                <a:gd name="T42" fmla="*/ 154 w 323"/>
                <a:gd name="T43" fmla="*/ 90 h 226"/>
                <a:gd name="T44" fmla="*/ 151 w 323"/>
                <a:gd name="T45" fmla="*/ 100 h 226"/>
                <a:gd name="T46" fmla="*/ 172 w 323"/>
                <a:gd name="T47" fmla="*/ 101 h 226"/>
                <a:gd name="T48" fmla="*/ 183 w 323"/>
                <a:gd name="T49" fmla="*/ 110 h 226"/>
                <a:gd name="T50" fmla="*/ 196 w 323"/>
                <a:gd name="T51" fmla="*/ 135 h 226"/>
                <a:gd name="T52" fmla="*/ 180 w 323"/>
                <a:gd name="T53" fmla="*/ 155 h 226"/>
                <a:gd name="T54" fmla="*/ 168 w 323"/>
                <a:gd name="T55" fmla="*/ 166 h 226"/>
                <a:gd name="T56" fmla="*/ 156 w 323"/>
                <a:gd name="T57" fmla="*/ 166 h 226"/>
                <a:gd name="T58" fmla="*/ 136 w 323"/>
                <a:gd name="T59" fmla="*/ 181 h 226"/>
                <a:gd name="T60" fmla="*/ 160 w 323"/>
                <a:gd name="T61" fmla="*/ 182 h 226"/>
                <a:gd name="T62" fmla="*/ 172 w 323"/>
                <a:gd name="T63" fmla="*/ 177 h 226"/>
                <a:gd name="T64" fmla="*/ 188 w 323"/>
                <a:gd name="T65" fmla="*/ 181 h 226"/>
                <a:gd name="T66" fmla="*/ 200 w 323"/>
                <a:gd name="T67" fmla="*/ 194 h 226"/>
                <a:gd name="T68" fmla="*/ 213 w 323"/>
                <a:gd name="T69" fmla="*/ 205 h 226"/>
                <a:gd name="T70" fmla="*/ 227 w 323"/>
                <a:gd name="T71" fmla="*/ 210 h 226"/>
                <a:gd name="T72" fmla="*/ 252 w 323"/>
                <a:gd name="T73" fmla="*/ 221 h 226"/>
                <a:gd name="T74" fmla="*/ 265 w 323"/>
                <a:gd name="T75" fmla="*/ 217 h 226"/>
                <a:gd name="T76" fmla="*/ 240 w 323"/>
                <a:gd name="T77" fmla="*/ 193 h 226"/>
                <a:gd name="T78" fmla="*/ 272 w 323"/>
                <a:gd name="T79" fmla="*/ 207 h 226"/>
                <a:gd name="T80" fmla="*/ 280 w 323"/>
                <a:gd name="T81" fmla="*/ 210 h 226"/>
                <a:gd name="T82" fmla="*/ 284 w 323"/>
                <a:gd name="T83" fmla="*/ 198 h 226"/>
                <a:gd name="T84" fmla="*/ 277 w 323"/>
                <a:gd name="T85" fmla="*/ 179 h 226"/>
                <a:gd name="T86" fmla="*/ 260 w 323"/>
                <a:gd name="T87" fmla="*/ 168 h 226"/>
                <a:gd name="T88" fmla="*/ 247 w 323"/>
                <a:gd name="T89" fmla="*/ 156 h 226"/>
                <a:gd name="T90" fmla="*/ 254 w 323"/>
                <a:gd name="T91" fmla="*/ 156 h 226"/>
                <a:gd name="T92" fmla="*/ 257 w 323"/>
                <a:gd name="T93" fmla="*/ 144 h 226"/>
                <a:gd name="T94" fmla="*/ 273 w 323"/>
                <a:gd name="T95" fmla="*/ 154 h 226"/>
                <a:gd name="T96" fmla="*/ 287 w 323"/>
                <a:gd name="T97" fmla="*/ 167 h 226"/>
                <a:gd name="T98" fmla="*/ 301 w 323"/>
                <a:gd name="T99" fmla="*/ 160 h 226"/>
                <a:gd name="T100" fmla="*/ 311 w 323"/>
                <a:gd name="T101" fmla="*/ 148 h 226"/>
                <a:gd name="T102" fmla="*/ 312 w 323"/>
                <a:gd name="T103" fmla="*/ 135 h 226"/>
                <a:gd name="T104" fmla="*/ 300 w 323"/>
                <a:gd name="T105" fmla="*/ 124 h 226"/>
                <a:gd name="T106" fmla="*/ 283 w 323"/>
                <a:gd name="T107" fmla="*/ 118 h 226"/>
                <a:gd name="T108" fmla="*/ 270 w 323"/>
                <a:gd name="T109" fmla="*/ 117 h 226"/>
                <a:gd name="T110" fmla="*/ 254 w 323"/>
                <a:gd name="T111" fmla="*/ 111 h 226"/>
                <a:gd name="T112" fmla="*/ 243 w 323"/>
                <a:gd name="T113" fmla="*/ 104 h 226"/>
                <a:gd name="T114" fmla="*/ 251 w 323"/>
                <a:gd name="T115" fmla="*/ 95 h 226"/>
                <a:gd name="T116" fmla="*/ 245 w 323"/>
                <a:gd name="T117" fmla="*/ 88 h 226"/>
                <a:gd name="T118" fmla="*/ 248 w 323"/>
                <a:gd name="T119" fmla="*/ 73 h 226"/>
                <a:gd name="T120" fmla="*/ 244 w 323"/>
                <a:gd name="T121" fmla="*/ 70 h 226"/>
                <a:gd name="T122" fmla="*/ 224 w 323"/>
                <a:gd name="T123" fmla="*/ 66 h 226"/>
                <a:gd name="T124" fmla="*/ 219 w 323"/>
                <a:gd name="T125" fmla="*/ 6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26">
                  <a:moveTo>
                    <a:pt x="212" y="55"/>
                  </a:moveTo>
                  <a:cubicBezTo>
                    <a:pt x="212" y="55"/>
                    <a:pt x="212" y="53"/>
                    <a:pt x="212" y="53"/>
                  </a:cubicBezTo>
                  <a:cubicBezTo>
                    <a:pt x="211" y="52"/>
                    <a:pt x="210" y="51"/>
                    <a:pt x="210" y="51"/>
                  </a:cubicBezTo>
                  <a:cubicBezTo>
                    <a:pt x="209" y="51"/>
                    <a:pt x="208" y="49"/>
                    <a:pt x="207" y="49"/>
                  </a:cubicBezTo>
                  <a:cubicBezTo>
                    <a:pt x="205" y="49"/>
                    <a:pt x="205" y="47"/>
                    <a:pt x="204" y="47"/>
                  </a:cubicBezTo>
                  <a:cubicBezTo>
                    <a:pt x="202" y="48"/>
                    <a:pt x="201" y="47"/>
                    <a:pt x="200" y="48"/>
                  </a:cubicBezTo>
                  <a:cubicBezTo>
                    <a:pt x="199" y="48"/>
                    <a:pt x="199" y="47"/>
                    <a:pt x="198" y="47"/>
                  </a:cubicBezTo>
                  <a:cubicBezTo>
                    <a:pt x="197" y="47"/>
                    <a:pt x="197" y="47"/>
                    <a:pt x="196" y="48"/>
                  </a:cubicBezTo>
                  <a:cubicBezTo>
                    <a:pt x="195" y="49"/>
                    <a:pt x="195" y="48"/>
                    <a:pt x="195" y="49"/>
                  </a:cubicBezTo>
                  <a:cubicBezTo>
                    <a:pt x="194" y="49"/>
                    <a:pt x="194" y="49"/>
                    <a:pt x="193" y="50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48"/>
                    <a:pt x="191" y="49"/>
                  </a:cubicBezTo>
                  <a:cubicBezTo>
                    <a:pt x="188" y="52"/>
                    <a:pt x="189" y="51"/>
                    <a:pt x="188" y="52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6" y="50"/>
                    <a:pt x="185" y="49"/>
                    <a:pt x="185" y="49"/>
                  </a:cubicBezTo>
                  <a:cubicBezTo>
                    <a:pt x="184" y="49"/>
                    <a:pt x="184" y="48"/>
                    <a:pt x="183" y="49"/>
                  </a:cubicBezTo>
                  <a:cubicBezTo>
                    <a:pt x="183" y="49"/>
                    <a:pt x="182" y="49"/>
                    <a:pt x="182" y="48"/>
                  </a:cubicBezTo>
                  <a:cubicBezTo>
                    <a:pt x="183" y="48"/>
                    <a:pt x="184" y="46"/>
                    <a:pt x="184" y="46"/>
                  </a:cubicBezTo>
                  <a:cubicBezTo>
                    <a:pt x="184" y="46"/>
                    <a:pt x="184" y="44"/>
                    <a:pt x="183" y="44"/>
                  </a:cubicBezTo>
                  <a:cubicBezTo>
                    <a:pt x="183" y="45"/>
                    <a:pt x="183" y="44"/>
                    <a:pt x="181" y="45"/>
                  </a:cubicBezTo>
                  <a:cubicBezTo>
                    <a:pt x="180" y="45"/>
                    <a:pt x="181" y="44"/>
                    <a:pt x="180" y="45"/>
                  </a:cubicBezTo>
                  <a:cubicBezTo>
                    <a:pt x="178" y="46"/>
                    <a:pt x="179" y="45"/>
                    <a:pt x="177" y="45"/>
                  </a:cubicBezTo>
                  <a:cubicBezTo>
                    <a:pt x="176" y="46"/>
                    <a:pt x="175" y="46"/>
                    <a:pt x="175" y="46"/>
                  </a:cubicBezTo>
                  <a:cubicBezTo>
                    <a:pt x="175" y="46"/>
                    <a:pt x="174" y="44"/>
                    <a:pt x="174" y="44"/>
                  </a:cubicBezTo>
                  <a:cubicBezTo>
                    <a:pt x="175" y="44"/>
                    <a:pt x="176" y="43"/>
                    <a:pt x="177" y="43"/>
                  </a:cubicBezTo>
                  <a:cubicBezTo>
                    <a:pt x="178" y="43"/>
                    <a:pt x="178" y="42"/>
                    <a:pt x="179" y="42"/>
                  </a:cubicBezTo>
                  <a:cubicBezTo>
                    <a:pt x="179" y="41"/>
                    <a:pt x="179" y="41"/>
                    <a:pt x="179" y="40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79" y="39"/>
                    <a:pt x="179" y="37"/>
                    <a:pt x="178" y="37"/>
                  </a:cubicBezTo>
                  <a:cubicBezTo>
                    <a:pt x="177" y="37"/>
                    <a:pt x="178" y="35"/>
                    <a:pt x="176" y="36"/>
                  </a:cubicBezTo>
                  <a:cubicBezTo>
                    <a:pt x="175" y="36"/>
                    <a:pt x="175" y="35"/>
                    <a:pt x="174" y="36"/>
                  </a:cubicBezTo>
                  <a:cubicBezTo>
                    <a:pt x="174" y="36"/>
                    <a:pt x="172" y="36"/>
                    <a:pt x="172" y="36"/>
                  </a:cubicBezTo>
                  <a:cubicBezTo>
                    <a:pt x="171" y="36"/>
                    <a:pt x="170" y="35"/>
                    <a:pt x="170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8"/>
                    <a:pt x="163" y="27"/>
                    <a:pt x="162" y="28"/>
                  </a:cubicBezTo>
                  <a:cubicBezTo>
                    <a:pt x="160" y="29"/>
                    <a:pt x="159" y="29"/>
                    <a:pt x="159" y="28"/>
                  </a:cubicBezTo>
                  <a:cubicBezTo>
                    <a:pt x="158" y="28"/>
                    <a:pt x="158" y="28"/>
                    <a:pt x="157" y="27"/>
                  </a:cubicBezTo>
                  <a:cubicBezTo>
                    <a:pt x="155" y="26"/>
                    <a:pt x="156" y="26"/>
                    <a:pt x="155" y="26"/>
                  </a:cubicBezTo>
                  <a:cubicBezTo>
                    <a:pt x="153" y="26"/>
                    <a:pt x="153" y="25"/>
                    <a:pt x="152" y="25"/>
                  </a:cubicBezTo>
                  <a:cubicBezTo>
                    <a:pt x="151" y="25"/>
                    <a:pt x="146" y="24"/>
                    <a:pt x="146" y="24"/>
                  </a:cubicBezTo>
                  <a:cubicBezTo>
                    <a:pt x="145" y="24"/>
                    <a:pt x="146" y="22"/>
                    <a:pt x="143" y="23"/>
                  </a:cubicBezTo>
                  <a:cubicBezTo>
                    <a:pt x="139" y="24"/>
                    <a:pt x="138" y="25"/>
                    <a:pt x="136" y="25"/>
                  </a:cubicBezTo>
                  <a:cubicBezTo>
                    <a:pt x="135" y="26"/>
                    <a:pt x="134" y="26"/>
                    <a:pt x="132" y="27"/>
                  </a:cubicBezTo>
                  <a:cubicBezTo>
                    <a:pt x="131" y="29"/>
                    <a:pt x="131" y="29"/>
                    <a:pt x="131" y="30"/>
                  </a:cubicBezTo>
                  <a:cubicBezTo>
                    <a:pt x="131" y="30"/>
                    <a:pt x="132" y="31"/>
                    <a:pt x="131" y="31"/>
                  </a:cubicBezTo>
                  <a:cubicBezTo>
                    <a:pt x="128" y="33"/>
                    <a:pt x="128" y="33"/>
                    <a:pt x="128" y="34"/>
                  </a:cubicBezTo>
                  <a:cubicBezTo>
                    <a:pt x="128" y="35"/>
                    <a:pt x="128" y="35"/>
                    <a:pt x="129" y="37"/>
                  </a:cubicBezTo>
                  <a:cubicBezTo>
                    <a:pt x="129" y="38"/>
                    <a:pt x="130" y="37"/>
                    <a:pt x="130" y="38"/>
                  </a:cubicBezTo>
                  <a:cubicBezTo>
                    <a:pt x="130" y="39"/>
                    <a:pt x="130" y="39"/>
                    <a:pt x="129" y="40"/>
                  </a:cubicBezTo>
                  <a:cubicBezTo>
                    <a:pt x="128" y="40"/>
                    <a:pt x="128" y="39"/>
                    <a:pt x="127" y="39"/>
                  </a:cubicBezTo>
                  <a:cubicBezTo>
                    <a:pt x="126" y="39"/>
                    <a:pt x="126" y="37"/>
                    <a:pt x="126" y="37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2" y="32"/>
                    <a:pt x="122" y="33"/>
                  </a:cubicBezTo>
                  <a:cubicBezTo>
                    <a:pt x="121" y="33"/>
                    <a:pt x="121" y="31"/>
                    <a:pt x="119" y="32"/>
                  </a:cubicBezTo>
                  <a:cubicBezTo>
                    <a:pt x="118" y="32"/>
                    <a:pt x="117" y="31"/>
                    <a:pt x="116" y="31"/>
                  </a:cubicBezTo>
                  <a:cubicBezTo>
                    <a:pt x="116" y="31"/>
                    <a:pt x="116" y="29"/>
                    <a:pt x="115" y="30"/>
                  </a:cubicBezTo>
                  <a:cubicBezTo>
                    <a:pt x="114" y="31"/>
                    <a:pt x="114" y="30"/>
                    <a:pt x="114" y="32"/>
                  </a:cubicBezTo>
                  <a:cubicBezTo>
                    <a:pt x="113" y="33"/>
                    <a:pt x="113" y="32"/>
                    <a:pt x="113" y="34"/>
                  </a:cubicBezTo>
                  <a:cubicBezTo>
                    <a:pt x="113" y="35"/>
                    <a:pt x="113" y="35"/>
                    <a:pt x="112" y="36"/>
                  </a:cubicBezTo>
                  <a:cubicBezTo>
                    <a:pt x="112" y="37"/>
                    <a:pt x="111" y="37"/>
                    <a:pt x="111" y="37"/>
                  </a:cubicBezTo>
                  <a:cubicBezTo>
                    <a:pt x="110" y="38"/>
                    <a:pt x="110" y="38"/>
                    <a:pt x="109" y="38"/>
                  </a:cubicBezTo>
                  <a:cubicBezTo>
                    <a:pt x="109" y="39"/>
                    <a:pt x="106" y="39"/>
                    <a:pt x="106" y="39"/>
                  </a:cubicBezTo>
                  <a:cubicBezTo>
                    <a:pt x="106" y="39"/>
                    <a:pt x="104" y="39"/>
                    <a:pt x="105" y="38"/>
                  </a:cubicBezTo>
                  <a:cubicBezTo>
                    <a:pt x="106" y="36"/>
                    <a:pt x="107" y="34"/>
                    <a:pt x="107" y="34"/>
                  </a:cubicBezTo>
                  <a:cubicBezTo>
                    <a:pt x="107" y="34"/>
                    <a:pt x="107" y="32"/>
                    <a:pt x="108" y="32"/>
                  </a:cubicBezTo>
                  <a:cubicBezTo>
                    <a:pt x="108" y="31"/>
                    <a:pt x="108" y="31"/>
                    <a:pt x="107" y="30"/>
                  </a:cubicBezTo>
                  <a:cubicBezTo>
                    <a:pt x="107" y="30"/>
                    <a:pt x="107" y="29"/>
                    <a:pt x="108" y="29"/>
                  </a:cubicBezTo>
                  <a:cubicBezTo>
                    <a:pt x="109" y="28"/>
                    <a:pt x="112" y="24"/>
                    <a:pt x="112" y="24"/>
                  </a:cubicBezTo>
                  <a:cubicBezTo>
                    <a:pt x="112" y="23"/>
                    <a:pt x="112" y="24"/>
                    <a:pt x="111" y="22"/>
                  </a:cubicBezTo>
                  <a:cubicBezTo>
                    <a:pt x="111" y="21"/>
                    <a:pt x="109" y="21"/>
                    <a:pt x="109" y="21"/>
                  </a:cubicBezTo>
                  <a:cubicBezTo>
                    <a:pt x="109" y="20"/>
                    <a:pt x="108" y="19"/>
                    <a:pt x="108" y="19"/>
                  </a:cubicBezTo>
                  <a:cubicBezTo>
                    <a:pt x="108" y="19"/>
                    <a:pt x="109" y="18"/>
                    <a:pt x="108" y="17"/>
                  </a:cubicBezTo>
                  <a:cubicBezTo>
                    <a:pt x="108" y="17"/>
                    <a:pt x="108" y="15"/>
                    <a:pt x="106" y="15"/>
                  </a:cubicBezTo>
                  <a:cubicBezTo>
                    <a:pt x="104" y="15"/>
                    <a:pt x="104" y="15"/>
                    <a:pt x="103" y="14"/>
                  </a:cubicBezTo>
                  <a:cubicBezTo>
                    <a:pt x="103" y="14"/>
                    <a:pt x="102" y="13"/>
                    <a:pt x="102" y="13"/>
                  </a:cubicBezTo>
                  <a:cubicBezTo>
                    <a:pt x="101" y="13"/>
                    <a:pt x="101" y="13"/>
                    <a:pt x="101" y="12"/>
                  </a:cubicBezTo>
                  <a:cubicBezTo>
                    <a:pt x="101" y="10"/>
                    <a:pt x="102" y="10"/>
                    <a:pt x="101" y="10"/>
                  </a:cubicBezTo>
                  <a:cubicBezTo>
                    <a:pt x="101" y="9"/>
                    <a:pt x="100" y="9"/>
                    <a:pt x="101" y="8"/>
                  </a:cubicBezTo>
                  <a:cubicBezTo>
                    <a:pt x="101" y="8"/>
                    <a:pt x="102" y="7"/>
                    <a:pt x="102" y="7"/>
                  </a:cubicBezTo>
                  <a:cubicBezTo>
                    <a:pt x="101" y="8"/>
                    <a:pt x="101" y="6"/>
                    <a:pt x="100" y="5"/>
                  </a:cubicBezTo>
                  <a:cubicBezTo>
                    <a:pt x="99" y="5"/>
                    <a:pt x="99" y="3"/>
                    <a:pt x="97" y="3"/>
                  </a:cubicBezTo>
                  <a:cubicBezTo>
                    <a:pt x="95" y="3"/>
                    <a:pt x="94" y="3"/>
                    <a:pt x="93" y="3"/>
                  </a:cubicBezTo>
                  <a:cubicBezTo>
                    <a:pt x="92" y="3"/>
                    <a:pt x="91" y="3"/>
                    <a:pt x="90" y="4"/>
                  </a:cubicBezTo>
                  <a:cubicBezTo>
                    <a:pt x="89" y="4"/>
                    <a:pt x="87" y="4"/>
                    <a:pt x="87" y="4"/>
                  </a:cubicBezTo>
                  <a:cubicBezTo>
                    <a:pt x="86" y="5"/>
                    <a:pt x="86" y="2"/>
                    <a:pt x="84" y="3"/>
                  </a:cubicBezTo>
                  <a:cubicBezTo>
                    <a:pt x="83" y="5"/>
                    <a:pt x="79" y="6"/>
                    <a:pt x="79" y="6"/>
                  </a:cubicBezTo>
                  <a:cubicBezTo>
                    <a:pt x="78" y="6"/>
                    <a:pt x="78" y="5"/>
                    <a:pt x="76" y="6"/>
                  </a:cubicBezTo>
                  <a:cubicBezTo>
                    <a:pt x="74" y="7"/>
                    <a:pt x="72" y="8"/>
                    <a:pt x="71" y="9"/>
                  </a:cubicBezTo>
                  <a:cubicBezTo>
                    <a:pt x="71" y="9"/>
                    <a:pt x="71" y="9"/>
                    <a:pt x="70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66" y="10"/>
                    <a:pt x="66" y="9"/>
                    <a:pt x="64" y="10"/>
                  </a:cubicBezTo>
                  <a:cubicBezTo>
                    <a:pt x="63" y="11"/>
                    <a:pt x="63" y="11"/>
                    <a:pt x="62" y="12"/>
                  </a:cubicBezTo>
                  <a:cubicBezTo>
                    <a:pt x="62" y="13"/>
                    <a:pt x="61" y="12"/>
                    <a:pt x="60" y="12"/>
                  </a:cubicBezTo>
                  <a:cubicBezTo>
                    <a:pt x="58" y="13"/>
                    <a:pt x="59" y="12"/>
                    <a:pt x="58" y="13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6" y="16"/>
                    <a:pt x="56" y="17"/>
                    <a:pt x="55" y="17"/>
                  </a:cubicBezTo>
                  <a:cubicBezTo>
                    <a:pt x="55" y="18"/>
                    <a:pt x="54" y="16"/>
                    <a:pt x="54" y="18"/>
                  </a:cubicBezTo>
                  <a:cubicBezTo>
                    <a:pt x="53" y="20"/>
                    <a:pt x="53" y="20"/>
                    <a:pt x="53" y="21"/>
                  </a:cubicBezTo>
                  <a:cubicBezTo>
                    <a:pt x="53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6"/>
                    <a:pt x="51" y="27"/>
                    <a:pt x="51" y="28"/>
                  </a:cubicBezTo>
                  <a:cubicBezTo>
                    <a:pt x="52" y="28"/>
                    <a:pt x="53" y="29"/>
                    <a:pt x="53" y="30"/>
                  </a:cubicBezTo>
                  <a:cubicBezTo>
                    <a:pt x="53" y="31"/>
                    <a:pt x="53" y="31"/>
                    <a:pt x="54" y="31"/>
                  </a:cubicBezTo>
                  <a:cubicBezTo>
                    <a:pt x="55" y="32"/>
                    <a:pt x="57" y="31"/>
                    <a:pt x="58" y="31"/>
                  </a:cubicBezTo>
                  <a:cubicBezTo>
                    <a:pt x="59" y="31"/>
                    <a:pt x="59" y="31"/>
                    <a:pt x="60" y="31"/>
                  </a:cubicBezTo>
                  <a:cubicBezTo>
                    <a:pt x="61" y="32"/>
                    <a:pt x="63" y="31"/>
                    <a:pt x="63" y="33"/>
                  </a:cubicBezTo>
                  <a:cubicBezTo>
                    <a:pt x="64" y="34"/>
                    <a:pt x="64" y="36"/>
                    <a:pt x="64" y="36"/>
                  </a:cubicBezTo>
                  <a:cubicBezTo>
                    <a:pt x="64" y="36"/>
                    <a:pt x="63" y="34"/>
                    <a:pt x="61" y="34"/>
                  </a:cubicBezTo>
                  <a:cubicBezTo>
                    <a:pt x="60" y="34"/>
                    <a:pt x="59" y="33"/>
                    <a:pt x="58" y="34"/>
                  </a:cubicBezTo>
                  <a:cubicBezTo>
                    <a:pt x="58" y="34"/>
                    <a:pt x="56" y="35"/>
                    <a:pt x="56" y="35"/>
                  </a:cubicBezTo>
                  <a:cubicBezTo>
                    <a:pt x="56" y="35"/>
                    <a:pt x="55" y="36"/>
                    <a:pt x="54" y="38"/>
                  </a:cubicBezTo>
                  <a:cubicBezTo>
                    <a:pt x="54" y="39"/>
                    <a:pt x="52" y="38"/>
                    <a:pt x="51" y="39"/>
                  </a:cubicBezTo>
                  <a:cubicBezTo>
                    <a:pt x="51" y="41"/>
                    <a:pt x="51" y="41"/>
                    <a:pt x="52" y="42"/>
                  </a:cubicBezTo>
                  <a:cubicBezTo>
                    <a:pt x="53" y="43"/>
                    <a:pt x="55" y="44"/>
                    <a:pt x="55" y="45"/>
                  </a:cubicBezTo>
                  <a:cubicBezTo>
                    <a:pt x="55" y="45"/>
                    <a:pt x="57" y="45"/>
                    <a:pt x="57" y="46"/>
                  </a:cubicBezTo>
                  <a:cubicBezTo>
                    <a:pt x="57" y="46"/>
                    <a:pt x="61" y="47"/>
                    <a:pt x="61" y="47"/>
                  </a:cubicBezTo>
                  <a:cubicBezTo>
                    <a:pt x="62" y="47"/>
                    <a:pt x="63" y="47"/>
                    <a:pt x="63" y="48"/>
                  </a:cubicBezTo>
                  <a:cubicBezTo>
                    <a:pt x="63" y="49"/>
                    <a:pt x="65" y="51"/>
                    <a:pt x="64" y="51"/>
                  </a:cubicBezTo>
                  <a:cubicBezTo>
                    <a:pt x="63" y="51"/>
                    <a:pt x="61" y="51"/>
                    <a:pt x="60" y="52"/>
                  </a:cubicBezTo>
                  <a:cubicBezTo>
                    <a:pt x="60" y="52"/>
                    <a:pt x="59" y="51"/>
                    <a:pt x="58" y="51"/>
                  </a:cubicBezTo>
                  <a:cubicBezTo>
                    <a:pt x="57" y="51"/>
                    <a:pt x="54" y="47"/>
                    <a:pt x="54" y="48"/>
                  </a:cubicBezTo>
                  <a:cubicBezTo>
                    <a:pt x="54" y="48"/>
                    <a:pt x="53" y="47"/>
                    <a:pt x="52" y="48"/>
                  </a:cubicBezTo>
                  <a:cubicBezTo>
                    <a:pt x="52" y="48"/>
                    <a:pt x="51" y="46"/>
                    <a:pt x="50" y="46"/>
                  </a:cubicBezTo>
                  <a:cubicBezTo>
                    <a:pt x="49" y="45"/>
                    <a:pt x="49" y="44"/>
                    <a:pt x="48" y="43"/>
                  </a:cubicBezTo>
                  <a:cubicBezTo>
                    <a:pt x="48" y="43"/>
                    <a:pt x="48" y="42"/>
                    <a:pt x="48" y="42"/>
                  </a:cubicBezTo>
                  <a:cubicBezTo>
                    <a:pt x="47" y="41"/>
                    <a:pt x="48" y="40"/>
                    <a:pt x="47" y="40"/>
                  </a:cubicBezTo>
                  <a:cubicBezTo>
                    <a:pt x="46" y="41"/>
                    <a:pt x="46" y="41"/>
                    <a:pt x="45" y="40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8"/>
                    <a:pt x="44" y="37"/>
                    <a:pt x="44" y="36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6" y="33"/>
                    <a:pt x="49" y="31"/>
                    <a:pt x="47" y="30"/>
                  </a:cubicBezTo>
                  <a:cubicBezTo>
                    <a:pt x="44" y="29"/>
                    <a:pt x="42" y="27"/>
                    <a:pt x="42" y="27"/>
                  </a:cubicBezTo>
                  <a:cubicBezTo>
                    <a:pt x="42" y="27"/>
                    <a:pt x="46" y="22"/>
                    <a:pt x="47" y="20"/>
                  </a:cubicBezTo>
                  <a:cubicBezTo>
                    <a:pt x="49" y="19"/>
                    <a:pt x="40" y="19"/>
                    <a:pt x="48" y="15"/>
                  </a:cubicBezTo>
                  <a:cubicBezTo>
                    <a:pt x="55" y="11"/>
                    <a:pt x="56" y="10"/>
                    <a:pt x="57" y="8"/>
                  </a:cubicBezTo>
                  <a:cubicBezTo>
                    <a:pt x="62" y="4"/>
                    <a:pt x="62" y="8"/>
                    <a:pt x="62" y="4"/>
                  </a:cubicBezTo>
                  <a:cubicBezTo>
                    <a:pt x="62" y="4"/>
                    <a:pt x="60" y="4"/>
                    <a:pt x="58" y="3"/>
                  </a:cubicBezTo>
                  <a:cubicBezTo>
                    <a:pt x="56" y="1"/>
                    <a:pt x="46" y="0"/>
                    <a:pt x="43" y="1"/>
                  </a:cubicBezTo>
                  <a:cubicBezTo>
                    <a:pt x="39" y="2"/>
                    <a:pt x="36" y="1"/>
                    <a:pt x="34" y="3"/>
                  </a:cubicBezTo>
                  <a:cubicBezTo>
                    <a:pt x="32" y="4"/>
                    <a:pt x="27" y="4"/>
                    <a:pt x="26" y="6"/>
                  </a:cubicBezTo>
                  <a:cubicBezTo>
                    <a:pt x="25" y="8"/>
                    <a:pt x="22" y="9"/>
                    <a:pt x="18" y="12"/>
                  </a:cubicBezTo>
                  <a:cubicBezTo>
                    <a:pt x="15" y="16"/>
                    <a:pt x="13" y="16"/>
                    <a:pt x="12" y="20"/>
                  </a:cubicBezTo>
                  <a:cubicBezTo>
                    <a:pt x="10" y="25"/>
                    <a:pt x="7" y="23"/>
                    <a:pt x="7" y="28"/>
                  </a:cubicBezTo>
                  <a:cubicBezTo>
                    <a:pt x="7" y="32"/>
                    <a:pt x="3" y="35"/>
                    <a:pt x="3" y="35"/>
                  </a:cubicBezTo>
                  <a:cubicBezTo>
                    <a:pt x="3" y="43"/>
                    <a:pt x="0" y="44"/>
                    <a:pt x="3" y="47"/>
                  </a:cubicBezTo>
                  <a:cubicBezTo>
                    <a:pt x="11" y="53"/>
                    <a:pt x="11" y="54"/>
                    <a:pt x="13" y="55"/>
                  </a:cubicBezTo>
                  <a:cubicBezTo>
                    <a:pt x="15" y="56"/>
                    <a:pt x="17" y="55"/>
                    <a:pt x="18" y="56"/>
                  </a:cubicBezTo>
                  <a:cubicBezTo>
                    <a:pt x="24" y="56"/>
                    <a:pt x="26" y="56"/>
                    <a:pt x="27" y="56"/>
                  </a:cubicBezTo>
                  <a:cubicBezTo>
                    <a:pt x="27" y="56"/>
                    <a:pt x="26" y="56"/>
                    <a:pt x="25" y="57"/>
                  </a:cubicBezTo>
                  <a:cubicBezTo>
                    <a:pt x="21" y="58"/>
                    <a:pt x="17" y="57"/>
                    <a:pt x="17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2" y="63"/>
                    <a:pt x="12" y="66"/>
                    <a:pt x="14" y="67"/>
                  </a:cubicBezTo>
                  <a:cubicBezTo>
                    <a:pt x="20" y="69"/>
                    <a:pt x="18" y="66"/>
                    <a:pt x="20" y="69"/>
                  </a:cubicBezTo>
                  <a:cubicBezTo>
                    <a:pt x="23" y="71"/>
                    <a:pt x="22" y="73"/>
                    <a:pt x="24" y="74"/>
                  </a:cubicBezTo>
                  <a:cubicBezTo>
                    <a:pt x="27" y="75"/>
                    <a:pt x="21" y="76"/>
                    <a:pt x="29" y="74"/>
                  </a:cubicBezTo>
                  <a:cubicBezTo>
                    <a:pt x="37" y="72"/>
                    <a:pt x="34" y="70"/>
                    <a:pt x="37" y="72"/>
                  </a:cubicBezTo>
                  <a:cubicBezTo>
                    <a:pt x="43" y="78"/>
                    <a:pt x="42" y="72"/>
                    <a:pt x="44" y="74"/>
                  </a:cubicBezTo>
                  <a:cubicBezTo>
                    <a:pt x="45" y="76"/>
                    <a:pt x="44" y="78"/>
                    <a:pt x="47" y="79"/>
                  </a:cubicBezTo>
                  <a:cubicBezTo>
                    <a:pt x="50" y="80"/>
                    <a:pt x="50" y="80"/>
                    <a:pt x="52" y="80"/>
                  </a:cubicBezTo>
                  <a:cubicBezTo>
                    <a:pt x="54" y="80"/>
                    <a:pt x="58" y="79"/>
                    <a:pt x="60" y="80"/>
                  </a:cubicBezTo>
                  <a:cubicBezTo>
                    <a:pt x="60" y="80"/>
                    <a:pt x="64" y="79"/>
                    <a:pt x="66" y="79"/>
                  </a:cubicBezTo>
                  <a:cubicBezTo>
                    <a:pt x="67" y="80"/>
                    <a:pt x="77" y="80"/>
                    <a:pt x="77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3" y="85"/>
                    <a:pt x="94" y="84"/>
                    <a:pt x="96" y="83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5" y="79"/>
                    <a:pt x="97" y="79"/>
                  </a:cubicBezTo>
                  <a:cubicBezTo>
                    <a:pt x="97" y="79"/>
                    <a:pt x="99" y="78"/>
                    <a:pt x="100" y="78"/>
                  </a:cubicBezTo>
                  <a:cubicBezTo>
                    <a:pt x="100" y="78"/>
                    <a:pt x="101" y="77"/>
                    <a:pt x="101" y="77"/>
                  </a:cubicBezTo>
                  <a:cubicBezTo>
                    <a:pt x="102" y="78"/>
                    <a:pt x="102" y="78"/>
                    <a:pt x="103" y="79"/>
                  </a:cubicBezTo>
                  <a:cubicBezTo>
                    <a:pt x="103" y="79"/>
                    <a:pt x="105" y="79"/>
                    <a:pt x="105" y="79"/>
                  </a:cubicBezTo>
                  <a:cubicBezTo>
                    <a:pt x="105" y="79"/>
                    <a:pt x="107" y="78"/>
                    <a:pt x="107" y="78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1" y="80"/>
                    <a:pt x="112" y="80"/>
                    <a:pt x="112" y="80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18" y="81"/>
                    <a:pt x="119" y="81"/>
                    <a:pt x="120" y="81"/>
                  </a:cubicBezTo>
                  <a:cubicBezTo>
                    <a:pt x="120" y="81"/>
                    <a:pt x="122" y="81"/>
                    <a:pt x="122" y="82"/>
                  </a:cubicBezTo>
                  <a:cubicBezTo>
                    <a:pt x="123" y="83"/>
                    <a:pt x="123" y="82"/>
                    <a:pt x="124" y="83"/>
                  </a:cubicBezTo>
                  <a:cubicBezTo>
                    <a:pt x="125" y="83"/>
                    <a:pt x="125" y="83"/>
                    <a:pt x="126" y="83"/>
                  </a:cubicBezTo>
                  <a:cubicBezTo>
                    <a:pt x="127" y="82"/>
                    <a:pt x="127" y="81"/>
                    <a:pt x="128" y="81"/>
                  </a:cubicBezTo>
                  <a:cubicBezTo>
                    <a:pt x="130" y="82"/>
                    <a:pt x="130" y="82"/>
                    <a:pt x="130" y="81"/>
                  </a:cubicBezTo>
                  <a:cubicBezTo>
                    <a:pt x="130" y="81"/>
                    <a:pt x="130" y="79"/>
                    <a:pt x="130" y="79"/>
                  </a:cubicBezTo>
                  <a:cubicBezTo>
                    <a:pt x="130" y="79"/>
                    <a:pt x="130" y="79"/>
                    <a:pt x="130" y="78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6" y="73"/>
                    <a:pt x="125" y="73"/>
                  </a:cubicBezTo>
                  <a:cubicBezTo>
                    <a:pt x="124" y="74"/>
                    <a:pt x="123" y="74"/>
                    <a:pt x="123" y="73"/>
                  </a:cubicBezTo>
                  <a:cubicBezTo>
                    <a:pt x="123" y="73"/>
                    <a:pt x="122" y="72"/>
                    <a:pt x="123" y="72"/>
                  </a:cubicBezTo>
                  <a:cubicBezTo>
                    <a:pt x="123" y="71"/>
                    <a:pt x="123" y="71"/>
                    <a:pt x="124" y="71"/>
                  </a:cubicBezTo>
                  <a:cubicBezTo>
                    <a:pt x="125" y="71"/>
                    <a:pt x="124" y="73"/>
                    <a:pt x="126" y="70"/>
                  </a:cubicBezTo>
                  <a:cubicBezTo>
                    <a:pt x="127" y="68"/>
                    <a:pt x="127" y="68"/>
                    <a:pt x="128" y="69"/>
                  </a:cubicBezTo>
                  <a:cubicBezTo>
                    <a:pt x="128" y="70"/>
                    <a:pt x="129" y="70"/>
                    <a:pt x="129" y="71"/>
                  </a:cubicBezTo>
                  <a:cubicBezTo>
                    <a:pt x="129" y="72"/>
                    <a:pt x="128" y="72"/>
                    <a:pt x="129" y="72"/>
                  </a:cubicBezTo>
                  <a:cubicBezTo>
                    <a:pt x="129" y="73"/>
                    <a:pt x="131" y="73"/>
                    <a:pt x="131" y="73"/>
                  </a:cubicBezTo>
                  <a:cubicBezTo>
                    <a:pt x="131" y="73"/>
                    <a:pt x="132" y="72"/>
                    <a:pt x="132" y="74"/>
                  </a:cubicBezTo>
                  <a:cubicBezTo>
                    <a:pt x="132" y="75"/>
                    <a:pt x="131" y="75"/>
                    <a:pt x="133" y="75"/>
                  </a:cubicBezTo>
                  <a:cubicBezTo>
                    <a:pt x="135" y="75"/>
                    <a:pt x="136" y="75"/>
                    <a:pt x="136" y="75"/>
                  </a:cubicBezTo>
                  <a:cubicBezTo>
                    <a:pt x="137" y="76"/>
                    <a:pt x="138" y="75"/>
                    <a:pt x="139" y="76"/>
                  </a:cubicBezTo>
                  <a:cubicBezTo>
                    <a:pt x="139" y="76"/>
                    <a:pt x="140" y="76"/>
                    <a:pt x="140" y="77"/>
                  </a:cubicBezTo>
                  <a:cubicBezTo>
                    <a:pt x="140" y="79"/>
                    <a:pt x="139" y="81"/>
                    <a:pt x="139" y="82"/>
                  </a:cubicBezTo>
                  <a:cubicBezTo>
                    <a:pt x="140" y="82"/>
                    <a:pt x="137" y="82"/>
                    <a:pt x="140" y="83"/>
                  </a:cubicBezTo>
                  <a:cubicBezTo>
                    <a:pt x="144" y="84"/>
                    <a:pt x="145" y="81"/>
                    <a:pt x="146" y="81"/>
                  </a:cubicBezTo>
                  <a:cubicBezTo>
                    <a:pt x="147" y="81"/>
                    <a:pt x="147" y="82"/>
                    <a:pt x="147" y="82"/>
                  </a:cubicBezTo>
                  <a:cubicBezTo>
                    <a:pt x="148" y="82"/>
                    <a:pt x="149" y="82"/>
                    <a:pt x="149" y="83"/>
                  </a:cubicBezTo>
                  <a:cubicBezTo>
                    <a:pt x="149" y="84"/>
                    <a:pt x="148" y="85"/>
                    <a:pt x="148" y="85"/>
                  </a:cubicBezTo>
                  <a:cubicBezTo>
                    <a:pt x="148" y="85"/>
                    <a:pt x="150" y="84"/>
                    <a:pt x="150" y="85"/>
                  </a:cubicBezTo>
                  <a:cubicBezTo>
                    <a:pt x="150" y="86"/>
                    <a:pt x="149" y="86"/>
                    <a:pt x="149" y="86"/>
                  </a:cubicBezTo>
                  <a:cubicBezTo>
                    <a:pt x="150" y="87"/>
                    <a:pt x="152" y="87"/>
                    <a:pt x="152" y="87"/>
                  </a:cubicBezTo>
                  <a:cubicBezTo>
                    <a:pt x="152" y="87"/>
                    <a:pt x="154" y="87"/>
                    <a:pt x="154" y="88"/>
                  </a:cubicBezTo>
                  <a:cubicBezTo>
                    <a:pt x="153" y="89"/>
                    <a:pt x="153" y="90"/>
                    <a:pt x="154" y="90"/>
                  </a:cubicBezTo>
                  <a:cubicBezTo>
                    <a:pt x="154" y="90"/>
                    <a:pt x="156" y="91"/>
                    <a:pt x="157" y="91"/>
                  </a:cubicBezTo>
                  <a:cubicBezTo>
                    <a:pt x="157" y="91"/>
                    <a:pt x="160" y="91"/>
                    <a:pt x="160" y="91"/>
                  </a:cubicBezTo>
                  <a:cubicBezTo>
                    <a:pt x="160" y="92"/>
                    <a:pt x="161" y="92"/>
                    <a:pt x="161" y="92"/>
                  </a:cubicBezTo>
                  <a:cubicBezTo>
                    <a:pt x="162" y="93"/>
                    <a:pt x="164" y="92"/>
                    <a:pt x="163" y="94"/>
                  </a:cubicBezTo>
                  <a:cubicBezTo>
                    <a:pt x="163" y="96"/>
                    <a:pt x="164" y="95"/>
                    <a:pt x="163" y="96"/>
                  </a:cubicBezTo>
                  <a:cubicBezTo>
                    <a:pt x="162" y="96"/>
                    <a:pt x="162" y="96"/>
                    <a:pt x="161" y="97"/>
                  </a:cubicBezTo>
                  <a:cubicBezTo>
                    <a:pt x="160" y="97"/>
                    <a:pt x="161" y="97"/>
                    <a:pt x="160" y="98"/>
                  </a:cubicBezTo>
                  <a:cubicBezTo>
                    <a:pt x="159" y="98"/>
                    <a:pt x="156" y="98"/>
                    <a:pt x="156" y="98"/>
                  </a:cubicBezTo>
                  <a:cubicBezTo>
                    <a:pt x="156" y="98"/>
                    <a:pt x="154" y="96"/>
                    <a:pt x="153" y="97"/>
                  </a:cubicBezTo>
                  <a:cubicBezTo>
                    <a:pt x="153" y="98"/>
                    <a:pt x="151" y="98"/>
                    <a:pt x="151" y="100"/>
                  </a:cubicBezTo>
                  <a:cubicBezTo>
                    <a:pt x="151" y="102"/>
                    <a:pt x="153" y="103"/>
                    <a:pt x="153" y="103"/>
                  </a:cubicBezTo>
                  <a:cubicBezTo>
                    <a:pt x="153" y="104"/>
                    <a:pt x="160" y="102"/>
                    <a:pt x="160" y="102"/>
                  </a:cubicBezTo>
                  <a:cubicBezTo>
                    <a:pt x="161" y="102"/>
                    <a:pt x="160" y="102"/>
                    <a:pt x="163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70" y="98"/>
                    <a:pt x="173" y="99"/>
                    <a:pt x="173" y="100"/>
                  </a:cubicBezTo>
                  <a:cubicBezTo>
                    <a:pt x="173" y="100"/>
                    <a:pt x="174" y="99"/>
                    <a:pt x="173" y="100"/>
                  </a:cubicBezTo>
                  <a:cubicBezTo>
                    <a:pt x="172" y="101"/>
                    <a:pt x="172" y="100"/>
                    <a:pt x="172" y="101"/>
                  </a:cubicBezTo>
                  <a:cubicBezTo>
                    <a:pt x="172" y="102"/>
                    <a:pt x="174" y="102"/>
                    <a:pt x="175" y="103"/>
                  </a:cubicBezTo>
                  <a:cubicBezTo>
                    <a:pt x="175" y="103"/>
                    <a:pt x="174" y="102"/>
                    <a:pt x="175" y="103"/>
                  </a:cubicBezTo>
                  <a:cubicBezTo>
                    <a:pt x="176" y="105"/>
                    <a:pt x="176" y="105"/>
                    <a:pt x="176" y="106"/>
                  </a:cubicBezTo>
                  <a:cubicBezTo>
                    <a:pt x="176" y="107"/>
                    <a:pt x="177" y="107"/>
                    <a:pt x="177" y="107"/>
                  </a:cubicBezTo>
                  <a:cubicBezTo>
                    <a:pt x="178" y="107"/>
                    <a:pt x="178" y="108"/>
                    <a:pt x="179" y="108"/>
                  </a:cubicBezTo>
                  <a:cubicBezTo>
                    <a:pt x="179" y="107"/>
                    <a:pt x="180" y="107"/>
                    <a:pt x="180" y="106"/>
                  </a:cubicBezTo>
                  <a:cubicBezTo>
                    <a:pt x="180" y="106"/>
                    <a:pt x="180" y="105"/>
                    <a:pt x="181" y="105"/>
                  </a:cubicBezTo>
                  <a:cubicBezTo>
                    <a:pt x="182" y="105"/>
                    <a:pt x="182" y="105"/>
                    <a:pt x="183" y="106"/>
                  </a:cubicBezTo>
                  <a:cubicBezTo>
                    <a:pt x="183" y="107"/>
                    <a:pt x="184" y="108"/>
                    <a:pt x="183" y="108"/>
                  </a:cubicBezTo>
                  <a:cubicBezTo>
                    <a:pt x="183" y="109"/>
                    <a:pt x="182" y="110"/>
                    <a:pt x="183" y="110"/>
                  </a:cubicBezTo>
                  <a:cubicBezTo>
                    <a:pt x="184" y="110"/>
                    <a:pt x="184" y="112"/>
                    <a:pt x="186" y="112"/>
                  </a:cubicBezTo>
                  <a:cubicBezTo>
                    <a:pt x="187" y="112"/>
                    <a:pt x="188" y="111"/>
                    <a:pt x="188" y="112"/>
                  </a:cubicBezTo>
                  <a:cubicBezTo>
                    <a:pt x="190" y="114"/>
                    <a:pt x="194" y="120"/>
                    <a:pt x="194" y="120"/>
                  </a:cubicBezTo>
                  <a:cubicBezTo>
                    <a:pt x="194" y="121"/>
                    <a:pt x="195" y="121"/>
                    <a:pt x="196" y="122"/>
                  </a:cubicBezTo>
                  <a:cubicBezTo>
                    <a:pt x="196" y="123"/>
                    <a:pt x="197" y="122"/>
                    <a:pt x="198" y="124"/>
                  </a:cubicBezTo>
                  <a:cubicBezTo>
                    <a:pt x="198" y="125"/>
                    <a:pt x="199" y="125"/>
                    <a:pt x="199" y="127"/>
                  </a:cubicBezTo>
                  <a:cubicBezTo>
                    <a:pt x="199" y="129"/>
                    <a:pt x="199" y="129"/>
                    <a:pt x="199" y="130"/>
                  </a:cubicBezTo>
                  <a:cubicBezTo>
                    <a:pt x="199" y="131"/>
                    <a:pt x="200" y="130"/>
                    <a:pt x="200" y="131"/>
                  </a:cubicBezTo>
                  <a:cubicBezTo>
                    <a:pt x="199" y="133"/>
                    <a:pt x="200" y="132"/>
                    <a:pt x="198" y="133"/>
                  </a:cubicBezTo>
                  <a:cubicBezTo>
                    <a:pt x="197" y="134"/>
                    <a:pt x="197" y="134"/>
                    <a:pt x="196" y="135"/>
                  </a:cubicBezTo>
                  <a:cubicBezTo>
                    <a:pt x="195" y="136"/>
                    <a:pt x="195" y="135"/>
                    <a:pt x="194" y="137"/>
                  </a:cubicBezTo>
                  <a:cubicBezTo>
                    <a:pt x="192" y="139"/>
                    <a:pt x="192" y="138"/>
                    <a:pt x="191" y="139"/>
                  </a:cubicBezTo>
                  <a:cubicBezTo>
                    <a:pt x="191" y="140"/>
                    <a:pt x="192" y="139"/>
                    <a:pt x="191" y="140"/>
                  </a:cubicBezTo>
                  <a:cubicBezTo>
                    <a:pt x="190" y="141"/>
                    <a:pt x="191" y="140"/>
                    <a:pt x="190" y="141"/>
                  </a:cubicBezTo>
                  <a:cubicBezTo>
                    <a:pt x="188" y="143"/>
                    <a:pt x="189" y="142"/>
                    <a:pt x="187" y="144"/>
                  </a:cubicBezTo>
                  <a:cubicBezTo>
                    <a:pt x="184" y="145"/>
                    <a:pt x="183" y="146"/>
                    <a:pt x="183" y="147"/>
                  </a:cubicBezTo>
                  <a:cubicBezTo>
                    <a:pt x="182" y="147"/>
                    <a:pt x="179" y="148"/>
                    <a:pt x="179" y="149"/>
                  </a:cubicBezTo>
                  <a:cubicBezTo>
                    <a:pt x="178" y="149"/>
                    <a:pt x="177" y="150"/>
                    <a:pt x="177" y="151"/>
                  </a:cubicBezTo>
                  <a:cubicBezTo>
                    <a:pt x="176" y="152"/>
                    <a:pt x="177" y="152"/>
                    <a:pt x="177" y="153"/>
                  </a:cubicBezTo>
                  <a:cubicBezTo>
                    <a:pt x="177" y="154"/>
                    <a:pt x="179" y="154"/>
                    <a:pt x="180" y="155"/>
                  </a:cubicBezTo>
                  <a:cubicBezTo>
                    <a:pt x="182" y="157"/>
                    <a:pt x="182" y="156"/>
                    <a:pt x="183" y="158"/>
                  </a:cubicBezTo>
                  <a:cubicBezTo>
                    <a:pt x="184" y="159"/>
                    <a:pt x="186" y="158"/>
                    <a:pt x="185" y="160"/>
                  </a:cubicBezTo>
                  <a:cubicBezTo>
                    <a:pt x="183" y="161"/>
                    <a:pt x="183" y="161"/>
                    <a:pt x="182" y="162"/>
                  </a:cubicBezTo>
                  <a:cubicBezTo>
                    <a:pt x="181" y="163"/>
                    <a:pt x="181" y="163"/>
                    <a:pt x="180" y="163"/>
                  </a:cubicBezTo>
                  <a:cubicBezTo>
                    <a:pt x="179" y="163"/>
                    <a:pt x="178" y="163"/>
                    <a:pt x="178" y="164"/>
                  </a:cubicBezTo>
                  <a:cubicBezTo>
                    <a:pt x="178" y="164"/>
                    <a:pt x="178" y="164"/>
                    <a:pt x="177" y="165"/>
                  </a:cubicBezTo>
                  <a:cubicBezTo>
                    <a:pt x="176" y="166"/>
                    <a:pt x="175" y="166"/>
                    <a:pt x="174" y="166"/>
                  </a:cubicBezTo>
                  <a:cubicBezTo>
                    <a:pt x="173" y="167"/>
                    <a:pt x="172" y="166"/>
                    <a:pt x="171" y="166"/>
                  </a:cubicBezTo>
                  <a:cubicBezTo>
                    <a:pt x="171" y="166"/>
                    <a:pt x="171" y="165"/>
                    <a:pt x="170" y="166"/>
                  </a:cubicBezTo>
                  <a:cubicBezTo>
                    <a:pt x="169" y="166"/>
                    <a:pt x="169" y="165"/>
                    <a:pt x="168" y="166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66" y="168"/>
                    <a:pt x="166" y="167"/>
                    <a:pt x="165" y="169"/>
                  </a:cubicBezTo>
                  <a:cubicBezTo>
                    <a:pt x="165" y="170"/>
                    <a:pt x="164" y="170"/>
                    <a:pt x="165" y="170"/>
                  </a:cubicBezTo>
                  <a:cubicBezTo>
                    <a:pt x="167" y="170"/>
                    <a:pt x="168" y="169"/>
                    <a:pt x="168" y="170"/>
                  </a:cubicBezTo>
                  <a:cubicBezTo>
                    <a:pt x="168" y="171"/>
                    <a:pt x="168" y="171"/>
                    <a:pt x="167" y="172"/>
                  </a:cubicBezTo>
                  <a:cubicBezTo>
                    <a:pt x="167" y="173"/>
                    <a:pt x="167" y="173"/>
                    <a:pt x="166" y="173"/>
                  </a:cubicBezTo>
                  <a:cubicBezTo>
                    <a:pt x="165" y="174"/>
                    <a:pt x="164" y="172"/>
                    <a:pt x="164" y="172"/>
                  </a:cubicBezTo>
                  <a:cubicBezTo>
                    <a:pt x="164" y="172"/>
                    <a:pt x="165" y="171"/>
                    <a:pt x="162" y="170"/>
                  </a:cubicBezTo>
                  <a:cubicBezTo>
                    <a:pt x="159" y="169"/>
                    <a:pt x="160" y="169"/>
                    <a:pt x="159" y="168"/>
                  </a:cubicBezTo>
                  <a:cubicBezTo>
                    <a:pt x="158" y="167"/>
                    <a:pt x="157" y="166"/>
                    <a:pt x="156" y="166"/>
                  </a:cubicBezTo>
                  <a:cubicBezTo>
                    <a:pt x="156" y="166"/>
                    <a:pt x="154" y="165"/>
                    <a:pt x="153" y="165"/>
                  </a:cubicBezTo>
                  <a:cubicBezTo>
                    <a:pt x="153" y="164"/>
                    <a:pt x="152" y="164"/>
                    <a:pt x="150" y="164"/>
                  </a:cubicBezTo>
                  <a:cubicBezTo>
                    <a:pt x="149" y="165"/>
                    <a:pt x="147" y="165"/>
                    <a:pt x="146" y="166"/>
                  </a:cubicBezTo>
                  <a:cubicBezTo>
                    <a:pt x="145" y="166"/>
                    <a:pt x="145" y="165"/>
                    <a:pt x="144" y="166"/>
                  </a:cubicBezTo>
                  <a:cubicBezTo>
                    <a:pt x="143" y="167"/>
                    <a:pt x="143" y="168"/>
                    <a:pt x="142" y="168"/>
                  </a:cubicBezTo>
                  <a:cubicBezTo>
                    <a:pt x="142" y="169"/>
                    <a:pt x="143" y="170"/>
                    <a:pt x="142" y="170"/>
                  </a:cubicBezTo>
                  <a:cubicBezTo>
                    <a:pt x="141" y="171"/>
                    <a:pt x="140" y="170"/>
                    <a:pt x="139" y="171"/>
                  </a:cubicBezTo>
                  <a:cubicBezTo>
                    <a:pt x="137" y="172"/>
                    <a:pt x="138" y="172"/>
                    <a:pt x="136" y="173"/>
                  </a:cubicBezTo>
                  <a:cubicBezTo>
                    <a:pt x="135" y="175"/>
                    <a:pt x="135" y="177"/>
                    <a:pt x="135" y="179"/>
                  </a:cubicBezTo>
                  <a:cubicBezTo>
                    <a:pt x="136" y="180"/>
                    <a:pt x="135" y="181"/>
                    <a:pt x="136" y="181"/>
                  </a:cubicBezTo>
                  <a:cubicBezTo>
                    <a:pt x="137" y="182"/>
                    <a:pt x="138" y="182"/>
                    <a:pt x="138" y="182"/>
                  </a:cubicBezTo>
                  <a:cubicBezTo>
                    <a:pt x="139" y="183"/>
                    <a:pt x="140" y="182"/>
                    <a:pt x="141" y="183"/>
                  </a:cubicBezTo>
                  <a:cubicBezTo>
                    <a:pt x="141" y="184"/>
                    <a:pt x="142" y="183"/>
                    <a:pt x="142" y="183"/>
                  </a:cubicBezTo>
                  <a:cubicBezTo>
                    <a:pt x="143" y="184"/>
                    <a:pt x="144" y="185"/>
                    <a:pt x="144" y="185"/>
                  </a:cubicBezTo>
                  <a:cubicBezTo>
                    <a:pt x="144" y="185"/>
                    <a:pt x="145" y="184"/>
                    <a:pt x="146" y="184"/>
                  </a:cubicBezTo>
                  <a:cubicBezTo>
                    <a:pt x="147" y="184"/>
                    <a:pt x="149" y="183"/>
                    <a:pt x="149" y="183"/>
                  </a:cubicBezTo>
                  <a:cubicBezTo>
                    <a:pt x="151" y="184"/>
                    <a:pt x="151" y="184"/>
                    <a:pt x="151" y="184"/>
                  </a:cubicBezTo>
                  <a:cubicBezTo>
                    <a:pt x="153" y="185"/>
                    <a:pt x="149" y="185"/>
                    <a:pt x="154" y="185"/>
                  </a:cubicBezTo>
                  <a:cubicBezTo>
                    <a:pt x="158" y="184"/>
                    <a:pt x="158" y="184"/>
                    <a:pt x="159" y="184"/>
                  </a:cubicBezTo>
                  <a:cubicBezTo>
                    <a:pt x="159" y="184"/>
                    <a:pt x="160" y="182"/>
                    <a:pt x="160" y="182"/>
                  </a:cubicBezTo>
                  <a:cubicBezTo>
                    <a:pt x="160" y="182"/>
                    <a:pt x="161" y="181"/>
                    <a:pt x="161" y="181"/>
                  </a:cubicBezTo>
                  <a:cubicBezTo>
                    <a:pt x="161" y="180"/>
                    <a:pt x="162" y="179"/>
                    <a:pt x="163" y="180"/>
                  </a:cubicBezTo>
                  <a:cubicBezTo>
                    <a:pt x="163" y="180"/>
                    <a:pt x="164" y="180"/>
                    <a:pt x="165" y="180"/>
                  </a:cubicBezTo>
                  <a:cubicBezTo>
                    <a:pt x="165" y="181"/>
                    <a:pt x="167" y="182"/>
                    <a:pt x="167" y="182"/>
                  </a:cubicBezTo>
                  <a:cubicBezTo>
                    <a:pt x="168" y="183"/>
                    <a:pt x="169" y="182"/>
                    <a:pt x="169" y="182"/>
                  </a:cubicBezTo>
                  <a:cubicBezTo>
                    <a:pt x="170" y="182"/>
                    <a:pt x="171" y="181"/>
                    <a:pt x="171" y="182"/>
                  </a:cubicBezTo>
                  <a:cubicBezTo>
                    <a:pt x="172" y="182"/>
                    <a:pt x="174" y="181"/>
                    <a:pt x="174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4" y="179"/>
                    <a:pt x="175" y="178"/>
                    <a:pt x="174" y="178"/>
                  </a:cubicBezTo>
                  <a:cubicBezTo>
                    <a:pt x="173" y="177"/>
                    <a:pt x="172" y="177"/>
                    <a:pt x="172" y="177"/>
                  </a:cubicBezTo>
                  <a:cubicBezTo>
                    <a:pt x="171" y="176"/>
                    <a:pt x="171" y="176"/>
                    <a:pt x="171" y="175"/>
                  </a:cubicBezTo>
                  <a:cubicBezTo>
                    <a:pt x="171" y="174"/>
                    <a:pt x="173" y="173"/>
                    <a:pt x="173" y="174"/>
                  </a:cubicBezTo>
                  <a:cubicBezTo>
                    <a:pt x="174" y="174"/>
                    <a:pt x="176" y="176"/>
                    <a:pt x="177" y="177"/>
                  </a:cubicBezTo>
                  <a:cubicBezTo>
                    <a:pt x="177" y="177"/>
                    <a:pt x="178" y="177"/>
                    <a:pt x="178" y="178"/>
                  </a:cubicBezTo>
                  <a:cubicBezTo>
                    <a:pt x="178" y="179"/>
                    <a:pt x="179" y="179"/>
                    <a:pt x="179" y="180"/>
                  </a:cubicBezTo>
                  <a:cubicBezTo>
                    <a:pt x="179" y="181"/>
                    <a:pt x="180" y="183"/>
                    <a:pt x="180" y="183"/>
                  </a:cubicBezTo>
                  <a:cubicBezTo>
                    <a:pt x="181" y="183"/>
                    <a:pt x="182" y="181"/>
                    <a:pt x="182" y="180"/>
                  </a:cubicBezTo>
                  <a:cubicBezTo>
                    <a:pt x="182" y="180"/>
                    <a:pt x="182" y="179"/>
                    <a:pt x="182" y="179"/>
                  </a:cubicBezTo>
                  <a:cubicBezTo>
                    <a:pt x="183" y="180"/>
                    <a:pt x="183" y="179"/>
                    <a:pt x="184" y="180"/>
                  </a:cubicBezTo>
                  <a:cubicBezTo>
                    <a:pt x="185" y="180"/>
                    <a:pt x="188" y="180"/>
                    <a:pt x="188" y="181"/>
                  </a:cubicBezTo>
                  <a:cubicBezTo>
                    <a:pt x="188" y="181"/>
                    <a:pt x="188" y="180"/>
                    <a:pt x="188" y="182"/>
                  </a:cubicBezTo>
                  <a:cubicBezTo>
                    <a:pt x="188" y="184"/>
                    <a:pt x="187" y="183"/>
                    <a:pt x="189" y="185"/>
                  </a:cubicBezTo>
                  <a:cubicBezTo>
                    <a:pt x="191" y="187"/>
                    <a:pt x="192" y="188"/>
                    <a:pt x="193" y="187"/>
                  </a:cubicBezTo>
                  <a:cubicBezTo>
                    <a:pt x="194" y="187"/>
                    <a:pt x="195" y="187"/>
                    <a:pt x="195" y="187"/>
                  </a:cubicBezTo>
                  <a:cubicBezTo>
                    <a:pt x="196" y="188"/>
                    <a:pt x="192" y="187"/>
                    <a:pt x="192" y="188"/>
                  </a:cubicBezTo>
                  <a:cubicBezTo>
                    <a:pt x="192" y="190"/>
                    <a:pt x="193" y="189"/>
                    <a:pt x="194" y="190"/>
                  </a:cubicBezTo>
                  <a:cubicBezTo>
                    <a:pt x="195" y="190"/>
                    <a:pt x="197" y="190"/>
                    <a:pt x="197" y="190"/>
                  </a:cubicBezTo>
                  <a:cubicBezTo>
                    <a:pt x="197" y="193"/>
                    <a:pt x="196" y="192"/>
                    <a:pt x="196" y="193"/>
                  </a:cubicBezTo>
                  <a:cubicBezTo>
                    <a:pt x="196" y="194"/>
                    <a:pt x="197" y="194"/>
                    <a:pt x="197" y="195"/>
                  </a:cubicBezTo>
                  <a:cubicBezTo>
                    <a:pt x="198" y="195"/>
                    <a:pt x="199" y="194"/>
                    <a:pt x="200" y="194"/>
                  </a:cubicBezTo>
                  <a:cubicBezTo>
                    <a:pt x="200" y="194"/>
                    <a:pt x="203" y="193"/>
                    <a:pt x="203" y="194"/>
                  </a:cubicBezTo>
                  <a:cubicBezTo>
                    <a:pt x="203" y="194"/>
                    <a:pt x="205" y="194"/>
                    <a:pt x="206" y="194"/>
                  </a:cubicBezTo>
                  <a:cubicBezTo>
                    <a:pt x="207" y="194"/>
                    <a:pt x="207" y="193"/>
                    <a:pt x="209" y="195"/>
                  </a:cubicBezTo>
                  <a:cubicBezTo>
                    <a:pt x="210" y="196"/>
                    <a:pt x="211" y="196"/>
                    <a:pt x="210" y="197"/>
                  </a:cubicBezTo>
                  <a:cubicBezTo>
                    <a:pt x="210" y="198"/>
                    <a:pt x="210" y="198"/>
                    <a:pt x="208" y="198"/>
                  </a:cubicBezTo>
                  <a:cubicBezTo>
                    <a:pt x="206" y="199"/>
                    <a:pt x="206" y="197"/>
                    <a:pt x="205" y="199"/>
                  </a:cubicBezTo>
                  <a:cubicBezTo>
                    <a:pt x="203" y="200"/>
                    <a:pt x="203" y="200"/>
                    <a:pt x="204" y="201"/>
                  </a:cubicBezTo>
                  <a:cubicBezTo>
                    <a:pt x="205" y="202"/>
                    <a:pt x="207" y="203"/>
                    <a:pt x="207" y="203"/>
                  </a:cubicBezTo>
                  <a:cubicBezTo>
                    <a:pt x="209" y="205"/>
                    <a:pt x="210" y="205"/>
                    <a:pt x="211" y="205"/>
                  </a:cubicBezTo>
                  <a:cubicBezTo>
                    <a:pt x="211" y="205"/>
                    <a:pt x="212" y="205"/>
                    <a:pt x="213" y="205"/>
                  </a:cubicBezTo>
                  <a:cubicBezTo>
                    <a:pt x="214" y="206"/>
                    <a:pt x="214" y="206"/>
                    <a:pt x="214" y="207"/>
                  </a:cubicBezTo>
                  <a:cubicBezTo>
                    <a:pt x="215" y="208"/>
                    <a:pt x="218" y="208"/>
                    <a:pt x="216" y="209"/>
                  </a:cubicBezTo>
                  <a:cubicBezTo>
                    <a:pt x="215" y="210"/>
                    <a:pt x="214" y="210"/>
                    <a:pt x="215" y="211"/>
                  </a:cubicBezTo>
                  <a:cubicBezTo>
                    <a:pt x="215" y="211"/>
                    <a:pt x="217" y="211"/>
                    <a:pt x="217" y="212"/>
                  </a:cubicBezTo>
                  <a:cubicBezTo>
                    <a:pt x="216" y="213"/>
                    <a:pt x="216" y="213"/>
                    <a:pt x="217" y="214"/>
                  </a:cubicBezTo>
                  <a:cubicBezTo>
                    <a:pt x="218" y="215"/>
                    <a:pt x="221" y="215"/>
                    <a:pt x="221" y="214"/>
                  </a:cubicBezTo>
                  <a:cubicBezTo>
                    <a:pt x="221" y="213"/>
                    <a:pt x="222" y="213"/>
                    <a:pt x="222" y="213"/>
                  </a:cubicBezTo>
                  <a:cubicBezTo>
                    <a:pt x="222" y="212"/>
                    <a:pt x="222" y="211"/>
                    <a:pt x="222" y="211"/>
                  </a:cubicBezTo>
                  <a:cubicBezTo>
                    <a:pt x="222" y="211"/>
                    <a:pt x="224" y="210"/>
                    <a:pt x="224" y="211"/>
                  </a:cubicBezTo>
                  <a:cubicBezTo>
                    <a:pt x="225" y="211"/>
                    <a:pt x="224" y="208"/>
                    <a:pt x="227" y="210"/>
                  </a:cubicBezTo>
                  <a:cubicBezTo>
                    <a:pt x="229" y="213"/>
                    <a:pt x="231" y="213"/>
                    <a:pt x="230" y="213"/>
                  </a:cubicBezTo>
                  <a:cubicBezTo>
                    <a:pt x="230" y="214"/>
                    <a:pt x="231" y="214"/>
                    <a:pt x="232" y="214"/>
                  </a:cubicBezTo>
                  <a:cubicBezTo>
                    <a:pt x="232" y="215"/>
                    <a:pt x="233" y="215"/>
                    <a:pt x="234" y="215"/>
                  </a:cubicBezTo>
                  <a:cubicBezTo>
                    <a:pt x="235" y="216"/>
                    <a:pt x="235" y="215"/>
                    <a:pt x="235" y="216"/>
                  </a:cubicBezTo>
                  <a:cubicBezTo>
                    <a:pt x="236" y="218"/>
                    <a:pt x="237" y="219"/>
                    <a:pt x="238" y="219"/>
                  </a:cubicBezTo>
                  <a:cubicBezTo>
                    <a:pt x="239" y="219"/>
                    <a:pt x="242" y="219"/>
                    <a:pt x="242" y="220"/>
                  </a:cubicBezTo>
                  <a:cubicBezTo>
                    <a:pt x="243" y="220"/>
                    <a:pt x="244" y="219"/>
                    <a:pt x="245" y="220"/>
                  </a:cubicBezTo>
                  <a:cubicBezTo>
                    <a:pt x="246" y="221"/>
                    <a:pt x="246" y="220"/>
                    <a:pt x="247" y="221"/>
                  </a:cubicBezTo>
                  <a:cubicBezTo>
                    <a:pt x="248" y="221"/>
                    <a:pt x="248" y="221"/>
                    <a:pt x="249" y="221"/>
                  </a:cubicBezTo>
                  <a:cubicBezTo>
                    <a:pt x="250" y="221"/>
                    <a:pt x="251" y="220"/>
                    <a:pt x="252" y="221"/>
                  </a:cubicBezTo>
                  <a:cubicBezTo>
                    <a:pt x="252" y="221"/>
                    <a:pt x="252" y="221"/>
                    <a:pt x="254" y="222"/>
                  </a:cubicBezTo>
                  <a:cubicBezTo>
                    <a:pt x="256" y="222"/>
                    <a:pt x="256" y="221"/>
                    <a:pt x="257" y="222"/>
                  </a:cubicBezTo>
                  <a:cubicBezTo>
                    <a:pt x="258" y="223"/>
                    <a:pt x="261" y="224"/>
                    <a:pt x="261" y="224"/>
                  </a:cubicBezTo>
                  <a:cubicBezTo>
                    <a:pt x="261" y="224"/>
                    <a:pt x="263" y="224"/>
                    <a:pt x="263" y="225"/>
                  </a:cubicBezTo>
                  <a:cubicBezTo>
                    <a:pt x="264" y="225"/>
                    <a:pt x="265" y="226"/>
                    <a:pt x="265" y="226"/>
                  </a:cubicBezTo>
                  <a:cubicBezTo>
                    <a:pt x="265" y="225"/>
                    <a:pt x="266" y="225"/>
                    <a:pt x="266" y="225"/>
                  </a:cubicBezTo>
                  <a:cubicBezTo>
                    <a:pt x="267" y="225"/>
                    <a:pt x="267" y="224"/>
                    <a:pt x="267" y="223"/>
                  </a:cubicBezTo>
                  <a:cubicBezTo>
                    <a:pt x="267" y="222"/>
                    <a:pt x="267" y="222"/>
                    <a:pt x="267" y="221"/>
                  </a:cubicBezTo>
                  <a:cubicBezTo>
                    <a:pt x="266" y="221"/>
                    <a:pt x="267" y="219"/>
                    <a:pt x="266" y="219"/>
                  </a:cubicBezTo>
                  <a:cubicBezTo>
                    <a:pt x="266" y="218"/>
                    <a:pt x="268" y="219"/>
                    <a:pt x="265" y="217"/>
                  </a:cubicBezTo>
                  <a:cubicBezTo>
                    <a:pt x="262" y="216"/>
                    <a:pt x="257" y="212"/>
                    <a:pt x="257" y="211"/>
                  </a:cubicBezTo>
                  <a:cubicBezTo>
                    <a:pt x="257" y="210"/>
                    <a:pt x="256" y="209"/>
                    <a:pt x="255" y="208"/>
                  </a:cubicBezTo>
                  <a:cubicBezTo>
                    <a:pt x="254" y="208"/>
                    <a:pt x="258" y="208"/>
                    <a:pt x="252" y="206"/>
                  </a:cubicBezTo>
                  <a:cubicBezTo>
                    <a:pt x="246" y="204"/>
                    <a:pt x="245" y="203"/>
                    <a:pt x="245" y="203"/>
                  </a:cubicBezTo>
                  <a:cubicBezTo>
                    <a:pt x="244" y="203"/>
                    <a:pt x="245" y="202"/>
                    <a:pt x="244" y="201"/>
                  </a:cubicBezTo>
                  <a:cubicBezTo>
                    <a:pt x="243" y="200"/>
                    <a:pt x="244" y="200"/>
                    <a:pt x="242" y="199"/>
                  </a:cubicBezTo>
                  <a:cubicBezTo>
                    <a:pt x="240" y="198"/>
                    <a:pt x="240" y="197"/>
                    <a:pt x="240" y="197"/>
                  </a:cubicBezTo>
                  <a:cubicBezTo>
                    <a:pt x="239" y="197"/>
                    <a:pt x="239" y="196"/>
                    <a:pt x="239" y="196"/>
                  </a:cubicBezTo>
                  <a:cubicBezTo>
                    <a:pt x="238" y="195"/>
                    <a:pt x="238" y="194"/>
                    <a:pt x="238" y="194"/>
                  </a:cubicBezTo>
                  <a:cubicBezTo>
                    <a:pt x="238" y="194"/>
                    <a:pt x="240" y="193"/>
                    <a:pt x="240" y="193"/>
                  </a:cubicBezTo>
                  <a:cubicBezTo>
                    <a:pt x="241" y="193"/>
                    <a:pt x="242" y="193"/>
                    <a:pt x="242" y="194"/>
                  </a:cubicBezTo>
                  <a:cubicBezTo>
                    <a:pt x="243" y="194"/>
                    <a:pt x="245" y="194"/>
                    <a:pt x="245" y="195"/>
                  </a:cubicBezTo>
                  <a:cubicBezTo>
                    <a:pt x="245" y="195"/>
                    <a:pt x="247" y="195"/>
                    <a:pt x="247" y="196"/>
                  </a:cubicBezTo>
                  <a:cubicBezTo>
                    <a:pt x="248" y="197"/>
                    <a:pt x="248" y="196"/>
                    <a:pt x="249" y="197"/>
                  </a:cubicBezTo>
                  <a:cubicBezTo>
                    <a:pt x="250" y="198"/>
                    <a:pt x="255" y="200"/>
                    <a:pt x="256" y="201"/>
                  </a:cubicBezTo>
                  <a:cubicBezTo>
                    <a:pt x="257" y="201"/>
                    <a:pt x="261" y="203"/>
                    <a:pt x="261" y="203"/>
                  </a:cubicBezTo>
                  <a:cubicBezTo>
                    <a:pt x="261" y="203"/>
                    <a:pt x="263" y="203"/>
                    <a:pt x="264" y="204"/>
                  </a:cubicBezTo>
                  <a:cubicBezTo>
                    <a:pt x="264" y="205"/>
                    <a:pt x="266" y="206"/>
                    <a:pt x="267" y="207"/>
                  </a:cubicBezTo>
                  <a:cubicBezTo>
                    <a:pt x="267" y="207"/>
                    <a:pt x="267" y="207"/>
                    <a:pt x="269" y="207"/>
                  </a:cubicBezTo>
                  <a:cubicBezTo>
                    <a:pt x="272" y="207"/>
                    <a:pt x="271" y="204"/>
                    <a:pt x="272" y="207"/>
                  </a:cubicBezTo>
                  <a:cubicBezTo>
                    <a:pt x="273" y="209"/>
                    <a:pt x="273" y="209"/>
                    <a:pt x="273" y="209"/>
                  </a:cubicBezTo>
                  <a:cubicBezTo>
                    <a:pt x="273" y="209"/>
                    <a:pt x="274" y="209"/>
                    <a:pt x="274" y="209"/>
                  </a:cubicBezTo>
                  <a:cubicBezTo>
                    <a:pt x="275" y="210"/>
                    <a:pt x="276" y="210"/>
                    <a:pt x="276" y="210"/>
                  </a:cubicBezTo>
                  <a:cubicBezTo>
                    <a:pt x="277" y="212"/>
                    <a:pt x="277" y="212"/>
                    <a:pt x="277" y="212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9" y="213"/>
                    <a:pt x="280" y="214"/>
                  </a:cubicBezTo>
                  <a:cubicBezTo>
                    <a:pt x="281" y="215"/>
                    <a:pt x="280" y="216"/>
                    <a:pt x="280" y="216"/>
                  </a:cubicBezTo>
                  <a:cubicBezTo>
                    <a:pt x="281" y="215"/>
                    <a:pt x="282" y="213"/>
                    <a:pt x="282" y="213"/>
                  </a:cubicBezTo>
                  <a:cubicBezTo>
                    <a:pt x="282" y="213"/>
                    <a:pt x="281" y="211"/>
                    <a:pt x="281" y="211"/>
                  </a:cubicBezTo>
                  <a:cubicBezTo>
                    <a:pt x="280" y="212"/>
                    <a:pt x="280" y="210"/>
                    <a:pt x="280" y="210"/>
                  </a:cubicBezTo>
                  <a:cubicBezTo>
                    <a:pt x="280" y="210"/>
                    <a:pt x="279" y="210"/>
                    <a:pt x="279" y="209"/>
                  </a:cubicBezTo>
                  <a:cubicBezTo>
                    <a:pt x="278" y="209"/>
                    <a:pt x="277" y="208"/>
                    <a:pt x="277" y="208"/>
                  </a:cubicBezTo>
                  <a:cubicBezTo>
                    <a:pt x="278" y="207"/>
                    <a:pt x="278" y="206"/>
                    <a:pt x="279" y="206"/>
                  </a:cubicBezTo>
                  <a:cubicBezTo>
                    <a:pt x="279" y="207"/>
                    <a:pt x="281" y="209"/>
                    <a:pt x="281" y="208"/>
                  </a:cubicBezTo>
                  <a:cubicBezTo>
                    <a:pt x="282" y="207"/>
                    <a:pt x="282" y="205"/>
                    <a:pt x="282" y="205"/>
                  </a:cubicBezTo>
                  <a:cubicBezTo>
                    <a:pt x="282" y="205"/>
                    <a:pt x="281" y="203"/>
                    <a:pt x="281" y="203"/>
                  </a:cubicBezTo>
                  <a:cubicBezTo>
                    <a:pt x="280" y="203"/>
                    <a:pt x="280" y="202"/>
                    <a:pt x="280" y="202"/>
                  </a:cubicBezTo>
                  <a:cubicBezTo>
                    <a:pt x="282" y="201"/>
                    <a:pt x="282" y="201"/>
                    <a:pt x="282" y="201"/>
                  </a:cubicBezTo>
                  <a:cubicBezTo>
                    <a:pt x="282" y="201"/>
                    <a:pt x="284" y="201"/>
                    <a:pt x="284" y="200"/>
                  </a:cubicBezTo>
                  <a:cubicBezTo>
                    <a:pt x="284" y="200"/>
                    <a:pt x="284" y="198"/>
                    <a:pt x="284" y="198"/>
                  </a:cubicBezTo>
                  <a:cubicBezTo>
                    <a:pt x="284" y="195"/>
                    <a:pt x="284" y="195"/>
                    <a:pt x="284" y="195"/>
                  </a:cubicBezTo>
                  <a:cubicBezTo>
                    <a:pt x="283" y="195"/>
                    <a:pt x="283" y="193"/>
                    <a:pt x="282" y="193"/>
                  </a:cubicBezTo>
                  <a:cubicBezTo>
                    <a:pt x="282" y="193"/>
                    <a:pt x="282" y="192"/>
                    <a:pt x="282" y="191"/>
                  </a:cubicBezTo>
                  <a:cubicBezTo>
                    <a:pt x="281" y="191"/>
                    <a:pt x="282" y="191"/>
                    <a:pt x="281" y="190"/>
                  </a:cubicBezTo>
                  <a:cubicBezTo>
                    <a:pt x="281" y="189"/>
                    <a:pt x="281" y="188"/>
                    <a:pt x="280" y="188"/>
                  </a:cubicBezTo>
                  <a:cubicBezTo>
                    <a:pt x="279" y="188"/>
                    <a:pt x="278" y="187"/>
                    <a:pt x="278" y="187"/>
                  </a:cubicBezTo>
                  <a:cubicBezTo>
                    <a:pt x="277" y="187"/>
                    <a:pt x="277" y="186"/>
                    <a:pt x="277" y="185"/>
                  </a:cubicBezTo>
                  <a:cubicBezTo>
                    <a:pt x="276" y="185"/>
                    <a:pt x="276" y="184"/>
                    <a:pt x="276" y="184"/>
                  </a:cubicBezTo>
                  <a:cubicBezTo>
                    <a:pt x="277" y="184"/>
                    <a:pt x="277" y="182"/>
                    <a:pt x="277" y="182"/>
                  </a:cubicBezTo>
                  <a:cubicBezTo>
                    <a:pt x="277" y="181"/>
                    <a:pt x="278" y="179"/>
                    <a:pt x="277" y="179"/>
                  </a:cubicBezTo>
                  <a:cubicBezTo>
                    <a:pt x="275" y="179"/>
                    <a:pt x="274" y="176"/>
                    <a:pt x="274" y="177"/>
                  </a:cubicBezTo>
                  <a:cubicBezTo>
                    <a:pt x="273" y="177"/>
                    <a:pt x="273" y="176"/>
                    <a:pt x="272" y="176"/>
                  </a:cubicBezTo>
                  <a:cubicBezTo>
                    <a:pt x="272" y="175"/>
                    <a:pt x="272" y="173"/>
                    <a:pt x="271" y="174"/>
                  </a:cubicBezTo>
                  <a:cubicBezTo>
                    <a:pt x="270" y="175"/>
                    <a:pt x="270" y="175"/>
                    <a:pt x="269" y="176"/>
                  </a:cubicBezTo>
                  <a:cubicBezTo>
                    <a:pt x="269" y="176"/>
                    <a:pt x="268" y="176"/>
                    <a:pt x="268" y="176"/>
                  </a:cubicBezTo>
                  <a:cubicBezTo>
                    <a:pt x="267" y="176"/>
                    <a:pt x="267" y="175"/>
                    <a:pt x="266" y="174"/>
                  </a:cubicBezTo>
                  <a:cubicBezTo>
                    <a:pt x="265" y="174"/>
                    <a:pt x="265" y="173"/>
                    <a:pt x="264" y="173"/>
                  </a:cubicBezTo>
                  <a:cubicBezTo>
                    <a:pt x="263" y="174"/>
                    <a:pt x="262" y="173"/>
                    <a:pt x="261" y="174"/>
                  </a:cubicBezTo>
                  <a:cubicBezTo>
                    <a:pt x="261" y="174"/>
                    <a:pt x="261" y="171"/>
                    <a:pt x="260" y="171"/>
                  </a:cubicBezTo>
                  <a:cubicBezTo>
                    <a:pt x="260" y="170"/>
                    <a:pt x="260" y="168"/>
                    <a:pt x="260" y="168"/>
                  </a:cubicBezTo>
                  <a:cubicBezTo>
                    <a:pt x="260" y="169"/>
                    <a:pt x="259" y="167"/>
                    <a:pt x="258" y="167"/>
                  </a:cubicBezTo>
                  <a:cubicBezTo>
                    <a:pt x="258" y="168"/>
                    <a:pt x="257" y="166"/>
                    <a:pt x="257" y="166"/>
                  </a:cubicBezTo>
                  <a:cubicBezTo>
                    <a:pt x="257" y="164"/>
                    <a:pt x="257" y="164"/>
                    <a:pt x="257" y="164"/>
                  </a:cubicBezTo>
                  <a:cubicBezTo>
                    <a:pt x="257" y="164"/>
                    <a:pt x="257" y="163"/>
                    <a:pt x="256" y="163"/>
                  </a:cubicBezTo>
                  <a:cubicBezTo>
                    <a:pt x="255" y="162"/>
                    <a:pt x="256" y="161"/>
                    <a:pt x="254" y="161"/>
                  </a:cubicBezTo>
                  <a:cubicBezTo>
                    <a:pt x="253" y="161"/>
                    <a:pt x="253" y="159"/>
                    <a:pt x="252" y="160"/>
                  </a:cubicBezTo>
                  <a:cubicBezTo>
                    <a:pt x="250" y="161"/>
                    <a:pt x="250" y="161"/>
                    <a:pt x="250" y="161"/>
                  </a:cubicBezTo>
                  <a:cubicBezTo>
                    <a:pt x="249" y="159"/>
                    <a:pt x="249" y="159"/>
                    <a:pt x="249" y="158"/>
                  </a:cubicBezTo>
                  <a:cubicBezTo>
                    <a:pt x="249" y="157"/>
                    <a:pt x="249" y="157"/>
                    <a:pt x="248" y="157"/>
                  </a:cubicBezTo>
                  <a:cubicBezTo>
                    <a:pt x="248" y="157"/>
                    <a:pt x="247" y="156"/>
                    <a:pt x="247" y="156"/>
                  </a:cubicBezTo>
                  <a:cubicBezTo>
                    <a:pt x="246" y="156"/>
                    <a:pt x="247" y="155"/>
                    <a:pt x="246" y="155"/>
                  </a:cubicBezTo>
                  <a:cubicBezTo>
                    <a:pt x="245" y="155"/>
                    <a:pt x="245" y="154"/>
                    <a:pt x="244" y="154"/>
                  </a:cubicBezTo>
                  <a:cubicBezTo>
                    <a:pt x="244" y="153"/>
                    <a:pt x="243" y="152"/>
                    <a:pt x="243" y="152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3" y="151"/>
                    <a:pt x="244" y="152"/>
                  </a:cubicBezTo>
                  <a:cubicBezTo>
                    <a:pt x="244" y="152"/>
                    <a:pt x="246" y="152"/>
                    <a:pt x="246" y="153"/>
                  </a:cubicBezTo>
                  <a:cubicBezTo>
                    <a:pt x="246" y="153"/>
                    <a:pt x="247" y="154"/>
                    <a:pt x="247" y="154"/>
                  </a:cubicBezTo>
                  <a:cubicBezTo>
                    <a:pt x="247" y="154"/>
                    <a:pt x="248" y="155"/>
                    <a:pt x="249" y="155"/>
                  </a:cubicBezTo>
                  <a:cubicBezTo>
                    <a:pt x="249" y="156"/>
                    <a:pt x="250" y="156"/>
                    <a:pt x="250" y="156"/>
                  </a:cubicBezTo>
                  <a:cubicBezTo>
                    <a:pt x="251" y="156"/>
                    <a:pt x="253" y="156"/>
                    <a:pt x="254" y="156"/>
                  </a:cubicBezTo>
                  <a:cubicBezTo>
                    <a:pt x="254" y="156"/>
                    <a:pt x="255" y="157"/>
                    <a:pt x="255" y="156"/>
                  </a:cubicBezTo>
                  <a:cubicBezTo>
                    <a:pt x="255" y="154"/>
                    <a:pt x="255" y="155"/>
                    <a:pt x="255" y="154"/>
                  </a:cubicBezTo>
                  <a:cubicBezTo>
                    <a:pt x="255" y="154"/>
                    <a:pt x="256" y="152"/>
                    <a:pt x="255" y="152"/>
                  </a:cubicBezTo>
                  <a:cubicBezTo>
                    <a:pt x="254" y="153"/>
                    <a:pt x="254" y="151"/>
                    <a:pt x="253" y="151"/>
                  </a:cubicBezTo>
                  <a:cubicBezTo>
                    <a:pt x="252" y="151"/>
                    <a:pt x="252" y="151"/>
                    <a:pt x="251" y="150"/>
                  </a:cubicBezTo>
                  <a:cubicBezTo>
                    <a:pt x="251" y="150"/>
                    <a:pt x="251" y="149"/>
                    <a:pt x="251" y="149"/>
                  </a:cubicBezTo>
                  <a:cubicBezTo>
                    <a:pt x="252" y="149"/>
                    <a:pt x="252" y="149"/>
                    <a:pt x="254" y="149"/>
                  </a:cubicBezTo>
                  <a:cubicBezTo>
                    <a:pt x="255" y="149"/>
                    <a:pt x="257" y="148"/>
                    <a:pt x="257" y="148"/>
                  </a:cubicBezTo>
                  <a:cubicBezTo>
                    <a:pt x="256" y="148"/>
                    <a:pt x="257" y="147"/>
                    <a:pt x="257" y="146"/>
                  </a:cubicBezTo>
                  <a:cubicBezTo>
                    <a:pt x="256" y="145"/>
                    <a:pt x="257" y="144"/>
                    <a:pt x="257" y="144"/>
                  </a:cubicBezTo>
                  <a:cubicBezTo>
                    <a:pt x="258" y="144"/>
                    <a:pt x="258" y="143"/>
                    <a:pt x="259" y="144"/>
                  </a:cubicBezTo>
                  <a:cubicBezTo>
                    <a:pt x="260" y="145"/>
                    <a:pt x="261" y="144"/>
                    <a:pt x="261" y="146"/>
                  </a:cubicBezTo>
                  <a:cubicBezTo>
                    <a:pt x="262" y="147"/>
                    <a:pt x="263" y="147"/>
                    <a:pt x="263" y="148"/>
                  </a:cubicBezTo>
                  <a:cubicBezTo>
                    <a:pt x="263" y="148"/>
                    <a:pt x="263" y="149"/>
                    <a:pt x="264" y="149"/>
                  </a:cubicBezTo>
                  <a:cubicBezTo>
                    <a:pt x="264" y="150"/>
                    <a:pt x="266" y="149"/>
                    <a:pt x="266" y="150"/>
                  </a:cubicBezTo>
                  <a:cubicBezTo>
                    <a:pt x="266" y="150"/>
                    <a:pt x="267" y="150"/>
                    <a:pt x="267" y="150"/>
                  </a:cubicBezTo>
                  <a:cubicBezTo>
                    <a:pt x="268" y="151"/>
                    <a:pt x="268" y="150"/>
                    <a:pt x="268" y="151"/>
                  </a:cubicBezTo>
                  <a:cubicBezTo>
                    <a:pt x="268" y="153"/>
                    <a:pt x="269" y="153"/>
                    <a:pt x="269" y="154"/>
                  </a:cubicBezTo>
                  <a:cubicBezTo>
                    <a:pt x="269" y="154"/>
                    <a:pt x="270" y="154"/>
                    <a:pt x="270" y="155"/>
                  </a:cubicBezTo>
                  <a:cubicBezTo>
                    <a:pt x="271" y="155"/>
                    <a:pt x="273" y="154"/>
                    <a:pt x="273" y="154"/>
                  </a:cubicBezTo>
                  <a:cubicBezTo>
                    <a:pt x="274" y="156"/>
                    <a:pt x="275" y="156"/>
                    <a:pt x="275" y="156"/>
                  </a:cubicBezTo>
                  <a:cubicBezTo>
                    <a:pt x="276" y="158"/>
                    <a:pt x="277" y="156"/>
                    <a:pt x="277" y="157"/>
                  </a:cubicBezTo>
                  <a:cubicBezTo>
                    <a:pt x="278" y="158"/>
                    <a:pt x="279" y="158"/>
                    <a:pt x="279" y="159"/>
                  </a:cubicBezTo>
                  <a:cubicBezTo>
                    <a:pt x="278" y="160"/>
                    <a:pt x="277" y="161"/>
                    <a:pt x="278" y="161"/>
                  </a:cubicBezTo>
                  <a:cubicBezTo>
                    <a:pt x="279" y="161"/>
                    <a:pt x="281" y="161"/>
                    <a:pt x="281" y="162"/>
                  </a:cubicBezTo>
                  <a:cubicBezTo>
                    <a:pt x="281" y="162"/>
                    <a:pt x="282" y="161"/>
                    <a:pt x="281" y="163"/>
                  </a:cubicBezTo>
                  <a:cubicBezTo>
                    <a:pt x="280" y="164"/>
                    <a:pt x="280" y="165"/>
                    <a:pt x="281" y="165"/>
                  </a:cubicBezTo>
                  <a:cubicBezTo>
                    <a:pt x="281" y="166"/>
                    <a:pt x="283" y="167"/>
                    <a:pt x="283" y="167"/>
                  </a:cubicBezTo>
                  <a:cubicBezTo>
                    <a:pt x="283" y="168"/>
                    <a:pt x="284" y="168"/>
                    <a:pt x="285" y="168"/>
                  </a:cubicBezTo>
                  <a:cubicBezTo>
                    <a:pt x="286" y="168"/>
                    <a:pt x="286" y="167"/>
                    <a:pt x="287" y="167"/>
                  </a:cubicBezTo>
                  <a:cubicBezTo>
                    <a:pt x="287" y="167"/>
                    <a:pt x="289" y="167"/>
                    <a:pt x="289" y="169"/>
                  </a:cubicBezTo>
                  <a:cubicBezTo>
                    <a:pt x="289" y="170"/>
                    <a:pt x="291" y="170"/>
                    <a:pt x="292" y="170"/>
                  </a:cubicBezTo>
                  <a:cubicBezTo>
                    <a:pt x="292" y="171"/>
                    <a:pt x="293" y="170"/>
                    <a:pt x="294" y="171"/>
                  </a:cubicBezTo>
                  <a:cubicBezTo>
                    <a:pt x="294" y="171"/>
                    <a:pt x="295" y="172"/>
                    <a:pt x="295" y="172"/>
                  </a:cubicBezTo>
                  <a:cubicBezTo>
                    <a:pt x="296" y="172"/>
                    <a:pt x="298" y="171"/>
                    <a:pt x="298" y="170"/>
                  </a:cubicBezTo>
                  <a:cubicBezTo>
                    <a:pt x="298" y="169"/>
                    <a:pt x="300" y="167"/>
                    <a:pt x="299" y="166"/>
                  </a:cubicBezTo>
                  <a:cubicBezTo>
                    <a:pt x="298" y="165"/>
                    <a:pt x="298" y="165"/>
                    <a:pt x="298" y="163"/>
                  </a:cubicBezTo>
                  <a:cubicBezTo>
                    <a:pt x="297" y="161"/>
                    <a:pt x="298" y="162"/>
                    <a:pt x="298" y="160"/>
                  </a:cubicBezTo>
                  <a:cubicBezTo>
                    <a:pt x="298" y="158"/>
                    <a:pt x="300" y="159"/>
                    <a:pt x="299" y="159"/>
                  </a:cubicBezTo>
                  <a:cubicBezTo>
                    <a:pt x="299" y="160"/>
                    <a:pt x="300" y="159"/>
                    <a:pt x="301" y="160"/>
                  </a:cubicBezTo>
                  <a:cubicBezTo>
                    <a:pt x="302" y="161"/>
                    <a:pt x="304" y="160"/>
                    <a:pt x="304" y="160"/>
                  </a:cubicBezTo>
                  <a:cubicBezTo>
                    <a:pt x="307" y="158"/>
                    <a:pt x="307" y="158"/>
                    <a:pt x="307" y="158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9" y="156"/>
                    <a:pt x="310" y="155"/>
                    <a:pt x="310" y="154"/>
                  </a:cubicBezTo>
                  <a:cubicBezTo>
                    <a:pt x="310" y="154"/>
                    <a:pt x="311" y="153"/>
                    <a:pt x="311" y="153"/>
                  </a:cubicBezTo>
                  <a:cubicBezTo>
                    <a:pt x="311" y="153"/>
                    <a:pt x="312" y="152"/>
                    <a:pt x="311" y="152"/>
                  </a:cubicBezTo>
                  <a:cubicBezTo>
                    <a:pt x="310" y="151"/>
                    <a:pt x="309" y="151"/>
                    <a:pt x="309" y="150"/>
                  </a:cubicBezTo>
                  <a:cubicBezTo>
                    <a:pt x="308" y="149"/>
                    <a:pt x="308" y="147"/>
                    <a:pt x="309" y="147"/>
                  </a:cubicBezTo>
                  <a:cubicBezTo>
                    <a:pt x="310" y="147"/>
                    <a:pt x="310" y="147"/>
                    <a:pt x="311" y="148"/>
                  </a:cubicBezTo>
                  <a:cubicBezTo>
                    <a:pt x="312" y="148"/>
                    <a:pt x="315" y="147"/>
                    <a:pt x="315" y="148"/>
                  </a:cubicBezTo>
                  <a:cubicBezTo>
                    <a:pt x="315" y="148"/>
                    <a:pt x="314" y="148"/>
                    <a:pt x="316" y="148"/>
                  </a:cubicBezTo>
                  <a:cubicBezTo>
                    <a:pt x="318" y="149"/>
                    <a:pt x="320" y="148"/>
                    <a:pt x="320" y="148"/>
                  </a:cubicBezTo>
                  <a:cubicBezTo>
                    <a:pt x="321" y="148"/>
                    <a:pt x="322" y="144"/>
                    <a:pt x="322" y="144"/>
                  </a:cubicBezTo>
                  <a:cubicBezTo>
                    <a:pt x="322" y="143"/>
                    <a:pt x="323" y="142"/>
                    <a:pt x="322" y="141"/>
                  </a:cubicBezTo>
                  <a:cubicBezTo>
                    <a:pt x="322" y="141"/>
                    <a:pt x="322" y="139"/>
                    <a:pt x="322" y="139"/>
                  </a:cubicBezTo>
                  <a:cubicBezTo>
                    <a:pt x="321" y="139"/>
                    <a:pt x="321" y="138"/>
                    <a:pt x="320" y="138"/>
                  </a:cubicBezTo>
                  <a:cubicBezTo>
                    <a:pt x="318" y="137"/>
                    <a:pt x="317" y="136"/>
                    <a:pt x="316" y="136"/>
                  </a:cubicBezTo>
                  <a:cubicBezTo>
                    <a:pt x="315" y="137"/>
                    <a:pt x="315" y="136"/>
                    <a:pt x="314" y="136"/>
                  </a:cubicBezTo>
                  <a:cubicBezTo>
                    <a:pt x="313" y="136"/>
                    <a:pt x="314" y="136"/>
                    <a:pt x="312" y="135"/>
                  </a:cubicBezTo>
                  <a:cubicBezTo>
                    <a:pt x="310" y="135"/>
                    <a:pt x="311" y="133"/>
                    <a:pt x="310" y="134"/>
                  </a:cubicBezTo>
                  <a:cubicBezTo>
                    <a:pt x="309" y="136"/>
                    <a:pt x="309" y="135"/>
                    <a:pt x="308" y="136"/>
                  </a:cubicBezTo>
                  <a:cubicBezTo>
                    <a:pt x="307" y="137"/>
                    <a:pt x="307" y="136"/>
                    <a:pt x="306" y="137"/>
                  </a:cubicBezTo>
                  <a:cubicBezTo>
                    <a:pt x="305" y="137"/>
                    <a:pt x="304" y="138"/>
                    <a:pt x="305" y="136"/>
                  </a:cubicBezTo>
                  <a:cubicBezTo>
                    <a:pt x="306" y="135"/>
                    <a:pt x="306" y="134"/>
                    <a:pt x="307" y="134"/>
                  </a:cubicBezTo>
                  <a:cubicBezTo>
                    <a:pt x="307" y="133"/>
                    <a:pt x="309" y="133"/>
                    <a:pt x="308" y="132"/>
                  </a:cubicBezTo>
                  <a:cubicBezTo>
                    <a:pt x="308" y="132"/>
                    <a:pt x="308" y="131"/>
                    <a:pt x="307" y="131"/>
                  </a:cubicBezTo>
                  <a:cubicBezTo>
                    <a:pt x="305" y="131"/>
                    <a:pt x="305" y="130"/>
                    <a:pt x="304" y="130"/>
                  </a:cubicBezTo>
                  <a:cubicBezTo>
                    <a:pt x="303" y="129"/>
                    <a:pt x="303" y="128"/>
                    <a:pt x="303" y="127"/>
                  </a:cubicBezTo>
                  <a:cubicBezTo>
                    <a:pt x="302" y="127"/>
                    <a:pt x="301" y="124"/>
                    <a:pt x="300" y="124"/>
                  </a:cubicBezTo>
                  <a:cubicBezTo>
                    <a:pt x="299" y="124"/>
                    <a:pt x="298" y="124"/>
                    <a:pt x="296" y="124"/>
                  </a:cubicBezTo>
                  <a:cubicBezTo>
                    <a:pt x="294" y="125"/>
                    <a:pt x="294" y="124"/>
                    <a:pt x="293" y="125"/>
                  </a:cubicBezTo>
                  <a:cubicBezTo>
                    <a:pt x="291" y="126"/>
                    <a:pt x="292" y="127"/>
                    <a:pt x="291" y="127"/>
                  </a:cubicBezTo>
                  <a:cubicBezTo>
                    <a:pt x="290" y="128"/>
                    <a:pt x="291" y="129"/>
                    <a:pt x="290" y="129"/>
                  </a:cubicBezTo>
                  <a:cubicBezTo>
                    <a:pt x="288" y="130"/>
                    <a:pt x="288" y="129"/>
                    <a:pt x="288" y="128"/>
                  </a:cubicBezTo>
                  <a:cubicBezTo>
                    <a:pt x="288" y="128"/>
                    <a:pt x="289" y="126"/>
                    <a:pt x="289" y="126"/>
                  </a:cubicBezTo>
                  <a:cubicBezTo>
                    <a:pt x="289" y="126"/>
                    <a:pt x="290" y="126"/>
                    <a:pt x="289" y="124"/>
                  </a:cubicBezTo>
                  <a:cubicBezTo>
                    <a:pt x="289" y="122"/>
                    <a:pt x="290" y="120"/>
                    <a:pt x="288" y="120"/>
                  </a:cubicBezTo>
                  <a:cubicBezTo>
                    <a:pt x="286" y="120"/>
                    <a:pt x="287" y="120"/>
                    <a:pt x="286" y="120"/>
                  </a:cubicBezTo>
                  <a:cubicBezTo>
                    <a:pt x="284" y="119"/>
                    <a:pt x="284" y="118"/>
                    <a:pt x="283" y="118"/>
                  </a:cubicBezTo>
                  <a:cubicBezTo>
                    <a:pt x="283" y="118"/>
                    <a:pt x="281" y="119"/>
                    <a:pt x="280" y="118"/>
                  </a:cubicBezTo>
                  <a:cubicBezTo>
                    <a:pt x="279" y="118"/>
                    <a:pt x="279" y="117"/>
                    <a:pt x="278" y="117"/>
                  </a:cubicBezTo>
                  <a:cubicBezTo>
                    <a:pt x="277" y="117"/>
                    <a:pt x="277" y="116"/>
                    <a:pt x="276" y="117"/>
                  </a:cubicBezTo>
                  <a:cubicBezTo>
                    <a:pt x="276" y="118"/>
                    <a:pt x="276" y="118"/>
                    <a:pt x="275" y="119"/>
                  </a:cubicBezTo>
                  <a:cubicBezTo>
                    <a:pt x="275" y="119"/>
                    <a:pt x="275" y="118"/>
                    <a:pt x="274" y="118"/>
                  </a:cubicBezTo>
                  <a:cubicBezTo>
                    <a:pt x="271" y="119"/>
                    <a:pt x="272" y="118"/>
                    <a:pt x="271" y="119"/>
                  </a:cubicBezTo>
                  <a:cubicBezTo>
                    <a:pt x="270" y="120"/>
                    <a:pt x="270" y="121"/>
                    <a:pt x="270" y="121"/>
                  </a:cubicBezTo>
                  <a:cubicBezTo>
                    <a:pt x="268" y="121"/>
                    <a:pt x="268" y="120"/>
                    <a:pt x="268" y="119"/>
                  </a:cubicBezTo>
                  <a:cubicBezTo>
                    <a:pt x="268" y="119"/>
                    <a:pt x="268" y="119"/>
                    <a:pt x="268" y="118"/>
                  </a:cubicBezTo>
                  <a:cubicBezTo>
                    <a:pt x="269" y="117"/>
                    <a:pt x="270" y="117"/>
                    <a:pt x="270" y="117"/>
                  </a:cubicBezTo>
                  <a:cubicBezTo>
                    <a:pt x="270" y="116"/>
                    <a:pt x="271" y="115"/>
                    <a:pt x="271" y="114"/>
                  </a:cubicBezTo>
                  <a:cubicBezTo>
                    <a:pt x="271" y="114"/>
                    <a:pt x="272" y="113"/>
                    <a:pt x="271" y="112"/>
                  </a:cubicBezTo>
                  <a:cubicBezTo>
                    <a:pt x="269" y="110"/>
                    <a:pt x="272" y="110"/>
                    <a:pt x="269" y="109"/>
                  </a:cubicBezTo>
                  <a:cubicBezTo>
                    <a:pt x="265" y="108"/>
                    <a:pt x="266" y="107"/>
                    <a:pt x="264" y="108"/>
                  </a:cubicBezTo>
                  <a:cubicBezTo>
                    <a:pt x="263" y="108"/>
                    <a:pt x="263" y="108"/>
                    <a:pt x="262" y="108"/>
                  </a:cubicBezTo>
                  <a:cubicBezTo>
                    <a:pt x="260" y="109"/>
                    <a:pt x="259" y="109"/>
                    <a:pt x="259" y="110"/>
                  </a:cubicBezTo>
                  <a:cubicBezTo>
                    <a:pt x="258" y="111"/>
                    <a:pt x="259" y="111"/>
                    <a:pt x="258" y="112"/>
                  </a:cubicBezTo>
                  <a:cubicBezTo>
                    <a:pt x="256" y="113"/>
                    <a:pt x="255" y="111"/>
                    <a:pt x="255" y="113"/>
                  </a:cubicBezTo>
                  <a:cubicBezTo>
                    <a:pt x="254" y="114"/>
                    <a:pt x="254" y="114"/>
                    <a:pt x="254" y="115"/>
                  </a:cubicBezTo>
                  <a:cubicBezTo>
                    <a:pt x="253" y="115"/>
                    <a:pt x="254" y="110"/>
                    <a:pt x="254" y="111"/>
                  </a:cubicBezTo>
                  <a:cubicBezTo>
                    <a:pt x="254" y="111"/>
                    <a:pt x="252" y="111"/>
                    <a:pt x="252" y="111"/>
                  </a:cubicBezTo>
                  <a:cubicBezTo>
                    <a:pt x="251" y="112"/>
                    <a:pt x="250" y="113"/>
                    <a:pt x="250" y="113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50" y="110"/>
                    <a:pt x="250" y="110"/>
                  </a:cubicBezTo>
                  <a:cubicBezTo>
                    <a:pt x="250" y="109"/>
                    <a:pt x="251" y="109"/>
                    <a:pt x="251" y="109"/>
                  </a:cubicBezTo>
                  <a:cubicBezTo>
                    <a:pt x="251" y="109"/>
                    <a:pt x="250" y="107"/>
                    <a:pt x="249" y="107"/>
                  </a:cubicBezTo>
                  <a:cubicBezTo>
                    <a:pt x="249" y="107"/>
                    <a:pt x="248" y="106"/>
                    <a:pt x="247" y="107"/>
                  </a:cubicBezTo>
                  <a:cubicBezTo>
                    <a:pt x="247" y="107"/>
                    <a:pt x="246" y="106"/>
                    <a:pt x="246" y="106"/>
                  </a:cubicBezTo>
                  <a:cubicBezTo>
                    <a:pt x="245" y="107"/>
                    <a:pt x="245" y="106"/>
                    <a:pt x="244" y="105"/>
                  </a:cubicBezTo>
                  <a:cubicBezTo>
                    <a:pt x="243" y="104"/>
                    <a:pt x="245" y="103"/>
                    <a:pt x="243" y="104"/>
                  </a:cubicBezTo>
                  <a:cubicBezTo>
                    <a:pt x="241" y="104"/>
                    <a:pt x="241" y="103"/>
                    <a:pt x="240" y="103"/>
                  </a:cubicBezTo>
                  <a:cubicBezTo>
                    <a:pt x="240" y="103"/>
                    <a:pt x="239" y="102"/>
                    <a:pt x="239" y="102"/>
                  </a:cubicBezTo>
                  <a:cubicBezTo>
                    <a:pt x="238" y="102"/>
                    <a:pt x="242" y="101"/>
                    <a:pt x="242" y="101"/>
                  </a:cubicBezTo>
                  <a:cubicBezTo>
                    <a:pt x="242" y="100"/>
                    <a:pt x="242" y="98"/>
                    <a:pt x="242" y="98"/>
                  </a:cubicBezTo>
                  <a:cubicBezTo>
                    <a:pt x="242" y="98"/>
                    <a:pt x="243" y="98"/>
                    <a:pt x="244" y="98"/>
                  </a:cubicBezTo>
                  <a:cubicBezTo>
                    <a:pt x="244" y="98"/>
                    <a:pt x="246" y="98"/>
                    <a:pt x="246" y="98"/>
                  </a:cubicBezTo>
                  <a:cubicBezTo>
                    <a:pt x="247" y="98"/>
                    <a:pt x="248" y="97"/>
                    <a:pt x="248" y="97"/>
                  </a:cubicBezTo>
                  <a:cubicBezTo>
                    <a:pt x="248" y="96"/>
                    <a:pt x="248" y="96"/>
                    <a:pt x="248" y="96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7" y="95"/>
                    <a:pt x="250" y="94"/>
                    <a:pt x="251" y="95"/>
                  </a:cubicBezTo>
                  <a:cubicBezTo>
                    <a:pt x="251" y="95"/>
                    <a:pt x="253" y="95"/>
                    <a:pt x="253" y="95"/>
                  </a:cubicBezTo>
                  <a:cubicBezTo>
                    <a:pt x="254" y="96"/>
                    <a:pt x="257" y="96"/>
                    <a:pt x="258" y="96"/>
                  </a:cubicBezTo>
                  <a:cubicBezTo>
                    <a:pt x="258" y="96"/>
                    <a:pt x="261" y="95"/>
                    <a:pt x="261" y="95"/>
                  </a:cubicBezTo>
                  <a:cubicBezTo>
                    <a:pt x="261" y="95"/>
                    <a:pt x="263" y="95"/>
                    <a:pt x="262" y="95"/>
                  </a:cubicBezTo>
                  <a:cubicBezTo>
                    <a:pt x="262" y="95"/>
                    <a:pt x="261" y="94"/>
                    <a:pt x="261" y="93"/>
                  </a:cubicBezTo>
                  <a:cubicBezTo>
                    <a:pt x="260" y="93"/>
                    <a:pt x="260" y="91"/>
                    <a:pt x="258" y="91"/>
                  </a:cubicBezTo>
                  <a:cubicBezTo>
                    <a:pt x="257" y="90"/>
                    <a:pt x="256" y="90"/>
                    <a:pt x="254" y="90"/>
                  </a:cubicBezTo>
                  <a:cubicBezTo>
                    <a:pt x="253" y="89"/>
                    <a:pt x="251" y="89"/>
                    <a:pt x="250" y="89"/>
                  </a:cubicBezTo>
                  <a:cubicBezTo>
                    <a:pt x="249" y="89"/>
                    <a:pt x="249" y="89"/>
                    <a:pt x="248" y="89"/>
                  </a:cubicBezTo>
                  <a:cubicBezTo>
                    <a:pt x="247" y="89"/>
                    <a:pt x="245" y="88"/>
                    <a:pt x="245" y="88"/>
                  </a:cubicBezTo>
                  <a:cubicBezTo>
                    <a:pt x="244" y="88"/>
                    <a:pt x="243" y="87"/>
                    <a:pt x="243" y="87"/>
                  </a:cubicBezTo>
                  <a:cubicBezTo>
                    <a:pt x="243" y="86"/>
                    <a:pt x="243" y="86"/>
                    <a:pt x="244" y="86"/>
                  </a:cubicBezTo>
                  <a:cubicBezTo>
                    <a:pt x="245" y="86"/>
                    <a:pt x="247" y="85"/>
                    <a:pt x="248" y="85"/>
                  </a:cubicBezTo>
                  <a:cubicBezTo>
                    <a:pt x="248" y="85"/>
                    <a:pt x="250" y="84"/>
                    <a:pt x="251" y="84"/>
                  </a:cubicBezTo>
                  <a:cubicBezTo>
                    <a:pt x="252" y="84"/>
                    <a:pt x="254" y="85"/>
                    <a:pt x="255" y="84"/>
                  </a:cubicBezTo>
                  <a:cubicBezTo>
                    <a:pt x="255" y="84"/>
                    <a:pt x="255" y="84"/>
                    <a:pt x="255" y="83"/>
                  </a:cubicBezTo>
                  <a:cubicBezTo>
                    <a:pt x="256" y="83"/>
                    <a:pt x="256" y="81"/>
                    <a:pt x="256" y="81"/>
                  </a:cubicBezTo>
                  <a:cubicBezTo>
                    <a:pt x="256" y="81"/>
                    <a:pt x="256" y="76"/>
                    <a:pt x="254" y="77"/>
                  </a:cubicBezTo>
                  <a:cubicBezTo>
                    <a:pt x="253" y="77"/>
                    <a:pt x="251" y="74"/>
                    <a:pt x="250" y="74"/>
                  </a:cubicBezTo>
                  <a:cubicBezTo>
                    <a:pt x="250" y="74"/>
                    <a:pt x="250" y="72"/>
                    <a:pt x="248" y="73"/>
                  </a:cubicBezTo>
                  <a:cubicBezTo>
                    <a:pt x="246" y="75"/>
                    <a:pt x="246" y="75"/>
                    <a:pt x="245" y="76"/>
                  </a:cubicBezTo>
                  <a:cubicBezTo>
                    <a:pt x="243" y="77"/>
                    <a:pt x="244" y="77"/>
                    <a:pt x="243" y="78"/>
                  </a:cubicBezTo>
                  <a:cubicBezTo>
                    <a:pt x="241" y="79"/>
                    <a:pt x="241" y="78"/>
                    <a:pt x="240" y="78"/>
                  </a:cubicBezTo>
                  <a:cubicBezTo>
                    <a:pt x="238" y="79"/>
                    <a:pt x="238" y="78"/>
                    <a:pt x="238" y="78"/>
                  </a:cubicBezTo>
                  <a:cubicBezTo>
                    <a:pt x="238" y="78"/>
                    <a:pt x="239" y="78"/>
                    <a:pt x="239" y="77"/>
                  </a:cubicBezTo>
                  <a:cubicBezTo>
                    <a:pt x="239" y="76"/>
                    <a:pt x="240" y="75"/>
                    <a:pt x="239" y="75"/>
                  </a:cubicBezTo>
                  <a:cubicBezTo>
                    <a:pt x="237" y="74"/>
                    <a:pt x="236" y="74"/>
                    <a:pt x="236" y="74"/>
                  </a:cubicBezTo>
                  <a:cubicBezTo>
                    <a:pt x="236" y="74"/>
                    <a:pt x="236" y="74"/>
                    <a:pt x="238" y="73"/>
                  </a:cubicBezTo>
                  <a:cubicBezTo>
                    <a:pt x="240" y="72"/>
                    <a:pt x="241" y="71"/>
                    <a:pt x="242" y="71"/>
                  </a:cubicBezTo>
                  <a:cubicBezTo>
                    <a:pt x="243" y="71"/>
                    <a:pt x="244" y="70"/>
                    <a:pt x="244" y="70"/>
                  </a:cubicBezTo>
                  <a:cubicBezTo>
                    <a:pt x="244" y="69"/>
                    <a:pt x="244" y="69"/>
                    <a:pt x="243" y="68"/>
                  </a:cubicBezTo>
                  <a:cubicBezTo>
                    <a:pt x="242" y="67"/>
                    <a:pt x="242" y="66"/>
                    <a:pt x="241" y="67"/>
                  </a:cubicBezTo>
                  <a:cubicBezTo>
                    <a:pt x="240" y="67"/>
                    <a:pt x="237" y="66"/>
                    <a:pt x="237" y="66"/>
                  </a:cubicBezTo>
                  <a:cubicBezTo>
                    <a:pt x="236" y="66"/>
                    <a:pt x="235" y="65"/>
                    <a:pt x="235" y="65"/>
                  </a:cubicBezTo>
                  <a:cubicBezTo>
                    <a:pt x="235" y="65"/>
                    <a:pt x="235" y="63"/>
                    <a:pt x="233" y="63"/>
                  </a:cubicBezTo>
                  <a:cubicBezTo>
                    <a:pt x="232" y="63"/>
                    <a:pt x="232" y="63"/>
                    <a:pt x="231" y="63"/>
                  </a:cubicBezTo>
                  <a:cubicBezTo>
                    <a:pt x="230" y="64"/>
                    <a:pt x="229" y="64"/>
                    <a:pt x="229" y="64"/>
                  </a:cubicBezTo>
                  <a:cubicBezTo>
                    <a:pt x="228" y="65"/>
                    <a:pt x="229" y="64"/>
                    <a:pt x="228" y="64"/>
                  </a:cubicBezTo>
                  <a:cubicBezTo>
                    <a:pt x="227" y="65"/>
                    <a:pt x="227" y="64"/>
                    <a:pt x="226" y="65"/>
                  </a:cubicBezTo>
                  <a:cubicBezTo>
                    <a:pt x="225" y="66"/>
                    <a:pt x="225" y="67"/>
                    <a:pt x="224" y="66"/>
                  </a:cubicBezTo>
                  <a:cubicBezTo>
                    <a:pt x="224" y="65"/>
                    <a:pt x="224" y="64"/>
                    <a:pt x="225" y="64"/>
                  </a:cubicBezTo>
                  <a:cubicBezTo>
                    <a:pt x="225" y="64"/>
                    <a:pt x="226" y="64"/>
                    <a:pt x="226" y="63"/>
                  </a:cubicBezTo>
                  <a:cubicBezTo>
                    <a:pt x="225" y="63"/>
                    <a:pt x="227" y="63"/>
                    <a:pt x="225" y="63"/>
                  </a:cubicBezTo>
                  <a:cubicBezTo>
                    <a:pt x="224" y="63"/>
                    <a:pt x="224" y="62"/>
                    <a:pt x="222" y="63"/>
                  </a:cubicBezTo>
                  <a:cubicBezTo>
                    <a:pt x="221" y="64"/>
                    <a:pt x="222" y="63"/>
                    <a:pt x="220" y="64"/>
                  </a:cubicBezTo>
                  <a:cubicBezTo>
                    <a:pt x="218" y="66"/>
                    <a:pt x="219" y="64"/>
                    <a:pt x="218" y="65"/>
                  </a:cubicBezTo>
                  <a:cubicBezTo>
                    <a:pt x="216" y="66"/>
                    <a:pt x="216" y="65"/>
                    <a:pt x="216" y="65"/>
                  </a:cubicBezTo>
                  <a:cubicBezTo>
                    <a:pt x="217" y="64"/>
                    <a:pt x="218" y="63"/>
                    <a:pt x="218" y="63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19" y="62"/>
                    <a:pt x="219" y="61"/>
                    <a:pt x="219" y="61"/>
                  </a:cubicBezTo>
                  <a:cubicBezTo>
                    <a:pt x="220" y="60"/>
                    <a:pt x="220" y="59"/>
                    <a:pt x="219" y="58"/>
                  </a:cubicBezTo>
                  <a:cubicBezTo>
                    <a:pt x="219" y="58"/>
                    <a:pt x="218" y="56"/>
                    <a:pt x="218" y="57"/>
                  </a:cubicBezTo>
                  <a:cubicBezTo>
                    <a:pt x="217" y="57"/>
                    <a:pt x="218" y="56"/>
                    <a:pt x="216" y="57"/>
                  </a:cubicBezTo>
                  <a:cubicBezTo>
                    <a:pt x="215" y="57"/>
                    <a:pt x="215" y="56"/>
                    <a:pt x="214" y="58"/>
                  </a:cubicBezTo>
                  <a:cubicBezTo>
                    <a:pt x="212" y="59"/>
                    <a:pt x="212" y="59"/>
                    <a:pt x="211" y="60"/>
                  </a:cubicBezTo>
                  <a:cubicBezTo>
                    <a:pt x="210" y="60"/>
                    <a:pt x="209" y="59"/>
                    <a:pt x="209" y="59"/>
                  </a:cubicBezTo>
                  <a:cubicBezTo>
                    <a:pt x="210" y="58"/>
                    <a:pt x="211" y="57"/>
                    <a:pt x="211" y="57"/>
                  </a:cubicBezTo>
                  <a:cubicBezTo>
                    <a:pt x="211" y="57"/>
                    <a:pt x="211" y="56"/>
                    <a:pt x="212" y="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slîḍe">
              <a:extLst>
                <a:ext uri="{FF2B5EF4-FFF2-40B4-BE49-F238E27FC236}">
                  <a16:creationId xmlns:a16="http://schemas.microsoft.com/office/drawing/2014/main" id="{B736931B-61FC-4775-AFDA-00E2EC9AE830}"/>
                </a:ext>
              </a:extLst>
            </p:cNvPr>
            <p:cNvSpPr/>
            <p:nvPr/>
          </p:nvSpPr>
          <p:spPr bwMode="auto">
            <a:xfrm>
              <a:off x="4632691" y="1696810"/>
              <a:ext cx="621029" cy="507831"/>
            </a:xfrm>
            <a:custGeom>
              <a:avLst/>
              <a:gdLst>
                <a:gd name="connsiteX0" fmla="*/ 487395 w 621029"/>
                <a:gd name="connsiteY0" fmla="*/ 493146 h 507831"/>
                <a:gd name="connsiteX1" fmla="*/ 490173 w 621029"/>
                <a:gd name="connsiteY1" fmla="*/ 495528 h 507831"/>
                <a:gd name="connsiteX2" fmla="*/ 490173 w 621029"/>
                <a:gd name="connsiteY2" fmla="*/ 501878 h 507831"/>
                <a:gd name="connsiteX3" fmla="*/ 483823 w 621029"/>
                <a:gd name="connsiteY3" fmla="*/ 506641 h 507831"/>
                <a:gd name="connsiteX4" fmla="*/ 477473 w 621029"/>
                <a:gd name="connsiteY4" fmla="*/ 506641 h 507831"/>
                <a:gd name="connsiteX5" fmla="*/ 477473 w 621029"/>
                <a:gd name="connsiteY5" fmla="*/ 503465 h 507831"/>
                <a:gd name="connsiteX6" fmla="*/ 482235 w 621029"/>
                <a:gd name="connsiteY6" fmla="*/ 495528 h 507831"/>
                <a:gd name="connsiteX7" fmla="*/ 487395 w 621029"/>
                <a:gd name="connsiteY7" fmla="*/ 493146 h 507831"/>
                <a:gd name="connsiteX8" fmla="*/ 448104 w 621029"/>
                <a:gd name="connsiteY8" fmla="*/ 487343 h 507831"/>
                <a:gd name="connsiteX9" fmla="*/ 447310 w 621029"/>
                <a:gd name="connsiteY9" fmla="*/ 489575 h 507831"/>
                <a:gd name="connsiteX10" fmla="*/ 445723 w 621029"/>
                <a:gd name="connsiteY10" fmla="*/ 494933 h 507831"/>
                <a:gd name="connsiteX11" fmla="*/ 440960 w 621029"/>
                <a:gd name="connsiteY11" fmla="*/ 498505 h 507831"/>
                <a:gd name="connsiteX12" fmla="*/ 436198 w 621029"/>
                <a:gd name="connsiteY12" fmla="*/ 498505 h 507831"/>
                <a:gd name="connsiteX13" fmla="*/ 431435 w 621029"/>
                <a:gd name="connsiteY13" fmla="*/ 496719 h 507831"/>
                <a:gd name="connsiteX14" fmla="*/ 423498 w 621029"/>
                <a:gd name="connsiteY14" fmla="*/ 493147 h 507831"/>
                <a:gd name="connsiteX15" fmla="*/ 423498 w 621029"/>
                <a:gd name="connsiteY15" fmla="*/ 487789 h 507831"/>
                <a:gd name="connsiteX16" fmla="*/ 444135 w 621029"/>
                <a:gd name="connsiteY16" fmla="*/ 487789 h 507831"/>
                <a:gd name="connsiteX17" fmla="*/ 448104 w 621029"/>
                <a:gd name="connsiteY17" fmla="*/ 487343 h 507831"/>
                <a:gd name="connsiteX18" fmla="*/ 476838 w 621029"/>
                <a:gd name="connsiteY18" fmla="*/ 478264 h 507831"/>
                <a:gd name="connsiteX19" fmla="*/ 480225 w 621029"/>
                <a:gd name="connsiteY19" fmla="*/ 479950 h 507831"/>
                <a:gd name="connsiteX20" fmla="*/ 483612 w 621029"/>
                <a:gd name="connsiteY20" fmla="*/ 486697 h 507831"/>
                <a:gd name="connsiteX21" fmla="*/ 471758 w 621029"/>
                <a:gd name="connsiteY21" fmla="*/ 500191 h 507831"/>
                <a:gd name="connsiteX22" fmla="*/ 466678 w 621029"/>
                <a:gd name="connsiteY22" fmla="*/ 500191 h 507831"/>
                <a:gd name="connsiteX23" fmla="*/ 461598 w 621029"/>
                <a:gd name="connsiteY23" fmla="*/ 496818 h 507831"/>
                <a:gd name="connsiteX24" fmla="*/ 461598 w 621029"/>
                <a:gd name="connsiteY24" fmla="*/ 495131 h 507831"/>
                <a:gd name="connsiteX25" fmla="*/ 473452 w 621029"/>
                <a:gd name="connsiteY25" fmla="*/ 481637 h 507831"/>
                <a:gd name="connsiteX26" fmla="*/ 476838 w 621029"/>
                <a:gd name="connsiteY26" fmla="*/ 478264 h 507831"/>
                <a:gd name="connsiteX27" fmla="*/ 415561 w 621029"/>
                <a:gd name="connsiteY27" fmla="*/ 476478 h 507831"/>
                <a:gd name="connsiteX28" fmla="*/ 417148 w 621029"/>
                <a:gd name="connsiteY28" fmla="*/ 481674 h 507831"/>
                <a:gd name="connsiteX29" fmla="*/ 418736 w 621029"/>
                <a:gd name="connsiteY29" fmla="*/ 485137 h 507831"/>
                <a:gd name="connsiteX30" fmla="*/ 420323 w 621029"/>
                <a:gd name="connsiteY30" fmla="*/ 492064 h 507831"/>
                <a:gd name="connsiteX31" fmla="*/ 413973 w 621029"/>
                <a:gd name="connsiteY31" fmla="*/ 488601 h 507831"/>
                <a:gd name="connsiteX32" fmla="*/ 410798 w 621029"/>
                <a:gd name="connsiteY32" fmla="*/ 483405 h 507831"/>
                <a:gd name="connsiteX33" fmla="*/ 415561 w 621029"/>
                <a:gd name="connsiteY33" fmla="*/ 476478 h 507831"/>
                <a:gd name="connsiteX34" fmla="*/ 415759 w 621029"/>
                <a:gd name="connsiteY34" fmla="*/ 409491 h 507831"/>
                <a:gd name="connsiteX35" fmla="*/ 423498 w 621029"/>
                <a:gd name="connsiteY35" fmla="*/ 409916 h 507831"/>
                <a:gd name="connsiteX36" fmla="*/ 433023 w 621029"/>
                <a:gd name="connsiteY36" fmla="*/ 411617 h 507831"/>
                <a:gd name="connsiteX37" fmla="*/ 442548 w 621029"/>
                <a:gd name="connsiteY37" fmla="*/ 415019 h 507831"/>
                <a:gd name="connsiteX38" fmla="*/ 456836 w 621029"/>
                <a:gd name="connsiteY38" fmla="*/ 423523 h 507831"/>
                <a:gd name="connsiteX39" fmla="*/ 456836 w 621029"/>
                <a:gd name="connsiteY39" fmla="*/ 428626 h 507831"/>
                <a:gd name="connsiteX40" fmla="*/ 453661 w 621029"/>
                <a:gd name="connsiteY40" fmla="*/ 432028 h 507831"/>
                <a:gd name="connsiteX41" fmla="*/ 444136 w 621029"/>
                <a:gd name="connsiteY41" fmla="*/ 430327 h 507831"/>
                <a:gd name="connsiteX42" fmla="*/ 434611 w 621029"/>
                <a:gd name="connsiteY42" fmla="*/ 426925 h 507831"/>
                <a:gd name="connsiteX43" fmla="*/ 428260 w 621029"/>
                <a:gd name="connsiteY43" fmla="*/ 421823 h 507831"/>
                <a:gd name="connsiteX44" fmla="*/ 417148 w 621029"/>
                <a:gd name="connsiteY44" fmla="*/ 416720 h 507831"/>
                <a:gd name="connsiteX45" fmla="*/ 409210 w 621029"/>
                <a:gd name="connsiteY45" fmla="*/ 411617 h 507831"/>
                <a:gd name="connsiteX46" fmla="*/ 415759 w 621029"/>
                <a:gd name="connsiteY46" fmla="*/ 409491 h 507831"/>
                <a:gd name="connsiteX47" fmla="*/ 569762 w 621029"/>
                <a:gd name="connsiteY47" fmla="*/ 371703 h 507831"/>
                <a:gd name="connsiteX48" fmla="*/ 568132 w 621029"/>
                <a:gd name="connsiteY48" fmla="*/ 378145 h 507831"/>
                <a:gd name="connsiteX49" fmla="*/ 561610 w 621029"/>
                <a:gd name="connsiteY49" fmla="*/ 379756 h 507831"/>
                <a:gd name="connsiteX50" fmla="*/ 564871 w 621029"/>
                <a:gd name="connsiteY50" fmla="*/ 386198 h 507831"/>
                <a:gd name="connsiteX51" fmla="*/ 555089 w 621029"/>
                <a:gd name="connsiteY51" fmla="*/ 395861 h 507831"/>
                <a:gd name="connsiteX52" fmla="*/ 550197 w 621029"/>
                <a:gd name="connsiteY52" fmla="*/ 402303 h 507831"/>
                <a:gd name="connsiteX53" fmla="*/ 550197 w 621029"/>
                <a:gd name="connsiteY53" fmla="*/ 408745 h 507831"/>
                <a:gd name="connsiteX54" fmla="*/ 546937 w 621029"/>
                <a:gd name="connsiteY54" fmla="*/ 411966 h 507831"/>
                <a:gd name="connsiteX55" fmla="*/ 545306 w 621029"/>
                <a:gd name="connsiteY55" fmla="*/ 418408 h 507831"/>
                <a:gd name="connsiteX56" fmla="*/ 553458 w 621029"/>
                <a:gd name="connsiteY56" fmla="*/ 410355 h 507831"/>
                <a:gd name="connsiteX57" fmla="*/ 556719 w 621029"/>
                <a:gd name="connsiteY57" fmla="*/ 407134 h 507831"/>
                <a:gd name="connsiteX58" fmla="*/ 561610 w 621029"/>
                <a:gd name="connsiteY58" fmla="*/ 408745 h 507831"/>
                <a:gd name="connsiteX59" fmla="*/ 568132 w 621029"/>
                <a:gd name="connsiteY59" fmla="*/ 408745 h 507831"/>
                <a:gd name="connsiteX60" fmla="*/ 566501 w 621029"/>
                <a:gd name="connsiteY60" fmla="*/ 411966 h 507831"/>
                <a:gd name="connsiteX61" fmla="*/ 563241 w 621029"/>
                <a:gd name="connsiteY61" fmla="*/ 415187 h 507831"/>
                <a:gd name="connsiteX62" fmla="*/ 561610 w 621029"/>
                <a:gd name="connsiteY62" fmla="*/ 420018 h 507831"/>
                <a:gd name="connsiteX63" fmla="*/ 564871 w 621029"/>
                <a:gd name="connsiteY63" fmla="*/ 421629 h 507831"/>
                <a:gd name="connsiteX64" fmla="*/ 571393 w 621029"/>
                <a:gd name="connsiteY64" fmla="*/ 421629 h 507831"/>
                <a:gd name="connsiteX65" fmla="*/ 574653 w 621029"/>
                <a:gd name="connsiteY65" fmla="*/ 429681 h 507831"/>
                <a:gd name="connsiteX66" fmla="*/ 577914 w 621029"/>
                <a:gd name="connsiteY66" fmla="*/ 428071 h 507831"/>
                <a:gd name="connsiteX67" fmla="*/ 581175 w 621029"/>
                <a:gd name="connsiteY67" fmla="*/ 423239 h 507831"/>
                <a:gd name="connsiteX68" fmla="*/ 586066 w 621029"/>
                <a:gd name="connsiteY68" fmla="*/ 420018 h 507831"/>
                <a:gd name="connsiteX69" fmla="*/ 589327 w 621029"/>
                <a:gd name="connsiteY69" fmla="*/ 416797 h 507831"/>
                <a:gd name="connsiteX70" fmla="*/ 595849 w 621029"/>
                <a:gd name="connsiteY70" fmla="*/ 421629 h 507831"/>
                <a:gd name="connsiteX71" fmla="*/ 599110 w 621029"/>
                <a:gd name="connsiteY71" fmla="*/ 423239 h 507831"/>
                <a:gd name="connsiteX72" fmla="*/ 607262 w 621029"/>
                <a:gd name="connsiteY72" fmla="*/ 426460 h 507831"/>
                <a:gd name="connsiteX73" fmla="*/ 604001 w 621029"/>
                <a:gd name="connsiteY73" fmla="*/ 431292 h 507831"/>
                <a:gd name="connsiteX74" fmla="*/ 599110 w 621029"/>
                <a:gd name="connsiteY74" fmla="*/ 432902 h 507831"/>
                <a:gd name="connsiteX75" fmla="*/ 599110 w 621029"/>
                <a:gd name="connsiteY75" fmla="*/ 439344 h 507831"/>
                <a:gd name="connsiteX76" fmla="*/ 599110 w 621029"/>
                <a:gd name="connsiteY76" fmla="*/ 442565 h 507831"/>
                <a:gd name="connsiteX77" fmla="*/ 599110 w 621029"/>
                <a:gd name="connsiteY77" fmla="*/ 444176 h 507831"/>
                <a:gd name="connsiteX78" fmla="*/ 605631 w 621029"/>
                <a:gd name="connsiteY78" fmla="*/ 445786 h 507831"/>
                <a:gd name="connsiteX79" fmla="*/ 610522 w 621029"/>
                <a:gd name="connsiteY79" fmla="*/ 442565 h 507831"/>
                <a:gd name="connsiteX80" fmla="*/ 615414 w 621029"/>
                <a:gd name="connsiteY80" fmla="*/ 440955 h 507831"/>
                <a:gd name="connsiteX81" fmla="*/ 612153 w 621029"/>
                <a:gd name="connsiteY81" fmla="*/ 445786 h 507831"/>
                <a:gd name="connsiteX82" fmla="*/ 604001 w 621029"/>
                <a:gd name="connsiteY82" fmla="*/ 450618 h 507831"/>
                <a:gd name="connsiteX83" fmla="*/ 599110 w 621029"/>
                <a:gd name="connsiteY83" fmla="*/ 458671 h 507831"/>
                <a:gd name="connsiteX84" fmla="*/ 604001 w 621029"/>
                <a:gd name="connsiteY84" fmla="*/ 461892 h 507831"/>
                <a:gd name="connsiteX85" fmla="*/ 608892 w 621029"/>
                <a:gd name="connsiteY85" fmla="*/ 453839 h 507831"/>
                <a:gd name="connsiteX86" fmla="*/ 613783 w 621029"/>
                <a:gd name="connsiteY86" fmla="*/ 452228 h 507831"/>
                <a:gd name="connsiteX87" fmla="*/ 613783 w 621029"/>
                <a:gd name="connsiteY87" fmla="*/ 460281 h 507831"/>
                <a:gd name="connsiteX88" fmla="*/ 612153 w 621029"/>
                <a:gd name="connsiteY88" fmla="*/ 463502 h 507831"/>
                <a:gd name="connsiteX89" fmla="*/ 620305 w 621029"/>
                <a:gd name="connsiteY89" fmla="*/ 461892 h 507831"/>
                <a:gd name="connsiteX90" fmla="*/ 620305 w 621029"/>
                <a:gd name="connsiteY90" fmla="*/ 466723 h 507831"/>
                <a:gd name="connsiteX91" fmla="*/ 618674 w 621029"/>
                <a:gd name="connsiteY91" fmla="*/ 471555 h 507831"/>
                <a:gd name="connsiteX92" fmla="*/ 617044 w 621029"/>
                <a:gd name="connsiteY92" fmla="*/ 476386 h 507831"/>
                <a:gd name="connsiteX93" fmla="*/ 615414 w 621029"/>
                <a:gd name="connsiteY93" fmla="*/ 479607 h 507831"/>
                <a:gd name="connsiteX94" fmla="*/ 608892 w 621029"/>
                <a:gd name="connsiteY94" fmla="*/ 482828 h 507831"/>
                <a:gd name="connsiteX95" fmla="*/ 604001 w 621029"/>
                <a:gd name="connsiteY95" fmla="*/ 474776 h 507831"/>
                <a:gd name="connsiteX96" fmla="*/ 595849 w 621029"/>
                <a:gd name="connsiteY96" fmla="*/ 477997 h 507831"/>
                <a:gd name="connsiteX97" fmla="*/ 595849 w 621029"/>
                <a:gd name="connsiteY97" fmla="*/ 468334 h 507831"/>
                <a:gd name="connsiteX98" fmla="*/ 595849 w 621029"/>
                <a:gd name="connsiteY98" fmla="*/ 466723 h 507831"/>
                <a:gd name="connsiteX99" fmla="*/ 587697 w 621029"/>
                <a:gd name="connsiteY99" fmla="*/ 465113 h 507831"/>
                <a:gd name="connsiteX100" fmla="*/ 581175 w 621029"/>
                <a:gd name="connsiteY100" fmla="*/ 469944 h 507831"/>
                <a:gd name="connsiteX101" fmla="*/ 576284 w 621029"/>
                <a:gd name="connsiteY101" fmla="*/ 474776 h 507831"/>
                <a:gd name="connsiteX102" fmla="*/ 569762 w 621029"/>
                <a:gd name="connsiteY102" fmla="*/ 477997 h 507831"/>
                <a:gd name="connsiteX103" fmla="*/ 564871 w 621029"/>
                <a:gd name="connsiteY103" fmla="*/ 477997 h 507831"/>
                <a:gd name="connsiteX104" fmla="*/ 561610 w 621029"/>
                <a:gd name="connsiteY104" fmla="*/ 476386 h 507831"/>
                <a:gd name="connsiteX105" fmla="*/ 564871 w 621029"/>
                <a:gd name="connsiteY105" fmla="*/ 473165 h 507831"/>
                <a:gd name="connsiteX106" fmla="*/ 569762 w 621029"/>
                <a:gd name="connsiteY106" fmla="*/ 471555 h 507831"/>
                <a:gd name="connsiteX107" fmla="*/ 566501 w 621029"/>
                <a:gd name="connsiteY107" fmla="*/ 466723 h 507831"/>
                <a:gd name="connsiteX108" fmla="*/ 564871 w 621029"/>
                <a:gd name="connsiteY108" fmla="*/ 463502 h 507831"/>
                <a:gd name="connsiteX109" fmla="*/ 563241 w 621029"/>
                <a:gd name="connsiteY109" fmla="*/ 458671 h 507831"/>
                <a:gd name="connsiteX110" fmla="*/ 556719 w 621029"/>
                <a:gd name="connsiteY110" fmla="*/ 460281 h 507831"/>
                <a:gd name="connsiteX111" fmla="*/ 548567 w 621029"/>
                <a:gd name="connsiteY111" fmla="*/ 463502 h 507831"/>
                <a:gd name="connsiteX112" fmla="*/ 542045 w 621029"/>
                <a:gd name="connsiteY112" fmla="*/ 463502 h 507831"/>
                <a:gd name="connsiteX113" fmla="*/ 535524 w 621029"/>
                <a:gd name="connsiteY113" fmla="*/ 463502 h 507831"/>
                <a:gd name="connsiteX114" fmla="*/ 520850 w 621029"/>
                <a:gd name="connsiteY114" fmla="*/ 463502 h 507831"/>
                <a:gd name="connsiteX115" fmla="*/ 509437 w 621029"/>
                <a:gd name="connsiteY115" fmla="*/ 461892 h 507831"/>
                <a:gd name="connsiteX116" fmla="*/ 502916 w 621029"/>
                <a:gd name="connsiteY116" fmla="*/ 461892 h 507831"/>
                <a:gd name="connsiteX117" fmla="*/ 504546 w 621029"/>
                <a:gd name="connsiteY117" fmla="*/ 455450 h 507831"/>
                <a:gd name="connsiteX118" fmla="*/ 507807 w 621029"/>
                <a:gd name="connsiteY118" fmla="*/ 450618 h 507831"/>
                <a:gd name="connsiteX119" fmla="*/ 512698 w 621029"/>
                <a:gd name="connsiteY119" fmla="*/ 447397 h 507831"/>
                <a:gd name="connsiteX120" fmla="*/ 512698 w 621029"/>
                <a:gd name="connsiteY120" fmla="*/ 444176 h 507831"/>
                <a:gd name="connsiteX121" fmla="*/ 507807 w 621029"/>
                <a:gd name="connsiteY121" fmla="*/ 442565 h 507831"/>
                <a:gd name="connsiteX122" fmla="*/ 511068 w 621029"/>
                <a:gd name="connsiteY122" fmla="*/ 439344 h 507831"/>
                <a:gd name="connsiteX123" fmla="*/ 515959 w 621029"/>
                <a:gd name="connsiteY123" fmla="*/ 434513 h 507831"/>
                <a:gd name="connsiteX124" fmla="*/ 517589 w 621029"/>
                <a:gd name="connsiteY124" fmla="*/ 429681 h 507831"/>
                <a:gd name="connsiteX125" fmla="*/ 519220 w 621029"/>
                <a:gd name="connsiteY125" fmla="*/ 426460 h 507831"/>
                <a:gd name="connsiteX126" fmla="*/ 522481 w 621029"/>
                <a:gd name="connsiteY126" fmla="*/ 421629 h 507831"/>
                <a:gd name="connsiteX127" fmla="*/ 527372 w 621029"/>
                <a:gd name="connsiteY127" fmla="*/ 416797 h 507831"/>
                <a:gd name="connsiteX128" fmla="*/ 527372 w 621029"/>
                <a:gd name="connsiteY128" fmla="*/ 411966 h 507831"/>
                <a:gd name="connsiteX129" fmla="*/ 529002 w 621029"/>
                <a:gd name="connsiteY129" fmla="*/ 407134 h 507831"/>
                <a:gd name="connsiteX130" fmla="*/ 535524 w 621029"/>
                <a:gd name="connsiteY130" fmla="*/ 397471 h 507831"/>
                <a:gd name="connsiteX131" fmla="*/ 540415 w 621029"/>
                <a:gd name="connsiteY131" fmla="*/ 392640 h 507831"/>
                <a:gd name="connsiteX132" fmla="*/ 546937 w 621029"/>
                <a:gd name="connsiteY132" fmla="*/ 386198 h 507831"/>
                <a:gd name="connsiteX133" fmla="*/ 551828 w 621029"/>
                <a:gd name="connsiteY133" fmla="*/ 376535 h 507831"/>
                <a:gd name="connsiteX134" fmla="*/ 558349 w 621029"/>
                <a:gd name="connsiteY134" fmla="*/ 373314 h 507831"/>
                <a:gd name="connsiteX135" fmla="*/ 564871 w 621029"/>
                <a:gd name="connsiteY135" fmla="*/ 373314 h 507831"/>
                <a:gd name="connsiteX136" fmla="*/ 569762 w 621029"/>
                <a:gd name="connsiteY136" fmla="*/ 371703 h 507831"/>
                <a:gd name="connsiteX137" fmla="*/ 142510 w 621029"/>
                <a:gd name="connsiteY137" fmla="*/ 98653 h 507831"/>
                <a:gd name="connsiteX138" fmla="*/ 140923 w 621029"/>
                <a:gd name="connsiteY138" fmla="*/ 108178 h 507831"/>
                <a:gd name="connsiteX139" fmla="*/ 136160 w 621029"/>
                <a:gd name="connsiteY139" fmla="*/ 119290 h 507831"/>
                <a:gd name="connsiteX140" fmla="*/ 129810 w 621029"/>
                <a:gd name="connsiteY140" fmla="*/ 116115 h 507831"/>
                <a:gd name="connsiteX141" fmla="*/ 126635 w 621029"/>
                <a:gd name="connsiteY141" fmla="*/ 108178 h 507831"/>
                <a:gd name="connsiteX142" fmla="*/ 129810 w 621029"/>
                <a:gd name="connsiteY142" fmla="*/ 100240 h 507831"/>
                <a:gd name="connsiteX143" fmla="*/ 142510 w 621029"/>
                <a:gd name="connsiteY143" fmla="*/ 98653 h 507831"/>
                <a:gd name="connsiteX144" fmla="*/ 93100 w 621029"/>
                <a:gd name="connsiteY144" fmla="*/ 82579 h 507831"/>
                <a:gd name="connsiteX145" fmla="*/ 96473 w 621029"/>
                <a:gd name="connsiteY145" fmla="*/ 85953 h 507831"/>
                <a:gd name="connsiteX146" fmla="*/ 88536 w 621029"/>
                <a:gd name="connsiteY146" fmla="*/ 93890 h 507831"/>
                <a:gd name="connsiteX147" fmla="*/ 79010 w 621029"/>
                <a:gd name="connsiteY147" fmla="*/ 101828 h 507831"/>
                <a:gd name="connsiteX148" fmla="*/ 67898 w 621029"/>
                <a:gd name="connsiteY148" fmla="*/ 101828 h 507831"/>
                <a:gd name="connsiteX149" fmla="*/ 61548 w 621029"/>
                <a:gd name="connsiteY149" fmla="*/ 97065 h 507831"/>
                <a:gd name="connsiteX150" fmla="*/ 67898 w 621029"/>
                <a:gd name="connsiteY150" fmla="*/ 87540 h 507831"/>
                <a:gd name="connsiteX151" fmla="*/ 75835 w 621029"/>
                <a:gd name="connsiteY151" fmla="*/ 85953 h 507831"/>
                <a:gd name="connsiteX152" fmla="*/ 88536 w 621029"/>
                <a:gd name="connsiteY152" fmla="*/ 82778 h 507831"/>
                <a:gd name="connsiteX153" fmla="*/ 93100 w 621029"/>
                <a:gd name="connsiteY153" fmla="*/ 82579 h 507831"/>
                <a:gd name="connsiteX154" fmla="*/ 166322 w 621029"/>
                <a:gd name="connsiteY154" fmla="*/ 66903 h 507831"/>
                <a:gd name="connsiteX155" fmla="*/ 172672 w 621029"/>
                <a:gd name="connsiteY155" fmla="*/ 70078 h 507831"/>
                <a:gd name="connsiteX156" fmla="*/ 172672 w 621029"/>
                <a:gd name="connsiteY156" fmla="*/ 76428 h 507831"/>
                <a:gd name="connsiteX157" fmla="*/ 169497 w 621029"/>
                <a:gd name="connsiteY157" fmla="*/ 78016 h 507831"/>
                <a:gd name="connsiteX158" fmla="*/ 161560 w 621029"/>
                <a:gd name="connsiteY158" fmla="*/ 74841 h 507831"/>
                <a:gd name="connsiteX159" fmla="*/ 159972 w 621029"/>
                <a:gd name="connsiteY159" fmla="*/ 70078 h 507831"/>
                <a:gd name="connsiteX160" fmla="*/ 166322 w 621029"/>
                <a:gd name="connsiteY160" fmla="*/ 66903 h 507831"/>
                <a:gd name="connsiteX161" fmla="*/ 182776 w 621029"/>
                <a:gd name="connsiteY161" fmla="*/ 62140 h 507831"/>
                <a:gd name="connsiteX162" fmla="*/ 191435 w 621029"/>
                <a:gd name="connsiteY162" fmla="*/ 66903 h 507831"/>
                <a:gd name="connsiteX163" fmla="*/ 187971 w 621029"/>
                <a:gd name="connsiteY163" fmla="*/ 71665 h 507831"/>
                <a:gd name="connsiteX164" fmla="*/ 177580 w 621029"/>
                <a:gd name="connsiteY164" fmla="*/ 65315 h 507831"/>
                <a:gd name="connsiteX165" fmla="*/ 182776 w 621029"/>
                <a:gd name="connsiteY165" fmla="*/ 62140 h 507831"/>
                <a:gd name="connsiteX166" fmla="*/ 30631 w 621029"/>
                <a:gd name="connsiteY166" fmla="*/ 259 h 507831"/>
                <a:gd name="connsiteX167" fmla="*/ 38767 w 621029"/>
                <a:gd name="connsiteY167" fmla="*/ 5117 h 507831"/>
                <a:gd name="connsiteX168" fmla="*/ 40394 w 621029"/>
                <a:gd name="connsiteY168" fmla="*/ 11594 h 507831"/>
                <a:gd name="connsiteX169" fmla="*/ 42021 w 621029"/>
                <a:gd name="connsiteY169" fmla="*/ 14833 h 507831"/>
                <a:gd name="connsiteX170" fmla="*/ 48530 w 621029"/>
                <a:gd name="connsiteY170" fmla="*/ 13213 h 507831"/>
                <a:gd name="connsiteX171" fmla="*/ 55039 w 621029"/>
                <a:gd name="connsiteY171" fmla="*/ 19690 h 507831"/>
                <a:gd name="connsiteX172" fmla="*/ 61547 w 621029"/>
                <a:gd name="connsiteY172" fmla="*/ 21310 h 507831"/>
                <a:gd name="connsiteX173" fmla="*/ 72938 w 621029"/>
                <a:gd name="connsiteY173" fmla="*/ 26167 h 507831"/>
                <a:gd name="connsiteX174" fmla="*/ 84328 w 621029"/>
                <a:gd name="connsiteY174" fmla="*/ 35883 h 507831"/>
                <a:gd name="connsiteX175" fmla="*/ 90837 w 621029"/>
                <a:gd name="connsiteY175" fmla="*/ 35883 h 507831"/>
                <a:gd name="connsiteX176" fmla="*/ 95718 w 621029"/>
                <a:gd name="connsiteY176" fmla="*/ 39121 h 507831"/>
                <a:gd name="connsiteX177" fmla="*/ 103854 w 621029"/>
                <a:gd name="connsiteY177" fmla="*/ 52076 h 507831"/>
                <a:gd name="connsiteX178" fmla="*/ 118499 w 621029"/>
                <a:gd name="connsiteY178" fmla="*/ 52076 h 507831"/>
                <a:gd name="connsiteX179" fmla="*/ 125008 w 621029"/>
                <a:gd name="connsiteY179" fmla="*/ 58553 h 507831"/>
                <a:gd name="connsiteX180" fmla="*/ 121753 w 621029"/>
                <a:gd name="connsiteY180" fmla="*/ 66649 h 507831"/>
                <a:gd name="connsiteX181" fmla="*/ 110363 w 621029"/>
                <a:gd name="connsiteY181" fmla="*/ 69888 h 507831"/>
                <a:gd name="connsiteX182" fmla="*/ 100600 w 621029"/>
                <a:gd name="connsiteY182" fmla="*/ 66649 h 507831"/>
                <a:gd name="connsiteX183" fmla="*/ 84328 w 621029"/>
                <a:gd name="connsiteY183" fmla="*/ 60172 h 507831"/>
                <a:gd name="connsiteX184" fmla="*/ 74565 w 621029"/>
                <a:gd name="connsiteY184" fmla="*/ 52076 h 507831"/>
                <a:gd name="connsiteX185" fmla="*/ 68056 w 621029"/>
                <a:gd name="connsiteY185" fmla="*/ 52076 h 507831"/>
                <a:gd name="connsiteX186" fmla="*/ 59920 w 621029"/>
                <a:gd name="connsiteY186" fmla="*/ 61791 h 507831"/>
                <a:gd name="connsiteX187" fmla="*/ 53411 w 621029"/>
                <a:gd name="connsiteY187" fmla="*/ 68268 h 507831"/>
                <a:gd name="connsiteX188" fmla="*/ 45275 w 621029"/>
                <a:gd name="connsiteY188" fmla="*/ 76365 h 507831"/>
                <a:gd name="connsiteX189" fmla="*/ 30631 w 621029"/>
                <a:gd name="connsiteY189" fmla="*/ 73126 h 507831"/>
                <a:gd name="connsiteX190" fmla="*/ 30631 w 621029"/>
                <a:gd name="connsiteY190" fmla="*/ 61791 h 507831"/>
                <a:gd name="connsiteX191" fmla="*/ 15986 w 621029"/>
                <a:gd name="connsiteY191" fmla="*/ 63410 h 507831"/>
                <a:gd name="connsiteX192" fmla="*/ 1341 w 621029"/>
                <a:gd name="connsiteY192" fmla="*/ 61791 h 507831"/>
                <a:gd name="connsiteX193" fmla="*/ 9477 w 621029"/>
                <a:gd name="connsiteY193" fmla="*/ 56933 h 507831"/>
                <a:gd name="connsiteX194" fmla="*/ 19240 w 621029"/>
                <a:gd name="connsiteY194" fmla="*/ 50456 h 507831"/>
                <a:gd name="connsiteX195" fmla="*/ 15986 w 621029"/>
                <a:gd name="connsiteY195" fmla="*/ 42360 h 507831"/>
                <a:gd name="connsiteX196" fmla="*/ 20868 w 621029"/>
                <a:gd name="connsiteY196" fmla="*/ 29406 h 507831"/>
                <a:gd name="connsiteX197" fmla="*/ 19240 w 621029"/>
                <a:gd name="connsiteY197" fmla="*/ 11594 h 507831"/>
                <a:gd name="connsiteX198" fmla="*/ 30631 w 621029"/>
                <a:gd name="connsiteY198" fmla="*/ 259 h 50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621029" h="507831">
                  <a:moveTo>
                    <a:pt x="487395" y="493146"/>
                  </a:moveTo>
                  <a:cubicBezTo>
                    <a:pt x="488586" y="492750"/>
                    <a:pt x="489379" y="493147"/>
                    <a:pt x="490173" y="495528"/>
                  </a:cubicBezTo>
                  <a:cubicBezTo>
                    <a:pt x="491761" y="500290"/>
                    <a:pt x="493348" y="500290"/>
                    <a:pt x="490173" y="501878"/>
                  </a:cubicBezTo>
                  <a:cubicBezTo>
                    <a:pt x="486998" y="505053"/>
                    <a:pt x="485411" y="505053"/>
                    <a:pt x="483823" y="506641"/>
                  </a:cubicBezTo>
                  <a:cubicBezTo>
                    <a:pt x="480648" y="508228"/>
                    <a:pt x="477473" y="508228"/>
                    <a:pt x="477473" y="506641"/>
                  </a:cubicBezTo>
                  <a:cubicBezTo>
                    <a:pt x="477473" y="505053"/>
                    <a:pt x="475885" y="505053"/>
                    <a:pt x="477473" y="503465"/>
                  </a:cubicBezTo>
                  <a:cubicBezTo>
                    <a:pt x="479060" y="501878"/>
                    <a:pt x="477473" y="497115"/>
                    <a:pt x="482235" y="495528"/>
                  </a:cubicBezTo>
                  <a:cubicBezTo>
                    <a:pt x="484617" y="494734"/>
                    <a:pt x="486204" y="493543"/>
                    <a:pt x="487395" y="493146"/>
                  </a:cubicBezTo>
                  <a:close/>
                  <a:moveTo>
                    <a:pt x="448104" y="487343"/>
                  </a:moveTo>
                  <a:cubicBezTo>
                    <a:pt x="448104" y="487789"/>
                    <a:pt x="447310" y="488682"/>
                    <a:pt x="447310" y="489575"/>
                  </a:cubicBezTo>
                  <a:cubicBezTo>
                    <a:pt x="448898" y="491361"/>
                    <a:pt x="447310" y="491361"/>
                    <a:pt x="445723" y="494933"/>
                  </a:cubicBezTo>
                  <a:cubicBezTo>
                    <a:pt x="442548" y="498505"/>
                    <a:pt x="442548" y="498505"/>
                    <a:pt x="440960" y="498505"/>
                  </a:cubicBezTo>
                  <a:cubicBezTo>
                    <a:pt x="439373" y="500291"/>
                    <a:pt x="437785" y="500291"/>
                    <a:pt x="436198" y="498505"/>
                  </a:cubicBezTo>
                  <a:cubicBezTo>
                    <a:pt x="434610" y="496719"/>
                    <a:pt x="431435" y="496719"/>
                    <a:pt x="431435" y="496719"/>
                  </a:cubicBezTo>
                  <a:cubicBezTo>
                    <a:pt x="429848" y="496719"/>
                    <a:pt x="425085" y="496719"/>
                    <a:pt x="423498" y="493147"/>
                  </a:cubicBezTo>
                  <a:cubicBezTo>
                    <a:pt x="421910" y="491361"/>
                    <a:pt x="421910" y="487789"/>
                    <a:pt x="423498" y="487789"/>
                  </a:cubicBezTo>
                  <a:cubicBezTo>
                    <a:pt x="425085" y="486003"/>
                    <a:pt x="437785" y="489575"/>
                    <a:pt x="444135" y="487789"/>
                  </a:cubicBezTo>
                  <a:cubicBezTo>
                    <a:pt x="447310" y="486896"/>
                    <a:pt x="448104" y="486896"/>
                    <a:pt x="448104" y="487343"/>
                  </a:cubicBezTo>
                  <a:close/>
                  <a:moveTo>
                    <a:pt x="476838" y="478264"/>
                  </a:moveTo>
                  <a:cubicBezTo>
                    <a:pt x="477685" y="477420"/>
                    <a:pt x="478532" y="477420"/>
                    <a:pt x="480225" y="479950"/>
                  </a:cubicBezTo>
                  <a:cubicBezTo>
                    <a:pt x="483612" y="485011"/>
                    <a:pt x="486998" y="481637"/>
                    <a:pt x="483612" y="486697"/>
                  </a:cubicBezTo>
                  <a:cubicBezTo>
                    <a:pt x="480225" y="493444"/>
                    <a:pt x="476838" y="498505"/>
                    <a:pt x="471758" y="500191"/>
                  </a:cubicBezTo>
                  <a:cubicBezTo>
                    <a:pt x="468372" y="500191"/>
                    <a:pt x="470065" y="501878"/>
                    <a:pt x="466678" y="500191"/>
                  </a:cubicBezTo>
                  <a:cubicBezTo>
                    <a:pt x="463292" y="500191"/>
                    <a:pt x="461598" y="498505"/>
                    <a:pt x="461598" y="496818"/>
                  </a:cubicBezTo>
                  <a:cubicBezTo>
                    <a:pt x="461598" y="496818"/>
                    <a:pt x="461598" y="496818"/>
                    <a:pt x="461598" y="495131"/>
                  </a:cubicBezTo>
                  <a:cubicBezTo>
                    <a:pt x="463292" y="493444"/>
                    <a:pt x="470065" y="483324"/>
                    <a:pt x="473452" y="481637"/>
                  </a:cubicBezTo>
                  <a:cubicBezTo>
                    <a:pt x="475145" y="480794"/>
                    <a:pt x="475992" y="479107"/>
                    <a:pt x="476838" y="478264"/>
                  </a:cubicBezTo>
                  <a:close/>
                  <a:moveTo>
                    <a:pt x="415561" y="476478"/>
                  </a:moveTo>
                  <a:cubicBezTo>
                    <a:pt x="415561" y="476478"/>
                    <a:pt x="417148" y="479942"/>
                    <a:pt x="417148" y="481674"/>
                  </a:cubicBezTo>
                  <a:cubicBezTo>
                    <a:pt x="415561" y="483405"/>
                    <a:pt x="417148" y="483405"/>
                    <a:pt x="418736" y="485137"/>
                  </a:cubicBezTo>
                  <a:cubicBezTo>
                    <a:pt x="418736" y="486869"/>
                    <a:pt x="420323" y="490333"/>
                    <a:pt x="420323" y="492064"/>
                  </a:cubicBezTo>
                  <a:cubicBezTo>
                    <a:pt x="420323" y="495528"/>
                    <a:pt x="417148" y="490333"/>
                    <a:pt x="413973" y="488601"/>
                  </a:cubicBezTo>
                  <a:cubicBezTo>
                    <a:pt x="410798" y="486869"/>
                    <a:pt x="410798" y="485137"/>
                    <a:pt x="410798" y="483405"/>
                  </a:cubicBezTo>
                  <a:cubicBezTo>
                    <a:pt x="409210" y="481674"/>
                    <a:pt x="412385" y="478210"/>
                    <a:pt x="415561" y="476478"/>
                  </a:cubicBezTo>
                  <a:close/>
                  <a:moveTo>
                    <a:pt x="415759" y="409491"/>
                  </a:moveTo>
                  <a:cubicBezTo>
                    <a:pt x="418735" y="409491"/>
                    <a:pt x="421910" y="409916"/>
                    <a:pt x="423498" y="409916"/>
                  </a:cubicBezTo>
                  <a:cubicBezTo>
                    <a:pt x="428260" y="411617"/>
                    <a:pt x="429848" y="411617"/>
                    <a:pt x="433023" y="411617"/>
                  </a:cubicBezTo>
                  <a:cubicBezTo>
                    <a:pt x="434611" y="411617"/>
                    <a:pt x="439373" y="413318"/>
                    <a:pt x="442548" y="415019"/>
                  </a:cubicBezTo>
                  <a:cubicBezTo>
                    <a:pt x="444136" y="415019"/>
                    <a:pt x="453661" y="423523"/>
                    <a:pt x="456836" y="423523"/>
                  </a:cubicBezTo>
                  <a:cubicBezTo>
                    <a:pt x="458423" y="425224"/>
                    <a:pt x="456836" y="428626"/>
                    <a:pt x="456836" y="428626"/>
                  </a:cubicBezTo>
                  <a:cubicBezTo>
                    <a:pt x="456836" y="428626"/>
                    <a:pt x="455248" y="432028"/>
                    <a:pt x="453661" y="432028"/>
                  </a:cubicBezTo>
                  <a:cubicBezTo>
                    <a:pt x="450486" y="432028"/>
                    <a:pt x="447311" y="430327"/>
                    <a:pt x="444136" y="430327"/>
                  </a:cubicBezTo>
                  <a:cubicBezTo>
                    <a:pt x="440961" y="430327"/>
                    <a:pt x="436198" y="428626"/>
                    <a:pt x="434611" y="426925"/>
                  </a:cubicBezTo>
                  <a:cubicBezTo>
                    <a:pt x="433023" y="426925"/>
                    <a:pt x="429848" y="423523"/>
                    <a:pt x="428260" y="421823"/>
                  </a:cubicBezTo>
                  <a:cubicBezTo>
                    <a:pt x="426673" y="421823"/>
                    <a:pt x="421910" y="418421"/>
                    <a:pt x="417148" y="416720"/>
                  </a:cubicBezTo>
                  <a:cubicBezTo>
                    <a:pt x="412385" y="416720"/>
                    <a:pt x="409210" y="411617"/>
                    <a:pt x="409210" y="411617"/>
                  </a:cubicBezTo>
                  <a:cubicBezTo>
                    <a:pt x="410004" y="409916"/>
                    <a:pt x="412782" y="409491"/>
                    <a:pt x="415759" y="409491"/>
                  </a:cubicBezTo>
                  <a:close/>
                  <a:moveTo>
                    <a:pt x="569762" y="371703"/>
                  </a:moveTo>
                  <a:cubicBezTo>
                    <a:pt x="571393" y="376535"/>
                    <a:pt x="571393" y="376535"/>
                    <a:pt x="568132" y="378145"/>
                  </a:cubicBezTo>
                  <a:cubicBezTo>
                    <a:pt x="563241" y="379756"/>
                    <a:pt x="561610" y="376535"/>
                    <a:pt x="561610" y="379756"/>
                  </a:cubicBezTo>
                  <a:cubicBezTo>
                    <a:pt x="563241" y="382977"/>
                    <a:pt x="566501" y="381366"/>
                    <a:pt x="564871" y="386198"/>
                  </a:cubicBezTo>
                  <a:cubicBezTo>
                    <a:pt x="563241" y="391029"/>
                    <a:pt x="558349" y="394250"/>
                    <a:pt x="555089" y="395861"/>
                  </a:cubicBezTo>
                  <a:cubicBezTo>
                    <a:pt x="551828" y="399082"/>
                    <a:pt x="550197" y="400692"/>
                    <a:pt x="550197" y="402303"/>
                  </a:cubicBezTo>
                  <a:cubicBezTo>
                    <a:pt x="550197" y="405524"/>
                    <a:pt x="550197" y="407134"/>
                    <a:pt x="550197" y="408745"/>
                  </a:cubicBezTo>
                  <a:cubicBezTo>
                    <a:pt x="550197" y="410355"/>
                    <a:pt x="550197" y="408745"/>
                    <a:pt x="546937" y="411966"/>
                  </a:cubicBezTo>
                  <a:cubicBezTo>
                    <a:pt x="545306" y="416797"/>
                    <a:pt x="545306" y="418408"/>
                    <a:pt x="545306" y="418408"/>
                  </a:cubicBezTo>
                  <a:cubicBezTo>
                    <a:pt x="545306" y="418408"/>
                    <a:pt x="548567" y="415187"/>
                    <a:pt x="553458" y="410355"/>
                  </a:cubicBezTo>
                  <a:cubicBezTo>
                    <a:pt x="556719" y="407134"/>
                    <a:pt x="555089" y="407134"/>
                    <a:pt x="556719" y="407134"/>
                  </a:cubicBezTo>
                  <a:cubicBezTo>
                    <a:pt x="559980" y="407134"/>
                    <a:pt x="559980" y="408745"/>
                    <a:pt x="561610" y="408745"/>
                  </a:cubicBezTo>
                  <a:cubicBezTo>
                    <a:pt x="564871" y="408745"/>
                    <a:pt x="566501" y="408745"/>
                    <a:pt x="568132" y="408745"/>
                  </a:cubicBezTo>
                  <a:cubicBezTo>
                    <a:pt x="568132" y="408745"/>
                    <a:pt x="569762" y="410355"/>
                    <a:pt x="566501" y="411966"/>
                  </a:cubicBezTo>
                  <a:cubicBezTo>
                    <a:pt x="563241" y="415187"/>
                    <a:pt x="563241" y="413576"/>
                    <a:pt x="563241" y="415187"/>
                  </a:cubicBezTo>
                  <a:cubicBezTo>
                    <a:pt x="561610" y="416797"/>
                    <a:pt x="561610" y="418408"/>
                    <a:pt x="561610" y="420018"/>
                  </a:cubicBezTo>
                  <a:cubicBezTo>
                    <a:pt x="559980" y="421629"/>
                    <a:pt x="561610" y="421629"/>
                    <a:pt x="564871" y="421629"/>
                  </a:cubicBezTo>
                  <a:cubicBezTo>
                    <a:pt x="568132" y="421629"/>
                    <a:pt x="571393" y="420018"/>
                    <a:pt x="571393" y="421629"/>
                  </a:cubicBezTo>
                  <a:cubicBezTo>
                    <a:pt x="574653" y="424850"/>
                    <a:pt x="574653" y="429681"/>
                    <a:pt x="574653" y="429681"/>
                  </a:cubicBezTo>
                  <a:cubicBezTo>
                    <a:pt x="574653" y="429681"/>
                    <a:pt x="576284" y="429681"/>
                    <a:pt x="577914" y="428071"/>
                  </a:cubicBezTo>
                  <a:cubicBezTo>
                    <a:pt x="579545" y="428071"/>
                    <a:pt x="579545" y="424850"/>
                    <a:pt x="581175" y="423239"/>
                  </a:cubicBezTo>
                  <a:cubicBezTo>
                    <a:pt x="582806" y="423239"/>
                    <a:pt x="586066" y="420018"/>
                    <a:pt x="586066" y="420018"/>
                  </a:cubicBezTo>
                  <a:cubicBezTo>
                    <a:pt x="586066" y="420018"/>
                    <a:pt x="589327" y="415187"/>
                    <a:pt x="589327" y="416797"/>
                  </a:cubicBezTo>
                  <a:cubicBezTo>
                    <a:pt x="589327" y="421629"/>
                    <a:pt x="594218" y="423239"/>
                    <a:pt x="595849" y="421629"/>
                  </a:cubicBezTo>
                  <a:cubicBezTo>
                    <a:pt x="597479" y="421629"/>
                    <a:pt x="597479" y="423239"/>
                    <a:pt x="599110" y="423239"/>
                  </a:cubicBezTo>
                  <a:cubicBezTo>
                    <a:pt x="600740" y="423239"/>
                    <a:pt x="607262" y="424850"/>
                    <a:pt x="607262" y="426460"/>
                  </a:cubicBezTo>
                  <a:cubicBezTo>
                    <a:pt x="607262" y="428071"/>
                    <a:pt x="604001" y="429681"/>
                    <a:pt x="604001" y="431292"/>
                  </a:cubicBezTo>
                  <a:cubicBezTo>
                    <a:pt x="602370" y="432902"/>
                    <a:pt x="600740" y="431292"/>
                    <a:pt x="599110" y="432902"/>
                  </a:cubicBezTo>
                  <a:cubicBezTo>
                    <a:pt x="595849" y="437734"/>
                    <a:pt x="599110" y="437734"/>
                    <a:pt x="599110" y="439344"/>
                  </a:cubicBezTo>
                  <a:cubicBezTo>
                    <a:pt x="599110" y="442565"/>
                    <a:pt x="604001" y="439344"/>
                    <a:pt x="599110" y="442565"/>
                  </a:cubicBezTo>
                  <a:cubicBezTo>
                    <a:pt x="595849" y="445786"/>
                    <a:pt x="599110" y="444176"/>
                    <a:pt x="599110" y="444176"/>
                  </a:cubicBezTo>
                  <a:cubicBezTo>
                    <a:pt x="599110" y="444176"/>
                    <a:pt x="602370" y="447397"/>
                    <a:pt x="605631" y="445786"/>
                  </a:cubicBezTo>
                  <a:cubicBezTo>
                    <a:pt x="607262" y="445786"/>
                    <a:pt x="608892" y="442565"/>
                    <a:pt x="610522" y="442565"/>
                  </a:cubicBezTo>
                  <a:cubicBezTo>
                    <a:pt x="612153" y="442565"/>
                    <a:pt x="615414" y="439344"/>
                    <a:pt x="615414" y="440955"/>
                  </a:cubicBezTo>
                  <a:cubicBezTo>
                    <a:pt x="615414" y="442565"/>
                    <a:pt x="615414" y="442565"/>
                    <a:pt x="612153" y="445786"/>
                  </a:cubicBezTo>
                  <a:cubicBezTo>
                    <a:pt x="607262" y="449007"/>
                    <a:pt x="605631" y="447397"/>
                    <a:pt x="604001" y="450618"/>
                  </a:cubicBezTo>
                  <a:cubicBezTo>
                    <a:pt x="599110" y="457060"/>
                    <a:pt x="597479" y="457060"/>
                    <a:pt x="599110" y="458671"/>
                  </a:cubicBezTo>
                  <a:cubicBezTo>
                    <a:pt x="599110" y="458671"/>
                    <a:pt x="602370" y="463502"/>
                    <a:pt x="604001" y="461892"/>
                  </a:cubicBezTo>
                  <a:cubicBezTo>
                    <a:pt x="607262" y="460281"/>
                    <a:pt x="607262" y="455450"/>
                    <a:pt x="608892" y="453839"/>
                  </a:cubicBezTo>
                  <a:cubicBezTo>
                    <a:pt x="610522" y="452228"/>
                    <a:pt x="613783" y="452228"/>
                    <a:pt x="613783" y="452228"/>
                  </a:cubicBezTo>
                  <a:cubicBezTo>
                    <a:pt x="615414" y="457060"/>
                    <a:pt x="615414" y="458671"/>
                    <a:pt x="613783" y="460281"/>
                  </a:cubicBezTo>
                  <a:cubicBezTo>
                    <a:pt x="612153" y="461892"/>
                    <a:pt x="612153" y="463502"/>
                    <a:pt x="612153" y="463502"/>
                  </a:cubicBezTo>
                  <a:cubicBezTo>
                    <a:pt x="612153" y="463502"/>
                    <a:pt x="612153" y="463502"/>
                    <a:pt x="620305" y="461892"/>
                  </a:cubicBezTo>
                  <a:cubicBezTo>
                    <a:pt x="620305" y="461892"/>
                    <a:pt x="621935" y="465113"/>
                    <a:pt x="620305" y="466723"/>
                  </a:cubicBezTo>
                  <a:cubicBezTo>
                    <a:pt x="620305" y="469944"/>
                    <a:pt x="618674" y="468334"/>
                    <a:pt x="618674" y="471555"/>
                  </a:cubicBezTo>
                  <a:cubicBezTo>
                    <a:pt x="617044" y="473165"/>
                    <a:pt x="617044" y="474776"/>
                    <a:pt x="617044" y="476386"/>
                  </a:cubicBezTo>
                  <a:cubicBezTo>
                    <a:pt x="615414" y="477997"/>
                    <a:pt x="618674" y="476386"/>
                    <a:pt x="615414" y="479607"/>
                  </a:cubicBezTo>
                  <a:cubicBezTo>
                    <a:pt x="612153" y="482828"/>
                    <a:pt x="608892" y="482828"/>
                    <a:pt x="608892" y="482828"/>
                  </a:cubicBezTo>
                  <a:cubicBezTo>
                    <a:pt x="608892" y="482828"/>
                    <a:pt x="608892" y="482828"/>
                    <a:pt x="604001" y="474776"/>
                  </a:cubicBezTo>
                  <a:cubicBezTo>
                    <a:pt x="604001" y="474776"/>
                    <a:pt x="604001" y="474776"/>
                    <a:pt x="595849" y="477997"/>
                  </a:cubicBezTo>
                  <a:cubicBezTo>
                    <a:pt x="594218" y="471555"/>
                    <a:pt x="595849" y="471555"/>
                    <a:pt x="595849" y="468334"/>
                  </a:cubicBezTo>
                  <a:cubicBezTo>
                    <a:pt x="595849" y="466723"/>
                    <a:pt x="595849" y="466723"/>
                    <a:pt x="595849" y="466723"/>
                  </a:cubicBezTo>
                  <a:cubicBezTo>
                    <a:pt x="589327" y="465113"/>
                    <a:pt x="586066" y="463502"/>
                    <a:pt x="587697" y="465113"/>
                  </a:cubicBezTo>
                  <a:cubicBezTo>
                    <a:pt x="587697" y="466723"/>
                    <a:pt x="584436" y="468334"/>
                    <a:pt x="581175" y="469944"/>
                  </a:cubicBezTo>
                  <a:cubicBezTo>
                    <a:pt x="579545" y="471555"/>
                    <a:pt x="576284" y="473165"/>
                    <a:pt x="576284" y="474776"/>
                  </a:cubicBezTo>
                  <a:cubicBezTo>
                    <a:pt x="574653" y="476386"/>
                    <a:pt x="573023" y="477997"/>
                    <a:pt x="569762" y="477997"/>
                  </a:cubicBezTo>
                  <a:cubicBezTo>
                    <a:pt x="568132" y="479607"/>
                    <a:pt x="566501" y="479607"/>
                    <a:pt x="564871" y="477997"/>
                  </a:cubicBezTo>
                  <a:cubicBezTo>
                    <a:pt x="563241" y="477997"/>
                    <a:pt x="561610" y="477997"/>
                    <a:pt x="561610" y="476386"/>
                  </a:cubicBezTo>
                  <a:cubicBezTo>
                    <a:pt x="561610" y="474776"/>
                    <a:pt x="563241" y="474776"/>
                    <a:pt x="564871" y="473165"/>
                  </a:cubicBezTo>
                  <a:cubicBezTo>
                    <a:pt x="568132" y="473165"/>
                    <a:pt x="568132" y="471555"/>
                    <a:pt x="569762" y="471555"/>
                  </a:cubicBezTo>
                  <a:cubicBezTo>
                    <a:pt x="569762" y="471555"/>
                    <a:pt x="568132" y="466723"/>
                    <a:pt x="566501" y="466723"/>
                  </a:cubicBezTo>
                  <a:cubicBezTo>
                    <a:pt x="564871" y="465113"/>
                    <a:pt x="564871" y="465113"/>
                    <a:pt x="564871" y="463502"/>
                  </a:cubicBezTo>
                  <a:cubicBezTo>
                    <a:pt x="564871" y="460281"/>
                    <a:pt x="566501" y="458671"/>
                    <a:pt x="563241" y="458671"/>
                  </a:cubicBezTo>
                  <a:cubicBezTo>
                    <a:pt x="561610" y="458671"/>
                    <a:pt x="561610" y="458671"/>
                    <a:pt x="556719" y="460281"/>
                  </a:cubicBezTo>
                  <a:cubicBezTo>
                    <a:pt x="551828" y="461892"/>
                    <a:pt x="550197" y="463502"/>
                    <a:pt x="548567" y="463502"/>
                  </a:cubicBezTo>
                  <a:cubicBezTo>
                    <a:pt x="548567" y="463502"/>
                    <a:pt x="546937" y="463502"/>
                    <a:pt x="542045" y="463502"/>
                  </a:cubicBezTo>
                  <a:cubicBezTo>
                    <a:pt x="537154" y="463502"/>
                    <a:pt x="540415" y="461892"/>
                    <a:pt x="535524" y="463502"/>
                  </a:cubicBezTo>
                  <a:cubicBezTo>
                    <a:pt x="529002" y="463502"/>
                    <a:pt x="522481" y="463502"/>
                    <a:pt x="520850" y="463502"/>
                  </a:cubicBezTo>
                  <a:cubicBezTo>
                    <a:pt x="517589" y="463502"/>
                    <a:pt x="514328" y="461892"/>
                    <a:pt x="509437" y="461892"/>
                  </a:cubicBezTo>
                  <a:cubicBezTo>
                    <a:pt x="506176" y="463502"/>
                    <a:pt x="502916" y="461892"/>
                    <a:pt x="502916" y="461892"/>
                  </a:cubicBezTo>
                  <a:cubicBezTo>
                    <a:pt x="502916" y="461892"/>
                    <a:pt x="501285" y="457060"/>
                    <a:pt x="504546" y="455450"/>
                  </a:cubicBezTo>
                  <a:cubicBezTo>
                    <a:pt x="506176" y="452228"/>
                    <a:pt x="506176" y="452228"/>
                    <a:pt x="507807" y="450618"/>
                  </a:cubicBezTo>
                  <a:cubicBezTo>
                    <a:pt x="509437" y="449007"/>
                    <a:pt x="512698" y="447397"/>
                    <a:pt x="512698" y="447397"/>
                  </a:cubicBezTo>
                  <a:cubicBezTo>
                    <a:pt x="512698" y="447397"/>
                    <a:pt x="515959" y="444176"/>
                    <a:pt x="512698" y="444176"/>
                  </a:cubicBezTo>
                  <a:cubicBezTo>
                    <a:pt x="509437" y="444176"/>
                    <a:pt x="507807" y="442565"/>
                    <a:pt x="507807" y="442565"/>
                  </a:cubicBezTo>
                  <a:cubicBezTo>
                    <a:pt x="507807" y="442565"/>
                    <a:pt x="509437" y="440955"/>
                    <a:pt x="511068" y="439344"/>
                  </a:cubicBezTo>
                  <a:cubicBezTo>
                    <a:pt x="512698" y="437734"/>
                    <a:pt x="514328" y="437734"/>
                    <a:pt x="515959" y="434513"/>
                  </a:cubicBezTo>
                  <a:cubicBezTo>
                    <a:pt x="515959" y="432902"/>
                    <a:pt x="517589" y="432902"/>
                    <a:pt x="517589" y="429681"/>
                  </a:cubicBezTo>
                  <a:cubicBezTo>
                    <a:pt x="517589" y="428071"/>
                    <a:pt x="517589" y="426460"/>
                    <a:pt x="519220" y="426460"/>
                  </a:cubicBezTo>
                  <a:cubicBezTo>
                    <a:pt x="519220" y="426460"/>
                    <a:pt x="519220" y="426460"/>
                    <a:pt x="522481" y="421629"/>
                  </a:cubicBezTo>
                  <a:cubicBezTo>
                    <a:pt x="522481" y="421629"/>
                    <a:pt x="522481" y="421629"/>
                    <a:pt x="527372" y="416797"/>
                  </a:cubicBezTo>
                  <a:cubicBezTo>
                    <a:pt x="527372" y="416797"/>
                    <a:pt x="529002" y="413576"/>
                    <a:pt x="527372" y="411966"/>
                  </a:cubicBezTo>
                  <a:cubicBezTo>
                    <a:pt x="527372" y="410355"/>
                    <a:pt x="527372" y="408745"/>
                    <a:pt x="529002" y="407134"/>
                  </a:cubicBezTo>
                  <a:cubicBezTo>
                    <a:pt x="532263" y="403913"/>
                    <a:pt x="532263" y="400692"/>
                    <a:pt x="535524" y="397471"/>
                  </a:cubicBezTo>
                  <a:cubicBezTo>
                    <a:pt x="537154" y="394250"/>
                    <a:pt x="538785" y="394250"/>
                    <a:pt x="540415" y="392640"/>
                  </a:cubicBezTo>
                  <a:cubicBezTo>
                    <a:pt x="540415" y="389419"/>
                    <a:pt x="546937" y="387808"/>
                    <a:pt x="546937" y="386198"/>
                  </a:cubicBezTo>
                  <a:cubicBezTo>
                    <a:pt x="548567" y="382977"/>
                    <a:pt x="548567" y="378145"/>
                    <a:pt x="551828" y="376535"/>
                  </a:cubicBezTo>
                  <a:cubicBezTo>
                    <a:pt x="555089" y="374924"/>
                    <a:pt x="555089" y="373314"/>
                    <a:pt x="558349" y="373314"/>
                  </a:cubicBezTo>
                  <a:cubicBezTo>
                    <a:pt x="561610" y="373314"/>
                    <a:pt x="559980" y="373314"/>
                    <a:pt x="564871" y="373314"/>
                  </a:cubicBezTo>
                  <a:cubicBezTo>
                    <a:pt x="569762" y="371703"/>
                    <a:pt x="566501" y="371703"/>
                    <a:pt x="569762" y="371703"/>
                  </a:cubicBezTo>
                  <a:close/>
                  <a:moveTo>
                    <a:pt x="142510" y="98653"/>
                  </a:moveTo>
                  <a:cubicBezTo>
                    <a:pt x="144098" y="100240"/>
                    <a:pt x="142510" y="103415"/>
                    <a:pt x="140923" y="108178"/>
                  </a:cubicBezTo>
                  <a:cubicBezTo>
                    <a:pt x="139335" y="111353"/>
                    <a:pt x="137748" y="114528"/>
                    <a:pt x="136160" y="119290"/>
                  </a:cubicBezTo>
                  <a:cubicBezTo>
                    <a:pt x="132985" y="124053"/>
                    <a:pt x="132985" y="120878"/>
                    <a:pt x="129810" y="116115"/>
                  </a:cubicBezTo>
                  <a:cubicBezTo>
                    <a:pt x="126635" y="112940"/>
                    <a:pt x="126635" y="112940"/>
                    <a:pt x="126635" y="108178"/>
                  </a:cubicBezTo>
                  <a:cubicBezTo>
                    <a:pt x="126635" y="103415"/>
                    <a:pt x="126635" y="101828"/>
                    <a:pt x="129810" y="100240"/>
                  </a:cubicBezTo>
                  <a:cubicBezTo>
                    <a:pt x="136160" y="97065"/>
                    <a:pt x="139335" y="97065"/>
                    <a:pt x="142510" y="98653"/>
                  </a:cubicBezTo>
                  <a:close/>
                  <a:moveTo>
                    <a:pt x="93100" y="82579"/>
                  </a:moveTo>
                  <a:cubicBezTo>
                    <a:pt x="93695" y="83174"/>
                    <a:pt x="94092" y="84365"/>
                    <a:pt x="96473" y="85953"/>
                  </a:cubicBezTo>
                  <a:cubicBezTo>
                    <a:pt x="101236" y="90715"/>
                    <a:pt x="91711" y="89128"/>
                    <a:pt x="88536" y="93890"/>
                  </a:cubicBezTo>
                  <a:cubicBezTo>
                    <a:pt x="85361" y="97065"/>
                    <a:pt x="83773" y="100240"/>
                    <a:pt x="79010" y="101828"/>
                  </a:cubicBezTo>
                  <a:cubicBezTo>
                    <a:pt x="72660" y="105003"/>
                    <a:pt x="74248" y="105003"/>
                    <a:pt x="67898" y="101828"/>
                  </a:cubicBezTo>
                  <a:cubicBezTo>
                    <a:pt x="61548" y="98653"/>
                    <a:pt x="61548" y="100240"/>
                    <a:pt x="61548" y="97065"/>
                  </a:cubicBezTo>
                  <a:cubicBezTo>
                    <a:pt x="61548" y="92303"/>
                    <a:pt x="66310" y="90715"/>
                    <a:pt x="67898" y="87540"/>
                  </a:cubicBezTo>
                  <a:cubicBezTo>
                    <a:pt x="71073" y="84365"/>
                    <a:pt x="74248" y="87540"/>
                    <a:pt x="75835" y="85953"/>
                  </a:cubicBezTo>
                  <a:cubicBezTo>
                    <a:pt x="75835" y="84365"/>
                    <a:pt x="83773" y="84365"/>
                    <a:pt x="88536" y="82778"/>
                  </a:cubicBezTo>
                  <a:cubicBezTo>
                    <a:pt x="91711" y="81984"/>
                    <a:pt x="92505" y="81984"/>
                    <a:pt x="93100" y="82579"/>
                  </a:cubicBezTo>
                  <a:close/>
                  <a:moveTo>
                    <a:pt x="166322" y="66903"/>
                  </a:moveTo>
                  <a:cubicBezTo>
                    <a:pt x="169497" y="66903"/>
                    <a:pt x="169497" y="68491"/>
                    <a:pt x="172672" y="70078"/>
                  </a:cubicBezTo>
                  <a:cubicBezTo>
                    <a:pt x="174260" y="71666"/>
                    <a:pt x="174260" y="73253"/>
                    <a:pt x="172672" y="76428"/>
                  </a:cubicBezTo>
                  <a:cubicBezTo>
                    <a:pt x="172672" y="81191"/>
                    <a:pt x="171085" y="78016"/>
                    <a:pt x="169497" y="78016"/>
                  </a:cubicBezTo>
                  <a:cubicBezTo>
                    <a:pt x="166322" y="76428"/>
                    <a:pt x="166322" y="76428"/>
                    <a:pt x="161560" y="74841"/>
                  </a:cubicBezTo>
                  <a:cubicBezTo>
                    <a:pt x="155210" y="74841"/>
                    <a:pt x="156797" y="71666"/>
                    <a:pt x="159972" y="70078"/>
                  </a:cubicBezTo>
                  <a:cubicBezTo>
                    <a:pt x="161560" y="68491"/>
                    <a:pt x="164735" y="68491"/>
                    <a:pt x="166322" y="66903"/>
                  </a:cubicBezTo>
                  <a:close/>
                  <a:moveTo>
                    <a:pt x="182776" y="62140"/>
                  </a:moveTo>
                  <a:cubicBezTo>
                    <a:pt x="186239" y="62140"/>
                    <a:pt x="187971" y="63728"/>
                    <a:pt x="191435" y="66903"/>
                  </a:cubicBezTo>
                  <a:cubicBezTo>
                    <a:pt x="194898" y="70078"/>
                    <a:pt x="189703" y="70078"/>
                    <a:pt x="187971" y="71665"/>
                  </a:cubicBezTo>
                  <a:cubicBezTo>
                    <a:pt x="184507" y="73253"/>
                    <a:pt x="175848" y="68490"/>
                    <a:pt x="177580" y="65315"/>
                  </a:cubicBezTo>
                  <a:cubicBezTo>
                    <a:pt x="177580" y="63728"/>
                    <a:pt x="181044" y="62140"/>
                    <a:pt x="182776" y="62140"/>
                  </a:cubicBezTo>
                  <a:close/>
                  <a:moveTo>
                    <a:pt x="30631" y="259"/>
                  </a:moveTo>
                  <a:cubicBezTo>
                    <a:pt x="37139" y="-1360"/>
                    <a:pt x="38767" y="5117"/>
                    <a:pt x="38767" y="5117"/>
                  </a:cubicBezTo>
                  <a:cubicBezTo>
                    <a:pt x="38767" y="5117"/>
                    <a:pt x="38767" y="5117"/>
                    <a:pt x="40394" y="11594"/>
                  </a:cubicBezTo>
                  <a:cubicBezTo>
                    <a:pt x="40394" y="18071"/>
                    <a:pt x="40394" y="11594"/>
                    <a:pt x="42021" y="14833"/>
                  </a:cubicBezTo>
                  <a:cubicBezTo>
                    <a:pt x="43648" y="18071"/>
                    <a:pt x="48530" y="13213"/>
                    <a:pt x="48530" y="13213"/>
                  </a:cubicBezTo>
                  <a:cubicBezTo>
                    <a:pt x="48530" y="13213"/>
                    <a:pt x="51784" y="13213"/>
                    <a:pt x="55039" y="19690"/>
                  </a:cubicBezTo>
                  <a:cubicBezTo>
                    <a:pt x="56666" y="27787"/>
                    <a:pt x="59920" y="22929"/>
                    <a:pt x="61547" y="21310"/>
                  </a:cubicBezTo>
                  <a:cubicBezTo>
                    <a:pt x="63174" y="19690"/>
                    <a:pt x="66429" y="21310"/>
                    <a:pt x="72938" y="26167"/>
                  </a:cubicBezTo>
                  <a:cubicBezTo>
                    <a:pt x="74565" y="26167"/>
                    <a:pt x="77819" y="29406"/>
                    <a:pt x="84328" y="35883"/>
                  </a:cubicBezTo>
                  <a:cubicBezTo>
                    <a:pt x="85955" y="35883"/>
                    <a:pt x="89209" y="35883"/>
                    <a:pt x="90837" y="35883"/>
                  </a:cubicBezTo>
                  <a:cubicBezTo>
                    <a:pt x="94091" y="35883"/>
                    <a:pt x="95718" y="39121"/>
                    <a:pt x="95718" y="39121"/>
                  </a:cubicBezTo>
                  <a:cubicBezTo>
                    <a:pt x="95718" y="39121"/>
                    <a:pt x="98973" y="45598"/>
                    <a:pt x="103854" y="52076"/>
                  </a:cubicBezTo>
                  <a:cubicBezTo>
                    <a:pt x="105481" y="53695"/>
                    <a:pt x="115244" y="52076"/>
                    <a:pt x="118499" y="52076"/>
                  </a:cubicBezTo>
                  <a:cubicBezTo>
                    <a:pt x="121753" y="52076"/>
                    <a:pt x="121753" y="53695"/>
                    <a:pt x="125008" y="58553"/>
                  </a:cubicBezTo>
                  <a:cubicBezTo>
                    <a:pt x="126635" y="65030"/>
                    <a:pt x="126635" y="63410"/>
                    <a:pt x="121753" y="66649"/>
                  </a:cubicBezTo>
                  <a:cubicBezTo>
                    <a:pt x="118499" y="69888"/>
                    <a:pt x="118499" y="71507"/>
                    <a:pt x="110363" y="69888"/>
                  </a:cubicBezTo>
                  <a:cubicBezTo>
                    <a:pt x="110363" y="69888"/>
                    <a:pt x="102227" y="68268"/>
                    <a:pt x="100600" y="66649"/>
                  </a:cubicBezTo>
                  <a:cubicBezTo>
                    <a:pt x="98973" y="65030"/>
                    <a:pt x="95718" y="65030"/>
                    <a:pt x="84328" y="60172"/>
                  </a:cubicBezTo>
                  <a:cubicBezTo>
                    <a:pt x="81074" y="58553"/>
                    <a:pt x="77819" y="53695"/>
                    <a:pt x="74565" y="52076"/>
                  </a:cubicBezTo>
                  <a:cubicBezTo>
                    <a:pt x="69683" y="48837"/>
                    <a:pt x="68056" y="52076"/>
                    <a:pt x="68056" y="52076"/>
                  </a:cubicBezTo>
                  <a:cubicBezTo>
                    <a:pt x="68056" y="52076"/>
                    <a:pt x="66429" y="56933"/>
                    <a:pt x="59920" y="61791"/>
                  </a:cubicBezTo>
                  <a:cubicBezTo>
                    <a:pt x="58293" y="65030"/>
                    <a:pt x="56666" y="66649"/>
                    <a:pt x="53411" y="68268"/>
                  </a:cubicBezTo>
                  <a:cubicBezTo>
                    <a:pt x="51784" y="69888"/>
                    <a:pt x="50157" y="73126"/>
                    <a:pt x="45275" y="76365"/>
                  </a:cubicBezTo>
                  <a:cubicBezTo>
                    <a:pt x="40394" y="79603"/>
                    <a:pt x="42021" y="77984"/>
                    <a:pt x="30631" y="73126"/>
                  </a:cubicBezTo>
                  <a:cubicBezTo>
                    <a:pt x="27376" y="71507"/>
                    <a:pt x="32258" y="65030"/>
                    <a:pt x="30631" y="61791"/>
                  </a:cubicBezTo>
                  <a:cubicBezTo>
                    <a:pt x="29004" y="58553"/>
                    <a:pt x="22495" y="61791"/>
                    <a:pt x="15986" y="63410"/>
                  </a:cubicBezTo>
                  <a:cubicBezTo>
                    <a:pt x="9477" y="65030"/>
                    <a:pt x="6223" y="65030"/>
                    <a:pt x="1341" y="61791"/>
                  </a:cubicBezTo>
                  <a:cubicBezTo>
                    <a:pt x="-3540" y="58553"/>
                    <a:pt x="6223" y="58553"/>
                    <a:pt x="9477" y="56933"/>
                  </a:cubicBezTo>
                  <a:cubicBezTo>
                    <a:pt x="11104" y="55314"/>
                    <a:pt x="17613" y="55314"/>
                    <a:pt x="19240" y="50456"/>
                  </a:cubicBezTo>
                  <a:cubicBezTo>
                    <a:pt x="20868" y="43979"/>
                    <a:pt x="19240" y="47218"/>
                    <a:pt x="15986" y="42360"/>
                  </a:cubicBezTo>
                  <a:cubicBezTo>
                    <a:pt x="12732" y="37502"/>
                    <a:pt x="15986" y="39121"/>
                    <a:pt x="20868" y="29406"/>
                  </a:cubicBezTo>
                  <a:cubicBezTo>
                    <a:pt x="24122" y="21310"/>
                    <a:pt x="22495" y="19690"/>
                    <a:pt x="19240" y="11594"/>
                  </a:cubicBezTo>
                  <a:cubicBezTo>
                    <a:pt x="15986" y="3498"/>
                    <a:pt x="25749" y="1878"/>
                    <a:pt x="30631" y="2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şḷíḍè">
              <a:extLst>
                <a:ext uri="{FF2B5EF4-FFF2-40B4-BE49-F238E27FC236}">
                  <a16:creationId xmlns:a16="http://schemas.microsoft.com/office/drawing/2014/main" id="{B22DEEB0-4441-420E-A527-D373BE4C57BA}"/>
                </a:ext>
              </a:extLst>
            </p:cNvPr>
            <p:cNvSpPr/>
            <p:nvPr/>
          </p:nvSpPr>
          <p:spPr bwMode="auto">
            <a:xfrm>
              <a:off x="3940175" y="1058177"/>
              <a:ext cx="2044700" cy="800786"/>
            </a:xfrm>
            <a:custGeom>
              <a:avLst/>
              <a:gdLst>
                <a:gd name="connsiteX0" fmla="*/ 923925 w 2044700"/>
                <a:gd name="connsiteY0" fmla="*/ 572186 h 800786"/>
                <a:gd name="connsiteX1" fmla="*/ 927100 w 2044700"/>
                <a:gd name="connsiteY1" fmla="*/ 573774 h 800786"/>
                <a:gd name="connsiteX2" fmla="*/ 939800 w 2044700"/>
                <a:gd name="connsiteY2" fmla="*/ 576949 h 800786"/>
                <a:gd name="connsiteX3" fmla="*/ 941387 w 2044700"/>
                <a:gd name="connsiteY3" fmla="*/ 583299 h 800786"/>
                <a:gd name="connsiteX4" fmla="*/ 935037 w 2044700"/>
                <a:gd name="connsiteY4" fmla="*/ 583299 h 800786"/>
                <a:gd name="connsiteX5" fmla="*/ 923925 w 2044700"/>
                <a:gd name="connsiteY5" fmla="*/ 583299 h 800786"/>
                <a:gd name="connsiteX6" fmla="*/ 919162 w 2044700"/>
                <a:gd name="connsiteY6" fmla="*/ 576949 h 800786"/>
                <a:gd name="connsiteX7" fmla="*/ 919162 w 2044700"/>
                <a:gd name="connsiteY7" fmla="*/ 573774 h 800786"/>
                <a:gd name="connsiteX8" fmla="*/ 923925 w 2044700"/>
                <a:gd name="connsiteY8" fmla="*/ 572186 h 800786"/>
                <a:gd name="connsiteX9" fmla="*/ 705446 w 2044700"/>
                <a:gd name="connsiteY9" fmla="*/ 567225 h 800786"/>
                <a:gd name="connsiteX10" fmla="*/ 708025 w 2044700"/>
                <a:gd name="connsiteY10" fmla="*/ 570598 h 800786"/>
                <a:gd name="connsiteX11" fmla="*/ 706438 w 2044700"/>
                <a:gd name="connsiteY11" fmla="*/ 578536 h 800786"/>
                <a:gd name="connsiteX12" fmla="*/ 701675 w 2044700"/>
                <a:gd name="connsiteY12" fmla="*/ 581711 h 800786"/>
                <a:gd name="connsiteX13" fmla="*/ 696912 w 2044700"/>
                <a:gd name="connsiteY13" fmla="*/ 578536 h 800786"/>
                <a:gd name="connsiteX14" fmla="*/ 701675 w 2044700"/>
                <a:gd name="connsiteY14" fmla="*/ 567423 h 800786"/>
                <a:gd name="connsiteX15" fmla="*/ 705446 w 2044700"/>
                <a:gd name="connsiteY15" fmla="*/ 567225 h 800786"/>
                <a:gd name="connsiteX16" fmla="*/ 898429 w 2044700"/>
                <a:gd name="connsiteY16" fmla="*/ 567027 h 800786"/>
                <a:gd name="connsiteX17" fmla="*/ 906272 w 2044700"/>
                <a:gd name="connsiteY17" fmla="*/ 569011 h 800786"/>
                <a:gd name="connsiteX18" fmla="*/ 909574 w 2044700"/>
                <a:gd name="connsiteY18" fmla="*/ 575361 h 800786"/>
                <a:gd name="connsiteX19" fmla="*/ 907923 w 2044700"/>
                <a:gd name="connsiteY19" fmla="*/ 588061 h 800786"/>
                <a:gd name="connsiteX20" fmla="*/ 896366 w 2044700"/>
                <a:gd name="connsiteY20" fmla="*/ 597586 h 800786"/>
                <a:gd name="connsiteX21" fmla="*/ 876554 w 2044700"/>
                <a:gd name="connsiteY21" fmla="*/ 594411 h 800786"/>
                <a:gd name="connsiteX22" fmla="*/ 871601 w 2044700"/>
                <a:gd name="connsiteY22" fmla="*/ 586474 h 800786"/>
                <a:gd name="connsiteX23" fmla="*/ 876554 w 2044700"/>
                <a:gd name="connsiteY23" fmla="*/ 572186 h 800786"/>
                <a:gd name="connsiteX24" fmla="*/ 888111 w 2044700"/>
                <a:gd name="connsiteY24" fmla="*/ 567424 h 800786"/>
                <a:gd name="connsiteX25" fmla="*/ 898429 w 2044700"/>
                <a:gd name="connsiteY25" fmla="*/ 567027 h 800786"/>
                <a:gd name="connsiteX26" fmla="*/ 911226 w 2044700"/>
                <a:gd name="connsiteY26" fmla="*/ 554723 h 800786"/>
                <a:gd name="connsiteX27" fmla="*/ 909638 w 2044700"/>
                <a:gd name="connsiteY27" fmla="*/ 561073 h 800786"/>
                <a:gd name="connsiteX28" fmla="*/ 906463 w 2044700"/>
                <a:gd name="connsiteY28" fmla="*/ 557898 h 800786"/>
                <a:gd name="connsiteX29" fmla="*/ 911226 w 2044700"/>
                <a:gd name="connsiteY29" fmla="*/ 554723 h 800786"/>
                <a:gd name="connsiteX30" fmla="*/ 1327156 w 2044700"/>
                <a:gd name="connsiteY30" fmla="*/ 552144 h 800786"/>
                <a:gd name="connsiteX31" fmla="*/ 1331446 w 2044700"/>
                <a:gd name="connsiteY31" fmla="*/ 554724 h 800786"/>
                <a:gd name="connsiteX32" fmla="*/ 1337983 w 2044700"/>
                <a:gd name="connsiteY32" fmla="*/ 556311 h 800786"/>
                <a:gd name="connsiteX33" fmla="*/ 1341251 w 2044700"/>
                <a:gd name="connsiteY33" fmla="*/ 562661 h 800786"/>
                <a:gd name="connsiteX34" fmla="*/ 1337983 w 2044700"/>
                <a:gd name="connsiteY34" fmla="*/ 565836 h 800786"/>
                <a:gd name="connsiteX35" fmla="*/ 1324909 w 2044700"/>
                <a:gd name="connsiteY35" fmla="*/ 569011 h 800786"/>
                <a:gd name="connsiteX36" fmla="*/ 1336349 w 2044700"/>
                <a:gd name="connsiteY36" fmla="*/ 570599 h 800786"/>
                <a:gd name="connsiteX37" fmla="*/ 1344520 w 2044700"/>
                <a:gd name="connsiteY37" fmla="*/ 572186 h 800786"/>
                <a:gd name="connsiteX38" fmla="*/ 1346154 w 2044700"/>
                <a:gd name="connsiteY38" fmla="*/ 576949 h 800786"/>
                <a:gd name="connsiteX39" fmla="*/ 1337983 w 2044700"/>
                <a:gd name="connsiteY39" fmla="*/ 580124 h 800786"/>
                <a:gd name="connsiteX40" fmla="*/ 1331446 w 2044700"/>
                <a:gd name="connsiteY40" fmla="*/ 576949 h 800786"/>
                <a:gd name="connsiteX41" fmla="*/ 1324909 w 2044700"/>
                <a:gd name="connsiteY41" fmla="*/ 580124 h 800786"/>
                <a:gd name="connsiteX42" fmla="*/ 1318372 w 2044700"/>
                <a:gd name="connsiteY42" fmla="*/ 578536 h 800786"/>
                <a:gd name="connsiteX43" fmla="*/ 1311835 w 2044700"/>
                <a:gd name="connsiteY43" fmla="*/ 580124 h 800786"/>
                <a:gd name="connsiteX44" fmla="*/ 1297127 w 2044700"/>
                <a:gd name="connsiteY44" fmla="*/ 584886 h 800786"/>
                <a:gd name="connsiteX45" fmla="*/ 1298762 w 2044700"/>
                <a:gd name="connsiteY45" fmla="*/ 578536 h 800786"/>
                <a:gd name="connsiteX46" fmla="*/ 1305298 w 2044700"/>
                <a:gd name="connsiteY46" fmla="*/ 575361 h 800786"/>
                <a:gd name="connsiteX47" fmla="*/ 1315104 w 2044700"/>
                <a:gd name="connsiteY47" fmla="*/ 570599 h 800786"/>
                <a:gd name="connsiteX48" fmla="*/ 1318372 w 2044700"/>
                <a:gd name="connsiteY48" fmla="*/ 567424 h 800786"/>
                <a:gd name="connsiteX49" fmla="*/ 1308567 w 2044700"/>
                <a:gd name="connsiteY49" fmla="*/ 564249 h 800786"/>
                <a:gd name="connsiteX50" fmla="*/ 1316738 w 2044700"/>
                <a:gd name="connsiteY50" fmla="*/ 561074 h 800786"/>
                <a:gd name="connsiteX51" fmla="*/ 1320006 w 2044700"/>
                <a:gd name="connsiteY51" fmla="*/ 556311 h 800786"/>
                <a:gd name="connsiteX52" fmla="*/ 1316738 w 2044700"/>
                <a:gd name="connsiteY52" fmla="*/ 553136 h 800786"/>
                <a:gd name="connsiteX53" fmla="*/ 1327156 w 2044700"/>
                <a:gd name="connsiteY53" fmla="*/ 552144 h 800786"/>
                <a:gd name="connsiteX54" fmla="*/ 850107 w 2044700"/>
                <a:gd name="connsiteY54" fmla="*/ 533061 h 800786"/>
                <a:gd name="connsiteX55" fmla="*/ 854076 w 2044700"/>
                <a:gd name="connsiteY55" fmla="*/ 534351 h 800786"/>
                <a:gd name="connsiteX56" fmla="*/ 852488 w 2044700"/>
                <a:gd name="connsiteY56" fmla="*/ 539510 h 800786"/>
                <a:gd name="connsiteX57" fmla="*/ 842963 w 2044700"/>
                <a:gd name="connsiteY57" fmla="*/ 548109 h 800786"/>
                <a:gd name="connsiteX58" fmla="*/ 836613 w 2044700"/>
                <a:gd name="connsiteY58" fmla="*/ 551549 h 800786"/>
                <a:gd name="connsiteX59" fmla="*/ 835025 w 2044700"/>
                <a:gd name="connsiteY59" fmla="*/ 546390 h 800786"/>
                <a:gd name="connsiteX60" fmla="*/ 846138 w 2044700"/>
                <a:gd name="connsiteY60" fmla="*/ 534351 h 800786"/>
                <a:gd name="connsiteX61" fmla="*/ 850107 w 2044700"/>
                <a:gd name="connsiteY61" fmla="*/ 533061 h 800786"/>
                <a:gd name="connsiteX62" fmla="*/ 871970 w 2044700"/>
                <a:gd name="connsiteY62" fmla="*/ 530911 h 800786"/>
                <a:gd name="connsiteX63" fmla="*/ 882361 w 2044700"/>
                <a:gd name="connsiteY63" fmla="*/ 535673 h 800786"/>
                <a:gd name="connsiteX64" fmla="*/ 877166 w 2044700"/>
                <a:gd name="connsiteY64" fmla="*/ 540436 h 800786"/>
                <a:gd name="connsiteX65" fmla="*/ 868507 w 2044700"/>
                <a:gd name="connsiteY65" fmla="*/ 538848 h 800786"/>
                <a:gd name="connsiteX66" fmla="*/ 871970 w 2044700"/>
                <a:gd name="connsiteY66" fmla="*/ 530911 h 800786"/>
                <a:gd name="connsiteX67" fmla="*/ 854075 w 2044700"/>
                <a:gd name="connsiteY67" fmla="*/ 519799 h 800786"/>
                <a:gd name="connsiteX68" fmla="*/ 858838 w 2044700"/>
                <a:gd name="connsiteY68" fmla="*/ 524561 h 800786"/>
                <a:gd name="connsiteX69" fmla="*/ 852488 w 2044700"/>
                <a:gd name="connsiteY69" fmla="*/ 529324 h 800786"/>
                <a:gd name="connsiteX70" fmla="*/ 846138 w 2044700"/>
                <a:gd name="connsiteY70" fmla="*/ 527736 h 800786"/>
                <a:gd name="connsiteX71" fmla="*/ 854075 w 2044700"/>
                <a:gd name="connsiteY71" fmla="*/ 519799 h 800786"/>
                <a:gd name="connsiteX72" fmla="*/ 499038 w 2044700"/>
                <a:gd name="connsiteY72" fmla="*/ 518211 h 800786"/>
                <a:gd name="connsiteX73" fmla="*/ 503899 w 2044700"/>
                <a:gd name="connsiteY73" fmla="*/ 518211 h 800786"/>
                <a:gd name="connsiteX74" fmla="*/ 508761 w 2044700"/>
                <a:gd name="connsiteY74" fmla="*/ 519857 h 800786"/>
                <a:gd name="connsiteX75" fmla="*/ 515244 w 2044700"/>
                <a:gd name="connsiteY75" fmla="*/ 523150 h 800786"/>
                <a:gd name="connsiteX76" fmla="*/ 518485 w 2044700"/>
                <a:gd name="connsiteY76" fmla="*/ 526443 h 800786"/>
                <a:gd name="connsiteX77" fmla="*/ 523346 w 2044700"/>
                <a:gd name="connsiteY77" fmla="*/ 528089 h 800786"/>
                <a:gd name="connsiteX78" fmla="*/ 524967 w 2044700"/>
                <a:gd name="connsiteY78" fmla="*/ 528089 h 800786"/>
                <a:gd name="connsiteX79" fmla="*/ 526588 w 2044700"/>
                <a:gd name="connsiteY79" fmla="*/ 528089 h 800786"/>
                <a:gd name="connsiteX80" fmla="*/ 531449 w 2044700"/>
                <a:gd name="connsiteY80" fmla="*/ 526443 h 800786"/>
                <a:gd name="connsiteX81" fmla="*/ 537932 w 2044700"/>
                <a:gd name="connsiteY81" fmla="*/ 526443 h 800786"/>
                <a:gd name="connsiteX82" fmla="*/ 542793 w 2044700"/>
                <a:gd name="connsiteY82" fmla="*/ 526443 h 800786"/>
                <a:gd name="connsiteX83" fmla="*/ 547655 w 2044700"/>
                <a:gd name="connsiteY83" fmla="*/ 528089 h 800786"/>
                <a:gd name="connsiteX84" fmla="*/ 547655 w 2044700"/>
                <a:gd name="connsiteY84" fmla="*/ 531381 h 800786"/>
                <a:gd name="connsiteX85" fmla="*/ 546035 w 2044700"/>
                <a:gd name="connsiteY85" fmla="*/ 534674 h 800786"/>
                <a:gd name="connsiteX86" fmla="*/ 541173 w 2044700"/>
                <a:gd name="connsiteY86" fmla="*/ 537967 h 800786"/>
                <a:gd name="connsiteX87" fmla="*/ 537932 w 2044700"/>
                <a:gd name="connsiteY87" fmla="*/ 533028 h 800786"/>
                <a:gd name="connsiteX88" fmla="*/ 534691 w 2044700"/>
                <a:gd name="connsiteY88" fmla="*/ 533028 h 800786"/>
                <a:gd name="connsiteX89" fmla="*/ 533070 w 2044700"/>
                <a:gd name="connsiteY89" fmla="*/ 539613 h 800786"/>
                <a:gd name="connsiteX90" fmla="*/ 536311 w 2044700"/>
                <a:gd name="connsiteY90" fmla="*/ 542906 h 800786"/>
                <a:gd name="connsiteX91" fmla="*/ 541173 w 2044700"/>
                <a:gd name="connsiteY91" fmla="*/ 544552 h 800786"/>
                <a:gd name="connsiteX92" fmla="*/ 542793 w 2044700"/>
                <a:gd name="connsiteY92" fmla="*/ 547844 h 800786"/>
                <a:gd name="connsiteX93" fmla="*/ 547655 w 2044700"/>
                <a:gd name="connsiteY93" fmla="*/ 547844 h 800786"/>
                <a:gd name="connsiteX94" fmla="*/ 549276 w 2044700"/>
                <a:gd name="connsiteY94" fmla="*/ 552783 h 800786"/>
                <a:gd name="connsiteX95" fmla="*/ 547655 w 2044700"/>
                <a:gd name="connsiteY95" fmla="*/ 554430 h 800786"/>
                <a:gd name="connsiteX96" fmla="*/ 544414 w 2044700"/>
                <a:gd name="connsiteY96" fmla="*/ 554430 h 800786"/>
                <a:gd name="connsiteX97" fmla="*/ 536311 w 2044700"/>
                <a:gd name="connsiteY97" fmla="*/ 557722 h 800786"/>
                <a:gd name="connsiteX98" fmla="*/ 534691 w 2044700"/>
                <a:gd name="connsiteY98" fmla="*/ 561015 h 800786"/>
                <a:gd name="connsiteX99" fmla="*/ 529829 w 2044700"/>
                <a:gd name="connsiteY99" fmla="*/ 562661 h 800786"/>
                <a:gd name="connsiteX100" fmla="*/ 524967 w 2044700"/>
                <a:gd name="connsiteY100" fmla="*/ 561015 h 800786"/>
                <a:gd name="connsiteX101" fmla="*/ 521726 w 2044700"/>
                <a:gd name="connsiteY101" fmla="*/ 561015 h 800786"/>
                <a:gd name="connsiteX102" fmla="*/ 516864 w 2044700"/>
                <a:gd name="connsiteY102" fmla="*/ 557722 h 800786"/>
                <a:gd name="connsiteX103" fmla="*/ 510382 w 2044700"/>
                <a:gd name="connsiteY103" fmla="*/ 557722 h 800786"/>
                <a:gd name="connsiteX104" fmla="*/ 507141 w 2044700"/>
                <a:gd name="connsiteY104" fmla="*/ 556076 h 800786"/>
                <a:gd name="connsiteX105" fmla="*/ 502279 w 2044700"/>
                <a:gd name="connsiteY105" fmla="*/ 554430 h 800786"/>
                <a:gd name="connsiteX106" fmla="*/ 499038 w 2044700"/>
                <a:gd name="connsiteY106" fmla="*/ 554430 h 800786"/>
                <a:gd name="connsiteX107" fmla="*/ 490935 w 2044700"/>
                <a:gd name="connsiteY107" fmla="*/ 554430 h 800786"/>
                <a:gd name="connsiteX108" fmla="*/ 490935 w 2044700"/>
                <a:gd name="connsiteY108" fmla="*/ 549491 h 800786"/>
                <a:gd name="connsiteX109" fmla="*/ 484452 w 2044700"/>
                <a:gd name="connsiteY109" fmla="*/ 549491 h 800786"/>
                <a:gd name="connsiteX110" fmla="*/ 476350 w 2044700"/>
                <a:gd name="connsiteY110" fmla="*/ 549491 h 800786"/>
                <a:gd name="connsiteX111" fmla="*/ 473108 w 2044700"/>
                <a:gd name="connsiteY111" fmla="*/ 547844 h 800786"/>
                <a:gd name="connsiteX112" fmla="*/ 474729 w 2044700"/>
                <a:gd name="connsiteY112" fmla="*/ 542906 h 800786"/>
                <a:gd name="connsiteX113" fmla="*/ 476350 w 2044700"/>
                <a:gd name="connsiteY113" fmla="*/ 539613 h 800786"/>
                <a:gd name="connsiteX114" fmla="*/ 481211 w 2044700"/>
                <a:gd name="connsiteY114" fmla="*/ 541259 h 800786"/>
                <a:gd name="connsiteX115" fmla="*/ 486073 w 2044700"/>
                <a:gd name="connsiteY115" fmla="*/ 541259 h 800786"/>
                <a:gd name="connsiteX116" fmla="*/ 487694 w 2044700"/>
                <a:gd name="connsiteY116" fmla="*/ 537967 h 800786"/>
                <a:gd name="connsiteX117" fmla="*/ 490935 w 2044700"/>
                <a:gd name="connsiteY117" fmla="*/ 536320 h 800786"/>
                <a:gd name="connsiteX118" fmla="*/ 492555 w 2044700"/>
                <a:gd name="connsiteY118" fmla="*/ 533028 h 800786"/>
                <a:gd name="connsiteX119" fmla="*/ 492555 w 2044700"/>
                <a:gd name="connsiteY119" fmla="*/ 531381 h 800786"/>
                <a:gd name="connsiteX120" fmla="*/ 494176 w 2044700"/>
                <a:gd name="connsiteY120" fmla="*/ 526443 h 800786"/>
                <a:gd name="connsiteX121" fmla="*/ 495797 w 2044700"/>
                <a:gd name="connsiteY121" fmla="*/ 521504 h 800786"/>
                <a:gd name="connsiteX122" fmla="*/ 499038 w 2044700"/>
                <a:gd name="connsiteY122" fmla="*/ 518211 h 800786"/>
                <a:gd name="connsiteX123" fmla="*/ 822325 w 2044700"/>
                <a:gd name="connsiteY123" fmla="*/ 518211 h 800786"/>
                <a:gd name="connsiteX124" fmla="*/ 831850 w 2044700"/>
                <a:gd name="connsiteY124" fmla="*/ 521386 h 800786"/>
                <a:gd name="connsiteX125" fmla="*/ 831850 w 2044700"/>
                <a:gd name="connsiteY125" fmla="*/ 524561 h 800786"/>
                <a:gd name="connsiteX126" fmla="*/ 822325 w 2044700"/>
                <a:gd name="connsiteY126" fmla="*/ 529323 h 800786"/>
                <a:gd name="connsiteX127" fmla="*/ 814387 w 2044700"/>
                <a:gd name="connsiteY127" fmla="*/ 524561 h 800786"/>
                <a:gd name="connsiteX128" fmla="*/ 815975 w 2044700"/>
                <a:gd name="connsiteY128" fmla="*/ 521386 h 800786"/>
                <a:gd name="connsiteX129" fmla="*/ 822325 w 2044700"/>
                <a:gd name="connsiteY129" fmla="*/ 518211 h 800786"/>
                <a:gd name="connsiteX130" fmla="*/ 696913 w 2044700"/>
                <a:gd name="connsiteY130" fmla="*/ 508686 h 800786"/>
                <a:gd name="connsiteX131" fmla="*/ 708025 w 2044700"/>
                <a:gd name="connsiteY131" fmla="*/ 513449 h 800786"/>
                <a:gd name="connsiteX132" fmla="*/ 701675 w 2044700"/>
                <a:gd name="connsiteY132" fmla="*/ 513449 h 800786"/>
                <a:gd name="connsiteX133" fmla="*/ 693738 w 2044700"/>
                <a:gd name="connsiteY133" fmla="*/ 511861 h 800786"/>
                <a:gd name="connsiteX134" fmla="*/ 696913 w 2044700"/>
                <a:gd name="connsiteY134" fmla="*/ 508686 h 800786"/>
                <a:gd name="connsiteX135" fmla="*/ 1300806 w 2044700"/>
                <a:gd name="connsiteY135" fmla="*/ 502336 h 800786"/>
                <a:gd name="connsiteX136" fmla="*/ 1310588 w 2044700"/>
                <a:gd name="connsiteY136" fmla="*/ 505511 h 800786"/>
                <a:gd name="connsiteX137" fmla="*/ 1317110 w 2044700"/>
                <a:gd name="connsiteY137" fmla="*/ 513448 h 800786"/>
                <a:gd name="connsiteX138" fmla="*/ 1333414 w 2044700"/>
                <a:gd name="connsiteY138" fmla="*/ 518211 h 800786"/>
                <a:gd name="connsiteX139" fmla="*/ 1330154 w 2044700"/>
                <a:gd name="connsiteY139" fmla="*/ 527736 h 800786"/>
                <a:gd name="connsiteX140" fmla="*/ 1323632 w 2044700"/>
                <a:gd name="connsiteY140" fmla="*/ 530911 h 800786"/>
                <a:gd name="connsiteX141" fmla="*/ 1304067 w 2044700"/>
                <a:gd name="connsiteY141" fmla="*/ 534086 h 800786"/>
                <a:gd name="connsiteX142" fmla="*/ 1292654 w 2044700"/>
                <a:gd name="connsiteY142" fmla="*/ 530911 h 800786"/>
                <a:gd name="connsiteX143" fmla="*/ 1297545 w 2044700"/>
                <a:gd name="connsiteY143" fmla="*/ 526148 h 800786"/>
                <a:gd name="connsiteX144" fmla="*/ 1284502 w 2044700"/>
                <a:gd name="connsiteY144" fmla="*/ 526148 h 800786"/>
                <a:gd name="connsiteX145" fmla="*/ 1279611 w 2044700"/>
                <a:gd name="connsiteY145" fmla="*/ 518211 h 800786"/>
                <a:gd name="connsiteX146" fmla="*/ 1287763 w 2044700"/>
                <a:gd name="connsiteY146" fmla="*/ 515036 h 800786"/>
                <a:gd name="connsiteX147" fmla="*/ 1281241 w 2044700"/>
                <a:gd name="connsiteY147" fmla="*/ 513448 h 800786"/>
                <a:gd name="connsiteX148" fmla="*/ 1279611 w 2044700"/>
                <a:gd name="connsiteY148" fmla="*/ 503923 h 800786"/>
                <a:gd name="connsiteX149" fmla="*/ 1300806 w 2044700"/>
                <a:gd name="connsiteY149" fmla="*/ 502336 h 800786"/>
                <a:gd name="connsiteX150" fmla="*/ 1335088 w 2044700"/>
                <a:gd name="connsiteY150" fmla="*/ 478523 h 800786"/>
                <a:gd name="connsiteX151" fmla="*/ 1341438 w 2044700"/>
                <a:gd name="connsiteY151" fmla="*/ 483286 h 800786"/>
                <a:gd name="connsiteX152" fmla="*/ 1335088 w 2044700"/>
                <a:gd name="connsiteY152" fmla="*/ 484873 h 800786"/>
                <a:gd name="connsiteX153" fmla="*/ 1330326 w 2044700"/>
                <a:gd name="connsiteY153" fmla="*/ 481698 h 800786"/>
                <a:gd name="connsiteX154" fmla="*/ 1335088 w 2044700"/>
                <a:gd name="connsiteY154" fmla="*/ 478523 h 800786"/>
                <a:gd name="connsiteX155" fmla="*/ 1301750 w 2044700"/>
                <a:gd name="connsiteY155" fmla="*/ 469452 h 800786"/>
                <a:gd name="connsiteX156" fmla="*/ 1304727 w 2044700"/>
                <a:gd name="connsiteY156" fmla="*/ 469452 h 800786"/>
                <a:gd name="connsiteX157" fmla="*/ 1306513 w 2044700"/>
                <a:gd name="connsiteY157" fmla="*/ 474894 h 800786"/>
                <a:gd name="connsiteX158" fmla="*/ 1301750 w 2044700"/>
                <a:gd name="connsiteY158" fmla="*/ 478523 h 800786"/>
                <a:gd name="connsiteX159" fmla="*/ 1298575 w 2044700"/>
                <a:gd name="connsiteY159" fmla="*/ 474894 h 800786"/>
                <a:gd name="connsiteX160" fmla="*/ 1301750 w 2044700"/>
                <a:gd name="connsiteY160" fmla="*/ 469452 h 800786"/>
                <a:gd name="connsiteX161" fmla="*/ 1316038 w 2044700"/>
                <a:gd name="connsiteY161" fmla="*/ 466088 h 800786"/>
                <a:gd name="connsiteX162" fmla="*/ 1319213 w 2044700"/>
                <a:gd name="connsiteY162" fmla="*/ 467940 h 800786"/>
                <a:gd name="connsiteX163" fmla="*/ 1317625 w 2044700"/>
                <a:gd name="connsiteY163" fmla="*/ 473497 h 800786"/>
                <a:gd name="connsiteX164" fmla="*/ 1311275 w 2044700"/>
                <a:gd name="connsiteY164" fmla="*/ 473497 h 800786"/>
                <a:gd name="connsiteX165" fmla="*/ 1311275 w 2044700"/>
                <a:gd name="connsiteY165" fmla="*/ 467940 h 800786"/>
                <a:gd name="connsiteX166" fmla="*/ 1316038 w 2044700"/>
                <a:gd name="connsiteY166" fmla="*/ 466088 h 800786"/>
                <a:gd name="connsiteX167" fmla="*/ 1319212 w 2044700"/>
                <a:gd name="connsiteY167" fmla="*/ 462648 h 800786"/>
                <a:gd name="connsiteX168" fmla="*/ 1327150 w 2044700"/>
                <a:gd name="connsiteY168" fmla="*/ 466352 h 800786"/>
                <a:gd name="connsiteX169" fmla="*/ 1328738 w 2044700"/>
                <a:gd name="connsiteY169" fmla="*/ 468204 h 800786"/>
                <a:gd name="connsiteX170" fmla="*/ 1325563 w 2044700"/>
                <a:gd name="connsiteY170" fmla="*/ 471909 h 800786"/>
                <a:gd name="connsiteX171" fmla="*/ 1322387 w 2044700"/>
                <a:gd name="connsiteY171" fmla="*/ 466352 h 800786"/>
                <a:gd name="connsiteX172" fmla="*/ 1319212 w 2044700"/>
                <a:gd name="connsiteY172" fmla="*/ 462648 h 800786"/>
                <a:gd name="connsiteX173" fmla="*/ 1308100 w 2044700"/>
                <a:gd name="connsiteY173" fmla="*/ 456298 h 800786"/>
                <a:gd name="connsiteX174" fmla="*/ 1309687 w 2044700"/>
                <a:gd name="connsiteY174" fmla="*/ 461061 h 800786"/>
                <a:gd name="connsiteX175" fmla="*/ 1304925 w 2044700"/>
                <a:gd name="connsiteY175" fmla="*/ 457886 h 800786"/>
                <a:gd name="connsiteX176" fmla="*/ 1308100 w 2044700"/>
                <a:gd name="connsiteY176" fmla="*/ 456298 h 800786"/>
                <a:gd name="connsiteX177" fmla="*/ 1279526 w 2044700"/>
                <a:gd name="connsiteY177" fmla="*/ 429310 h 800786"/>
                <a:gd name="connsiteX178" fmla="*/ 1279526 w 2044700"/>
                <a:gd name="connsiteY178" fmla="*/ 434073 h 800786"/>
                <a:gd name="connsiteX179" fmla="*/ 1276351 w 2044700"/>
                <a:gd name="connsiteY179" fmla="*/ 442011 h 800786"/>
                <a:gd name="connsiteX180" fmla="*/ 1273176 w 2044700"/>
                <a:gd name="connsiteY180" fmla="*/ 442011 h 800786"/>
                <a:gd name="connsiteX181" fmla="*/ 1266825 w 2044700"/>
                <a:gd name="connsiteY181" fmla="*/ 442011 h 800786"/>
                <a:gd name="connsiteX182" fmla="*/ 1265238 w 2044700"/>
                <a:gd name="connsiteY182" fmla="*/ 437248 h 800786"/>
                <a:gd name="connsiteX183" fmla="*/ 1273176 w 2044700"/>
                <a:gd name="connsiteY183" fmla="*/ 435661 h 800786"/>
                <a:gd name="connsiteX184" fmla="*/ 1268413 w 2044700"/>
                <a:gd name="connsiteY184" fmla="*/ 434073 h 800786"/>
                <a:gd name="connsiteX185" fmla="*/ 1270000 w 2044700"/>
                <a:gd name="connsiteY185" fmla="*/ 430898 h 800786"/>
                <a:gd name="connsiteX186" fmla="*/ 1279526 w 2044700"/>
                <a:gd name="connsiteY186" fmla="*/ 429310 h 800786"/>
                <a:gd name="connsiteX187" fmla="*/ 1833944 w 2044700"/>
                <a:gd name="connsiteY187" fmla="*/ 419786 h 800786"/>
                <a:gd name="connsiteX188" fmla="*/ 1838897 w 2044700"/>
                <a:gd name="connsiteY188" fmla="*/ 421373 h 800786"/>
                <a:gd name="connsiteX189" fmla="*/ 1847152 w 2044700"/>
                <a:gd name="connsiteY189" fmla="*/ 424548 h 800786"/>
                <a:gd name="connsiteX190" fmla="*/ 1853756 w 2044700"/>
                <a:gd name="connsiteY190" fmla="*/ 426136 h 800786"/>
                <a:gd name="connsiteX191" fmla="*/ 1860360 w 2044700"/>
                <a:gd name="connsiteY191" fmla="*/ 427723 h 800786"/>
                <a:gd name="connsiteX192" fmla="*/ 1863662 w 2044700"/>
                <a:gd name="connsiteY192" fmla="*/ 432486 h 800786"/>
                <a:gd name="connsiteX193" fmla="*/ 1862011 w 2044700"/>
                <a:gd name="connsiteY193" fmla="*/ 435661 h 800786"/>
                <a:gd name="connsiteX194" fmla="*/ 1865313 w 2044700"/>
                <a:gd name="connsiteY194" fmla="*/ 442011 h 800786"/>
                <a:gd name="connsiteX195" fmla="*/ 1855407 w 2044700"/>
                <a:gd name="connsiteY195" fmla="*/ 442011 h 800786"/>
                <a:gd name="connsiteX196" fmla="*/ 1847152 w 2044700"/>
                <a:gd name="connsiteY196" fmla="*/ 437248 h 800786"/>
                <a:gd name="connsiteX197" fmla="*/ 1840548 w 2044700"/>
                <a:gd name="connsiteY197" fmla="*/ 432486 h 800786"/>
                <a:gd name="connsiteX198" fmla="*/ 1835595 w 2044700"/>
                <a:gd name="connsiteY198" fmla="*/ 432486 h 800786"/>
                <a:gd name="connsiteX199" fmla="*/ 1827340 w 2044700"/>
                <a:gd name="connsiteY199" fmla="*/ 426136 h 800786"/>
                <a:gd name="connsiteX200" fmla="*/ 1828991 w 2044700"/>
                <a:gd name="connsiteY200" fmla="*/ 421373 h 800786"/>
                <a:gd name="connsiteX201" fmla="*/ 1833944 w 2044700"/>
                <a:gd name="connsiteY201" fmla="*/ 419786 h 800786"/>
                <a:gd name="connsiteX202" fmla="*/ 1263650 w 2044700"/>
                <a:gd name="connsiteY202" fmla="*/ 419786 h 800786"/>
                <a:gd name="connsiteX203" fmla="*/ 1274763 w 2044700"/>
                <a:gd name="connsiteY203" fmla="*/ 422961 h 800786"/>
                <a:gd name="connsiteX204" fmla="*/ 1266825 w 2044700"/>
                <a:gd name="connsiteY204" fmla="*/ 424548 h 800786"/>
                <a:gd name="connsiteX205" fmla="*/ 1257300 w 2044700"/>
                <a:gd name="connsiteY205" fmla="*/ 422961 h 800786"/>
                <a:gd name="connsiteX206" fmla="*/ 1263650 w 2044700"/>
                <a:gd name="connsiteY206" fmla="*/ 419786 h 800786"/>
                <a:gd name="connsiteX207" fmla="*/ 1830541 w 2044700"/>
                <a:gd name="connsiteY207" fmla="*/ 410261 h 800786"/>
                <a:gd name="connsiteX208" fmla="*/ 1835458 w 2044700"/>
                <a:gd name="connsiteY208" fmla="*/ 410261 h 800786"/>
                <a:gd name="connsiteX209" fmla="*/ 1845290 w 2044700"/>
                <a:gd name="connsiteY209" fmla="*/ 410261 h 800786"/>
                <a:gd name="connsiteX210" fmla="*/ 1851845 w 2044700"/>
                <a:gd name="connsiteY210" fmla="*/ 413436 h 800786"/>
                <a:gd name="connsiteX211" fmla="*/ 1871509 w 2044700"/>
                <a:gd name="connsiteY211" fmla="*/ 419786 h 800786"/>
                <a:gd name="connsiteX212" fmla="*/ 1869870 w 2044700"/>
                <a:gd name="connsiteY212" fmla="*/ 424548 h 800786"/>
                <a:gd name="connsiteX213" fmla="*/ 1858399 w 2044700"/>
                <a:gd name="connsiteY213" fmla="*/ 424548 h 800786"/>
                <a:gd name="connsiteX214" fmla="*/ 1850206 w 2044700"/>
                <a:gd name="connsiteY214" fmla="*/ 424548 h 800786"/>
                <a:gd name="connsiteX215" fmla="*/ 1843651 w 2044700"/>
                <a:gd name="connsiteY215" fmla="*/ 422961 h 800786"/>
                <a:gd name="connsiteX216" fmla="*/ 1835458 w 2044700"/>
                <a:gd name="connsiteY216" fmla="*/ 418198 h 800786"/>
                <a:gd name="connsiteX217" fmla="*/ 1828903 w 2044700"/>
                <a:gd name="connsiteY217" fmla="*/ 415023 h 800786"/>
                <a:gd name="connsiteX218" fmla="*/ 1830541 w 2044700"/>
                <a:gd name="connsiteY218" fmla="*/ 410261 h 800786"/>
                <a:gd name="connsiteX219" fmla="*/ 817990 w 2044700"/>
                <a:gd name="connsiteY219" fmla="*/ 389692 h 800786"/>
                <a:gd name="connsiteX220" fmla="*/ 821287 w 2044700"/>
                <a:gd name="connsiteY220" fmla="*/ 393006 h 800786"/>
                <a:gd name="connsiteX221" fmla="*/ 824584 w 2044700"/>
                <a:gd name="connsiteY221" fmla="*/ 391349 h 800786"/>
                <a:gd name="connsiteX222" fmla="*/ 827881 w 2044700"/>
                <a:gd name="connsiteY222" fmla="*/ 391349 h 800786"/>
                <a:gd name="connsiteX223" fmla="*/ 832827 w 2044700"/>
                <a:gd name="connsiteY223" fmla="*/ 394662 h 800786"/>
                <a:gd name="connsiteX224" fmla="*/ 839421 w 2044700"/>
                <a:gd name="connsiteY224" fmla="*/ 393006 h 800786"/>
                <a:gd name="connsiteX225" fmla="*/ 842718 w 2044700"/>
                <a:gd name="connsiteY225" fmla="*/ 393006 h 800786"/>
                <a:gd name="connsiteX226" fmla="*/ 847664 w 2044700"/>
                <a:gd name="connsiteY226" fmla="*/ 391349 h 800786"/>
                <a:gd name="connsiteX227" fmla="*/ 854258 w 2044700"/>
                <a:gd name="connsiteY227" fmla="*/ 394662 h 800786"/>
                <a:gd name="connsiteX228" fmla="*/ 859204 w 2044700"/>
                <a:gd name="connsiteY228" fmla="*/ 394662 h 800786"/>
                <a:gd name="connsiteX229" fmla="*/ 864149 w 2044700"/>
                <a:gd name="connsiteY229" fmla="*/ 394662 h 800786"/>
                <a:gd name="connsiteX230" fmla="*/ 869095 w 2044700"/>
                <a:gd name="connsiteY230" fmla="*/ 397975 h 800786"/>
                <a:gd name="connsiteX231" fmla="*/ 874041 w 2044700"/>
                <a:gd name="connsiteY231" fmla="*/ 399632 h 800786"/>
                <a:gd name="connsiteX232" fmla="*/ 878986 w 2044700"/>
                <a:gd name="connsiteY232" fmla="*/ 402945 h 800786"/>
                <a:gd name="connsiteX233" fmla="*/ 882283 w 2044700"/>
                <a:gd name="connsiteY233" fmla="*/ 404601 h 800786"/>
                <a:gd name="connsiteX234" fmla="*/ 885581 w 2044700"/>
                <a:gd name="connsiteY234" fmla="*/ 407914 h 800786"/>
                <a:gd name="connsiteX235" fmla="*/ 887229 w 2044700"/>
                <a:gd name="connsiteY235" fmla="*/ 414540 h 800786"/>
                <a:gd name="connsiteX236" fmla="*/ 892175 w 2044700"/>
                <a:gd name="connsiteY236" fmla="*/ 421166 h 800786"/>
                <a:gd name="connsiteX237" fmla="*/ 887229 w 2044700"/>
                <a:gd name="connsiteY237" fmla="*/ 422823 h 800786"/>
                <a:gd name="connsiteX238" fmla="*/ 874041 w 2044700"/>
                <a:gd name="connsiteY238" fmla="*/ 419510 h 800786"/>
                <a:gd name="connsiteX239" fmla="*/ 867446 w 2044700"/>
                <a:gd name="connsiteY239" fmla="*/ 419510 h 800786"/>
                <a:gd name="connsiteX240" fmla="*/ 864149 w 2044700"/>
                <a:gd name="connsiteY240" fmla="*/ 417853 h 800786"/>
                <a:gd name="connsiteX241" fmla="*/ 857555 w 2044700"/>
                <a:gd name="connsiteY241" fmla="*/ 417853 h 800786"/>
                <a:gd name="connsiteX242" fmla="*/ 854258 w 2044700"/>
                <a:gd name="connsiteY242" fmla="*/ 417853 h 800786"/>
                <a:gd name="connsiteX243" fmla="*/ 846015 w 2044700"/>
                <a:gd name="connsiteY243" fmla="*/ 422823 h 800786"/>
                <a:gd name="connsiteX244" fmla="*/ 839421 w 2044700"/>
                <a:gd name="connsiteY244" fmla="*/ 424479 h 800786"/>
                <a:gd name="connsiteX245" fmla="*/ 832827 w 2044700"/>
                <a:gd name="connsiteY245" fmla="*/ 424479 h 800786"/>
                <a:gd name="connsiteX246" fmla="*/ 829530 w 2044700"/>
                <a:gd name="connsiteY246" fmla="*/ 424479 h 800786"/>
                <a:gd name="connsiteX247" fmla="*/ 826232 w 2044700"/>
                <a:gd name="connsiteY247" fmla="*/ 421166 h 800786"/>
                <a:gd name="connsiteX248" fmla="*/ 821287 w 2044700"/>
                <a:gd name="connsiteY248" fmla="*/ 417853 h 800786"/>
                <a:gd name="connsiteX249" fmla="*/ 819638 w 2044700"/>
                <a:gd name="connsiteY249" fmla="*/ 414540 h 800786"/>
                <a:gd name="connsiteX250" fmla="*/ 819638 w 2044700"/>
                <a:gd name="connsiteY250" fmla="*/ 409571 h 800786"/>
                <a:gd name="connsiteX251" fmla="*/ 816341 w 2044700"/>
                <a:gd name="connsiteY251" fmla="*/ 406258 h 800786"/>
                <a:gd name="connsiteX252" fmla="*/ 813044 w 2044700"/>
                <a:gd name="connsiteY252" fmla="*/ 404601 h 800786"/>
                <a:gd name="connsiteX253" fmla="*/ 809747 w 2044700"/>
                <a:gd name="connsiteY253" fmla="*/ 404601 h 800786"/>
                <a:gd name="connsiteX254" fmla="*/ 808098 w 2044700"/>
                <a:gd name="connsiteY254" fmla="*/ 401288 h 800786"/>
                <a:gd name="connsiteX255" fmla="*/ 806450 w 2044700"/>
                <a:gd name="connsiteY255" fmla="*/ 396319 h 800786"/>
                <a:gd name="connsiteX256" fmla="*/ 808098 w 2044700"/>
                <a:gd name="connsiteY256" fmla="*/ 391349 h 800786"/>
                <a:gd name="connsiteX257" fmla="*/ 817990 w 2044700"/>
                <a:gd name="connsiteY257" fmla="*/ 389692 h 800786"/>
                <a:gd name="connsiteX258" fmla="*/ 371195 w 2044700"/>
                <a:gd name="connsiteY258" fmla="*/ 388036 h 800786"/>
                <a:gd name="connsiteX259" fmla="*/ 379327 w 2044700"/>
                <a:gd name="connsiteY259" fmla="*/ 391300 h 800786"/>
                <a:gd name="connsiteX260" fmla="*/ 380953 w 2044700"/>
                <a:gd name="connsiteY260" fmla="*/ 392932 h 800786"/>
                <a:gd name="connsiteX261" fmla="*/ 382580 w 2044700"/>
                <a:gd name="connsiteY261" fmla="*/ 401092 h 800786"/>
                <a:gd name="connsiteX262" fmla="*/ 382580 w 2044700"/>
                <a:gd name="connsiteY262" fmla="*/ 404356 h 800786"/>
                <a:gd name="connsiteX263" fmla="*/ 377701 w 2044700"/>
                <a:gd name="connsiteY263" fmla="*/ 409252 h 800786"/>
                <a:gd name="connsiteX264" fmla="*/ 374448 w 2044700"/>
                <a:gd name="connsiteY264" fmla="*/ 415780 h 800786"/>
                <a:gd name="connsiteX265" fmla="*/ 371195 w 2044700"/>
                <a:gd name="connsiteY265" fmla="*/ 419044 h 800786"/>
                <a:gd name="connsiteX266" fmla="*/ 364689 w 2044700"/>
                <a:gd name="connsiteY266" fmla="*/ 419044 h 800786"/>
                <a:gd name="connsiteX267" fmla="*/ 366316 w 2044700"/>
                <a:gd name="connsiteY267" fmla="*/ 420676 h 800786"/>
                <a:gd name="connsiteX268" fmla="*/ 367942 w 2044700"/>
                <a:gd name="connsiteY268" fmla="*/ 425572 h 800786"/>
                <a:gd name="connsiteX269" fmla="*/ 369569 w 2044700"/>
                <a:gd name="connsiteY269" fmla="*/ 433732 h 800786"/>
                <a:gd name="connsiteX270" fmla="*/ 374448 w 2044700"/>
                <a:gd name="connsiteY270" fmla="*/ 440260 h 800786"/>
                <a:gd name="connsiteX271" fmla="*/ 376074 w 2044700"/>
                <a:gd name="connsiteY271" fmla="*/ 445156 h 800786"/>
                <a:gd name="connsiteX272" fmla="*/ 382580 w 2044700"/>
                <a:gd name="connsiteY272" fmla="*/ 453316 h 800786"/>
                <a:gd name="connsiteX273" fmla="*/ 387459 w 2044700"/>
                <a:gd name="connsiteY273" fmla="*/ 459844 h 800786"/>
                <a:gd name="connsiteX274" fmla="*/ 387459 w 2044700"/>
                <a:gd name="connsiteY274" fmla="*/ 468004 h 800786"/>
                <a:gd name="connsiteX275" fmla="*/ 384206 w 2044700"/>
                <a:gd name="connsiteY275" fmla="*/ 471268 h 800786"/>
                <a:gd name="connsiteX276" fmla="*/ 382580 w 2044700"/>
                <a:gd name="connsiteY276" fmla="*/ 477796 h 800786"/>
                <a:gd name="connsiteX277" fmla="*/ 390712 w 2044700"/>
                <a:gd name="connsiteY277" fmla="*/ 481061 h 800786"/>
                <a:gd name="connsiteX278" fmla="*/ 395591 w 2044700"/>
                <a:gd name="connsiteY278" fmla="*/ 487589 h 800786"/>
                <a:gd name="connsiteX279" fmla="*/ 400470 w 2044700"/>
                <a:gd name="connsiteY279" fmla="*/ 494117 h 800786"/>
                <a:gd name="connsiteX280" fmla="*/ 408602 w 2044700"/>
                <a:gd name="connsiteY280" fmla="*/ 490853 h 800786"/>
                <a:gd name="connsiteX281" fmla="*/ 411855 w 2044700"/>
                <a:gd name="connsiteY281" fmla="*/ 492485 h 800786"/>
                <a:gd name="connsiteX282" fmla="*/ 416735 w 2044700"/>
                <a:gd name="connsiteY282" fmla="*/ 495749 h 800786"/>
                <a:gd name="connsiteX283" fmla="*/ 421614 w 2044700"/>
                <a:gd name="connsiteY283" fmla="*/ 500645 h 800786"/>
                <a:gd name="connsiteX284" fmla="*/ 423240 w 2044700"/>
                <a:gd name="connsiteY284" fmla="*/ 503909 h 800786"/>
                <a:gd name="connsiteX285" fmla="*/ 431372 w 2044700"/>
                <a:gd name="connsiteY285" fmla="*/ 502277 h 800786"/>
                <a:gd name="connsiteX286" fmla="*/ 434625 w 2044700"/>
                <a:gd name="connsiteY286" fmla="*/ 505541 h 800786"/>
                <a:gd name="connsiteX287" fmla="*/ 436251 w 2044700"/>
                <a:gd name="connsiteY287" fmla="*/ 508805 h 800786"/>
                <a:gd name="connsiteX288" fmla="*/ 442757 w 2044700"/>
                <a:gd name="connsiteY288" fmla="*/ 508805 h 800786"/>
                <a:gd name="connsiteX289" fmla="*/ 447636 w 2044700"/>
                <a:gd name="connsiteY289" fmla="*/ 512069 h 800786"/>
                <a:gd name="connsiteX290" fmla="*/ 449263 w 2044700"/>
                <a:gd name="connsiteY290" fmla="*/ 518597 h 800786"/>
                <a:gd name="connsiteX291" fmla="*/ 447636 w 2044700"/>
                <a:gd name="connsiteY291" fmla="*/ 523493 h 800786"/>
                <a:gd name="connsiteX292" fmla="*/ 444384 w 2044700"/>
                <a:gd name="connsiteY292" fmla="*/ 523493 h 800786"/>
                <a:gd name="connsiteX293" fmla="*/ 436251 w 2044700"/>
                <a:gd name="connsiteY293" fmla="*/ 523493 h 800786"/>
                <a:gd name="connsiteX294" fmla="*/ 431372 w 2044700"/>
                <a:gd name="connsiteY294" fmla="*/ 523493 h 800786"/>
                <a:gd name="connsiteX295" fmla="*/ 429746 w 2044700"/>
                <a:gd name="connsiteY295" fmla="*/ 520229 h 800786"/>
                <a:gd name="connsiteX296" fmla="*/ 424867 w 2044700"/>
                <a:gd name="connsiteY296" fmla="*/ 520229 h 800786"/>
                <a:gd name="connsiteX297" fmla="*/ 418361 w 2044700"/>
                <a:gd name="connsiteY297" fmla="*/ 520229 h 800786"/>
                <a:gd name="connsiteX298" fmla="*/ 416735 w 2044700"/>
                <a:gd name="connsiteY298" fmla="*/ 526757 h 800786"/>
                <a:gd name="connsiteX299" fmla="*/ 416735 w 2044700"/>
                <a:gd name="connsiteY299" fmla="*/ 528389 h 800786"/>
                <a:gd name="connsiteX300" fmla="*/ 411855 w 2044700"/>
                <a:gd name="connsiteY300" fmla="*/ 528389 h 800786"/>
                <a:gd name="connsiteX301" fmla="*/ 408602 w 2044700"/>
                <a:gd name="connsiteY301" fmla="*/ 530021 h 800786"/>
                <a:gd name="connsiteX302" fmla="*/ 413482 w 2044700"/>
                <a:gd name="connsiteY302" fmla="*/ 530021 h 800786"/>
                <a:gd name="connsiteX303" fmla="*/ 411855 w 2044700"/>
                <a:gd name="connsiteY303" fmla="*/ 533285 h 800786"/>
                <a:gd name="connsiteX304" fmla="*/ 413482 w 2044700"/>
                <a:gd name="connsiteY304" fmla="*/ 536549 h 800786"/>
                <a:gd name="connsiteX305" fmla="*/ 416735 w 2044700"/>
                <a:gd name="connsiteY305" fmla="*/ 533285 h 800786"/>
                <a:gd name="connsiteX306" fmla="*/ 419987 w 2044700"/>
                <a:gd name="connsiteY306" fmla="*/ 531653 h 800786"/>
                <a:gd name="connsiteX307" fmla="*/ 426493 w 2044700"/>
                <a:gd name="connsiteY307" fmla="*/ 533285 h 800786"/>
                <a:gd name="connsiteX308" fmla="*/ 428119 w 2044700"/>
                <a:gd name="connsiteY308" fmla="*/ 536549 h 800786"/>
                <a:gd name="connsiteX309" fmla="*/ 434625 w 2044700"/>
                <a:gd name="connsiteY309" fmla="*/ 541445 h 800786"/>
                <a:gd name="connsiteX310" fmla="*/ 432999 w 2044700"/>
                <a:gd name="connsiteY310" fmla="*/ 543077 h 800786"/>
                <a:gd name="connsiteX311" fmla="*/ 429746 w 2044700"/>
                <a:gd name="connsiteY311" fmla="*/ 544709 h 800786"/>
                <a:gd name="connsiteX312" fmla="*/ 426493 w 2044700"/>
                <a:gd name="connsiteY312" fmla="*/ 546341 h 800786"/>
                <a:gd name="connsiteX313" fmla="*/ 421614 w 2044700"/>
                <a:gd name="connsiteY313" fmla="*/ 549605 h 800786"/>
                <a:gd name="connsiteX314" fmla="*/ 416735 w 2044700"/>
                <a:gd name="connsiteY314" fmla="*/ 549605 h 800786"/>
                <a:gd name="connsiteX315" fmla="*/ 410229 w 2044700"/>
                <a:gd name="connsiteY315" fmla="*/ 551237 h 800786"/>
                <a:gd name="connsiteX316" fmla="*/ 393965 w 2044700"/>
                <a:gd name="connsiteY316" fmla="*/ 551237 h 800786"/>
                <a:gd name="connsiteX317" fmla="*/ 389086 w 2044700"/>
                <a:gd name="connsiteY317" fmla="*/ 549605 h 800786"/>
                <a:gd name="connsiteX318" fmla="*/ 384206 w 2044700"/>
                <a:gd name="connsiteY318" fmla="*/ 549605 h 800786"/>
                <a:gd name="connsiteX319" fmla="*/ 380953 w 2044700"/>
                <a:gd name="connsiteY319" fmla="*/ 551237 h 800786"/>
                <a:gd name="connsiteX320" fmla="*/ 377701 w 2044700"/>
                <a:gd name="connsiteY320" fmla="*/ 549605 h 800786"/>
                <a:gd name="connsiteX321" fmla="*/ 371195 w 2044700"/>
                <a:gd name="connsiteY321" fmla="*/ 544709 h 800786"/>
                <a:gd name="connsiteX322" fmla="*/ 366316 w 2044700"/>
                <a:gd name="connsiteY322" fmla="*/ 541445 h 800786"/>
                <a:gd name="connsiteX323" fmla="*/ 358184 w 2044700"/>
                <a:gd name="connsiteY323" fmla="*/ 541445 h 800786"/>
                <a:gd name="connsiteX324" fmla="*/ 351678 w 2044700"/>
                <a:gd name="connsiteY324" fmla="*/ 541445 h 800786"/>
                <a:gd name="connsiteX325" fmla="*/ 351678 w 2044700"/>
                <a:gd name="connsiteY325" fmla="*/ 536549 h 800786"/>
                <a:gd name="connsiteX326" fmla="*/ 346799 w 2044700"/>
                <a:gd name="connsiteY326" fmla="*/ 533285 h 800786"/>
                <a:gd name="connsiteX327" fmla="*/ 341920 w 2044700"/>
                <a:gd name="connsiteY327" fmla="*/ 536549 h 800786"/>
                <a:gd name="connsiteX328" fmla="*/ 340293 w 2044700"/>
                <a:gd name="connsiteY328" fmla="*/ 541445 h 800786"/>
                <a:gd name="connsiteX329" fmla="*/ 335414 w 2044700"/>
                <a:gd name="connsiteY329" fmla="*/ 544709 h 800786"/>
                <a:gd name="connsiteX330" fmla="*/ 328908 w 2044700"/>
                <a:gd name="connsiteY330" fmla="*/ 546341 h 800786"/>
                <a:gd name="connsiteX331" fmla="*/ 322403 w 2044700"/>
                <a:gd name="connsiteY331" fmla="*/ 547973 h 800786"/>
                <a:gd name="connsiteX332" fmla="*/ 312644 w 2044700"/>
                <a:gd name="connsiteY332" fmla="*/ 549605 h 800786"/>
                <a:gd name="connsiteX333" fmla="*/ 307765 w 2044700"/>
                <a:gd name="connsiteY333" fmla="*/ 552869 h 800786"/>
                <a:gd name="connsiteX334" fmla="*/ 299633 w 2044700"/>
                <a:gd name="connsiteY334" fmla="*/ 556133 h 800786"/>
                <a:gd name="connsiteX335" fmla="*/ 288248 w 2044700"/>
                <a:gd name="connsiteY335" fmla="*/ 556133 h 800786"/>
                <a:gd name="connsiteX336" fmla="*/ 267105 w 2044700"/>
                <a:gd name="connsiteY336" fmla="*/ 557765 h 800786"/>
                <a:gd name="connsiteX337" fmla="*/ 258973 w 2044700"/>
                <a:gd name="connsiteY337" fmla="*/ 559397 h 800786"/>
                <a:gd name="connsiteX338" fmla="*/ 255720 w 2044700"/>
                <a:gd name="connsiteY338" fmla="*/ 561029 h 800786"/>
                <a:gd name="connsiteX339" fmla="*/ 245961 w 2044700"/>
                <a:gd name="connsiteY339" fmla="*/ 561029 h 800786"/>
                <a:gd name="connsiteX340" fmla="*/ 241082 w 2044700"/>
                <a:gd name="connsiteY340" fmla="*/ 561029 h 800786"/>
                <a:gd name="connsiteX341" fmla="*/ 232950 w 2044700"/>
                <a:gd name="connsiteY341" fmla="*/ 561029 h 800786"/>
                <a:gd name="connsiteX342" fmla="*/ 228071 w 2044700"/>
                <a:gd name="connsiteY342" fmla="*/ 559397 h 800786"/>
                <a:gd name="connsiteX343" fmla="*/ 223192 w 2044700"/>
                <a:gd name="connsiteY343" fmla="*/ 556133 h 800786"/>
                <a:gd name="connsiteX344" fmla="*/ 219939 w 2044700"/>
                <a:gd name="connsiteY344" fmla="*/ 554501 h 800786"/>
                <a:gd name="connsiteX345" fmla="*/ 219939 w 2044700"/>
                <a:gd name="connsiteY345" fmla="*/ 552869 h 800786"/>
                <a:gd name="connsiteX346" fmla="*/ 219939 w 2044700"/>
                <a:gd name="connsiteY346" fmla="*/ 547973 h 800786"/>
                <a:gd name="connsiteX347" fmla="*/ 219939 w 2044700"/>
                <a:gd name="connsiteY347" fmla="*/ 541445 h 800786"/>
                <a:gd name="connsiteX348" fmla="*/ 215060 w 2044700"/>
                <a:gd name="connsiteY348" fmla="*/ 539813 h 800786"/>
                <a:gd name="connsiteX349" fmla="*/ 210180 w 2044700"/>
                <a:gd name="connsiteY349" fmla="*/ 539813 h 800786"/>
                <a:gd name="connsiteX350" fmla="*/ 203675 w 2044700"/>
                <a:gd name="connsiteY350" fmla="*/ 539813 h 800786"/>
                <a:gd name="connsiteX351" fmla="*/ 200422 w 2044700"/>
                <a:gd name="connsiteY351" fmla="*/ 541445 h 800786"/>
                <a:gd name="connsiteX352" fmla="*/ 190663 w 2044700"/>
                <a:gd name="connsiteY352" fmla="*/ 538181 h 800786"/>
                <a:gd name="connsiteX353" fmla="*/ 179279 w 2044700"/>
                <a:gd name="connsiteY353" fmla="*/ 538181 h 800786"/>
                <a:gd name="connsiteX354" fmla="*/ 174399 w 2044700"/>
                <a:gd name="connsiteY354" fmla="*/ 534917 h 800786"/>
                <a:gd name="connsiteX355" fmla="*/ 171146 w 2044700"/>
                <a:gd name="connsiteY355" fmla="*/ 533285 h 800786"/>
                <a:gd name="connsiteX356" fmla="*/ 158135 w 2044700"/>
                <a:gd name="connsiteY356" fmla="*/ 525125 h 800786"/>
                <a:gd name="connsiteX357" fmla="*/ 154882 w 2044700"/>
                <a:gd name="connsiteY357" fmla="*/ 516965 h 800786"/>
                <a:gd name="connsiteX358" fmla="*/ 153256 w 2044700"/>
                <a:gd name="connsiteY358" fmla="*/ 510437 h 800786"/>
                <a:gd name="connsiteX359" fmla="*/ 156509 w 2044700"/>
                <a:gd name="connsiteY359" fmla="*/ 508805 h 800786"/>
                <a:gd name="connsiteX360" fmla="*/ 164641 w 2044700"/>
                <a:gd name="connsiteY360" fmla="*/ 507173 h 800786"/>
                <a:gd name="connsiteX361" fmla="*/ 172773 w 2044700"/>
                <a:gd name="connsiteY361" fmla="*/ 507173 h 800786"/>
                <a:gd name="connsiteX362" fmla="*/ 185784 w 2044700"/>
                <a:gd name="connsiteY362" fmla="*/ 505541 h 800786"/>
                <a:gd name="connsiteX363" fmla="*/ 193916 w 2044700"/>
                <a:gd name="connsiteY363" fmla="*/ 505541 h 800786"/>
                <a:gd name="connsiteX364" fmla="*/ 203675 w 2044700"/>
                <a:gd name="connsiteY364" fmla="*/ 503909 h 800786"/>
                <a:gd name="connsiteX365" fmla="*/ 211807 w 2044700"/>
                <a:gd name="connsiteY365" fmla="*/ 503909 h 800786"/>
                <a:gd name="connsiteX366" fmla="*/ 226444 w 2044700"/>
                <a:gd name="connsiteY366" fmla="*/ 502277 h 800786"/>
                <a:gd name="connsiteX367" fmla="*/ 236203 w 2044700"/>
                <a:gd name="connsiteY367" fmla="*/ 503909 h 800786"/>
                <a:gd name="connsiteX368" fmla="*/ 245961 w 2044700"/>
                <a:gd name="connsiteY368" fmla="*/ 500645 h 800786"/>
                <a:gd name="connsiteX369" fmla="*/ 241082 w 2044700"/>
                <a:gd name="connsiteY369" fmla="*/ 497381 h 800786"/>
                <a:gd name="connsiteX370" fmla="*/ 224818 w 2044700"/>
                <a:gd name="connsiteY370" fmla="*/ 495749 h 800786"/>
                <a:gd name="connsiteX371" fmla="*/ 213433 w 2044700"/>
                <a:gd name="connsiteY371" fmla="*/ 492485 h 800786"/>
                <a:gd name="connsiteX372" fmla="*/ 203675 w 2044700"/>
                <a:gd name="connsiteY372" fmla="*/ 494117 h 800786"/>
                <a:gd name="connsiteX373" fmla="*/ 193916 w 2044700"/>
                <a:gd name="connsiteY373" fmla="*/ 494117 h 800786"/>
                <a:gd name="connsiteX374" fmla="*/ 185784 w 2044700"/>
                <a:gd name="connsiteY374" fmla="*/ 494117 h 800786"/>
                <a:gd name="connsiteX375" fmla="*/ 172773 w 2044700"/>
                <a:gd name="connsiteY375" fmla="*/ 494117 h 800786"/>
                <a:gd name="connsiteX376" fmla="*/ 166267 w 2044700"/>
                <a:gd name="connsiteY376" fmla="*/ 494117 h 800786"/>
                <a:gd name="connsiteX377" fmla="*/ 158135 w 2044700"/>
                <a:gd name="connsiteY377" fmla="*/ 495749 h 800786"/>
                <a:gd name="connsiteX378" fmla="*/ 153256 w 2044700"/>
                <a:gd name="connsiteY378" fmla="*/ 495749 h 800786"/>
                <a:gd name="connsiteX379" fmla="*/ 143497 w 2044700"/>
                <a:gd name="connsiteY379" fmla="*/ 490853 h 800786"/>
                <a:gd name="connsiteX380" fmla="*/ 133739 w 2044700"/>
                <a:gd name="connsiteY380" fmla="*/ 485957 h 800786"/>
                <a:gd name="connsiteX381" fmla="*/ 136992 w 2044700"/>
                <a:gd name="connsiteY381" fmla="*/ 479429 h 800786"/>
                <a:gd name="connsiteX382" fmla="*/ 146750 w 2044700"/>
                <a:gd name="connsiteY382" fmla="*/ 476164 h 800786"/>
                <a:gd name="connsiteX383" fmla="*/ 153256 w 2044700"/>
                <a:gd name="connsiteY383" fmla="*/ 476164 h 800786"/>
                <a:gd name="connsiteX384" fmla="*/ 161388 w 2044700"/>
                <a:gd name="connsiteY384" fmla="*/ 472900 h 800786"/>
                <a:gd name="connsiteX385" fmla="*/ 167894 w 2044700"/>
                <a:gd name="connsiteY385" fmla="*/ 471268 h 800786"/>
                <a:gd name="connsiteX386" fmla="*/ 176026 w 2044700"/>
                <a:gd name="connsiteY386" fmla="*/ 469636 h 800786"/>
                <a:gd name="connsiteX387" fmla="*/ 185784 w 2044700"/>
                <a:gd name="connsiteY387" fmla="*/ 464740 h 800786"/>
                <a:gd name="connsiteX388" fmla="*/ 182531 w 2044700"/>
                <a:gd name="connsiteY388" fmla="*/ 464740 h 800786"/>
                <a:gd name="connsiteX389" fmla="*/ 174399 w 2044700"/>
                <a:gd name="connsiteY389" fmla="*/ 464740 h 800786"/>
                <a:gd name="connsiteX390" fmla="*/ 164641 w 2044700"/>
                <a:gd name="connsiteY390" fmla="*/ 466372 h 800786"/>
                <a:gd name="connsiteX391" fmla="*/ 156509 w 2044700"/>
                <a:gd name="connsiteY391" fmla="*/ 468004 h 800786"/>
                <a:gd name="connsiteX392" fmla="*/ 148377 w 2044700"/>
                <a:gd name="connsiteY392" fmla="*/ 469636 h 800786"/>
                <a:gd name="connsiteX393" fmla="*/ 141871 w 2044700"/>
                <a:gd name="connsiteY393" fmla="*/ 468004 h 800786"/>
                <a:gd name="connsiteX394" fmla="*/ 138618 w 2044700"/>
                <a:gd name="connsiteY394" fmla="*/ 466372 h 800786"/>
                <a:gd name="connsiteX395" fmla="*/ 143497 w 2044700"/>
                <a:gd name="connsiteY395" fmla="*/ 461476 h 800786"/>
                <a:gd name="connsiteX396" fmla="*/ 136992 w 2044700"/>
                <a:gd name="connsiteY396" fmla="*/ 461476 h 800786"/>
                <a:gd name="connsiteX397" fmla="*/ 125607 w 2044700"/>
                <a:gd name="connsiteY397" fmla="*/ 461476 h 800786"/>
                <a:gd name="connsiteX398" fmla="*/ 120728 w 2044700"/>
                <a:gd name="connsiteY398" fmla="*/ 459844 h 800786"/>
                <a:gd name="connsiteX399" fmla="*/ 122354 w 2044700"/>
                <a:gd name="connsiteY399" fmla="*/ 454948 h 800786"/>
                <a:gd name="connsiteX400" fmla="*/ 123981 w 2044700"/>
                <a:gd name="connsiteY400" fmla="*/ 450052 h 800786"/>
                <a:gd name="connsiteX401" fmla="*/ 127233 w 2044700"/>
                <a:gd name="connsiteY401" fmla="*/ 445156 h 800786"/>
                <a:gd name="connsiteX402" fmla="*/ 132113 w 2044700"/>
                <a:gd name="connsiteY402" fmla="*/ 445156 h 800786"/>
                <a:gd name="connsiteX403" fmla="*/ 140245 w 2044700"/>
                <a:gd name="connsiteY403" fmla="*/ 440260 h 800786"/>
                <a:gd name="connsiteX404" fmla="*/ 133739 w 2044700"/>
                <a:gd name="connsiteY404" fmla="*/ 438628 h 800786"/>
                <a:gd name="connsiteX405" fmla="*/ 130486 w 2044700"/>
                <a:gd name="connsiteY405" fmla="*/ 435364 h 800786"/>
                <a:gd name="connsiteX406" fmla="*/ 135365 w 2044700"/>
                <a:gd name="connsiteY406" fmla="*/ 428836 h 800786"/>
                <a:gd name="connsiteX407" fmla="*/ 141871 w 2044700"/>
                <a:gd name="connsiteY407" fmla="*/ 423940 h 800786"/>
                <a:gd name="connsiteX408" fmla="*/ 146750 w 2044700"/>
                <a:gd name="connsiteY408" fmla="*/ 420676 h 800786"/>
                <a:gd name="connsiteX409" fmla="*/ 153256 w 2044700"/>
                <a:gd name="connsiteY409" fmla="*/ 419044 h 800786"/>
                <a:gd name="connsiteX410" fmla="*/ 156509 w 2044700"/>
                <a:gd name="connsiteY410" fmla="*/ 419044 h 800786"/>
                <a:gd name="connsiteX411" fmla="*/ 161388 w 2044700"/>
                <a:gd name="connsiteY411" fmla="*/ 415780 h 800786"/>
                <a:gd name="connsiteX412" fmla="*/ 164641 w 2044700"/>
                <a:gd name="connsiteY412" fmla="*/ 412516 h 800786"/>
                <a:gd name="connsiteX413" fmla="*/ 169520 w 2044700"/>
                <a:gd name="connsiteY413" fmla="*/ 412516 h 800786"/>
                <a:gd name="connsiteX414" fmla="*/ 174399 w 2044700"/>
                <a:gd name="connsiteY414" fmla="*/ 410884 h 800786"/>
                <a:gd name="connsiteX415" fmla="*/ 177652 w 2044700"/>
                <a:gd name="connsiteY415" fmla="*/ 409252 h 800786"/>
                <a:gd name="connsiteX416" fmla="*/ 182531 w 2044700"/>
                <a:gd name="connsiteY416" fmla="*/ 407620 h 800786"/>
                <a:gd name="connsiteX417" fmla="*/ 187411 w 2044700"/>
                <a:gd name="connsiteY417" fmla="*/ 407620 h 800786"/>
                <a:gd name="connsiteX418" fmla="*/ 193916 w 2044700"/>
                <a:gd name="connsiteY418" fmla="*/ 405988 h 800786"/>
                <a:gd name="connsiteX419" fmla="*/ 197169 w 2044700"/>
                <a:gd name="connsiteY419" fmla="*/ 402724 h 800786"/>
                <a:gd name="connsiteX420" fmla="*/ 205301 w 2044700"/>
                <a:gd name="connsiteY420" fmla="*/ 401092 h 800786"/>
                <a:gd name="connsiteX421" fmla="*/ 210180 w 2044700"/>
                <a:gd name="connsiteY421" fmla="*/ 402724 h 800786"/>
                <a:gd name="connsiteX422" fmla="*/ 213433 w 2044700"/>
                <a:gd name="connsiteY422" fmla="*/ 407620 h 800786"/>
                <a:gd name="connsiteX423" fmla="*/ 213433 w 2044700"/>
                <a:gd name="connsiteY423" fmla="*/ 412516 h 800786"/>
                <a:gd name="connsiteX424" fmla="*/ 211807 w 2044700"/>
                <a:gd name="connsiteY424" fmla="*/ 419044 h 800786"/>
                <a:gd name="connsiteX425" fmla="*/ 211807 w 2044700"/>
                <a:gd name="connsiteY425" fmla="*/ 422308 h 800786"/>
                <a:gd name="connsiteX426" fmla="*/ 205301 w 2044700"/>
                <a:gd name="connsiteY426" fmla="*/ 425572 h 800786"/>
                <a:gd name="connsiteX427" fmla="*/ 205301 w 2044700"/>
                <a:gd name="connsiteY427" fmla="*/ 428836 h 800786"/>
                <a:gd name="connsiteX428" fmla="*/ 210180 w 2044700"/>
                <a:gd name="connsiteY428" fmla="*/ 428836 h 800786"/>
                <a:gd name="connsiteX429" fmla="*/ 213433 w 2044700"/>
                <a:gd name="connsiteY429" fmla="*/ 428836 h 800786"/>
                <a:gd name="connsiteX430" fmla="*/ 219939 w 2044700"/>
                <a:gd name="connsiteY430" fmla="*/ 425572 h 800786"/>
                <a:gd name="connsiteX431" fmla="*/ 216686 w 2044700"/>
                <a:gd name="connsiteY431" fmla="*/ 425572 h 800786"/>
                <a:gd name="connsiteX432" fmla="*/ 219939 w 2044700"/>
                <a:gd name="connsiteY432" fmla="*/ 422308 h 800786"/>
                <a:gd name="connsiteX433" fmla="*/ 224818 w 2044700"/>
                <a:gd name="connsiteY433" fmla="*/ 417412 h 800786"/>
                <a:gd name="connsiteX434" fmla="*/ 228071 w 2044700"/>
                <a:gd name="connsiteY434" fmla="*/ 415780 h 800786"/>
                <a:gd name="connsiteX435" fmla="*/ 231324 w 2044700"/>
                <a:gd name="connsiteY435" fmla="*/ 415780 h 800786"/>
                <a:gd name="connsiteX436" fmla="*/ 234577 w 2044700"/>
                <a:gd name="connsiteY436" fmla="*/ 415780 h 800786"/>
                <a:gd name="connsiteX437" fmla="*/ 239456 w 2044700"/>
                <a:gd name="connsiteY437" fmla="*/ 415780 h 800786"/>
                <a:gd name="connsiteX438" fmla="*/ 244335 w 2044700"/>
                <a:gd name="connsiteY438" fmla="*/ 417412 h 800786"/>
                <a:gd name="connsiteX439" fmla="*/ 249214 w 2044700"/>
                <a:gd name="connsiteY439" fmla="*/ 419044 h 800786"/>
                <a:gd name="connsiteX440" fmla="*/ 252467 w 2044700"/>
                <a:gd name="connsiteY440" fmla="*/ 420676 h 800786"/>
                <a:gd name="connsiteX441" fmla="*/ 260599 w 2044700"/>
                <a:gd name="connsiteY441" fmla="*/ 423940 h 800786"/>
                <a:gd name="connsiteX442" fmla="*/ 263852 w 2044700"/>
                <a:gd name="connsiteY442" fmla="*/ 425572 h 800786"/>
                <a:gd name="connsiteX443" fmla="*/ 262225 w 2044700"/>
                <a:gd name="connsiteY443" fmla="*/ 430468 h 800786"/>
                <a:gd name="connsiteX444" fmla="*/ 257346 w 2044700"/>
                <a:gd name="connsiteY444" fmla="*/ 436996 h 800786"/>
                <a:gd name="connsiteX445" fmla="*/ 260599 w 2044700"/>
                <a:gd name="connsiteY445" fmla="*/ 436996 h 800786"/>
                <a:gd name="connsiteX446" fmla="*/ 265478 w 2044700"/>
                <a:gd name="connsiteY446" fmla="*/ 433732 h 800786"/>
                <a:gd name="connsiteX447" fmla="*/ 271984 w 2044700"/>
                <a:gd name="connsiteY447" fmla="*/ 430468 h 800786"/>
                <a:gd name="connsiteX448" fmla="*/ 275237 w 2044700"/>
                <a:gd name="connsiteY448" fmla="*/ 432100 h 800786"/>
                <a:gd name="connsiteX449" fmla="*/ 280116 w 2044700"/>
                <a:gd name="connsiteY449" fmla="*/ 428836 h 800786"/>
                <a:gd name="connsiteX450" fmla="*/ 283369 w 2044700"/>
                <a:gd name="connsiteY450" fmla="*/ 428836 h 800786"/>
                <a:gd name="connsiteX451" fmla="*/ 286622 w 2044700"/>
                <a:gd name="connsiteY451" fmla="*/ 428836 h 800786"/>
                <a:gd name="connsiteX452" fmla="*/ 283369 w 2044700"/>
                <a:gd name="connsiteY452" fmla="*/ 425572 h 800786"/>
                <a:gd name="connsiteX453" fmla="*/ 280116 w 2044700"/>
                <a:gd name="connsiteY453" fmla="*/ 423940 h 800786"/>
                <a:gd name="connsiteX454" fmla="*/ 273610 w 2044700"/>
                <a:gd name="connsiteY454" fmla="*/ 419044 h 800786"/>
                <a:gd name="connsiteX455" fmla="*/ 273610 w 2044700"/>
                <a:gd name="connsiteY455" fmla="*/ 415780 h 800786"/>
                <a:gd name="connsiteX456" fmla="*/ 276863 w 2044700"/>
                <a:gd name="connsiteY456" fmla="*/ 414148 h 800786"/>
                <a:gd name="connsiteX457" fmla="*/ 280116 w 2044700"/>
                <a:gd name="connsiteY457" fmla="*/ 414148 h 800786"/>
                <a:gd name="connsiteX458" fmla="*/ 284995 w 2044700"/>
                <a:gd name="connsiteY458" fmla="*/ 415780 h 800786"/>
                <a:gd name="connsiteX459" fmla="*/ 288248 w 2044700"/>
                <a:gd name="connsiteY459" fmla="*/ 417412 h 800786"/>
                <a:gd name="connsiteX460" fmla="*/ 291501 w 2044700"/>
                <a:gd name="connsiteY460" fmla="*/ 420676 h 800786"/>
                <a:gd name="connsiteX461" fmla="*/ 299633 w 2044700"/>
                <a:gd name="connsiteY461" fmla="*/ 425572 h 800786"/>
                <a:gd name="connsiteX462" fmla="*/ 304512 w 2044700"/>
                <a:gd name="connsiteY462" fmla="*/ 427204 h 800786"/>
                <a:gd name="connsiteX463" fmla="*/ 307765 w 2044700"/>
                <a:gd name="connsiteY463" fmla="*/ 432100 h 800786"/>
                <a:gd name="connsiteX464" fmla="*/ 309391 w 2044700"/>
                <a:gd name="connsiteY464" fmla="*/ 436996 h 800786"/>
                <a:gd name="connsiteX465" fmla="*/ 311018 w 2044700"/>
                <a:gd name="connsiteY465" fmla="*/ 443524 h 800786"/>
                <a:gd name="connsiteX466" fmla="*/ 315897 w 2044700"/>
                <a:gd name="connsiteY466" fmla="*/ 446788 h 800786"/>
                <a:gd name="connsiteX467" fmla="*/ 315897 w 2044700"/>
                <a:gd name="connsiteY467" fmla="*/ 453316 h 800786"/>
                <a:gd name="connsiteX468" fmla="*/ 320776 w 2044700"/>
                <a:gd name="connsiteY468" fmla="*/ 458212 h 800786"/>
                <a:gd name="connsiteX469" fmla="*/ 324029 w 2044700"/>
                <a:gd name="connsiteY469" fmla="*/ 459844 h 800786"/>
                <a:gd name="connsiteX470" fmla="*/ 327282 w 2044700"/>
                <a:gd name="connsiteY470" fmla="*/ 456580 h 800786"/>
                <a:gd name="connsiteX471" fmla="*/ 332161 w 2044700"/>
                <a:gd name="connsiteY471" fmla="*/ 454948 h 800786"/>
                <a:gd name="connsiteX472" fmla="*/ 330535 w 2044700"/>
                <a:gd name="connsiteY472" fmla="*/ 450052 h 800786"/>
                <a:gd name="connsiteX473" fmla="*/ 330535 w 2044700"/>
                <a:gd name="connsiteY473" fmla="*/ 441892 h 800786"/>
                <a:gd name="connsiteX474" fmla="*/ 327282 w 2044700"/>
                <a:gd name="connsiteY474" fmla="*/ 436996 h 800786"/>
                <a:gd name="connsiteX475" fmla="*/ 320776 w 2044700"/>
                <a:gd name="connsiteY475" fmla="*/ 430468 h 800786"/>
                <a:gd name="connsiteX476" fmla="*/ 319150 w 2044700"/>
                <a:gd name="connsiteY476" fmla="*/ 425572 h 800786"/>
                <a:gd name="connsiteX477" fmla="*/ 317523 w 2044700"/>
                <a:gd name="connsiteY477" fmla="*/ 422308 h 800786"/>
                <a:gd name="connsiteX478" fmla="*/ 317523 w 2044700"/>
                <a:gd name="connsiteY478" fmla="*/ 412516 h 800786"/>
                <a:gd name="connsiteX479" fmla="*/ 319150 w 2044700"/>
                <a:gd name="connsiteY479" fmla="*/ 407620 h 800786"/>
                <a:gd name="connsiteX480" fmla="*/ 324029 w 2044700"/>
                <a:gd name="connsiteY480" fmla="*/ 402724 h 800786"/>
                <a:gd name="connsiteX481" fmla="*/ 327282 w 2044700"/>
                <a:gd name="connsiteY481" fmla="*/ 404356 h 800786"/>
                <a:gd name="connsiteX482" fmla="*/ 338667 w 2044700"/>
                <a:gd name="connsiteY482" fmla="*/ 407620 h 800786"/>
                <a:gd name="connsiteX483" fmla="*/ 340293 w 2044700"/>
                <a:gd name="connsiteY483" fmla="*/ 402724 h 800786"/>
                <a:gd name="connsiteX484" fmla="*/ 346799 w 2044700"/>
                <a:gd name="connsiteY484" fmla="*/ 407620 h 800786"/>
                <a:gd name="connsiteX485" fmla="*/ 351678 w 2044700"/>
                <a:gd name="connsiteY485" fmla="*/ 410884 h 800786"/>
                <a:gd name="connsiteX486" fmla="*/ 356557 w 2044700"/>
                <a:gd name="connsiteY486" fmla="*/ 414148 h 800786"/>
                <a:gd name="connsiteX487" fmla="*/ 356557 w 2044700"/>
                <a:gd name="connsiteY487" fmla="*/ 407620 h 800786"/>
                <a:gd name="connsiteX488" fmla="*/ 353304 w 2044700"/>
                <a:gd name="connsiteY488" fmla="*/ 404356 h 800786"/>
                <a:gd name="connsiteX489" fmla="*/ 345172 w 2044700"/>
                <a:gd name="connsiteY489" fmla="*/ 399460 h 800786"/>
                <a:gd name="connsiteX490" fmla="*/ 340293 w 2044700"/>
                <a:gd name="connsiteY490" fmla="*/ 396196 h 800786"/>
                <a:gd name="connsiteX491" fmla="*/ 345172 w 2044700"/>
                <a:gd name="connsiteY491" fmla="*/ 392932 h 800786"/>
                <a:gd name="connsiteX492" fmla="*/ 351678 w 2044700"/>
                <a:gd name="connsiteY492" fmla="*/ 389668 h 800786"/>
                <a:gd name="connsiteX493" fmla="*/ 358184 w 2044700"/>
                <a:gd name="connsiteY493" fmla="*/ 389668 h 800786"/>
                <a:gd name="connsiteX494" fmla="*/ 371195 w 2044700"/>
                <a:gd name="connsiteY494" fmla="*/ 388036 h 800786"/>
                <a:gd name="connsiteX495" fmla="*/ 496434 w 2044700"/>
                <a:gd name="connsiteY495" fmla="*/ 378564 h 800786"/>
                <a:gd name="connsiteX496" fmla="*/ 499654 w 2044700"/>
                <a:gd name="connsiteY496" fmla="*/ 378564 h 800786"/>
                <a:gd name="connsiteX497" fmla="*/ 504485 w 2044700"/>
                <a:gd name="connsiteY497" fmla="*/ 378564 h 800786"/>
                <a:gd name="connsiteX498" fmla="*/ 506095 w 2044700"/>
                <a:gd name="connsiteY498" fmla="*/ 383488 h 800786"/>
                <a:gd name="connsiteX499" fmla="*/ 502875 w 2044700"/>
                <a:gd name="connsiteY499" fmla="*/ 385130 h 800786"/>
                <a:gd name="connsiteX500" fmla="*/ 507705 w 2044700"/>
                <a:gd name="connsiteY500" fmla="*/ 386771 h 800786"/>
                <a:gd name="connsiteX501" fmla="*/ 510926 w 2044700"/>
                <a:gd name="connsiteY501" fmla="*/ 385130 h 800786"/>
                <a:gd name="connsiteX502" fmla="*/ 517366 w 2044700"/>
                <a:gd name="connsiteY502" fmla="*/ 390054 h 800786"/>
                <a:gd name="connsiteX503" fmla="*/ 517366 w 2044700"/>
                <a:gd name="connsiteY503" fmla="*/ 394977 h 800786"/>
                <a:gd name="connsiteX504" fmla="*/ 515756 w 2044700"/>
                <a:gd name="connsiteY504" fmla="*/ 398260 h 800786"/>
                <a:gd name="connsiteX505" fmla="*/ 512536 w 2044700"/>
                <a:gd name="connsiteY505" fmla="*/ 398260 h 800786"/>
                <a:gd name="connsiteX506" fmla="*/ 510926 w 2044700"/>
                <a:gd name="connsiteY506" fmla="*/ 403184 h 800786"/>
                <a:gd name="connsiteX507" fmla="*/ 504485 w 2044700"/>
                <a:gd name="connsiteY507" fmla="*/ 406467 h 800786"/>
                <a:gd name="connsiteX508" fmla="*/ 501265 w 2044700"/>
                <a:gd name="connsiteY508" fmla="*/ 409749 h 800786"/>
                <a:gd name="connsiteX509" fmla="*/ 498044 w 2044700"/>
                <a:gd name="connsiteY509" fmla="*/ 413032 h 800786"/>
                <a:gd name="connsiteX510" fmla="*/ 496434 w 2044700"/>
                <a:gd name="connsiteY510" fmla="*/ 416315 h 800786"/>
                <a:gd name="connsiteX511" fmla="*/ 494824 w 2044700"/>
                <a:gd name="connsiteY511" fmla="*/ 417956 h 800786"/>
                <a:gd name="connsiteX512" fmla="*/ 498044 w 2044700"/>
                <a:gd name="connsiteY512" fmla="*/ 416315 h 800786"/>
                <a:gd name="connsiteX513" fmla="*/ 504485 w 2044700"/>
                <a:gd name="connsiteY513" fmla="*/ 413032 h 800786"/>
                <a:gd name="connsiteX514" fmla="*/ 506095 w 2044700"/>
                <a:gd name="connsiteY514" fmla="*/ 413032 h 800786"/>
                <a:gd name="connsiteX515" fmla="*/ 510926 w 2044700"/>
                <a:gd name="connsiteY515" fmla="*/ 416315 h 800786"/>
                <a:gd name="connsiteX516" fmla="*/ 514146 w 2044700"/>
                <a:gd name="connsiteY516" fmla="*/ 421239 h 800786"/>
                <a:gd name="connsiteX517" fmla="*/ 515756 w 2044700"/>
                <a:gd name="connsiteY517" fmla="*/ 424521 h 800786"/>
                <a:gd name="connsiteX518" fmla="*/ 520587 w 2044700"/>
                <a:gd name="connsiteY518" fmla="*/ 421239 h 800786"/>
                <a:gd name="connsiteX519" fmla="*/ 518977 w 2044700"/>
                <a:gd name="connsiteY519" fmla="*/ 417956 h 800786"/>
                <a:gd name="connsiteX520" fmla="*/ 515756 w 2044700"/>
                <a:gd name="connsiteY520" fmla="*/ 417956 h 800786"/>
                <a:gd name="connsiteX521" fmla="*/ 517366 w 2044700"/>
                <a:gd name="connsiteY521" fmla="*/ 411391 h 800786"/>
                <a:gd name="connsiteX522" fmla="*/ 520587 w 2044700"/>
                <a:gd name="connsiteY522" fmla="*/ 411391 h 800786"/>
                <a:gd name="connsiteX523" fmla="*/ 525417 w 2044700"/>
                <a:gd name="connsiteY523" fmla="*/ 411391 h 800786"/>
                <a:gd name="connsiteX524" fmla="*/ 527028 w 2044700"/>
                <a:gd name="connsiteY524" fmla="*/ 414673 h 800786"/>
                <a:gd name="connsiteX525" fmla="*/ 525417 w 2044700"/>
                <a:gd name="connsiteY525" fmla="*/ 419597 h 800786"/>
                <a:gd name="connsiteX526" fmla="*/ 523807 w 2044700"/>
                <a:gd name="connsiteY526" fmla="*/ 424521 h 800786"/>
                <a:gd name="connsiteX527" fmla="*/ 527028 w 2044700"/>
                <a:gd name="connsiteY527" fmla="*/ 426163 h 800786"/>
                <a:gd name="connsiteX528" fmla="*/ 528638 w 2044700"/>
                <a:gd name="connsiteY528" fmla="*/ 429445 h 800786"/>
                <a:gd name="connsiteX529" fmla="*/ 525417 w 2044700"/>
                <a:gd name="connsiteY529" fmla="*/ 436011 h 800786"/>
                <a:gd name="connsiteX530" fmla="*/ 523807 w 2044700"/>
                <a:gd name="connsiteY530" fmla="*/ 437652 h 800786"/>
                <a:gd name="connsiteX531" fmla="*/ 525417 w 2044700"/>
                <a:gd name="connsiteY531" fmla="*/ 442576 h 800786"/>
                <a:gd name="connsiteX532" fmla="*/ 527028 w 2044700"/>
                <a:gd name="connsiteY532" fmla="*/ 447500 h 800786"/>
                <a:gd name="connsiteX533" fmla="*/ 525417 w 2044700"/>
                <a:gd name="connsiteY533" fmla="*/ 452424 h 800786"/>
                <a:gd name="connsiteX534" fmla="*/ 522197 w 2044700"/>
                <a:gd name="connsiteY534" fmla="*/ 455706 h 800786"/>
                <a:gd name="connsiteX535" fmla="*/ 517366 w 2044700"/>
                <a:gd name="connsiteY535" fmla="*/ 457348 h 800786"/>
                <a:gd name="connsiteX536" fmla="*/ 515756 w 2044700"/>
                <a:gd name="connsiteY536" fmla="*/ 460630 h 800786"/>
                <a:gd name="connsiteX537" fmla="*/ 509316 w 2044700"/>
                <a:gd name="connsiteY537" fmla="*/ 462272 h 800786"/>
                <a:gd name="connsiteX538" fmla="*/ 504485 w 2044700"/>
                <a:gd name="connsiteY538" fmla="*/ 462272 h 800786"/>
                <a:gd name="connsiteX539" fmla="*/ 501265 w 2044700"/>
                <a:gd name="connsiteY539" fmla="*/ 463913 h 800786"/>
                <a:gd name="connsiteX540" fmla="*/ 498044 w 2044700"/>
                <a:gd name="connsiteY540" fmla="*/ 458989 h 800786"/>
                <a:gd name="connsiteX541" fmla="*/ 496434 w 2044700"/>
                <a:gd name="connsiteY541" fmla="*/ 455706 h 800786"/>
                <a:gd name="connsiteX542" fmla="*/ 494824 w 2044700"/>
                <a:gd name="connsiteY542" fmla="*/ 458989 h 800786"/>
                <a:gd name="connsiteX543" fmla="*/ 498044 w 2044700"/>
                <a:gd name="connsiteY543" fmla="*/ 463913 h 800786"/>
                <a:gd name="connsiteX544" fmla="*/ 496434 w 2044700"/>
                <a:gd name="connsiteY544" fmla="*/ 468837 h 800786"/>
                <a:gd name="connsiteX545" fmla="*/ 491603 w 2044700"/>
                <a:gd name="connsiteY545" fmla="*/ 473761 h 800786"/>
                <a:gd name="connsiteX546" fmla="*/ 488383 w 2044700"/>
                <a:gd name="connsiteY546" fmla="*/ 472120 h 800786"/>
                <a:gd name="connsiteX547" fmla="*/ 483553 w 2044700"/>
                <a:gd name="connsiteY547" fmla="*/ 472120 h 800786"/>
                <a:gd name="connsiteX548" fmla="*/ 480332 w 2044700"/>
                <a:gd name="connsiteY548" fmla="*/ 470478 h 800786"/>
                <a:gd name="connsiteX549" fmla="*/ 477112 w 2044700"/>
                <a:gd name="connsiteY549" fmla="*/ 465554 h 800786"/>
                <a:gd name="connsiteX550" fmla="*/ 473891 w 2044700"/>
                <a:gd name="connsiteY550" fmla="*/ 462272 h 800786"/>
                <a:gd name="connsiteX551" fmla="*/ 469061 w 2044700"/>
                <a:gd name="connsiteY551" fmla="*/ 457348 h 800786"/>
                <a:gd name="connsiteX552" fmla="*/ 464230 w 2044700"/>
                <a:gd name="connsiteY552" fmla="*/ 452424 h 800786"/>
                <a:gd name="connsiteX553" fmla="*/ 459400 w 2044700"/>
                <a:gd name="connsiteY553" fmla="*/ 452424 h 800786"/>
                <a:gd name="connsiteX554" fmla="*/ 456179 w 2044700"/>
                <a:gd name="connsiteY554" fmla="*/ 447500 h 800786"/>
                <a:gd name="connsiteX555" fmla="*/ 451349 w 2044700"/>
                <a:gd name="connsiteY555" fmla="*/ 444217 h 800786"/>
                <a:gd name="connsiteX556" fmla="*/ 446518 w 2044700"/>
                <a:gd name="connsiteY556" fmla="*/ 442576 h 800786"/>
                <a:gd name="connsiteX557" fmla="*/ 444908 w 2044700"/>
                <a:gd name="connsiteY557" fmla="*/ 442576 h 800786"/>
                <a:gd name="connsiteX558" fmla="*/ 443298 w 2044700"/>
                <a:gd name="connsiteY558" fmla="*/ 439293 h 800786"/>
                <a:gd name="connsiteX559" fmla="*/ 436857 w 2044700"/>
                <a:gd name="connsiteY559" fmla="*/ 439293 h 800786"/>
                <a:gd name="connsiteX560" fmla="*/ 433637 w 2044700"/>
                <a:gd name="connsiteY560" fmla="*/ 439293 h 800786"/>
                <a:gd name="connsiteX561" fmla="*/ 430416 w 2044700"/>
                <a:gd name="connsiteY561" fmla="*/ 437652 h 800786"/>
                <a:gd name="connsiteX562" fmla="*/ 428806 w 2044700"/>
                <a:gd name="connsiteY562" fmla="*/ 434369 h 800786"/>
                <a:gd name="connsiteX563" fmla="*/ 422365 w 2044700"/>
                <a:gd name="connsiteY563" fmla="*/ 431087 h 800786"/>
                <a:gd name="connsiteX564" fmla="*/ 419145 w 2044700"/>
                <a:gd name="connsiteY564" fmla="*/ 426163 h 800786"/>
                <a:gd name="connsiteX565" fmla="*/ 415925 w 2044700"/>
                <a:gd name="connsiteY565" fmla="*/ 422880 h 800786"/>
                <a:gd name="connsiteX566" fmla="*/ 415925 w 2044700"/>
                <a:gd name="connsiteY566" fmla="*/ 419597 h 800786"/>
                <a:gd name="connsiteX567" fmla="*/ 420755 w 2044700"/>
                <a:gd name="connsiteY567" fmla="*/ 416315 h 800786"/>
                <a:gd name="connsiteX568" fmla="*/ 428806 w 2044700"/>
                <a:gd name="connsiteY568" fmla="*/ 413032 h 800786"/>
                <a:gd name="connsiteX569" fmla="*/ 433637 w 2044700"/>
                <a:gd name="connsiteY569" fmla="*/ 416315 h 800786"/>
                <a:gd name="connsiteX570" fmla="*/ 441688 w 2044700"/>
                <a:gd name="connsiteY570" fmla="*/ 424521 h 800786"/>
                <a:gd name="connsiteX571" fmla="*/ 444908 w 2044700"/>
                <a:gd name="connsiteY571" fmla="*/ 426163 h 800786"/>
                <a:gd name="connsiteX572" fmla="*/ 449739 w 2044700"/>
                <a:gd name="connsiteY572" fmla="*/ 426163 h 800786"/>
                <a:gd name="connsiteX573" fmla="*/ 454569 w 2044700"/>
                <a:gd name="connsiteY573" fmla="*/ 422880 h 800786"/>
                <a:gd name="connsiteX574" fmla="*/ 457790 w 2044700"/>
                <a:gd name="connsiteY574" fmla="*/ 421239 h 800786"/>
                <a:gd name="connsiteX575" fmla="*/ 456179 w 2044700"/>
                <a:gd name="connsiteY575" fmla="*/ 416315 h 800786"/>
                <a:gd name="connsiteX576" fmla="*/ 459400 w 2044700"/>
                <a:gd name="connsiteY576" fmla="*/ 414673 h 800786"/>
                <a:gd name="connsiteX577" fmla="*/ 456179 w 2044700"/>
                <a:gd name="connsiteY577" fmla="*/ 411391 h 800786"/>
                <a:gd name="connsiteX578" fmla="*/ 452959 w 2044700"/>
                <a:gd name="connsiteY578" fmla="*/ 409749 h 800786"/>
                <a:gd name="connsiteX579" fmla="*/ 449739 w 2044700"/>
                <a:gd name="connsiteY579" fmla="*/ 409749 h 800786"/>
                <a:gd name="connsiteX580" fmla="*/ 441688 w 2044700"/>
                <a:gd name="connsiteY580" fmla="*/ 408108 h 800786"/>
                <a:gd name="connsiteX581" fmla="*/ 440078 w 2044700"/>
                <a:gd name="connsiteY581" fmla="*/ 404825 h 800786"/>
                <a:gd name="connsiteX582" fmla="*/ 436857 w 2044700"/>
                <a:gd name="connsiteY582" fmla="*/ 401543 h 800786"/>
                <a:gd name="connsiteX583" fmla="*/ 435247 w 2044700"/>
                <a:gd name="connsiteY583" fmla="*/ 399901 h 800786"/>
                <a:gd name="connsiteX584" fmla="*/ 436857 w 2044700"/>
                <a:gd name="connsiteY584" fmla="*/ 396619 h 800786"/>
                <a:gd name="connsiteX585" fmla="*/ 441688 w 2044700"/>
                <a:gd name="connsiteY585" fmla="*/ 393336 h 800786"/>
                <a:gd name="connsiteX586" fmla="*/ 443298 w 2044700"/>
                <a:gd name="connsiteY586" fmla="*/ 394977 h 800786"/>
                <a:gd name="connsiteX587" fmla="*/ 446518 w 2044700"/>
                <a:gd name="connsiteY587" fmla="*/ 391695 h 800786"/>
                <a:gd name="connsiteX588" fmla="*/ 446518 w 2044700"/>
                <a:gd name="connsiteY588" fmla="*/ 388412 h 800786"/>
                <a:gd name="connsiteX589" fmla="*/ 449739 w 2044700"/>
                <a:gd name="connsiteY589" fmla="*/ 386771 h 800786"/>
                <a:gd name="connsiteX590" fmla="*/ 452959 w 2044700"/>
                <a:gd name="connsiteY590" fmla="*/ 388412 h 800786"/>
                <a:gd name="connsiteX591" fmla="*/ 459400 w 2044700"/>
                <a:gd name="connsiteY591" fmla="*/ 388412 h 800786"/>
                <a:gd name="connsiteX592" fmla="*/ 462620 w 2044700"/>
                <a:gd name="connsiteY592" fmla="*/ 386771 h 800786"/>
                <a:gd name="connsiteX593" fmla="*/ 462620 w 2044700"/>
                <a:gd name="connsiteY593" fmla="*/ 383488 h 800786"/>
                <a:gd name="connsiteX594" fmla="*/ 465841 w 2044700"/>
                <a:gd name="connsiteY594" fmla="*/ 383488 h 800786"/>
                <a:gd name="connsiteX595" fmla="*/ 470671 w 2044700"/>
                <a:gd name="connsiteY595" fmla="*/ 386771 h 800786"/>
                <a:gd name="connsiteX596" fmla="*/ 475502 w 2044700"/>
                <a:gd name="connsiteY596" fmla="*/ 390054 h 800786"/>
                <a:gd name="connsiteX597" fmla="*/ 481942 w 2044700"/>
                <a:gd name="connsiteY597" fmla="*/ 391695 h 800786"/>
                <a:gd name="connsiteX598" fmla="*/ 483553 w 2044700"/>
                <a:gd name="connsiteY598" fmla="*/ 390054 h 800786"/>
                <a:gd name="connsiteX599" fmla="*/ 480332 w 2044700"/>
                <a:gd name="connsiteY599" fmla="*/ 386771 h 800786"/>
                <a:gd name="connsiteX600" fmla="*/ 477112 w 2044700"/>
                <a:gd name="connsiteY600" fmla="*/ 383488 h 800786"/>
                <a:gd name="connsiteX601" fmla="*/ 481942 w 2044700"/>
                <a:gd name="connsiteY601" fmla="*/ 381847 h 800786"/>
                <a:gd name="connsiteX602" fmla="*/ 485163 w 2044700"/>
                <a:gd name="connsiteY602" fmla="*/ 381847 h 800786"/>
                <a:gd name="connsiteX603" fmla="*/ 489993 w 2044700"/>
                <a:gd name="connsiteY603" fmla="*/ 381847 h 800786"/>
                <a:gd name="connsiteX604" fmla="*/ 493214 w 2044700"/>
                <a:gd name="connsiteY604" fmla="*/ 380206 h 800786"/>
                <a:gd name="connsiteX605" fmla="*/ 496434 w 2044700"/>
                <a:gd name="connsiteY605" fmla="*/ 378564 h 800786"/>
                <a:gd name="connsiteX606" fmla="*/ 55336 w 2044700"/>
                <a:gd name="connsiteY606" fmla="*/ 361091 h 800786"/>
                <a:gd name="connsiteX607" fmla="*/ 61846 w 2044700"/>
                <a:gd name="connsiteY607" fmla="*/ 362721 h 800786"/>
                <a:gd name="connsiteX608" fmla="*/ 69983 w 2044700"/>
                <a:gd name="connsiteY608" fmla="*/ 364350 h 800786"/>
                <a:gd name="connsiteX609" fmla="*/ 79748 w 2044700"/>
                <a:gd name="connsiteY609" fmla="*/ 365980 h 800786"/>
                <a:gd name="connsiteX610" fmla="*/ 86258 w 2044700"/>
                <a:gd name="connsiteY610" fmla="*/ 362721 h 800786"/>
                <a:gd name="connsiteX611" fmla="*/ 100906 w 2044700"/>
                <a:gd name="connsiteY611" fmla="*/ 374129 h 800786"/>
                <a:gd name="connsiteX612" fmla="*/ 105789 w 2044700"/>
                <a:gd name="connsiteY612" fmla="*/ 372500 h 800786"/>
                <a:gd name="connsiteX613" fmla="*/ 117181 w 2044700"/>
                <a:gd name="connsiteY613" fmla="*/ 372500 h 800786"/>
                <a:gd name="connsiteX614" fmla="*/ 123691 w 2044700"/>
                <a:gd name="connsiteY614" fmla="*/ 377389 h 800786"/>
                <a:gd name="connsiteX615" fmla="*/ 130202 w 2044700"/>
                <a:gd name="connsiteY615" fmla="*/ 374129 h 800786"/>
                <a:gd name="connsiteX616" fmla="*/ 138339 w 2044700"/>
                <a:gd name="connsiteY616" fmla="*/ 372500 h 800786"/>
                <a:gd name="connsiteX617" fmla="*/ 144849 w 2044700"/>
                <a:gd name="connsiteY617" fmla="*/ 372500 h 800786"/>
                <a:gd name="connsiteX618" fmla="*/ 154614 w 2044700"/>
                <a:gd name="connsiteY618" fmla="*/ 374129 h 800786"/>
                <a:gd name="connsiteX619" fmla="*/ 164379 w 2044700"/>
                <a:gd name="connsiteY619" fmla="*/ 375759 h 800786"/>
                <a:gd name="connsiteX620" fmla="*/ 170890 w 2044700"/>
                <a:gd name="connsiteY620" fmla="*/ 385538 h 800786"/>
                <a:gd name="connsiteX621" fmla="*/ 192047 w 2044700"/>
                <a:gd name="connsiteY621" fmla="*/ 395317 h 800786"/>
                <a:gd name="connsiteX622" fmla="*/ 187165 w 2044700"/>
                <a:gd name="connsiteY622" fmla="*/ 400207 h 800786"/>
                <a:gd name="connsiteX623" fmla="*/ 179027 w 2044700"/>
                <a:gd name="connsiteY623" fmla="*/ 403467 h 800786"/>
                <a:gd name="connsiteX624" fmla="*/ 169262 w 2044700"/>
                <a:gd name="connsiteY624" fmla="*/ 406726 h 800786"/>
                <a:gd name="connsiteX625" fmla="*/ 159497 w 2044700"/>
                <a:gd name="connsiteY625" fmla="*/ 413246 h 800786"/>
                <a:gd name="connsiteX626" fmla="*/ 149732 w 2044700"/>
                <a:gd name="connsiteY626" fmla="*/ 418135 h 800786"/>
                <a:gd name="connsiteX627" fmla="*/ 143222 w 2044700"/>
                <a:gd name="connsiteY627" fmla="*/ 419765 h 800786"/>
                <a:gd name="connsiteX628" fmla="*/ 130202 w 2044700"/>
                <a:gd name="connsiteY628" fmla="*/ 426284 h 800786"/>
                <a:gd name="connsiteX629" fmla="*/ 123691 w 2044700"/>
                <a:gd name="connsiteY629" fmla="*/ 429544 h 800786"/>
                <a:gd name="connsiteX630" fmla="*/ 115554 w 2044700"/>
                <a:gd name="connsiteY630" fmla="*/ 439323 h 800786"/>
                <a:gd name="connsiteX631" fmla="*/ 105789 w 2044700"/>
                <a:gd name="connsiteY631" fmla="*/ 445842 h 800786"/>
                <a:gd name="connsiteX632" fmla="*/ 102534 w 2044700"/>
                <a:gd name="connsiteY632" fmla="*/ 450732 h 800786"/>
                <a:gd name="connsiteX633" fmla="*/ 100906 w 2044700"/>
                <a:gd name="connsiteY633" fmla="*/ 455621 h 800786"/>
                <a:gd name="connsiteX634" fmla="*/ 99279 w 2044700"/>
                <a:gd name="connsiteY634" fmla="*/ 462141 h 800786"/>
                <a:gd name="connsiteX635" fmla="*/ 94396 w 2044700"/>
                <a:gd name="connsiteY635" fmla="*/ 468660 h 800786"/>
                <a:gd name="connsiteX636" fmla="*/ 86258 w 2044700"/>
                <a:gd name="connsiteY636" fmla="*/ 468660 h 800786"/>
                <a:gd name="connsiteX637" fmla="*/ 78121 w 2044700"/>
                <a:gd name="connsiteY637" fmla="*/ 470290 h 800786"/>
                <a:gd name="connsiteX638" fmla="*/ 66728 w 2044700"/>
                <a:gd name="connsiteY638" fmla="*/ 476809 h 800786"/>
                <a:gd name="connsiteX639" fmla="*/ 61846 w 2044700"/>
                <a:gd name="connsiteY639" fmla="*/ 478439 h 800786"/>
                <a:gd name="connsiteX640" fmla="*/ 56963 w 2044700"/>
                <a:gd name="connsiteY640" fmla="*/ 480069 h 800786"/>
                <a:gd name="connsiteX641" fmla="*/ 48826 w 2044700"/>
                <a:gd name="connsiteY641" fmla="*/ 478439 h 800786"/>
                <a:gd name="connsiteX642" fmla="*/ 42315 w 2044700"/>
                <a:gd name="connsiteY642" fmla="*/ 470290 h 800786"/>
                <a:gd name="connsiteX643" fmla="*/ 34178 w 2044700"/>
                <a:gd name="connsiteY643" fmla="*/ 467030 h 800786"/>
                <a:gd name="connsiteX644" fmla="*/ 30923 w 2044700"/>
                <a:gd name="connsiteY644" fmla="*/ 458881 h 800786"/>
                <a:gd name="connsiteX645" fmla="*/ 24413 w 2044700"/>
                <a:gd name="connsiteY645" fmla="*/ 457251 h 800786"/>
                <a:gd name="connsiteX646" fmla="*/ 14648 w 2044700"/>
                <a:gd name="connsiteY646" fmla="*/ 452362 h 800786"/>
                <a:gd name="connsiteX647" fmla="*/ 3255 w 2044700"/>
                <a:gd name="connsiteY647" fmla="*/ 452362 h 800786"/>
                <a:gd name="connsiteX648" fmla="*/ 0 w 2044700"/>
                <a:gd name="connsiteY648" fmla="*/ 450732 h 800786"/>
                <a:gd name="connsiteX649" fmla="*/ 9765 w 2044700"/>
                <a:gd name="connsiteY649" fmla="*/ 436063 h 800786"/>
                <a:gd name="connsiteX650" fmla="*/ 11393 w 2044700"/>
                <a:gd name="connsiteY650" fmla="*/ 429544 h 800786"/>
                <a:gd name="connsiteX651" fmla="*/ 14648 w 2044700"/>
                <a:gd name="connsiteY651" fmla="*/ 423025 h 800786"/>
                <a:gd name="connsiteX652" fmla="*/ 21158 w 2044700"/>
                <a:gd name="connsiteY652" fmla="*/ 418135 h 800786"/>
                <a:gd name="connsiteX653" fmla="*/ 19530 w 2044700"/>
                <a:gd name="connsiteY653" fmla="*/ 411616 h 800786"/>
                <a:gd name="connsiteX654" fmla="*/ 26040 w 2044700"/>
                <a:gd name="connsiteY654" fmla="*/ 403467 h 800786"/>
                <a:gd name="connsiteX655" fmla="*/ 30923 w 2044700"/>
                <a:gd name="connsiteY655" fmla="*/ 395317 h 800786"/>
                <a:gd name="connsiteX656" fmla="*/ 34178 w 2044700"/>
                <a:gd name="connsiteY656" fmla="*/ 390428 h 800786"/>
                <a:gd name="connsiteX657" fmla="*/ 30923 w 2044700"/>
                <a:gd name="connsiteY657" fmla="*/ 382279 h 800786"/>
                <a:gd name="connsiteX658" fmla="*/ 27668 w 2044700"/>
                <a:gd name="connsiteY658" fmla="*/ 375759 h 800786"/>
                <a:gd name="connsiteX659" fmla="*/ 19530 w 2044700"/>
                <a:gd name="connsiteY659" fmla="*/ 369240 h 800786"/>
                <a:gd name="connsiteX660" fmla="*/ 35805 w 2044700"/>
                <a:gd name="connsiteY660" fmla="*/ 364350 h 800786"/>
                <a:gd name="connsiteX661" fmla="*/ 40688 w 2044700"/>
                <a:gd name="connsiteY661" fmla="*/ 367610 h 800786"/>
                <a:gd name="connsiteX662" fmla="*/ 55336 w 2044700"/>
                <a:gd name="connsiteY662" fmla="*/ 361091 h 800786"/>
                <a:gd name="connsiteX663" fmla="*/ 543918 w 2044700"/>
                <a:gd name="connsiteY663" fmla="*/ 357873 h 800786"/>
                <a:gd name="connsiteX664" fmla="*/ 547490 w 2044700"/>
                <a:gd name="connsiteY664" fmla="*/ 361048 h 800786"/>
                <a:gd name="connsiteX665" fmla="*/ 547490 w 2044700"/>
                <a:gd name="connsiteY665" fmla="*/ 365810 h 800786"/>
                <a:gd name="connsiteX666" fmla="*/ 543918 w 2044700"/>
                <a:gd name="connsiteY666" fmla="*/ 365810 h 800786"/>
                <a:gd name="connsiteX667" fmla="*/ 540346 w 2044700"/>
                <a:gd name="connsiteY667" fmla="*/ 364223 h 800786"/>
                <a:gd name="connsiteX668" fmla="*/ 536774 w 2044700"/>
                <a:gd name="connsiteY668" fmla="*/ 362635 h 800786"/>
                <a:gd name="connsiteX669" fmla="*/ 536774 w 2044700"/>
                <a:gd name="connsiteY669" fmla="*/ 361048 h 800786"/>
                <a:gd name="connsiteX670" fmla="*/ 540346 w 2044700"/>
                <a:gd name="connsiteY670" fmla="*/ 359460 h 800786"/>
                <a:gd name="connsiteX671" fmla="*/ 543918 w 2044700"/>
                <a:gd name="connsiteY671" fmla="*/ 357873 h 800786"/>
                <a:gd name="connsiteX672" fmla="*/ 386329 w 2044700"/>
                <a:gd name="connsiteY672" fmla="*/ 332473 h 800786"/>
                <a:gd name="connsiteX673" fmla="*/ 398236 w 2044700"/>
                <a:gd name="connsiteY673" fmla="*/ 335648 h 800786"/>
                <a:gd name="connsiteX674" fmla="*/ 399937 w 2044700"/>
                <a:gd name="connsiteY674" fmla="*/ 340410 h 800786"/>
                <a:gd name="connsiteX675" fmla="*/ 398236 w 2044700"/>
                <a:gd name="connsiteY675" fmla="*/ 346760 h 800786"/>
                <a:gd name="connsiteX676" fmla="*/ 391432 w 2044700"/>
                <a:gd name="connsiteY676" fmla="*/ 348348 h 800786"/>
                <a:gd name="connsiteX677" fmla="*/ 386329 w 2044700"/>
                <a:gd name="connsiteY677" fmla="*/ 346760 h 800786"/>
                <a:gd name="connsiteX678" fmla="*/ 381227 w 2044700"/>
                <a:gd name="connsiteY678" fmla="*/ 346760 h 800786"/>
                <a:gd name="connsiteX679" fmla="*/ 377825 w 2044700"/>
                <a:gd name="connsiteY679" fmla="*/ 341998 h 800786"/>
                <a:gd name="connsiteX680" fmla="*/ 377825 w 2044700"/>
                <a:gd name="connsiteY680" fmla="*/ 337235 h 800786"/>
                <a:gd name="connsiteX681" fmla="*/ 386329 w 2044700"/>
                <a:gd name="connsiteY681" fmla="*/ 332473 h 800786"/>
                <a:gd name="connsiteX682" fmla="*/ 546717 w 2044700"/>
                <a:gd name="connsiteY682" fmla="*/ 324602 h 800786"/>
                <a:gd name="connsiteX683" fmla="*/ 554875 w 2044700"/>
                <a:gd name="connsiteY683" fmla="*/ 324602 h 800786"/>
                <a:gd name="connsiteX684" fmla="*/ 559770 w 2044700"/>
                <a:gd name="connsiteY684" fmla="*/ 324602 h 800786"/>
                <a:gd name="connsiteX685" fmla="*/ 564665 w 2044700"/>
                <a:gd name="connsiteY685" fmla="*/ 326255 h 800786"/>
                <a:gd name="connsiteX686" fmla="*/ 567928 w 2044700"/>
                <a:gd name="connsiteY686" fmla="*/ 326255 h 800786"/>
                <a:gd name="connsiteX687" fmla="*/ 572823 w 2044700"/>
                <a:gd name="connsiteY687" fmla="*/ 332870 h 800786"/>
                <a:gd name="connsiteX688" fmla="*/ 576086 w 2044700"/>
                <a:gd name="connsiteY688" fmla="*/ 334524 h 800786"/>
                <a:gd name="connsiteX689" fmla="*/ 579350 w 2044700"/>
                <a:gd name="connsiteY689" fmla="*/ 346099 h 800786"/>
                <a:gd name="connsiteX690" fmla="*/ 580981 w 2044700"/>
                <a:gd name="connsiteY690" fmla="*/ 349407 h 800786"/>
                <a:gd name="connsiteX691" fmla="*/ 580981 w 2044700"/>
                <a:gd name="connsiteY691" fmla="*/ 354368 h 800786"/>
                <a:gd name="connsiteX692" fmla="*/ 577718 w 2044700"/>
                <a:gd name="connsiteY692" fmla="*/ 360982 h 800786"/>
                <a:gd name="connsiteX693" fmla="*/ 574455 w 2044700"/>
                <a:gd name="connsiteY693" fmla="*/ 360982 h 800786"/>
                <a:gd name="connsiteX694" fmla="*/ 567928 w 2044700"/>
                <a:gd name="connsiteY694" fmla="*/ 360982 h 800786"/>
                <a:gd name="connsiteX695" fmla="*/ 564665 w 2044700"/>
                <a:gd name="connsiteY695" fmla="*/ 360982 h 800786"/>
                <a:gd name="connsiteX696" fmla="*/ 558139 w 2044700"/>
                <a:gd name="connsiteY696" fmla="*/ 359329 h 800786"/>
                <a:gd name="connsiteX697" fmla="*/ 545086 w 2044700"/>
                <a:gd name="connsiteY697" fmla="*/ 354368 h 800786"/>
                <a:gd name="connsiteX698" fmla="*/ 540191 w 2044700"/>
                <a:gd name="connsiteY698" fmla="*/ 352714 h 800786"/>
                <a:gd name="connsiteX699" fmla="*/ 533664 w 2044700"/>
                <a:gd name="connsiteY699" fmla="*/ 351060 h 800786"/>
                <a:gd name="connsiteX700" fmla="*/ 530401 w 2044700"/>
                <a:gd name="connsiteY700" fmla="*/ 349407 h 800786"/>
                <a:gd name="connsiteX701" fmla="*/ 527138 w 2044700"/>
                <a:gd name="connsiteY701" fmla="*/ 346099 h 800786"/>
                <a:gd name="connsiteX702" fmla="*/ 527138 w 2044700"/>
                <a:gd name="connsiteY702" fmla="*/ 341138 h 800786"/>
                <a:gd name="connsiteX703" fmla="*/ 530401 w 2044700"/>
                <a:gd name="connsiteY703" fmla="*/ 337831 h 800786"/>
                <a:gd name="connsiteX704" fmla="*/ 533664 w 2044700"/>
                <a:gd name="connsiteY704" fmla="*/ 334524 h 800786"/>
                <a:gd name="connsiteX705" fmla="*/ 538559 w 2044700"/>
                <a:gd name="connsiteY705" fmla="*/ 332870 h 800786"/>
                <a:gd name="connsiteX706" fmla="*/ 541822 w 2044700"/>
                <a:gd name="connsiteY706" fmla="*/ 329563 h 800786"/>
                <a:gd name="connsiteX707" fmla="*/ 546717 w 2044700"/>
                <a:gd name="connsiteY707" fmla="*/ 324602 h 800786"/>
                <a:gd name="connsiteX708" fmla="*/ 533034 w 2044700"/>
                <a:gd name="connsiteY708" fmla="*/ 323147 h 800786"/>
                <a:gd name="connsiteX709" fmla="*/ 538163 w 2044700"/>
                <a:gd name="connsiteY709" fmla="*/ 326719 h 800786"/>
                <a:gd name="connsiteX710" fmla="*/ 536453 w 2044700"/>
                <a:gd name="connsiteY710" fmla="*/ 330291 h 800786"/>
                <a:gd name="connsiteX711" fmla="*/ 527905 w 2044700"/>
                <a:gd name="connsiteY711" fmla="*/ 332077 h 800786"/>
                <a:gd name="connsiteX712" fmla="*/ 524486 w 2044700"/>
                <a:gd name="connsiteY712" fmla="*/ 333863 h 800786"/>
                <a:gd name="connsiteX713" fmla="*/ 521067 w 2044700"/>
                <a:gd name="connsiteY713" fmla="*/ 333863 h 800786"/>
                <a:gd name="connsiteX714" fmla="*/ 517647 w 2044700"/>
                <a:gd name="connsiteY714" fmla="*/ 330291 h 800786"/>
                <a:gd name="connsiteX715" fmla="*/ 517647 w 2044700"/>
                <a:gd name="connsiteY715" fmla="*/ 328505 h 800786"/>
                <a:gd name="connsiteX716" fmla="*/ 526195 w 2044700"/>
                <a:gd name="connsiteY716" fmla="*/ 324933 h 800786"/>
                <a:gd name="connsiteX717" fmla="*/ 533034 w 2044700"/>
                <a:gd name="connsiteY717" fmla="*/ 323147 h 800786"/>
                <a:gd name="connsiteX718" fmla="*/ 558800 w 2044700"/>
                <a:gd name="connsiteY718" fmla="*/ 311836 h 800786"/>
                <a:gd name="connsiteX719" fmla="*/ 561975 w 2044700"/>
                <a:gd name="connsiteY719" fmla="*/ 311836 h 800786"/>
                <a:gd name="connsiteX720" fmla="*/ 565150 w 2044700"/>
                <a:gd name="connsiteY720" fmla="*/ 315011 h 800786"/>
                <a:gd name="connsiteX721" fmla="*/ 566737 w 2044700"/>
                <a:gd name="connsiteY721" fmla="*/ 318186 h 800786"/>
                <a:gd name="connsiteX722" fmla="*/ 563562 w 2044700"/>
                <a:gd name="connsiteY722" fmla="*/ 318186 h 800786"/>
                <a:gd name="connsiteX723" fmla="*/ 558800 w 2044700"/>
                <a:gd name="connsiteY723" fmla="*/ 318186 h 800786"/>
                <a:gd name="connsiteX724" fmla="*/ 555625 w 2044700"/>
                <a:gd name="connsiteY724" fmla="*/ 315011 h 800786"/>
                <a:gd name="connsiteX725" fmla="*/ 558800 w 2044700"/>
                <a:gd name="connsiteY725" fmla="*/ 311836 h 800786"/>
                <a:gd name="connsiteX726" fmla="*/ 143688 w 2044700"/>
                <a:gd name="connsiteY726" fmla="*/ 304412 h 800786"/>
                <a:gd name="connsiteX727" fmla="*/ 145762 w 2044700"/>
                <a:gd name="connsiteY727" fmla="*/ 305673 h 800786"/>
                <a:gd name="connsiteX728" fmla="*/ 152401 w 2044700"/>
                <a:gd name="connsiteY728" fmla="*/ 310715 h 800786"/>
                <a:gd name="connsiteX729" fmla="*/ 147422 w 2044700"/>
                <a:gd name="connsiteY729" fmla="*/ 317439 h 800786"/>
                <a:gd name="connsiteX730" fmla="*/ 142443 w 2044700"/>
                <a:gd name="connsiteY730" fmla="*/ 324162 h 800786"/>
                <a:gd name="connsiteX731" fmla="*/ 139123 w 2044700"/>
                <a:gd name="connsiteY731" fmla="*/ 325843 h 800786"/>
                <a:gd name="connsiteX732" fmla="*/ 134144 w 2044700"/>
                <a:gd name="connsiteY732" fmla="*/ 329205 h 800786"/>
                <a:gd name="connsiteX733" fmla="*/ 127506 w 2044700"/>
                <a:gd name="connsiteY733" fmla="*/ 329205 h 800786"/>
                <a:gd name="connsiteX734" fmla="*/ 122527 w 2044700"/>
                <a:gd name="connsiteY734" fmla="*/ 327524 h 800786"/>
                <a:gd name="connsiteX735" fmla="*/ 119207 w 2044700"/>
                <a:gd name="connsiteY735" fmla="*/ 324162 h 800786"/>
                <a:gd name="connsiteX736" fmla="*/ 125846 w 2044700"/>
                <a:gd name="connsiteY736" fmla="*/ 317439 h 800786"/>
                <a:gd name="connsiteX737" fmla="*/ 135804 w 2044700"/>
                <a:gd name="connsiteY737" fmla="*/ 310715 h 800786"/>
                <a:gd name="connsiteX738" fmla="*/ 139123 w 2044700"/>
                <a:gd name="connsiteY738" fmla="*/ 307354 h 800786"/>
                <a:gd name="connsiteX739" fmla="*/ 144102 w 2044700"/>
                <a:gd name="connsiteY739" fmla="*/ 305673 h 800786"/>
                <a:gd name="connsiteX740" fmla="*/ 143688 w 2044700"/>
                <a:gd name="connsiteY740" fmla="*/ 304412 h 800786"/>
                <a:gd name="connsiteX741" fmla="*/ 613554 w 2044700"/>
                <a:gd name="connsiteY741" fmla="*/ 284848 h 800786"/>
                <a:gd name="connsiteX742" fmla="*/ 618439 w 2044700"/>
                <a:gd name="connsiteY742" fmla="*/ 284848 h 800786"/>
                <a:gd name="connsiteX743" fmla="*/ 621696 w 2044700"/>
                <a:gd name="connsiteY743" fmla="*/ 284848 h 800786"/>
                <a:gd name="connsiteX744" fmla="*/ 626581 w 2044700"/>
                <a:gd name="connsiteY744" fmla="*/ 288085 h 800786"/>
                <a:gd name="connsiteX745" fmla="*/ 633095 w 2044700"/>
                <a:gd name="connsiteY745" fmla="*/ 291322 h 800786"/>
                <a:gd name="connsiteX746" fmla="*/ 634724 w 2044700"/>
                <a:gd name="connsiteY746" fmla="*/ 294560 h 800786"/>
                <a:gd name="connsiteX747" fmla="*/ 637981 w 2044700"/>
                <a:gd name="connsiteY747" fmla="*/ 296178 h 800786"/>
                <a:gd name="connsiteX748" fmla="*/ 644495 w 2044700"/>
                <a:gd name="connsiteY748" fmla="*/ 299416 h 800786"/>
                <a:gd name="connsiteX749" fmla="*/ 649380 w 2044700"/>
                <a:gd name="connsiteY749" fmla="*/ 299416 h 800786"/>
                <a:gd name="connsiteX750" fmla="*/ 655894 w 2044700"/>
                <a:gd name="connsiteY750" fmla="*/ 301034 h 800786"/>
                <a:gd name="connsiteX751" fmla="*/ 654265 w 2044700"/>
                <a:gd name="connsiteY751" fmla="*/ 305890 h 800786"/>
                <a:gd name="connsiteX752" fmla="*/ 651009 w 2044700"/>
                <a:gd name="connsiteY752" fmla="*/ 305890 h 800786"/>
                <a:gd name="connsiteX753" fmla="*/ 647752 w 2044700"/>
                <a:gd name="connsiteY753" fmla="*/ 305890 h 800786"/>
                <a:gd name="connsiteX754" fmla="*/ 641238 w 2044700"/>
                <a:gd name="connsiteY754" fmla="*/ 305890 h 800786"/>
                <a:gd name="connsiteX755" fmla="*/ 637981 w 2044700"/>
                <a:gd name="connsiteY755" fmla="*/ 304271 h 800786"/>
                <a:gd name="connsiteX756" fmla="*/ 633095 w 2044700"/>
                <a:gd name="connsiteY756" fmla="*/ 304271 h 800786"/>
                <a:gd name="connsiteX757" fmla="*/ 629838 w 2044700"/>
                <a:gd name="connsiteY757" fmla="*/ 307509 h 800786"/>
                <a:gd name="connsiteX758" fmla="*/ 634724 w 2044700"/>
                <a:gd name="connsiteY758" fmla="*/ 309127 h 800786"/>
                <a:gd name="connsiteX759" fmla="*/ 634724 w 2044700"/>
                <a:gd name="connsiteY759" fmla="*/ 312365 h 800786"/>
                <a:gd name="connsiteX760" fmla="*/ 639609 w 2044700"/>
                <a:gd name="connsiteY760" fmla="*/ 310746 h 800786"/>
                <a:gd name="connsiteX761" fmla="*/ 642866 w 2044700"/>
                <a:gd name="connsiteY761" fmla="*/ 310746 h 800786"/>
                <a:gd name="connsiteX762" fmla="*/ 646123 w 2044700"/>
                <a:gd name="connsiteY762" fmla="*/ 312365 h 800786"/>
                <a:gd name="connsiteX763" fmla="*/ 646123 w 2044700"/>
                <a:gd name="connsiteY763" fmla="*/ 315602 h 800786"/>
                <a:gd name="connsiteX764" fmla="*/ 649380 w 2044700"/>
                <a:gd name="connsiteY764" fmla="*/ 315602 h 800786"/>
                <a:gd name="connsiteX765" fmla="*/ 654265 w 2044700"/>
                <a:gd name="connsiteY765" fmla="*/ 315602 h 800786"/>
                <a:gd name="connsiteX766" fmla="*/ 657522 w 2044700"/>
                <a:gd name="connsiteY766" fmla="*/ 318839 h 800786"/>
                <a:gd name="connsiteX767" fmla="*/ 657522 w 2044700"/>
                <a:gd name="connsiteY767" fmla="*/ 320458 h 800786"/>
                <a:gd name="connsiteX768" fmla="*/ 659151 w 2044700"/>
                <a:gd name="connsiteY768" fmla="*/ 326932 h 800786"/>
                <a:gd name="connsiteX769" fmla="*/ 662408 w 2044700"/>
                <a:gd name="connsiteY769" fmla="*/ 330170 h 800786"/>
                <a:gd name="connsiteX770" fmla="*/ 662408 w 2044700"/>
                <a:gd name="connsiteY770" fmla="*/ 326932 h 800786"/>
                <a:gd name="connsiteX771" fmla="*/ 664036 w 2044700"/>
                <a:gd name="connsiteY771" fmla="*/ 325314 h 800786"/>
                <a:gd name="connsiteX772" fmla="*/ 668922 w 2044700"/>
                <a:gd name="connsiteY772" fmla="*/ 323695 h 800786"/>
                <a:gd name="connsiteX773" fmla="*/ 672179 w 2044700"/>
                <a:gd name="connsiteY773" fmla="*/ 323695 h 800786"/>
                <a:gd name="connsiteX774" fmla="*/ 675436 w 2044700"/>
                <a:gd name="connsiteY774" fmla="*/ 326932 h 800786"/>
                <a:gd name="connsiteX775" fmla="*/ 680321 w 2044700"/>
                <a:gd name="connsiteY775" fmla="*/ 325314 h 800786"/>
                <a:gd name="connsiteX776" fmla="*/ 683578 w 2044700"/>
                <a:gd name="connsiteY776" fmla="*/ 325314 h 800786"/>
                <a:gd name="connsiteX777" fmla="*/ 686835 w 2044700"/>
                <a:gd name="connsiteY777" fmla="*/ 325314 h 800786"/>
                <a:gd name="connsiteX778" fmla="*/ 691720 w 2044700"/>
                <a:gd name="connsiteY778" fmla="*/ 325314 h 800786"/>
                <a:gd name="connsiteX779" fmla="*/ 694977 w 2044700"/>
                <a:gd name="connsiteY779" fmla="*/ 325314 h 800786"/>
                <a:gd name="connsiteX780" fmla="*/ 699863 w 2044700"/>
                <a:gd name="connsiteY780" fmla="*/ 328551 h 800786"/>
                <a:gd name="connsiteX781" fmla="*/ 704748 w 2044700"/>
                <a:gd name="connsiteY781" fmla="*/ 331788 h 800786"/>
                <a:gd name="connsiteX782" fmla="*/ 712890 w 2044700"/>
                <a:gd name="connsiteY782" fmla="*/ 331788 h 800786"/>
                <a:gd name="connsiteX783" fmla="*/ 711262 w 2044700"/>
                <a:gd name="connsiteY783" fmla="*/ 328551 h 800786"/>
                <a:gd name="connsiteX784" fmla="*/ 714519 w 2044700"/>
                <a:gd name="connsiteY784" fmla="*/ 326932 h 800786"/>
                <a:gd name="connsiteX785" fmla="*/ 717776 w 2044700"/>
                <a:gd name="connsiteY785" fmla="*/ 325314 h 800786"/>
                <a:gd name="connsiteX786" fmla="*/ 724290 w 2044700"/>
                <a:gd name="connsiteY786" fmla="*/ 326932 h 800786"/>
                <a:gd name="connsiteX787" fmla="*/ 729175 w 2044700"/>
                <a:gd name="connsiteY787" fmla="*/ 325314 h 800786"/>
                <a:gd name="connsiteX788" fmla="*/ 735689 w 2044700"/>
                <a:gd name="connsiteY788" fmla="*/ 323695 h 800786"/>
                <a:gd name="connsiteX789" fmla="*/ 743831 w 2044700"/>
                <a:gd name="connsiteY789" fmla="*/ 320458 h 800786"/>
                <a:gd name="connsiteX790" fmla="*/ 748717 w 2044700"/>
                <a:gd name="connsiteY790" fmla="*/ 317220 h 800786"/>
                <a:gd name="connsiteX791" fmla="*/ 751974 w 2044700"/>
                <a:gd name="connsiteY791" fmla="*/ 317220 h 800786"/>
                <a:gd name="connsiteX792" fmla="*/ 755231 w 2044700"/>
                <a:gd name="connsiteY792" fmla="*/ 317220 h 800786"/>
                <a:gd name="connsiteX793" fmla="*/ 760116 w 2044700"/>
                <a:gd name="connsiteY793" fmla="*/ 318839 h 800786"/>
                <a:gd name="connsiteX794" fmla="*/ 763373 w 2044700"/>
                <a:gd name="connsiteY794" fmla="*/ 322076 h 800786"/>
                <a:gd name="connsiteX795" fmla="*/ 765002 w 2044700"/>
                <a:gd name="connsiteY795" fmla="*/ 322076 h 800786"/>
                <a:gd name="connsiteX796" fmla="*/ 768258 w 2044700"/>
                <a:gd name="connsiteY796" fmla="*/ 320458 h 800786"/>
                <a:gd name="connsiteX797" fmla="*/ 771515 w 2044700"/>
                <a:gd name="connsiteY797" fmla="*/ 318839 h 800786"/>
                <a:gd name="connsiteX798" fmla="*/ 776401 w 2044700"/>
                <a:gd name="connsiteY798" fmla="*/ 315602 h 800786"/>
                <a:gd name="connsiteX799" fmla="*/ 781286 w 2044700"/>
                <a:gd name="connsiteY799" fmla="*/ 317220 h 800786"/>
                <a:gd name="connsiteX800" fmla="*/ 787800 w 2044700"/>
                <a:gd name="connsiteY800" fmla="*/ 315602 h 800786"/>
                <a:gd name="connsiteX801" fmla="*/ 789429 w 2044700"/>
                <a:gd name="connsiteY801" fmla="*/ 318839 h 800786"/>
                <a:gd name="connsiteX802" fmla="*/ 794314 w 2044700"/>
                <a:gd name="connsiteY802" fmla="*/ 318839 h 800786"/>
                <a:gd name="connsiteX803" fmla="*/ 802456 w 2044700"/>
                <a:gd name="connsiteY803" fmla="*/ 322076 h 800786"/>
                <a:gd name="connsiteX804" fmla="*/ 805713 w 2044700"/>
                <a:gd name="connsiteY804" fmla="*/ 323695 h 800786"/>
                <a:gd name="connsiteX805" fmla="*/ 812227 w 2044700"/>
                <a:gd name="connsiteY805" fmla="*/ 323695 h 800786"/>
                <a:gd name="connsiteX806" fmla="*/ 817113 w 2044700"/>
                <a:gd name="connsiteY806" fmla="*/ 323695 h 800786"/>
                <a:gd name="connsiteX807" fmla="*/ 820370 w 2044700"/>
                <a:gd name="connsiteY807" fmla="*/ 325314 h 800786"/>
                <a:gd name="connsiteX808" fmla="*/ 821998 w 2044700"/>
                <a:gd name="connsiteY808" fmla="*/ 330170 h 800786"/>
                <a:gd name="connsiteX809" fmla="*/ 828512 w 2044700"/>
                <a:gd name="connsiteY809" fmla="*/ 330170 h 800786"/>
                <a:gd name="connsiteX810" fmla="*/ 831769 w 2044700"/>
                <a:gd name="connsiteY810" fmla="*/ 331788 h 800786"/>
                <a:gd name="connsiteX811" fmla="*/ 831769 w 2044700"/>
                <a:gd name="connsiteY811" fmla="*/ 338263 h 800786"/>
                <a:gd name="connsiteX812" fmla="*/ 828512 w 2044700"/>
                <a:gd name="connsiteY812" fmla="*/ 339881 h 800786"/>
                <a:gd name="connsiteX813" fmla="*/ 826883 w 2044700"/>
                <a:gd name="connsiteY813" fmla="*/ 344737 h 800786"/>
                <a:gd name="connsiteX814" fmla="*/ 828512 w 2044700"/>
                <a:gd name="connsiteY814" fmla="*/ 347974 h 800786"/>
                <a:gd name="connsiteX815" fmla="*/ 833397 w 2044700"/>
                <a:gd name="connsiteY815" fmla="*/ 347974 h 800786"/>
                <a:gd name="connsiteX816" fmla="*/ 831769 w 2044700"/>
                <a:gd name="connsiteY816" fmla="*/ 351212 h 800786"/>
                <a:gd name="connsiteX817" fmla="*/ 825255 w 2044700"/>
                <a:gd name="connsiteY817" fmla="*/ 351212 h 800786"/>
                <a:gd name="connsiteX818" fmla="*/ 820370 w 2044700"/>
                <a:gd name="connsiteY818" fmla="*/ 351212 h 800786"/>
                <a:gd name="connsiteX819" fmla="*/ 820370 w 2044700"/>
                <a:gd name="connsiteY819" fmla="*/ 354449 h 800786"/>
                <a:gd name="connsiteX820" fmla="*/ 818741 w 2044700"/>
                <a:gd name="connsiteY820" fmla="*/ 360923 h 800786"/>
                <a:gd name="connsiteX821" fmla="*/ 815484 w 2044700"/>
                <a:gd name="connsiteY821" fmla="*/ 362542 h 800786"/>
                <a:gd name="connsiteX822" fmla="*/ 808970 w 2044700"/>
                <a:gd name="connsiteY822" fmla="*/ 362542 h 800786"/>
                <a:gd name="connsiteX823" fmla="*/ 800828 w 2044700"/>
                <a:gd name="connsiteY823" fmla="*/ 364161 h 800786"/>
                <a:gd name="connsiteX824" fmla="*/ 794314 w 2044700"/>
                <a:gd name="connsiteY824" fmla="*/ 367398 h 800786"/>
                <a:gd name="connsiteX825" fmla="*/ 784543 w 2044700"/>
                <a:gd name="connsiteY825" fmla="*/ 365779 h 800786"/>
                <a:gd name="connsiteX826" fmla="*/ 778029 w 2044700"/>
                <a:gd name="connsiteY826" fmla="*/ 364161 h 800786"/>
                <a:gd name="connsiteX827" fmla="*/ 774772 w 2044700"/>
                <a:gd name="connsiteY827" fmla="*/ 364161 h 800786"/>
                <a:gd name="connsiteX828" fmla="*/ 766630 w 2044700"/>
                <a:gd name="connsiteY828" fmla="*/ 360923 h 800786"/>
                <a:gd name="connsiteX829" fmla="*/ 766630 w 2044700"/>
                <a:gd name="connsiteY829" fmla="*/ 357686 h 800786"/>
                <a:gd name="connsiteX830" fmla="*/ 761745 w 2044700"/>
                <a:gd name="connsiteY830" fmla="*/ 356068 h 800786"/>
                <a:gd name="connsiteX831" fmla="*/ 761745 w 2044700"/>
                <a:gd name="connsiteY831" fmla="*/ 359305 h 800786"/>
                <a:gd name="connsiteX832" fmla="*/ 761745 w 2044700"/>
                <a:gd name="connsiteY832" fmla="*/ 362542 h 800786"/>
                <a:gd name="connsiteX833" fmla="*/ 753602 w 2044700"/>
                <a:gd name="connsiteY833" fmla="*/ 362542 h 800786"/>
                <a:gd name="connsiteX834" fmla="*/ 748717 w 2044700"/>
                <a:gd name="connsiteY834" fmla="*/ 364161 h 800786"/>
                <a:gd name="connsiteX835" fmla="*/ 742203 w 2044700"/>
                <a:gd name="connsiteY835" fmla="*/ 365779 h 800786"/>
                <a:gd name="connsiteX836" fmla="*/ 737317 w 2044700"/>
                <a:gd name="connsiteY836" fmla="*/ 362542 h 800786"/>
                <a:gd name="connsiteX837" fmla="*/ 734061 w 2044700"/>
                <a:gd name="connsiteY837" fmla="*/ 362542 h 800786"/>
                <a:gd name="connsiteX838" fmla="*/ 730804 w 2044700"/>
                <a:gd name="connsiteY838" fmla="*/ 364161 h 800786"/>
                <a:gd name="connsiteX839" fmla="*/ 727547 w 2044700"/>
                <a:gd name="connsiteY839" fmla="*/ 362542 h 800786"/>
                <a:gd name="connsiteX840" fmla="*/ 724290 w 2044700"/>
                <a:gd name="connsiteY840" fmla="*/ 362542 h 800786"/>
                <a:gd name="connsiteX841" fmla="*/ 722661 w 2044700"/>
                <a:gd name="connsiteY841" fmla="*/ 364161 h 800786"/>
                <a:gd name="connsiteX842" fmla="*/ 719404 w 2044700"/>
                <a:gd name="connsiteY842" fmla="*/ 364161 h 800786"/>
                <a:gd name="connsiteX843" fmla="*/ 716147 w 2044700"/>
                <a:gd name="connsiteY843" fmla="*/ 362542 h 800786"/>
                <a:gd name="connsiteX844" fmla="*/ 711262 w 2044700"/>
                <a:gd name="connsiteY844" fmla="*/ 364161 h 800786"/>
                <a:gd name="connsiteX845" fmla="*/ 708005 w 2044700"/>
                <a:gd name="connsiteY845" fmla="*/ 365779 h 800786"/>
                <a:gd name="connsiteX846" fmla="*/ 703120 w 2044700"/>
                <a:gd name="connsiteY846" fmla="*/ 364161 h 800786"/>
                <a:gd name="connsiteX847" fmla="*/ 696606 w 2044700"/>
                <a:gd name="connsiteY847" fmla="*/ 364161 h 800786"/>
                <a:gd name="connsiteX848" fmla="*/ 694977 w 2044700"/>
                <a:gd name="connsiteY848" fmla="*/ 362542 h 800786"/>
                <a:gd name="connsiteX849" fmla="*/ 691720 w 2044700"/>
                <a:gd name="connsiteY849" fmla="*/ 362542 h 800786"/>
                <a:gd name="connsiteX850" fmla="*/ 686835 w 2044700"/>
                <a:gd name="connsiteY850" fmla="*/ 365779 h 800786"/>
                <a:gd name="connsiteX851" fmla="*/ 680321 w 2044700"/>
                <a:gd name="connsiteY851" fmla="*/ 365779 h 800786"/>
                <a:gd name="connsiteX852" fmla="*/ 677064 w 2044700"/>
                <a:gd name="connsiteY852" fmla="*/ 365779 h 800786"/>
                <a:gd name="connsiteX853" fmla="*/ 670550 w 2044700"/>
                <a:gd name="connsiteY853" fmla="*/ 365779 h 800786"/>
                <a:gd name="connsiteX854" fmla="*/ 668922 w 2044700"/>
                <a:gd name="connsiteY854" fmla="*/ 360923 h 800786"/>
                <a:gd name="connsiteX855" fmla="*/ 668922 w 2044700"/>
                <a:gd name="connsiteY855" fmla="*/ 354449 h 800786"/>
                <a:gd name="connsiteX856" fmla="*/ 665665 w 2044700"/>
                <a:gd name="connsiteY856" fmla="*/ 356068 h 800786"/>
                <a:gd name="connsiteX857" fmla="*/ 662408 w 2044700"/>
                <a:gd name="connsiteY857" fmla="*/ 359305 h 800786"/>
                <a:gd name="connsiteX858" fmla="*/ 655894 w 2044700"/>
                <a:gd name="connsiteY858" fmla="*/ 362542 h 800786"/>
                <a:gd name="connsiteX859" fmla="*/ 654265 w 2044700"/>
                <a:gd name="connsiteY859" fmla="*/ 362542 h 800786"/>
                <a:gd name="connsiteX860" fmla="*/ 649380 w 2044700"/>
                <a:gd name="connsiteY860" fmla="*/ 364161 h 800786"/>
                <a:gd name="connsiteX861" fmla="*/ 646123 w 2044700"/>
                <a:gd name="connsiteY861" fmla="*/ 364161 h 800786"/>
                <a:gd name="connsiteX862" fmla="*/ 642866 w 2044700"/>
                <a:gd name="connsiteY862" fmla="*/ 364161 h 800786"/>
                <a:gd name="connsiteX863" fmla="*/ 639609 w 2044700"/>
                <a:gd name="connsiteY863" fmla="*/ 364161 h 800786"/>
                <a:gd name="connsiteX864" fmla="*/ 634724 w 2044700"/>
                <a:gd name="connsiteY864" fmla="*/ 362542 h 800786"/>
                <a:gd name="connsiteX865" fmla="*/ 631467 w 2044700"/>
                <a:gd name="connsiteY865" fmla="*/ 360923 h 800786"/>
                <a:gd name="connsiteX866" fmla="*/ 628210 w 2044700"/>
                <a:gd name="connsiteY866" fmla="*/ 357686 h 800786"/>
                <a:gd name="connsiteX867" fmla="*/ 628210 w 2044700"/>
                <a:gd name="connsiteY867" fmla="*/ 354449 h 800786"/>
                <a:gd name="connsiteX868" fmla="*/ 624953 w 2044700"/>
                <a:gd name="connsiteY868" fmla="*/ 354449 h 800786"/>
                <a:gd name="connsiteX869" fmla="*/ 624953 w 2044700"/>
                <a:gd name="connsiteY869" fmla="*/ 357686 h 800786"/>
                <a:gd name="connsiteX870" fmla="*/ 621696 w 2044700"/>
                <a:gd name="connsiteY870" fmla="*/ 359305 h 800786"/>
                <a:gd name="connsiteX871" fmla="*/ 618439 w 2044700"/>
                <a:gd name="connsiteY871" fmla="*/ 359305 h 800786"/>
                <a:gd name="connsiteX872" fmla="*/ 615182 w 2044700"/>
                <a:gd name="connsiteY872" fmla="*/ 357686 h 800786"/>
                <a:gd name="connsiteX873" fmla="*/ 611925 w 2044700"/>
                <a:gd name="connsiteY873" fmla="*/ 354449 h 800786"/>
                <a:gd name="connsiteX874" fmla="*/ 608668 w 2044700"/>
                <a:gd name="connsiteY874" fmla="*/ 354449 h 800786"/>
                <a:gd name="connsiteX875" fmla="*/ 605411 w 2044700"/>
                <a:gd name="connsiteY875" fmla="*/ 347974 h 800786"/>
                <a:gd name="connsiteX876" fmla="*/ 605411 w 2044700"/>
                <a:gd name="connsiteY876" fmla="*/ 344737 h 800786"/>
                <a:gd name="connsiteX877" fmla="*/ 602154 w 2044700"/>
                <a:gd name="connsiteY877" fmla="*/ 339881 h 800786"/>
                <a:gd name="connsiteX878" fmla="*/ 600526 w 2044700"/>
                <a:gd name="connsiteY878" fmla="*/ 336644 h 800786"/>
                <a:gd name="connsiteX879" fmla="*/ 600526 w 2044700"/>
                <a:gd name="connsiteY879" fmla="*/ 333407 h 800786"/>
                <a:gd name="connsiteX880" fmla="*/ 602154 w 2044700"/>
                <a:gd name="connsiteY880" fmla="*/ 330170 h 800786"/>
                <a:gd name="connsiteX881" fmla="*/ 607040 w 2044700"/>
                <a:gd name="connsiteY881" fmla="*/ 325314 h 800786"/>
                <a:gd name="connsiteX882" fmla="*/ 605411 w 2044700"/>
                <a:gd name="connsiteY882" fmla="*/ 320458 h 800786"/>
                <a:gd name="connsiteX883" fmla="*/ 605411 w 2044700"/>
                <a:gd name="connsiteY883" fmla="*/ 317220 h 800786"/>
                <a:gd name="connsiteX884" fmla="*/ 602154 w 2044700"/>
                <a:gd name="connsiteY884" fmla="*/ 313983 h 800786"/>
                <a:gd name="connsiteX885" fmla="*/ 598897 w 2044700"/>
                <a:gd name="connsiteY885" fmla="*/ 312365 h 800786"/>
                <a:gd name="connsiteX886" fmla="*/ 595641 w 2044700"/>
                <a:gd name="connsiteY886" fmla="*/ 309127 h 800786"/>
                <a:gd name="connsiteX887" fmla="*/ 592384 w 2044700"/>
                <a:gd name="connsiteY887" fmla="*/ 309127 h 800786"/>
                <a:gd name="connsiteX888" fmla="*/ 589127 w 2044700"/>
                <a:gd name="connsiteY888" fmla="*/ 305890 h 800786"/>
                <a:gd name="connsiteX889" fmla="*/ 587498 w 2044700"/>
                <a:gd name="connsiteY889" fmla="*/ 301034 h 800786"/>
                <a:gd name="connsiteX890" fmla="*/ 584241 w 2044700"/>
                <a:gd name="connsiteY890" fmla="*/ 297797 h 800786"/>
                <a:gd name="connsiteX891" fmla="*/ 584241 w 2044700"/>
                <a:gd name="connsiteY891" fmla="*/ 296178 h 800786"/>
                <a:gd name="connsiteX892" fmla="*/ 587498 w 2044700"/>
                <a:gd name="connsiteY892" fmla="*/ 291322 h 800786"/>
                <a:gd name="connsiteX893" fmla="*/ 590755 w 2044700"/>
                <a:gd name="connsiteY893" fmla="*/ 288085 h 800786"/>
                <a:gd name="connsiteX894" fmla="*/ 595641 w 2044700"/>
                <a:gd name="connsiteY894" fmla="*/ 288085 h 800786"/>
                <a:gd name="connsiteX895" fmla="*/ 600526 w 2044700"/>
                <a:gd name="connsiteY895" fmla="*/ 288085 h 800786"/>
                <a:gd name="connsiteX896" fmla="*/ 603783 w 2044700"/>
                <a:gd name="connsiteY896" fmla="*/ 286467 h 800786"/>
                <a:gd name="connsiteX897" fmla="*/ 613554 w 2044700"/>
                <a:gd name="connsiteY897" fmla="*/ 284848 h 800786"/>
                <a:gd name="connsiteX898" fmla="*/ 471065 w 2044700"/>
                <a:gd name="connsiteY898" fmla="*/ 282116 h 800786"/>
                <a:gd name="connsiteX899" fmla="*/ 473707 w 2044700"/>
                <a:gd name="connsiteY899" fmla="*/ 283335 h 800786"/>
                <a:gd name="connsiteX900" fmla="*/ 473707 w 2044700"/>
                <a:gd name="connsiteY900" fmla="*/ 289832 h 800786"/>
                <a:gd name="connsiteX901" fmla="*/ 476958 w 2044700"/>
                <a:gd name="connsiteY901" fmla="*/ 291457 h 800786"/>
                <a:gd name="connsiteX902" fmla="*/ 483461 w 2044700"/>
                <a:gd name="connsiteY902" fmla="*/ 289832 h 800786"/>
                <a:gd name="connsiteX903" fmla="*/ 486713 w 2044700"/>
                <a:gd name="connsiteY903" fmla="*/ 288208 h 800786"/>
                <a:gd name="connsiteX904" fmla="*/ 494842 w 2044700"/>
                <a:gd name="connsiteY904" fmla="*/ 286584 h 800786"/>
                <a:gd name="connsiteX905" fmla="*/ 499719 w 2044700"/>
                <a:gd name="connsiteY905" fmla="*/ 289832 h 800786"/>
                <a:gd name="connsiteX906" fmla="*/ 507848 w 2044700"/>
                <a:gd name="connsiteY906" fmla="*/ 293081 h 800786"/>
                <a:gd name="connsiteX907" fmla="*/ 506222 w 2044700"/>
                <a:gd name="connsiteY907" fmla="*/ 296330 h 800786"/>
                <a:gd name="connsiteX908" fmla="*/ 506222 w 2044700"/>
                <a:gd name="connsiteY908" fmla="*/ 299579 h 800786"/>
                <a:gd name="connsiteX909" fmla="*/ 507848 w 2044700"/>
                <a:gd name="connsiteY909" fmla="*/ 302828 h 800786"/>
                <a:gd name="connsiteX910" fmla="*/ 507848 w 2044700"/>
                <a:gd name="connsiteY910" fmla="*/ 310950 h 800786"/>
                <a:gd name="connsiteX911" fmla="*/ 506222 w 2044700"/>
                <a:gd name="connsiteY911" fmla="*/ 314199 h 800786"/>
                <a:gd name="connsiteX912" fmla="*/ 507848 w 2044700"/>
                <a:gd name="connsiteY912" fmla="*/ 317448 h 800786"/>
                <a:gd name="connsiteX913" fmla="*/ 509473 w 2044700"/>
                <a:gd name="connsiteY913" fmla="*/ 320696 h 800786"/>
                <a:gd name="connsiteX914" fmla="*/ 509473 w 2044700"/>
                <a:gd name="connsiteY914" fmla="*/ 322321 h 800786"/>
                <a:gd name="connsiteX915" fmla="*/ 512725 w 2044700"/>
                <a:gd name="connsiteY915" fmla="*/ 325570 h 800786"/>
                <a:gd name="connsiteX916" fmla="*/ 511099 w 2044700"/>
                <a:gd name="connsiteY916" fmla="*/ 328818 h 800786"/>
                <a:gd name="connsiteX917" fmla="*/ 512725 w 2044700"/>
                <a:gd name="connsiteY917" fmla="*/ 333692 h 800786"/>
                <a:gd name="connsiteX918" fmla="*/ 507848 w 2044700"/>
                <a:gd name="connsiteY918" fmla="*/ 333692 h 800786"/>
                <a:gd name="connsiteX919" fmla="*/ 506222 w 2044700"/>
                <a:gd name="connsiteY919" fmla="*/ 330443 h 800786"/>
                <a:gd name="connsiteX920" fmla="*/ 501345 w 2044700"/>
                <a:gd name="connsiteY920" fmla="*/ 332067 h 800786"/>
                <a:gd name="connsiteX921" fmla="*/ 501345 w 2044700"/>
                <a:gd name="connsiteY921" fmla="*/ 336941 h 800786"/>
                <a:gd name="connsiteX922" fmla="*/ 506222 w 2044700"/>
                <a:gd name="connsiteY922" fmla="*/ 336941 h 800786"/>
                <a:gd name="connsiteX923" fmla="*/ 506222 w 2044700"/>
                <a:gd name="connsiteY923" fmla="*/ 340189 h 800786"/>
                <a:gd name="connsiteX924" fmla="*/ 501345 w 2044700"/>
                <a:gd name="connsiteY924" fmla="*/ 345063 h 800786"/>
                <a:gd name="connsiteX925" fmla="*/ 498093 w 2044700"/>
                <a:gd name="connsiteY925" fmla="*/ 348312 h 800786"/>
                <a:gd name="connsiteX926" fmla="*/ 491590 w 2044700"/>
                <a:gd name="connsiteY926" fmla="*/ 349936 h 800786"/>
                <a:gd name="connsiteX927" fmla="*/ 488339 w 2044700"/>
                <a:gd name="connsiteY927" fmla="*/ 348312 h 800786"/>
                <a:gd name="connsiteX928" fmla="*/ 485087 w 2044700"/>
                <a:gd name="connsiteY928" fmla="*/ 348312 h 800786"/>
                <a:gd name="connsiteX929" fmla="*/ 480210 w 2044700"/>
                <a:gd name="connsiteY929" fmla="*/ 348312 h 800786"/>
                <a:gd name="connsiteX930" fmla="*/ 475333 w 2044700"/>
                <a:gd name="connsiteY930" fmla="*/ 348312 h 800786"/>
                <a:gd name="connsiteX931" fmla="*/ 472081 w 2044700"/>
                <a:gd name="connsiteY931" fmla="*/ 349936 h 800786"/>
                <a:gd name="connsiteX932" fmla="*/ 457449 w 2044700"/>
                <a:gd name="connsiteY932" fmla="*/ 348312 h 800786"/>
                <a:gd name="connsiteX933" fmla="*/ 455823 w 2044700"/>
                <a:gd name="connsiteY933" fmla="*/ 341814 h 800786"/>
                <a:gd name="connsiteX934" fmla="*/ 455823 w 2044700"/>
                <a:gd name="connsiteY934" fmla="*/ 336941 h 800786"/>
                <a:gd name="connsiteX935" fmla="*/ 452572 w 2044700"/>
                <a:gd name="connsiteY935" fmla="*/ 332067 h 800786"/>
                <a:gd name="connsiteX936" fmla="*/ 455823 w 2044700"/>
                <a:gd name="connsiteY936" fmla="*/ 328818 h 800786"/>
                <a:gd name="connsiteX937" fmla="*/ 460701 w 2044700"/>
                <a:gd name="connsiteY937" fmla="*/ 327194 h 800786"/>
                <a:gd name="connsiteX938" fmla="*/ 462326 w 2044700"/>
                <a:gd name="connsiteY938" fmla="*/ 323945 h 800786"/>
                <a:gd name="connsiteX939" fmla="*/ 455823 w 2044700"/>
                <a:gd name="connsiteY939" fmla="*/ 323945 h 800786"/>
                <a:gd name="connsiteX940" fmla="*/ 450946 w 2044700"/>
                <a:gd name="connsiteY940" fmla="*/ 325570 h 800786"/>
                <a:gd name="connsiteX941" fmla="*/ 447695 w 2044700"/>
                <a:gd name="connsiteY941" fmla="*/ 328818 h 800786"/>
                <a:gd name="connsiteX942" fmla="*/ 442817 w 2044700"/>
                <a:gd name="connsiteY942" fmla="*/ 328818 h 800786"/>
                <a:gd name="connsiteX943" fmla="*/ 436314 w 2044700"/>
                <a:gd name="connsiteY943" fmla="*/ 328818 h 800786"/>
                <a:gd name="connsiteX944" fmla="*/ 429811 w 2044700"/>
                <a:gd name="connsiteY944" fmla="*/ 325570 h 800786"/>
                <a:gd name="connsiteX945" fmla="*/ 424934 w 2044700"/>
                <a:gd name="connsiteY945" fmla="*/ 328818 h 800786"/>
                <a:gd name="connsiteX946" fmla="*/ 421682 w 2044700"/>
                <a:gd name="connsiteY946" fmla="*/ 330443 h 800786"/>
                <a:gd name="connsiteX947" fmla="*/ 413554 w 2044700"/>
                <a:gd name="connsiteY947" fmla="*/ 327194 h 800786"/>
                <a:gd name="connsiteX948" fmla="*/ 413554 w 2044700"/>
                <a:gd name="connsiteY948" fmla="*/ 323945 h 800786"/>
                <a:gd name="connsiteX949" fmla="*/ 415179 w 2044700"/>
                <a:gd name="connsiteY949" fmla="*/ 320696 h 800786"/>
                <a:gd name="connsiteX950" fmla="*/ 411928 w 2044700"/>
                <a:gd name="connsiteY950" fmla="*/ 319072 h 800786"/>
                <a:gd name="connsiteX951" fmla="*/ 408676 w 2044700"/>
                <a:gd name="connsiteY951" fmla="*/ 319072 h 800786"/>
                <a:gd name="connsiteX952" fmla="*/ 403799 w 2044700"/>
                <a:gd name="connsiteY952" fmla="*/ 319072 h 800786"/>
                <a:gd name="connsiteX953" fmla="*/ 400548 w 2044700"/>
                <a:gd name="connsiteY953" fmla="*/ 315823 h 800786"/>
                <a:gd name="connsiteX954" fmla="*/ 397296 w 2044700"/>
                <a:gd name="connsiteY954" fmla="*/ 317448 h 800786"/>
                <a:gd name="connsiteX955" fmla="*/ 395670 w 2044700"/>
                <a:gd name="connsiteY955" fmla="*/ 312574 h 800786"/>
                <a:gd name="connsiteX956" fmla="*/ 395670 w 2044700"/>
                <a:gd name="connsiteY956" fmla="*/ 309325 h 800786"/>
                <a:gd name="connsiteX957" fmla="*/ 387542 w 2044700"/>
                <a:gd name="connsiteY957" fmla="*/ 310950 h 800786"/>
                <a:gd name="connsiteX958" fmla="*/ 384290 w 2044700"/>
                <a:gd name="connsiteY958" fmla="*/ 307701 h 800786"/>
                <a:gd name="connsiteX959" fmla="*/ 385916 w 2044700"/>
                <a:gd name="connsiteY959" fmla="*/ 299579 h 800786"/>
                <a:gd name="connsiteX960" fmla="*/ 381039 w 2044700"/>
                <a:gd name="connsiteY960" fmla="*/ 294706 h 800786"/>
                <a:gd name="connsiteX961" fmla="*/ 381039 w 2044700"/>
                <a:gd name="connsiteY961" fmla="*/ 288208 h 800786"/>
                <a:gd name="connsiteX962" fmla="*/ 397296 w 2044700"/>
                <a:gd name="connsiteY962" fmla="*/ 288208 h 800786"/>
                <a:gd name="connsiteX963" fmla="*/ 403799 w 2044700"/>
                <a:gd name="connsiteY963" fmla="*/ 293081 h 800786"/>
                <a:gd name="connsiteX964" fmla="*/ 407051 w 2044700"/>
                <a:gd name="connsiteY964" fmla="*/ 294706 h 800786"/>
                <a:gd name="connsiteX965" fmla="*/ 408676 w 2044700"/>
                <a:gd name="connsiteY965" fmla="*/ 297955 h 800786"/>
                <a:gd name="connsiteX966" fmla="*/ 415179 w 2044700"/>
                <a:gd name="connsiteY966" fmla="*/ 299579 h 800786"/>
                <a:gd name="connsiteX967" fmla="*/ 416805 w 2044700"/>
                <a:gd name="connsiteY967" fmla="*/ 304452 h 800786"/>
                <a:gd name="connsiteX968" fmla="*/ 420057 w 2044700"/>
                <a:gd name="connsiteY968" fmla="*/ 307701 h 800786"/>
                <a:gd name="connsiteX969" fmla="*/ 420057 w 2044700"/>
                <a:gd name="connsiteY969" fmla="*/ 309325 h 800786"/>
                <a:gd name="connsiteX970" fmla="*/ 423308 w 2044700"/>
                <a:gd name="connsiteY970" fmla="*/ 310950 h 800786"/>
                <a:gd name="connsiteX971" fmla="*/ 429811 w 2044700"/>
                <a:gd name="connsiteY971" fmla="*/ 310950 h 800786"/>
                <a:gd name="connsiteX972" fmla="*/ 429811 w 2044700"/>
                <a:gd name="connsiteY972" fmla="*/ 314199 h 800786"/>
                <a:gd name="connsiteX973" fmla="*/ 434689 w 2044700"/>
                <a:gd name="connsiteY973" fmla="*/ 317448 h 800786"/>
                <a:gd name="connsiteX974" fmla="*/ 436314 w 2044700"/>
                <a:gd name="connsiteY974" fmla="*/ 319072 h 800786"/>
                <a:gd name="connsiteX975" fmla="*/ 439566 w 2044700"/>
                <a:gd name="connsiteY975" fmla="*/ 319072 h 800786"/>
                <a:gd name="connsiteX976" fmla="*/ 444443 w 2044700"/>
                <a:gd name="connsiteY976" fmla="*/ 319072 h 800786"/>
                <a:gd name="connsiteX977" fmla="*/ 437940 w 2044700"/>
                <a:gd name="connsiteY977" fmla="*/ 315823 h 800786"/>
                <a:gd name="connsiteX978" fmla="*/ 436314 w 2044700"/>
                <a:gd name="connsiteY978" fmla="*/ 310950 h 800786"/>
                <a:gd name="connsiteX979" fmla="*/ 433063 w 2044700"/>
                <a:gd name="connsiteY979" fmla="*/ 310950 h 800786"/>
                <a:gd name="connsiteX980" fmla="*/ 429811 w 2044700"/>
                <a:gd name="connsiteY980" fmla="*/ 307701 h 800786"/>
                <a:gd name="connsiteX981" fmla="*/ 423308 w 2044700"/>
                <a:gd name="connsiteY981" fmla="*/ 302828 h 800786"/>
                <a:gd name="connsiteX982" fmla="*/ 426560 w 2044700"/>
                <a:gd name="connsiteY982" fmla="*/ 296330 h 800786"/>
                <a:gd name="connsiteX983" fmla="*/ 431437 w 2044700"/>
                <a:gd name="connsiteY983" fmla="*/ 294706 h 800786"/>
                <a:gd name="connsiteX984" fmla="*/ 436314 w 2044700"/>
                <a:gd name="connsiteY984" fmla="*/ 296330 h 800786"/>
                <a:gd name="connsiteX985" fmla="*/ 442817 w 2044700"/>
                <a:gd name="connsiteY985" fmla="*/ 297955 h 800786"/>
                <a:gd name="connsiteX986" fmla="*/ 447695 w 2044700"/>
                <a:gd name="connsiteY986" fmla="*/ 302828 h 800786"/>
                <a:gd name="connsiteX987" fmla="*/ 452572 w 2044700"/>
                <a:gd name="connsiteY987" fmla="*/ 306077 h 800786"/>
                <a:gd name="connsiteX988" fmla="*/ 457449 w 2044700"/>
                <a:gd name="connsiteY988" fmla="*/ 307701 h 800786"/>
                <a:gd name="connsiteX989" fmla="*/ 460701 w 2044700"/>
                <a:gd name="connsiteY989" fmla="*/ 310950 h 800786"/>
                <a:gd name="connsiteX990" fmla="*/ 467204 w 2044700"/>
                <a:gd name="connsiteY990" fmla="*/ 312574 h 800786"/>
                <a:gd name="connsiteX991" fmla="*/ 467204 w 2044700"/>
                <a:gd name="connsiteY991" fmla="*/ 310950 h 800786"/>
                <a:gd name="connsiteX992" fmla="*/ 463952 w 2044700"/>
                <a:gd name="connsiteY992" fmla="*/ 307701 h 800786"/>
                <a:gd name="connsiteX993" fmla="*/ 460701 w 2044700"/>
                <a:gd name="connsiteY993" fmla="*/ 302828 h 800786"/>
                <a:gd name="connsiteX994" fmla="*/ 457449 w 2044700"/>
                <a:gd name="connsiteY994" fmla="*/ 299579 h 800786"/>
                <a:gd name="connsiteX995" fmla="*/ 452572 w 2044700"/>
                <a:gd name="connsiteY995" fmla="*/ 297955 h 800786"/>
                <a:gd name="connsiteX996" fmla="*/ 447695 w 2044700"/>
                <a:gd name="connsiteY996" fmla="*/ 297955 h 800786"/>
                <a:gd name="connsiteX997" fmla="*/ 447695 w 2044700"/>
                <a:gd name="connsiteY997" fmla="*/ 293081 h 800786"/>
                <a:gd name="connsiteX998" fmla="*/ 442817 w 2044700"/>
                <a:gd name="connsiteY998" fmla="*/ 291457 h 800786"/>
                <a:gd name="connsiteX999" fmla="*/ 437940 w 2044700"/>
                <a:gd name="connsiteY999" fmla="*/ 291457 h 800786"/>
                <a:gd name="connsiteX1000" fmla="*/ 441192 w 2044700"/>
                <a:gd name="connsiteY1000" fmla="*/ 284959 h 800786"/>
                <a:gd name="connsiteX1001" fmla="*/ 449320 w 2044700"/>
                <a:gd name="connsiteY1001" fmla="*/ 283335 h 800786"/>
                <a:gd name="connsiteX1002" fmla="*/ 449320 w 2044700"/>
                <a:gd name="connsiteY1002" fmla="*/ 288208 h 800786"/>
                <a:gd name="connsiteX1003" fmla="*/ 457449 w 2044700"/>
                <a:gd name="connsiteY1003" fmla="*/ 283335 h 800786"/>
                <a:gd name="connsiteX1004" fmla="*/ 460701 w 2044700"/>
                <a:gd name="connsiteY1004" fmla="*/ 286584 h 800786"/>
                <a:gd name="connsiteX1005" fmla="*/ 465578 w 2044700"/>
                <a:gd name="connsiteY1005" fmla="*/ 286584 h 800786"/>
                <a:gd name="connsiteX1006" fmla="*/ 467204 w 2044700"/>
                <a:gd name="connsiteY1006" fmla="*/ 283335 h 800786"/>
                <a:gd name="connsiteX1007" fmla="*/ 471065 w 2044700"/>
                <a:gd name="connsiteY1007" fmla="*/ 282116 h 800786"/>
                <a:gd name="connsiteX1008" fmla="*/ 301777 w 2044700"/>
                <a:gd name="connsiteY1008" fmla="*/ 280114 h 800786"/>
                <a:gd name="connsiteX1009" fmla="*/ 308267 w 2044700"/>
                <a:gd name="connsiteY1009" fmla="*/ 280114 h 800786"/>
                <a:gd name="connsiteX1010" fmla="*/ 311512 w 2044700"/>
                <a:gd name="connsiteY1010" fmla="*/ 281730 h 800786"/>
                <a:gd name="connsiteX1011" fmla="*/ 313135 w 2044700"/>
                <a:gd name="connsiteY1011" fmla="*/ 289809 h 800786"/>
                <a:gd name="connsiteX1012" fmla="*/ 314758 w 2044700"/>
                <a:gd name="connsiteY1012" fmla="*/ 297888 h 800786"/>
                <a:gd name="connsiteX1013" fmla="*/ 318003 w 2044700"/>
                <a:gd name="connsiteY1013" fmla="*/ 304352 h 800786"/>
                <a:gd name="connsiteX1014" fmla="*/ 316380 w 2044700"/>
                <a:gd name="connsiteY1014" fmla="*/ 305968 h 800786"/>
                <a:gd name="connsiteX1015" fmla="*/ 326115 w 2044700"/>
                <a:gd name="connsiteY1015" fmla="*/ 309199 h 800786"/>
                <a:gd name="connsiteX1016" fmla="*/ 327738 w 2044700"/>
                <a:gd name="connsiteY1016" fmla="*/ 312431 h 800786"/>
                <a:gd name="connsiteX1017" fmla="*/ 322870 w 2044700"/>
                <a:gd name="connsiteY1017" fmla="*/ 315663 h 800786"/>
                <a:gd name="connsiteX1018" fmla="*/ 330983 w 2044700"/>
                <a:gd name="connsiteY1018" fmla="*/ 314047 h 800786"/>
                <a:gd name="connsiteX1019" fmla="*/ 337473 w 2044700"/>
                <a:gd name="connsiteY1019" fmla="*/ 314047 h 800786"/>
                <a:gd name="connsiteX1020" fmla="*/ 342340 w 2044700"/>
                <a:gd name="connsiteY1020" fmla="*/ 317279 h 800786"/>
                <a:gd name="connsiteX1021" fmla="*/ 343963 w 2044700"/>
                <a:gd name="connsiteY1021" fmla="*/ 312431 h 800786"/>
                <a:gd name="connsiteX1022" fmla="*/ 347208 w 2044700"/>
                <a:gd name="connsiteY1022" fmla="*/ 310815 h 800786"/>
                <a:gd name="connsiteX1023" fmla="*/ 356943 w 2044700"/>
                <a:gd name="connsiteY1023" fmla="*/ 309199 h 800786"/>
                <a:gd name="connsiteX1024" fmla="*/ 366678 w 2044700"/>
                <a:gd name="connsiteY1024" fmla="*/ 312431 h 800786"/>
                <a:gd name="connsiteX1025" fmla="*/ 368301 w 2044700"/>
                <a:gd name="connsiteY1025" fmla="*/ 317279 h 800786"/>
                <a:gd name="connsiteX1026" fmla="*/ 368301 w 2044700"/>
                <a:gd name="connsiteY1026" fmla="*/ 322126 h 800786"/>
                <a:gd name="connsiteX1027" fmla="*/ 365056 w 2044700"/>
                <a:gd name="connsiteY1027" fmla="*/ 325358 h 800786"/>
                <a:gd name="connsiteX1028" fmla="*/ 365056 w 2044700"/>
                <a:gd name="connsiteY1028" fmla="*/ 328590 h 800786"/>
                <a:gd name="connsiteX1029" fmla="*/ 361811 w 2044700"/>
                <a:gd name="connsiteY1029" fmla="*/ 336669 h 800786"/>
                <a:gd name="connsiteX1030" fmla="*/ 356943 w 2044700"/>
                <a:gd name="connsiteY1030" fmla="*/ 339901 h 800786"/>
                <a:gd name="connsiteX1031" fmla="*/ 356943 w 2044700"/>
                <a:gd name="connsiteY1031" fmla="*/ 344748 h 800786"/>
                <a:gd name="connsiteX1032" fmla="*/ 352076 w 2044700"/>
                <a:gd name="connsiteY1032" fmla="*/ 346364 h 800786"/>
                <a:gd name="connsiteX1033" fmla="*/ 347208 w 2044700"/>
                <a:gd name="connsiteY1033" fmla="*/ 349596 h 800786"/>
                <a:gd name="connsiteX1034" fmla="*/ 342340 w 2044700"/>
                <a:gd name="connsiteY1034" fmla="*/ 349596 h 800786"/>
                <a:gd name="connsiteX1035" fmla="*/ 339095 w 2044700"/>
                <a:gd name="connsiteY1035" fmla="*/ 351212 h 800786"/>
                <a:gd name="connsiteX1036" fmla="*/ 334228 w 2044700"/>
                <a:gd name="connsiteY1036" fmla="*/ 351212 h 800786"/>
                <a:gd name="connsiteX1037" fmla="*/ 329360 w 2044700"/>
                <a:gd name="connsiteY1037" fmla="*/ 349596 h 800786"/>
                <a:gd name="connsiteX1038" fmla="*/ 327738 w 2044700"/>
                <a:gd name="connsiteY1038" fmla="*/ 346364 h 800786"/>
                <a:gd name="connsiteX1039" fmla="*/ 322870 w 2044700"/>
                <a:gd name="connsiteY1039" fmla="*/ 347980 h 800786"/>
                <a:gd name="connsiteX1040" fmla="*/ 319625 w 2044700"/>
                <a:gd name="connsiteY1040" fmla="*/ 351212 h 800786"/>
                <a:gd name="connsiteX1041" fmla="*/ 316380 w 2044700"/>
                <a:gd name="connsiteY1041" fmla="*/ 349596 h 800786"/>
                <a:gd name="connsiteX1042" fmla="*/ 311512 w 2044700"/>
                <a:gd name="connsiteY1042" fmla="*/ 347980 h 800786"/>
                <a:gd name="connsiteX1043" fmla="*/ 301777 w 2044700"/>
                <a:gd name="connsiteY1043" fmla="*/ 349596 h 800786"/>
                <a:gd name="connsiteX1044" fmla="*/ 298532 w 2044700"/>
                <a:gd name="connsiteY1044" fmla="*/ 349596 h 800786"/>
                <a:gd name="connsiteX1045" fmla="*/ 292042 w 2044700"/>
                <a:gd name="connsiteY1045" fmla="*/ 354443 h 800786"/>
                <a:gd name="connsiteX1046" fmla="*/ 288797 w 2044700"/>
                <a:gd name="connsiteY1046" fmla="*/ 354443 h 800786"/>
                <a:gd name="connsiteX1047" fmla="*/ 280685 w 2044700"/>
                <a:gd name="connsiteY1047" fmla="*/ 356059 h 800786"/>
                <a:gd name="connsiteX1048" fmla="*/ 280685 w 2044700"/>
                <a:gd name="connsiteY1048" fmla="*/ 354443 h 800786"/>
                <a:gd name="connsiteX1049" fmla="*/ 279062 w 2044700"/>
                <a:gd name="connsiteY1049" fmla="*/ 354443 h 800786"/>
                <a:gd name="connsiteX1050" fmla="*/ 272572 w 2044700"/>
                <a:gd name="connsiteY1050" fmla="*/ 357675 h 800786"/>
                <a:gd name="connsiteX1051" fmla="*/ 269327 w 2044700"/>
                <a:gd name="connsiteY1051" fmla="*/ 359291 h 800786"/>
                <a:gd name="connsiteX1052" fmla="*/ 256347 w 2044700"/>
                <a:gd name="connsiteY1052" fmla="*/ 364138 h 800786"/>
                <a:gd name="connsiteX1053" fmla="*/ 241744 w 2044700"/>
                <a:gd name="connsiteY1053" fmla="*/ 367370 h 800786"/>
                <a:gd name="connsiteX1054" fmla="*/ 232009 w 2044700"/>
                <a:gd name="connsiteY1054" fmla="*/ 368986 h 800786"/>
                <a:gd name="connsiteX1055" fmla="*/ 222274 w 2044700"/>
                <a:gd name="connsiteY1055" fmla="*/ 367370 h 800786"/>
                <a:gd name="connsiteX1056" fmla="*/ 214161 w 2044700"/>
                <a:gd name="connsiteY1056" fmla="*/ 364138 h 800786"/>
                <a:gd name="connsiteX1057" fmla="*/ 209294 w 2044700"/>
                <a:gd name="connsiteY1057" fmla="*/ 360907 h 800786"/>
                <a:gd name="connsiteX1058" fmla="*/ 207671 w 2044700"/>
                <a:gd name="connsiteY1058" fmla="*/ 357675 h 800786"/>
                <a:gd name="connsiteX1059" fmla="*/ 220651 w 2044700"/>
                <a:gd name="connsiteY1059" fmla="*/ 352827 h 800786"/>
                <a:gd name="connsiteX1060" fmla="*/ 225519 w 2044700"/>
                <a:gd name="connsiteY1060" fmla="*/ 351212 h 800786"/>
                <a:gd name="connsiteX1061" fmla="*/ 232009 w 2044700"/>
                <a:gd name="connsiteY1061" fmla="*/ 347980 h 800786"/>
                <a:gd name="connsiteX1062" fmla="*/ 238499 w 2044700"/>
                <a:gd name="connsiteY1062" fmla="*/ 346364 h 800786"/>
                <a:gd name="connsiteX1063" fmla="*/ 249857 w 2044700"/>
                <a:gd name="connsiteY1063" fmla="*/ 346364 h 800786"/>
                <a:gd name="connsiteX1064" fmla="*/ 257969 w 2044700"/>
                <a:gd name="connsiteY1064" fmla="*/ 344748 h 800786"/>
                <a:gd name="connsiteX1065" fmla="*/ 261214 w 2044700"/>
                <a:gd name="connsiteY1065" fmla="*/ 343132 h 800786"/>
                <a:gd name="connsiteX1066" fmla="*/ 267704 w 2044700"/>
                <a:gd name="connsiteY1066" fmla="*/ 339901 h 800786"/>
                <a:gd name="connsiteX1067" fmla="*/ 267704 w 2044700"/>
                <a:gd name="connsiteY1067" fmla="*/ 336669 h 800786"/>
                <a:gd name="connsiteX1068" fmla="*/ 262837 w 2044700"/>
                <a:gd name="connsiteY1068" fmla="*/ 338285 h 800786"/>
                <a:gd name="connsiteX1069" fmla="*/ 257969 w 2044700"/>
                <a:gd name="connsiteY1069" fmla="*/ 339901 h 800786"/>
                <a:gd name="connsiteX1070" fmla="*/ 254724 w 2044700"/>
                <a:gd name="connsiteY1070" fmla="*/ 341516 h 800786"/>
                <a:gd name="connsiteX1071" fmla="*/ 248234 w 2044700"/>
                <a:gd name="connsiteY1071" fmla="*/ 344748 h 800786"/>
                <a:gd name="connsiteX1072" fmla="*/ 244989 w 2044700"/>
                <a:gd name="connsiteY1072" fmla="*/ 341516 h 800786"/>
                <a:gd name="connsiteX1073" fmla="*/ 241744 w 2044700"/>
                <a:gd name="connsiteY1073" fmla="*/ 341516 h 800786"/>
                <a:gd name="connsiteX1074" fmla="*/ 238499 w 2044700"/>
                <a:gd name="connsiteY1074" fmla="*/ 339901 h 800786"/>
                <a:gd name="connsiteX1075" fmla="*/ 233632 w 2044700"/>
                <a:gd name="connsiteY1075" fmla="*/ 343132 h 800786"/>
                <a:gd name="connsiteX1076" fmla="*/ 230386 w 2044700"/>
                <a:gd name="connsiteY1076" fmla="*/ 343132 h 800786"/>
                <a:gd name="connsiteX1077" fmla="*/ 225519 w 2044700"/>
                <a:gd name="connsiteY1077" fmla="*/ 344748 h 800786"/>
                <a:gd name="connsiteX1078" fmla="*/ 220651 w 2044700"/>
                <a:gd name="connsiteY1078" fmla="*/ 347980 h 800786"/>
                <a:gd name="connsiteX1079" fmla="*/ 215784 w 2044700"/>
                <a:gd name="connsiteY1079" fmla="*/ 346364 h 800786"/>
                <a:gd name="connsiteX1080" fmla="*/ 215784 w 2044700"/>
                <a:gd name="connsiteY1080" fmla="*/ 343132 h 800786"/>
                <a:gd name="connsiteX1081" fmla="*/ 219029 w 2044700"/>
                <a:gd name="connsiteY1081" fmla="*/ 336669 h 800786"/>
                <a:gd name="connsiteX1082" fmla="*/ 212539 w 2044700"/>
                <a:gd name="connsiteY1082" fmla="*/ 333437 h 800786"/>
                <a:gd name="connsiteX1083" fmla="*/ 210916 w 2044700"/>
                <a:gd name="connsiteY1083" fmla="*/ 341516 h 800786"/>
                <a:gd name="connsiteX1084" fmla="*/ 206049 w 2044700"/>
                <a:gd name="connsiteY1084" fmla="*/ 339901 h 800786"/>
                <a:gd name="connsiteX1085" fmla="*/ 206049 w 2044700"/>
                <a:gd name="connsiteY1085" fmla="*/ 344748 h 800786"/>
                <a:gd name="connsiteX1086" fmla="*/ 201181 w 2044700"/>
                <a:gd name="connsiteY1086" fmla="*/ 347980 h 800786"/>
                <a:gd name="connsiteX1087" fmla="*/ 191446 w 2044700"/>
                <a:gd name="connsiteY1087" fmla="*/ 347980 h 800786"/>
                <a:gd name="connsiteX1088" fmla="*/ 188201 w 2044700"/>
                <a:gd name="connsiteY1088" fmla="*/ 346364 h 800786"/>
                <a:gd name="connsiteX1089" fmla="*/ 184956 w 2044700"/>
                <a:gd name="connsiteY1089" fmla="*/ 344748 h 800786"/>
                <a:gd name="connsiteX1090" fmla="*/ 180088 w 2044700"/>
                <a:gd name="connsiteY1090" fmla="*/ 346364 h 800786"/>
                <a:gd name="connsiteX1091" fmla="*/ 176843 w 2044700"/>
                <a:gd name="connsiteY1091" fmla="*/ 346364 h 800786"/>
                <a:gd name="connsiteX1092" fmla="*/ 171976 w 2044700"/>
                <a:gd name="connsiteY1092" fmla="*/ 343132 h 800786"/>
                <a:gd name="connsiteX1093" fmla="*/ 170353 w 2044700"/>
                <a:gd name="connsiteY1093" fmla="*/ 339901 h 800786"/>
                <a:gd name="connsiteX1094" fmla="*/ 165486 w 2044700"/>
                <a:gd name="connsiteY1094" fmla="*/ 341516 h 800786"/>
                <a:gd name="connsiteX1095" fmla="*/ 163863 w 2044700"/>
                <a:gd name="connsiteY1095" fmla="*/ 343132 h 800786"/>
                <a:gd name="connsiteX1096" fmla="*/ 157373 w 2044700"/>
                <a:gd name="connsiteY1096" fmla="*/ 343132 h 800786"/>
                <a:gd name="connsiteX1097" fmla="*/ 154128 w 2044700"/>
                <a:gd name="connsiteY1097" fmla="*/ 339901 h 800786"/>
                <a:gd name="connsiteX1098" fmla="*/ 150883 w 2044700"/>
                <a:gd name="connsiteY1098" fmla="*/ 339901 h 800786"/>
                <a:gd name="connsiteX1099" fmla="*/ 149260 w 2044700"/>
                <a:gd name="connsiteY1099" fmla="*/ 333437 h 800786"/>
                <a:gd name="connsiteX1100" fmla="*/ 152505 w 2044700"/>
                <a:gd name="connsiteY1100" fmla="*/ 331821 h 800786"/>
                <a:gd name="connsiteX1101" fmla="*/ 155750 w 2044700"/>
                <a:gd name="connsiteY1101" fmla="*/ 330205 h 800786"/>
                <a:gd name="connsiteX1102" fmla="*/ 163863 w 2044700"/>
                <a:gd name="connsiteY1102" fmla="*/ 330205 h 800786"/>
                <a:gd name="connsiteX1103" fmla="*/ 170353 w 2044700"/>
                <a:gd name="connsiteY1103" fmla="*/ 331821 h 800786"/>
                <a:gd name="connsiteX1104" fmla="*/ 175221 w 2044700"/>
                <a:gd name="connsiteY1104" fmla="*/ 331821 h 800786"/>
                <a:gd name="connsiteX1105" fmla="*/ 176843 w 2044700"/>
                <a:gd name="connsiteY1105" fmla="*/ 330205 h 800786"/>
                <a:gd name="connsiteX1106" fmla="*/ 183333 w 2044700"/>
                <a:gd name="connsiteY1106" fmla="*/ 326974 h 800786"/>
                <a:gd name="connsiteX1107" fmla="*/ 188201 w 2044700"/>
                <a:gd name="connsiteY1107" fmla="*/ 325358 h 800786"/>
                <a:gd name="connsiteX1108" fmla="*/ 181711 w 2044700"/>
                <a:gd name="connsiteY1108" fmla="*/ 325358 h 800786"/>
                <a:gd name="connsiteX1109" fmla="*/ 173598 w 2044700"/>
                <a:gd name="connsiteY1109" fmla="*/ 326974 h 800786"/>
                <a:gd name="connsiteX1110" fmla="*/ 168731 w 2044700"/>
                <a:gd name="connsiteY1110" fmla="*/ 328590 h 800786"/>
                <a:gd name="connsiteX1111" fmla="*/ 162241 w 2044700"/>
                <a:gd name="connsiteY1111" fmla="*/ 326974 h 800786"/>
                <a:gd name="connsiteX1112" fmla="*/ 155750 w 2044700"/>
                <a:gd name="connsiteY1112" fmla="*/ 325358 h 800786"/>
                <a:gd name="connsiteX1113" fmla="*/ 158996 w 2044700"/>
                <a:gd name="connsiteY1113" fmla="*/ 322126 h 800786"/>
                <a:gd name="connsiteX1114" fmla="*/ 163863 w 2044700"/>
                <a:gd name="connsiteY1114" fmla="*/ 318894 h 800786"/>
                <a:gd name="connsiteX1115" fmla="*/ 168731 w 2044700"/>
                <a:gd name="connsiteY1115" fmla="*/ 317279 h 800786"/>
                <a:gd name="connsiteX1116" fmla="*/ 175221 w 2044700"/>
                <a:gd name="connsiteY1116" fmla="*/ 318894 h 800786"/>
                <a:gd name="connsiteX1117" fmla="*/ 181711 w 2044700"/>
                <a:gd name="connsiteY1117" fmla="*/ 317279 h 800786"/>
                <a:gd name="connsiteX1118" fmla="*/ 188201 w 2044700"/>
                <a:gd name="connsiteY1118" fmla="*/ 317279 h 800786"/>
                <a:gd name="connsiteX1119" fmla="*/ 194691 w 2044700"/>
                <a:gd name="connsiteY1119" fmla="*/ 315663 h 800786"/>
                <a:gd name="connsiteX1120" fmla="*/ 194691 w 2044700"/>
                <a:gd name="connsiteY1120" fmla="*/ 314047 h 800786"/>
                <a:gd name="connsiteX1121" fmla="*/ 188201 w 2044700"/>
                <a:gd name="connsiteY1121" fmla="*/ 314047 h 800786"/>
                <a:gd name="connsiteX1122" fmla="*/ 176843 w 2044700"/>
                <a:gd name="connsiteY1122" fmla="*/ 315663 h 800786"/>
                <a:gd name="connsiteX1123" fmla="*/ 171976 w 2044700"/>
                <a:gd name="connsiteY1123" fmla="*/ 315663 h 800786"/>
                <a:gd name="connsiteX1124" fmla="*/ 167108 w 2044700"/>
                <a:gd name="connsiteY1124" fmla="*/ 312431 h 800786"/>
                <a:gd name="connsiteX1125" fmla="*/ 167108 w 2044700"/>
                <a:gd name="connsiteY1125" fmla="*/ 307583 h 800786"/>
                <a:gd name="connsiteX1126" fmla="*/ 171976 w 2044700"/>
                <a:gd name="connsiteY1126" fmla="*/ 304352 h 800786"/>
                <a:gd name="connsiteX1127" fmla="*/ 176843 w 2044700"/>
                <a:gd name="connsiteY1127" fmla="*/ 304352 h 800786"/>
                <a:gd name="connsiteX1128" fmla="*/ 181711 w 2044700"/>
                <a:gd name="connsiteY1128" fmla="*/ 304352 h 800786"/>
                <a:gd name="connsiteX1129" fmla="*/ 180088 w 2044700"/>
                <a:gd name="connsiteY1129" fmla="*/ 301120 h 800786"/>
                <a:gd name="connsiteX1130" fmla="*/ 184956 w 2044700"/>
                <a:gd name="connsiteY1130" fmla="*/ 297888 h 800786"/>
                <a:gd name="connsiteX1131" fmla="*/ 186578 w 2044700"/>
                <a:gd name="connsiteY1131" fmla="*/ 294657 h 800786"/>
                <a:gd name="connsiteX1132" fmla="*/ 193068 w 2044700"/>
                <a:gd name="connsiteY1132" fmla="*/ 293041 h 800786"/>
                <a:gd name="connsiteX1133" fmla="*/ 201181 w 2044700"/>
                <a:gd name="connsiteY1133" fmla="*/ 293041 h 800786"/>
                <a:gd name="connsiteX1134" fmla="*/ 209294 w 2044700"/>
                <a:gd name="connsiteY1134" fmla="*/ 291425 h 800786"/>
                <a:gd name="connsiteX1135" fmla="*/ 212539 w 2044700"/>
                <a:gd name="connsiteY1135" fmla="*/ 296272 h 800786"/>
                <a:gd name="connsiteX1136" fmla="*/ 214161 w 2044700"/>
                <a:gd name="connsiteY1136" fmla="*/ 302736 h 800786"/>
                <a:gd name="connsiteX1137" fmla="*/ 217406 w 2044700"/>
                <a:gd name="connsiteY1137" fmla="*/ 302736 h 800786"/>
                <a:gd name="connsiteX1138" fmla="*/ 223896 w 2044700"/>
                <a:gd name="connsiteY1138" fmla="*/ 301120 h 800786"/>
                <a:gd name="connsiteX1139" fmla="*/ 227141 w 2044700"/>
                <a:gd name="connsiteY1139" fmla="*/ 301120 h 800786"/>
                <a:gd name="connsiteX1140" fmla="*/ 235254 w 2044700"/>
                <a:gd name="connsiteY1140" fmla="*/ 302736 h 800786"/>
                <a:gd name="connsiteX1141" fmla="*/ 240122 w 2044700"/>
                <a:gd name="connsiteY1141" fmla="*/ 307583 h 800786"/>
                <a:gd name="connsiteX1142" fmla="*/ 246612 w 2044700"/>
                <a:gd name="connsiteY1142" fmla="*/ 309199 h 800786"/>
                <a:gd name="connsiteX1143" fmla="*/ 249857 w 2044700"/>
                <a:gd name="connsiteY1143" fmla="*/ 312431 h 800786"/>
                <a:gd name="connsiteX1144" fmla="*/ 254724 w 2044700"/>
                <a:gd name="connsiteY1144" fmla="*/ 314047 h 800786"/>
                <a:gd name="connsiteX1145" fmla="*/ 259592 w 2044700"/>
                <a:gd name="connsiteY1145" fmla="*/ 315663 h 800786"/>
                <a:gd name="connsiteX1146" fmla="*/ 264459 w 2044700"/>
                <a:gd name="connsiteY1146" fmla="*/ 318894 h 800786"/>
                <a:gd name="connsiteX1147" fmla="*/ 262837 w 2044700"/>
                <a:gd name="connsiteY1147" fmla="*/ 323742 h 800786"/>
                <a:gd name="connsiteX1148" fmla="*/ 264459 w 2044700"/>
                <a:gd name="connsiteY1148" fmla="*/ 326974 h 800786"/>
                <a:gd name="connsiteX1149" fmla="*/ 270949 w 2044700"/>
                <a:gd name="connsiteY1149" fmla="*/ 325358 h 800786"/>
                <a:gd name="connsiteX1150" fmla="*/ 275817 w 2044700"/>
                <a:gd name="connsiteY1150" fmla="*/ 325358 h 800786"/>
                <a:gd name="connsiteX1151" fmla="*/ 279062 w 2044700"/>
                <a:gd name="connsiteY1151" fmla="*/ 325358 h 800786"/>
                <a:gd name="connsiteX1152" fmla="*/ 279062 w 2044700"/>
                <a:gd name="connsiteY1152" fmla="*/ 328590 h 800786"/>
                <a:gd name="connsiteX1153" fmla="*/ 285552 w 2044700"/>
                <a:gd name="connsiteY1153" fmla="*/ 328590 h 800786"/>
                <a:gd name="connsiteX1154" fmla="*/ 290420 w 2044700"/>
                <a:gd name="connsiteY1154" fmla="*/ 326974 h 800786"/>
                <a:gd name="connsiteX1155" fmla="*/ 295287 w 2044700"/>
                <a:gd name="connsiteY1155" fmla="*/ 326974 h 800786"/>
                <a:gd name="connsiteX1156" fmla="*/ 298532 w 2044700"/>
                <a:gd name="connsiteY1156" fmla="*/ 325358 h 800786"/>
                <a:gd name="connsiteX1157" fmla="*/ 301777 w 2044700"/>
                <a:gd name="connsiteY1157" fmla="*/ 325358 h 800786"/>
                <a:gd name="connsiteX1158" fmla="*/ 298532 w 2044700"/>
                <a:gd name="connsiteY1158" fmla="*/ 322126 h 800786"/>
                <a:gd name="connsiteX1159" fmla="*/ 295287 w 2044700"/>
                <a:gd name="connsiteY1159" fmla="*/ 320510 h 800786"/>
                <a:gd name="connsiteX1160" fmla="*/ 292042 w 2044700"/>
                <a:gd name="connsiteY1160" fmla="*/ 318894 h 800786"/>
                <a:gd name="connsiteX1161" fmla="*/ 287175 w 2044700"/>
                <a:gd name="connsiteY1161" fmla="*/ 318894 h 800786"/>
                <a:gd name="connsiteX1162" fmla="*/ 283930 w 2044700"/>
                <a:gd name="connsiteY1162" fmla="*/ 317279 h 800786"/>
                <a:gd name="connsiteX1163" fmla="*/ 287175 w 2044700"/>
                <a:gd name="connsiteY1163" fmla="*/ 314047 h 800786"/>
                <a:gd name="connsiteX1164" fmla="*/ 290420 w 2044700"/>
                <a:gd name="connsiteY1164" fmla="*/ 314047 h 800786"/>
                <a:gd name="connsiteX1165" fmla="*/ 293665 w 2044700"/>
                <a:gd name="connsiteY1165" fmla="*/ 310815 h 800786"/>
                <a:gd name="connsiteX1166" fmla="*/ 295287 w 2044700"/>
                <a:gd name="connsiteY1166" fmla="*/ 309199 h 800786"/>
                <a:gd name="connsiteX1167" fmla="*/ 292042 w 2044700"/>
                <a:gd name="connsiteY1167" fmla="*/ 305968 h 800786"/>
                <a:gd name="connsiteX1168" fmla="*/ 288797 w 2044700"/>
                <a:gd name="connsiteY1168" fmla="*/ 304352 h 800786"/>
                <a:gd name="connsiteX1169" fmla="*/ 285552 w 2044700"/>
                <a:gd name="connsiteY1169" fmla="*/ 302736 h 800786"/>
                <a:gd name="connsiteX1170" fmla="*/ 280685 w 2044700"/>
                <a:gd name="connsiteY1170" fmla="*/ 301120 h 800786"/>
                <a:gd name="connsiteX1171" fmla="*/ 282307 w 2044700"/>
                <a:gd name="connsiteY1171" fmla="*/ 296272 h 800786"/>
                <a:gd name="connsiteX1172" fmla="*/ 285552 w 2044700"/>
                <a:gd name="connsiteY1172" fmla="*/ 291425 h 800786"/>
                <a:gd name="connsiteX1173" fmla="*/ 288797 w 2044700"/>
                <a:gd name="connsiteY1173" fmla="*/ 289809 h 800786"/>
                <a:gd name="connsiteX1174" fmla="*/ 293665 w 2044700"/>
                <a:gd name="connsiteY1174" fmla="*/ 284961 h 800786"/>
                <a:gd name="connsiteX1175" fmla="*/ 296910 w 2044700"/>
                <a:gd name="connsiteY1175" fmla="*/ 281730 h 800786"/>
                <a:gd name="connsiteX1176" fmla="*/ 301777 w 2044700"/>
                <a:gd name="connsiteY1176" fmla="*/ 280114 h 800786"/>
                <a:gd name="connsiteX1177" fmla="*/ 201612 w 2044700"/>
                <a:gd name="connsiteY1177" fmla="*/ 278498 h 800786"/>
                <a:gd name="connsiteX1178" fmla="*/ 209550 w 2044700"/>
                <a:gd name="connsiteY1178" fmla="*/ 278498 h 800786"/>
                <a:gd name="connsiteX1179" fmla="*/ 214313 w 2044700"/>
                <a:gd name="connsiteY1179" fmla="*/ 278498 h 800786"/>
                <a:gd name="connsiteX1180" fmla="*/ 223838 w 2044700"/>
                <a:gd name="connsiteY1180" fmla="*/ 280085 h 800786"/>
                <a:gd name="connsiteX1181" fmla="*/ 223838 w 2044700"/>
                <a:gd name="connsiteY1181" fmla="*/ 283260 h 800786"/>
                <a:gd name="connsiteX1182" fmla="*/ 222250 w 2044700"/>
                <a:gd name="connsiteY1182" fmla="*/ 286435 h 800786"/>
                <a:gd name="connsiteX1183" fmla="*/ 219075 w 2044700"/>
                <a:gd name="connsiteY1183" fmla="*/ 286435 h 800786"/>
                <a:gd name="connsiteX1184" fmla="*/ 214313 w 2044700"/>
                <a:gd name="connsiteY1184" fmla="*/ 286435 h 800786"/>
                <a:gd name="connsiteX1185" fmla="*/ 209550 w 2044700"/>
                <a:gd name="connsiteY1185" fmla="*/ 286435 h 800786"/>
                <a:gd name="connsiteX1186" fmla="*/ 204787 w 2044700"/>
                <a:gd name="connsiteY1186" fmla="*/ 286435 h 800786"/>
                <a:gd name="connsiteX1187" fmla="*/ 201612 w 2044700"/>
                <a:gd name="connsiteY1187" fmla="*/ 283260 h 800786"/>
                <a:gd name="connsiteX1188" fmla="*/ 201612 w 2044700"/>
                <a:gd name="connsiteY1188" fmla="*/ 278498 h 800786"/>
                <a:gd name="connsiteX1189" fmla="*/ 533702 w 2044700"/>
                <a:gd name="connsiteY1189" fmla="*/ 273736 h 800786"/>
                <a:gd name="connsiteX1190" fmla="*/ 545079 w 2044700"/>
                <a:gd name="connsiteY1190" fmla="*/ 273736 h 800786"/>
                <a:gd name="connsiteX1191" fmla="*/ 553206 w 2044700"/>
                <a:gd name="connsiteY1191" fmla="*/ 275323 h 800786"/>
                <a:gd name="connsiteX1192" fmla="*/ 559707 w 2044700"/>
                <a:gd name="connsiteY1192" fmla="*/ 276911 h 800786"/>
                <a:gd name="connsiteX1193" fmla="*/ 562958 w 2044700"/>
                <a:gd name="connsiteY1193" fmla="*/ 276911 h 800786"/>
                <a:gd name="connsiteX1194" fmla="*/ 564583 w 2044700"/>
                <a:gd name="connsiteY1194" fmla="*/ 278499 h 800786"/>
                <a:gd name="connsiteX1195" fmla="*/ 569459 w 2044700"/>
                <a:gd name="connsiteY1195" fmla="*/ 276911 h 800786"/>
                <a:gd name="connsiteX1196" fmla="*/ 574335 w 2044700"/>
                <a:gd name="connsiteY1196" fmla="*/ 278499 h 800786"/>
                <a:gd name="connsiteX1197" fmla="*/ 580836 w 2044700"/>
                <a:gd name="connsiteY1197" fmla="*/ 280086 h 800786"/>
                <a:gd name="connsiteX1198" fmla="*/ 585712 w 2044700"/>
                <a:gd name="connsiteY1198" fmla="*/ 286436 h 800786"/>
                <a:gd name="connsiteX1199" fmla="*/ 584087 w 2044700"/>
                <a:gd name="connsiteY1199" fmla="*/ 291199 h 800786"/>
                <a:gd name="connsiteX1200" fmla="*/ 580836 w 2044700"/>
                <a:gd name="connsiteY1200" fmla="*/ 294374 h 800786"/>
                <a:gd name="connsiteX1201" fmla="*/ 582462 w 2044700"/>
                <a:gd name="connsiteY1201" fmla="*/ 297549 h 800786"/>
                <a:gd name="connsiteX1202" fmla="*/ 580836 w 2044700"/>
                <a:gd name="connsiteY1202" fmla="*/ 300724 h 800786"/>
                <a:gd name="connsiteX1203" fmla="*/ 577586 w 2044700"/>
                <a:gd name="connsiteY1203" fmla="*/ 302311 h 800786"/>
                <a:gd name="connsiteX1204" fmla="*/ 569459 w 2044700"/>
                <a:gd name="connsiteY1204" fmla="*/ 303899 h 800786"/>
                <a:gd name="connsiteX1205" fmla="*/ 564583 w 2044700"/>
                <a:gd name="connsiteY1205" fmla="*/ 303899 h 800786"/>
                <a:gd name="connsiteX1206" fmla="*/ 559707 w 2044700"/>
                <a:gd name="connsiteY1206" fmla="*/ 302311 h 800786"/>
                <a:gd name="connsiteX1207" fmla="*/ 554831 w 2044700"/>
                <a:gd name="connsiteY1207" fmla="*/ 300724 h 800786"/>
                <a:gd name="connsiteX1208" fmla="*/ 551581 w 2044700"/>
                <a:gd name="connsiteY1208" fmla="*/ 299136 h 800786"/>
                <a:gd name="connsiteX1209" fmla="*/ 548330 w 2044700"/>
                <a:gd name="connsiteY1209" fmla="*/ 297549 h 800786"/>
                <a:gd name="connsiteX1210" fmla="*/ 546705 w 2044700"/>
                <a:gd name="connsiteY1210" fmla="*/ 297549 h 800786"/>
                <a:gd name="connsiteX1211" fmla="*/ 541829 w 2044700"/>
                <a:gd name="connsiteY1211" fmla="*/ 297549 h 800786"/>
                <a:gd name="connsiteX1212" fmla="*/ 536953 w 2044700"/>
                <a:gd name="connsiteY1212" fmla="*/ 295961 h 800786"/>
                <a:gd name="connsiteX1213" fmla="*/ 538578 w 2044700"/>
                <a:gd name="connsiteY1213" fmla="*/ 292786 h 800786"/>
                <a:gd name="connsiteX1214" fmla="*/ 535328 w 2044700"/>
                <a:gd name="connsiteY1214" fmla="*/ 291199 h 800786"/>
                <a:gd name="connsiteX1215" fmla="*/ 530452 w 2044700"/>
                <a:gd name="connsiteY1215" fmla="*/ 291199 h 800786"/>
                <a:gd name="connsiteX1216" fmla="*/ 527201 w 2044700"/>
                <a:gd name="connsiteY1216" fmla="*/ 288024 h 800786"/>
                <a:gd name="connsiteX1217" fmla="*/ 522325 w 2044700"/>
                <a:gd name="connsiteY1217" fmla="*/ 286436 h 800786"/>
                <a:gd name="connsiteX1218" fmla="*/ 520700 w 2044700"/>
                <a:gd name="connsiteY1218" fmla="*/ 283261 h 800786"/>
                <a:gd name="connsiteX1219" fmla="*/ 522325 w 2044700"/>
                <a:gd name="connsiteY1219" fmla="*/ 278499 h 800786"/>
                <a:gd name="connsiteX1220" fmla="*/ 525576 w 2044700"/>
                <a:gd name="connsiteY1220" fmla="*/ 276911 h 800786"/>
                <a:gd name="connsiteX1221" fmla="*/ 533702 w 2044700"/>
                <a:gd name="connsiteY1221" fmla="*/ 273736 h 800786"/>
                <a:gd name="connsiteX1222" fmla="*/ 159994 w 2044700"/>
                <a:gd name="connsiteY1222" fmla="*/ 253137 h 800786"/>
                <a:gd name="connsiteX1223" fmla="*/ 169633 w 2044700"/>
                <a:gd name="connsiteY1223" fmla="*/ 254763 h 800786"/>
                <a:gd name="connsiteX1224" fmla="*/ 177666 w 2044700"/>
                <a:gd name="connsiteY1224" fmla="*/ 253137 h 800786"/>
                <a:gd name="connsiteX1225" fmla="*/ 182486 w 2044700"/>
                <a:gd name="connsiteY1225" fmla="*/ 256390 h 800786"/>
                <a:gd name="connsiteX1226" fmla="*/ 188913 w 2044700"/>
                <a:gd name="connsiteY1226" fmla="*/ 261268 h 800786"/>
                <a:gd name="connsiteX1227" fmla="*/ 182486 w 2044700"/>
                <a:gd name="connsiteY1227" fmla="*/ 266147 h 800786"/>
                <a:gd name="connsiteX1228" fmla="*/ 176060 w 2044700"/>
                <a:gd name="connsiteY1228" fmla="*/ 267773 h 800786"/>
                <a:gd name="connsiteX1229" fmla="*/ 176060 w 2044700"/>
                <a:gd name="connsiteY1229" fmla="*/ 271026 h 800786"/>
                <a:gd name="connsiteX1230" fmla="*/ 179273 w 2044700"/>
                <a:gd name="connsiteY1230" fmla="*/ 277530 h 800786"/>
                <a:gd name="connsiteX1231" fmla="*/ 174453 w 2044700"/>
                <a:gd name="connsiteY1231" fmla="*/ 279157 h 800786"/>
                <a:gd name="connsiteX1232" fmla="*/ 177666 w 2044700"/>
                <a:gd name="connsiteY1232" fmla="*/ 284035 h 800786"/>
                <a:gd name="connsiteX1233" fmla="*/ 177666 w 2044700"/>
                <a:gd name="connsiteY1233" fmla="*/ 287288 h 800786"/>
                <a:gd name="connsiteX1234" fmla="*/ 169633 w 2044700"/>
                <a:gd name="connsiteY1234" fmla="*/ 290540 h 800786"/>
                <a:gd name="connsiteX1235" fmla="*/ 164813 w 2044700"/>
                <a:gd name="connsiteY1235" fmla="*/ 290540 h 800786"/>
                <a:gd name="connsiteX1236" fmla="*/ 161600 w 2044700"/>
                <a:gd name="connsiteY1236" fmla="*/ 290540 h 800786"/>
                <a:gd name="connsiteX1237" fmla="*/ 159994 w 2044700"/>
                <a:gd name="connsiteY1237" fmla="*/ 295419 h 800786"/>
                <a:gd name="connsiteX1238" fmla="*/ 159994 w 2044700"/>
                <a:gd name="connsiteY1238" fmla="*/ 298671 h 800786"/>
                <a:gd name="connsiteX1239" fmla="*/ 153567 w 2044700"/>
                <a:gd name="connsiteY1239" fmla="*/ 300298 h 800786"/>
                <a:gd name="connsiteX1240" fmla="*/ 145534 w 2044700"/>
                <a:gd name="connsiteY1240" fmla="*/ 300298 h 800786"/>
                <a:gd name="connsiteX1241" fmla="*/ 142321 w 2044700"/>
                <a:gd name="connsiteY1241" fmla="*/ 295419 h 800786"/>
                <a:gd name="connsiteX1242" fmla="*/ 142321 w 2044700"/>
                <a:gd name="connsiteY1242" fmla="*/ 290540 h 800786"/>
                <a:gd name="connsiteX1243" fmla="*/ 143927 w 2044700"/>
                <a:gd name="connsiteY1243" fmla="*/ 285662 h 800786"/>
                <a:gd name="connsiteX1244" fmla="*/ 137501 w 2044700"/>
                <a:gd name="connsiteY1244" fmla="*/ 284035 h 800786"/>
                <a:gd name="connsiteX1245" fmla="*/ 135894 w 2044700"/>
                <a:gd name="connsiteY1245" fmla="*/ 287288 h 800786"/>
                <a:gd name="connsiteX1246" fmla="*/ 134288 w 2044700"/>
                <a:gd name="connsiteY1246" fmla="*/ 288914 h 800786"/>
                <a:gd name="connsiteX1247" fmla="*/ 129468 w 2044700"/>
                <a:gd name="connsiteY1247" fmla="*/ 292166 h 800786"/>
                <a:gd name="connsiteX1248" fmla="*/ 129468 w 2044700"/>
                <a:gd name="connsiteY1248" fmla="*/ 295419 h 800786"/>
                <a:gd name="connsiteX1249" fmla="*/ 129468 w 2044700"/>
                <a:gd name="connsiteY1249" fmla="*/ 298671 h 800786"/>
                <a:gd name="connsiteX1250" fmla="*/ 126254 w 2044700"/>
                <a:gd name="connsiteY1250" fmla="*/ 300298 h 800786"/>
                <a:gd name="connsiteX1251" fmla="*/ 124648 w 2044700"/>
                <a:gd name="connsiteY1251" fmla="*/ 303550 h 800786"/>
                <a:gd name="connsiteX1252" fmla="*/ 121435 w 2044700"/>
                <a:gd name="connsiteY1252" fmla="*/ 306802 h 800786"/>
                <a:gd name="connsiteX1253" fmla="*/ 118221 w 2044700"/>
                <a:gd name="connsiteY1253" fmla="*/ 306802 h 800786"/>
                <a:gd name="connsiteX1254" fmla="*/ 113401 w 2044700"/>
                <a:gd name="connsiteY1254" fmla="*/ 306802 h 800786"/>
                <a:gd name="connsiteX1255" fmla="*/ 113401 w 2044700"/>
                <a:gd name="connsiteY1255" fmla="*/ 310055 h 800786"/>
                <a:gd name="connsiteX1256" fmla="*/ 115008 w 2044700"/>
                <a:gd name="connsiteY1256" fmla="*/ 311681 h 800786"/>
                <a:gd name="connsiteX1257" fmla="*/ 108582 w 2044700"/>
                <a:gd name="connsiteY1257" fmla="*/ 314933 h 800786"/>
                <a:gd name="connsiteX1258" fmla="*/ 103762 w 2044700"/>
                <a:gd name="connsiteY1258" fmla="*/ 318186 h 800786"/>
                <a:gd name="connsiteX1259" fmla="*/ 97335 w 2044700"/>
                <a:gd name="connsiteY1259" fmla="*/ 316560 h 800786"/>
                <a:gd name="connsiteX1260" fmla="*/ 95729 w 2044700"/>
                <a:gd name="connsiteY1260" fmla="*/ 313307 h 800786"/>
                <a:gd name="connsiteX1261" fmla="*/ 92515 w 2044700"/>
                <a:gd name="connsiteY1261" fmla="*/ 306802 h 800786"/>
                <a:gd name="connsiteX1262" fmla="*/ 89302 w 2044700"/>
                <a:gd name="connsiteY1262" fmla="*/ 308429 h 800786"/>
                <a:gd name="connsiteX1263" fmla="*/ 89302 w 2044700"/>
                <a:gd name="connsiteY1263" fmla="*/ 311681 h 800786"/>
                <a:gd name="connsiteX1264" fmla="*/ 84482 w 2044700"/>
                <a:gd name="connsiteY1264" fmla="*/ 314933 h 800786"/>
                <a:gd name="connsiteX1265" fmla="*/ 78056 w 2044700"/>
                <a:gd name="connsiteY1265" fmla="*/ 313307 h 800786"/>
                <a:gd name="connsiteX1266" fmla="*/ 73236 w 2044700"/>
                <a:gd name="connsiteY1266" fmla="*/ 311681 h 800786"/>
                <a:gd name="connsiteX1267" fmla="*/ 68416 w 2044700"/>
                <a:gd name="connsiteY1267" fmla="*/ 311681 h 800786"/>
                <a:gd name="connsiteX1268" fmla="*/ 63596 w 2044700"/>
                <a:gd name="connsiteY1268" fmla="*/ 316560 h 800786"/>
                <a:gd name="connsiteX1269" fmla="*/ 60383 w 2044700"/>
                <a:gd name="connsiteY1269" fmla="*/ 314933 h 800786"/>
                <a:gd name="connsiteX1270" fmla="*/ 58776 w 2044700"/>
                <a:gd name="connsiteY1270" fmla="*/ 311681 h 800786"/>
                <a:gd name="connsiteX1271" fmla="*/ 60383 w 2044700"/>
                <a:gd name="connsiteY1271" fmla="*/ 305176 h 800786"/>
                <a:gd name="connsiteX1272" fmla="*/ 57170 w 2044700"/>
                <a:gd name="connsiteY1272" fmla="*/ 303550 h 800786"/>
                <a:gd name="connsiteX1273" fmla="*/ 61989 w 2044700"/>
                <a:gd name="connsiteY1273" fmla="*/ 295419 h 800786"/>
                <a:gd name="connsiteX1274" fmla="*/ 76449 w 2044700"/>
                <a:gd name="connsiteY1274" fmla="*/ 293793 h 800786"/>
                <a:gd name="connsiteX1275" fmla="*/ 84482 w 2044700"/>
                <a:gd name="connsiteY1275" fmla="*/ 288914 h 800786"/>
                <a:gd name="connsiteX1276" fmla="*/ 89302 w 2044700"/>
                <a:gd name="connsiteY1276" fmla="*/ 285662 h 800786"/>
                <a:gd name="connsiteX1277" fmla="*/ 95729 w 2044700"/>
                <a:gd name="connsiteY1277" fmla="*/ 282409 h 800786"/>
                <a:gd name="connsiteX1278" fmla="*/ 98942 w 2044700"/>
                <a:gd name="connsiteY1278" fmla="*/ 279157 h 800786"/>
                <a:gd name="connsiteX1279" fmla="*/ 103762 w 2044700"/>
                <a:gd name="connsiteY1279" fmla="*/ 275904 h 800786"/>
                <a:gd name="connsiteX1280" fmla="*/ 116615 w 2044700"/>
                <a:gd name="connsiteY1280" fmla="*/ 266147 h 800786"/>
                <a:gd name="connsiteX1281" fmla="*/ 126254 w 2044700"/>
                <a:gd name="connsiteY1281" fmla="*/ 259642 h 800786"/>
                <a:gd name="connsiteX1282" fmla="*/ 129468 w 2044700"/>
                <a:gd name="connsiteY1282" fmla="*/ 259642 h 800786"/>
                <a:gd name="connsiteX1283" fmla="*/ 142321 w 2044700"/>
                <a:gd name="connsiteY1283" fmla="*/ 259642 h 800786"/>
                <a:gd name="connsiteX1284" fmla="*/ 148747 w 2044700"/>
                <a:gd name="connsiteY1284" fmla="*/ 259642 h 800786"/>
                <a:gd name="connsiteX1285" fmla="*/ 155174 w 2044700"/>
                <a:gd name="connsiteY1285" fmla="*/ 261268 h 800786"/>
                <a:gd name="connsiteX1286" fmla="*/ 158387 w 2044700"/>
                <a:gd name="connsiteY1286" fmla="*/ 256390 h 800786"/>
                <a:gd name="connsiteX1287" fmla="*/ 159994 w 2044700"/>
                <a:gd name="connsiteY1287" fmla="*/ 253137 h 800786"/>
                <a:gd name="connsiteX1288" fmla="*/ 642739 w 2044700"/>
                <a:gd name="connsiteY1288" fmla="*/ 248244 h 800786"/>
                <a:gd name="connsiteX1289" fmla="*/ 642937 w 2044700"/>
                <a:gd name="connsiteY1289" fmla="*/ 251877 h 800786"/>
                <a:gd name="connsiteX1290" fmla="*/ 646112 w 2044700"/>
                <a:gd name="connsiteY1290" fmla="*/ 255296 h 800786"/>
                <a:gd name="connsiteX1291" fmla="*/ 649287 w 2044700"/>
                <a:gd name="connsiteY1291" fmla="*/ 258715 h 800786"/>
                <a:gd name="connsiteX1292" fmla="*/ 649287 w 2044700"/>
                <a:gd name="connsiteY1292" fmla="*/ 267263 h 800786"/>
                <a:gd name="connsiteX1293" fmla="*/ 644525 w 2044700"/>
                <a:gd name="connsiteY1293" fmla="*/ 268973 h 800786"/>
                <a:gd name="connsiteX1294" fmla="*/ 638175 w 2044700"/>
                <a:gd name="connsiteY1294" fmla="*/ 267263 h 800786"/>
                <a:gd name="connsiteX1295" fmla="*/ 635000 w 2044700"/>
                <a:gd name="connsiteY1295" fmla="*/ 265554 h 800786"/>
                <a:gd name="connsiteX1296" fmla="*/ 631825 w 2044700"/>
                <a:gd name="connsiteY1296" fmla="*/ 263844 h 800786"/>
                <a:gd name="connsiteX1297" fmla="*/ 630237 w 2044700"/>
                <a:gd name="connsiteY1297" fmla="*/ 267263 h 800786"/>
                <a:gd name="connsiteX1298" fmla="*/ 627062 w 2044700"/>
                <a:gd name="connsiteY1298" fmla="*/ 268973 h 800786"/>
                <a:gd name="connsiteX1299" fmla="*/ 623887 w 2044700"/>
                <a:gd name="connsiteY1299" fmla="*/ 267263 h 800786"/>
                <a:gd name="connsiteX1300" fmla="*/ 622300 w 2044700"/>
                <a:gd name="connsiteY1300" fmla="*/ 263844 h 800786"/>
                <a:gd name="connsiteX1301" fmla="*/ 623887 w 2044700"/>
                <a:gd name="connsiteY1301" fmla="*/ 260425 h 800786"/>
                <a:gd name="connsiteX1302" fmla="*/ 620712 w 2044700"/>
                <a:gd name="connsiteY1302" fmla="*/ 257006 h 800786"/>
                <a:gd name="connsiteX1303" fmla="*/ 631825 w 2044700"/>
                <a:gd name="connsiteY1303" fmla="*/ 248458 h 800786"/>
                <a:gd name="connsiteX1304" fmla="*/ 642739 w 2044700"/>
                <a:gd name="connsiteY1304" fmla="*/ 248244 h 800786"/>
                <a:gd name="connsiteX1305" fmla="*/ 364728 w 2044700"/>
                <a:gd name="connsiteY1305" fmla="*/ 244918 h 800786"/>
                <a:gd name="connsiteX1306" fmla="*/ 368300 w 2044700"/>
                <a:gd name="connsiteY1306" fmla="*/ 247013 h 800786"/>
                <a:gd name="connsiteX1307" fmla="*/ 373063 w 2044700"/>
                <a:gd name="connsiteY1307" fmla="*/ 250365 h 800786"/>
                <a:gd name="connsiteX1308" fmla="*/ 377825 w 2044700"/>
                <a:gd name="connsiteY1308" fmla="*/ 257067 h 800786"/>
                <a:gd name="connsiteX1309" fmla="*/ 382588 w 2044700"/>
                <a:gd name="connsiteY1309" fmla="*/ 262095 h 800786"/>
                <a:gd name="connsiteX1310" fmla="*/ 387350 w 2044700"/>
                <a:gd name="connsiteY1310" fmla="*/ 267122 h 800786"/>
                <a:gd name="connsiteX1311" fmla="*/ 387350 w 2044700"/>
                <a:gd name="connsiteY1311" fmla="*/ 270473 h 800786"/>
                <a:gd name="connsiteX1312" fmla="*/ 381000 w 2044700"/>
                <a:gd name="connsiteY1312" fmla="*/ 270473 h 800786"/>
                <a:gd name="connsiteX1313" fmla="*/ 374650 w 2044700"/>
                <a:gd name="connsiteY1313" fmla="*/ 272149 h 800786"/>
                <a:gd name="connsiteX1314" fmla="*/ 369887 w 2044700"/>
                <a:gd name="connsiteY1314" fmla="*/ 268797 h 800786"/>
                <a:gd name="connsiteX1315" fmla="*/ 360362 w 2044700"/>
                <a:gd name="connsiteY1315" fmla="*/ 260419 h 800786"/>
                <a:gd name="connsiteX1316" fmla="*/ 357187 w 2044700"/>
                <a:gd name="connsiteY1316" fmla="*/ 253716 h 800786"/>
                <a:gd name="connsiteX1317" fmla="*/ 358775 w 2044700"/>
                <a:gd name="connsiteY1317" fmla="*/ 245337 h 800786"/>
                <a:gd name="connsiteX1318" fmla="*/ 364728 w 2044700"/>
                <a:gd name="connsiteY1318" fmla="*/ 244918 h 800786"/>
                <a:gd name="connsiteX1319" fmla="*/ 564533 w 2044700"/>
                <a:gd name="connsiteY1319" fmla="*/ 243718 h 800786"/>
                <a:gd name="connsiteX1320" fmla="*/ 569836 w 2044700"/>
                <a:gd name="connsiteY1320" fmla="*/ 243718 h 800786"/>
                <a:gd name="connsiteX1321" fmla="*/ 572691 w 2044700"/>
                <a:gd name="connsiteY1321" fmla="*/ 243718 h 800786"/>
                <a:gd name="connsiteX1322" fmla="*/ 580849 w 2044700"/>
                <a:gd name="connsiteY1322" fmla="*/ 245450 h 800786"/>
                <a:gd name="connsiteX1323" fmla="*/ 585744 w 2044700"/>
                <a:gd name="connsiteY1323" fmla="*/ 250645 h 800786"/>
                <a:gd name="connsiteX1324" fmla="*/ 584113 w 2044700"/>
                <a:gd name="connsiteY1324" fmla="*/ 254109 h 800786"/>
                <a:gd name="connsiteX1325" fmla="*/ 582481 w 2044700"/>
                <a:gd name="connsiteY1325" fmla="*/ 257572 h 800786"/>
                <a:gd name="connsiteX1326" fmla="*/ 574323 w 2044700"/>
                <a:gd name="connsiteY1326" fmla="*/ 259304 h 800786"/>
                <a:gd name="connsiteX1327" fmla="*/ 569428 w 2044700"/>
                <a:gd name="connsiteY1327" fmla="*/ 259304 h 800786"/>
                <a:gd name="connsiteX1328" fmla="*/ 561270 w 2044700"/>
                <a:gd name="connsiteY1328" fmla="*/ 257572 h 800786"/>
                <a:gd name="connsiteX1329" fmla="*/ 553112 w 2044700"/>
                <a:gd name="connsiteY1329" fmla="*/ 259304 h 800786"/>
                <a:gd name="connsiteX1330" fmla="*/ 544954 w 2044700"/>
                <a:gd name="connsiteY1330" fmla="*/ 261036 h 800786"/>
                <a:gd name="connsiteX1331" fmla="*/ 541691 w 2044700"/>
                <a:gd name="connsiteY1331" fmla="*/ 257572 h 800786"/>
                <a:gd name="connsiteX1332" fmla="*/ 536796 w 2044700"/>
                <a:gd name="connsiteY1332" fmla="*/ 257572 h 800786"/>
                <a:gd name="connsiteX1333" fmla="*/ 530269 w 2044700"/>
                <a:gd name="connsiteY1333" fmla="*/ 254109 h 800786"/>
                <a:gd name="connsiteX1334" fmla="*/ 530269 w 2044700"/>
                <a:gd name="connsiteY1334" fmla="*/ 250645 h 800786"/>
                <a:gd name="connsiteX1335" fmla="*/ 536796 w 2044700"/>
                <a:gd name="connsiteY1335" fmla="*/ 245450 h 800786"/>
                <a:gd name="connsiteX1336" fmla="*/ 543322 w 2044700"/>
                <a:gd name="connsiteY1336" fmla="*/ 245450 h 800786"/>
                <a:gd name="connsiteX1337" fmla="*/ 546585 w 2044700"/>
                <a:gd name="connsiteY1337" fmla="*/ 247181 h 800786"/>
                <a:gd name="connsiteX1338" fmla="*/ 551480 w 2044700"/>
                <a:gd name="connsiteY1338" fmla="*/ 245450 h 800786"/>
                <a:gd name="connsiteX1339" fmla="*/ 564533 w 2044700"/>
                <a:gd name="connsiteY1339" fmla="*/ 243718 h 800786"/>
                <a:gd name="connsiteX1340" fmla="*/ 428625 w 2044700"/>
                <a:gd name="connsiteY1340" fmla="*/ 238811 h 800786"/>
                <a:gd name="connsiteX1341" fmla="*/ 433387 w 2044700"/>
                <a:gd name="connsiteY1341" fmla="*/ 238811 h 800786"/>
                <a:gd name="connsiteX1342" fmla="*/ 439737 w 2044700"/>
                <a:gd name="connsiteY1342" fmla="*/ 241986 h 800786"/>
                <a:gd name="connsiteX1343" fmla="*/ 444500 w 2044700"/>
                <a:gd name="connsiteY1343" fmla="*/ 245161 h 800786"/>
                <a:gd name="connsiteX1344" fmla="*/ 444500 w 2044700"/>
                <a:gd name="connsiteY1344" fmla="*/ 248336 h 800786"/>
                <a:gd name="connsiteX1345" fmla="*/ 434975 w 2044700"/>
                <a:gd name="connsiteY1345" fmla="*/ 249924 h 800786"/>
                <a:gd name="connsiteX1346" fmla="*/ 431800 w 2044700"/>
                <a:gd name="connsiteY1346" fmla="*/ 248336 h 800786"/>
                <a:gd name="connsiteX1347" fmla="*/ 427037 w 2044700"/>
                <a:gd name="connsiteY1347" fmla="*/ 248336 h 800786"/>
                <a:gd name="connsiteX1348" fmla="*/ 422275 w 2044700"/>
                <a:gd name="connsiteY1348" fmla="*/ 248336 h 800786"/>
                <a:gd name="connsiteX1349" fmla="*/ 420687 w 2044700"/>
                <a:gd name="connsiteY1349" fmla="*/ 245161 h 800786"/>
                <a:gd name="connsiteX1350" fmla="*/ 420687 w 2044700"/>
                <a:gd name="connsiteY1350" fmla="*/ 241986 h 800786"/>
                <a:gd name="connsiteX1351" fmla="*/ 423862 w 2044700"/>
                <a:gd name="connsiteY1351" fmla="*/ 240399 h 800786"/>
                <a:gd name="connsiteX1352" fmla="*/ 428625 w 2044700"/>
                <a:gd name="connsiteY1352" fmla="*/ 238811 h 800786"/>
                <a:gd name="connsiteX1353" fmla="*/ 204788 w 2044700"/>
                <a:gd name="connsiteY1353" fmla="*/ 234048 h 800786"/>
                <a:gd name="connsiteX1354" fmla="*/ 209551 w 2044700"/>
                <a:gd name="connsiteY1354" fmla="*/ 234048 h 800786"/>
                <a:gd name="connsiteX1355" fmla="*/ 214313 w 2044700"/>
                <a:gd name="connsiteY1355" fmla="*/ 237223 h 800786"/>
                <a:gd name="connsiteX1356" fmla="*/ 219076 w 2044700"/>
                <a:gd name="connsiteY1356" fmla="*/ 240398 h 800786"/>
                <a:gd name="connsiteX1357" fmla="*/ 220663 w 2044700"/>
                <a:gd name="connsiteY1357" fmla="*/ 241986 h 800786"/>
                <a:gd name="connsiteX1358" fmla="*/ 217488 w 2044700"/>
                <a:gd name="connsiteY1358" fmla="*/ 245161 h 800786"/>
                <a:gd name="connsiteX1359" fmla="*/ 211138 w 2044700"/>
                <a:gd name="connsiteY1359" fmla="*/ 246748 h 800786"/>
                <a:gd name="connsiteX1360" fmla="*/ 203201 w 2044700"/>
                <a:gd name="connsiteY1360" fmla="*/ 245161 h 800786"/>
                <a:gd name="connsiteX1361" fmla="*/ 198438 w 2044700"/>
                <a:gd name="connsiteY1361" fmla="*/ 245161 h 800786"/>
                <a:gd name="connsiteX1362" fmla="*/ 195263 w 2044700"/>
                <a:gd name="connsiteY1362" fmla="*/ 241986 h 800786"/>
                <a:gd name="connsiteX1363" fmla="*/ 195263 w 2044700"/>
                <a:gd name="connsiteY1363" fmla="*/ 238811 h 800786"/>
                <a:gd name="connsiteX1364" fmla="*/ 200025 w 2044700"/>
                <a:gd name="connsiteY1364" fmla="*/ 235635 h 800786"/>
                <a:gd name="connsiteX1365" fmla="*/ 204788 w 2044700"/>
                <a:gd name="connsiteY1365" fmla="*/ 234048 h 800786"/>
                <a:gd name="connsiteX1366" fmla="*/ 262807 w 2044700"/>
                <a:gd name="connsiteY1366" fmla="*/ 232461 h 800786"/>
                <a:gd name="connsiteX1367" fmla="*/ 270933 w 2044700"/>
                <a:gd name="connsiteY1367" fmla="*/ 232461 h 800786"/>
                <a:gd name="connsiteX1368" fmla="*/ 279060 w 2044700"/>
                <a:gd name="connsiteY1368" fmla="*/ 232461 h 800786"/>
                <a:gd name="connsiteX1369" fmla="*/ 287187 w 2044700"/>
                <a:gd name="connsiteY1369" fmla="*/ 234137 h 800786"/>
                <a:gd name="connsiteX1370" fmla="*/ 292062 w 2044700"/>
                <a:gd name="connsiteY1370" fmla="*/ 234137 h 800786"/>
                <a:gd name="connsiteX1371" fmla="*/ 290437 w 2044700"/>
                <a:gd name="connsiteY1371" fmla="*/ 239164 h 800786"/>
                <a:gd name="connsiteX1372" fmla="*/ 283936 w 2044700"/>
                <a:gd name="connsiteY1372" fmla="*/ 239164 h 800786"/>
                <a:gd name="connsiteX1373" fmla="*/ 280685 w 2044700"/>
                <a:gd name="connsiteY1373" fmla="*/ 239164 h 800786"/>
                <a:gd name="connsiteX1374" fmla="*/ 274184 w 2044700"/>
                <a:gd name="connsiteY1374" fmla="*/ 244191 h 800786"/>
                <a:gd name="connsiteX1375" fmla="*/ 280685 w 2044700"/>
                <a:gd name="connsiteY1375" fmla="*/ 245867 h 800786"/>
                <a:gd name="connsiteX1376" fmla="*/ 283936 w 2044700"/>
                <a:gd name="connsiteY1376" fmla="*/ 247542 h 800786"/>
                <a:gd name="connsiteX1377" fmla="*/ 283936 w 2044700"/>
                <a:gd name="connsiteY1377" fmla="*/ 249218 h 800786"/>
                <a:gd name="connsiteX1378" fmla="*/ 285561 w 2044700"/>
                <a:gd name="connsiteY1378" fmla="*/ 252570 h 800786"/>
                <a:gd name="connsiteX1379" fmla="*/ 283936 w 2044700"/>
                <a:gd name="connsiteY1379" fmla="*/ 255921 h 800786"/>
                <a:gd name="connsiteX1380" fmla="*/ 274184 w 2044700"/>
                <a:gd name="connsiteY1380" fmla="*/ 257597 h 800786"/>
                <a:gd name="connsiteX1381" fmla="*/ 269308 w 2044700"/>
                <a:gd name="connsiteY1381" fmla="*/ 259272 h 800786"/>
                <a:gd name="connsiteX1382" fmla="*/ 264432 w 2044700"/>
                <a:gd name="connsiteY1382" fmla="*/ 260948 h 800786"/>
                <a:gd name="connsiteX1383" fmla="*/ 261182 w 2044700"/>
                <a:gd name="connsiteY1383" fmla="*/ 260948 h 800786"/>
                <a:gd name="connsiteX1384" fmla="*/ 254680 w 2044700"/>
                <a:gd name="connsiteY1384" fmla="*/ 260948 h 800786"/>
                <a:gd name="connsiteX1385" fmla="*/ 249805 w 2044700"/>
                <a:gd name="connsiteY1385" fmla="*/ 262624 h 800786"/>
                <a:gd name="connsiteX1386" fmla="*/ 244929 w 2044700"/>
                <a:gd name="connsiteY1386" fmla="*/ 262624 h 800786"/>
                <a:gd name="connsiteX1387" fmla="*/ 241678 w 2044700"/>
                <a:gd name="connsiteY1387" fmla="*/ 260948 h 800786"/>
                <a:gd name="connsiteX1388" fmla="*/ 236802 w 2044700"/>
                <a:gd name="connsiteY1388" fmla="*/ 259272 h 800786"/>
                <a:gd name="connsiteX1389" fmla="*/ 227050 w 2044700"/>
                <a:gd name="connsiteY1389" fmla="*/ 257597 h 800786"/>
                <a:gd name="connsiteX1390" fmla="*/ 225425 w 2044700"/>
                <a:gd name="connsiteY1390" fmla="*/ 250894 h 800786"/>
                <a:gd name="connsiteX1391" fmla="*/ 227050 w 2044700"/>
                <a:gd name="connsiteY1391" fmla="*/ 242515 h 800786"/>
                <a:gd name="connsiteX1392" fmla="*/ 228675 w 2044700"/>
                <a:gd name="connsiteY1392" fmla="*/ 240840 h 800786"/>
                <a:gd name="connsiteX1393" fmla="*/ 231926 w 2044700"/>
                <a:gd name="connsiteY1393" fmla="*/ 237488 h 800786"/>
                <a:gd name="connsiteX1394" fmla="*/ 236802 w 2044700"/>
                <a:gd name="connsiteY1394" fmla="*/ 237488 h 800786"/>
                <a:gd name="connsiteX1395" fmla="*/ 240053 w 2044700"/>
                <a:gd name="connsiteY1395" fmla="*/ 235812 h 800786"/>
                <a:gd name="connsiteX1396" fmla="*/ 246554 w 2044700"/>
                <a:gd name="connsiteY1396" fmla="*/ 234137 h 800786"/>
                <a:gd name="connsiteX1397" fmla="*/ 253055 w 2044700"/>
                <a:gd name="connsiteY1397" fmla="*/ 235812 h 800786"/>
                <a:gd name="connsiteX1398" fmla="*/ 257931 w 2044700"/>
                <a:gd name="connsiteY1398" fmla="*/ 234137 h 800786"/>
                <a:gd name="connsiteX1399" fmla="*/ 262807 w 2044700"/>
                <a:gd name="connsiteY1399" fmla="*/ 232461 h 800786"/>
                <a:gd name="connsiteX1400" fmla="*/ 275742 w 2044700"/>
                <a:gd name="connsiteY1400" fmla="*/ 207061 h 800786"/>
                <a:gd name="connsiteX1401" fmla="*/ 282231 w 2044700"/>
                <a:gd name="connsiteY1401" fmla="*/ 207061 h 800786"/>
                <a:gd name="connsiteX1402" fmla="*/ 287097 w 2044700"/>
                <a:gd name="connsiteY1402" fmla="*/ 210236 h 800786"/>
                <a:gd name="connsiteX1403" fmla="*/ 293585 w 2044700"/>
                <a:gd name="connsiteY1403" fmla="*/ 213411 h 800786"/>
                <a:gd name="connsiteX1404" fmla="*/ 298451 w 2044700"/>
                <a:gd name="connsiteY1404" fmla="*/ 216586 h 800786"/>
                <a:gd name="connsiteX1405" fmla="*/ 296829 w 2044700"/>
                <a:gd name="connsiteY1405" fmla="*/ 224524 h 800786"/>
                <a:gd name="connsiteX1406" fmla="*/ 291963 w 2044700"/>
                <a:gd name="connsiteY1406" fmla="*/ 226111 h 800786"/>
                <a:gd name="connsiteX1407" fmla="*/ 283853 w 2044700"/>
                <a:gd name="connsiteY1407" fmla="*/ 226111 h 800786"/>
                <a:gd name="connsiteX1408" fmla="*/ 275742 w 2044700"/>
                <a:gd name="connsiteY1408" fmla="*/ 226111 h 800786"/>
                <a:gd name="connsiteX1409" fmla="*/ 267632 w 2044700"/>
                <a:gd name="connsiteY1409" fmla="*/ 224524 h 800786"/>
                <a:gd name="connsiteX1410" fmla="*/ 264388 w 2044700"/>
                <a:gd name="connsiteY1410" fmla="*/ 224524 h 800786"/>
                <a:gd name="connsiteX1411" fmla="*/ 261144 w 2044700"/>
                <a:gd name="connsiteY1411" fmla="*/ 224524 h 800786"/>
                <a:gd name="connsiteX1412" fmla="*/ 256278 w 2044700"/>
                <a:gd name="connsiteY1412" fmla="*/ 227699 h 800786"/>
                <a:gd name="connsiteX1413" fmla="*/ 251412 w 2044700"/>
                <a:gd name="connsiteY1413" fmla="*/ 226111 h 800786"/>
                <a:gd name="connsiteX1414" fmla="*/ 248168 w 2044700"/>
                <a:gd name="connsiteY1414" fmla="*/ 224524 h 800786"/>
                <a:gd name="connsiteX1415" fmla="*/ 244924 w 2044700"/>
                <a:gd name="connsiteY1415" fmla="*/ 224524 h 800786"/>
                <a:gd name="connsiteX1416" fmla="*/ 240058 w 2044700"/>
                <a:gd name="connsiteY1416" fmla="*/ 226111 h 800786"/>
                <a:gd name="connsiteX1417" fmla="*/ 236814 w 2044700"/>
                <a:gd name="connsiteY1417" fmla="*/ 227699 h 800786"/>
                <a:gd name="connsiteX1418" fmla="*/ 228704 w 2044700"/>
                <a:gd name="connsiteY1418" fmla="*/ 226111 h 800786"/>
                <a:gd name="connsiteX1419" fmla="*/ 225460 w 2044700"/>
                <a:gd name="connsiteY1419" fmla="*/ 226111 h 800786"/>
                <a:gd name="connsiteX1420" fmla="*/ 225460 w 2044700"/>
                <a:gd name="connsiteY1420" fmla="*/ 224524 h 800786"/>
                <a:gd name="connsiteX1421" fmla="*/ 233570 w 2044700"/>
                <a:gd name="connsiteY1421" fmla="*/ 219761 h 800786"/>
                <a:gd name="connsiteX1422" fmla="*/ 236814 w 2044700"/>
                <a:gd name="connsiteY1422" fmla="*/ 218174 h 800786"/>
                <a:gd name="connsiteX1423" fmla="*/ 240058 w 2044700"/>
                <a:gd name="connsiteY1423" fmla="*/ 216586 h 800786"/>
                <a:gd name="connsiteX1424" fmla="*/ 243302 w 2044700"/>
                <a:gd name="connsiteY1424" fmla="*/ 216586 h 800786"/>
                <a:gd name="connsiteX1425" fmla="*/ 248168 w 2044700"/>
                <a:gd name="connsiteY1425" fmla="*/ 216586 h 800786"/>
                <a:gd name="connsiteX1426" fmla="*/ 253034 w 2044700"/>
                <a:gd name="connsiteY1426" fmla="*/ 214999 h 800786"/>
                <a:gd name="connsiteX1427" fmla="*/ 257900 w 2044700"/>
                <a:gd name="connsiteY1427" fmla="*/ 213411 h 800786"/>
                <a:gd name="connsiteX1428" fmla="*/ 264388 w 2044700"/>
                <a:gd name="connsiteY1428" fmla="*/ 210236 h 800786"/>
                <a:gd name="connsiteX1429" fmla="*/ 267632 w 2044700"/>
                <a:gd name="connsiteY1429" fmla="*/ 208648 h 800786"/>
                <a:gd name="connsiteX1430" fmla="*/ 275742 w 2044700"/>
                <a:gd name="connsiteY1430" fmla="*/ 207061 h 800786"/>
                <a:gd name="connsiteX1431" fmla="*/ 495342 w 2044700"/>
                <a:gd name="connsiteY1431" fmla="*/ 205473 h 800786"/>
                <a:gd name="connsiteX1432" fmla="*/ 505118 w 2044700"/>
                <a:gd name="connsiteY1432" fmla="*/ 205473 h 800786"/>
                <a:gd name="connsiteX1433" fmla="*/ 513264 w 2044700"/>
                <a:gd name="connsiteY1433" fmla="*/ 208648 h 800786"/>
                <a:gd name="connsiteX1434" fmla="*/ 519781 w 2044700"/>
                <a:gd name="connsiteY1434" fmla="*/ 210236 h 800786"/>
                <a:gd name="connsiteX1435" fmla="*/ 531186 w 2044700"/>
                <a:gd name="connsiteY1435" fmla="*/ 211823 h 800786"/>
                <a:gd name="connsiteX1436" fmla="*/ 532816 w 2044700"/>
                <a:gd name="connsiteY1436" fmla="*/ 214998 h 800786"/>
                <a:gd name="connsiteX1437" fmla="*/ 536074 w 2044700"/>
                <a:gd name="connsiteY1437" fmla="*/ 218173 h 800786"/>
                <a:gd name="connsiteX1438" fmla="*/ 540962 w 2044700"/>
                <a:gd name="connsiteY1438" fmla="*/ 218173 h 800786"/>
                <a:gd name="connsiteX1439" fmla="*/ 550738 w 2044700"/>
                <a:gd name="connsiteY1439" fmla="*/ 219761 h 800786"/>
                <a:gd name="connsiteX1440" fmla="*/ 553996 w 2044700"/>
                <a:gd name="connsiteY1440" fmla="*/ 222936 h 800786"/>
                <a:gd name="connsiteX1441" fmla="*/ 555626 w 2044700"/>
                <a:gd name="connsiteY1441" fmla="*/ 224523 h 800786"/>
                <a:gd name="connsiteX1442" fmla="*/ 550738 w 2044700"/>
                <a:gd name="connsiteY1442" fmla="*/ 229286 h 800786"/>
                <a:gd name="connsiteX1443" fmla="*/ 555626 w 2044700"/>
                <a:gd name="connsiteY1443" fmla="*/ 232461 h 800786"/>
                <a:gd name="connsiteX1444" fmla="*/ 553996 w 2044700"/>
                <a:gd name="connsiteY1444" fmla="*/ 237223 h 800786"/>
                <a:gd name="connsiteX1445" fmla="*/ 547479 w 2044700"/>
                <a:gd name="connsiteY1445" fmla="*/ 240398 h 800786"/>
                <a:gd name="connsiteX1446" fmla="*/ 540962 w 2044700"/>
                <a:gd name="connsiteY1446" fmla="*/ 240398 h 800786"/>
                <a:gd name="connsiteX1447" fmla="*/ 532816 w 2044700"/>
                <a:gd name="connsiteY1447" fmla="*/ 243573 h 800786"/>
                <a:gd name="connsiteX1448" fmla="*/ 529557 w 2044700"/>
                <a:gd name="connsiteY1448" fmla="*/ 240398 h 800786"/>
                <a:gd name="connsiteX1449" fmla="*/ 526299 w 2044700"/>
                <a:gd name="connsiteY1449" fmla="*/ 241986 h 800786"/>
                <a:gd name="connsiteX1450" fmla="*/ 523040 w 2044700"/>
                <a:gd name="connsiteY1450" fmla="*/ 245161 h 800786"/>
                <a:gd name="connsiteX1451" fmla="*/ 514894 w 2044700"/>
                <a:gd name="connsiteY1451" fmla="*/ 241986 h 800786"/>
                <a:gd name="connsiteX1452" fmla="*/ 511635 w 2044700"/>
                <a:gd name="connsiteY1452" fmla="*/ 238811 h 800786"/>
                <a:gd name="connsiteX1453" fmla="*/ 510006 w 2044700"/>
                <a:gd name="connsiteY1453" fmla="*/ 235636 h 800786"/>
                <a:gd name="connsiteX1454" fmla="*/ 505118 w 2044700"/>
                <a:gd name="connsiteY1454" fmla="*/ 234048 h 800786"/>
                <a:gd name="connsiteX1455" fmla="*/ 514894 w 2044700"/>
                <a:gd name="connsiteY1455" fmla="*/ 232461 h 800786"/>
                <a:gd name="connsiteX1456" fmla="*/ 508376 w 2044700"/>
                <a:gd name="connsiteY1456" fmla="*/ 227698 h 800786"/>
                <a:gd name="connsiteX1457" fmla="*/ 503488 w 2044700"/>
                <a:gd name="connsiteY1457" fmla="*/ 227698 h 800786"/>
                <a:gd name="connsiteX1458" fmla="*/ 498601 w 2044700"/>
                <a:gd name="connsiteY1458" fmla="*/ 224523 h 800786"/>
                <a:gd name="connsiteX1459" fmla="*/ 495342 w 2044700"/>
                <a:gd name="connsiteY1459" fmla="*/ 216586 h 800786"/>
                <a:gd name="connsiteX1460" fmla="*/ 495342 w 2044700"/>
                <a:gd name="connsiteY1460" fmla="*/ 210236 h 800786"/>
                <a:gd name="connsiteX1461" fmla="*/ 495342 w 2044700"/>
                <a:gd name="connsiteY1461" fmla="*/ 205473 h 800786"/>
                <a:gd name="connsiteX1462" fmla="*/ 383165 w 2044700"/>
                <a:gd name="connsiteY1462" fmla="*/ 184835 h 800786"/>
                <a:gd name="connsiteX1463" fmla="*/ 389680 w 2044700"/>
                <a:gd name="connsiteY1463" fmla="*/ 186423 h 800786"/>
                <a:gd name="connsiteX1464" fmla="*/ 396195 w 2044700"/>
                <a:gd name="connsiteY1464" fmla="*/ 184835 h 800786"/>
                <a:gd name="connsiteX1465" fmla="*/ 401081 w 2044700"/>
                <a:gd name="connsiteY1465" fmla="*/ 184835 h 800786"/>
                <a:gd name="connsiteX1466" fmla="*/ 407596 w 2044700"/>
                <a:gd name="connsiteY1466" fmla="*/ 188010 h 800786"/>
                <a:gd name="connsiteX1467" fmla="*/ 412482 w 2044700"/>
                <a:gd name="connsiteY1467" fmla="*/ 189598 h 800786"/>
                <a:gd name="connsiteX1468" fmla="*/ 415740 w 2044700"/>
                <a:gd name="connsiteY1468" fmla="*/ 191185 h 800786"/>
                <a:gd name="connsiteX1469" fmla="*/ 415740 w 2044700"/>
                <a:gd name="connsiteY1469" fmla="*/ 199123 h 800786"/>
                <a:gd name="connsiteX1470" fmla="*/ 418997 w 2044700"/>
                <a:gd name="connsiteY1470" fmla="*/ 199123 h 800786"/>
                <a:gd name="connsiteX1471" fmla="*/ 425512 w 2044700"/>
                <a:gd name="connsiteY1471" fmla="*/ 195948 h 800786"/>
                <a:gd name="connsiteX1472" fmla="*/ 430399 w 2044700"/>
                <a:gd name="connsiteY1472" fmla="*/ 195948 h 800786"/>
                <a:gd name="connsiteX1473" fmla="*/ 436914 w 2044700"/>
                <a:gd name="connsiteY1473" fmla="*/ 195948 h 800786"/>
                <a:gd name="connsiteX1474" fmla="*/ 441800 w 2044700"/>
                <a:gd name="connsiteY1474" fmla="*/ 197535 h 800786"/>
                <a:gd name="connsiteX1475" fmla="*/ 445057 w 2044700"/>
                <a:gd name="connsiteY1475" fmla="*/ 200710 h 800786"/>
                <a:gd name="connsiteX1476" fmla="*/ 449943 w 2044700"/>
                <a:gd name="connsiteY1476" fmla="*/ 207060 h 800786"/>
                <a:gd name="connsiteX1477" fmla="*/ 454830 w 2044700"/>
                <a:gd name="connsiteY1477" fmla="*/ 203885 h 800786"/>
                <a:gd name="connsiteX1478" fmla="*/ 461345 w 2044700"/>
                <a:gd name="connsiteY1478" fmla="*/ 205473 h 800786"/>
                <a:gd name="connsiteX1479" fmla="*/ 464602 w 2044700"/>
                <a:gd name="connsiteY1479" fmla="*/ 208648 h 800786"/>
                <a:gd name="connsiteX1480" fmla="*/ 467860 w 2044700"/>
                <a:gd name="connsiteY1480" fmla="*/ 213410 h 800786"/>
                <a:gd name="connsiteX1481" fmla="*/ 472746 w 2044700"/>
                <a:gd name="connsiteY1481" fmla="*/ 213410 h 800786"/>
                <a:gd name="connsiteX1482" fmla="*/ 472746 w 2044700"/>
                <a:gd name="connsiteY1482" fmla="*/ 216585 h 800786"/>
                <a:gd name="connsiteX1483" fmla="*/ 471117 w 2044700"/>
                <a:gd name="connsiteY1483" fmla="*/ 219760 h 800786"/>
                <a:gd name="connsiteX1484" fmla="*/ 474375 w 2044700"/>
                <a:gd name="connsiteY1484" fmla="*/ 226110 h 800786"/>
                <a:gd name="connsiteX1485" fmla="*/ 477632 w 2044700"/>
                <a:gd name="connsiteY1485" fmla="*/ 227698 h 800786"/>
                <a:gd name="connsiteX1486" fmla="*/ 482518 w 2044700"/>
                <a:gd name="connsiteY1486" fmla="*/ 230873 h 800786"/>
                <a:gd name="connsiteX1487" fmla="*/ 482518 w 2044700"/>
                <a:gd name="connsiteY1487" fmla="*/ 235635 h 800786"/>
                <a:gd name="connsiteX1488" fmla="*/ 484147 w 2044700"/>
                <a:gd name="connsiteY1488" fmla="*/ 240398 h 800786"/>
                <a:gd name="connsiteX1489" fmla="*/ 479261 w 2044700"/>
                <a:gd name="connsiteY1489" fmla="*/ 245160 h 800786"/>
                <a:gd name="connsiteX1490" fmla="*/ 467860 w 2044700"/>
                <a:gd name="connsiteY1490" fmla="*/ 243573 h 800786"/>
                <a:gd name="connsiteX1491" fmla="*/ 462973 w 2044700"/>
                <a:gd name="connsiteY1491" fmla="*/ 243573 h 800786"/>
                <a:gd name="connsiteX1492" fmla="*/ 453201 w 2044700"/>
                <a:gd name="connsiteY1492" fmla="*/ 241985 h 800786"/>
                <a:gd name="connsiteX1493" fmla="*/ 448315 w 2044700"/>
                <a:gd name="connsiteY1493" fmla="*/ 240398 h 800786"/>
                <a:gd name="connsiteX1494" fmla="*/ 448315 w 2044700"/>
                <a:gd name="connsiteY1494" fmla="*/ 235635 h 800786"/>
                <a:gd name="connsiteX1495" fmla="*/ 445057 w 2044700"/>
                <a:gd name="connsiteY1495" fmla="*/ 234048 h 800786"/>
                <a:gd name="connsiteX1496" fmla="*/ 445057 w 2044700"/>
                <a:gd name="connsiteY1496" fmla="*/ 232460 h 800786"/>
                <a:gd name="connsiteX1497" fmla="*/ 438542 w 2044700"/>
                <a:gd name="connsiteY1497" fmla="*/ 230873 h 800786"/>
                <a:gd name="connsiteX1498" fmla="*/ 435285 w 2044700"/>
                <a:gd name="connsiteY1498" fmla="*/ 230873 h 800786"/>
                <a:gd name="connsiteX1499" fmla="*/ 430399 w 2044700"/>
                <a:gd name="connsiteY1499" fmla="*/ 230873 h 800786"/>
                <a:gd name="connsiteX1500" fmla="*/ 430399 w 2044700"/>
                <a:gd name="connsiteY1500" fmla="*/ 227698 h 800786"/>
                <a:gd name="connsiteX1501" fmla="*/ 425512 w 2044700"/>
                <a:gd name="connsiteY1501" fmla="*/ 226110 h 800786"/>
                <a:gd name="connsiteX1502" fmla="*/ 422255 w 2044700"/>
                <a:gd name="connsiteY1502" fmla="*/ 226110 h 800786"/>
                <a:gd name="connsiteX1503" fmla="*/ 417369 w 2044700"/>
                <a:gd name="connsiteY1503" fmla="*/ 226110 h 800786"/>
                <a:gd name="connsiteX1504" fmla="*/ 414111 w 2044700"/>
                <a:gd name="connsiteY1504" fmla="*/ 226110 h 800786"/>
                <a:gd name="connsiteX1505" fmla="*/ 412482 w 2044700"/>
                <a:gd name="connsiteY1505" fmla="*/ 222935 h 800786"/>
                <a:gd name="connsiteX1506" fmla="*/ 407596 w 2044700"/>
                <a:gd name="connsiteY1506" fmla="*/ 224523 h 800786"/>
                <a:gd name="connsiteX1507" fmla="*/ 402710 w 2044700"/>
                <a:gd name="connsiteY1507" fmla="*/ 226110 h 800786"/>
                <a:gd name="connsiteX1508" fmla="*/ 399453 w 2044700"/>
                <a:gd name="connsiteY1508" fmla="*/ 227698 h 800786"/>
                <a:gd name="connsiteX1509" fmla="*/ 394566 w 2044700"/>
                <a:gd name="connsiteY1509" fmla="*/ 226110 h 800786"/>
                <a:gd name="connsiteX1510" fmla="*/ 388051 w 2044700"/>
                <a:gd name="connsiteY1510" fmla="*/ 227698 h 800786"/>
                <a:gd name="connsiteX1511" fmla="*/ 384794 w 2044700"/>
                <a:gd name="connsiteY1511" fmla="*/ 226110 h 800786"/>
                <a:gd name="connsiteX1512" fmla="*/ 379908 w 2044700"/>
                <a:gd name="connsiteY1512" fmla="*/ 224523 h 800786"/>
                <a:gd name="connsiteX1513" fmla="*/ 375021 w 2044700"/>
                <a:gd name="connsiteY1513" fmla="*/ 221348 h 800786"/>
                <a:gd name="connsiteX1514" fmla="*/ 375021 w 2044700"/>
                <a:gd name="connsiteY1514" fmla="*/ 214998 h 800786"/>
                <a:gd name="connsiteX1515" fmla="*/ 381536 w 2044700"/>
                <a:gd name="connsiteY1515" fmla="*/ 213410 h 800786"/>
                <a:gd name="connsiteX1516" fmla="*/ 388051 w 2044700"/>
                <a:gd name="connsiteY1516" fmla="*/ 211823 h 800786"/>
                <a:gd name="connsiteX1517" fmla="*/ 391309 w 2044700"/>
                <a:gd name="connsiteY1517" fmla="*/ 214998 h 800786"/>
                <a:gd name="connsiteX1518" fmla="*/ 394566 w 2044700"/>
                <a:gd name="connsiteY1518" fmla="*/ 216585 h 800786"/>
                <a:gd name="connsiteX1519" fmla="*/ 399453 w 2044700"/>
                <a:gd name="connsiteY1519" fmla="*/ 216585 h 800786"/>
                <a:gd name="connsiteX1520" fmla="*/ 399453 w 2044700"/>
                <a:gd name="connsiteY1520" fmla="*/ 213410 h 800786"/>
                <a:gd name="connsiteX1521" fmla="*/ 394566 w 2044700"/>
                <a:gd name="connsiteY1521" fmla="*/ 211823 h 800786"/>
                <a:gd name="connsiteX1522" fmla="*/ 399453 w 2044700"/>
                <a:gd name="connsiteY1522" fmla="*/ 211823 h 800786"/>
                <a:gd name="connsiteX1523" fmla="*/ 402710 w 2044700"/>
                <a:gd name="connsiteY1523" fmla="*/ 213410 h 800786"/>
                <a:gd name="connsiteX1524" fmla="*/ 401081 w 2044700"/>
                <a:gd name="connsiteY1524" fmla="*/ 207060 h 800786"/>
                <a:gd name="connsiteX1525" fmla="*/ 394566 w 2044700"/>
                <a:gd name="connsiteY1525" fmla="*/ 207060 h 800786"/>
                <a:gd name="connsiteX1526" fmla="*/ 391309 w 2044700"/>
                <a:gd name="connsiteY1526" fmla="*/ 203885 h 800786"/>
                <a:gd name="connsiteX1527" fmla="*/ 392938 w 2044700"/>
                <a:gd name="connsiteY1527" fmla="*/ 200710 h 800786"/>
                <a:gd name="connsiteX1528" fmla="*/ 388051 w 2044700"/>
                <a:gd name="connsiteY1528" fmla="*/ 200710 h 800786"/>
                <a:gd name="connsiteX1529" fmla="*/ 384794 w 2044700"/>
                <a:gd name="connsiteY1529" fmla="*/ 200710 h 800786"/>
                <a:gd name="connsiteX1530" fmla="*/ 384794 w 2044700"/>
                <a:gd name="connsiteY1530" fmla="*/ 203885 h 800786"/>
                <a:gd name="connsiteX1531" fmla="*/ 378279 w 2044700"/>
                <a:gd name="connsiteY1531" fmla="*/ 205473 h 800786"/>
                <a:gd name="connsiteX1532" fmla="*/ 375021 w 2044700"/>
                <a:gd name="connsiteY1532" fmla="*/ 202298 h 800786"/>
                <a:gd name="connsiteX1533" fmla="*/ 376650 w 2044700"/>
                <a:gd name="connsiteY1533" fmla="*/ 200710 h 800786"/>
                <a:gd name="connsiteX1534" fmla="*/ 375021 w 2044700"/>
                <a:gd name="connsiteY1534" fmla="*/ 197535 h 800786"/>
                <a:gd name="connsiteX1535" fmla="*/ 368506 w 2044700"/>
                <a:gd name="connsiteY1535" fmla="*/ 197535 h 800786"/>
                <a:gd name="connsiteX1536" fmla="*/ 361991 w 2044700"/>
                <a:gd name="connsiteY1536" fmla="*/ 194360 h 800786"/>
                <a:gd name="connsiteX1537" fmla="*/ 363620 w 2044700"/>
                <a:gd name="connsiteY1537" fmla="*/ 189598 h 800786"/>
                <a:gd name="connsiteX1538" fmla="*/ 368506 w 2044700"/>
                <a:gd name="connsiteY1538" fmla="*/ 186423 h 800786"/>
                <a:gd name="connsiteX1539" fmla="*/ 375021 w 2044700"/>
                <a:gd name="connsiteY1539" fmla="*/ 186423 h 800786"/>
                <a:gd name="connsiteX1540" fmla="*/ 383165 w 2044700"/>
                <a:gd name="connsiteY1540" fmla="*/ 184835 h 800786"/>
                <a:gd name="connsiteX1541" fmla="*/ 468842 w 2044700"/>
                <a:gd name="connsiteY1541" fmla="*/ 151498 h 800786"/>
                <a:gd name="connsiteX1542" fmla="*/ 473869 w 2044700"/>
                <a:gd name="connsiteY1542" fmla="*/ 153085 h 800786"/>
                <a:gd name="connsiteX1543" fmla="*/ 480572 w 2044700"/>
                <a:gd name="connsiteY1543" fmla="*/ 153085 h 800786"/>
                <a:gd name="connsiteX1544" fmla="*/ 487275 w 2044700"/>
                <a:gd name="connsiteY1544" fmla="*/ 157848 h 800786"/>
                <a:gd name="connsiteX1545" fmla="*/ 488951 w 2044700"/>
                <a:gd name="connsiteY1545" fmla="*/ 162610 h 800786"/>
                <a:gd name="connsiteX1546" fmla="*/ 485599 w 2044700"/>
                <a:gd name="connsiteY1546" fmla="*/ 168960 h 800786"/>
                <a:gd name="connsiteX1547" fmla="*/ 477221 w 2044700"/>
                <a:gd name="connsiteY1547" fmla="*/ 168960 h 800786"/>
                <a:gd name="connsiteX1548" fmla="*/ 470518 w 2044700"/>
                <a:gd name="connsiteY1548" fmla="*/ 164198 h 800786"/>
                <a:gd name="connsiteX1549" fmla="*/ 465491 w 2044700"/>
                <a:gd name="connsiteY1549" fmla="*/ 165785 h 800786"/>
                <a:gd name="connsiteX1550" fmla="*/ 460463 w 2044700"/>
                <a:gd name="connsiteY1550" fmla="*/ 159435 h 800786"/>
                <a:gd name="connsiteX1551" fmla="*/ 465491 w 2044700"/>
                <a:gd name="connsiteY1551" fmla="*/ 153085 h 800786"/>
                <a:gd name="connsiteX1552" fmla="*/ 468842 w 2044700"/>
                <a:gd name="connsiteY1552" fmla="*/ 151498 h 800786"/>
                <a:gd name="connsiteX1553" fmla="*/ 572616 w 2044700"/>
                <a:gd name="connsiteY1553" fmla="*/ 100698 h 800786"/>
                <a:gd name="connsiteX1554" fmla="*/ 579115 w 2044700"/>
                <a:gd name="connsiteY1554" fmla="*/ 100698 h 800786"/>
                <a:gd name="connsiteX1555" fmla="*/ 585614 w 2044700"/>
                <a:gd name="connsiteY1555" fmla="*/ 100698 h 800786"/>
                <a:gd name="connsiteX1556" fmla="*/ 592113 w 2044700"/>
                <a:gd name="connsiteY1556" fmla="*/ 103949 h 800786"/>
                <a:gd name="connsiteX1557" fmla="*/ 600236 w 2044700"/>
                <a:gd name="connsiteY1557" fmla="*/ 103949 h 800786"/>
                <a:gd name="connsiteX1558" fmla="*/ 605110 w 2044700"/>
                <a:gd name="connsiteY1558" fmla="*/ 107199 h 800786"/>
                <a:gd name="connsiteX1559" fmla="*/ 609984 w 2044700"/>
                <a:gd name="connsiteY1559" fmla="*/ 108824 h 800786"/>
                <a:gd name="connsiteX1560" fmla="*/ 614859 w 2044700"/>
                <a:gd name="connsiteY1560" fmla="*/ 115326 h 800786"/>
                <a:gd name="connsiteX1561" fmla="*/ 619733 w 2044700"/>
                <a:gd name="connsiteY1561" fmla="*/ 120202 h 800786"/>
                <a:gd name="connsiteX1562" fmla="*/ 626232 w 2044700"/>
                <a:gd name="connsiteY1562" fmla="*/ 123452 h 800786"/>
                <a:gd name="connsiteX1563" fmla="*/ 631106 w 2044700"/>
                <a:gd name="connsiteY1563" fmla="*/ 128328 h 800786"/>
                <a:gd name="connsiteX1564" fmla="*/ 632730 w 2044700"/>
                <a:gd name="connsiteY1564" fmla="*/ 134829 h 800786"/>
                <a:gd name="connsiteX1565" fmla="*/ 644103 w 2044700"/>
                <a:gd name="connsiteY1565" fmla="*/ 134829 h 800786"/>
                <a:gd name="connsiteX1566" fmla="*/ 652227 w 2044700"/>
                <a:gd name="connsiteY1566" fmla="*/ 136454 h 800786"/>
                <a:gd name="connsiteX1567" fmla="*/ 657101 w 2044700"/>
                <a:gd name="connsiteY1567" fmla="*/ 138080 h 800786"/>
                <a:gd name="connsiteX1568" fmla="*/ 658726 w 2044700"/>
                <a:gd name="connsiteY1568" fmla="*/ 142956 h 800786"/>
                <a:gd name="connsiteX1569" fmla="*/ 658726 w 2044700"/>
                <a:gd name="connsiteY1569" fmla="*/ 147832 h 800786"/>
                <a:gd name="connsiteX1570" fmla="*/ 661975 w 2044700"/>
                <a:gd name="connsiteY1570" fmla="*/ 151082 h 800786"/>
                <a:gd name="connsiteX1571" fmla="*/ 668474 w 2044700"/>
                <a:gd name="connsiteY1571" fmla="*/ 154333 h 800786"/>
                <a:gd name="connsiteX1572" fmla="*/ 671723 w 2044700"/>
                <a:gd name="connsiteY1572" fmla="*/ 151082 h 800786"/>
                <a:gd name="connsiteX1573" fmla="*/ 666849 w 2044700"/>
                <a:gd name="connsiteY1573" fmla="*/ 146206 h 800786"/>
                <a:gd name="connsiteX1574" fmla="*/ 666849 w 2044700"/>
                <a:gd name="connsiteY1574" fmla="*/ 141330 h 800786"/>
                <a:gd name="connsiteX1575" fmla="*/ 671723 w 2044700"/>
                <a:gd name="connsiteY1575" fmla="*/ 139705 h 800786"/>
                <a:gd name="connsiteX1576" fmla="*/ 683096 w 2044700"/>
                <a:gd name="connsiteY1576" fmla="*/ 142956 h 800786"/>
                <a:gd name="connsiteX1577" fmla="*/ 686346 w 2044700"/>
                <a:gd name="connsiteY1577" fmla="*/ 146206 h 800786"/>
                <a:gd name="connsiteX1578" fmla="*/ 687971 w 2044700"/>
                <a:gd name="connsiteY1578" fmla="*/ 149457 h 800786"/>
                <a:gd name="connsiteX1579" fmla="*/ 676598 w 2044700"/>
                <a:gd name="connsiteY1579" fmla="*/ 154333 h 800786"/>
                <a:gd name="connsiteX1580" fmla="*/ 683096 w 2044700"/>
                <a:gd name="connsiteY1580" fmla="*/ 152707 h 800786"/>
                <a:gd name="connsiteX1581" fmla="*/ 691220 w 2044700"/>
                <a:gd name="connsiteY1581" fmla="*/ 157583 h 800786"/>
                <a:gd name="connsiteX1582" fmla="*/ 696094 w 2044700"/>
                <a:gd name="connsiteY1582" fmla="*/ 159209 h 800786"/>
                <a:gd name="connsiteX1583" fmla="*/ 692845 w 2044700"/>
                <a:gd name="connsiteY1583" fmla="*/ 164085 h 800786"/>
                <a:gd name="connsiteX1584" fmla="*/ 696094 w 2044700"/>
                <a:gd name="connsiteY1584" fmla="*/ 165710 h 800786"/>
                <a:gd name="connsiteX1585" fmla="*/ 697719 w 2044700"/>
                <a:gd name="connsiteY1585" fmla="*/ 167335 h 800786"/>
                <a:gd name="connsiteX1586" fmla="*/ 696094 w 2044700"/>
                <a:gd name="connsiteY1586" fmla="*/ 170586 h 800786"/>
                <a:gd name="connsiteX1587" fmla="*/ 696094 w 2044700"/>
                <a:gd name="connsiteY1587" fmla="*/ 175462 h 800786"/>
                <a:gd name="connsiteX1588" fmla="*/ 702593 w 2044700"/>
                <a:gd name="connsiteY1588" fmla="*/ 173836 h 800786"/>
                <a:gd name="connsiteX1589" fmla="*/ 709092 w 2044700"/>
                <a:gd name="connsiteY1589" fmla="*/ 173836 h 800786"/>
                <a:gd name="connsiteX1590" fmla="*/ 712341 w 2044700"/>
                <a:gd name="connsiteY1590" fmla="*/ 175462 h 800786"/>
                <a:gd name="connsiteX1591" fmla="*/ 715591 w 2044700"/>
                <a:gd name="connsiteY1591" fmla="*/ 177087 h 800786"/>
                <a:gd name="connsiteX1592" fmla="*/ 717215 w 2044700"/>
                <a:gd name="connsiteY1592" fmla="*/ 173836 h 800786"/>
                <a:gd name="connsiteX1593" fmla="*/ 722089 w 2044700"/>
                <a:gd name="connsiteY1593" fmla="*/ 173836 h 800786"/>
                <a:gd name="connsiteX1594" fmla="*/ 725339 w 2044700"/>
                <a:gd name="connsiteY1594" fmla="*/ 177087 h 800786"/>
                <a:gd name="connsiteX1595" fmla="*/ 726964 w 2044700"/>
                <a:gd name="connsiteY1595" fmla="*/ 180338 h 800786"/>
                <a:gd name="connsiteX1596" fmla="*/ 728588 w 2044700"/>
                <a:gd name="connsiteY1596" fmla="*/ 183588 h 800786"/>
                <a:gd name="connsiteX1597" fmla="*/ 730213 w 2044700"/>
                <a:gd name="connsiteY1597" fmla="*/ 186839 h 800786"/>
                <a:gd name="connsiteX1598" fmla="*/ 726964 w 2044700"/>
                <a:gd name="connsiteY1598" fmla="*/ 190089 h 800786"/>
                <a:gd name="connsiteX1599" fmla="*/ 730213 w 2044700"/>
                <a:gd name="connsiteY1599" fmla="*/ 190089 h 800786"/>
                <a:gd name="connsiteX1600" fmla="*/ 723714 w 2044700"/>
                <a:gd name="connsiteY1600" fmla="*/ 193340 h 800786"/>
                <a:gd name="connsiteX1601" fmla="*/ 718840 w 2044700"/>
                <a:gd name="connsiteY1601" fmla="*/ 194965 h 800786"/>
                <a:gd name="connsiteX1602" fmla="*/ 704218 w 2044700"/>
                <a:gd name="connsiteY1602" fmla="*/ 199841 h 800786"/>
                <a:gd name="connsiteX1603" fmla="*/ 696094 w 2044700"/>
                <a:gd name="connsiteY1603" fmla="*/ 204717 h 800786"/>
                <a:gd name="connsiteX1604" fmla="*/ 692845 w 2044700"/>
                <a:gd name="connsiteY1604" fmla="*/ 206342 h 800786"/>
                <a:gd name="connsiteX1605" fmla="*/ 686346 w 2044700"/>
                <a:gd name="connsiteY1605" fmla="*/ 211218 h 800786"/>
                <a:gd name="connsiteX1606" fmla="*/ 681472 w 2044700"/>
                <a:gd name="connsiteY1606" fmla="*/ 211218 h 800786"/>
                <a:gd name="connsiteX1607" fmla="*/ 679847 w 2044700"/>
                <a:gd name="connsiteY1607" fmla="*/ 206342 h 800786"/>
                <a:gd name="connsiteX1608" fmla="*/ 683096 w 2044700"/>
                <a:gd name="connsiteY1608" fmla="*/ 201466 h 800786"/>
                <a:gd name="connsiteX1609" fmla="*/ 678222 w 2044700"/>
                <a:gd name="connsiteY1609" fmla="*/ 199841 h 800786"/>
                <a:gd name="connsiteX1610" fmla="*/ 674973 w 2044700"/>
                <a:gd name="connsiteY1610" fmla="*/ 203092 h 800786"/>
                <a:gd name="connsiteX1611" fmla="*/ 676598 w 2044700"/>
                <a:gd name="connsiteY1611" fmla="*/ 209593 h 800786"/>
                <a:gd name="connsiteX1612" fmla="*/ 679847 w 2044700"/>
                <a:gd name="connsiteY1612" fmla="*/ 212843 h 800786"/>
                <a:gd name="connsiteX1613" fmla="*/ 681472 w 2044700"/>
                <a:gd name="connsiteY1613" fmla="*/ 216094 h 800786"/>
                <a:gd name="connsiteX1614" fmla="*/ 678222 w 2044700"/>
                <a:gd name="connsiteY1614" fmla="*/ 220970 h 800786"/>
                <a:gd name="connsiteX1615" fmla="*/ 678222 w 2044700"/>
                <a:gd name="connsiteY1615" fmla="*/ 219345 h 800786"/>
                <a:gd name="connsiteX1616" fmla="*/ 670099 w 2044700"/>
                <a:gd name="connsiteY1616" fmla="*/ 217719 h 800786"/>
                <a:gd name="connsiteX1617" fmla="*/ 670099 w 2044700"/>
                <a:gd name="connsiteY1617" fmla="*/ 220970 h 800786"/>
                <a:gd name="connsiteX1618" fmla="*/ 668474 w 2044700"/>
                <a:gd name="connsiteY1618" fmla="*/ 229096 h 800786"/>
                <a:gd name="connsiteX1619" fmla="*/ 665225 w 2044700"/>
                <a:gd name="connsiteY1619" fmla="*/ 230722 h 800786"/>
                <a:gd name="connsiteX1620" fmla="*/ 658726 w 2044700"/>
                <a:gd name="connsiteY1620" fmla="*/ 227471 h 800786"/>
                <a:gd name="connsiteX1621" fmla="*/ 653852 w 2044700"/>
                <a:gd name="connsiteY1621" fmla="*/ 224221 h 800786"/>
                <a:gd name="connsiteX1622" fmla="*/ 653852 w 2044700"/>
                <a:gd name="connsiteY1622" fmla="*/ 227471 h 800786"/>
                <a:gd name="connsiteX1623" fmla="*/ 652227 w 2044700"/>
                <a:gd name="connsiteY1623" fmla="*/ 230722 h 800786"/>
                <a:gd name="connsiteX1624" fmla="*/ 648977 w 2044700"/>
                <a:gd name="connsiteY1624" fmla="*/ 227471 h 800786"/>
                <a:gd name="connsiteX1625" fmla="*/ 644103 w 2044700"/>
                <a:gd name="connsiteY1625" fmla="*/ 222595 h 800786"/>
                <a:gd name="connsiteX1626" fmla="*/ 637605 w 2044700"/>
                <a:gd name="connsiteY1626" fmla="*/ 224221 h 800786"/>
                <a:gd name="connsiteX1627" fmla="*/ 639229 w 2044700"/>
                <a:gd name="connsiteY1627" fmla="*/ 230722 h 800786"/>
                <a:gd name="connsiteX1628" fmla="*/ 631106 w 2044700"/>
                <a:gd name="connsiteY1628" fmla="*/ 230722 h 800786"/>
                <a:gd name="connsiteX1629" fmla="*/ 624607 w 2044700"/>
                <a:gd name="connsiteY1629" fmla="*/ 232347 h 800786"/>
                <a:gd name="connsiteX1630" fmla="*/ 618108 w 2044700"/>
                <a:gd name="connsiteY1630" fmla="*/ 232347 h 800786"/>
                <a:gd name="connsiteX1631" fmla="*/ 613234 w 2044700"/>
                <a:gd name="connsiteY1631" fmla="*/ 229096 h 800786"/>
                <a:gd name="connsiteX1632" fmla="*/ 606735 w 2044700"/>
                <a:gd name="connsiteY1632" fmla="*/ 227471 h 800786"/>
                <a:gd name="connsiteX1633" fmla="*/ 598611 w 2044700"/>
                <a:gd name="connsiteY1633" fmla="*/ 225846 h 800786"/>
                <a:gd name="connsiteX1634" fmla="*/ 592113 w 2044700"/>
                <a:gd name="connsiteY1634" fmla="*/ 217719 h 800786"/>
                <a:gd name="connsiteX1635" fmla="*/ 598611 w 2044700"/>
                <a:gd name="connsiteY1635" fmla="*/ 217719 h 800786"/>
                <a:gd name="connsiteX1636" fmla="*/ 609984 w 2044700"/>
                <a:gd name="connsiteY1636" fmla="*/ 216094 h 800786"/>
                <a:gd name="connsiteX1637" fmla="*/ 603486 w 2044700"/>
                <a:gd name="connsiteY1637" fmla="*/ 212843 h 800786"/>
                <a:gd name="connsiteX1638" fmla="*/ 598611 w 2044700"/>
                <a:gd name="connsiteY1638" fmla="*/ 214469 h 800786"/>
                <a:gd name="connsiteX1639" fmla="*/ 592113 w 2044700"/>
                <a:gd name="connsiteY1639" fmla="*/ 214469 h 800786"/>
                <a:gd name="connsiteX1640" fmla="*/ 588863 w 2044700"/>
                <a:gd name="connsiteY1640" fmla="*/ 212843 h 800786"/>
                <a:gd name="connsiteX1641" fmla="*/ 587238 w 2044700"/>
                <a:gd name="connsiteY1641" fmla="*/ 207968 h 800786"/>
                <a:gd name="connsiteX1642" fmla="*/ 580740 w 2044700"/>
                <a:gd name="connsiteY1642" fmla="*/ 207968 h 800786"/>
                <a:gd name="connsiteX1643" fmla="*/ 575866 w 2044700"/>
                <a:gd name="connsiteY1643" fmla="*/ 206342 h 800786"/>
                <a:gd name="connsiteX1644" fmla="*/ 566117 w 2044700"/>
                <a:gd name="connsiteY1644" fmla="*/ 196590 h 800786"/>
                <a:gd name="connsiteX1645" fmla="*/ 570991 w 2044700"/>
                <a:gd name="connsiteY1645" fmla="*/ 196590 h 800786"/>
                <a:gd name="connsiteX1646" fmla="*/ 577490 w 2044700"/>
                <a:gd name="connsiteY1646" fmla="*/ 194965 h 800786"/>
                <a:gd name="connsiteX1647" fmla="*/ 580740 w 2044700"/>
                <a:gd name="connsiteY1647" fmla="*/ 194965 h 800786"/>
                <a:gd name="connsiteX1648" fmla="*/ 588863 w 2044700"/>
                <a:gd name="connsiteY1648" fmla="*/ 193340 h 800786"/>
                <a:gd name="connsiteX1649" fmla="*/ 596987 w 2044700"/>
                <a:gd name="connsiteY1649" fmla="*/ 193340 h 800786"/>
                <a:gd name="connsiteX1650" fmla="*/ 609984 w 2044700"/>
                <a:gd name="connsiteY1650" fmla="*/ 193340 h 800786"/>
                <a:gd name="connsiteX1651" fmla="*/ 619733 w 2044700"/>
                <a:gd name="connsiteY1651" fmla="*/ 188464 h 800786"/>
                <a:gd name="connsiteX1652" fmla="*/ 614859 w 2044700"/>
                <a:gd name="connsiteY1652" fmla="*/ 190089 h 800786"/>
                <a:gd name="connsiteX1653" fmla="*/ 601861 w 2044700"/>
                <a:gd name="connsiteY1653" fmla="*/ 190089 h 800786"/>
                <a:gd name="connsiteX1654" fmla="*/ 595362 w 2044700"/>
                <a:gd name="connsiteY1654" fmla="*/ 188464 h 800786"/>
                <a:gd name="connsiteX1655" fmla="*/ 598611 w 2044700"/>
                <a:gd name="connsiteY1655" fmla="*/ 188464 h 800786"/>
                <a:gd name="connsiteX1656" fmla="*/ 606735 w 2044700"/>
                <a:gd name="connsiteY1656" fmla="*/ 186839 h 800786"/>
                <a:gd name="connsiteX1657" fmla="*/ 609984 w 2044700"/>
                <a:gd name="connsiteY1657" fmla="*/ 183588 h 800786"/>
                <a:gd name="connsiteX1658" fmla="*/ 603486 w 2044700"/>
                <a:gd name="connsiteY1658" fmla="*/ 185213 h 800786"/>
                <a:gd name="connsiteX1659" fmla="*/ 600236 w 2044700"/>
                <a:gd name="connsiteY1659" fmla="*/ 183588 h 800786"/>
                <a:gd name="connsiteX1660" fmla="*/ 593737 w 2044700"/>
                <a:gd name="connsiteY1660" fmla="*/ 180338 h 800786"/>
                <a:gd name="connsiteX1661" fmla="*/ 588863 w 2044700"/>
                <a:gd name="connsiteY1661" fmla="*/ 180338 h 800786"/>
                <a:gd name="connsiteX1662" fmla="*/ 582364 w 2044700"/>
                <a:gd name="connsiteY1662" fmla="*/ 183588 h 800786"/>
                <a:gd name="connsiteX1663" fmla="*/ 579115 w 2044700"/>
                <a:gd name="connsiteY1663" fmla="*/ 185213 h 800786"/>
                <a:gd name="connsiteX1664" fmla="*/ 570991 w 2044700"/>
                <a:gd name="connsiteY1664" fmla="*/ 188464 h 800786"/>
                <a:gd name="connsiteX1665" fmla="*/ 569367 w 2044700"/>
                <a:gd name="connsiteY1665" fmla="*/ 183588 h 800786"/>
                <a:gd name="connsiteX1666" fmla="*/ 567742 w 2044700"/>
                <a:gd name="connsiteY1666" fmla="*/ 183588 h 800786"/>
                <a:gd name="connsiteX1667" fmla="*/ 562868 w 2044700"/>
                <a:gd name="connsiteY1667" fmla="*/ 185213 h 800786"/>
                <a:gd name="connsiteX1668" fmla="*/ 557994 w 2044700"/>
                <a:gd name="connsiteY1668" fmla="*/ 188464 h 800786"/>
                <a:gd name="connsiteX1669" fmla="*/ 556369 w 2044700"/>
                <a:gd name="connsiteY1669" fmla="*/ 186839 h 800786"/>
                <a:gd name="connsiteX1670" fmla="*/ 548245 w 2044700"/>
                <a:gd name="connsiteY1670" fmla="*/ 183588 h 800786"/>
                <a:gd name="connsiteX1671" fmla="*/ 543371 w 2044700"/>
                <a:gd name="connsiteY1671" fmla="*/ 175462 h 800786"/>
                <a:gd name="connsiteX1672" fmla="*/ 549870 w 2044700"/>
                <a:gd name="connsiteY1672" fmla="*/ 173836 h 800786"/>
                <a:gd name="connsiteX1673" fmla="*/ 561243 w 2044700"/>
                <a:gd name="connsiteY1673" fmla="*/ 172211 h 800786"/>
                <a:gd name="connsiteX1674" fmla="*/ 562868 w 2044700"/>
                <a:gd name="connsiteY1674" fmla="*/ 168960 h 800786"/>
                <a:gd name="connsiteX1675" fmla="*/ 556369 w 2044700"/>
                <a:gd name="connsiteY1675" fmla="*/ 170586 h 800786"/>
                <a:gd name="connsiteX1676" fmla="*/ 549870 w 2044700"/>
                <a:gd name="connsiteY1676" fmla="*/ 172211 h 800786"/>
                <a:gd name="connsiteX1677" fmla="*/ 540122 w 2044700"/>
                <a:gd name="connsiteY1677" fmla="*/ 173836 h 800786"/>
                <a:gd name="connsiteX1678" fmla="*/ 535248 w 2044700"/>
                <a:gd name="connsiteY1678" fmla="*/ 172211 h 800786"/>
                <a:gd name="connsiteX1679" fmla="*/ 531998 w 2044700"/>
                <a:gd name="connsiteY1679" fmla="*/ 165710 h 800786"/>
                <a:gd name="connsiteX1680" fmla="*/ 525499 w 2044700"/>
                <a:gd name="connsiteY1680" fmla="*/ 155958 h 800786"/>
                <a:gd name="connsiteX1681" fmla="*/ 525499 w 2044700"/>
                <a:gd name="connsiteY1681" fmla="*/ 152707 h 800786"/>
                <a:gd name="connsiteX1682" fmla="*/ 533623 w 2044700"/>
                <a:gd name="connsiteY1682" fmla="*/ 152707 h 800786"/>
                <a:gd name="connsiteX1683" fmla="*/ 538497 w 2044700"/>
                <a:gd name="connsiteY1683" fmla="*/ 155958 h 800786"/>
                <a:gd name="connsiteX1684" fmla="*/ 544996 w 2044700"/>
                <a:gd name="connsiteY1684" fmla="*/ 155958 h 800786"/>
                <a:gd name="connsiteX1685" fmla="*/ 556369 w 2044700"/>
                <a:gd name="connsiteY1685" fmla="*/ 155958 h 800786"/>
                <a:gd name="connsiteX1686" fmla="*/ 567742 w 2044700"/>
                <a:gd name="connsiteY1686" fmla="*/ 149457 h 800786"/>
                <a:gd name="connsiteX1687" fmla="*/ 561243 w 2044700"/>
                <a:gd name="connsiteY1687" fmla="*/ 152707 h 800786"/>
                <a:gd name="connsiteX1688" fmla="*/ 551495 w 2044700"/>
                <a:gd name="connsiteY1688" fmla="*/ 151082 h 800786"/>
                <a:gd name="connsiteX1689" fmla="*/ 546621 w 2044700"/>
                <a:gd name="connsiteY1689" fmla="*/ 151082 h 800786"/>
                <a:gd name="connsiteX1690" fmla="*/ 540122 w 2044700"/>
                <a:gd name="connsiteY1690" fmla="*/ 151082 h 800786"/>
                <a:gd name="connsiteX1691" fmla="*/ 528749 w 2044700"/>
                <a:gd name="connsiteY1691" fmla="*/ 149457 h 800786"/>
                <a:gd name="connsiteX1692" fmla="*/ 527124 w 2044700"/>
                <a:gd name="connsiteY1692" fmla="*/ 144581 h 800786"/>
                <a:gd name="connsiteX1693" fmla="*/ 528749 w 2044700"/>
                <a:gd name="connsiteY1693" fmla="*/ 142956 h 800786"/>
                <a:gd name="connsiteX1694" fmla="*/ 538497 w 2044700"/>
                <a:gd name="connsiteY1694" fmla="*/ 142956 h 800786"/>
                <a:gd name="connsiteX1695" fmla="*/ 535248 w 2044700"/>
                <a:gd name="connsiteY1695" fmla="*/ 139705 h 800786"/>
                <a:gd name="connsiteX1696" fmla="*/ 540122 w 2044700"/>
                <a:gd name="connsiteY1696" fmla="*/ 134829 h 800786"/>
                <a:gd name="connsiteX1697" fmla="*/ 535248 w 2044700"/>
                <a:gd name="connsiteY1697" fmla="*/ 131579 h 800786"/>
                <a:gd name="connsiteX1698" fmla="*/ 541747 w 2044700"/>
                <a:gd name="connsiteY1698" fmla="*/ 129953 h 800786"/>
                <a:gd name="connsiteX1699" fmla="*/ 546621 w 2044700"/>
                <a:gd name="connsiteY1699" fmla="*/ 129953 h 800786"/>
                <a:gd name="connsiteX1700" fmla="*/ 553120 w 2044700"/>
                <a:gd name="connsiteY1700" fmla="*/ 129953 h 800786"/>
                <a:gd name="connsiteX1701" fmla="*/ 557994 w 2044700"/>
                <a:gd name="connsiteY1701" fmla="*/ 134829 h 800786"/>
                <a:gd name="connsiteX1702" fmla="*/ 561243 w 2044700"/>
                <a:gd name="connsiteY1702" fmla="*/ 133204 h 800786"/>
                <a:gd name="connsiteX1703" fmla="*/ 566117 w 2044700"/>
                <a:gd name="connsiteY1703" fmla="*/ 131579 h 800786"/>
                <a:gd name="connsiteX1704" fmla="*/ 564493 w 2044700"/>
                <a:gd name="connsiteY1704" fmla="*/ 128328 h 800786"/>
                <a:gd name="connsiteX1705" fmla="*/ 557994 w 2044700"/>
                <a:gd name="connsiteY1705" fmla="*/ 128328 h 800786"/>
                <a:gd name="connsiteX1706" fmla="*/ 549870 w 2044700"/>
                <a:gd name="connsiteY1706" fmla="*/ 126703 h 800786"/>
                <a:gd name="connsiteX1707" fmla="*/ 546621 w 2044700"/>
                <a:gd name="connsiteY1707" fmla="*/ 123452 h 800786"/>
                <a:gd name="connsiteX1708" fmla="*/ 546621 w 2044700"/>
                <a:gd name="connsiteY1708" fmla="*/ 118576 h 800786"/>
                <a:gd name="connsiteX1709" fmla="*/ 551495 w 2044700"/>
                <a:gd name="connsiteY1709" fmla="*/ 115326 h 800786"/>
                <a:gd name="connsiteX1710" fmla="*/ 561243 w 2044700"/>
                <a:gd name="connsiteY1710" fmla="*/ 118576 h 800786"/>
                <a:gd name="connsiteX1711" fmla="*/ 564493 w 2044700"/>
                <a:gd name="connsiteY1711" fmla="*/ 118576 h 800786"/>
                <a:gd name="connsiteX1712" fmla="*/ 567742 w 2044700"/>
                <a:gd name="connsiteY1712" fmla="*/ 113700 h 800786"/>
                <a:gd name="connsiteX1713" fmla="*/ 570991 w 2044700"/>
                <a:gd name="connsiteY1713" fmla="*/ 113700 h 800786"/>
                <a:gd name="connsiteX1714" fmla="*/ 579115 w 2044700"/>
                <a:gd name="connsiteY1714" fmla="*/ 113700 h 800786"/>
                <a:gd name="connsiteX1715" fmla="*/ 588863 w 2044700"/>
                <a:gd name="connsiteY1715" fmla="*/ 113700 h 800786"/>
                <a:gd name="connsiteX1716" fmla="*/ 583989 w 2044700"/>
                <a:gd name="connsiteY1716" fmla="*/ 110450 h 800786"/>
                <a:gd name="connsiteX1717" fmla="*/ 577490 w 2044700"/>
                <a:gd name="connsiteY1717" fmla="*/ 110450 h 800786"/>
                <a:gd name="connsiteX1718" fmla="*/ 567742 w 2044700"/>
                <a:gd name="connsiteY1718" fmla="*/ 108824 h 800786"/>
                <a:gd name="connsiteX1719" fmla="*/ 566117 w 2044700"/>
                <a:gd name="connsiteY1719" fmla="*/ 103949 h 800786"/>
                <a:gd name="connsiteX1720" fmla="*/ 572616 w 2044700"/>
                <a:gd name="connsiteY1720" fmla="*/ 100698 h 800786"/>
                <a:gd name="connsiteX1721" fmla="*/ 991378 w 2044700"/>
                <a:gd name="connsiteY1721" fmla="*/ 24498 h 800786"/>
                <a:gd name="connsiteX1722" fmla="*/ 996252 w 2044700"/>
                <a:gd name="connsiteY1722" fmla="*/ 26122 h 800786"/>
                <a:gd name="connsiteX1723" fmla="*/ 997877 w 2044700"/>
                <a:gd name="connsiteY1723" fmla="*/ 26122 h 800786"/>
                <a:gd name="connsiteX1724" fmla="*/ 1001127 w 2044700"/>
                <a:gd name="connsiteY1724" fmla="*/ 27746 h 800786"/>
                <a:gd name="connsiteX1725" fmla="*/ 1009250 w 2044700"/>
                <a:gd name="connsiteY1725" fmla="*/ 29371 h 800786"/>
                <a:gd name="connsiteX1726" fmla="*/ 1012500 w 2044700"/>
                <a:gd name="connsiteY1726" fmla="*/ 29371 h 800786"/>
                <a:gd name="connsiteX1727" fmla="*/ 1015749 w 2044700"/>
                <a:gd name="connsiteY1727" fmla="*/ 30995 h 800786"/>
                <a:gd name="connsiteX1728" fmla="*/ 1020623 w 2044700"/>
                <a:gd name="connsiteY1728" fmla="*/ 30995 h 800786"/>
                <a:gd name="connsiteX1729" fmla="*/ 1023873 w 2044700"/>
                <a:gd name="connsiteY1729" fmla="*/ 32619 h 800786"/>
                <a:gd name="connsiteX1730" fmla="*/ 1028747 w 2044700"/>
                <a:gd name="connsiteY1730" fmla="*/ 30995 h 800786"/>
                <a:gd name="connsiteX1731" fmla="*/ 1033621 w 2044700"/>
                <a:gd name="connsiteY1731" fmla="*/ 30995 h 800786"/>
                <a:gd name="connsiteX1732" fmla="*/ 1040120 w 2044700"/>
                <a:gd name="connsiteY1732" fmla="*/ 32619 h 800786"/>
                <a:gd name="connsiteX1733" fmla="*/ 1041745 w 2044700"/>
                <a:gd name="connsiteY1733" fmla="*/ 34243 h 800786"/>
                <a:gd name="connsiteX1734" fmla="*/ 1044995 w 2044700"/>
                <a:gd name="connsiteY1734" fmla="*/ 34243 h 800786"/>
                <a:gd name="connsiteX1735" fmla="*/ 1054743 w 2044700"/>
                <a:gd name="connsiteY1735" fmla="*/ 35867 h 800786"/>
                <a:gd name="connsiteX1736" fmla="*/ 1059617 w 2044700"/>
                <a:gd name="connsiteY1736" fmla="*/ 34243 h 800786"/>
                <a:gd name="connsiteX1737" fmla="*/ 1066116 w 2044700"/>
                <a:gd name="connsiteY1737" fmla="*/ 35867 h 800786"/>
                <a:gd name="connsiteX1738" fmla="*/ 1066116 w 2044700"/>
                <a:gd name="connsiteY1738" fmla="*/ 37492 h 800786"/>
                <a:gd name="connsiteX1739" fmla="*/ 1062867 w 2044700"/>
                <a:gd name="connsiteY1739" fmla="*/ 39116 h 800786"/>
                <a:gd name="connsiteX1740" fmla="*/ 1053118 w 2044700"/>
                <a:gd name="connsiteY1740" fmla="*/ 42364 h 800786"/>
                <a:gd name="connsiteX1741" fmla="*/ 1043370 w 2044700"/>
                <a:gd name="connsiteY1741" fmla="*/ 42364 h 800786"/>
                <a:gd name="connsiteX1742" fmla="*/ 1023873 w 2044700"/>
                <a:gd name="connsiteY1742" fmla="*/ 50485 h 800786"/>
                <a:gd name="connsiteX1743" fmla="*/ 1031997 w 2044700"/>
                <a:gd name="connsiteY1743" fmla="*/ 47237 h 800786"/>
                <a:gd name="connsiteX1744" fmla="*/ 1040120 w 2044700"/>
                <a:gd name="connsiteY1744" fmla="*/ 47237 h 800786"/>
                <a:gd name="connsiteX1745" fmla="*/ 1044995 w 2044700"/>
                <a:gd name="connsiteY1745" fmla="*/ 47237 h 800786"/>
                <a:gd name="connsiteX1746" fmla="*/ 1057993 w 2044700"/>
                <a:gd name="connsiteY1746" fmla="*/ 43988 h 800786"/>
                <a:gd name="connsiteX1747" fmla="*/ 1064492 w 2044700"/>
                <a:gd name="connsiteY1747" fmla="*/ 42364 h 800786"/>
                <a:gd name="connsiteX1748" fmla="*/ 1070991 w 2044700"/>
                <a:gd name="connsiteY1748" fmla="*/ 39116 h 800786"/>
                <a:gd name="connsiteX1749" fmla="*/ 1077490 w 2044700"/>
                <a:gd name="connsiteY1749" fmla="*/ 40740 h 800786"/>
                <a:gd name="connsiteX1750" fmla="*/ 1082364 w 2044700"/>
                <a:gd name="connsiteY1750" fmla="*/ 40740 h 800786"/>
                <a:gd name="connsiteX1751" fmla="*/ 1085613 w 2044700"/>
                <a:gd name="connsiteY1751" fmla="*/ 35867 h 800786"/>
                <a:gd name="connsiteX1752" fmla="*/ 1096986 w 2044700"/>
                <a:gd name="connsiteY1752" fmla="*/ 37492 h 800786"/>
                <a:gd name="connsiteX1753" fmla="*/ 1108360 w 2044700"/>
                <a:gd name="connsiteY1753" fmla="*/ 37492 h 800786"/>
                <a:gd name="connsiteX1754" fmla="*/ 1119733 w 2044700"/>
                <a:gd name="connsiteY1754" fmla="*/ 37492 h 800786"/>
                <a:gd name="connsiteX1755" fmla="*/ 1116483 w 2044700"/>
                <a:gd name="connsiteY1755" fmla="*/ 45613 h 800786"/>
                <a:gd name="connsiteX1756" fmla="*/ 1127857 w 2044700"/>
                <a:gd name="connsiteY1756" fmla="*/ 53734 h 800786"/>
                <a:gd name="connsiteX1757" fmla="*/ 1135980 w 2044700"/>
                <a:gd name="connsiteY1757" fmla="*/ 53734 h 800786"/>
                <a:gd name="connsiteX1758" fmla="*/ 1145729 w 2044700"/>
                <a:gd name="connsiteY1758" fmla="*/ 53734 h 800786"/>
                <a:gd name="connsiteX1759" fmla="*/ 1157102 w 2044700"/>
                <a:gd name="connsiteY1759" fmla="*/ 56982 h 800786"/>
                <a:gd name="connsiteX1760" fmla="*/ 1163601 w 2044700"/>
                <a:gd name="connsiteY1760" fmla="*/ 61855 h 800786"/>
                <a:gd name="connsiteX1761" fmla="*/ 1161976 w 2044700"/>
                <a:gd name="connsiteY1761" fmla="*/ 65103 h 800786"/>
                <a:gd name="connsiteX1762" fmla="*/ 1157102 w 2044700"/>
                <a:gd name="connsiteY1762" fmla="*/ 66727 h 800786"/>
                <a:gd name="connsiteX1763" fmla="*/ 1155477 w 2044700"/>
                <a:gd name="connsiteY1763" fmla="*/ 68352 h 800786"/>
                <a:gd name="connsiteX1764" fmla="*/ 1153853 w 2044700"/>
                <a:gd name="connsiteY1764" fmla="*/ 69976 h 800786"/>
                <a:gd name="connsiteX1765" fmla="*/ 1150603 w 2044700"/>
                <a:gd name="connsiteY1765" fmla="*/ 73224 h 800786"/>
                <a:gd name="connsiteX1766" fmla="*/ 1144104 w 2044700"/>
                <a:gd name="connsiteY1766" fmla="*/ 73224 h 800786"/>
                <a:gd name="connsiteX1767" fmla="*/ 1137605 w 2044700"/>
                <a:gd name="connsiteY1767" fmla="*/ 78097 h 800786"/>
                <a:gd name="connsiteX1768" fmla="*/ 1132731 w 2044700"/>
                <a:gd name="connsiteY1768" fmla="*/ 79721 h 800786"/>
                <a:gd name="connsiteX1769" fmla="*/ 1124607 w 2044700"/>
                <a:gd name="connsiteY1769" fmla="*/ 81345 h 800786"/>
                <a:gd name="connsiteX1770" fmla="*/ 1121358 w 2044700"/>
                <a:gd name="connsiteY1770" fmla="*/ 81345 h 800786"/>
                <a:gd name="connsiteX1771" fmla="*/ 1118108 w 2044700"/>
                <a:gd name="connsiteY1771" fmla="*/ 82969 h 800786"/>
                <a:gd name="connsiteX1772" fmla="*/ 1114859 w 2044700"/>
                <a:gd name="connsiteY1772" fmla="*/ 82969 h 800786"/>
                <a:gd name="connsiteX1773" fmla="*/ 1108360 w 2044700"/>
                <a:gd name="connsiteY1773" fmla="*/ 84594 h 800786"/>
                <a:gd name="connsiteX1774" fmla="*/ 1106735 w 2044700"/>
                <a:gd name="connsiteY1774" fmla="*/ 86218 h 800786"/>
                <a:gd name="connsiteX1775" fmla="*/ 1096986 w 2044700"/>
                <a:gd name="connsiteY1775" fmla="*/ 87842 h 800786"/>
                <a:gd name="connsiteX1776" fmla="*/ 1092112 w 2044700"/>
                <a:gd name="connsiteY1776" fmla="*/ 89466 h 800786"/>
                <a:gd name="connsiteX1777" fmla="*/ 1075865 w 2044700"/>
                <a:gd name="connsiteY1777" fmla="*/ 92715 h 800786"/>
                <a:gd name="connsiteX1778" fmla="*/ 1069366 w 2044700"/>
                <a:gd name="connsiteY1778" fmla="*/ 94339 h 800786"/>
                <a:gd name="connsiteX1779" fmla="*/ 1059617 w 2044700"/>
                <a:gd name="connsiteY1779" fmla="*/ 97587 h 800786"/>
                <a:gd name="connsiteX1780" fmla="*/ 1056368 w 2044700"/>
                <a:gd name="connsiteY1780" fmla="*/ 99212 h 800786"/>
                <a:gd name="connsiteX1781" fmla="*/ 1062867 w 2044700"/>
                <a:gd name="connsiteY1781" fmla="*/ 100836 h 800786"/>
                <a:gd name="connsiteX1782" fmla="*/ 1070991 w 2044700"/>
                <a:gd name="connsiteY1782" fmla="*/ 97587 h 800786"/>
                <a:gd name="connsiteX1783" fmla="*/ 1075865 w 2044700"/>
                <a:gd name="connsiteY1783" fmla="*/ 95963 h 800786"/>
                <a:gd name="connsiteX1784" fmla="*/ 1082364 w 2044700"/>
                <a:gd name="connsiteY1784" fmla="*/ 95963 h 800786"/>
                <a:gd name="connsiteX1785" fmla="*/ 1092112 w 2044700"/>
                <a:gd name="connsiteY1785" fmla="*/ 94339 h 800786"/>
                <a:gd name="connsiteX1786" fmla="*/ 1100236 w 2044700"/>
                <a:gd name="connsiteY1786" fmla="*/ 92715 h 800786"/>
                <a:gd name="connsiteX1787" fmla="*/ 1105110 w 2044700"/>
                <a:gd name="connsiteY1787" fmla="*/ 94339 h 800786"/>
                <a:gd name="connsiteX1788" fmla="*/ 1105110 w 2044700"/>
                <a:gd name="connsiteY1788" fmla="*/ 95963 h 800786"/>
                <a:gd name="connsiteX1789" fmla="*/ 1077490 w 2044700"/>
                <a:gd name="connsiteY1789" fmla="*/ 107333 h 800786"/>
                <a:gd name="connsiteX1790" fmla="*/ 1074240 w 2044700"/>
                <a:gd name="connsiteY1790" fmla="*/ 108957 h 800786"/>
                <a:gd name="connsiteX1791" fmla="*/ 1069366 w 2044700"/>
                <a:gd name="connsiteY1791" fmla="*/ 112205 h 800786"/>
                <a:gd name="connsiteX1792" fmla="*/ 1064492 w 2044700"/>
                <a:gd name="connsiteY1792" fmla="*/ 113829 h 800786"/>
                <a:gd name="connsiteX1793" fmla="*/ 1059617 w 2044700"/>
                <a:gd name="connsiteY1793" fmla="*/ 117078 h 800786"/>
                <a:gd name="connsiteX1794" fmla="*/ 1053118 w 2044700"/>
                <a:gd name="connsiteY1794" fmla="*/ 117078 h 800786"/>
                <a:gd name="connsiteX1795" fmla="*/ 1048244 w 2044700"/>
                <a:gd name="connsiteY1795" fmla="*/ 120326 h 800786"/>
                <a:gd name="connsiteX1796" fmla="*/ 1041745 w 2044700"/>
                <a:gd name="connsiteY1796" fmla="*/ 120326 h 800786"/>
                <a:gd name="connsiteX1797" fmla="*/ 1025498 w 2044700"/>
                <a:gd name="connsiteY1797" fmla="*/ 133320 h 800786"/>
                <a:gd name="connsiteX1798" fmla="*/ 1017374 w 2044700"/>
                <a:gd name="connsiteY1798" fmla="*/ 139817 h 800786"/>
                <a:gd name="connsiteX1799" fmla="*/ 1012500 w 2044700"/>
                <a:gd name="connsiteY1799" fmla="*/ 141441 h 800786"/>
                <a:gd name="connsiteX1800" fmla="*/ 1007626 w 2044700"/>
                <a:gd name="connsiteY1800" fmla="*/ 141441 h 800786"/>
                <a:gd name="connsiteX1801" fmla="*/ 1001127 w 2044700"/>
                <a:gd name="connsiteY1801" fmla="*/ 141441 h 800786"/>
                <a:gd name="connsiteX1802" fmla="*/ 997877 w 2044700"/>
                <a:gd name="connsiteY1802" fmla="*/ 143065 h 800786"/>
                <a:gd name="connsiteX1803" fmla="*/ 1001127 w 2044700"/>
                <a:gd name="connsiteY1803" fmla="*/ 146314 h 800786"/>
                <a:gd name="connsiteX1804" fmla="*/ 999502 w 2044700"/>
                <a:gd name="connsiteY1804" fmla="*/ 147938 h 800786"/>
                <a:gd name="connsiteX1805" fmla="*/ 997877 w 2044700"/>
                <a:gd name="connsiteY1805" fmla="*/ 149562 h 800786"/>
                <a:gd name="connsiteX1806" fmla="*/ 991378 w 2044700"/>
                <a:gd name="connsiteY1806" fmla="*/ 149562 h 800786"/>
                <a:gd name="connsiteX1807" fmla="*/ 978380 w 2044700"/>
                <a:gd name="connsiteY1807" fmla="*/ 152810 h 800786"/>
                <a:gd name="connsiteX1808" fmla="*/ 980005 w 2044700"/>
                <a:gd name="connsiteY1808" fmla="*/ 152810 h 800786"/>
                <a:gd name="connsiteX1809" fmla="*/ 984879 w 2044700"/>
                <a:gd name="connsiteY1809" fmla="*/ 152810 h 800786"/>
                <a:gd name="connsiteX1810" fmla="*/ 991378 w 2044700"/>
                <a:gd name="connsiteY1810" fmla="*/ 152810 h 800786"/>
                <a:gd name="connsiteX1811" fmla="*/ 993003 w 2044700"/>
                <a:gd name="connsiteY1811" fmla="*/ 154435 h 800786"/>
                <a:gd name="connsiteX1812" fmla="*/ 984879 w 2044700"/>
                <a:gd name="connsiteY1812" fmla="*/ 156059 h 800786"/>
                <a:gd name="connsiteX1813" fmla="*/ 986504 w 2044700"/>
                <a:gd name="connsiteY1813" fmla="*/ 157683 h 800786"/>
                <a:gd name="connsiteX1814" fmla="*/ 986504 w 2044700"/>
                <a:gd name="connsiteY1814" fmla="*/ 160931 h 800786"/>
                <a:gd name="connsiteX1815" fmla="*/ 986504 w 2044700"/>
                <a:gd name="connsiteY1815" fmla="*/ 162556 h 800786"/>
                <a:gd name="connsiteX1816" fmla="*/ 980005 w 2044700"/>
                <a:gd name="connsiteY1816" fmla="*/ 169052 h 800786"/>
                <a:gd name="connsiteX1817" fmla="*/ 975131 w 2044700"/>
                <a:gd name="connsiteY1817" fmla="*/ 170677 h 800786"/>
                <a:gd name="connsiteX1818" fmla="*/ 971881 w 2044700"/>
                <a:gd name="connsiteY1818" fmla="*/ 170677 h 800786"/>
                <a:gd name="connsiteX1819" fmla="*/ 967007 w 2044700"/>
                <a:gd name="connsiteY1819" fmla="*/ 170677 h 800786"/>
                <a:gd name="connsiteX1820" fmla="*/ 963757 w 2044700"/>
                <a:gd name="connsiteY1820" fmla="*/ 170677 h 800786"/>
                <a:gd name="connsiteX1821" fmla="*/ 955634 w 2044700"/>
                <a:gd name="connsiteY1821" fmla="*/ 170677 h 800786"/>
                <a:gd name="connsiteX1822" fmla="*/ 950759 w 2044700"/>
                <a:gd name="connsiteY1822" fmla="*/ 169052 h 800786"/>
                <a:gd name="connsiteX1823" fmla="*/ 947510 w 2044700"/>
                <a:gd name="connsiteY1823" fmla="*/ 167428 h 800786"/>
                <a:gd name="connsiteX1824" fmla="*/ 944260 w 2044700"/>
                <a:gd name="connsiteY1824" fmla="*/ 167428 h 800786"/>
                <a:gd name="connsiteX1825" fmla="*/ 937761 w 2044700"/>
                <a:gd name="connsiteY1825" fmla="*/ 165804 h 800786"/>
                <a:gd name="connsiteX1826" fmla="*/ 941011 w 2044700"/>
                <a:gd name="connsiteY1826" fmla="*/ 169052 h 800786"/>
                <a:gd name="connsiteX1827" fmla="*/ 944260 w 2044700"/>
                <a:gd name="connsiteY1827" fmla="*/ 170677 h 800786"/>
                <a:gd name="connsiteX1828" fmla="*/ 947510 w 2044700"/>
                <a:gd name="connsiteY1828" fmla="*/ 173925 h 800786"/>
                <a:gd name="connsiteX1829" fmla="*/ 945885 w 2044700"/>
                <a:gd name="connsiteY1829" fmla="*/ 177173 h 800786"/>
                <a:gd name="connsiteX1830" fmla="*/ 942636 w 2044700"/>
                <a:gd name="connsiteY1830" fmla="*/ 177173 h 800786"/>
                <a:gd name="connsiteX1831" fmla="*/ 939386 w 2044700"/>
                <a:gd name="connsiteY1831" fmla="*/ 178798 h 800786"/>
                <a:gd name="connsiteX1832" fmla="*/ 934512 w 2044700"/>
                <a:gd name="connsiteY1832" fmla="*/ 180422 h 800786"/>
                <a:gd name="connsiteX1833" fmla="*/ 929638 w 2044700"/>
                <a:gd name="connsiteY1833" fmla="*/ 180422 h 800786"/>
                <a:gd name="connsiteX1834" fmla="*/ 924764 w 2044700"/>
                <a:gd name="connsiteY1834" fmla="*/ 182046 h 800786"/>
                <a:gd name="connsiteX1835" fmla="*/ 921514 w 2044700"/>
                <a:gd name="connsiteY1835" fmla="*/ 180422 h 800786"/>
                <a:gd name="connsiteX1836" fmla="*/ 915015 w 2044700"/>
                <a:gd name="connsiteY1836" fmla="*/ 183670 h 800786"/>
                <a:gd name="connsiteX1837" fmla="*/ 910141 w 2044700"/>
                <a:gd name="connsiteY1837" fmla="*/ 183670 h 800786"/>
                <a:gd name="connsiteX1838" fmla="*/ 905267 w 2044700"/>
                <a:gd name="connsiteY1838" fmla="*/ 183670 h 800786"/>
                <a:gd name="connsiteX1839" fmla="*/ 900392 w 2044700"/>
                <a:gd name="connsiteY1839" fmla="*/ 183670 h 800786"/>
                <a:gd name="connsiteX1840" fmla="*/ 895518 w 2044700"/>
                <a:gd name="connsiteY1840" fmla="*/ 182046 h 800786"/>
                <a:gd name="connsiteX1841" fmla="*/ 893893 w 2044700"/>
                <a:gd name="connsiteY1841" fmla="*/ 180422 h 800786"/>
                <a:gd name="connsiteX1842" fmla="*/ 890644 w 2044700"/>
                <a:gd name="connsiteY1842" fmla="*/ 180422 h 800786"/>
                <a:gd name="connsiteX1843" fmla="*/ 888091 w 2044700"/>
                <a:gd name="connsiteY1843" fmla="*/ 179784 h 800786"/>
                <a:gd name="connsiteX1844" fmla="*/ 888207 w 2044700"/>
                <a:gd name="connsiteY1844" fmla="*/ 179407 h 800786"/>
                <a:gd name="connsiteX1845" fmla="*/ 887394 w 2044700"/>
                <a:gd name="connsiteY1845" fmla="*/ 179610 h 800786"/>
                <a:gd name="connsiteX1846" fmla="*/ 884145 w 2044700"/>
                <a:gd name="connsiteY1846" fmla="*/ 178798 h 800786"/>
                <a:gd name="connsiteX1847" fmla="*/ 879271 w 2044700"/>
                <a:gd name="connsiteY1847" fmla="*/ 178798 h 800786"/>
                <a:gd name="connsiteX1848" fmla="*/ 874396 w 2044700"/>
                <a:gd name="connsiteY1848" fmla="*/ 182046 h 800786"/>
                <a:gd name="connsiteX1849" fmla="*/ 874396 w 2044700"/>
                <a:gd name="connsiteY1849" fmla="*/ 183670 h 800786"/>
                <a:gd name="connsiteX1850" fmla="*/ 884145 w 2044700"/>
                <a:gd name="connsiteY1850" fmla="*/ 180422 h 800786"/>
                <a:gd name="connsiteX1851" fmla="*/ 887394 w 2044700"/>
                <a:gd name="connsiteY1851" fmla="*/ 179610 h 800786"/>
                <a:gd name="connsiteX1852" fmla="*/ 888091 w 2044700"/>
                <a:gd name="connsiteY1852" fmla="*/ 179784 h 800786"/>
                <a:gd name="connsiteX1853" fmla="*/ 887394 w 2044700"/>
                <a:gd name="connsiteY1853" fmla="*/ 182046 h 800786"/>
                <a:gd name="connsiteX1854" fmla="*/ 887394 w 2044700"/>
                <a:gd name="connsiteY1854" fmla="*/ 183670 h 800786"/>
                <a:gd name="connsiteX1855" fmla="*/ 892269 w 2044700"/>
                <a:gd name="connsiteY1855" fmla="*/ 185295 h 800786"/>
                <a:gd name="connsiteX1856" fmla="*/ 895518 w 2044700"/>
                <a:gd name="connsiteY1856" fmla="*/ 185295 h 800786"/>
                <a:gd name="connsiteX1857" fmla="*/ 898768 w 2044700"/>
                <a:gd name="connsiteY1857" fmla="*/ 186919 h 800786"/>
                <a:gd name="connsiteX1858" fmla="*/ 902017 w 2044700"/>
                <a:gd name="connsiteY1858" fmla="*/ 186919 h 800786"/>
                <a:gd name="connsiteX1859" fmla="*/ 908516 w 2044700"/>
                <a:gd name="connsiteY1859" fmla="*/ 186919 h 800786"/>
                <a:gd name="connsiteX1860" fmla="*/ 915015 w 2044700"/>
                <a:gd name="connsiteY1860" fmla="*/ 186919 h 800786"/>
                <a:gd name="connsiteX1861" fmla="*/ 919889 w 2044700"/>
                <a:gd name="connsiteY1861" fmla="*/ 188543 h 800786"/>
                <a:gd name="connsiteX1862" fmla="*/ 919889 w 2044700"/>
                <a:gd name="connsiteY1862" fmla="*/ 191791 h 800786"/>
                <a:gd name="connsiteX1863" fmla="*/ 919889 w 2044700"/>
                <a:gd name="connsiteY1863" fmla="*/ 198288 h 800786"/>
                <a:gd name="connsiteX1864" fmla="*/ 915015 w 2044700"/>
                <a:gd name="connsiteY1864" fmla="*/ 198288 h 800786"/>
                <a:gd name="connsiteX1865" fmla="*/ 910141 w 2044700"/>
                <a:gd name="connsiteY1865" fmla="*/ 198288 h 800786"/>
                <a:gd name="connsiteX1866" fmla="*/ 902017 w 2044700"/>
                <a:gd name="connsiteY1866" fmla="*/ 198288 h 800786"/>
                <a:gd name="connsiteX1867" fmla="*/ 898768 w 2044700"/>
                <a:gd name="connsiteY1867" fmla="*/ 198288 h 800786"/>
                <a:gd name="connsiteX1868" fmla="*/ 908516 w 2044700"/>
                <a:gd name="connsiteY1868" fmla="*/ 201537 h 800786"/>
                <a:gd name="connsiteX1869" fmla="*/ 913390 w 2044700"/>
                <a:gd name="connsiteY1869" fmla="*/ 203161 h 800786"/>
                <a:gd name="connsiteX1870" fmla="*/ 916640 w 2044700"/>
                <a:gd name="connsiteY1870" fmla="*/ 206409 h 800786"/>
                <a:gd name="connsiteX1871" fmla="*/ 924764 w 2044700"/>
                <a:gd name="connsiteY1871" fmla="*/ 208033 h 800786"/>
                <a:gd name="connsiteX1872" fmla="*/ 921514 w 2044700"/>
                <a:gd name="connsiteY1872" fmla="*/ 209658 h 800786"/>
                <a:gd name="connsiteX1873" fmla="*/ 918265 w 2044700"/>
                <a:gd name="connsiteY1873" fmla="*/ 209658 h 800786"/>
                <a:gd name="connsiteX1874" fmla="*/ 918265 w 2044700"/>
                <a:gd name="connsiteY1874" fmla="*/ 212906 h 800786"/>
                <a:gd name="connsiteX1875" fmla="*/ 918265 w 2044700"/>
                <a:gd name="connsiteY1875" fmla="*/ 214530 h 800786"/>
                <a:gd name="connsiteX1876" fmla="*/ 915015 w 2044700"/>
                <a:gd name="connsiteY1876" fmla="*/ 216154 h 800786"/>
                <a:gd name="connsiteX1877" fmla="*/ 911766 w 2044700"/>
                <a:gd name="connsiteY1877" fmla="*/ 216154 h 800786"/>
                <a:gd name="connsiteX1878" fmla="*/ 905267 w 2044700"/>
                <a:gd name="connsiteY1878" fmla="*/ 216154 h 800786"/>
                <a:gd name="connsiteX1879" fmla="*/ 902017 w 2044700"/>
                <a:gd name="connsiteY1879" fmla="*/ 216154 h 800786"/>
                <a:gd name="connsiteX1880" fmla="*/ 902017 w 2044700"/>
                <a:gd name="connsiteY1880" fmla="*/ 219403 h 800786"/>
                <a:gd name="connsiteX1881" fmla="*/ 905267 w 2044700"/>
                <a:gd name="connsiteY1881" fmla="*/ 219403 h 800786"/>
                <a:gd name="connsiteX1882" fmla="*/ 910141 w 2044700"/>
                <a:gd name="connsiteY1882" fmla="*/ 224276 h 800786"/>
                <a:gd name="connsiteX1883" fmla="*/ 906891 w 2044700"/>
                <a:gd name="connsiteY1883" fmla="*/ 225900 h 800786"/>
                <a:gd name="connsiteX1884" fmla="*/ 903642 w 2044700"/>
                <a:gd name="connsiteY1884" fmla="*/ 227524 h 800786"/>
                <a:gd name="connsiteX1885" fmla="*/ 903642 w 2044700"/>
                <a:gd name="connsiteY1885" fmla="*/ 230772 h 800786"/>
                <a:gd name="connsiteX1886" fmla="*/ 903642 w 2044700"/>
                <a:gd name="connsiteY1886" fmla="*/ 235645 h 800786"/>
                <a:gd name="connsiteX1887" fmla="*/ 900392 w 2044700"/>
                <a:gd name="connsiteY1887" fmla="*/ 237269 h 800786"/>
                <a:gd name="connsiteX1888" fmla="*/ 893893 w 2044700"/>
                <a:gd name="connsiteY1888" fmla="*/ 237269 h 800786"/>
                <a:gd name="connsiteX1889" fmla="*/ 892269 w 2044700"/>
                <a:gd name="connsiteY1889" fmla="*/ 238893 h 800786"/>
                <a:gd name="connsiteX1890" fmla="*/ 887394 w 2044700"/>
                <a:gd name="connsiteY1890" fmla="*/ 240518 h 800786"/>
                <a:gd name="connsiteX1891" fmla="*/ 880895 w 2044700"/>
                <a:gd name="connsiteY1891" fmla="*/ 240518 h 800786"/>
                <a:gd name="connsiteX1892" fmla="*/ 877646 w 2044700"/>
                <a:gd name="connsiteY1892" fmla="*/ 240518 h 800786"/>
                <a:gd name="connsiteX1893" fmla="*/ 874396 w 2044700"/>
                <a:gd name="connsiteY1893" fmla="*/ 240518 h 800786"/>
                <a:gd name="connsiteX1894" fmla="*/ 869522 w 2044700"/>
                <a:gd name="connsiteY1894" fmla="*/ 240518 h 800786"/>
                <a:gd name="connsiteX1895" fmla="*/ 866273 w 2044700"/>
                <a:gd name="connsiteY1895" fmla="*/ 240518 h 800786"/>
                <a:gd name="connsiteX1896" fmla="*/ 861398 w 2044700"/>
                <a:gd name="connsiteY1896" fmla="*/ 238893 h 800786"/>
                <a:gd name="connsiteX1897" fmla="*/ 856524 w 2044700"/>
                <a:gd name="connsiteY1897" fmla="*/ 240518 h 800786"/>
                <a:gd name="connsiteX1898" fmla="*/ 856524 w 2044700"/>
                <a:gd name="connsiteY1898" fmla="*/ 242142 h 800786"/>
                <a:gd name="connsiteX1899" fmla="*/ 861398 w 2044700"/>
                <a:gd name="connsiteY1899" fmla="*/ 250263 h 800786"/>
                <a:gd name="connsiteX1900" fmla="*/ 863023 w 2044700"/>
                <a:gd name="connsiteY1900" fmla="*/ 253511 h 800786"/>
                <a:gd name="connsiteX1901" fmla="*/ 861398 w 2044700"/>
                <a:gd name="connsiteY1901" fmla="*/ 255135 h 800786"/>
                <a:gd name="connsiteX1902" fmla="*/ 851650 w 2044700"/>
                <a:gd name="connsiteY1902" fmla="*/ 261632 h 800786"/>
                <a:gd name="connsiteX1903" fmla="*/ 846776 w 2044700"/>
                <a:gd name="connsiteY1903" fmla="*/ 261632 h 800786"/>
                <a:gd name="connsiteX1904" fmla="*/ 845151 w 2044700"/>
                <a:gd name="connsiteY1904" fmla="*/ 263257 h 800786"/>
                <a:gd name="connsiteX1905" fmla="*/ 841902 w 2044700"/>
                <a:gd name="connsiteY1905" fmla="*/ 263257 h 800786"/>
                <a:gd name="connsiteX1906" fmla="*/ 838652 w 2044700"/>
                <a:gd name="connsiteY1906" fmla="*/ 266505 h 800786"/>
                <a:gd name="connsiteX1907" fmla="*/ 840277 w 2044700"/>
                <a:gd name="connsiteY1907" fmla="*/ 268129 h 800786"/>
                <a:gd name="connsiteX1908" fmla="*/ 838652 w 2044700"/>
                <a:gd name="connsiteY1908" fmla="*/ 271378 h 800786"/>
                <a:gd name="connsiteX1909" fmla="*/ 835403 w 2044700"/>
                <a:gd name="connsiteY1909" fmla="*/ 274626 h 800786"/>
                <a:gd name="connsiteX1910" fmla="*/ 837027 w 2044700"/>
                <a:gd name="connsiteY1910" fmla="*/ 276250 h 800786"/>
                <a:gd name="connsiteX1911" fmla="*/ 843526 w 2044700"/>
                <a:gd name="connsiteY1911" fmla="*/ 277874 h 800786"/>
                <a:gd name="connsiteX1912" fmla="*/ 846776 w 2044700"/>
                <a:gd name="connsiteY1912" fmla="*/ 279499 h 800786"/>
                <a:gd name="connsiteX1913" fmla="*/ 850025 w 2044700"/>
                <a:gd name="connsiteY1913" fmla="*/ 276250 h 800786"/>
                <a:gd name="connsiteX1914" fmla="*/ 854899 w 2044700"/>
                <a:gd name="connsiteY1914" fmla="*/ 273002 h 800786"/>
                <a:gd name="connsiteX1915" fmla="*/ 856524 w 2044700"/>
                <a:gd name="connsiteY1915" fmla="*/ 273002 h 800786"/>
                <a:gd name="connsiteX1916" fmla="*/ 863023 w 2044700"/>
                <a:gd name="connsiteY1916" fmla="*/ 281123 h 800786"/>
                <a:gd name="connsiteX1917" fmla="*/ 864648 w 2044700"/>
                <a:gd name="connsiteY1917" fmla="*/ 284371 h 800786"/>
                <a:gd name="connsiteX1918" fmla="*/ 863023 w 2044700"/>
                <a:gd name="connsiteY1918" fmla="*/ 287620 h 800786"/>
                <a:gd name="connsiteX1919" fmla="*/ 861398 w 2044700"/>
                <a:gd name="connsiteY1919" fmla="*/ 289244 h 800786"/>
                <a:gd name="connsiteX1920" fmla="*/ 851650 w 2044700"/>
                <a:gd name="connsiteY1920" fmla="*/ 294116 h 800786"/>
                <a:gd name="connsiteX1921" fmla="*/ 850025 w 2044700"/>
                <a:gd name="connsiteY1921" fmla="*/ 292492 h 800786"/>
                <a:gd name="connsiteX1922" fmla="*/ 848401 w 2044700"/>
                <a:gd name="connsiteY1922" fmla="*/ 290868 h 800786"/>
                <a:gd name="connsiteX1923" fmla="*/ 845151 w 2044700"/>
                <a:gd name="connsiteY1923" fmla="*/ 290868 h 800786"/>
                <a:gd name="connsiteX1924" fmla="*/ 845151 w 2044700"/>
                <a:gd name="connsiteY1924" fmla="*/ 294116 h 800786"/>
                <a:gd name="connsiteX1925" fmla="*/ 843526 w 2044700"/>
                <a:gd name="connsiteY1925" fmla="*/ 295741 h 800786"/>
                <a:gd name="connsiteX1926" fmla="*/ 838652 w 2044700"/>
                <a:gd name="connsiteY1926" fmla="*/ 298989 h 800786"/>
                <a:gd name="connsiteX1927" fmla="*/ 832153 w 2044700"/>
                <a:gd name="connsiteY1927" fmla="*/ 300613 h 800786"/>
                <a:gd name="connsiteX1928" fmla="*/ 828904 w 2044700"/>
                <a:gd name="connsiteY1928" fmla="*/ 300613 h 800786"/>
                <a:gd name="connsiteX1929" fmla="*/ 825654 w 2044700"/>
                <a:gd name="connsiteY1929" fmla="*/ 300613 h 800786"/>
                <a:gd name="connsiteX1930" fmla="*/ 822405 w 2044700"/>
                <a:gd name="connsiteY1930" fmla="*/ 302238 h 800786"/>
                <a:gd name="connsiteX1931" fmla="*/ 820780 w 2044700"/>
                <a:gd name="connsiteY1931" fmla="*/ 302238 h 800786"/>
                <a:gd name="connsiteX1932" fmla="*/ 817530 w 2044700"/>
                <a:gd name="connsiteY1932" fmla="*/ 305486 h 800786"/>
                <a:gd name="connsiteX1933" fmla="*/ 812656 w 2044700"/>
                <a:gd name="connsiteY1933" fmla="*/ 305486 h 800786"/>
                <a:gd name="connsiteX1934" fmla="*/ 807782 w 2044700"/>
                <a:gd name="connsiteY1934" fmla="*/ 305486 h 800786"/>
                <a:gd name="connsiteX1935" fmla="*/ 806157 w 2044700"/>
                <a:gd name="connsiteY1935" fmla="*/ 302238 h 800786"/>
                <a:gd name="connsiteX1936" fmla="*/ 807782 w 2044700"/>
                <a:gd name="connsiteY1936" fmla="*/ 300613 h 800786"/>
                <a:gd name="connsiteX1937" fmla="*/ 809407 w 2044700"/>
                <a:gd name="connsiteY1937" fmla="*/ 295741 h 800786"/>
                <a:gd name="connsiteX1938" fmla="*/ 806157 w 2044700"/>
                <a:gd name="connsiteY1938" fmla="*/ 294116 h 800786"/>
                <a:gd name="connsiteX1939" fmla="*/ 804532 w 2044700"/>
                <a:gd name="connsiteY1939" fmla="*/ 294116 h 800786"/>
                <a:gd name="connsiteX1940" fmla="*/ 799658 w 2044700"/>
                <a:gd name="connsiteY1940" fmla="*/ 294116 h 800786"/>
                <a:gd name="connsiteX1941" fmla="*/ 798033 w 2044700"/>
                <a:gd name="connsiteY1941" fmla="*/ 294116 h 800786"/>
                <a:gd name="connsiteX1942" fmla="*/ 796409 w 2044700"/>
                <a:gd name="connsiteY1942" fmla="*/ 292492 h 800786"/>
                <a:gd name="connsiteX1943" fmla="*/ 793159 w 2044700"/>
                <a:gd name="connsiteY1943" fmla="*/ 292492 h 800786"/>
                <a:gd name="connsiteX1944" fmla="*/ 789910 w 2044700"/>
                <a:gd name="connsiteY1944" fmla="*/ 289244 h 800786"/>
                <a:gd name="connsiteX1945" fmla="*/ 786660 w 2044700"/>
                <a:gd name="connsiteY1945" fmla="*/ 285995 h 800786"/>
                <a:gd name="connsiteX1946" fmla="*/ 783411 w 2044700"/>
                <a:gd name="connsiteY1946" fmla="*/ 287620 h 800786"/>
                <a:gd name="connsiteX1947" fmla="*/ 785035 w 2044700"/>
                <a:gd name="connsiteY1947" fmla="*/ 290868 h 800786"/>
                <a:gd name="connsiteX1948" fmla="*/ 788285 w 2044700"/>
                <a:gd name="connsiteY1948" fmla="*/ 292492 h 800786"/>
                <a:gd name="connsiteX1949" fmla="*/ 791534 w 2044700"/>
                <a:gd name="connsiteY1949" fmla="*/ 294116 h 800786"/>
                <a:gd name="connsiteX1950" fmla="*/ 791534 w 2044700"/>
                <a:gd name="connsiteY1950" fmla="*/ 295741 h 800786"/>
                <a:gd name="connsiteX1951" fmla="*/ 788285 w 2044700"/>
                <a:gd name="connsiteY1951" fmla="*/ 300613 h 800786"/>
                <a:gd name="connsiteX1952" fmla="*/ 786660 w 2044700"/>
                <a:gd name="connsiteY1952" fmla="*/ 302238 h 800786"/>
                <a:gd name="connsiteX1953" fmla="*/ 785035 w 2044700"/>
                <a:gd name="connsiteY1953" fmla="*/ 303862 h 800786"/>
                <a:gd name="connsiteX1954" fmla="*/ 781786 w 2044700"/>
                <a:gd name="connsiteY1954" fmla="*/ 303862 h 800786"/>
                <a:gd name="connsiteX1955" fmla="*/ 776912 w 2044700"/>
                <a:gd name="connsiteY1955" fmla="*/ 302238 h 800786"/>
                <a:gd name="connsiteX1956" fmla="*/ 775287 w 2044700"/>
                <a:gd name="connsiteY1956" fmla="*/ 300613 h 800786"/>
                <a:gd name="connsiteX1957" fmla="*/ 772037 w 2044700"/>
                <a:gd name="connsiteY1957" fmla="*/ 298989 h 800786"/>
                <a:gd name="connsiteX1958" fmla="*/ 772037 w 2044700"/>
                <a:gd name="connsiteY1958" fmla="*/ 297365 h 800786"/>
                <a:gd name="connsiteX1959" fmla="*/ 770413 w 2044700"/>
                <a:gd name="connsiteY1959" fmla="*/ 295741 h 800786"/>
                <a:gd name="connsiteX1960" fmla="*/ 768788 w 2044700"/>
                <a:gd name="connsiteY1960" fmla="*/ 295741 h 800786"/>
                <a:gd name="connsiteX1961" fmla="*/ 765539 w 2044700"/>
                <a:gd name="connsiteY1961" fmla="*/ 294116 h 800786"/>
                <a:gd name="connsiteX1962" fmla="*/ 763914 w 2044700"/>
                <a:gd name="connsiteY1962" fmla="*/ 294116 h 800786"/>
                <a:gd name="connsiteX1963" fmla="*/ 762289 w 2044700"/>
                <a:gd name="connsiteY1963" fmla="*/ 295741 h 800786"/>
                <a:gd name="connsiteX1964" fmla="*/ 757415 w 2044700"/>
                <a:gd name="connsiteY1964" fmla="*/ 294116 h 800786"/>
                <a:gd name="connsiteX1965" fmla="*/ 754165 w 2044700"/>
                <a:gd name="connsiteY1965" fmla="*/ 294116 h 800786"/>
                <a:gd name="connsiteX1966" fmla="*/ 754165 w 2044700"/>
                <a:gd name="connsiteY1966" fmla="*/ 292492 h 800786"/>
                <a:gd name="connsiteX1967" fmla="*/ 750916 w 2044700"/>
                <a:gd name="connsiteY1967" fmla="*/ 289244 h 800786"/>
                <a:gd name="connsiteX1968" fmla="*/ 749291 w 2044700"/>
                <a:gd name="connsiteY1968" fmla="*/ 289244 h 800786"/>
                <a:gd name="connsiteX1969" fmla="*/ 749291 w 2044700"/>
                <a:gd name="connsiteY1969" fmla="*/ 294116 h 800786"/>
                <a:gd name="connsiteX1970" fmla="*/ 747666 w 2044700"/>
                <a:gd name="connsiteY1970" fmla="*/ 295741 h 800786"/>
                <a:gd name="connsiteX1971" fmla="*/ 744417 w 2044700"/>
                <a:gd name="connsiteY1971" fmla="*/ 295741 h 800786"/>
                <a:gd name="connsiteX1972" fmla="*/ 742792 w 2044700"/>
                <a:gd name="connsiteY1972" fmla="*/ 295741 h 800786"/>
                <a:gd name="connsiteX1973" fmla="*/ 739543 w 2044700"/>
                <a:gd name="connsiteY1973" fmla="*/ 294116 h 800786"/>
                <a:gd name="connsiteX1974" fmla="*/ 737918 w 2044700"/>
                <a:gd name="connsiteY1974" fmla="*/ 294116 h 800786"/>
                <a:gd name="connsiteX1975" fmla="*/ 736293 w 2044700"/>
                <a:gd name="connsiteY1975" fmla="*/ 294116 h 800786"/>
                <a:gd name="connsiteX1976" fmla="*/ 737918 w 2044700"/>
                <a:gd name="connsiteY1976" fmla="*/ 297365 h 800786"/>
                <a:gd name="connsiteX1977" fmla="*/ 737918 w 2044700"/>
                <a:gd name="connsiteY1977" fmla="*/ 298989 h 800786"/>
                <a:gd name="connsiteX1978" fmla="*/ 736293 w 2044700"/>
                <a:gd name="connsiteY1978" fmla="*/ 298989 h 800786"/>
                <a:gd name="connsiteX1979" fmla="*/ 734668 w 2044700"/>
                <a:gd name="connsiteY1979" fmla="*/ 300613 h 800786"/>
                <a:gd name="connsiteX1980" fmla="*/ 731419 w 2044700"/>
                <a:gd name="connsiteY1980" fmla="*/ 298989 h 800786"/>
                <a:gd name="connsiteX1981" fmla="*/ 728169 w 2044700"/>
                <a:gd name="connsiteY1981" fmla="*/ 300613 h 800786"/>
                <a:gd name="connsiteX1982" fmla="*/ 724920 w 2044700"/>
                <a:gd name="connsiteY1982" fmla="*/ 300613 h 800786"/>
                <a:gd name="connsiteX1983" fmla="*/ 721670 w 2044700"/>
                <a:gd name="connsiteY1983" fmla="*/ 298989 h 800786"/>
                <a:gd name="connsiteX1984" fmla="*/ 715171 w 2044700"/>
                <a:gd name="connsiteY1984" fmla="*/ 297365 h 800786"/>
                <a:gd name="connsiteX1985" fmla="*/ 711922 w 2044700"/>
                <a:gd name="connsiteY1985" fmla="*/ 295741 h 800786"/>
                <a:gd name="connsiteX1986" fmla="*/ 711922 w 2044700"/>
                <a:gd name="connsiteY1986" fmla="*/ 294116 h 800786"/>
                <a:gd name="connsiteX1987" fmla="*/ 708672 w 2044700"/>
                <a:gd name="connsiteY1987" fmla="*/ 292492 h 800786"/>
                <a:gd name="connsiteX1988" fmla="*/ 707048 w 2044700"/>
                <a:gd name="connsiteY1988" fmla="*/ 297365 h 800786"/>
                <a:gd name="connsiteX1989" fmla="*/ 697299 w 2044700"/>
                <a:gd name="connsiteY1989" fmla="*/ 297365 h 800786"/>
                <a:gd name="connsiteX1990" fmla="*/ 694050 w 2044700"/>
                <a:gd name="connsiteY1990" fmla="*/ 297365 h 800786"/>
                <a:gd name="connsiteX1991" fmla="*/ 690800 w 2044700"/>
                <a:gd name="connsiteY1991" fmla="*/ 295741 h 800786"/>
                <a:gd name="connsiteX1992" fmla="*/ 687551 w 2044700"/>
                <a:gd name="connsiteY1992" fmla="*/ 292492 h 800786"/>
                <a:gd name="connsiteX1993" fmla="*/ 685926 w 2044700"/>
                <a:gd name="connsiteY1993" fmla="*/ 294116 h 800786"/>
                <a:gd name="connsiteX1994" fmla="*/ 682677 w 2044700"/>
                <a:gd name="connsiteY1994" fmla="*/ 295741 h 800786"/>
                <a:gd name="connsiteX1995" fmla="*/ 681052 w 2044700"/>
                <a:gd name="connsiteY1995" fmla="*/ 297365 h 800786"/>
                <a:gd name="connsiteX1996" fmla="*/ 676178 w 2044700"/>
                <a:gd name="connsiteY1996" fmla="*/ 297365 h 800786"/>
                <a:gd name="connsiteX1997" fmla="*/ 671303 w 2044700"/>
                <a:gd name="connsiteY1997" fmla="*/ 294116 h 800786"/>
                <a:gd name="connsiteX1998" fmla="*/ 671303 w 2044700"/>
                <a:gd name="connsiteY1998" fmla="*/ 290868 h 800786"/>
                <a:gd name="connsiteX1999" fmla="*/ 672928 w 2044700"/>
                <a:gd name="connsiteY1999" fmla="*/ 287620 h 800786"/>
                <a:gd name="connsiteX2000" fmla="*/ 669679 w 2044700"/>
                <a:gd name="connsiteY2000" fmla="*/ 285995 h 800786"/>
                <a:gd name="connsiteX2001" fmla="*/ 668054 w 2044700"/>
                <a:gd name="connsiteY2001" fmla="*/ 292492 h 800786"/>
                <a:gd name="connsiteX2002" fmla="*/ 664804 w 2044700"/>
                <a:gd name="connsiteY2002" fmla="*/ 295741 h 800786"/>
                <a:gd name="connsiteX2003" fmla="*/ 659930 w 2044700"/>
                <a:gd name="connsiteY2003" fmla="*/ 295741 h 800786"/>
                <a:gd name="connsiteX2004" fmla="*/ 655056 w 2044700"/>
                <a:gd name="connsiteY2004" fmla="*/ 290868 h 800786"/>
                <a:gd name="connsiteX2005" fmla="*/ 653431 w 2044700"/>
                <a:gd name="connsiteY2005" fmla="*/ 282747 h 800786"/>
                <a:gd name="connsiteX2006" fmla="*/ 656681 w 2044700"/>
                <a:gd name="connsiteY2006" fmla="*/ 279499 h 800786"/>
                <a:gd name="connsiteX2007" fmla="*/ 663180 w 2044700"/>
                <a:gd name="connsiteY2007" fmla="*/ 276250 h 800786"/>
                <a:gd name="connsiteX2008" fmla="*/ 669679 w 2044700"/>
                <a:gd name="connsiteY2008" fmla="*/ 273002 h 800786"/>
                <a:gd name="connsiteX2009" fmla="*/ 672928 w 2044700"/>
                <a:gd name="connsiteY2009" fmla="*/ 269753 h 800786"/>
                <a:gd name="connsiteX2010" fmla="*/ 679427 w 2044700"/>
                <a:gd name="connsiteY2010" fmla="*/ 268129 h 800786"/>
                <a:gd name="connsiteX2011" fmla="*/ 689176 w 2044700"/>
                <a:gd name="connsiteY2011" fmla="*/ 269753 h 800786"/>
                <a:gd name="connsiteX2012" fmla="*/ 697299 w 2044700"/>
                <a:gd name="connsiteY2012" fmla="*/ 269753 h 800786"/>
                <a:gd name="connsiteX2013" fmla="*/ 697299 w 2044700"/>
                <a:gd name="connsiteY2013" fmla="*/ 264881 h 800786"/>
                <a:gd name="connsiteX2014" fmla="*/ 692425 w 2044700"/>
                <a:gd name="connsiteY2014" fmla="*/ 263257 h 800786"/>
                <a:gd name="connsiteX2015" fmla="*/ 687551 w 2044700"/>
                <a:gd name="connsiteY2015" fmla="*/ 261632 h 800786"/>
                <a:gd name="connsiteX2016" fmla="*/ 685926 w 2044700"/>
                <a:gd name="connsiteY2016" fmla="*/ 258384 h 800786"/>
                <a:gd name="connsiteX2017" fmla="*/ 682677 w 2044700"/>
                <a:gd name="connsiteY2017" fmla="*/ 255135 h 800786"/>
                <a:gd name="connsiteX2018" fmla="*/ 681052 w 2044700"/>
                <a:gd name="connsiteY2018" fmla="*/ 253511 h 800786"/>
                <a:gd name="connsiteX2019" fmla="*/ 679427 w 2044700"/>
                <a:gd name="connsiteY2019" fmla="*/ 247014 h 800786"/>
                <a:gd name="connsiteX2020" fmla="*/ 682677 w 2044700"/>
                <a:gd name="connsiteY2020" fmla="*/ 243766 h 800786"/>
                <a:gd name="connsiteX2021" fmla="*/ 685926 w 2044700"/>
                <a:gd name="connsiteY2021" fmla="*/ 242142 h 800786"/>
                <a:gd name="connsiteX2022" fmla="*/ 690800 w 2044700"/>
                <a:gd name="connsiteY2022" fmla="*/ 240518 h 800786"/>
                <a:gd name="connsiteX2023" fmla="*/ 698924 w 2044700"/>
                <a:gd name="connsiteY2023" fmla="*/ 242142 h 800786"/>
                <a:gd name="connsiteX2024" fmla="*/ 703798 w 2044700"/>
                <a:gd name="connsiteY2024" fmla="*/ 242142 h 800786"/>
                <a:gd name="connsiteX2025" fmla="*/ 707048 w 2044700"/>
                <a:gd name="connsiteY2025" fmla="*/ 243766 h 800786"/>
                <a:gd name="connsiteX2026" fmla="*/ 718421 w 2044700"/>
                <a:gd name="connsiteY2026" fmla="*/ 250263 h 800786"/>
                <a:gd name="connsiteX2027" fmla="*/ 728169 w 2044700"/>
                <a:gd name="connsiteY2027" fmla="*/ 258384 h 800786"/>
                <a:gd name="connsiteX2028" fmla="*/ 733044 w 2044700"/>
                <a:gd name="connsiteY2028" fmla="*/ 260008 h 800786"/>
                <a:gd name="connsiteX2029" fmla="*/ 737918 w 2044700"/>
                <a:gd name="connsiteY2029" fmla="*/ 261632 h 800786"/>
                <a:gd name="connsiteX2030" fmla="*/ 742792 w 2044700"/>
                <a:gd name="connsiteY2030" fmla="*/ 260008 h 800786"/>
                <a:gd name="connsiteX2031" fmla="*/ 754165 w 2044700"/>
                <a:gd name="connsiteY2031" fmla="*/ 260008 h 800786"/>
                <a:gd name="connsiteX2032" fmla="*/ 763914 w 2044700"/>
                <a:gd name="connsiteY2032" fmla="*/ 256760 h 800786"/>
                <a:gd name="connsiteX2033" fmla="*/ 767163 w 2044700"/>
                <a:gd name="connsiteY2033" fmla="*/ 253511 h 800786"/>
                <a:gd name="connsiteX2034" fmla="*/ 770413 w 2044700"/>
                <a:gd name="connsiteY2034" fmla="*/ 248639 h 800786"/>
                <a:gd name="connsiteX2035" fmla="*/ 778536 w 2044700"/>
                <a:gd name="connsiteY2035" fmla="*/ 240518 h 800786"/>
                <a:gd name="connsiteX2036" fmla="*/ 778536 w 2044700"/>
                <a:gd name="connsiteY2036" fmla="*/ 237269 h 800786"/>
                <a:gd name="connsiteX2037" fmla="*/ 772037 w 2044700"/>
                <a:gd name="connsiteY2037" fmla="*/ 238893 h 800786"/>
                <a:gd name="connsiteX2038" fmla="*/ 770413 w 2044700"/>
                <a:gd name="connsiteY2038" fmla="*/ 242142 h 800786"/>
                <a:gd name="connsiteX2039" fmla="*/ 767163 w 2044700"/>
                <a:gd name="connsiteY2039" fmla="*/ 247014 h 800786"/>
                <a:gd name="connsiteX2040" fmla="*/ 763914 w 2044700"/>
                <a:gd name="connsiteY2040" fmla="*/ 251887 h 800786"/>
                <a:gd name="connsiteX2041" fmla="*/ 760664 w 2044700"/>
                <a:gd name="connsiteY2041" fmla="*/ 253511 h 800786"/>
                <a:gd name="connsiteX2042" fmla="*/ 742792 w 2044700"/>
                <a:gd name="connsiteY2042" fmla="*/ 253511 h 800786"/>
                <a:gd name="connsiteX2043" fmla="*/ 739543 w 2044700"/>
                <a:gd name="connsiteY2043" fmla="*/ 253511 h 800786"/>
                <a:gd name="connsiteX2044" fmla="*/ 729794 w 2044700"/>
                <a:gd name="connsiteY2044" fmla="*/ 251887 h 800786"/>
                <a:gd name="connsiteX2045" fmla="*/ 731419 w 2044700"/>
                <a:gd name="connsiteY2045" fmla="*/ 248639 h 800786"/>
                <a:gd name="connsiteX2046" fmla="*/ 734668 w 2044700"/>
                <a:gd name="connsiteY2046" fmla="*/ 247014 h 800786"/>
                <a:gd name="connsiteX2047" fmla="*/ 736293 w 2044700"/>
                <a:gd name="connsiteY2047" fmla="*/ 243766 h 800786"/>
                <a:gd name="connsiteX2048" fmla="*/ 733044 w 2044700"/>
                <a:gd name="connsiteY2048" fmla="*/ 240518 h 800786"/>
                <a:gd name="connsiteX2049" fmla="*/ 729794 w 2044700"/>
                <a:gd name="connsiteY2049" fmla="*/ 242142 h 800786"/>
                <a:gd name="connsiteX2050" fmla="*/ 724920 w 2044700"/>
                <a:gd name="connsiteY2050" fmla="*/ 238893 h 800786"/>
                <a:gd name="connsiteX2051" fmla="*/ 729794 w 2044700"/>
                <a:gd name="connsiteY2051" fmla="*/ 235645 h 800786"/>
                <a:gd name="connsiteX2052" fmla="*/ 734668 w 2044700"/>
                <a:gd name="connsiteY2052" fmla="*/ 234021 h 800786"/>
                <a:gd name="connsiteX2053" fmla="*/ 744417 w 2044700"/>
                <a:gd name="connsiteY2053" fmla="*/ 232397 h 800786"/>
                <a:gd name="connsiteX2054" fmla="*/ 747666 w 2044700"/>
                <a:gd name="connsiteY2054" fmla="*/ 230772 h 800786"/>
                <a:gd name="connsiteX2055" fmla="*/ 742792 w 2044700"/>
                <a:gd name="connsiteY2055" fmla="*/ 227524 h 800786"/>
                <a:gd name="connsiteX2056" fmla="*/ 739543 w 2044700"/>
                <a:gd name="connsiteY2056" fmla="*/ 224276 h 800786"/>
                <a:gd name="connsiteX2057" fmla="*/ 739543 w 2044700"/>
                <a:gd name="connsiteY2057" fmla="*/ 219403 h 800786"/>
                <a:gd name="connsiteX2058" fmla="*/ 736293 w 2044700"/>
                <a:gd name="connsiteY2058" fmla="*/ 217779 h 800786"/>
                <a:gd name="connsiteX2059" fmla="*/ 736293 w 2044700"/>
                <a:gd name="connsiteY2059" fmla="*/ 221027 h 800786"/>
                <a:gd name="connsiteX2060" fmla="*/ 733044 w 2044700"/>
                <a:gd name="connsiteY2060" fmla="*/ 225900 h 800786"/>
                <a:gd name="connsiteX2061" fmla="*/ 734668 w 2044700"/>
                <a:gd name="connsiteY2061" fmla="*/ 227524 h 800786"/>
                <a:gd name="connsiteX2062" fmla="*/ 726545 w 2044700"/>
                <a:gd name="connsiteY2062" fmla="*/ 234021 h 800786"/>
                <a:gd name="connsiteX2063" fmla="*/ 721670 w 2044700"/>
                <a:gd name="connsiteY2063" fmla="*/ 234021 h 800786"/>
                <a:gd name="connsiteX2064" fmla="*/ 716796 w 2044700"/>
                <a:gd name="connsiteY2064" fmla="*/ 234021 h 800786"/>
                <a:gd name="connsiteX2065" fmla="*/ 713547 w 2044700"/>
                <a:gd name="connsiteY2065" fmla="*/ 230772 h 800786"/>
                <a:gd name="connsiteX2066" fmla="*/ 711922 w 2044700"/>
                <a:gd name="connsiteY2066" fmla="*/ 227524 h 800786"/>
                <a:gd name="connsiteX2067" fmla="*/ 708672 w 2044700"/>
                <a:gd name="connsiteY2067" fmla="*/ 229148 h 800786"/>
                <a:gd name="connsiteX2068" fmla="*/ 703798 w 2044700"/>
                <a:gd name="connsiteY2068" fmla="*/ 232397 h 800786"/>
                <a:gd name="connsiteX2069" fmla="*/ 698924 w 2044700"/>
                <a:gd name="connsiteY2069" fmla="*/ 234021 h 800786"/>
                <a:gd name="connsiteX2070" fmla="*/ 697299 w 2044700"/>
                <a:gd name="connsiteY2070" fmla="*/ 230772 h 800786"/>
                <a:gd name="connsiteX2071" fmla="*/ 694050 w 2044700"/>
                <a:gd name="connsiteY2071" fmla="*/ 229148 h 800786"/>
                <a:gd name="connsiteX2072" fmla="*/ 690800 w 2044700"/>
                <a:gd name="connsiteY2072" fmla="*/ 227524 h 800786"/>
                <a:gd name="connsiteX2073" fmla="*/ 690800 w 2044700"/>
                <a:gd name="connsiteY2073" fmla="*/ 222651 h 800786"/>
                <a:gd name="connsiteX2074" fmla="*/ 694050 w 2044700"/>
                <a:gd name="connsiteY2074" fmla="*/ 216154 h 800786"/>
                <a:gd name="connsiteX2075" fmla="*/ 698924 w 2044700"/>
                <a:gd name="connsiteY2075" fmla="*/ 211282 h 800786"/>
                <a:gd name="connsiteX2076" fmla="*/ 707048 w 2044700"/>
                <a:gd name="connsiteY2076" fmla="*/ 206409 h 800786"/>
                <a:gd name="connsiteX2077" fmla="*/ 713547 w 2044700"/>
                <a:gd name="connsiteY2077" fmla="*/ 206409 h 800786"/>
                <a:gd name="connsiteX2078" fmla="*/ 718421 w 2044700"/>
                <a:gd name="connsiteY2078" fmla="*/ 203161 h 800786"/>
                <a:gd name="connsiteX2079" fmla="*/ 728169 w 2044700"/>
                <a:gd name="connsiteY2079" fmla="*/ 203161 h 800786"/>
                <a:gd name="connsiteX2080" fmla="*/ 726545 w 2044700"/>
                <a:gd name="connsiteY2080" fmla="*/ 201537 h 800786"/>
                <a:gd name="connsiteX2081" fmla="*/ 731419 w 2044700"/>
                <a:gd name="connsiteY2081" fmla="*/ 201537 h 800786"/>
                <a:gd name="connsiteX2082" fmla="*/ 737918 w 2044700"/>
                <a:gd name="connsiteY2082" fmla="*/ 203161 h 800786"/>
                <a:gd name="connsiteX2083" fmla="*/ 746042 w 2044700"/>
                <a:gd name="connsiteY2083" fmla="*/ 203161 h 800786"/>
                <a:gd name="connsiteX2084" fmla="*/ 757415 w 2044700"/>
                <a:gd name="connsiteY2084" fmla="*/ 204785 h 800786"/>
                <a:gd name="connsiteX2085" fmla="*/ 760664 w 2044700"/>
                <a:gd name="connsiteY2085" fmla="*/ 206409 h 800786"/>
                <a:gd name="connsiteX2086" fmla="*/ 767163 w 2044700"/>
                <a:gd name="connsiteY2086" fmla="*/ 209658 h 800786"/>
                <a:gd name="connsiteX2087" fmla="*/ 772037 w 2044700"/>
                <a:gd name="connsiteY2087" fmla="*/ 212906 h 800786"/>
                <a:gd name="connsiteX2088" fmla="*/ 776912 w 2044700"/>
                <a:gd name="connsiteY2088" fmla="*/ 214530 h 800786"/>
                <a:gd name="connsiteX2089" fmla="*/ 780161 w 2044700"/>
                <a:gd name="connsiteY2089" fmla="*/ 214530 h 800786"/>
                <a:gd name="connsiteX2090" fmla="*/ 783411 w 2044700"/>
                <a:gd name="connsiteY2090" fmla="*/ 212906 h 800786"/>
                <a:gd name="connsiteX2091" fmla="*/ 781786 w 2044700"/>
                <a:gd name="connsiteY2091" fmla="*/ 209658 h 800786"/>
                <a:gd name="connsiteX2092" fmla="*/ 778536 w 2044700"/>
                <a:gd name="connsiteY2092" fmla="*/ 206409 h 800786"/>
                <a:gd name="connsiteX2093" fmla="*/ 773662 w 2044700"/>
                <a:gd name="connsiteY2093" fmla="*/ 206409 h 800786"/>
                <a:gd name="connsiteX2094" fmla="*/ 781786 w 2044700"/>
                <a:gd name="connsiteY2094" fmla="*/ 204785 h 800786"/>
                <a:gd name="connsiteX2095" fmla="*/ 791534 w 2044700"/>
                <a:gd name="connsiteY2095" fmla="*/ 201537 h 800786"/>
                <a:gd name="connsiteX2096" fmla="*/ 794784 w 2044700"/>
                <a:gd name="connsiteY2096" fmla="*/ 198288 h 800786"/>
                <a:gd name="connsiteX2097" fmla="*/ 793159 w 2044700"/>
                <a:gd name="connsiteY2097" fmla="*/ 198288 h 800786"/>
                <a:gd name="connsiteX2098" fmla="*/ 789910 w 2044700"/>
                <a:gd name="connsiteY2098" fmla="*/ 198288 h 800786"/>
                <a:gd name="connsiteX2099" fmla="*/ 785035 w 2044700"/>
                <a:gd name="connsiteY2099" fmla="*/ 199912 h 800786"/>
                <a:gd name="connsiteX2100" fmla="*/ 780161 w 2044700"/>
                <a:gd name="connsiteY2100" fmla="*/ 199912 h 800786"/>
                <a:gd name="connsiteX2101" fmla="*/ 775287 w 2044700"/>
                <a:gd name="connsiteY2101" fmla="*/ 201537 h 800786"/>
                <a:gd name="connsiteX2102" fmla="*/ 773662 w 2044700"/>
                <a:gd name="connsiteY2102" fmla="*/ 201537 h 800786"/>
                <a:gd name="connsiteX2103" fmla="*/ 770413 w 2044700"/>
                <a:gd name="connsiteY2103" fmla="*/ 199912 h 800786"/>
                <a:gd name="connsiteX2104" fmla="*/ 767163 w 2044700"/>
                <a:gd name="connsiteY2104" fmla="*/ 199912 h 800786"/>
                <a:gd name="connsiteX2105" fmla="*/ 763914 w 2044700"/>
                <a:gd name="connsiteY2105" fmla="*/ 198288 h 800786"/>
                <a:gd name="connsiteX2106" fmla="*/ 760664 w 2044700"/>
                <a:gd name="connsiteY2106" fmla="*/ 196664 h 800786"/>
                <a:gd name="connsiteX2107" fmla="*/ 749291 w 2044700"/>
                <a:gd name="connsiteY2107" fmla="*/ 188543 h 800786"/>
                <a:gd name="connsiteX2108" fmla="*/ 746042 w 2044700"/>
                <a:gd name="connsiteY2108" fmla="*/ 186919 h 800786"/>
                <a:gd name="connsiteX2109" fmla="*/ 742792 w 2044700"/>
                <a:gd name="connsiteY2109" fmla="*/ 183670 h 800786"/>
                <a:gd name="connsiteX2110" fmla="*/ 739543 w 2044700"/>
                <a:gd name="connsiteY2110" fmla="*/ 180422 h 800786"/>
                <a:gd name="connsiteX2111" fmla="*/ 736293 w 2044700"/>
                <a:gd name="connsiteY2111" fmla="*/ 175549 h 800786"/>
                <a:gd name="connsiteX2112" fmla="*/ 721670 w 2044700"/>
                <a:gd name="connsiteY2112" fmla="*/ 170677 h 800786"/>
                <a:gd name="connsiteX2113" fmla="*/ 715171 w 2044700"/>
                <a:gd name="connsiteY2113" fmla="*/ 169052 h 800786"/>
                <a:gd name="connsiteX2114" fmla="*/ 710297 w 2044700"/>
                <a:gd name="connsiteY2114" fmla="*/ 167428 h 800786"/>
                <a:gd name="connsiteX2115" fmla="*/ 710297 w 2044700"/>
                <a:gd name="connsiteY2115" fmla="*/ 164180 h 800786"/>
                <a:gd name="connsiteX2116" fmla="*/ 710297 w 2044700"/>
                <a:gd name="connsiteY2116" fmla="*/ 160931 h 800786"/>
                <a:gd name="connsiteX2117" fmla="*/ 708672 w 2044700"/>
                <a:gd name="connsiteY2117" fmla="*/ 159307 h 800786"/>
                <a:gd name="connsiteX2118" fmla="*/ 703798 w 2044700"/>
                <a:gd name="connsiteY2118" fmla="*/ 156059 h 800786"/>
                <a:gd name="connsiteX2119" fmla="*/ 703798 w 2044700"/>
                <a:gd name="connsiteY2119" fmla="*/ 151186 h 800786"/>
                <a:gd name="connsiteX2120" fmla="*/ 707048 w 2044700"/>
                <a:gd name="connsiteY2120" fmla="*/ 146314 h 800786"/>
                <a:gd name="connsiteX2121" fmla="*/ 710297 w 2044700"/>
                <a:gd name="connsiteY2121" fmla="*/ 144689 h 800786"/>
                <a:gd name="connsiteX2122" fmla="*/ 718421 w 2044700"/>
                <a:gd name="connsiteY2122" fmla="*/ 144689 h 800786"/>
                <a:gd name="connsiteX2123" fmla="*/ 723295 w 2044700"/>
                <a:gd name="connsiteY2123" fmla="*/ 146314 h 800786"/>
                <a:gd name="connsiteX2124" fmla="*/ 728169 w 2044700"/>
                <a:gd name="connsiteY2124" fmla="*/ 147938 h 800786"/>
                <a:gd name="connsiteX2125" fmla="*/ 733044 w 2044700"/>
                <a:gd name="connsiteY2125" fmla="*/ 146314 h 800786"/>
                <a:gd name="connsiteX2126" fmla="*/ 737918 w 2044700"/>
                <a:gd name="connsiteY2126" fmla="*/ 146314 h 800786"/>
                <a:gd name="connsiteX2127" fmla="*/ 744417 w 2044700"/>
                <a:gd name="connsiteY2127" fmla="*/ 146314 h 800786"/>
                <a:gd name="connsiteX2128" fmla="*/ 749291 w 2044700"/>
                <a:gd name="connsiteY2128" fmla="*/ 147938 h 800786"/>
                <a:gd name="connsiteX2129" fmla="*/ 755790 w 2044700"/>
                <a:gd name="connsiteY2129" fmla="*/ 147938 h 800786"/>
                <a:gd name="connsiteX2130" fmla="*/ 759040 w 2044700"/>
                <a:gd name="connsiteY2130" fmla="*/ 151186 h 800786"/>
                <a:gd name="connsiteX2131" fmla="*/ 762289 w 2044700"/>
                <a:gd name="connsiteY2131" fmla="*/ 152810 h 800786"/>
                <a:gd name="connsiteX2132" fmla="*/ 768788 w 2044700"/>
                <a:gd name="connsiteY2132" fmla="*/ 156059 h 800786"/>
                <a:gd name="connsiteX2133" fmla="*/ 773662 w 2044700"/>
                <a:gd name="connsiteY2133" fmla="*/ 157683 h 800786"/>
                <a:gd name="connsiteX2134" fmla="*/ 775287 w 2044700"/>
                <a:gd name="connsiteY2134" fmla="*/ 159307 h 800786"/>
                <a:gd name="connsiteX2135" fmla="*/ 783411 w 2044700"/>
                <a:gd name="connsiteY2135" fmla="*/ 160931 h 800786"/>
                <a:gd name="connsiteX2136" fmla="*/ 786660 w 2044700"/>
                <a:gd name="connsiteY2136" fmla="*/ 167428 h 800786"/>
                <a:gd name="connsiteX2137" fmla="*/ 791534 w 2044700"/>
                <a:gd name="connsiteY2137" fmla="*/ 170677 h 800786"/>
                <a:gd name="connsiteX2138" fmla="*/ 798033 w 2044700"/>
                <a:gd name="connsiteY2138" fmla="*/ 172301 h 800786"/>
                <a:gd name="connsiteX2139" fmla="*/ 804532 w 2044700"/>
                <a:gd name="connsiteY2139" fmla="*/ 172301 h 800786"/>
                <a:gd name="connsiteX2140" fmla="*/ 815906 w 2044700"/>
                <a:gd name="connsiteY2140" fmla="*/ 173925 h 800786"/>
                <a:gd name="connsiteX2141" fmla="*/ 825654 w 2044700"/>
                <a:gd name="connsiteY2141" fmla="*/ 172301 h 800786"/>
                <a:gd name="connsiteX2142" fmla="*/ 817530 w 2044700"/>
                <a:gd name="connsiteY2142" fmla="*/ 170677 h 800786"/>
                <a:gd name="connsiteX2143" fmla="*/ 809407 w 2044700"/>
                <a:gd name="connsiteY2143" fmla="*/ 170677 h 800786"/>
                <a:gd name="connsiteX2144" fmla="*/ 802908 w 2044700"/>
                <a:gd name="connsiteY2144" fmla="*/ 170677 h 800786"/>
                <a:gd name="connsiteX2145" fmla="*/ 798033 w 2044700"/>
                <a:gd name="connsiteY2145" fmla="*/ 170677 h 800786"/>
                <a:gd name="connsiteX2146" fmla="*/ 794784 w 2044700"/>
                <a:gd name="connsiteY2146" fmla="*/ 169052 h 800786"/>
                <a:gd name="connsiteX2147" fmla="*/ 798033 w 2044700"/>
                <a:gd name="connsiteY2147" fmla="*/ 165804 h 800786"/>
                <a:gd name="connsiteX2148" fmla="*/ 794784 w 2044700"/>
                <a:gd name="connsiteY2148" fmla="*/ 162556 h 800786"/>
                <a:gd name="connsiteX2149" fmla="*/ 785035 w 2044700"/>
                <a:gd name="connsiteY2149" fmla="*/ 159307 h 800786"/>
                <a:gd name="connsiteX2150" fmla="*/ 780161 w 2044700"/>
                <a:gd name="connsiteY2150" fmla="*/ 154435 h 800786"/>
                <a:gd name="connsiteX2151" fmla="*/ 775287 w 2044700"/>
                <a:gd name="connsiteY2151" fmla="*/ 152810 h 800786"/>
                <a:gd name="connsiteX2152" fmla="*/ 772037 w 2044700"/>
                <a:gd name="connsiteY2152" fmla="*/ 146314 h 800786"/>
                <a:gd name="connsiteX2153" fmla="*/ 773662 w 2044700"/>
                <a:gd name="connsiteY2153" fmla="*/ 144689 h 800786"/>
                <a:gd name="connsiteX2154" fmla="*/ 778536 w 2044700"/>
                <a:gd name="connsiteY2154" fmla="*/ 143065 h 800786"/>
                <a:gd name="connsiteX2155" fmla="*/ 781786 w 2044700"/>
                <a:gd name="connsiteY2155" fmla="*/ 141441 h 800786"/>
                <a:gd name="connsiteX2156" fmla="*/ 788285 w 2044700"/>
                <a:gd name="connsiteY2156" fmla="*/ 143065 h 800786"/>
                <a:gd name="connsiteX2157" fmla="*/ 794784 w 2044700"/>
                <a:gd name="connsiteY2157" fmla="*/ 143065 h 800786"/>
                <a:gd name="connsiteX2158" fmla="*/ 806157 w 2044700"/>
                <a:gd name="connsiteY2158" fmla="*/ 141441 h 800786"/>
                <a:gd name="connsiteX2159" fmla="*/ 811031 w 2044700"/>
                <a:gd name="connsiteY2159" fmla="*/ 141441 h 800786"/>
                <a:gd name="connsiteX2160" fmla="*/ 815906 w 2044700"/>
                <a:gd name="connsiteY2160" fmla="*/ 139817 h 800786"/>
                <a:gd name="connsiteX2161" fmla="*/ 820780 w 2044700"/>
                <a:gd name="connsiteY2161" fmla="*/ 138193 h 800786"/>
                <a:gd name="connsiteX2162" fmla="*/ 827279 w 2044700"/>
                <a:gd name="connsiteY2162" fmla="*/ 133320 h 800786"/>
                <a:gd name="connsiteX2163" fmla="*/ 830528 w 2044700"/>
                <a:gd name="connsiteY2163" fmla="*/ 131696 h 800786"/>
                <a:gd name="connsiteX2164" fmla="*/ 835403 w 2044700"/>
                <a:gd name="connsiteY2164" fmla="*/ 130071 h 800786"/>
                <a:gd name="connsiteX2165" fmla="*/ 840277 w 2044700"/>
                <a:gd name="connsiteY2165" fmla="*/ 128447 h 800786"/>
                <a:gd name="connsiteX2166" fmla="*/ 845151 w 2044700"/>
                <a:gd name="connsiteY2166" fmla="*/ 126823 h 800786"/>
                <a:gd name="connsiteX2167" fmla="*/ 851650 w 2044700"/>
                <a:gd name="connsiteY2167" fmla="*/ 125199 h 800786"/>
                <a:gd name="connsiteX2168" fmla="*/ 858149 w 2044700"/>
                <a:gd name="connsiteY2168" fmla="*/ 125199 h 800786"/>
                <a:gd name="connsiteX2169" fmla="*/ 864648 w 2044700"/>
                <a:gd name="connsiteY2169" fmla="*/ 125199 h 800786"/>
                <a:gd name="connsiteX2170" fmla="*/ 872772 w 2044700"/>
                <a:gd name="connsiteY2170" fmla="*/ 125199 h 800786"/>
                <a:gd name="connsiteX2171" fmla="*/ 872772 w 2044700"/>
                <a:gd name="connsiteY2171" fmla="*/ 123575 h 800786"/>
                <a:gd name="connsiteX2172" fmla="*/ 863023 w 2044700"/>
                <a:gd name="connsiteY2172" fmla="*/ 123575 h 800786"/>
                <a:gd name="connsiteX2173" fmla="*/ 858149 w 2044700"/>
                <a:gd name="connsiteY2173" fmla="*/ 123575 h 800786"/>
                <a:gd name="connsiteX2174" fmla="*/ 853275 w 2044700"/>
                <a:gd name="connsiteY2174" fmla="*/ 123575 h 800786"/>
                <a:gd name="connsiteX2175" fmla="*/ 848401 w 2044700"/>
                <a:gd name="connsiteY2175" fmla="*/ 123575 h 800786"/>
                <a:gd name="connsiteX2176" fmla="*/ 845151 w 2044700"/>
                <a:gd name="connsiteY2176" fmla="*/ 121950 h 800786"/>
                <a:gd name="connsiteX2177" fmla="*/ 845151 w 2044700"/>
                <a:gd name="connsiteY2177" fmla="*/ 120326 h 800786"/>
                <a:gd name="connsiteX2178" fmla="*/ 850025 w 2044700"/>
                <a:gd name="connsiteY2178" fmla="*/ 115454 h 800786"/>
                <a:gd name="connsiteX2179" fmla="*/ 854899 w 2044700"/>
                <a:gd name="connsiteY2179" fmla="*/ 110581 h 800786"/>
                <a:gd name="connsiteX2180" fmla="*/ 876021 w 2044700"/>
                <a:gd name="connsiteY2180" fmla="*/ 100836 h 800786"/>
                <a:gd name="connsiteX2181" fmla="*/ 859774 w 2044700"/>
                <a:gd name="connsiteY2181" fmla="*/ 105708 h 800786"/>
                <a:gd name="connsiteX2182" fmla="*/ 854899 w 2044700"/>
                <a:gd name="connsiteY2182" fmla="*/ 107333 h 800786"/>
                <a:gd name="connsiteX2183" fmla="*/ 851650 w 2044700"/>
                <a:gd name="connsiteY2183" fmla="*/ 110581 h 800786"/>
                <a:gd name="connsiteX2184" fmla="*/ 848401 w 2044700"/>
                <a:gd name="connsiteY2184" fmla="*/ 112205 h 800786"/>
                <a:gd name="connsiteX2185" fmla="*/ 841902 w 2044700"/>
                <a:gd name="connsiteY2185" fmla="*/ 113829 h 800786"/>
                <a:gd name="connsiteX2186" fmla="*/ 837027 w 2044700"/>
                <a:gd name="connsiteY2186" fmla="*/ 118702 h 800786"/>
                <a:gd name="connsiteX2187" fmla="*/ 837027 w 2044700"/>
                <a:gd name="connsiteY2187" fmla="*/ 120326 h 800786"/>
                <a:gd name="connsiteX2188" fmla="*/ 833778 w 2044700"/>
                <a:gd name="connsiteY2188" fmla="*/ 123575 h 800786"/>
                <a:gd name="connsiteX2189" fmla="*/ 830528 w 2044700"/>
                <a:gd name="connsiteY2189" fmla="*/ 125199 h 800786"/>
                <a:gd name="connsiteX2190" fmla="*/ 824029 w 2044700"/>
                <a:gd name="connsiteY2190" fmla="*/ 126823 h 800786"/>
                <a:gd name="connsiteX2191" fmla="*/ 809407 w 2044700"/>
                <a:gd name="connsiteY2191" fmla="*/ 130071 h 800786"/>
                <a:gd name="connsiteX2192" fmla="*/ 801283 w 2044700"/>
                <a:gd name="connsiteY2192" fmla="*/ 133320 h 800786"/>
                <a:gd name="connsiteX2193" fmla="*/ 798033 w 2044700"/>
                <a:gd name="connsiteY2193" fmla="*/ 133320 h 800786"/>
                <a:gd name="connsiteX2194" fmla="*/ 796409 w 2044700"/>
                <a:gd name="connsiteY2194" fmla="*/ 134944 h 800786"/>
                <a:gd name="connsiteX2195" fmla="*/ 788285 w 2044700"/>
                <a:gd name="connsiteY2195" fmla="*/ 136568 h 800786"/>
                <a:gd name="connsiteX2196" fmla="*/ 780161 w 2044700"/>
                <a:gd name="connsiteY2196" fmla="*/ 136568 h 800786"/>
                <a:gd name="connsiteX2197" fmla="*/ 767163 w 2044700"/>
                <a:gd name="connsiteY2197" fmla="*/ 136568 h 800786"/>
                <a:gd name="connsiteX2198" fmla="*/ 765539 w 2044700"/>
                <a:gd name="connsiteY2198" fmla="*/ 134944 h 800786"/>
                <a:gd name="connsiteX2199" fmla="*/ 765539 w 2044700"/>
                <a:gd name="connsiteY2199" fmla="*/ 128447 h 800786"/>
                <a:gd name="connsiteX2200" fmla="*/ 762289 w 2044700"/>
                <a:gd name="connsiteY2200" fmla="*/ 126823 h 800786"/>
                <a:gd name="connsiteX2201" fmla="*/ 759040 w 2044700"/>
                <a:gd name="connsiteY2201" fmla="*/ 128447 h 800786"/>
                <a:gd name="connsiteX2202" fmla="*/ 755790 w 2044700"/>
                <a:gd name="connsiteY2202" fmla="*/ 133320 h 800786"/>
                <a:gd name="connsiteX2203" fmla="*/ 754165 w 2044700"/>
                <a:gd name="connsiteY2203" fmla="*/ 136568 h 800786"/>
                <a:gd name="connsiteX2204" fmla="*/ 752541 w 2044700"/>
                <a:gd name="connsiteY2204" fmla="*/ 138193 h 800786"/>
                <a:gd name="connsiteX2205" fmla="*/ 747666 w 2044700"/>
                <a:gd name="connsiteY2205" fmla="*/ 138193 h 800786"/>
                <a:gd name="connsiteX2206" fmla="*/ 741167 w 2044700"/>
                <a:gd name="connsiteY2206" fmla="*/ 138193 h 800786"/>
                <a:gd name="connsiteX2207" fmla="*/ 736293 w 2044700"/>
                <a:gd name="connsiteY2207" fmla="*/ 138193 h 800786"/>
                <a:gd name="connsiteX2208" fmla="*/ 731419 w 2044700"/>
                <a:gd name="connsiteY2208" fmla="*/ 138193 h 800786"/>
                <a:gd name="connsiteX2209" fmla="*/ 728169 w 2044700"/>
                <a:gd name="connsiteY2209" fmla="*/ 138193 h 800786"/>
                <a:gd name="connsiteX2210" fmla="*/ 711922 w 2044700"/>
                <a:gd name="connsiteY2210" fmla="*/ 136568 h 800786"/>
                <a:gd name="connsiteX2211" fmla="*/ 707048 w 2044700"/>
                <a:gd name="connsiteY2211" fmla="*/ 136568 h 800786"/>
                <a:gd name="connsiteX2212" fmla="*/ 705423 w 2044700"/>
                <a:gd name="connsiteY2212" fmla="*/ 131696 h 800786"/>
                <a:gd name="connsiteX2213" fmla="*/ 708672 w 2044700"/>
                <a:gd name="connsiteY2213" fmla="*/ 128447 h 800786"/>
                <a:gd name="connsiteX2214" fmla="*/ 710297 w 2044700"/>
                <a:gd name="connsiteY2214" fmla="*/ 126823 h 800786"/>
                <a:gd name="connsiteX2215" fmla="*/ 715171 w 2044700"/>
                <a:gd name="connsiteY2215" fmla="*/ 125199 h 800786"/>
                <a:gd name="connsiteX2216" fmla="*/ 721670 w 2044700"/>
                <a:gd name="connsiteY2216" fmla="*/ 120326 h 800786"/>
                <a:gd name="connsiteX2217" fmla="*/ 720046 w 2044700"/>
                <a:gd name="connsiteY2217" fmla="*/ 117078 h 800786"/>
                <a:gd name="connsiteX2218" fmla="*/ 716796 w 2044700"/>
                <a:gd name="connsiteY2218" fmla="*/ 118702 h 800786"/>
                <a:gd name="connsiteX2219" fmla="*/ 708672 w 2044700"/>
                <a:gd name="connsiteY2219" fmla="*/ 120326 h 800786"/>
                <a:gd name="connsiteX2220" fmla="*/ 705423 w 2044700"/>
                <a:gd name="connsiteY2220" fmla="*/ 123575 h 800786"/>
                <a:gd name="connsiteX2221" fmla="*/ 702173 w 2044700"/>
                <a:gd name="connsiteY2221" fmla="*/ 125199 h 800786"/>
                <a:gd name="connsiteX2222" fmla="*/ 698924 w 2044700"/>
                <a:gd name="connsiteY2222" fmla="*/ 130071 h 800786"/>
                <a:gd name="connsiteX2223" fmla="*/ 695674 w 2044700"/>
                <a:gd name="connsiteY2223" fmla="*/ 133320 h 800786"/>
                <a:gd name="connsiteX2224" fmla="*/ 685926 w 2044700"/>
                <a:gd name="connsiteY2224" fmla="*/ 133320 h 800786"/>
                <a:gd name="connsiteX2225" fmla="*/ 681052 w 2044700"/>
                <a:gd name="connsiteY2225" fmla="*/ 133320 h 800786"/>
                <a:gd name="connsiteX2226" fmla="*/ 677802 w 2044700"/>
                <a:gd name="connsiteY2226" fmla="*/ 130071 h 800786"/>
                <a:gd name="connsiteX2227" fmla="*/ 664804 w 2044700"/>
                <a:gd name="connsiteY2227" fmla="*/ 126823 h 800786"/>
                <a:gd name="connsiteX2228" fmla="*/ 658305 w 2044700"/>
                <a:gd name="connsiteY2228" fmla="*/ 125199 h 800786"/>
                <a:gd name="connsiteX2229" fmla="*/ 656681 w 2044700"/>
                <a:gd name="connsiteY2229" fmla="*/ 121950 h 800786"/>
                <a:gd name="connsiteX2230" fmla="*/ 656681 w 2044700"/>
                <a:gd name="connsiteY2230" fmla="*/ 118702 h 800786"/>
                <a:gd name="connsiteX2231" fmla="*/ 651806 w 2044700"/>
                <a:gd name="connsiteY2231" fmla="*/ 117078 h 800786"/>
                <a:gd name="connsiteX2232" fmla="*/ 648557 w 2044700"/>
                <a:gd name="connsiteY2232" fmla="*/ 118702 h 800786"/>
                <a:gd name="connsiteX2233" fmla="*/ 643683 w 2044700"/>
                <a:gd name="connsiteY2233" fmla="*/ 117078 h 800786"/>
                <a:gd name="connsiteX2234" fmla="*/ 638808 w 2044700"/>
                <a:gd name="connsiteY2234" fmla="*/ 115454 h 800786"/>
                <a:gd name="connsiteX2235" fmla="*/ 638808 w 2044700"/>
                <a:gd name="connsiteY2235" fmla="*/ 110581 h 800786"/>
                <a:gd name="connsiteX2236" fmla="*/ 640433 w 2044700"/>
                <a:gd name="connsiteY2236" fmla="*/ 108957 h 800786"/>
                <a:gd name="connsiteX2237" fmla="*/ 645307 w 2044700"/>
                <a:gd name="connsiteY2237" fmla="*/ 104084 h 800786"/>
                <a:gd name="connsiteX2238" fmla="*/ 650182 w 2044700"/>
                <a:gd name="connsiteY2238" fmla="*/ 100836 h 800786"/>
                <a:gd name="connsiteX2239" fmla="*/ 656681 w 2044700"/>
                <a:gd name="connsiteY2239" fmla="*/ 99212 h 800786"/>
                <a:gd name="connsiteX2240" fmla="*/ 663180 w 2044700"/>
                <a:gd name="connsiteY2240" fmla="*/ 95963 h 800786"/>
                <a:gd name="connsiteX2241" fmla="*/ 661555 w 2044700"/>
                <a:gd name="connsiteY2241" fmla="*/ 95963 h 800786"/>
                <a:gd name="connsiteX2242" fmla="*/ 655056 w 2044700"/>
                <a:gd name="connsiteY2242" fmla="*/ 97587 h 800786"/>
                <a:gd name="connsiteX2243" fmla="*/ 648557 w 2044700"/>
                <a:gd name="connsiteY2243" fmla="*/ 99212 h 800786"/>
                <a:gd name="connsiteX2244" fmla="*/ 643683 w 2044700"/>
                <a:gd name="connsiteY2244" fmla="*/ 100836 h 800786"/>
                <a:gd name="connsiteX2245" fmla="*/ 637184 w 2044700"/>
                <a:gd name="connsiteY2245" fmla="*/ 102460 h 800786"/>
                <a:gd name="connsiteX2246" fmla="*/ 630685 w 2044700"/>
                <a:gd name="connsiteY2246" fmla="*/ 99212 h 800786"/>
                <a:gd name="connsiteX2247" fmla="*/ 632309 w 2044700"/>
                <a:gd name="connsiteY2247" fmla="*/ 97587 h 800786"/>
                <a:gd name="connsiteX2248" fmla="*/ 640433 w 2044700"/>
                <a:gd name="connsiteY2248" fmla="*/ 92715 h 800786"/>
                <a:gd name="connsiteX2249" fmla="*/ 645307 w 2044700"/>
                <a:gd name="connsiteY2249" fmla="*/ 91090 h 800786"/>
                <a:gd name="connsiteX2250" fmla="*/ 648557 w 2044700"/>
                <a:gd name="connsiteY2250" fmla="*/ 89466 h 800786"/>
                <a:gd name="connsiteX2251" fmla="*/ 645307 w 2044700"/>
                <a:gd name="connsiteY2251" fmla="*/ 89466 h 800786"/>
                <a:gd name="connsiteX2252" fmla="*/ 635559 w 2044700"/>
                <a:gd name="connsiteY2252" fmla="*/ 89466 h 800786"/>
                <a:gd name="connsiteX2253" fmla="*/ 630685 w 2044700"/>
                <a:gd name="connsiteY2253" fmla="*/ 91090 h 800786"/>
                <a:gd name="connsiteX2254" fmla="*/ 625810 w 2044700"/>
                <a:gd name="connsiteY2254" fmla="*/ 94339 h 800786"/>
                <a:gd name="connsiteX2255" fmla="*/ 620936 w 2044700"/>
                <a:gd name="connsiteY2255" fmla="*/ 95963 h 800786"/>
                <a:gd name="connsiteX2256" fmla="*/ 614437 w 2044700"/>
                <a:gd name="connsiteY2256" fmla="*/ 94339 h 800786"/>
                <a:gd name="connsiteX2257" fmla="*/ 611188 w 2044700"/>
                <a:gd name="connsiteY2257" fmla="*/ 91090 h 800786"/>
                <a:gd name="connsiteX2258" fmla="*/ 612812 w 2044700"/>
                <a:gd name="connsiteY2258" fmla="*/ 87842 h 800786"/>
                <a:gd name="connsiteX2259" fmla="*/ 617687 w 2044700"/>
                <a:gd name="connsiteY2259" fmla="*/ 87842 h 800786"/>
                <a:gd name="connsiteX2260" fmla="*/ 622561 w 2044700"/>
                <a:gd name="connsiteY2260" fmla="*/ 84594 h 800786"/>
                <a:gd name="connsiteX2261" fmla="*/ 625810 w 2044700"/>
                <a:gd name="connsiteY2261" fmla="*/ 82969 h 800786"/>
                <a:gd name="connsiteX2262" fmla="*/ 630685 w 2044700"/>
                <a:gd name="connsiteY2262" fmla="*/ 81345 h 800786"/>
                <a:gd name="connsiteX2263" fmla="*/ 635559 w 2044700"/>
                <a:gd name="connsiteY2263" fmla="*/ 79721 h 800786"/>
                <a:gd name="connsiteX2264" fmla="*/ 640433 w 2044700"/>
                <a:gd name="connsiteY2264" fmla="*/ 78097 h 800786"/>
                <a:gd name="connsiteX2265" fmla="*/ 648557 w 2044700"/>
                <a:gd name="connsiteY2265" fmla="*/ 78097 h 800786"/>
                <a:gd name="connsiteX2266" fmla="*/ 651806 w 2044700"/>
                <a:gd name="connsiteY2266" fmla="*/ 79721 h 800786"/>
                <a:gd name="connsiteX2267" fmla="*/ 655056 w 2044700"/>
                <a:gd name="connsiteY2267" fmla="*/ 81345 h 800786"/>
                <a:gd name="connsiteX2268" fmla="*/ 658305 w 2044700"/>
                <a:gd name="connsiteY2268" fmla="*/ 79721 h 800786"/>
                <a:gd name="connsiteX2269" fmla="*/ 661555 w 2044700"/>
                <a:gd name="connsiteY2269" fmla="*/ 78097 h 800786"/>
                <a:gd name="connsiteX2270" fmla="*/ 668054 w 2044700"/>
                <a:gd name="connsiteY2270" fmla="*/ 73224 h 800786"/>
                <a:gd name="connsiteX2271" fmla="*/ 676178 w 2044700"/>
                <a:gd name="connsiteY2271" fmla="*/ 71600 h 800786"/>
                <a:gd name="connsiteX2272" fmla="*/ 682677 w 2044700"/>
                <a:gd name="connsiteY2272" fmla="*/ 71600 h 800786"/>
                <a:gd name="connsiteX2273" fmla="*/ 690800 w 2044700"/>
                <a:gd name="connsiteY2273" fmla="*/ 71600 h 800786"/>
                <a:gd name="connsiteX2274" fmla="*/ 694050 w 2044700"/>
                <a:gd name="connsiteY2274" fmla="*/ 74848 h 800786"/>
                <a:gd name="connsiteX2275" fmla="*/ 697299 w 2044700"/>
                <a:gd name="connsiteY2275" fmla="*/ 76473 h 800786"/>
                <a:gd name="connsiteX2276" fmla="*/ 700549 w 2044700"/>
                <a:gd name="connsiteY2276" fmla="*/ 76473 h 800786"/>
                <a:gd name="connsiteX2277" fmla="*/ 703798 w 2044700"/>
                <a:gd name="connsiteY2277" fmla="*/ 73224 h 800786"/>
                <a:gd name="connsiteX2278" fmla="*/ 708672 w 2044700"/>
                <a:gd name="connsiteY2278" fmla="*/ 73224 h 800786"/>
                <a:gd name="connsiteX2279" fmla="*/ 718421 w 2044700"/>
                <a:gd name="connsiteY2279" fmla="*/ 74848 h 800786"/>
                <a:gd name="connsiteX2280" fmla="*/ 721670 w 2044700"/>
                <a:gd name="connsiteY2280" fmla="*/ 76473 h 800786"/>
                <a:gd name="connsiteX2281" fmla="*/ 728169 w 2044700"/>
                <a:gd name="connsiteY2281" fmla="*/ 79721 h 800786"/>
                <a:gd name="connsiteX2282" fmla="*/ 736293 w 2044700"/>
                <a:gd name="connsiteY2282" fmla="*/ 78097 h 800786"/>
                <a:gd name="connsiteX2283" fmla="*/ 734668 w 2044700"/>
                <a:gd name="connsiteY2283" fmla="*/ 74848 h 800786"/>
                <a:gd name="connsiteX2284" fmla="*/ 728169 w 2044700"/>
                <a:gd name="connsiteY2284" fmla="*/ 71600 h 800786"/>
                <a:gd name="connsiteX2285" fmla="*/ 723295 w 2044700"/>
                <a:gd name="connsiteY2285" fmla="*/ 69976 h 800786"/>
                <a:gd name="connsiteX2286" fmla="*/ 715171 w 2044700"/>
                <a:gd name="connsiteY2286" fmla="*/ 71600 h 800786"/>
                <a:gd name="connsiteX2287" fmla="*/ 703798 w 2044700"/>
                <a:gd name="connsiteY2287" fmla="*/ 68352 h 800786"/>
                <a:gd name="connsiteX2288" fmla="*/ 702173 w 2044700"/>
                <a:gd name="connsiteY2288" fmla="*/ 66727 h 800786"/>
                <a:gd name="connsiteX2289" fmla="*/ 707048 w 2044700"/>
                <a:gd name="connsiteY2289" fmla="*/ 65103 h 800786"/>
                <a:gd name="connsiteX2290" fmla="*/ 713547 w 2044700"/>
                <a:gd name="connsiteY2290" fmla="*/ 63479 h 800786"/>
                <a:gd name="connsiteX2291" fmla="*/ 720046 w 2044700"/>
                <a:gd name="connsiteY2291" fmla="*/ 65103 h 800786"/>
                <a:gd name="connsiteX2292" fmla="*/ 724920 w 2044700"/>
                <a:gd name="connsiteY2292" fmla="*/ 65103 h 800786"/>
                <a:gd name="connsiteX2293" fmla="*/ 723295 w 2044700"/>
                <a:gd name="connsiteY2293" fmla="*/ 60231 h 800786"/>
                <a:gd name="connsiteX2294" fmla="*/ 724920 w 2044700"/>
                <a:gd name="connsiteY2294" fmla="*/ 56982 h 800786"/>
                <a:gd name="connsiteX2295" fmla="*/ 724920 w 2044700"/>
                <a:gd name="connsiteY2295" fmla="*/ 53734 h 800786"/>
                <a:gd name="connsiteX2296" fmla="*/ 733044 w 2044700"/>
                <a:gd name="connsiteY2296" fmla="*/ 55358 h 800786"/>
                <a:gd name="connsiteX2297" fmla="*/ 739543 w 2044700"/>
                <a:gd name="connsiteY2297" fmla="*/ 56982 h 800786"/>
                <a:gd name="connsiteX2298" fmla="*/ 742792 w 2044700"/>
                <a:gd name="connsiteY2298" fmla="*/ 58606 h 800786"/>
                <a:gd name="connsiteX2299" fmla="*/ 747666 w 2044700"/>
                <a:gd name="connsiteY2299" fmla="*/ 58606 h 800786"/>
                <a:gd name="connsiteX2300" fmla="*/ 754165 w 2044700"/>
                <a:gd name="connsiteY2300" fmla="*/ 58606 h 800786"/>
                <a:gd name="connsiteX2301" fmla="*/ 762289 w 2044700"/>
                <a:gd name="connsiteY2301" fmla="*/ 61855 h 800786"/>
                <a:gd name="connsiteX2302" fmla="*/ 767163 w 2044700"/>
                <a:gd name="connsiteY2302" fmla="*/ 66727 h 800786"/>
                <a:gd name="connsiteX2303" fmla="*/ 770413 w 2044700"/>
                <a:gd name="connsiteY2303" fmla="*/ 69976 h 800786"/>
                <a:gd name="connsiteX2304" fmla="*/ 776912 w 2044700"/>
                <a:gd name="connsiteY2304" fmla="*/ 73224 h 800786"/>
                <a:gd name="connsiteX2305" fmla="*/ 783411 w 2044700"/>
                <a:gd name="connsiteY2305" fmla="*/ 71600 h 800786"/>
                <a:gd name="connsiteX2306" fmla="*/ 781786 w 2044700"/>
                <a:gd name="connsiteY2306" fmla="*/ 69976 h 800786"/>
                <a:gd name="connsiteX2307" fmla="*/ 775287 w 2044700"/>
                <a:gd name="connsiteY2307" fmla="*/ 66727 h 800786"/>
                <a:gd name="connsiteX2308" fmla="*/ 773662 w 2044700"/>
                <a:gd name="connsiteY2308" fmla="*/ 63479 h 800786"/>
                <a:gd name="connsiteX2309" fmla="*/ 776912 w 2044700"/>
                <a:gd name="connsiteY2309" fmla="*/ 63479 h 800786"/>
                <a:gd name="connsiteX2310" fmla="*/ 781786 w 2044700"/>
                <a:gd name="connsiteY2310" fmla="*/ 65103 h 800786"/>
                <a:gd name="connsiteX2311" fmla="*/ 786660 w 2044700"/>
                <a:gd name="connsiteY2311" fmla="*/ 66727 h 800786"/>
                <a:gd name="connsiteX2312" fmla="*/ 793159 w 2044700"/>
                <a:gd name="connsiteY2312" fmla="*/ 69976 h 800786"/>
                <a:gd name="connsiteX2313" fmla="*/ 802908 w 2044700"/>
                <a:gd name="connsiteY2313" fmla="*/ 71600 h 800786"/>
                <a:gd name="connsiteX2314" fmla="*/ 806157 w 2044700"/>
                <a:gd name="connsiteY2314" fmla="*/ 73224 h 800786"/>
                <a:gd name="connsiteX2315" fmla="*/ 815906 w 2044700"/>
                <a:gd name="connsiteY2315" fmla="*/ 74848 h 800786"/>
                <a:gd name="connsiteX2316" fmla="*/ 822405 w 2044700"/>
                <a:gd name="connsiteY2316" fmla="*/ 76473 h 800786"/>
                <a:gd name="connsiteX2317" fmla="*/ 827279 w 2044700"/>
                <a:gd name="connsiteY2317" fmla="*/ 79721 h 800786"/>
                <a:gd name="connsiteX2318" fmla="*/ 833778 w 2044700"/>
                <a:gd name="connsiteY2318" fmla="*/ 82969 h 800786"/>
                <a:gd name="connsiteX2319" fmla="*/ 833778 w 2044700"/>
                <a:gd name="connsiteY2319" fmla="*/ 79721 h 800786"/>
                <a:gd name="connsiteX2320" fmla="*/ 828904 w 2044700"/>
                <a:gd name="connsiteY2320" fmla="*/ 74848 h 800786"/>
                <a:gd name="connsiteX2321" fmla="*/ 824029 w 2044700"/>
                <a:gd name="connsiteY2321" fmla="*/ 73224 h 800786"/>
                <a:gd name="connsiteX2322" fmla="*/ 819155 w 2044700"/>
                <a:gd name="connsiteY2322" fmla="*/ 73224 h 800786"/>
                <a:gd name="connsiteX2323" fmla="*/ 812656 w 2044700"/>
                <a:gd name="connsiteY2323" fmla="*/ 71600 h 800786"/>
                <a:gd name="connsiteX2324" fmla="*/ 806157 w 2044700"/>
                <a:gd name="connsiteY2324" fmla="*/ 69976 h 800786"/>
                <a:gd name="connsiteX2325" fmla="*/ 793159 w 2044700"/>
                <a:gd name="connsiteY2325" fmla="*/ 65103 h 800786"/>
                <a:gd name="connsiteX2326" fmla="*/ 786660 w 2044700"/>
                <a:gd name="connsiteY2326" fmla="*/ 63479 h 800786"/>
                <a:gd name="connsiteX2327" fmla="*/ 783411 w 2044700"/>
                <a:gd name="connsiteY2327" fmla="*/ 63479 h 800786"/>
                <a:gd name="connsiteX2328" fmla="*/ 780161 w 2044700"/>
                <a:gd name="connsiteY2328" fmla="*/ 61855 h 800786"/>
                <a:gd name="connsiteX2329" fmla="*/ 776912 w 2044700"/>
                <a:gd name="connsiteY2329" fmla="*/ 60231 h 800786"/>
                <a:gd name="connsiteX2330" fmla="*/ 776912 w 2044700"/>
                <a:gd name="connsiteY2330" fmla="*/ 56982 h 800786"/>
                <a:gd name="connsiteX2331" fmla="*/ 780161 w 2044700"/>
                <a:gd name="connsiteY2331" fmla="*/ 55358 h 800786"/>
                <a:gd name="connsiteX2332" fmla="*/ 785035 w 2044700"/>
                <a:gd name="connsiteY2332" fmla="*/ 55358 h 800786"/>
                <a:gd name="connsiteX2333" fmla="*/ 785035 w 2044700"/>
                <a:gd name="connsiteY2333" fmla="*/ 52109 h 800786"/>
                <a:gd name="connsiteX2334" fmla="*/ 783411 w 2044700"/>
                <a:gd name="connsiteY2334" fmla="*/ 50485 h 800786"/>
                <a:gd name="connsiteX2335" fmla="*/ 789910 w 2044700"/>
                <a:gd name="connsiteY2335" fmla="*/ 47237 h 800786"/>
                <a:gd name="connsiteX2336" fmla="*/ 796409 w 2044700"/>
                <a:gd name="connsiteY2336" fmla="*/ 47237 h 800786"/>
                <a:gd name="connsiteX2337" fmla="*/ 801283 w 2044700"/>
                <a:gd name="connsiteY2337" fmla="*/ 48861 h 800786"/>
                <a:gd name="connsiteX2338" fmla="*/ 804532 w 2044700"/>
                <a:gd name="connsiteY2338" fmla="*/ 50485 h 800786"/>
                <a:gd name="connsiteX2339" fmla="*/ 809407 w 2044700"/>
                <a:gd name="connsiteY2339" fmla="*/ 50485 h 800786"/>
                <a:gd name="connsiteX2340" fmla="*/ 804532 w 2044700"/>
                <a:gd name="connsiteY2340" fmla="*/ 48861 h 800786"/>
                <a:gd name="connsiteX2341" fmla="*/ 798033 w 2044700"/>
                <a:gd name="connsiteY2341" fmla="*/ 43988 h 800786"/>
                <a:gd name="connsiteX2342" fmla="*/ 796409 w 2044700"/>
                <a:gd name="connsiteY2342" fmla="*/ 42364 h 800786"/>
                <a:gd name="connsiteX2343" fmla="*/ 799658 w 2044700"/>
                <a:gd name="connsiteY2343" fmla="*/ 39116 h 800786"/>
                <a:gd name="connsiteX2344" fmla="*/ 806157 w 2044700"/>
                <a:gd name="connsiteY2344" fmla="*/ 39116 h 800786"/>
                <a:gd name="connsiteX2345" fmla="*/ 812656 w 2044700"/>
                <a:gd name="connsiteY2345" fmla="*/ 39116 h 800786"/>
                <a:gd name="connsiteX2346" fmla="*/ 815906 w 2044700"/>
                <a:gd name="connsiteY2346" fmla="*/ 40740 h 800786"/>
                <a:gd name="connsiteX2347" fmla="*/ 820780 w 2044700"/>
                <a:gd name="connsiteY2347" fmla="*/ 42364 h 800786"/>
                <a:gd name="connsiteX2348" fmla="*/ 824029 w 2044700"/>
                <a:gd name="connsiteY2348" fmla="*/ 43988 h 800786"/>
                <a:gd name="connsiteX2349" fmla="*/ 830528 w 2044700"/>
                <a:gd name="connsiteY2349" fmla="*/ 45613 h 800786"/>
                <a:gd name="connsiteX2350" fmla="*/ 827279 w 2044700"/>
                <a:gd name="connsiteY2350" fmla="*/ 42364 h 800786"/>
                <a:gd name="connsiteX2351" fmla="*/ 822405 w 2044700"/>
                <a:gd name="connsiteY2351" fmla="*/ 40740 h 800786"/>
                <a:gd name="connsiteX2352" fmla="*/ 820780 w 2044700"/>
                <a:gd name="connsiteY2352" fmla="*/ 35867 h 800786"/>
                <a:gd name="connsiteX2353" fmla="*/ 820780 w 2044700"/>
                <a:gd name="connsiteY2353" fmla="*/ 34243 h 800786"/>
                <a:gd name="connsiteX2354" fmla="*/ 824029 w 2044700"/>
                <a:gd name="connsiteY2354" fmla="*/ 34243 h 800786"/>
                <a:gd name="connsiteX2355" fmla="*/ 832153 w 2044700"/>
                <a:gd name="connsiteY2355" fmla="*/ 32619 h 800786"/>
                <a:gd name="connsiteX2356" fmla="*/ 837027 w 2044700"/>
                <a:gd name="connsiteY2356" fmla="*/ 32619 h 800786"/>
                <a:gd name="connsiteX2357" fmla="*/ 840277 w 2044700"/>
                <a:gd name="connsiteY2357" fmla="*/ 34243 h 800786"/>
                <a:gd name="connsiteX2358" fmla="*/ 845151 w 2044700"/>
                <a:gd name="connsiteY2358" fmla="*/ 34243 h 800786"/>
                <a:gd name="connsiteX2359" fmla="*/ 848401 w 2044700"/>
                <a:gd name="connsiteY2359" fmla="*/ 35867 h 800786"/>
                <a:gd name="connsiteX2360" fmla="*/ 853275 w 2044700"/>
                <a:gd name="connsiteY2360" fmla="*/ 37492 h 800786"/>
                <a:gd name="connsiteX2361" fmla="*/ 858149 w 2044700"/>
                <a:gd name="connsiteY2361" fmla="*/ 35867 h 800786"/>
                <a:gd name="connsiteX2362" fmla="*/ 863023 w 2044700"/>
                <a:gd name="connsiteY2362" fmla="*/ 35867 h 800786"/>
                <a:gd name="connsiteX2363" fmla="*/ 869522 w 2044700"/>
                <a:gd name="connsiteY2363" fmla="*/ 35867 h 800786"/>
                <a:gd name="connsiteX2364" fmla="*/ 872772 w 2044700"/>
                <a:gd name="connsiteY2364" fmla="*/ 39116 h 800786"/>
                <a:gd name="connsiteX2365" fmla="*/ 876021 w 2044700"/>
                <a:gd name="connsiteY2365" fmla="*/ 42364 h 800786"/>
                <a:gd name="connsiteX2366" fmla="*/ 877646 w 2044700"/>
                <a:gd name="connsiteY2366" fmla="*/ 43988 h 800786"/>
                <a:gd name="connsiteX2367" fmla="*/ 882520 w 2044700"/>
                <a:gd name="connsiteY2367" fmla="*/ 45613 h 800786"/>
                <a:gd name="connsiteX2368" fmla="*/ 885770 w 2044700"/>
                <a:gd name="connsiteY2368" fmla="*/ 47237 h 800786"/>
                <a:gd name="connsiteX2369" fmla="*/ 889019 w 2044700"/>
                <a:gd name="connsiteY2369" fmla="*/ 48861 h 800786"/>
                <a:gd name="connsiteX2370" fmla="*/ 892269 w 2044700"/>
                <a:gd name="connsiteY2370" fmla="*/ 52109 h 800786"/>
                <a:gd name="connsiteX2371" fmla="*/ 895518 w 2044700"/>
                <a:gd name="connsiteY2371" fmla="*/ 52109 h 800786"/>
                <a:gd name="connsiteX2372" fmla="*/ 895518 w 2044700"/>
                <a:gd name="connsiteY2372" fmla="*/ 48861 h 800786"/>
                <a:gd name="connsiteX2373" fmla="*/ 892269 w 2044700"/>
                <a:gd name="connsiteY2373" fmla="*/ 47237 h 800786"/>
                <a:gd name="connsiteX2374" fmla="*/ 890644 w 2044700"/>
                <a:gd name="connsiteY2374" fmla="*/ 45613 h 800786"/>
                <a:gd name="connsiteX2375" fmla="*/ 885770 w 2044700"/>
                <a:gd name="connsiteY2375" fmla="*/ 42364 h 800786"/>
                <a:gd name="connsiteX2376" fmla="*/ 882520 w 2044700"/>
                <a:gd name="connsiteY2376" fmla="*/ 40740 h 800786"/>
                <a:gd name="connsiteX2377" fmla="*/ 877646 w 2044700"/>
                <a:gd name="connsiteY2377" fmla="*/ 39116 h 800786"/>
                <a:gd name="connsiteX2378" fmla="*/ 874396 w 2044700"/>
                <a:gd name="connsiteY2378" fmla="*/ 35867 h 800786"/>
                <a:gd name="connsiteX2379" fmla="*/ 871147 w 2044700"/>
                <a:gd name="connsiteY2379" fmla="*/ 32619 h 800786"/>
                <a:gd name="connsiteX2380" fmla="*/ 871147 w 2044700"/>
                <a:gd name="connsiteY2380" fmla="*/ 30995 h 800786"/>
                <a:gd name="connsiteX2381" fmla="*/ 877646 w 2044700"/>
                <a:gd name="connsiteY2381" fmla="*/ 27746 h 800786"/>
                <a:gd name="connsiteX2382" fmla="*/ 893893 w 2044700"/>
                <a:gd name="connsiteY2382" fmla="*/ 29371 h 800786"/>
                <a:gd name="connsiteX2383" fmla="*/ 902017 w 2044700"/>
                <a:gd name="connsiteY2383" fmla="*/ 29371 h 800786"/>
                <a:gd name="connsiteX2384" fmla="*/ 906891 w 2044700"/>
                <a:gd name="connsiteY2384" fmla="*/ 29371 h 800786"/>
                <a:gd name="connsiteX2385" fmla="*/ 911766 w 2044700"/>
                <a:gd name="connsiteY2385" fmla="*/ 29371 h 800786"/>
                <a:gd name="connsiteX2386" fmla="*/ 923139 w 2044700"/>
                <a:gd name="connsiteY2386" fmla="*/ 29371 h 800786"/>
                <a:gd name="connsiteX2387" fmla="*/ 926388 w 2044700"/>
                <a:gd name="connsiteY2387" fmla="*/ 32619 h 800786"/>
                <a:gd name="connsiteX2388" fmla="*/ 929638 w 2044700"/>
                <a:gd name="connsiteY2388" fmla="*/ 35867 h 800786"/>
                <a:gd name="connsiteX2389" fmla="*/ 934512 w 2044700"/>
                <a:gd name="connsiteY2389" fmla="*/ 39116 h 800786"/>
                <a:gd name="connsiteX2390" fmla="*/ 937761 w 2044700"/>
                <a:gd name="connsiteY2390" fmla="*/ 40740 h 800786"/>
                <a:gd name="connsiteX2391" fmla="*/ 944260 w 2044700"/>
                <a:gd name="connsiteY2391" fmla="*/ 40740 h 800786"/>
                <a:gd name="connsiteX2392" fmla="*/ 941011 w 2044700"/>
                <a:gd name="connsiteY2392" fmla="*/ 37492 h 800786"/>
                <a:gd name="connsiteX2393" fmla="*/ 937761 w 2044700"/>
                <a:gd name="connsiteY2393" fmla="*/ 34243 h 800786"/>
                <a:gd name="connsiteX2394" fmla="*/ 941011 w 2044700"/>
                <a:gd name="connsiteY2394" fmla="*/ 32619 h 800786"/>
                <a:gd name="connsiteX2395" fmla="*/ 942636 w 2044700"/>
                <a:gd name="connsiteY2395" fmla="*/ 29371 h 800786"/>
                <a:gd name="connsiteX2396" fmla="*/ 947510 w 2044700"/>
                <a:gd name="connsiteY2396" fmla="*/ 26122 h 800786"/>
                <a:gd name="connsiteX2397" fmla="*/ 952384 w 2044700"/>
                <a:gd name="connsiteY2397" fmla="*/ 27746 h 800786"/>
                <a:gd name="connsiteX2398" fmla="*/ 965382 w 2044700"/>
                <a:gd name="connsiteY2398" fmla="*/ 27746 h 800786"/>
                <a:gd name="connsiteX2399" fmla="*/ 970256 w 2044700"/>
                <a:gd name="connsiteY2399" fmla="*/ 27746 h 800786"/>
                <a:gd name="connsiteX2400" fmla="*/ 973506 w 2044700"/>
                <a:gd name="connsiteY2400" fmla="*/ 29371 h 800786"/>
                <a:gd name="connsiteX2401" fmla="*/ 973506 w 2044700"/>
                <a:gd name="connsiteY2401" fmla="*/ 30995 h 800786"/>
                <a:gd name="connsiteX2402" fmla="*/ 973506 w 2044700"/>
                <a:gd name="connsiteY2402" fmla="*/ 32619 h 800786"/>
                <a:gd name="connsiteX2403" fmla="*/ 980005 w 2044700"/>
                <a:gd name="connsiteY2403" fmla="*/ 35867 h 800786"/>
                <a:gd name="connsiteX2404" fmla="*/ 984879 w 2044700"/>
                <a:gd name="connsiteY2404" fmla="*/ 35867 h 800786"/>
                <a:gd name="connsiteX2405" fmla="*/ 984879 w 2044700"/>
                <a:gd name="connsiteY2405" fmla="*/ 34243 h 800786"/>
                <a:gd name="connsiteX2406" fmla="*/ 980005 w 2044700"/>
                <a:gd name="connsiteY2406" fmla="*/ 30995 h 800786"/>
                <a:gd name="connsiteX2407" fmla="*/ 978380 w 2044700"/>
                <a:gd name="connsiteY2407" fmla="*/ 29371 h 800786"/>
                <a:gd name="connsiteX2408" fmla="*/ 981630 w 2044700"/>
                <a:gd name="connsiteY2408" fmla="*/ 27746 h 800786"/>
                <a:gd name="connsiteX2409" fmla="*/ 984879 w 2044700"/>
                <a:gd name="connsiteY2409" fmla="*/ 26122 h 800786"/>
                <a:gd name="connsiteX2410" fmla="*/ 991378 w 2044700"/>
                <a:gd name="connsiteY2410" fmla="*/ 24498 h 800786"/>
                <a:gd name="connsiteX2411" fmla="*/ 1682953 w 2044700"/>
                <a:gd name="connsiteY2411" fmla="*/ 112 h 800786"/>
                <a:gd name="connsiteX2412" fmla="*/ 1697358 w 2044700"/>
                <a:gd name="connsiteY2412" fmla="*/ 721 h 800786"/>
                <a:gd name="connsiteX2413" fmla="*/ 1700604 w 2044700"/>
                <a:gd name="connsiteY2413" fmla="*/ 2344 h 800786"/>
                <a:gd name="connsiteX2414" fmla="*/ 1705474 w 2044700"/>
                <a:gd name="connsiteY2414" fmla="*/ 3966 h 800786"/>
                <a:gd name="connsiteX2415" fmla="*/ 1711966 w 2044700"/>
                <a:gd name="connsiteY2415" fmla="*/ 5589 h 800786"/>
                <a:gd name="connsiteX2416" fmla="*/ 1715212 w 2044700"/>
                <a:gd name="connsiteY2416" fmla="*/ 7212 h 800786"/>
                <a:gd name="connsiteX2417" fmla="*/ 1726574 w 2044700"/>
                <a:gd name="connsiteY2417" fmla="*/ 5589 h 800786"/>
                <a:gd name="connsiteX2418" fmla="*/ 1728197 w 2044700"/>
                <a:gd name="connsiteY2418" fmla="*/ 5589 h 800786"/>
                <a:gd name="connsiteX2419" fmla="*/ 1729820 w 2044700"/>
                <a:gd name="connsiteY2419" fmla="*/ 3966 h 800786"/>
                <a:gd name="connsiteX2420" fmla="*/ 1737935 w 2044700"/>
                <a:gd name="connsiteY2420" fmla="*/ 3966 h 800786"/>
                <a:gd name="connsiteX2421" fmla="*/ 1742805 w 2044700"/>
                <a:gd name="connsiteY2421" fmla="*/ 5589 h 800786"/>
                <a:gd name="connsiteX2422" fmla="*/ 1747674 w 2044700"/>
                <a:gd name="connsiteY2422" fmla="*/ 8835 h 800786"/>
                <a:gd name="connsiteX2423" fmla="*/ 1750920 w 2044700"/>
                <a:gd name="connsiteY2423" fmla="*/ 8835 h 800786"/>
                <a:gd name="connsiteX2424" fmla="*/ 1768774 w 2044700"/>
                <a:gd name="connsiteY2424" fmla="*/ 10458 h 800786"/>
                <a:gd name="connsiteX2425" fmla="*/ 1775267 w 2044700"/>
                <a:gd name="connsiteY2425" fmla="*/ 8835 h 800786"/>
                <a:gd name="connsiteX2426" fmla="*/ 1781759 w 2044700"/>
                <a:gd name="connsiteY2426" fmla="*/ 10458 h 800786"/>
                <a:gd name="connsiteX2427" fmla="*/ 1788251 w 2044700"/>
                <a:gd name="connsiteY2427" fmla="*/ 12081 h 800786"/>
                <a:gd name="connsiteX2428" fmla="*/ 1789874 w 2044700"/>
                <a:gd name="connsiteY2428" fmla="*/ 12081 h 800786"/>
                <a:gd name="connsiteX2429" fmla="*/ 1794744 w 2044700"/>
                <a:gd name="connsiteY2429" fmla="*/ 12081 h 800786"/>
                <a:gd name="connsiteX2430" fmla="*/ 1796367 w 2044700"/>
                <a:gd name="connsiteY2430" fmla="*/ 13704 h 800786"/>
                <a:gd name="connsiteX2431" fmla="*/ 1801236 w 2044700"/>
                <a:gd name="connsiteY2431" fmla="*/ 16949 h 800786"/>
                <a:gd name="connsiteX2432" fmla="*/ 1794744 w 2044700"/>
                <a:gd name="connsiteY2432" fmla="*/ 18572 h 800786"/>
                <a:gd name="connsiteX2433" fmla="*/ 1786628 w 2044700"/>
                <a:gd name="connsiteY2433" fmla="*/ 21818 h 800786"/>
                <a:gd name="connsiteX2434" fmla="*/ 1773643 w 2044700"/>
                <a:gd name="connsiteY2434" fmla="*/ 23441 h 800786"/>
                <a:gd name="connsiteX2435" fmla="*/ 1765528 w 2044700"/>
                <a:gd name="connsiteY2435" fmla="*/ 25064 h 800786"/>
                <a:gd name="connsiteX2436" fmla="*/ 1760659 w 2044700"/>
                <a:gd name="connsiteY2436" fmla="*/ 25064 h 800786"/>
                <a:gd name="connsiteX2437" fmla="*/ 1755789 w 2044700"/>
                <a:gd name="connsiteY2437" fmla="*/ 25064 h 800786"/>
                <a:gd name="connsiteX2438" fmla="*/ 1750920 w 2044700"/>
                <a:gd name="connsiteY2438" fmla="*/ 26686 h 800786"/>
                <a:gd name="connsiteX2439" fmla="*/ 1755789 w 2044700"/>
                <a:gd name="connsiteY2439" fmla="*/ 26686 h 800786"/>
                <a:gd name="connsiteX2440" fmla="*/ 1760659 w 2044700"/>
                <a:gd name="connsiteY2440" fmla="*/ 26686 h 800786"/>
                <a:gd name="connsiteX2441" fmla="*/ 1763905 w 2044700"/>
                <a:gd name="connsiteY2441" fmla="*/ 28309 h 800786"/>
                <a:gd name="connsiteX2442" fmla="*/ 1770397 w 2044700"/>
                <a:gd name="connsiteY2442" fmla="*/ 28309 h 800786"/>
                <a:gd name="connsiteX2443" fmla="*/ 1780136 w 2044700"/>
                <a:gd name="connsiteY2443" fmla="*/ 26686 h 800786"/>
                <a:gd name="connsiteX2444" fmla="*/ 1786628 w 2044700"/>
                <a:gd name="connsiteY2444" fmla="*/ 25064 h 800786"/>
                <a:gd name="connsiteX2445" fmla="*/ 1788251 w 2044700"/>
                <a:gd name="connsiteY2445" fmla="*/ 25064 h 800786"/>
                <a:gd name="connsiteX2446" fmla="*/ 1796367 w 2044700"/>
                <a:gd name="connsiteY2446" fmla="*/ 23441 h 800786"/>
                <a:gd name="connsiteX2447" fmla="*/ 1797990 w 2044700"/>
                <a:gd name="connsiteY2447" fmla="*/ 21818 h 800786"/>
                <a:gd name="connsiteX2448" fmla="*/ 1801236 w 2044700"/>
                <a:gd name="connsiteY2448" fmla="*/ 21818 h 800786"/>
                <a:gd name="connsiteX2449" fmla="*/ 1806105 w 2044700"/>
                <a:gd name="connsiteY2449" fmla="*/ 21818 h 800786"/>
                <a:gd name="connsiteX2450" fmla="*/ 1807728 w 2044700"/>
                <a:gd name="connsiteY2450" fmla="*/ 21818 h 800786"/>
                <a:gd name="connsiteX2451" fmla="*/ 1810975 w 2044700"/>
                <a:gd name="connsiteY2451" fmla="*/ 21818 h 800786"/>
                <a:gd name="connsiteX2452" fmla="*/ 1814221 w 2044700"/>
                <a:gd name="connsiteY2452" fmla="*/ 21818 h 800786"/>
                <a:gd name="connsiteX2453" fmla="*/ 1817467 w 2044700"/>
                <a:gd name="connsiteY2453" fmla="*/ 25064 h 800786"/>
                <a:gd name="connsiteX2454" fmla="*/ 1819090 w 2044700"/>
                <a:gd name="connsiteY2454" fmla="*/ 28309 h 800786"/>
                <a:gd name="connsiteX2455" fmla="*/ 1817467 w 2044700"/>
                <a:gd name="connsiteY2455" fmla="*/ 29932 h 800786"/>
                <a:gd name="connsiteX2456" fmla="*/ 1812598 w 2044700"/>
                <a:gd name="connsiteY2456" fmla="*/ 33178 h 800786"/>
                <a:gd name="connsiteX2457" fmla="*/ 1810975 w 2044700"/>
                <a:gd name="connsiteY2457" fmla="*/ 34801 h 800786"/>
                <a:gd name="connsiteX2458" fmla="*/ 1806105 w 2044700"/>
                <a:gd name="connsiteY2458" fmla="*/ 39669 h 800786"/>
                <a:gd name="connsiteX2459" fmla="*/ 1810975 w 2044700"/>
                <a:gd name="connsiteY2459" fmla="*/ 38046 h 800786"/>
                <a:gd name="connsiteX2460" fmla="*/ 1819090 w 2044700"/>
                <a:gd name="connsiteY2460" fmla="*/ 34801 h 800786"/>
                <a:gd name="connsiteX2461" fmla="*/ 1823959 w 2044700"/>
                <a:gd name="connsiteY2461" fmla="*/ 34801 h 800786"/>
                <a:gd name="connsiteX2462" fmla="*/ 1833698 w 2044700"/>
                <a:gd name="connsiteY2462" fmla="*/ 36423 h 800786"/>
                <a:gd name="connsiteX2463" fmla="*/ 1833698 w 2044700"/>
                <a:gd name="connsiteY2463" fmla="*/ 38046 h 800786"/>
                <a:gd name="connsiteX2464" fmla="*/ 1838567 w 2044700"/>
                <a:gd name="connsiteY2464" fmla="*/ 38046 h 800786"/>
                <a:gd name="connsiteX2465" fmla="*/ 1843437 w 2044700"/>
                <a:gd name="connsiteY2465" fmla="*/ 36423 h 800786"/>
                <a:gd name="connsiteX2466" fmla="*/ 1846683 w 2044700"/>
                <a:gd name="connsiteY2466" fmla="*/ 36423 h 800786"/>
                <a:gd name="connsiteX2467" fmla="*/ 1849929 w 2044700"/>
                <a:gd name="connsiteY2467" fmla="*/ 36423 h 800786"/>
                <a:gd name="connsiteX2468" fmla="*/ 1854798 w 2044700"/>
                <a:gd name="connsiteY2468" fmla="*/ 38046 h 800786"/>
                <a:gd name="connsiteX2469" fmla="*/ 1861291 w 2044700"/>
                <a:gd name="connsiteY2469" fmla="*/ 39669 h 800786"/>
                <a:gd name="connsiteX2470" fmla="*/ 1866160 w 2044700"/>
                <a:gd name="connsiteY2470" fmla="*/ 38046 h 800786"/>
                <a:gd name="connsiteX2471" fmla="*/ 1867783 w 2044700"/>
                <a:gd name="connsiteY2471" fmla="*/ 41292 h 800786"/>
                <a:gd name="connsiteX2472" fmla="*/ 1871029 w 2044700"/>
                <a:gd name="connsiteY2472" fmla="*/ 42915 h 800786"/>
                <a:gd name="connsiteX2473" fmla="*/ 1874275 w 2044700"/>
                <a:gd name="connsiteY2473" fmla="*/ 44538 h 800786"/>
                <a:gd name="connsiteX2474" fmla="*/ 1875898 w 2044700"/>
                <a:gd name="connsiteY2474" fmla="*/ 44538 h 800786"/>
                <a:gd name="connsiteX2475" fmla="*/ 1877522 w 2044700"/>
                <a:gd name="connsiteY2475" fmla="*/ 47783 h 800786"/>
                <a:gd name="connsiteX2476" fmla="*/ 1872652 w 2044700"/>
                <a:gd name="connsiteY2476" fmla="*/ 52652 h 800786"/>
                <a:gd name="connsiteX2477" fmla="*/ 1867783 w 2044700"/>
                <a:gd name="connsiteY2477" fmla="*/ 54275 h 800786"/>
                <a:gd name="connsiteX2478" fmla="*/ 1866160 w 2044700"/>
                <a:gd name="connsiteY2478" fmla="*/ 54275 h 800786"/>
                <a:gd name="connsiteX2479" fmla="*/ 1861291 w 2044700"/>
                <a:gd name="connsiteY2479" fmla="*/ 57521 h 800786"/>
                <a:gd name="connsiteX2480" fmla="*/ 1838567 w 2044700"/>
                <a:gd name="connsiteY2480" fmla="*/ 62389 h 800786"/>
                <a:gd name="connsiteX2481" fmla="*/ 1830452 w 2044700"/>
                <a:gd name="connsiteY2481" fmla="*/ 64012 h 800786"/>
                <a:gd name="connsiteX2482" fmla="*/ 1825583 w 2044700"/>
                <a:gd name="connsiteY2482" fmla="*/ 64012 h 800786"/>
                <a:gd name="connsiteX2483" fmla="*/ 1823959 w 2044700"/>
                <a:gd name="connsiteY2483" fmla="*/ 65635 h 800786"/>
                <a:gd name="connsiteX2484" fmla="*/ 1806105 w 2044700"/>
                <a:gd name="connsiteY2484" fmla="*/ 67258 h 800786"/>
                <a:gd name="connsiteX2485" fmla="*/ 1802859 w 2044700"/>
                <a:gd name="connsiteY2485" fmla="*/ 67258 h 800786"/>
                <a:gd name="connsiteX2486" fmla="*/ 1799613 w 2044700"/>
                <a:gd name="connsiteY2486" fmla="*/ 67258 h 800786"/>
                <a:gd name="connsiteX2487" fmla="*/ 1791498 w 2044700"/>
                <a:gd name="connsiteY2487" fmla="*/ 67258 h 800786"/>
                <a:gd name="connsiteX2488" fmla="*/ 1781759 w 2044700"/>
                <a:gd name="connsiteY2488" fmla="*/ 68880 h 800786"/>
                <a:gd name="connsiteX2489" fmla="*/ 1763905 w 2044700"/>
                <a:gd name="connsiteY2489" fmla="*/ 67258 h 800786"/>
                <a:gd name="connsiteX2490" fmla="*/ 1759036 w 2044700"/>
                <a:gd name="connsiteY2490" fmla="*/ 67258 h 800786"/>
                <a:gd name="connsiteX2491" fmla="*/ 1752543 w 2044700"/>
                <a:gd name="connsiteY2491" fmla="*/ 67258 h 800786"/>
                <a:gd name="connsiteX2492" fmla="*/ 1749297 w 2044700"/>
                <a:gd name="connsiteY2492" fmla="*/ 67258 h 800786"/>
                <a:gd name="connsiteX2493" fmla="*/ 1742805 w 2044700"/>
                <a:gd name="connsiteY2493" fmla="*/ 67258 h 800786"/>
                <a:gd name="connsiteX2494" fmla="*/ 1734689 w 2044700"/>
                <a:gd name="connsiteY2494" fmla="*/ 68880 h 800786"/>
                <a:gd name="connsiteX2495" fmla="*/ 1728197 w 2044700"/>
                <a:gd name="connsiteY2495" fmla="*/ 68880 h 800786"/>
                <a:gd name="connsiteX2496" fmla="*/ 1723328 w 2044700"/>
                <a:gd name="connsiteY2496" fmla="*/ 70503 h 800786"/>
                <a:gd name="connsiteX2497" fmla="*/ 1716835 w 2044700"/>
                <a:gd name="connsiteY2497" fmla="*/ 72126 h 800786"/>
                <a:gd name="connsiteX2498" fmla="*/ 1710343 w 2044700"/>
                <a:gd name="connsiteY2498" fmla="*/ 73749 h 800786"/>
                <a:gd name="connsiteX2499" fmla="*/ 1705474 w 2044700"/>
                <a:gd name="connsiteY2499" fmla="*/ 73749 h 800786"/>
                <a:gd name="connsiteX2500" fmla="*/ 1700604 w 2044700"/>
                <a:gd name="connsiteY2500" fmla="*/ 75372 h 800786"/>
                <a:gd name="connsiteX2501" fmla="*/ 1694112 w 2044700"/>
                <a:gd name="connsiteY2501" fmla="*/ 76995 h 800786"/>
                <a:gd name="connsiteX2502" fmla="*/ 1689243 w 2044700"/>
                <a:gd name="connsiteY2502" fmla="*/ 78618 h 800786"/>
                <a:gd name="connsiteX2503" fmla="*/ 1685996 w 2044700"/>
                <a:gd name="connsiteY2503" fmla="*/ 80240 h 800786"/>
                <a:gd name="connsiteX2504" fmla="*/ 1681127 w 2044700"/>
                <a:gd name="connsiteY2504" fmla="*/ 80240 h 800786"/>
                <a:gd name="connsiteX2505" fmla="*/ 1676258 w 2044700"/>
                <a:gd name="connsiteY2505" fmla="*/ 80240 h 800786"/>
                <a:gd name="connsiteX2506" fmla="*/ 1674635 w 2044700"/>
                <a:gd name="connsiteY2506" fmla="*/ 81863 h 800786"/>
                <a:gd name="connsiteX2507" fmla="*/ 1677881 w 2044700"/>
                <a:gd name="connsiteY2507" fmla="*/ 83486 h 800786"/>
                <a:gd name="connsiteX2508" fmla="*/ 1684373 w 2044700"/>
                <a:gd name="connsiteY2508" fmla="*/ 83486 h 800786"/>
                <a:gd name="connsiteX2509" fmla="*/ 1687620 w 2044700"/>
                <a:gd name="connsiteY2509" fmla="*/ 81863 h 800786"/>
                <a:gd name="connsiteX2510" fmla="*/ 1689243 w 2044700"/>
                <a:gd name="connsiteY2510" fmla="*/ 80240 h 800786"/>
                <a:gd name="connsiteX2511" fmla="*/ 1694112 w 2044700"/>
                <a:gd name="connsiteY2511" fmla="*/ 80240 h 800786"/>
                <a:gd name="connsiteX2512" fmla="*/ 1698981 w 2044700"/>
                <a:gd name="connsiteY2512" fmla="*/ 78618 h 800786"/>
                <a:gd name="connsiteX2513" fmla="*/ 1702227 w 2044700"/>
                <a:gd name="connsiteY2513" fmla="*/ 78618 h 800786"/>
                <a:gd name="connsiteX2514" fmla="*/ 1708720 w 2044700"/>
                <a:gd name="connsiteY2514" fmla="*/ 78618 h 800786"/>
                <a:gd name="connsiteX2515" fmla="*/ 1713589 w 2044700"/>
                <a:gd name="connsiteY2515" fmla="*/ 76995 h 800786"/>
                <a:gd name="connsiteX2516" fmla="*/ 1716835 w 2044700"/>
                <a:gd name="connsiteY2516" fmla="*/ 75372 h 800786"/>
                <a:gd name="connsiteX2517" fmla="*/ 1728197 w 2044700"/>
                <a:gd name="connsiteY2517" fmla="*/ 75372 h 800786"/>
                <a:gd name="connsiteX2518" fmla="*/ 1729820 w 2044700"/>
                <a:gd name="connsiteY2518" fmla="*/ 73749 h 800786"/>
                <a:gd name="connsiteX2519" fmla="*/ 1733066 w 2044700"/>
                <a:gd name="connsiteY2519" fmla="*/ 75372 h 800786"/>
                <a:gd name="connsiteX2520" fmla="*/ 1734689 w 2044700"/>
                <a:gd name="connsiteY2520" fmla="*/ 75372 h 800786"/>
                <a:gd name="connsiteX2521" fmla="*/ 1739559 w 2044700"/>
                <a:gd name="connsiteY2521" fmla="*/ 72126 h 800786"/>
                <a:gd name="connsiteX2522" fmla="*/ 1742805 w 2044700"/>
                <a:gd name="connsiteY2522" fmla="*/ 70503 h 800786"/>
                <a:gd name="connsiteX2523" fmla="*/ 1747674 w 2044700"/>
                <a:gd name="connsiteY2523" fmla="*/ 72126 h 800786"/>
                <a:gd name="connsiteX2524" fmla="*/ 1755789 w 2044700"/>
                <a:gd name="connsiteY2524" fmla="*/ 72126 h 800786"/>
                <a:gd name="connsiteX2525" fmla="*/ 1762282 w 2044700"/>
                <a:gd name="connsiteY2525" fmla="*/ 72126 h 800786"/>
                <a:gd name="connsiteX2526" fmla="*/ 1776890 w 2044700"/>
                <a:gd name="connsiteY2526" fmla="*/ 73749 h 800786"/>
                <a:gd name="connsiteX2527" fmla="*/ 1783382 w 2044700"/>
                <a:gd name="connsiteY2527" fmla="*/ 72126 h 800786"/>
                <a:gd name="connsiteX2528" fmla="*/ 1788251 w 2044700"/>
                <a:gd name="connsiteY2528" fmla="*/ 72126 h 800786"/>
                <a:gd name="connsiteX2529" fmla="*/ 1791498 w 2044700"/>
                <a:gd name="connsiteY2529" fmla="*/ 70503 h 800786"/>
                <a:gd name="connsiteX2530" fmla="*/ 1797990 w 2044700"/>
                <a:gd name="connsiteY2530" fmla="*/ 70503 h 800786"/>
                <a:gd name="connsiteX2531" fmla="*/ 1806105 w 2044700"/>
                <a:gd name="connsiteY2531" fmla="*/ 72126 h 800786"/>
                <a:gd name="connsiteX2532" fmla="*/ 1807728 w 2044700"/>
                <a:gd name="connsiteY2532" fmla="*/ 72126 h 800786"/>
                <a:gd name="connsiteX2533" fmla="*/ 1810975 w 2044700"/>
                <a:gd name="connsiteY2533" fmla="*/ 75372 h 800786"/>
                <a:gd name="connsiteX2534" fmla="*/ 1810975 w 2044700"/>
                <a:gd name="connsiteY2534" fmla="*/ 80240 h 800786"/>
                <a:gd name="connsiteX2535" fmla="*/ 1807728 w 2044700"/>
                <a:gd name="connsiteY2535" fmla="*/ 81863 h 800786"/>
                <a:gd name="connsiteX2536" fmla="*/ 1802859 w 2044700"/>
                <a:gd name="connsiteY2536" fmla="*/ 85109 h 800786"/>
                <a:gd name="connsiteX2537" fmla="*/ 1797990 w 2044700"/>
                <a:gd name="connsiteY2537" fmla="*/ 86732 h 800786"/>
                <a:gd name="connsiteX2538" fmla="*/ 1791498 w 2044700"/>
                <a:gd name="connsiteY2538" fmla="*/ 89978 h 800786"/>
                <a:gd name="connsiteX2539" fmla="*/ 1783382 w 2044700"/>
                <a:gd name="connsiteY2539" fmla="*/ 93223 h 800786"/>
                <a:gd name="connsiteX2540" fmla="*/ 1776890 w 2044700"/>
                <a:gd name="connsiteY2540" fmla="*/ 94846 h 800786"/>
                <a:gd name="connsiteX2541" fmla="*/ 1773643 w 2044700"/>
                <a:gd name="connsiteY2541" fmla="*/ 94846 h 800786"/>
                <a:gd name="connsiteX2542" fmla="*/ 1775267 w 2044700"/>
                <a:gd name="connsiteY2542" fmla="*/ 98092 h 800786"/>
                <a:gd name="connsiteX2543" fmla="*/ 1778513 w 2044700"/>
                <a:gd name="connsiteY2543" fmla="*/ 98092 h 800786"/>
                <a:gd name="connsiteX2544" fmla="*/ 1781759 w 2044700"/>
                <a:gd name="connsiteY2544" fmla="*/ 98092 h 800786"/>
                <a:gd name="connsiteX2545" fmla="*/ 1788251 w 2044700"/>
                <a:gd name="connsiteY2545" fmla="*/ 94846 h 800786"/>
                <a:gd name="connsiteX2546" fmla="*/ 1793121 w 2044700"/>
                <a:gd name="connsiteY2546" fmla="*/ 93223 h 800786"/>
                <a:gd name="connsiteX2547" fmla="*/ 1796367 w 2044700"/>
                <a:gd name="connsiteY2547" fmla="*/ 91600 h 800786"/>
                <a:gd name="connsiteX2548" fmla="*/ 1799613 w 2044700"/>
                <a:gd name="connsiteY2548" fmla="*/ 89978 h 800786"/>
                <a:gd name="connsiteX2549" fmla="*/ 1806105 w 2044700"/>
                <a:gd name="connsiteY2549" fmla="*/ 88355 h 800786"/>
                <a:gd name="connsiteX2550" fmla="*/ 1810975 w 2044700"/>
                <a:gd name="connsiteY2550" fmla="*/ 86732 h 800786"/>
                <a:gd name="connsiteX2551" fmla="*/ 1814221 w 2044700"/>
                <a:gd name="connsiteY2551" fmla="*/ 88355 h 800786"/>
                <a:gd name="connsiteX2552" fmla="*/ 1817467 w 2044700"/>
                <a:gd name="connsiteY2552" fmla="*/ 86732 h 800786"/>
                <a:gd name="connsiteX2553" fmla="*/ 1819090 w 2044700"/>
                <a:gd name="connsiteY2553" fmla="*/ 85109 h 800786"/>
                <a:gd name="connsiteX2554" fmla="*/ 1820713 w 2044700"/>
                <a:gd name="connsiteY2554" fmla="*/ 85109 h 800786"/>
                <a:gd name="connsiteX2555" fmla="*/ 1827206 w 2044700"/>
                <a:gd name="connsiteY2555" fmla="*/ 85109 h 800786"/>
                <a:gd name="connsiteX2556" fmla="*/ 1830452 w 2044700"/>
                <a:gd name="connsiteY2556" fmla="*/ 83486 h 800786"/>
                <a:gd name="connsiteX2557" fmla="*/ 1830452 w 2044700"/>
                <a:gd name="connsiteY2557" fmla="*/ 78618 h 800786"/>
                <a:gd name="connsiteX2558" fmla="*/ 1830452 w 2044700"/>
                <a:gd name="connsiteY2558" fmla="*/ 75372 h 800786"/>
                <a:gd name="connsiteX2559" fmla="*/ 1833698 w 2044700"/>
                <a:gd name="connsiteY2559" fmla="*/ 73749 h 800786"/>
                <a:gd name="connsiteX2560" fmla="*/ 1840190 w 2044700"/>
                <a:gd name="connsiteY2560" fmla="*/ 72126 h 800786"/>
                <a:gd name="connsiteX2561" fmla="*/ 1848306 w 2044700"/>
                <a:gd name="connsiteY2561" fmla="*/ 70503 h 800786"/>
                <a:gd name="connsiteX2562" fmla="*/ 1851552 w 2044700"/>
                <a:gd name="connsiteY2562" fmla="*/ 70503 h 800786"/>
                <a:gd name="connsiteX2563" fmla="*/ 1856421 w 2044700"/>
                <a:gd name="connsiteY2563" fmla="*/ 68880 h 800786"/>
                <a:gd name="connsiteX2564" fmla="*/ 1861291 w 2044700"/>
                <a:gd name="connsiteY2564" fmla="*/ 68880 h 800786"/>
                <a:gd name="connsiteX2565" fmla="*/ 1867783 w 2044700"/>
                <a:gd name="connsiteY2565" fmla="*/ 70503 h 800786"/>
                <a:gd name="connsiteX2566" fmla="*/ 1869406 w 2044700"/>
                <a:gd name="connsiteY2566" fmla="*/ 75372 h 800786"/>
                <a:gd name="connsiteX2567" fmla="*/ 1871029 w 2044700"/>
                <a:gd name="connsiteY2567" fmla="*/ 80240 h 800786"/>
                <a:gd name="connsiteX2568" fmla="*/ 1871029 w 2044700"/>
                <a:gd name="connsiteY2568" fmla="*/ 85109 h 800786"/>
                <a:gd name="connsiteX2569" fmla="*/ 1856421 w 2044700"/>
                <a:gd name="connsiteY2569" fmla="*/ 104583 h 800786"/>
                <a:gd name="connsiteX2570" fmla="*/ 1854798 w 2044700"/>
                <a:gd name="connsiteY2570" fmla="*/ 106206 h 800786"/>
                <a:gd name="connsiteX2571" fmla="*/ 1851552 w 2044700"/>
                <a:gd name="connsiteY2571" fmla="*/ 109452 h 800786"/>
                <a:gd name="connsiteX2572" fmla="*/ 1849929 w 2044700"/>
                <a:gd name="connsiteY2572" fmla="*/ 109452 h 800786"/>
                <a:gd name="connsiteX2573" fmla="*/ 1846683 w 2044700"/>
                <a:gd name="connsiteY2573" fmla="*/ 112697 h 800786"/>
                <a:gd name="connsiteX2574" fmla="*/ 1845060 w 2044700"/>
                <a:gd name="connsiteY2574" fmla="*/ 114320 h 800786"/>
                <a:gd name="connsiteX2575" fmla="*/ 1836944 w 2044700"/>
                <a:gd name="connsiteY2575" fmla="*/ 119189 h 800786"/>
                <a:gd name="connsiteX2576" fmla="*/ 1835321 w 2044700"/>
                <a:gd name="connsiteY2576" fmla="*/ 122435 h 800786"/>
                <a:gd name="connsiteX2577" fmla="*/ 1835321 w 2044700"/>
                <a:gd name="connsiteY2577" fmla="*/ 124057 h 800786"/>
                <a:gd name="connsiteX2578" fmla="*/ 1835321 w 2044700"/>
                <a:gd name="connsiteY2578" fmla="*/ 125680 h 800786"/>
                <a:gd name="connsiteX2579" fmla="*/ 1832075 w 2044700"/>
                <a:gd name="connsiteY2579" fmla="*/ 128926 h 800786"/>
                <a:gd name="connsiteX2580" fmla="*/ 1836944 w 2044700"/>
                <a:gd name="connsiteY2580" fmla="*/ 127303 h 800786"/>
                <a:gd name="connsiteX2581" fmla="*/ 1838567 w 2044700"/>
                <a:gd name="connsiteY2581" fmla="*/ 124057 h 800786"/>
                <a:gd name="connsiteX2582" fmla="*/ 1840190 w 2044700"/>
                <a:gd name="connsiteY2582" fmla="*/ 120812 h 800786"/>
                <a:gd name="connsiteX2583" fmla="*/ 1843437 w 2044700"/>
                <a:gd name="connsiteY2583" fmla="*/ 119189 h 800786"/>
                <a:gd name="connsiteX2584" fmla="*/ 1853175 w 2044700"/>
                <a:gd name="connsiteY2584" fmla="*/ 114320 h 800786"/>
                <a:gd name="connsiteX2585" fmla="*/ 1858044 w 2044700"/>
                <a:gd name="connsiteY2585" fmla="*/ 111075 h 800786"/>
                <a:gd name="connsiteX2586" fmla="*/ 1864537 w 2044700"/>
                <a:gd name="connsiteY2586" fmla="*/ 107829 h 800786"/>
                <a:gd name="connsiteX2587" fmla="*/ 1866160 w 2044700"/>
                <a:gd name="connsiteY2587" fmla="*/ 106206 h 800786"/>
                <a:gd name="connsiteX2588" fmla="*/ 1869406 w 2044700"/>
                <a:gd name="connsiteY2588" fmla="*/ 104583 h 800786"/>
                <a:gd name="connsiteX2589" fmla="*/ 1872652 w 2044700"/>
                <a:gd name="connsiteY2589" fmla="*/ 102960 h 800786"/>
                <a:gd name="connsiteX2590" fmla="*/ 1885637 w 2044700"/>
                <a:gd name="connsiteY2590" fmla="*/ 94846 h 800786"/>
                <a:gd name="connsiteX2591" fmla="*/ 1888883 w 2044700"/>
                <a:gd name="connsiteY2591" fmla="*/ 93223 h 800786"/>
                <a:gd name="connsiteX2592" fmla="*/ 1890506 w 2044700"/>
                <a:gd name="connsiteY2592" fmla="*/ 89978 h 800786"/>
                <a:gd name="connsiteX2593" fmla="*/ 1893752 w 2044700"/>
                <a:gd name="connsiteY2593" fmla="*/ 89978 h 800786"/>
                <a:gd name="connsiteX2594" fmla="*/ 1895376 w 2044700"/>
                <a:gd name="connsiteY2594" fmla="*/ 88355 h 800786"/>
                <a:gd name="connsiteX2595" fmla="*/ 1900245 w 2044700"/>
                <a:gd name="connsiteY2595" fmla="*/ 88355 h 800786"/>
                <a:gd name="connsiteX2596" fmla="*/ 1903491 w 2044700"/>
                <a:gd name="connsiteY2596" fmla="*/ 88355 h 800786"/>
                <a:gd name="connsiteX2597" fmla="*/ 1903491 w 2044700"/>
                <a:gd name="connsiteY2597" fmla="*/ 89978 h 800786"/>
                <a:gd name="connsiteX2598" fmla="*/ 1901868 w 2044700"/>
                <a:gd name="connsiteY2598" fmla="*/ 94846 h 800786"/>
                <a:gd name="connsiteX2599" fmla="*/ 1901868 w 2044700"/>
                <a:gd name="connsiteY2599" fmla="*/ 96469 h 800786"/>
                <a:gd name="connsiteX2600" fmla="*/ 1905114 w 2044700"/>
                <a:gd name="connsiteY2600" fmla="*/ 94846 h 800786"/>
                <a:gd name="connsiteX2601" fmla="*/ 1908360 w 2044700"/>
                <a:gd name="connsiteY2601" fmla="*/ 93223 h 800786"/>
                <a:gd name="connsiteX2602" fmla="*/ 1909983 w 2044700"/>
                <a:gd name="connsiteY2602" fmla="*/ 91600 h 800786"/>
                <a:gd name="connsiteX2603" fmla="*/ 1913230 w 2044700"/>
                <a:gd name="connsiteY2603" fmla="*/ 91600 h 800786"/>
                <a:gd name="connsiteX2604" fmla="*/ 1924591 w 2044700"/>
                <a:gd name="connsiteY2604" fmla="*/ 91600 h 800786"/>
                <a:gd name="connsiteX2605" fmla="*/ 1927837 w 2044700"/>
                <a:gd name="connsiteY2605" fmla="*/ 93223 h 800786"/>
                <a:gd name="connsiteX2606" fmla="*/ 1931084 w 2044700"/>
                <a:gd name="connsiteY2606" fmla="*/ 94846 h 800786"/>
                <a:gd name="connsiteX2607" fmla="*/ 1934330 w 2044700"/>
                <a:gd name="connsiteY2607" fmla="*/ 94846 h 800786"/>
                <a:gd name="connsiteX2608" fmla="*/ 1937576 w 2044700"/>
                <a:gd name="connsiteY2608" fmla="*/ 94846 h 800786"/>
                <a:gd name="connsiteX2609" fmla="*/ 1940822 w 2044700"/>
                <a:gd name="connsiteY2609" fmla="*/ 93223 h 800786"/>
                <a:gd name="connsiteX2610" fmla="*/ 1944068 w 2044700"/>
                <a:gd name="connsiteY2610" fmla="*/ 89978 h 800786"/>
                <a:gd name="connsiteX2611" fmla="*/ 1947315 w 2044700"/>
                <a:gd name="connsiteY2611" fmla="*/ 86732 h 800786"/>
                <a:gd name="connsiteX2612" fmla="*/ 1950561 w 2044700"/>
                <a:gd name="connsiteY2612" fmla="*/ 83486 h 800786"/>
                <a:gd name="connsiteX2613" fmla="*/ 1961922 w 2044700"/>
                <a:gd name="connsiteY2613" fmla="*/ 76995 h 800786"/>
                <a:gd name="connsiteX2614" fmla="*/ 1965169 w 2044700"/>
                <a:gd name="connsiteY2614" fmla="*/ 75372 h 800786"/>
                <a:gd name="connsiteX2615" fmla="*/ 1968415 w 2044700"/>
                <a:gd name="connsiteY2615" fmla="*/ 73749 h 800786"/>
                <a:gd name="connsiteX2616" fmla="*/ 1973284 w 2044700"/>
                <a:gd name="connsiteY2616" fmla="*/ 73749 h 800786"/>
                <a:gd name="connsiteX2617" fmla="*/ 1987892 w 2044700"/>
                <a:gd name="connsiteY2617" fmla="*/ 75372 h 800786"/>
                <a:gd name="connsiteX2618" fmla="*/ 1992761 w 2044700"/>
                <a:gd name="connsiteY2618" fmla="*/ 73749 h 800786"/>
                <a:gd name="connsiteX2619" fmla="*/ 1997630 w 2044700"/>
                <a:gd name="connsiteY2619" fmla="*/ 73749 h 800786"/>
                <a:gd name="connsiteX2620" fmla="*/ 2000877 w 2044700"/>
                <a:gd name="connsiteY2620" fmla="*/ 73749 h 800786"/>
                <a:gd name="connsiteX2621" fmla="*/ 2017108 w 2044700"/>
                <a:gd name="connsiteY2621" fmla="*/ 78618 h 800786"/>
                <a:gd name="connsiteX2622" fmla="*/ 2021977 w 2044700"/>
                <a:gd name="connsiteY2622" fmla="*/ 80240 h 800786"/>
                <a:gd name="connsiteX2623" fmla="*/ 2026846 w 2044700"/>
                <a:gd name="connsiteY2623" fmla="*/ 80240 h 800786"/>
                <a:gd name="connsiteX2624" fmla="*/ 2033339 w 2044700"/>
                <a:gd name="connsiteY2624" fmla="*/ 80240 h 800786"/>
                <a:gd name="connsiteX2625" fmla="*/ 2038208 w 2044700"/>
                <a:gd name="connsiteY2625" fmla="*/ 83486 h 800786"/>
                <a:gd name="connsiteX2626" fmla="*/ 2041454 w 2044700"/>
                <a:gd name="connsiteY2626" fmla="*/ 86732 h 800786"/>
                <a:gd name="connsiteX2627" fmla="*/ 2044700 w 2044700"/>
                <a:gd name="connsiteY2627" fmla="*/ 88355 h 800786"/>
                <a:gd name="connsiteX2628" fmla="*/ 2043077 w 2044700"/>
                <a:gd name="connsiteY2628" fmla="*/ 91600 h 800786"/>
                <a:gd name="connsiteX2629" fmla="*/ 2028469 w 2044700"/>
                <a:gd name="connsiteY2629" fmla="*/ 104583 h 800786"/>
                <a:gd name="connsiteX2630" fmla="*/ 2025223 w 2044700"/>
                <a:gd name="connsiteY2630" fmla="*/ 106206 h 800786"/>
                <a:gd name="connsiteX2631" fmla="*/ 2017108 w 2044700"/>
                <a:gd name="connsiteY2631" fmla="*/ 109452 h 800786"/>
                <a:gd name="connsiteX2632" fmla="*/ 2013861 w 2044700"/>
                <a:gd name="connsiteY2632" fmla="*/ 109452 h 800786"/>
                <a:gd name="connsiteX2633" fmla="*/ 2010615 w 2044700"/>
                <a:gd name="connsiteY2633" fmla="*/ 111075 h 800786"/>
                <a:gd name="connsiteX2634" fmla="*/ 2005746 w 2044700"/>
                <a:gd name="connsiteY2634" fmla="*/ 109452 h 800786"/>
                <a:gd name="connsiteX2635" fmla="*/ 2002500 w 2044700"/>
                <a:gd name="connsiteY2635" fmla="*/ 109452 h 800786"/>
                <a:gd name="connsiteX2636" fmla="*/ 1999254 w 2044700"/>
                <a:gd name="connsiteY2636" fmla="*/ 111075 h 800786"/>
                <a:gd name="connsiteX2637" fmla="*/ 1999254 w 2044700"/>
                <a:gd name="connsiteY2637" fmla="*/ 112697 h 800786"/>
                <a:gd name="connsiteX2638" fmla="*/ 2000877 w 2044700"/>
                <a:gd name="connsiteY2638" fmla="*/ 115943 h 800786"/>
                <a:gd name="connsiteX2639" fmla="*/ 2000877 w 2044700"/>
                <a:gd name="connsiteY2639" fmla="*/ 119189 h 800786"/>
                <a:gd name="connsiteX2640" fmla="*/ 1994384 w 2044700"/>
                <a:gd name="connsiteY2640" fmla="*/ 122435 h 800786"/>
                <a:gd name="connsiteX2641" fmla="*/ 1989515 w 2044700"/>
                <a:gd name="connsiteY2641" fmla="*/ 122435 h 800786"/>
                <a:gd name="connsiteX2642" fmla="*/ 1986269 w 2044700"/>
                <a:gd name="connsiteY2642" fmla="*/ 122435 h 800786"/>
                <a:gd name="connsiteX2643" fmla="*/ 1981400 w 2044700"/>
                <a:gd name="connsiteY2643" fmla="*/ 124057 h 800786"/>
                <a:gd name="connsiteX2644" fmla="*/ 1978153 w 2044700"/>
                <a:gd name="connsiteY2644" fmla="*/ 124057 h 800786"/>
                <a:gd name="connsiteX2645" fmla="*/ 1974907 w 2044700"/>
                <a:gd name="connsiteY2645" fmla="*/ 127303 h 800786"/>
                <a:gd name="connsiteX2646" fmla="*/ 1970038 w 2044700"/>
                <a:gd name="connsiteY2646" fmla="*/ 127303 h 800786"/>
                <a:gd name="connsiteX2647" fmla="*/ 1966792 w 2044700"/>
                <a:gd name="connsiteY2647" fmla="*/ 127303 h 800786"/>
                <a:gd name="connsiteX2648" fmla="*/ 1953807 w 2044700"/>
                <a:gd name="connsiteY2648" fmla="*/ 125680 h 800786"/>
                <a:gd name="connsiteX2649" fmla="*/ 1948938 w 2044700"/>
                <a:gd name="connsiteY2649" fmla="*/ 127303 h 800786"/>
                <a:gd name="connsiteX2650" fmla="*/ 1945691 w 2044700"/>
                <a:gd name="connsiteY2650" fmla="*/ 127303 h 800786"/>
                <a:gd name="connsiteX2651" fmla="*/ 1944068 w 2044700"/>
                <a:gd name="connsiteY2651" fmla="*/ 125680 h 800786"/>
                <a:gd name="connsiteX2652" fmla="*/ 1940822 w 2044700"/>
                <a:gd name="connsiteY2652" fmla="*/ 127303 h 800786"/>
                <a:gd name="connsiteX2653" fmla="*/ 1934330 w 2044700"/>
                <a:gd name="connsiteY2653" fmla="*/ 130549 h 800786"/>
                <a:gd name="connsiteX2654" fmla="*/ 1935953 w 2044700"/>
                <a:gd name="connsiteY2654" fmla="*/ 132172 h 800786"/>
                <a:gd name="connsiteX2655" fmla="*/ 1942445 w 2044700"/>
                <a:gd name="connsiteY2655" fmla="*/ 132172 h 800786"/>
                <a:gd name="connsiteX2656" fmla="*/ 1944068 w 2044700"/>
                <a:gd name="connsiteY2656" fmla="*/ 130549 h 800786"/>
                <a:gd name="connsiteX2657" fmla="*/ 1947315 w 2044700"/>
                <a:gd name="connsiteY2657" fmla="*/ 128926 h 800786"/>
                <a:gd name="connsiteX2658" fmla="*/ 1948938 w 2044700"/>
                <a:gd name="connsiteY2658" fmla="*/ 128926 h 800786"/>
                <a:gd name="connsiteX2659" fmla="*/ 1955430 w 2044700"/>
                <a:gd name="connsiteY2659" fmla="*/ 130549 h 800786"/>
                <a:gd name="connsiteX2660" fmla="*/ 1958676 w 2044700"/>
                <a:gd name="connsiteY2660" fmla="*/ 130549 h 800786"/>
                <a:gd name="connsiteX2661" fmla="*/ 1960299 w 2044700"/>
                <a:gd name="connsiteY2661" fmla="*/ 132172 h 800786"/>
                <a:gd name="connsiteX2662" fmla="*/ 1968415 w 2044700"/>
                <a:gd name="connsiteY2662" fmla="*/ 132172 h 800786"/>
                <a:gd name="connsiteX2663" fmla="*/ 1970038 w 2044700"/>
                <a:gd name="connsiteY2663" fmla="*/ 132172 h 800786"/>
                <a:gd name="connsiteX2664" fmla="*/ 1973284 w 2044700"/>
                <a:gd name="connsiteY2664" fmla="*/ 133794 h 800786"/>
                <a:gd name="connsiteX2665" fmla="*/ 1970038 w 2044700"/>
                <a:gd name="connsiteY2665" fmla="*/ 138663 h 800786"/>
                <a:gd name="connsiteX2666" fmla="*/ 1965169 w 2044700"/>
                <a:gd name="connsiteY2666" fmla="*/ 141909 h 800786"/>
                <a:gd name="connsiteX2667" fmla="*/ 1961922 w 2044700"/>
                <a:gd name="connsiteY2667" fmla="*/ 143532 h 800786"/>
                <a:gd name="connsiteX2668" fmla="*/ 1948938 w 2044700"/>
                <a:gd name="connsiteY2668" fmla="*/ 148400 h 800786"/>
                <a:gd name="connsiteX2669" fmla="*/ 1944068 w 2044700"/>
                <a:gd name="connsiteY2669" fmla="*/ 148400 h 800786"/>
                <a:gd name="connsiteX2670" fmla="*/ 1939199 w 2044700"/>
                <a:gd name="connsiteY2670" fmla="*/ 148400 h 800786"/>
                <a:gd name="connsiteX2671" fmla="*/ 1935953 w 2044700"/>
                <a:gd name="connsiteY2671" fmla="*/ 148400 h 800786"/>
                <a:gd name="connsiteX2672" fmla="*/ 1931084 w 2044700"/>
                <a:gd name="connsiteY2672" fmla="*/ 146777 h 800786"/>
                <a:gd name="connsiteX2673" fmla="*/ 1924591 w 2044700"/>
                <a:gd name="connsiteY2673" fmla="*/ 146777 h 800786"/>
                <a:gd name="connsiteX2674" fmla="*/ 1921345 w 2044700"/>
                <a:gd name="connsiteY2674" fmla="*/ 146777 h 800786"/>
                <a:gd name="connsiteX2675" fmla="*/ 1918099 w 2044700"/>
                <a:gd name="connsiteY2675" fmla="*/ 146777 h 800786"/>
                <a:gd name="connsiteX2676" fmla="*/ 1916476 w 2044700"/>
                <a:gd name="connsiteY2676" fmla="*/ 146777 h 800786"/>
                <a:gd name="connsiteX2677" fmla="*/ 1913230 w 2044700"/>
                <a:gd name="connsiteY2677" fmla="*/ 146777 h 800786"/>
                <a:gd name="connsiteX2678" fmla="*/ 1911606 w 2044700"/>
                <a:gd name="connsiteY2678" fmla="*/ 146777 h 800786"/>
                <a:gd name="connsiteX2679" fmla="*/ 1908360 w 2044700"/>
                <a:gd name="connsiteY2679" fmla="*/ 146777 h 800786"/>
                <a:gd name="connsiteX2680" fmla="*/ 1906737 w 2044700"/>
                <a:gd name="connsiteY2680" fmla="*/ 146777 h 800786"/>
                <a:gd name="connsiteX2681" fmla="*/ 1900245 w 2044700"/>
                <a:gd name="connsiteY2681" fmla="*/ 151646 h 800786"/>
                <a:gd name="connsiteX2682" fmla="*/ 1898622 w 2044700"/>
                <a:gd name="connsiteY2682" fmla="*/ 153269 h 800786"/>
                <a:gd name="connsiteX2683" fmla="*/ 1893752 w 2044700"/>
                <a:gd name="connsiteY2683" fmla="*/ 156514 h 800786"/>
                <a:gd name="connsiteX2684" fmla="*/ 1893752 w 2044700"/>
                <a:gd name="connsiteY2684" fmla="*/ 159760 h 800786"/>
                <a:gd name="connsiteX2685" fmla="*/ 1896999 w 2044700"/>
                <a:gd name="connsiteY2685" fmla="*/ 163006 h 800786"/>
                <a:gd name="connsiteX2686" fmla="*/ 1900245 w 2044700"/>
                <a:gd name="connsiteY2686" fmla="*/ 163006 h 800786"/>
                <a:gd name="connsiteX2687" fmla="*/ 1900245 w 2044700"/>
                <a:gd name="connsiteY2687" fmla="*/ 159760 h 800786"/>
                <a:gd name="connsiteX2688" fmla="*/ 1903491 w 2044700"/>
                <a:gd name="connsiteY2688" fmla="*/ 156514 h 800786"/>
                <a:gd name="connsiteX2689" fmla="*/ 1905114 w 2044700"/>
                <a:gd name="connsiteY2689" fmla="*/ 154892 h 800786"/>
                <a:gd name="connsiteX2690" fmla="*/ 1905114 w 2044700"/>
                <a:gd name="connsiteY2690" fmla="*/ 151646 h 800786"/>
                <a:gd name="connsiteX2691" fmla="*/ 1905114 w 2044700"/>
                <a:gd name="connsiteY2691" fmla="*/ 150023 h 800786"/>
                <a:gd name="connsiteX2692" fmla="*/ 1908360 w 2044700"/>
                <a:gd name="connsiteY2692" fmla="*/ 148400 h 800786"/>
                <a:gd name="connsiteX2693" fmla="*/ 1913230 w 2044700"/>
                <a:gd name="connsiteY2693" fmla="*/ 146777 h 800786"/>
                <a:gd name="connsiteX2694" fmla="*/ 1916476 w 2044700"/>
                <a:gd name="connsiteY2694" fmla="*/ 148400 h 800786"/>
                <a:gd name="connsiteX2695" fmla="*/ 1918099 w 2044700"/>
                <a:gd name="connsiteY2695" fmla="*/ 150023 h 800786"/>
                <a:gd name="connsiteX2696" fmla="*/ 1919722 w 2044700"/>
                <a:gd name="connsiteY2696" fmla="*/ 151646 h 800786"/>
                <a:gd name="connsiteX2697" fmla="*/ 1922968 w 2044700"/>
                <a:gd name="connsiteY2697" fmla="*/ 150023 h 800786"/>
                <a:gd name="connsiteX2698" fmla="*/ 1926214 w 2044700"/>
                <a:gd name="connsiteY2698" fmla="*/ 150023 h 800786"/>
                <a:gd name="connsiteX2699" fmla="*/ 1929461 w 2044700"/>
                <a:gd name="connsiteY2699" fmla="*/ 150023 h 800786"/>
                <a:gd name="connsiteX2700" fmla="*/ 1931084 w 2044700"/>
                <a:gd name="connsiteY2700" fmla="*/ 151646 h 800786"/>
                <a:gd name="connsiteX2701" fmla="*/ 1934330 w 2044700"/>
                <a:gd name="connsiteY2701" fmla="*/ 150023 h 800786"/>
                <a:gd name="connsiteX2702" fmla="*/ 1939199 w 2044700"/>
                <a:gd name="connsiteY2702" fmla="*/ 150023 h 800786"/>
                <a:gd name="connsiteX2703" fmla="*/ 1940822 w 2044700"/>
                <a:gd name="connsiteY2703" fmla="*/ 150023 h 800786"/>
                <a:gd name="connsiteX2704" fmla="*/ 1942445 w 2044700"/>
                <a:gd name="connsiteY2704" fmla="*/ 150023 h 800786"/>
                <a:gd name="connsiteX2705" fmla="*/ 1945691 w 2044700"/>
                <a:gd name="connsiteY2705" fmla="*/ 151646 h 800786"/>
                <a:gd name="connsiteX2706" fmla="*/ 1947315 w 2044700"/>
                <a:gd name="connsiteY2706" fmla="*/ 151646 h 800786"/>
                <a:gd name="connsiteX2707" fmla="*/ 1948938 w 2044700"/>
                <a:gd name="connsiteY2707" fmla="*/ 153269 h 800786"/>
                <a:gd name="connsiteX2708" fmla="*/ 1947315 w 2044700"/>
                <a:gd name="connsiteY2708" fmla="*/ 158137 h 800786"/>
                <a:gd name="connsiteX2709" fmla="*/ 1942445 w 2044700"/>
                <a:gd name="connsiteY2709" fmla="*/ 161383 h 800786"/>
                <a:gd name="connsiteX2710" fmla="*/ 1939199 w 2044700"/>
                <a:gd name="connsiteY2710" fmla="*/ 163006 h 800786"/>
                <a:gd name="connsiteX2711" fmla="*/ 1934330 w 2044700"/>
                <a:gd name="connsiteY2711" fmla="*/ 167874 h 800786"/>
                <a:gd name="connsiteX2712" fmla="*/ 1931084 w 2044700"/>
                <a:gd name="connsiteY2712" fmla="*/ 167874 h 800786"/>
                <a:gd name="connsiteX2713" fmla="*/ 1926214 w 2044700"/>
                <a:gd name="connsiteY2713" fmla="*/ 167874 h 800786"/>
                <a:gd name="connsiteX2714" fmla="*/ 1922968 w 2044700"/>
                <a:gd name="connsiteY2714" fmla="*/ 166252 h 800786"/>
                <a:gd name="connsiteX2715" fmla="*/ 1919722 w 2044700"/>
                <a:gd name="connsiteY2715" fmla="*/ 164629 h 800786"/>
                <a:gd name="connsiteX2716" fmla="*/ 1914853 w 2044700"/>
                <a:gd name="connsiteY2716" fmla="*/ 166252 h 800786"/>
                <a:gd name="connsiteX2717" fmla="*/ 1913230 w 2044700"/>
                <a:gd name="connsiteY2717" fmla="*/ 171120 h 800786"/>
                <a:gd name="connsiteX2718" fmla="*/ 1911606 w 2044700"/>
                <a:gd name="connsiteY2718" fmla="*/ 172743 h 800786"/>
                <a:gd name="connsiteX2719" fmla="*/ 1911606 w 2044700"/>
                <a:gd name="connsiteY2719" fmla="*/ 179234 h 800786"/>
                <a:gd name="connsiteX2720" fmla="*/ 1913230 w 2044700"/>
                <a:gd name="connsiteY2720" fmla="*/ 180857 h 800786"/>
                <a:gd name="connsiteX2721" fmla="*/ 1919722 w 2044700"/>
                <a:gd name="connsiteY2721" fmla="*/ 182480 h 800786"/>
                <a:gd name="connsiteX2722" fmla="*/ 1921345 w 2044700"/>
                <a:gd name="connsiteY2722" fmla="*/ 185726 h 800786"/>
                <a:gd name="connsiteX2723" fmla="*/ 1918099 w 2044700"/>
                <a:gd name="connsiteY2723" fmla="*/ 187349 h 800786"/>
                <a:gd name="connsiteX2724" fmla="*/ 1913230 w 2044700"/>
                <a:gd name="connsiteY2724" fmla="*/ 188971 h 800786"/>
                <a:gd name="connsiteX2725" fmla="*/ 1909983 w 2044700"/>
                <a:gd name="connsiteY2725" fmla="*/ 192217 h 800786"/>
                <a:gd name="connsiteX2726" fmla="*/ 1905114 w 2044700"/>
                <a:gd name="connsiteY2726" fmla="*/ 195463 h 800786"/>
                <a:gd name="connsiteX2727" fmla="*/ 1906737 w 2044700"/>
                <a:gd name="connsiteY2727" fmla="*/ 197086 h 800786"/>
                <a:gd name="connsiteX2728" fmla="*/ 1903491 w 2044700"/>
                <a:gd name="connsiteY2728" fmla="*/ 200331 h 800786"/>
                <a:gd name="connsiteX2729" fmla="*/ 1900245 w 2044700"/>
                <a:gd name="connsiteY2729" fmla="*/ 200331 h 800786"/>
                <a:gd name="connsiteX2730" fmla="*/ 1893752 w 2044700"/>
                <a:gd name="connsiteY2730" fmla="*/ 201954 h 800786"/>
                <a:gd name="connsiteX2731" fmla="*/ 1892129 w 2044700"/>
                <a:gd name="connsiteY2731" fmla="*/ 201954 h 800786"/>
                <a:gd name="connsiteX2732" fmla="*/ 1888883 w 2044700"/>
                <a:gd name="connsiteY2732" fmla="*/ 203577 h 800786"/>
                <a:gd name="connsiteX2733" fmla="*/ 1885637 w 2044700"/>
                <a:gd name="connsiteY2733" fmla="*/ 206823 h 800786"/>
                <a:gd name="connsiteX2734" fmla="*/ 1885637 w 2044700"/>
                <a:gd name="connsiteY2734" fmla="*/ 210068 h 800786"/>
                <a:gd name="connsiteX2735" fmla="*/ 1885637 w 2044700"/>
                <a:gd name="connsiteY2735" fmla="*/ 213314 h 800786"/>
                <a:gd name="connsiteX2736" fmla="*/ 1885637 w 2044700"/>
                <a:gd name="connsiteY2736" fmla="*/ 216560 h 800786"/>
                <a:gd name="connsiteX2737" fmla="*/ 1882391 w 2044700"/>
                <a:gd name="connsiteY2737" fmla="*/ 218183 h 800786"/>
                <a:gd name="connsiteX2738" fmla="*/ 1879145 w 2044700"/>
                <a:gd name="connsiteY2738" fmla="*/ 226297 h 800786"/>
                <a:gd name="connsiteX2739" fmla="*/ 1880768 w 2044700"/>
                <a:gd name="connsiteY2739" fmla="*/ 227920 h 800786"/>
                <a:gd name="connsiteX2740" fmla="*/ 1879145 w 2044700"/>
                <a:gd name="connsiteY2740" fmla="*/ 231166 h 800786"/>
                <a:gd name="connsiteX2741" fmla="*/ 1877522 w 2044700"/>
                <a:gd name="connsiteY2741" fmla="*/ 234411 h 800786"/>
                <a:gd name="connsiteX2742" fmla="*/ 1874275 w 2044700"/>
                <a:gd name="connsiteY2742" fmla="*/ 237657 h 800786"/>
                <a:gd name="connsiteX2743" fmla="*/ 1872652 w 2044700"/>
                <a:gd name="connsiteY2743" fmla="*/ 239280 h 800786"/>
                <a:gd name="connsiteX2744" fmla="*/ 1872652 w 2044700"/>
                <a:gd name="connsiteY2744" fmla="*/ 244148 h 800786"/>
                <a:gd name="connsiteX2745" fmla="*/ 1872652 w 2044700"/>
                <a:gd name="connsiteY2745" fmla="*/ 245771 h 800786"/>
                <a:gd name="connsiteX2746" fmla="*/ 1874275 w 2044700"/>
                <a:gd name="connsiteY2746" fmla="*/ 247394 h 800786"/>
                <a:gd name="connsiteX2747" fmla="*/ 1879145 w 2044700"/>
                <a:gd name="connsiteY2747" fmla="*/ 242525 h 800786"/>
                <a:gd name="connsiteX2748" fmla="*/ 1880768 w 2044700"/>
                <a:gd name="connsiteY2748" fmla="*/ 239280 h 800786"/>
                <a:gd name="connsiteX2749" fmla="*/ 1884014 w 2044700"/>
                <a:gd name="connsiteY2749" fmla="*/ 236034 h 800786"/>
                <a:gd name="connsiteX2750" fmla="*/ 1887260 w 2044700"/>
                <a:gd name="connsiteY2750" fmla="*/ 236034 h 800786"/>
                <a:gd name="connsiteX2751" fmla="*/ 1888883 w 2044700"/>
                <a:gd name="connsiteY2751" fmla="*/ 236034 h 800786"/>
                <a:gd name="connsiteX2752" fmla="*/ 1893752 w 2044700"/>
                <a:gd name="connsiteY2752" fmla="*/ 236034 h 800786"/>
                <a:gd name="connsiteX2753" fmla="*/ 1898622 w 2044700"/>
                <a:gd name="connsiteY2753" fmla="*/ 237657 h 800786"/>
                <a:gd name="connsiteX2754" fmla="*/ 1900245 w 2044700"/>
                <a:gd name="connsiteY2754" fmla="*/ 239280 h 800786"/>
                <a:gd name="connsiteX2755" fmla="*/ 1903491 w 2044700"/>
                <a:gd name="connsiteY2755" fmla="*/ 239280 h 800786"/>
                <a:gd name="connsiteX2756" fmla="*/ 1908360 w 2044700"/>
                <a:gd name="connsiteY2756" fmla="*/ 239280 h 800786"/>
                <a:gd name="connsiteX2757" fmla="*/ 1911606 w 2044700"/>
                <a:gd name="connsiteY2757" fmla="*/ 239280 h 800786"/>
                <a:gd name="connsiteX2758" fmla="*/ 1913230 w 2044700"/>
                <a:gd name="connsiteY2758" fmla="*/ 240903 h 800786"/>
                <a:gd name="connsiteX2759" fmla="*/ 1914853 w 2044700"/>
                <a:gd name="connsiteY2759" fmla="*/ 242525 h 800786"/>
                <a:gd name="connsiteX2760" fmla="*/ 1918099 w 2044700"/>
                <a:gd name="connsiteY2760" fmla="*/ 242525 h 800786"/>
                <a:gd name="connsiteX2761" fmla="*/ 1921345 w 2044700"/>
                <a:gd name="connsiteY2761" fmla="*/ 244148 h 800786"/>
                <a:gd name="connsiteX2762" fmla="*/ 1924591 w 2044700"/>
                <a:gd name="connsiteY2762" fmla="*/ 247394 h 800786"/>
                <a:gd name="connsiteX2763" fmla="*/ 1924591 w 2044700"/>
                <a:gd name="connsiteY2763" fmla="*/ 249017 h 800786"/>
                <a:gd name="connsiteX2764" fmla="*/ 1921345 w 2044700"/>
                <a:gd name="connsiteY2764" fmla="*/ 250640 h 800786"/>
                <a:gd name="connsiteX2765" fmla="*/ 1918099 w 2044700"/>
                <a:gd name="connsiteY2765" fmla="*/ 250640 h 800786"/>
                <a:gd name="connsiteX2766" fmla="*/ 1916476 w 2044700"/>
                <a:gd name="connsiteY2766" fmla="*/ 250640 h 800786"/>
                <a:gd name="connsiteX2767" fmla="*/ 1913230 w 2044700"/>
                <a:gd name="connsiteY2767" fmla="*/ 250640 h 800786"/>
                <a:gd name="connsiteX2768" fmla="*/ 1909983 w 2044700"/>
                <a:gd name="connsiteY2768" fmla="*/ 249017 h 800786"/>
                <a:gd name="connsiteX2769" fmla="*/ 1906737 w 2044700"/>
                <a:gd name="connsiteY2769" fmla="*/ 247394 h 800786"/>
                <a:gd name="connsiteX2770" fmla="*/ 1903491 w 2044700"/>
                <a:gd name="connsiteY2770" fmla="*/ 245771 h 800786"/>
                <a:gd name="connsiteX2771" fmla="*/ 1900245 w 2044700"/>
                <a:gd name="connsiteY2771" fmla="*/ 244148 h 800786"/>
                <a:gd name="connsiteX2772" fmla="*/ 1896999 w 2044700"/>
                <a:gd name="connsiteY2772" fmla="*/ 245771 h 800786"/>
                <a:gd name="connsiteX2773" fmla="*/ 1895376 w 2044700"/>
                <a:gd name="connsiteY2773" fmla="*/ 245771 h 800786"/>
                <a:gd name="connsiteX2774" fmla="*/ 1895376 w 2044700"/>
                <a:gd name="connsiteY2774" fmla="*/ 249017 h 800786"/>
                <a:gd name="connsiteX2775" fmla="*/ 1896999 w 2044700"/>
                <a:gd name="connsiteY2775" fmla="*/ 250640 h 800786"/>
                <a:gd name="connsiteX2776" fmla="*/ 1898622 w 2044700"/>
                <a:gd name="connsiteY2776" fmla="*/ 252263 h 800786"/>
                <a:gd name="connsiteX2777" fmla="*/ 1900245 w 2044700"/>
                <a:gd name="connsiteY2777" fmla="*/ 253885 h 800786"/>
                <a:gd name="connsiteX2778" fmla="*/ 1903491 w 2044700"/>
                <a:gd name="connsiteY2778" fmla="*/ 255508 h 800786"/>
                <a:gd name="connsiteX2779" fmla="*/ 1906737 w 2044700"/>
                <a:gd name="connsiteY2779" fmla="*/ 255508 h 800786"/>
                <a:gd name="connsiteX2780" fmla="*/ 1909983 w 2044700"/>
                <a:gd name="connsiteY2780" fmla="*/ 257131 h 800786"/>
                <a:gd name="connsiteX2781" fmla="*/ 1913230 w 2044700"/>
                <a:gd name="connsiteY2781" fmla="*/ 258754 h 800786"/>
                <a:gd name="connsiteX2782" fmla="*/ 1914853 w 2044700"/>
                <a:gd name="connsiteY2782" fmla="*/ 260377 h 800786"/>
                <a:gd name="connsiteX2783" fmla="*/ 1919722 w 2044700"/>
                <a:gd name="connsiteY2783" fmla="*/ 260377 h 800786"/>
                <a:gd name="connsiteX2784" fmla="*/ 1922968 w 2044700"/>
                <a:gd name="connsiteY2784" fmla="*/ 258754 h 800786"/>
                <a:gd name="connsiteX2785" fmla="*/ 1927837 w 2044700"/>
                <a:gd name="connsiteY2785" fmla="*/ 258754 h 800786"/>
                <a:gd name="connsiteX2786" fmla="*/ 1934330 w 2044700"/>
                <a:gd name="connsiteY2786" fmla="*/ 262000 h 800786"/>
                <a:gd name="connsiteX2787" fmla="*/ 1935953 w 2044700"/>
                <a:gd name="connsiteY2787" fmla="*/ 260377 h 800786"/>
                <a:gd name="connsiteX2788" fmla="*/ 1937576 w 2044700"/>
                <a:gd name="connsiteY2788" fmla="*/ 265245 h 800786"/>
                <a:gd name="connsiteX2789" fmla="*/ 1939199 w 2044700"/>
                <a:gd name="connsiteY2789" fmla="*/ 268491 h 800786"/>
                <a:gd name="connsiteX2790" fmla="*/ 1939199 w 2044700"/>
                <a:gd name="connsiteY2790" fmla="*/ 273360 h 800786"/>
                <a:gd name="connsiteX2791" fmla="*/ 1937576 w 2044700"/>
                <a:gd name="connsiteY2791" fmla="*/ 276605 h 800786"/>
                <a:gd name="connsiteX2792" fmla="*/ 1935953 w 2044700"/>
                <a:gd name="connsiteY2792" fmla="*/ 279851 h 800786"/>
                <a:gd name="connsiteX2793" fmla="*/ 1932707 w 2044700"/>
                <a:gd name="connsiteY2793" fmla="*/ 279851 h 800786"/>
                <a:gd name="connsiteX2794" fmla="*/ 1927837 w 2044700"/>
                <a:gd name="connsiteY2794" fmla="*/ 279851 h 800786"/>
                <a:gd name="connsiteX2795" fmla="*/ 1924591 w 2044700"/>
                <a:gd name="connsiteY2795" fmla="*/ 279851 h 800786"/>
                <a:gd name="connsiteX2796" fmla="*/ 1919722 w 2044700"/>
                <a:gd name="connsiteY2796" fmla="*/ 279851 h 800786"/>
                <a:gd name="connsiteX2797" fmla="*/ 1914853 w 2044700"/>
                <a:gd name="connsiteY2797" fmla="*/ 278228 h 800786"/>
                <a:gd name="connsiteX2798" fmla="*/ 1911606 w 2044700"/>
                <a:gd name="connsiteY2798" fmla="*/ 276605 h 800786"/>
                <a:gd name="connsiteX2799" fmla="*/ 1908360 w 2044700"/>
                <a:gd name="connsiteY2799" fmla="*/ 276605 h 800786"/>
                <a:gd name="connsiteX2800" fmla="*/ 1906737 w 2044700"/>
                <a:gd name="connsiteY2800" fmla="*/ 276605 h 800786"/>
                <a:gd name="connsiteX2801" fmla="*/ 1905114 w 2044700"/>
                <a:gd name="connsiteY2801" fmla="*/ 274982 h 800786"/>
                <a:gd name="connsiteX2802" fmla="*/ 1900245 w 2044700"/>
                <a:gd name="connsiteY2802" fmla="*/ 276605 h 800786"/>
                <a:gd name="connsiteX2803" fmla="*/ 1898622 w 2044700"/>
                <a:gd name="connsiteY2803" fmla="*/ 276605 h 800786"/>
                <a:gd name="connsiteX2804" fmla="*/ 1893752 w 2044700"/>
                <a:gd name="connsiteY2804" fmla="*/ 278228 h 800786"/>
                <a:gd name="connsiteX2805" fmla="*/ 1888883 w 2044700"/>
                <a:gd name="connsiteY2805" fmla="*/ 278228 h 800786"/>
                <a:gd name="connsiteX2806" fmla="*/ 1885637 w 2044700"/>
                <a:gd name="connsiteY2806" fmla="*/ 279851 h 800786"/>
                <a:gd name="connsiteX2807" fmla="*/ 1879145 w 2044700"/>
                <a:gd name="connsiteY2807" fmla="*/ 283097 h 800786"/>
                <a:gd name="connsiteX2808" fmla="*/ 1875898 w 2044700"/>
                <a:gd name="connsiteY2808" fmla="*/ 284720 h 800786"/>
                <a:gd name="connsiteX2809" fmla="*/ 1874275 w 2044700"/>
                <a:gd name="connsiteY2809" fmla="*/ 286342 h 800786"/>
                <a:gd name="connsiteX2810" fmla="*/ 1871029 w 2044700"/>
                <a:gd name="connsiteY2810" fmla="*/ 283097 h 800786"/>
                <a:gd name="connsiteX2811" fmla="*/ 1869406 w 2044700"/>
                <a:gd name="connsiteY2811" fmla="*/ 279851 h 800786"/>
                <a:gd name="connsiteX2812" fmla="*/ 1866160 w 2044700"/>
                <a:gd name="connsiteY2812" fmla="*/ 278228 h 800786"/>
                <a:gd name="connsiteX2813" fmla="*/ 1862914 w 2044700"/>
                <a:gd name="connsiteY2813" fmla="*/ 279851 h 800786"/>
                <a:gd name="connsiteX2814" fmla="*/ 1861291 w 2044700"/>
                <a:gd name="connsiteY2814" fmla="*/ 281474 h 800786"/>
                <a:gd name="connsiteX2815" fmla="*/ 1861291 w 2044700"/>
                <a:gd name="connsiteY2815" fmla="*/ 284720 h 800786"/>
                <a:gd name="connsiteX2816" fmla="*/ 1862914 w 2044700"/>
                <a:gd name="connsiteY2816" fmla="*/ 286342 h 800786"/>
                <a:gd name="connsiteX2817" fmla="*/ 1866160 w 2044700"/>
                <a:gd name="connsiteY2817" fmla="*/ 286342 h 800786"/>
                <a:gd name="connsiteX2818" fmla="*/ 1867783 w 2044700"/>
                <a:gd name="connsiteY2818" fmla="*/ 286342 h 800786"/>
                <a:gd name="connsiteX2819" fmla="*/ 1872652 w 2044700"/>
                <a:gd name="connsiteY2819" fmla="*/ 289588 h 800786"/>
                <a:gd name="connsiteX2820" fmla="*/ 1874275 w 2044700"/>
                <a:gd name="connsiteY2820" fmla="*/ 296080 h 800786"/>
                <a:gd name="connsiteX2821" fmla="*/ 1875898 w 2044700"/>
                <a:gd name="connsiteY2821" fmla="*/ 296080 h 800786"/>
                <a:gd name="connsiteX2822" fmla="*/ 1880768 w 2044700"/>
                <a:gd name="connsiteY2822" fmla="*/ 297702 h 800786"/>
                <a:gd name="connsiteX2823" fmla="*/ 1884014 w 2044700"/>
                <a:gd name="connsiteY2823" fmla="*/ 297702 h 800786"/>
                <a:gd name="connsiteX2824" fmla="*/ 1885637 w 2044700"/>
                <a:gd name="connsiteY2824" fmla="*/ 297702 h 800786"/>
                <a:gd name="connsiteX2825" fmla="*/ 1895376 w 2044700"/>
                <a:gd name="connsiteY2825" fmla="*/ 297702 h 800786"/>
                <a:gd name="connsiteX2826" fmla="*/ 1898622 w 2044700"/>
                <a:gd name="connsiteY2826" fmla="*/ 299325 h 800786"/>
                <a:gd name="connsiteX2827" fmla="*/ 1901868 w 2044700"/>
                <a:gd name="connsiteY2827" fmla="*/ 297702 h 800786"/>
                <a:gd name="connsiteX2828" fmla="*/ 1905114 w 2044700"/>
                <a:gd name="connsiteY2828" fmla="*/ 297702 h 800786"/>
                <a:gd name="connsiteX2829" fmla="*/ 1906737 w 2044700"/>
                <a:gd name="connsiteY2829" fmla="*/ 299325 h 800786"/>
                <a:gd name="connsiteX2830" fmla="*/ 1909983 w 2044700"/>
                <a:gd name="connsiteY2830" fmla="*/ 302571 h 800786"/>
                <a:gd name="connsiteX2831" fmla="*/ 1911606 w 2044700"/>
                <a:gd name="connsiteY2831" fmla="*/ 305817 h 800786"/>
                <a:gd name="connsiteX2832" fmla="*/ 1913230 w 2044700"/>
                <a:gd name="connsiteY2832" fmla="*/ 305817 h 800786"/>
                <a:gd name="connsiteX2833" fmla="*/ 1918099 w 2044700"/>
                <a:gd name="connsiteY2833" fmla="*/ 307439 h 800786"/>
                <a:gd name="connsiteX2834" fmla="*/ 1922968 w 2044700"/>
                <a:gd name="connsiteY2834" fmla="*/ 318799 h 800786"/>
                <a:gd name="connsiteX2835" fmla="*/ 1922968 w 2044700"/>
                <a:gd name="connsiteY2835" fmla="*/ 320422 h 800786"/>
                <a:gd name="connsiteX2836" fmla="*/ 1922968 w 2044700"/>
                <a:gd name="connsiteY2836" fmla="*/ 322045 h 800786"/>
                <a:gd name="connsiteX2837" fmla="*/ 1921345 w 2044700"/>
                <a:gd name="connsiteY2837" fmla="*/ 323668 h 800786"/>
                <a:gd name="connsiteX2838" fmla="*/ 1918099 w 2044700"/>
                <a:gd name="connsiteY2838" fmla="*/ 326914 h 800786"/>
                <a:gd name="connsiteX2839" fmla="*/ 1916476 w 2044700"/>
                <a:gd name="connsiteY2839" fmla="*/ 330159 h 800786"/>
                <a:gd name="connsiteX2840" fmla="*/ 1916476 w 2044700"/>
                <a:gd name="connsiteY2840" fmla="*/ 333405 h 800786"/>
                <a:gd name="connsiteX2841" fmla="*/ 1914853 w 2044700"/>
                <a:gd name="connsiteY2841" fmla="*/ 336651 h 800786"/>
                <a:gd name="connsiteX2842" fmla="*/ 1911606 w 2044700"/>
                <a:gd name="connsiteY2842" fmla="*/ 338274 h 800786"/>
                <a:gd name="connsiteX2843" fmla="*/ 1908360 w 2044700"/>
                <a:gd name="connsiteY2843" fmla="*/ 339896 h 800786"/>
                <a:gd name="connsiteX2844" fmla="*/ 1905114 w 2044700"/>
                <a:gd name="connsiteY2844" fmla="*/ 338274 h 800786"/>
                <a:gd name="connsiteX2845" fmla="*/ 1901868 w 2044700"/>
                <a:gd name="connsiteY2845" fmla="*/ 335028 h 800786"/>
                <a:gd name="connsiteX2846" fmla="*/ 1900245 w 2044700"/>
                <a:gd name="connsiteY2846" fmla="*/ 333405 h 800786"/>
                <a:gd name="connsiteX2847" fmla="*/ 1898622 w 2044700"/>
                <a:gd name="connsiteY2847" fmla="*/ 333405 h 800786"/>
                <a:gd name="connsiteX2848" fmla="*/ 1895376 w 2044700"/>
                <a:gd name="connsiteY2848" fmla="*/ 335028 h 800786"/>
                <a:gd name="connsiteX2849" fmla="*/ 1895376 w 2044700"/>
                <a:gd name="connsiteY2849" fmla="*/ 339896 h 800786"/>
                <a:gd name="connsiteX2850" fmla="*/ 1895376 w 2044700"/>
                <a:gd name="connsiteY2850" fmla="*/ 341519 h 800786"/>
                <a:gd name="connsiteX2851" fmla="*/ 1896999 w 2044700"/>
                <a:gd name="connsiteY2851" fmla="*/ 343142 h 800786"/>
                <a:gd name="connsiteX2852" fmla="*/ 1900245 w 2044700"/>
                <a:gd name="connsiteY2852" fmla="*/ 344765 h 800786"/>
                <a:gd name="connsiteX2853" fmla="*/ 1909983 w 2044700"/>
                <a:gd name="connsiteY2853" fmla="*/ 348011 h 800786"/>
                <a:gd name="connsiteX2854" fmla="*/ 1911606 w 2044700"/>
                <a:gd name="connsiteY2854" fmla="*/ 351256 h 800786"/>
                <a:gd name="connsiteX2855" fmla="*/ 1908360 w 2044700"/>
                <a:gd name="connsiteY2855" fmla="*/ 351256 h 800786"/>
                <a:gd name="connsiteX2856" fmla="*/ 1906737 w 2044700"/>
                <a:gd name="connsiteY2856" fmla="*/ 354502 h 800786"/>
                <a:gd name="connsiteX2857" fmla="*/ 1906737 w 2044700"/>
                <a:gd name="connsiteY2857" fmla="*/ 356125 h 800786"/>
                <a:gd name="connsiteX2858" fmla="*/ 1911606 w 2044700"/>
                <a:gd name="connsiteY2858" fmla="*/ 357748 h 800786"/>
                <a:gd name="connsiteX2859" fmla="*/ 1913230 w 2044700"/>
                <a:gd name="connsiteY2859" fmla="*/ 356125 h 800786"/>
                <a:gd name="connsiteX2860" fmla="*/ 1914853 w 2044700"/>
                <a:gd name="connsiteY2860" fmla="*/ 356125 h 800786"/>
                <a:gd name="connsiteX2861" fmla="*/ 1916476 w 2044700"/>
                <a:gd name="connsiteY2861" fmla="*/ 356125 h 800786"/>
                <a:gd name="connsiteX2862" fmla="*/ 1918099 w 2044700"/>
                <a:gd name="connsiteY2862" fmla="*/ 357748 h 800786"/>
                <a:gd name="connsiteX2863" fmla="*/ 1919722 w 2044700"/>
                <a:gd name="connsiteY2863" fmla="*/ 359371 h 800786"/>
                <a:gd name="connsiteX2864" fmla="*/ 1922968 w 2044700"/>
                <a:gd name="connsiteY2864" fmla="*/ 357748 h 800786"/>
                <a:gd name="connsiteX2865" fmla="*/ 1926214 w 2044700"/>
                <a:gd name="connsiteY2865" fmla="*/ 357748 h 800786"/>
                <a:gd name="connsiteX2866" fmla="*/ 1927837 w 2044700"/>
                <a:gd name="connsiteY2866" fmla="*/ 359371 h 800786"/>
                <a:gd name="connsiteX2867" fmla="*/ 1922968 w 2044700"/>
                <a:gd name="connsiteY2867" fmla="*/ 364239 h 800786"/>
                <a:gd name="connsiteX2868" fmla="*/ 1916476 w 2044700"/>
                <a:gd name="connsiteY2868" fmla="*/ 367485 h 800786"/>
                <a:gd name="connsiteX2869" fmla="*/ 1913230 w 2044700"/>
                <a:gd name="connsiteY2869" fmla="*/ 372353 h 800786"/>
                <a:gd name="connsiteX2870" fmla="*/ 1908360 w 2044700"/>
                <a:gd name="connsiteY2870" fmla="*/ 372353 h 800786"/>
                <a:gd name="connsiteX2871" fmla="*/ 1903491 w 2044700"/>
                <a:gd name="connsiteY2871" fmla="*/ 372353 h 800786"/>
                <a:gd name="connsiteX2872" fmla="*/ 1901868 w 2044700"/>
                <a:gd name="connsiteY2872" fmla="*/ 372353 h 800786"/>
                <a:gd name="connsiteX2873" fmla="*/ 1898622 w 2044700"/>
                <a:gd name="connsiteY2873" fmla="*/ 373976 h 800786"/>
                <a:gd name="connsiteX2874" fmla="*/ 1895376 w 2044700"/>
                <a:gd name="connsiteY2874" fmla="*/ 375599 h 800786"/>
                <a:gd name="connsiteX2875" fmla="*/ 1890506 w 2044700"/>
                <a:gd name="connsiteY2875" fmla="*/ 375599 h 800786"/>
                <a:gd name="connsiteX2876" fmla="*/ 1887260 w 2044700"/>
                <a:gd name="connsiteY2876" fmla="*/ 375599 h 800786"/>
                <a:gd name="connsiteX2877" fmla="*/ 1882391 w 2044700"/>
                <a:gd name="connsiteY2877" fmla="*/ 378845 h 800786"/>
                <a:gd name="connsiteX2878" fmla="*/ 1879145 w 2044700"/>
                <a:gd name="connsiteY2878" fmla="*/ 377222 h 800786"/>
                <a:gd name="connsiteX2879" fmla="*/ 1875898 w 2044700"/>
                <a:gd name="connsiteY2879" fmla="*/ 373976 h 800786"/>
                <a:gd name="connsiteX2880" fmla="*/ 1871029 w 2044700"/>
                <a:gd name="connsiteY2880" fmla="*/ 373976 h 800786"/>
                <a:gd name="connsiteX2881" fmla="*/ 1867783 w 2044700"/>
                <a:gd name="connsiteY2881" fmla="*/ 373976 h 800786"/>
                <a:gd name="connsiteX2882" fmla="*/ 1864537 w 2044700"/>
                <a:gd name="connsiteY2882" fmla="*/ 375599 h 800786"/>
                <a:gd name="connsiteX2883" fmla="*/ 1864537 w 2044700"/>
                <a:gd name="connsiteY2883" fmla="*/ 378845 h 800786"/>
                <a:gd name="connsiteX2884" fmla="*/ 1867783 w 2044700"/>
                <a:gd name="connsiteY2884" fmla="*/ 380468 h 800786"/>
                <a:gd name="connsiteX2885" fmla="*/ 1871029 w 2044700"/>
                <a:gd name="connsiteY2885" fmla="*/ 378845 h 800786"/>
                <a:gd name="connsiteX2886" fmla="*/ 1874275 w 2044700"/>
                <a:gd name="connsiteY2886" fmla="*/ 378845 h 800786"/>
                <a:gd name="connsiteX2887" fmla="*/ 1877522 w 2044700"/>
                <a:gd name="connsiteY2887" fmla="*/ 378845 h 800786"/>
                <a:gd name="connsiteX2888" fmla="*/ 1879145 w 2044700"/>
                <a:gd name="connsiteY2888" fmla="*/ 380468 h 800786"/>
                <a:gd name="connsiteX2889" fmla="*/ 1884014 w 2044700"/>
                <a:gd name="connsiteY2889" fmla="*/ 382091 h 800786"/>
                <a:gd name="connsiteX2890" fmla="*/ 1887260 w 2044700"/>
                <a:gd name="connsiteY2890" fmla="*/ 382091 h 800786"/>
                <a:gd name="connsiteX2891" fmla="*/ 1892129 w 2044700"/>
                <a:gd name="connsiteY2891" fmla="*/ 382091 h 800786"/>
                <a:gd name="connsiteX2892" fmla="*/ 1896999 w 2044700"/>
                <a:gd name="connsiteY2892" fmla="*/ 383713 h 800786"/>
                <a:gd name="connsiteX2893" fmla="*/ 1898622 w 2044700"/>
                <a:gd name="connsiteY2893" fmla="*/ 385336 h 800786"/>
                <a:gd name="connsiteX2894" fmla="*/ 1896999 w 2044700"/>
                <a:gd name="connsiteY2894" fmla="*/ 391828 h 800786"/>
                <a:gd name="connsiteX2895" fmla="*/ 1896999 w 2044700"/>
                <a:gd name="connsiteY2895" fmla="*/ 395073 h 800786"/>
                <a:gd name="connsiteX2896" fmla="*/ 1892129 w 2044700"/>
                <a:gd name="connsiteY2896" fmla="*/ 398319 h 800786"/>
                <a:gd name="connsiteX2897" fmla="*/ 1890506 w 2044700"/>
                <a:gd name="connsiteY2897" fmla="*/ 396696 h 800786"/>
                <a:gd name="connsiteX2898" fmla="*/ 1884014 w 2044700"/>
                <a:gd name="connsiteY2898" fmla="*/ 398319 h 800786"/>
                <a:gd name="connsiteX2899" fmla="*/ 1877522 w 2044700"/>
                <a:gd name="connsiteY2899" fmla="*/ 399942 h 800786"/>
                <a:gd name="connsiteX2900" fmla="*/ 1875898 w 2044700"/>
                <a:gd name="connsiteY2900" fmla="*/ 401565 h 800786"/>
                <a:gd name="connsiteX2901" fmla="*/ 1869406 w 2044700"/>
                <a:gd name="connsiteY2901" fmla="*/ 403188 h 800786"/>
                <a:gd name="connsiteX2902" fmla="*/ 1862914 w 2044700"/>
                <a:gd name="connsiteY2902" fmla="*/ 406433 h 800786"/>
                <a:gd name="connsiteX2903" fmla="*/ 1853175 w 2044700"/>
                <a:gd name="connsiteY2903" fmla="*/ 406433 h 800786"/>
                <a:gd name="connsiteX2904" fmla="*/ 1849929 w 2044700"/>
                <a:gd name="connsiteY2904" fmla="*/ 403188 h 800786"/>
                <a:gd name="connsiteX2905" fmla="*/ 1841813 w 2044700"/>
                <a:gd name="connsiteY2905" fmla="*/ 401565 h 800786"/>
                <a:gd name="connsiteX2906" fmla="*/ 1838567 w 2044700"/>
                <a:gd name="connsiteY2906" fmla="*/ 399942 h 800786"/>
                <a:gd name="connsiteX2907" fmla="*/ 1835321 w 2044700"/>
                <a:gd name="connsiteY2907" fmla="*/ 396696 h 800786"/>
                <a:gd name="connsiteX2908" fmla="*/ 1835321 w 2044700"/>
                <a:gd name="connsiteY2908" fmla="*/ 393451 h 800786"/>
                <a:gd name="connsiteX2909" fmla="*/ 1835321 w 2044700"/>
                <a:gd name="connsiteY2909" fmla="*/ 390205 h 800786"/>
                <a:gd name="connsiteX2910" fmla="*/ 1840190 w 2044700"/>
                <a:gd name="connsiteY2910" fmla="*/ 390205 h 800786"/>
                <a:gd name="connsiteX2911" fmla="*/ 1845060 w 2044700"/>
                <a:gd name="connsiteY2911" fmla="*/ 390205 h 800786"/>
                <a:gd name="connsiteX2912" fmla="*/ 1849929 w 2044700"/>
                <a:gd name="connsiteY2912" fmla="*/ 393451 h 800786"/>
                <a:gd name="connsiteX2913" fmla="*/ 1854798 w 2044700"/>
                <a:gd name="connsiteY2913" fmla="*/ 393451 h 800786"/>
                <a:gd name="connsiteX2914" fmla="*/ 1851552 w 2044700"/>
                <a:gd name="connsiteY2914" fmla="*/ 391828 h 800786"/>
                <a:gd name="connsiteX2915" fmla="*/ 1848306 w 2044700"/>
                <a:gd name="connsiteY2915" fmla="*/ 388582 h 800786"/>
                <a:gd name="connsiteX2916" fmla="*/ 1843437 w 2044700"/>
                <a:gd name="connsiteY2916" fmla="*/ 386959 h 800786"/>
                <a:gd name="connsiteX2917" fmla="*/ 1840190 w 2044700"/>
                <a:gd name="connsiteY2917" fmla="*/ 386959 h 800786"/>
                <a:gd name="connsiteX2918" fmla="*/ 1833698 w 2044700"/>
                <a:gd name="connsiteY2918" fmla="*/ 386959 h 800786"/>
                <a:gd name="connsiteX2919" fmla="*/ 1830452 w 2044700"/>
                <a:gd name="connsiteY2919" fmla="*/ 386959 h 800786"/>
                <a:gd name="connsiteX2920" fmla="*/ 1825583 w 2044700"/>
                <a:gd name="connsiteY2920" fmla="*/ 390205 h 800786"/>
                <a:gd name="connsiteX2921" fmla="*/ 1822336 w 2044700"/>
                <a:gd name="connsiteY2921" fmla="*/ 393451 h 800786"/>
                <a:gd name="connsiteX2922" fmla="*/ 1819090 w 2044700"/>
                <a:gd name="connsiteY2922" fmla="*/ 393451 h 800786"/>
                <a:gd name="connsiteX2923" fmla="*/ 1815844 w 2044700"/>
                <a:gd name="connsiteY2923" fmla="*/ 391828 h 800786"/>
                <a:gd name="connsiteX2924" fmla="*/ 1814221 w 2044700"/>
                <a:gd name="connsiteY2924" fmla="*/ 391828 h 800786"/>
                <a:gd name="connsiteX2925" fmla="*/ 1810975 w 2044700"/>
                <a:gd name="connsiteY2925" fmla="*/ 393451 h 800786"/>
                <a:gd name="connsiteX2926" fmla="*/ 1814221 w 2044700"/>
                <a:gd name="connsiteY2926" fmla="*/ 396696 h 800786"/>
                <a:gd name="connsiteX2927" fmla="*/ 1819090 w 2044700"/>
                <a:gd name="connsiteY2927" fmla="*/ 395073 h 800786"/>
                <a:gd name="connsiteX2928" fmla="*/ 1820713 w 2044700"/>
                <a:gd name="connsiteY2928" fmla="*/ 396696 h 800786"/>
                <a:gd name="connsiteX2929" fmla="*/ 1822336 w 2044700"/>
                <a:gd name="connsiteY2929" fmla="*/ 398319 h 800786"/>
                <a:gd name="connsiteX2930" fmla="*/ 1832075 w 2044700"/>
                <a:gd name="connsiteY2930" fmla="*/ 399942 h 800786"/>
                <a:gd name="connsiteX2931" fmla="*/ 1838567 w 2044700"/>
                <a:gd name="connsiteY2931" fmla="*/ 406433 h 800786"/>
                <a:gd name="connsiteX2932" fmla="*/ 1830452 w 2044700"/>
                <a:gd name="connsiteY2932" fmla="*/ 406433 h 800786"/>
                <a:gd name="connsiteX2933" fmla="*/ 1823959 w 2044700"/>
                <a:gd name="connsiteY2933" fmla="*/ 403188 h 800786"/>
                <a:gd name="connsiteX2934" fmla="*/ 1814221 w 2044700"/>
                <a:gd name="connsiteY2934" fmla="*/ 403188 h 800786"/>
                <a:gd name="connsiteX2935" fmla="*/ 1812598 w 2044700"/>
                <a:gd name="connsiteY2935" fmla="*/ 398319 h 800786"/>
                <a:gd name="connsiteX2936" fmla="*/ 1810975 w 2044700"/>
                <a:gd name="connsiteY2936" fmla="*/ 399942 h 800786"/>
                <a:gd name="connsiteX2937" fmla="*/ 1807728 w 2044700"/>
                <a:gd name="connsiteY2937" fmla="*/ 398319 h 800786"/>
                <a:gd name="connsiteX2938" fmla="*/ 1806105 w 2044700"/>
                <a:gd name="connsiteY2938" fmla="*/ 399942 h 800786"/>
                <a:gd name="connsiteX2939" fmla="*/ 1804482 w 2044700"/>
                <a:gd name="connsiteY2939" fmla="*/ 403188 h 800786"/>
                <a:gd name="connsiteX2940" fmla="*/ 1797990 w 2044700"/>
                <a:gd name="connsiteY2940" fmla="*/ 404810 h 800786"/>
                <a:gd name="connsiteX2941" fmla="*/ 1794744 w 2044700"/>
                <a:gd name="connsiteY2941" fmla="*/ 403188 h 800786"/>
                <a:gd name="connsiteX2942" fmla="*/ 1791498 w 2044700"/>
                <a:gd name="connsiteY2942" fmla="*/ 403188 h 800786"/>
                <a:gd name="connsiteX2943" fmla="*/ 1788251 w 2044700"/>
                <a:gd name="connsiteY2943" fmla="*/ 401565 h 800786"/>
                <a:gd name="connsiteX2944" fmla="*/ 1785005 w 2044700"/>
                <a:gd name="connsiteY2944" fmla="*/ 401565 h 800786"/>
                <a:gd name="connsiteX2945" fmla="*/ 1783382 w 2044700"/>
                <a:gd name="connsiteY2945" fmla="*/ 401565 h 800786"/>
                <a:gd name="connsiteX2946" fmla="*/ 1783382 w 2044700"/>
                <a:gd name="connsiteY2946" fmla="*/ 404810 h 800786"/>
                <a:gd name="connsiteX2947" fmla="*/ 1786628 w 2044700"/>
                <a:gd name="connsiteY2947" fmla="*/ 406433 h 800786"/>
                <a:gd name="connsiteX2948" fmla="*/ 1791498 w 2044700"/>
                <a:gd name="connsiteY2948" fmla="*/ 406433 h 800786"/>
                <a:gd name="connsiteX2949" fmla="*/ 1796367 w 2044700"/>
                <a:gd name="connsiteY2949" fmla="*/ 406433 h 800786"/>
                <a:gd name="connsiteX2950" fmla="*/ 1802859 w 2044700"/>
                <a:gd name="connsiteY2950" fmla="*/ 406433 h 800786"/>
                <a:gd name="connsiteX2951" fmla="*/ 1807728 w 2044700"/>
                <a:gd name="connsiteY2951" fmla="*/ 408056 h 800786"/>
                <a:gd name="connsiteX2952" fmla="*/ 1810975 w 2044700"/>
                <a:gd name="connsiteY2952" fmla="*/ 409679 h 800786"/>
                <a:gd name="connsiteX2953" fmla="*/ 1814221 w 2044700"/>
                <a:gd name="connsiteY2953" fmla="*/ 409679 h 800786"/>
                <a:gd name="connsiteX2954" fmla="*/ 1814221 w 2044700"/>
                <a:gd name="connsiteY2954" fmla="*/ 414548 h 800786"/>
                <a:gd name="connsiteX2955" fmla="*/ 1810975 w 2044700"/>
                <a:gd name="connsiteY2955" fmla="*/ 416170 h 800786"/>
                <a:gd name="connsiteX2956" fmla="*/ 1814221 w 2044700"/>
                <a:gd name="connsiteY2956" fmla="*/ 417793 h 800786"/>
                <a:gd name="connsiteX2957" fmla="*/ 1817467 w 2044700"/>
                <a:gd name="connsiteY2957" fmla="*/ 421039 h 800786"/>
                <a:gd name="connsiteX2958" fmla="*/ 1817467 w 2044700"/>
                <a:gd name="connsiteY2958" fmla="*/ 422662 h 800786"/>
                <a:gd name="connsiteX2959" fmla="*/ 1820713 w 2044700"/>
                <a:gd name="connsiteY2959" fmla="*/ 425908 h 800786"/>
                <a:gd name="connsiteX2960" fmla="*/ 1819090 w 2044700"/>
                <a:gd name="connsiteY2960" fmla="*/ 430776 h 800786"/>
                <a:gd name="connsiteX2961" fmla="*/ 1820713 w 2044700"/>
                <a:gd name="connsiteY2961" fmla="*/ 434022 h 800786"/>
                <a:gd name="connsiteX2962" fmla="*/ 1825583 w 2044700"/>
                <a:gd name="connsiteY2962" fmla="*/ 434022 h 800786"/>
                <a:gd name="connsiteX2963" fmla="*/ 1830452 w 2044700"/>
                <a:gd name="connsiteY2963" fmla="*/ 437267 h 800786"/>
                <a:gd name="connsiteX2964" fmla="*/ 1835321 w 2044700"/>
                <a:gd name="connsiteY2964" fmla="*/ 438890 h 800786"/>
                <a:gd name="connsiteX2965" fmla="*/ 1840190 w 2044700"/>
                <a:gd name="connsiteY2965" fmla="*/ 442136 h 800786"/>
                <a:gd name="connsiteX2966" fmla="*/ 1843437 w 2044700"/>
                <a:gd name="connsiteY2966" fmla="*/ 443759 h 800786"/>
                <a:gd name="connsiteX2967" fmla="*/ 1846683 w 2044700"/>
                <a:gd name="connsiteY2967" fmla="*/ 443759 h 800786"/>
                <a:gd name="connsiteX2968" fmla="*/ 1849929 w 2044700"/>
                <a:gd name="connsiteY2968" fmla="*/ 448627 h 800786"/>
                <a:gd name="connsiteX2969" fmla="*/ 1853175 w 2044700"/>
                <a:gd name="connsiteY2969" fmla="*/ 450250 h 800786"/>
                <a:gd name="connsiteX2970" fmla="*/ 1854798 w 2044700"/>
                <a:gd name="connsiteY2970" fmla="*/ 453496 h 800786"/>
                <a:gd name="connsiteX2971" fmla="*/ 1858044 w 2044700"/>
                <a:gd name="connsiteY2971" fmla="*/ 455119 h 800786"/>
                <a:gd name="connsiteX2972" fmla="*/ 1858044 w 2044700"/>
                <a:gd name="connsiteY2972" fmla="*/ 456742 h 800786"/>
                <a:gd name="connsiteX2973" fmla="*/ 1859667 w 2044700"/>
                <a:gd name="connsiteY2973" fmla="*/ 458365 h 800786"/>
                <a:gd name="connsiteX2974" fmla="*/ 1861291 w 2044700"/>
                <a:gd name="connsiteY2974" fmla="*/ 463233 h 800786"/>
                <a:gd name="connsiteX2975" fmla="*/ 1861291 w 2044700"/>
                <a:gd name="connsiteY2975" fmla="*/ 466479 h 800786"/>
                <a:gd name="connsiteX2976" fmla="*/ 1866160 w 2044700"/>
                <a:gd name="connsiteY2976" fmla="*/ 463233 h 800786"/>
                <a:gd name="connsiteX2977" fmla="*/ 1875898 w 2044700"/>
                <a:gd name="connsiteY2977" fmla="*/ 468102 h 800786"/>
                <a:gd name="connsiteX2978" fmla="*/ 1877522 w 2044700"/>
                <a:gd name="connsiteY2978" fmla="*/ 471347 h 800786"/>
                <a:gd name="connsiteX2979" fmla="*/ 1877522 w 2044700"/>
                <a:gd name="connsiteY2979" fmla="*/ 474593 h 800786"/>
                <a:gd name="connsiteX2980" fmla="*/ 1872652 w 2044700"/>
                <a:gd name="connsiteY2980" fmla="*/ 477839 h 800786"/>
                <a:gd name="connsiteX2981" fmla="*/ 1871029 w 2044700"/>
                <a:gd name="connsiteY2981" fmla="*/ 479462 h 800786"/>
                <a:gd name="connsiteX2982" fmla="*/ 1866160 w 2044700"/>
                <a:gd name="connsiteY2982" fmla="*/ 479462 h 800786"/>
                <a:gd name="connsiteX2983" fmla="*/ 1867783 w 2044700"/>
                <a:gd name="connsiteY2983" fmla="*/ 481085 h 800786"/>
                <a:gd name="connsiteX2984" fmla="*/ 1872652 w 2044700"/>
                <a:gd name="connsiteY2984" fmla="*/ 482707 h 800786"/>
                <a:gd name="connsiteX2985" fmla="*/ 1874275 w 2044700"/>
                <a:gd name="connsiteY2985" fmla="*/ 485953 h 800786"/>
                <a:gd name="connsiteX2986" fmla="*/ 1874275 w 2044700"/>
                <a:gd name="connsiteY2986" fmla="*/ 490822 h 800786"/>
                <a:gd name="connsiteX2987" fmla="*/ 1869406 w 2044700"/>
                <a:gd name="connsiteY2987" fmla="*/ 495690 h 800786"/>
                <a:gd name="connsiteX2988" fmla="*/ 1864537 w 2044700"/>
                <a:gd name="connsiteY2988" fmla="*/ 497313 h 800786"/>
                <a:gd name="connsiteX2989" fmla="*/ 1859667 w 2044700"/>
                <a:gd name="connsiteY2989" fmla="*/ 495690 h 800786"/>
                <a:gd name="connsiteX2990" fmla="*/ 1859667 w 2044700"/>
                <a:gd name="connsiteY2990" fmla="*/ 492445 h 800786"/>
                <a:gd name="connsiteX2991" fmla="*/ 1858044 w 2044700"/>
                <a:gd name="connsiteY2991" fmla="*/ 489199 h 800786"/>
                <a:gd name="connsiteX2992" fmla="*/ 1854798 w 2044700"/>
                <a:gd name="connsiteY2992" fmla="*/ 489199 h 800786"/>
                <a:gd name="connsiteX2993" fmla="*/ 1854798 w 2044700"/>
                <a:gd name="connsiteY2993" fmla="*/ 490822 h 800786"/>
                <a:gd name="connsiteX2994" fmla="*/ 1854798 w 2044700"/>
                <a:gd name="connsiteY2994" fmla="*/ 495690 h 800786"/>
                <a:gd name="connsiteX2995" fmla="*/ 1851552 w 2044700"/>
                <a:gd name="connsiteY2995" fmla="*/ 497313 h 800786"/>
                <a:gd name="connsiteX2996" fmla="*/ 1846683 w 2044700"/>
                <a:gd name="connsiteY2996" fmla="*/ 495690 h 800786"/>
                <a:gd name="connsiteX2997" fmla="*/ 1840190 w 2044700"/>
                <a:gd name="connsiteY2997" fmla="*/ 494067 h 800786"/>
                <a:gd name="connsiteX2998" fmla="*/ 1836944 w 2044700"/>
                <a:gd name="connsiteY2998" fmla="*/ 490822 h 800786"/>
                <a:gd name="connsiteX2999" fmla="*/ 1830452 w 2044700"/>
                <a:gd name="connsiteY2999" fmla="*/ 490822 h 800786"/>
                <a:gd name="connsiteX3000" fmla="*/ 1828829 w 2044700"/>
                <a:gd name="connsiteY3000" fmla="*/ 485953 h 800786"/>
                <a:gd name="connsiteX3001" fmla="*/ 1828829 w 2044700"/>
                <a:gd name="connsiteY3001" fmla="*/ 482707 h 800786"/>
                <a:gd name="connsiteX3002" fmla="*/ 1825583 w 2044700"/>
                <a:gd name="connsiteY3002" fmla="*/ 476216 h 800786"/>
                <a:gd name="connsiteX3003" fmla="*/ 1822336 w 2044700"/>
                <a:gd name="connsiteY3003" fmla="*/ 474593 h 800786"/>
                <a:gd name="connsiteX3004" fmla="*/ 1817467 w 2044700"/>
                <a:gd name="connsiteY3004" fmla="*/ 472970 h 800786"/>
                <a:gd name="connsiteX3005" fmla="*/ 1810975 w 2044700"/>
                <a:gd name="connsiteY3005" fmla="*/ 468102 h 800786"/>
                <a:gd name="connsiteX3006" fmla="*/ 1804482 w 2044700"/>
                <a:gd name="connsiteY3006" fmla="*/ 464856 h 800786"/>
                <a:gd name="connsiteX3007" fmla="*/ 1801236 w 2044700"/>
                <a:gd name="connsiteY3007" fmla="*/ 463233 h 800786"/>
                <a:gd name="connsiteX3008" fmla="*/ 1796367 w 2044700"/>
                <a:gd name="connsiteY3008" fmla="*/ 461610 h 800786"/>
                <a:gd name="connsiteX3009" fmla="*/ 1793121 w 2044700"/>
                <a:gd name="connsiteY3009" fmla="*/ 459987 h 800786"/>
                <a:gd name="connsiteX3010" fmla="*/ 1788251 w 2044700"/>
                <a:gd name="connsiteY3010" fmla="*/ 458365 h 800786"/>
                <a:gd name="connsiteX3011" fmla="*/ 1785005 w 2044700"/>
                <a:gd name="connsiteY3011" fmla="*/ 458365 h 800786"/>
                <a:gd name="connsiteX3012" fmla="*/ 1780136 w 2044700"/>
                <a:gd name="connsiteY3012" fmla="*/ 458365 h 800786"/>
                <a:gd name="connsiteX3013" fmla="*/ 1776890 w 2044700"/>
                <a:gd name="connsiteY3013" fmla="*/ 459987 h 800786"/>
                <a:gd name="connsiteX3014" fmla="*/ 1780136 w 2044700"/>
                <a:gd name="connsiteY3014" fmla="*/ 461610 h 800786"/>
                <a:gd name="connsiteX3015" fmla="*/ 1785005 w 2044700"/>
                <a:gd name="connsiteY3015" fmla="*/ 461610 h 800786"/>
                <a:gd name="connsiteX3016" fmla="*/ 1788251 w 2044700"/>
                <a:gd name="connsiteY3016" fmla="*/ 461610 h 800786"/>
                <a:gd name="connsiteX3017" fmla="*/ 1793121 w 2044700"/>
                <a:gd name="connsiteY3017" fmla="*/ 463233 h 800786"/>
                <a:gd name="connsiteX3018" fmla="*/ 1807728 w 2044700"/>
                <a:gd name="connsiteY3018" fmla="*/ 468102 h 800786"/>
                <a:gd name="connsiteX3019" fmla="*/ 1807728 w 2044700"/>
                <a:gd name="connsiteY3019" fmla="*/ 471347 h 800786"/>
                <a:gd name="connsiteX3020" fmla="*/ 1806105 w 2044700"/>
                <a:gd name="connsiteY3020" fmla="*/ 472970 h 800786"/>
                <a:gd name="connsiteX3021" fmla="*/ 1801236 w 2044700"/>
                <a:gd name="connsiteY3021" fmla="*/ 474593 h 800786"/>
                <a:gd name="connsiteX3022" fmla="*/ 1793121 w 2044700"/>
                <a:gd name="connsiteY3022" fmla="*/ 477839 h 800786"/>
                <a:gd name="connsiteX3023" fmla="*/ 1786628 w 2044700"/>
                <a:gd name="connsiteY3023" fmla="*/ 477839 h 800786"/>
                <a:gd name="connsiteX3024" fmla="*/ 1783382 w 2044700"/>
                <a:gd name="connsiteY3024" fmla="*/ 479462 h 800786"/>
                <a:gd name="connsiteX3025" fmla="*/ 1767151 w 2044700"/>
                <a:gd name="connsiteY3025" fmla="*/ 479462 h 800786"/>
                <a:gd name="connsiteX3026" fmla="*/ 1762282 w 2044700"/>
                <a:gd name="connsiteY3026" fmla="*/ 482707 h 800786"/>
                <a:gd name="connsiteX3027" fmla="*/ 1759036 w 2044700"/>
                <a:gd name="connsiteY3027" fmla="*/ 489199 h 800786"/>
                <a:gd name="connsiteX3028" fmla="*/ 1755789 w 2044700"/>
                <a:gd name="connsiteY3028" fmla="*/ 490822 h 800786"/>
                <a:gd name="connsiteX3029" fmla="*/ 1750920 w 2044700"/>
                <a:gd name="connsiteY3029" fmla="*/ 492445 h 800786"/>
                <a:gd name="connsiteX3030" fmla="*/ 1749297 w 2044700"/>
                <a:gd name="connsiteY3030" fmla="*/ 495690 h 800786"/>
                <a:gd name="connsiteX3031" fmla="*/ 1750920 w 2044700"/>
                <a:gd name="connsiteY3031" fmla="*/ 497313 h 800786"/>
                <a:gd name="connsiteX3032" fmla="*/ 1754166 w 2044700"/>
                <a:gd name="connsiteY3032" fmla="*/ 495690 h 800786"/>
                <a:gd name="connsiteX3033" fmla="*/ 1757413 w 2044700"/>
                <a:gd name="connsiteY3033" fmla="*/ 495690 h 800786"/>
                <a:gd name="connsiteX3034" fmla="*/ 1759036 w 2044700"/>
                <a:gd name="connsiteY3034" fmla="*/ 498936 h 800786"/>
                <a:gd name="connsiteX3035" fmla="*/ 1762282 w 2044700"/>
                <a:gd name="connsiteY3035" fmla="*/ 497313 h 800786"/>
                <a:gd name="connsiteX3036" fmla="*/ 1765528 w 2044700"/>
                <a:gd name="connsiteY3036" fmla="*/ 497313 h 800786"/>
                <a:gd name="connsiteX3037" fmla="*/ 1762282 w 2044700"/>
                <a:gd name="connsiteY3037" fmla="*/ 494067 h 800786"/>
                <a:gd name="connsiteX3038" fmla="*/ 1768774 w 2044700"/>
                <a:gd name="connsiteY3038" fmla="*/ 489199 h 800786"/>
                <a:gd name="connsiteX3039" fmla="*/ 1772020 w 2044700"/>
                <a:gd name="connsiteY3039" fmla="*/ 485953 h 800786"/>
                <a:gd name="connsiteX3040" fmla="*/ 1776890 w 2044700"/>
                <a:gd name="connsiteY3040" fmla="*/ 482707 h 800786"/>
                <a:gd name="connsiteX3041" fmla="*/ 1778513 w 2044700"/>
                <a:gd name="connsiteY3041" fmla="*/ 482707 h 800786"/>
                <a:gd name="connsiteX3042" fmla="*/ 1789874 w 2044700"/>
                <a:gd name="connsiteY3042" fmla="*/ 479462 h 800786"/>
                <a:gd name="connsiteX3043" fmla="*/ 1794744 w 2044700"/>
                <a:gd name="connsiteY3043" fmla="*/ 479462 h 800786"/>
                <a:gd name="connsiteX3044" fmla="*/ 1804482 w 2044700"/>
                <a:gd name="connsiteY3044" fmla="*/ 479462 h 800786"/>
                <a:gd name="connsiteX3045" fmla="*/ 1809352 w 2044700"/>
                <a:gd name="connsiteY3045" fmla="*/ 484330 h 800786"/>
                <a:gd name="connsiteX3046" fmla="*/ 1809352 w 2044700"/>
                <a:gd name="connsiteY3046" fmla="*/ 487576 h 800786"/>
                <a:gd name="connsiteX3047" fmla="*/ 1806105 w 2044700"/>
                <a:gd name="connsiteY3047" fmla="*/ 490822 h 800786"/>
                <a:gd name="connsiteX3048" fmla="*/ 1796367 w 2044700"/>
                <a:gd name="connsiteY3048" fmla="*/ 494067 h 800786"/>
                <a:gd name="connsiteX3049" fmla="*/ 1791498 w 2044700"/>
                <a:gd name="connsiteY3049" fmla="*/ 494067 h 800786"/>
                <a:gd name="connsiteX3050" fmla="*/ 1789874 w 2044700"/>
                <a:gd name="connsiteY3050" fmla="*/ 497313 h 800786"/>
                <a:gd name="connsiteX3051" fmla="*/ 1785005 w 2044700"/>
                <a:gd name="connsiteY3051" fmla="*/ 502182 h 800786"/>
                <a:gd name="connsiteX3052" fmla="*/ 1780136 w 2044700"/>
                <a:gd name="connsiteY3052" fmla="*/ 502182 h 800786"/>
                <a:gd name="connsiteX3053" fmla="*/ 1775267 w 2044700"/>
                <a:gd name="connsiteY3053" fmla="*/ 503804 h 800786"/>
                <a:gd name="connsiteX3054" fmla="*/ 1773643 w 2044700"/>
                <a:gd name="connsiteY3054" fmla="*/ 505427 h 800786"/>
                <a:gd name="connsiteX3055" fmla="*/ 1767151 w 2044700"/>
                <a:gd name="connsiteY3055" fmla="*/ 507050 h 800786"/>
                <a:gd name="connsiteX3056" fmla="*/ 1762282 w 2044700"/>
                <a:gd name="connsiteY3056" fmla="*/ 508673 h 800786"/>
                <a:gd name="connsiteX3057" fmla="*/ 1759036 w 2044700"/>
                <a:gd name="connsiteY3057" fmla="*/ 507050 h 800786"/>
                <a:gd name="connsiteX3058" fmla="*/ 1755789 w 2044700"/>
                <a:gd name="connsiteY3058" fmla="*/ 508673 h 800786"/>
                <a:gd name="connsiteX3059" fmla="*/ 1762282 w 2044700"/>
                <a:gd name="connsiteY3059" fmla="*/ 510296 h 800786"/>
                <a:gd name="connsiteX3060" fmla="*/ 1767151 w 2044700"/>
                <a:gd name="connsiteY3060" fmla="*/ 510296 h 800786"/>
                <a:gd name="connsiteX3061" fmla="*/ 1775267 w 2044700"/>
                <a:gd name="connsiteY3061" fmla="*/ 508673 h 800786"/>
                <a:gd name="connsiteX3062" fmla="*/ 1778513 w 2044700"/>
                <a:gd name="connsiteY3062" fmla="*/ 505427 h 800786"/>
                <a:gd name="connsiteX3063" fmla="*/ 1780136 w 2044700"/>
                <a:gd name="connsiteY3063" fmla="*/ 503804 h 800786"/>
                <a:gd name="connsiteX3064" fmla="*/ 1785005 w 2044700"/>
                <a:gd name="connsiteY3064" fmla="*/ 503804 h 800786"/>
                <a:gd name="connsiteX3065" fmla="*/ 1789874 w 2044700"/>
                <a:gd name="connsiteY3065" fmla="*/ 503804 h 800786"/>
                <a:gd name="connsiteX3066" fmla="*/ 1802859 w 2044700"/>
                <a:gd name="connsiteY3066" fmla="*/ 500559 h 800786"/>
                <a:gd name="connsiteX3067" fmla="*/ 1806105 w 2044700"/>
                <a:gd name="connsiteY3067" fmla="*/ 498936 h 800786"/>
                <a:gd name="connsiteX3068" fmla="*/ 1810975 w 2044700"/>
                <a:gd name="connsiteY3068" fmla="*/ 498936 h 800786"/>
                <a:gd name="connsiteX3069" fmla="*/ 1815844 w 2044700"/>
                <a:gd name="connsiteY3069" fmla="*/ 500559 h 800786"/>
                <a:gd name="connsiteX3070" fmla="*/ 1822336 w 2044700"/>
                <a:gd name="connsiteY3070" fmla="*/ 502182 h 800786"/>
                <a:gd name="connsiteX3071" fmla="*/ 1827206 w 2044700"/>
                <a:gd name="connsiteY3071" fmla="*/ 502182 h 800786"/>
                <a:gd name="connsiteX3072" fmla="*/ 1833698 w 2044700"/>
                <a:gd name="connsiteY3072" fmla="*/ 503804 h 800786"/>
                <a:gd name="connsiteX3073" fmla="*/ 1840190 w 2044700"/>
                <a:gd name="connsiteY3073" fmla="*/ 508673 h 800786"/>
                <a:gd name="connsiteX3074" fmla="*/ 1845060 w 2044700"/>
                <a:gd name="connsiteY3074" fmla="*/ 508673 h 800786"/>
                <a:gd name="connsiteX3075" fmla="*/ 1853175 w 2044700"/>
                <a:gd name="connsiteY3075" fmla="*/ 507050 h 800786"/>
                <a:gd name="connsiteX3076" fmla="*/ 1859667 w 2044700"/>
                <a:gd name="connsiteY3076" fmla="*/ 505427 h 800786"/>
                <a:gd name="connsiteX3077" fmla="*/ 1862914 w 2044700"/>
                <a:gd name="connsiteY3077" fmla="*/ 507050 h 800786"/>
                <a:gd name="connsiteX3078" fmla="*/ 1864537 w 2044700"/>
                <a:gd name="connsiteY3078" fmla="*/ 510296 h 800786"/>
                <a:gd name="connsiteX3079" fmla="*/ 1858044 w 2044700"/>
                <a:gd name="connsiteY3079" fmla="*/ 513542 h 800786"/>
                <a:gd name="connsiteX3080" fmla="*/ 1849929 w 2044700"/>
                <a:gd name="connsiteY3080" fmla="*/ 516787 h 800786"/>
                <a:gd name="connsiteX3081" fmla="*/ 1843437 w 2044700"/>
                <a:gd name="connsiteY3081" fmla="*/ 520033 h 800786"/>
                <a:gd name="connsiteX3082" fmla="*/ 1838567 w 2044700"/>
                <a:gd name="connsiteY3082" fmla="*/ 520033 h 800786"/>
                <a:gd name="connsiteX3083" fmla="*/ 1820713 w 2044700"/>
                <a:gd name="connsiteY3083" fmla="*/ 533016 h 800786"/>
                <a:gd name="connsiteX3084" fmla="*/ 1817467 w 2044700"/>
                <a:gd name="connsiteY3084" fmla="*/ 536262 h 800786"/>
                <a:gd name="connsiteX3085" fmla="*/ 1810975 w 2044700"/>
                <a:gd name="connsiteY3085" fmla="*/ 541130 h 800786"/>
                <a:gd name="connsiteX3086" fmla="*/ 1806105 w 2044700"/>
                <a:gd name="connsiteY3086" fmla="*/ 542753 h 800786"/>
                <a:gd name="connsiteX3087" fmla="*/ 1799613 w 2044700"/>
                <a:gd name="connsiteY3087" fmla="*/ 545999 h 800786"/>
                <a:gd name="connsiteX3088" fmla="*/ 1797990 w 2044700"/>
                <a:gd name="connsiteY3088" fmla="*/ 549244 h 800786"/>
                <a:gd name="connsiteX3089" fmla="*/ 1794744 w 2044700"/>
                <a:gd name="connsiteY3089" fmla="*/ 549244 h 800786"/>
                <a:gd name="connsiteX3090" fmla="*/ 1791498 w 2044700"/>
                <a:gd name="connsiteY3090" fmla="*/ 550867 h 800786"/>
                <a:gd name="connsiteX3091" fmla="*/ 1786628 w 2044700"/>
                <a:gd name="connsiteY3091" fmla="*/ 552490 h 800786"/>
                <a:gd name="connsiteX3092" fmla="*/ 1780136 w 2044700"/>
                <a:gd name="connsiteY3092" fmla="*/ 552490 h 800786"/>
                <a:gd name="connsiteX3093" fmla="*/ 1775267 w 2044700"/>
                <a:gd name="connsiteY3093" fmla="*/ 554113 h 800786"/>
                <a:gd name="connsiteX3094" fmla="*/ 1763905 w 2044700"/>
                <a:gd name="connsiteY3094" fmla="*/ 558981 h 800786"/>
                <a:gd name="connsiteX3095" fmla="*/ 1760659 w 2044700"/>
                <a:gd name="connsiteY3095" fmla="*/ 558981 h 800786"/>
                <a:gd name="connsiteX3096" fmla="*/ 1755789 w 2044700"/>
                <a:gd name="connsiteY3096" fmla="*/ 558981 h 800786"/>
                <a:gd name="connsiteX3097" fmla="*/ 1747674 w 2044700"/>
                <a:gd name="connsiteY3097" fmla="*/ 562227 h 800786"/>
                <a:gd name="connsiteX3098" fmla="*/ 1739559 w 2044700"/>
                <a:gd name="connsiteY3098" fmla="*/ 562227 h 800786"/>
                <a:gd name="connsiteX3099" fmla="*/ 1733066 w 2044700"/>
                <a:gd name="connsiteY3099" fmla="*/ 567096 h 800786"/>
                <a:gd name="connsiteX3100" fmla="*/ 1731443 w 2044700"/>
                <a:gd name="connsiteY3100" fmla="*/ 565473 h 800786"/>
                <a:gd name="connsiteX3101" fmla="*/ 1726574 w 2044700"/>
                <a:gd name="connsiteY3101" fmla="*/ 562227 h 800786"/>
                <a:gd name="connsiteX3102" fmla="*/ 1723328 w 2044700"/>
                <a:gd name="connsiteY3102" fmla="*/ 563850 h 800786"/>
                <a:gd name="connsiteX3103" fmla="*/ 1723328 w 2044700"/>
                <a:gd name="connsiteY3103" fmla="*/ 565473 h 800786"/>
                <a:gd name="connsiteX3104" fmla="*/ 1726574 w 2044700"/>
                <a:gd name="connsiteY3104" fmla="*/ 565473 h 800786"/>
                <a:gd name="connsiteX3105" fmla="*/ 1726574 w 2044700"/>
                <a:gd name="connsiteY3105" fmla="*/ 568719 h 800786"/>
                <a:gd name="connsiteX3106" fmla="*/ 1720081 w 2044700"/>
                <a:gd name="connsiteY3106" fmla="*/ 570341 h 800786"/>
                <a:gd name="connsiteX3107" fmla="*/ 1715212 w 2044700"/>
                <a:gd name="connsiteY3107" fmla="*/ 567096 h 800786"/>
                <a:gd name="connsiteX3108" fmla="*/ 1711966 w 2044700"/>
                <a:gd name="connsiteY3108" fmla="*/ 567096 h 800786"/>
                <a:gd name="connsiteX3109" fmla="*/ 1710343 w 2044700"/>
                <a:gd name="connsiteY3109" fmla="*/ 570341 h 800786"/>
                <a:gd name="connsiteX3110" fmla="*/ 1702227 w 2044700"/>
                <a:gd name="connsiteY3110" fmla="*/ 571964 h 800786"/>
                <a:gd name="connsiteX3111" fmla="*/ 1697358 w 2044700"/>
                <a:gd name="connsiteY3111" fmla="*/ 567096 h 800786"/>
                <a:gd name="connsiteX3112" fmla="*/ 1690866 w 2044700"/>
                <a:gd name="connsiteY3112" fmla="*/ 563850 h 800786"/>
                <a:gd name="connsiteX3113" fmla="*/ 1685996 w 2044700"/>
                <a:gd name="connsiteY3113" fmla="*/ 558981 h 800786"/>
                <a:gd name="connsiteX3114" fmla="*/ 1682750 w 2044700"/>
                <a:gd name="connsiteY3114" fmla="*/ 560604 h 800786"/>
                <a:gd name="connsiteX3115" fmla="*/ 1684373 w 2044700"/>
                <a:gd name="connsiteY3115" fmla="*/ 563850 h 800786"/>
                <a:gd name="connsiteX3116" fmla="*/ 1685996 w 2044700"/>
                <a:gd name="connsiteY3116" fmla="*/ 568719 h 800786"/>
                <a:gd name="connsiteX3117" fmla="*/ 1689243 w 2044700"/>
                <a:gd name="connsiteY3117" fmla="*/ 573587 h 800786"/>
                <a:gd name="connsiteX3118" fmla="*/ 1687620 w 2044700"/>
                <a:gd name="connsiteY3118" fmla="*/ 576833 h 800786"/>
                <a:gd name="connsiteX3119" fmla="*/ 1681127 w 2044700"/>
                <a:gd name="connsiteY3119" fmla="*/ 576833 h 800786"/>
                <a:gd name="connsiteX3120" fmla="*/ 1676258 w 2044700"/>
                <a:gd name="connsiteY3120" fmla="*/ 580078 h 800786"/>
                <a:gd name="connsiteX3121" fmla="*/ 1671389 w 2044700"/>
                <a:gd name="connsiteY3121" fmla="*/ 583324 h 800786"/>
                <a:gd name="connsiteX3122" fmla="*/ 1668142 w 2044700"/>
                <a:gd name="connsiteY3122" fmla="*/ 586570 h 800786"/>
                <a:gd name="connsiteX3123" fmla="*/ 1663273 w 2044700"/>
                <a:gd name="connsiteY3123" fmla="*/ 588193 h 800786"/>
                <a:gd name="connsiteX3124" fmla="*/ 1661650 w 2044700"/>
                <a:gd name="connsiteY3124" fmla="*/ 594684 h 800786"/>
                <a:gd name="connsiteX3125" fmla="*/ 1661650 w 2044700"/>
                <a:gd name="connsiteY3125" fmla="*/ 599553 h 800786"/>
                <a:gd name="connsiteX3126" fmla="*/ 1656781 w 2044700"/>
                <a:gd name="connsiteY3126" fmla="*/ 602798 h 800786"/>
                <a:gd name="connsiteX3127" fmla="*/ 1653535 w 2044700"/>
                <a:gd name="connsiteY3127" fmla="*/ 606044 h 800786"/>
                <a:gd name="connsiteX3128" fmla="*/ 1651911 w 2044700"/>
                <a:gd name="connsiteY3128" fmla="*/ 607667 h 800786"/>
                <a:gd name="connsiteX3129" fmla="*/ 1650288 w 2044700"/>
                <a:gd name="connsiteY3129" fmla="*/ 612535 h 800786"/>
                <a:gd name="connsiteX3130" fmla="*/ 1647042 w 2044700"/>
                <a:gd name="connsiteY3130" fmla="*/ 615781 h 800786"/>
                <a:gd name="connsiteX3131" fmla="*/ 1643796 w 2044700"/>
                <a:gd name="connsiteY3131" fmla="*/ 612535 h 800786"/>
                <a:gd name="connsiteX3132" fmla="*/ 1643796 w 2044700"/>
                <a:gd name="connsiteY3132" fmla="*/ 620650 h 800786"/>
                <a:gd name="connsiteX3133" fmla="*/ 1642173 w 2044700"/>
                <a:gd name="connsiteY3133" fmla="*/ 623895 h 800786"/>
                <a:gd name="connsiteX3134" fmla="*/ 1634057 w 2044700"/>
                <a:gd name="connsiteY3134" fmla="*/ 625518 h 800786"/>
                <a:gd name="connsiteX3135" fmla="*/ 1629188 w 2044700"/>
                <a:gd name="connsiteY3135" fmla="*/ 625518 h 800786"/>
                <a:gd name="connsiteX3136" fmla="*/ 1625942 w 2044700"/>
                <a:gd name="connsiteY3136" fmla="*/ 625518 h 800786"/>
                <a:gd name="connsiteX3137" fmla="*/ 1622696 w 2044700"/>
                <a:gd name="connsiteY3137" fmla="*/ 628764 h 800786"/>
                <a:gd name="connsiteX3138" fmla="*/ 1619450 w 2044700"/>
                <a:gd name="connsiteY3138" fmla="*/ 630387 h 800786"/>
                <a:gd name="connsiteX3139" fmla="*/ 1616203 w 2044700"/>
                <a:gd name="connsiteY3139" fmla="*/ 632010 h 800786"/>
                <a:gd name="connsiteX3140" fmla="*/ 1616203 w 2044700"/>
                <a:gd name="connsiteY3140" fmla="*/ 635255 h 800786"/>
                <a:gd name="connsiteX3141" fmla="*/ 1609711 w 2044700"/>
                <a:gd name="connsiteY3141" fmla="*/ 632010 h 800786"/>
                <a:gd name="connsiteX3142" fmla="*/ 1609711 w 2044700"/>
                <a:gd name="connsiteY3142" fmla="*/ 630387 h 800786"/>
                <a:gd name="connsiteX3143" fmla="*/ 1604842 w 2044700"/>
                <a:gd name="connsiteY3143" fmla="*/ 633633 h 800786"/>
                <a:gd name="connsiteX3144" fmla="*/ 1604842 w 2044700"/>
                <a:gd name="connsiteY3144" fmla="*/ 635255 h 800786"/>
                <a:gd name="connsiteX3145" fmla="*/ 1604842 w 2044700"/>
                <a:gd name="connsiteY3145" fmla="*/ 638501 h 800786"/>
                <a:gd name="connsiteX3146" fmla="*/ 1599972 w 2044700"/>
                <a:gd name="connsiteY3146" fmla="*/ 635255 h 800786"/>
                <a:gd name="connsiteX3147" fmla="*/ 1596726 w 2044700"/>
                <a:gd name="connsiteY3147" fmla="*/ 636878 h 800786"/>
                <a:gd name="connsiteX3148" fmla="*/ 1595103 w 2044700"/>
                <a:gd name="connsiteY3148" fmla="*/ 638501 h 800786"/>
                <a:gd name="connsiteX3149" fmla="*/ 1593480 w 2044700"/>
                <a:gd name="connsiteY3149" fmla="*/ 638501 h 800786"/>
                <a:gd name="connsiteX3150" fmla="*/ 1590234 w 2044700"/>
                <a:gd name="connsiteY3150" fmla="*/ 635255 h 800786"/>
                <a:gd name="connsiteX3151" fmla="*/ 1588611 w 2044700"/>
                <a:gd name="connsiteY3151" fmla="*/ 640124 h 800786"/>
                <a:gd name="connsiteX3152" fmla="*/ 1588611 w 2044700"/>
                <a:gd name="connsiteY3152" fmla="*/ 643370 h 800786"/>
                <a:gd name="connsiteX3153" fmla="*/ 1582118 w 2044700"/>
                <a:gd name="connsiteY3153" fmla="*/ 644992 h 800786"/>
                <a:gd name="connsiteX3154" fmla="*/ 1580495 w 2044700"/>
                <a:gd name="connsiteY3154" fmla="*/ 638501 h 800786"/>
                <a:gd name="connsiteX3155" fmla="*/ 1583741 w 2044700"/>
                <a:gd name="connsiteY3155" fmla="*/ 635255 h 800786"/>
                <a:gd name="connsiteX3156" fmla="*/ 1586988 w 2044700"/>
                <a:gd name="connsiteY3156" fmla="*/ 632010 h 800786"/>
                <a:gd name="connsiteX3157" fmla="*/ 1586988 w 2044700"/>
                <a:gd name="connsiteY3157" fmla="*/ 628764 h 800786"/>
                <a:gd name="connsiteX3158" fmla="*/ 1590234 w 2044700"/>
                <a:gd name="connsiteY3158" fmla="*/ 627141 h 800786"/>
                <a:gd name="connsiteX3159" fmla="*/ 1590234 w 2044700"/>
                <a:gd name="connsiteY3159" fmla="*/ 625518 h 800786"/>
                <a:gd name="connsiteX3160" fmla="*/ 1586988 w 2044700"/>
                <a:gd name="connsiteY3160" fmla="*/ 623895 h 800786"/>
                <a:gd name="connsiteX3161" fmla="*/ 1585365 w 2044700"/>
                <a:gd name="connsiteY3161" fmla="*/ 623895 h 800786"/>
                <a:gd name="connsiteX3162" fmla="*/ 1583741 w 2044700"/>
                <a:gd name="connsiteY3162" fmla="*/ 627141 h 800786"/>
                <a:gd name="connsiteX3163" fmla="*/ 1583741 w 2044700"/>
                <a:gd name="connsiteY3163" fmla="*/ 630387 h 800786"/>
                <a:gd name="connsiteX3164" fmla="*/ 1582118 w 2044700"/>
                <a:gd name="connsiteY3164" fmla="*/ 633633 h 800786"/>
                <a:gd name="connsiteX3165" fmla="*/ 1578872 w 2044700"/>
                <a:gd name="connsiteY3165" fmla="*/ 635255 h 800786"/>
                <a:gd name="connsiteX3166" fmla="*/ 1577249 w 2044700"/>
                <a:gd name="connsiteY3166" fmla="*/ 636878 h 800786"/>
                <a:gd name="connsiteX3167" fmla="*/ 1574003 w 2044700"/>
                <a:gd name="connsiteY3167" fmla="*/ 643370 h 800786"/>
                <a:gd name="connsiteX3168" fmla="*/ 1564264 w 2044700"/>
                <a:gd name="connsiteY3168" fmla="*/ 644992 h 800786"/>
                <a:gd name="connsiteX3169" fmla="*/ 1557772 w 2044700"/>
                <a:gd name="connsiteY3169" fmla="*/ 644992 h 800786"/>
                <a:gd name="connsiteX3170" fmla="*/ 1552903 w 2044700"/>
                <a:gd name="connsiteY3170" fmla="*/ 644992 h 800786"/>
                <a:gd name="connsiteX3171" fmla="*/ 1548033 w 2044700"/>
                <a:gd name="connsiteY3171" fmla="*/ 644992 h 800786"/>
                <a:gd name="connsiteX3172" fmla="*/ 1546410 w 2044700"/>
                <a:gd name="connsiteY3172" fmla="*/ 649861 h 800786"/>
                <a:gd name="connsiteX3173" fmla="*/ 1549656 w 2044700"/>
                <a:gd name="connsiteY3173" fmla="*/ 651484 h 800786"/>
                <a:gd name="connsiteX3174" fmla="*/ 1552903 w 2044700"/>
                <a:gd name="connsiteY3174" fmla="*/ 651484 h 800786"/>
                <a:gd name="connsiteX3175" fmla="*/ 1552903 w 2044700"/>
                <a:gd name="connsiteY3175" fmla="*/ 654730 h 800786"/>
                <a:gd name="connsiteX3176" fmla="*/ 1548033 w 2044700"/>
                <a:gd name="connsiteY3176" fmla="*/ 654730 h 800786"/>
                <a:gd name="connsiteX3177" fmla="*/ 1546410 w 2044700"/>
                <a:gd name="connsiteY3177" fmla="*/ 657975 h 800786"/>
                <a:gd name="connsiteX3178" fmla="*/ 1541541 w 2044700"/>
                <a:gd name="connsiteY3178" fmla="*/ 661221 h 800786"/>
                <a:gd name="connsiteX3179" fmla="*/ 1536672 w 2044700"/>
                <a:gd name="connsiteY3179" fmla="*/ 659598 h 800786"/>
                <a:gd name="connsiteX3180" fmla="*/ 1533426 w 2044700"/>
                <a:gd name="connsiteY3180" fmla="*/ 657975 h 800786"/>
                <a:gd name="connsiteX3181" fmla="*/ 1526933 w 2044700"/>
                <a:gd name="connsiteY3181" fmla="*/ 659598 h 800786"/>
                <a:gd name="connsiteX3182" fmla="*/ 1528556 w 2044700"/>
                <a:gd name="connsiteY3182" fmla="*/ 664467 h 800786"/>
                <a:gd name="connsiteX3183" fmla="*/ 1531802 w 2044700"/>
                <a:gd name="connsiteY3183" fmla="*/ 666090 h 800786"/>
                <a:gd name="connsiteX3184" fmla="*/ 1538295 w 2044700"/>
                <a:gd name="connsiteY3184" fmla="*/ 666090 h 800786"/>
                <a:gd name="connsiteX3185" fmla="*/ 1539918 w 2044700"/>
                <a:gd name="connsiteY3185" fmla="*/ 670958 h 800786"/>
                <a:gd name="connsiteX3186" fmla="*/ 1541541 w 2044700"/>
                <a:gd name="connsiteY3186" fmla="*/ 675827 h 800786"/>
                <a:gd name="connsiteX3187" fmla="*/ 1538295 w 2044700"/>
                <a:gd name="connsiteY3187" fmla="*/ 680695 h 800786"/>
                <a:gd name="connsiteX3188" fmla="*/ 1531802 w 2044700"/>
                <a:gd name="connsiteY3188" fmla="*/ 680695 h 800786"/>
                <a:gd name="connsiteX3189" fmla="*/ 1526933 w 2044700"/>
                <a:gd name="connsiteY3189" fmla="*/ 680695 h 800786"/>
                <a:gd name="connsiteX3190" fmla="*/ 1522064 w 2044700"/>
                <a:gd name="connsiteY3190" fmla="*/ 683941 h 800786"/>
                <a:gd name="connsiteX3191" fmla="*/ 1525310 w 2044700"/>
                <a:gd name="connsiteY3191" fmla="*/ 683941 h 800786"/>
                <a:gd name="connsiteX3192" fmla="*/ 1533426 w 2044700"/>
                <a:gd name="connsiteY3192" fmla="*/ 685564 h 800786"/>
                <a:gd name="connsiteX3193" fmla="*/ 1535049 w 2044700"/>
                <a:gd name="connsiteY3193" fmla="*/ 688809 h 800786"/>
                <a:gd name="connsiteX3194" fmla="*/ 1536672 w 2044700"/>
                <a:gd name="connsiteY3194" fmla="*/ 692055 h 800786"/>
                <a:gd name="connsiteX3195" fmla="*/ 1533426 w 2044700"/>
                <a:gd name="connsiteY3195" fmla="*/ 698547 h 800786"/>
                <a:gd name="connsiteX3196" fmla="*/ 1531802 w 2044700"/>
                <a:gd name="connsiteY3196" fmla="*/ 701792 h 800786"/>
                <a:gd name="connsiteX3197" fmla="*/ 1528556 w 2044700"/>
                <a:gd name="connsiteY3197" fmla="*/ 698547 h 800786"/>
                <a:gd name="connsiteX3198" fmla="*/ 1522064 w 2044700"/>
                <a:gd name="connsiteY3198" fmla="*/ 700169 h 800786"/>
                <a:gd name="connsiteX3199" fmla="*/ 1523687 w 2044700"/>
                <a:gd name="connsiteY3199" fmla="*/ 703415 h 800786"/>
                <a:gd name="connsiteX3200" fmla="*/ 1526933 w 2044700"/>
                <a:gd name="connsiteY3200" fmla="*/ 705038 h 800786"/>
                <a:gd name="connsiteX3201" fmla="*/ 1526933 w 2044700"/>
                <a:gd name="connsiteY3201" fmla="*/ 708284 h 800786"/>
                <a:gd name="connsiteX3202" fmla="*/ 1522064 w 2044700"/>
                <a:gd name="connsiteY3202" fmla="*/ 711529 h 800786"/>
                <a:gd name="connsiteX3203" fmla="*/ 1518818 w 2044700"/>
                <a:gd name="connsiteY3203" fmla="*/ 714775 h 800786"/>
                <a:gd name="connsiteX3204" fmla="*/ 1515572 w 2044700"/>
                <a:gd name="connsiteY3204" fmla="*/ 716398 h 800786"/>
                <a:gd name="connsiteX3205" fmla="*/ 1515572 w 2044700"/>
                <a:gd name="connsiteY3205" fmla="*/ 719644 h 800786"/>
                <a:gd name="connsiteX3206" fmla="*/ 1510702 w 2044700"/>
                <a:gd name="connsiteY3206" fmla="*/ 724512 h 800786"/>
                <a:gd name="connsiteX3207" fmla="*/ 1504210 w 2044700"/>
                <a:gd name="connsiteY3207" fmla="*/ 724512 h 800786"/>
                <a:gd name="connsiteX3208" fmla="*/ 1502587 w 2044700"/>
                <a:gd name="connsiteY3208" fmla="*/ 722889 h 800786"/>
                <a:gd name="connsiteX3209" fmla="*/ 1497717 w 2044700"/>
                <a:gd name="connsiteY3209" fmla="*/ 724512 h 800786"/>
                <a:gd name="connsiteX3210" fmla="*/ 1494471 w 2044700"/>
                <a:gd name="connsiteY3210" fmla="*/ 727758 h 800786"/>
                <a:gd name="connsiteX3211" fmla="*/ 1499341 w 2044700"/>
                <a:gd name="connsiteY3211" fmla="*/ 731004 h 800786"/>
                <a:gd name="connsiteX3212" fmla="*/ 1502587 w 2044700"/>
                <a:gd name="connsiteY3212" fmla="*/ 732626 h 800786"/>
                <a:gd name="connsiteX3213" fmla="*/ 1505833 w 2044700"/>
                <a:gd name="connsiteY3213" fmla="*/ 735872 h 800786"/>
                <a:gd name="connsiteX3214" fmla="*/ 1505833 w 2044700"/>
                <a:gd name="connsiteY3214" fmla="*/ 740741 h 800786"/>
                <a:gd name="connsiteX3215" fmla="*/ 1505833 w 2044700"/>
                <a:gd name="connsiteY3215" fmla="*/ 743986 h 800786"/>
                <a:gd name="connsiteX3216" fmla="*/ 1505833 w 2044700"/>
                <a:gd name="connsiteY3216" fmla="*/ 748855 h 800786"/>
                <a:gd name="connsiteX3217" fmla="*/ 1502587 w 2044700"/>
                <a:gd name="connsiteY3217" fmla="*/ 753723 h 800786"/>
                <a:gd name="connsiteX3218" fmla="*/ 1500964 w 2044700"/>
                <a:gd name="connsiteY3218" fmla="*/ 755346 h 800786"/>
                <a:gd name="connsiteX3219" fmla="*/ 1497717 w 2044700"/>
                <a:gd name="connsiteY3219" fmla="*/ 756969 h 800786"/>
                <a:gd name="connsiteX3220" fmla="*/ 1500964 w 2044700"/>
                <a:gd name="connsiteY3220" fmla="*/ 761838 h 800786"/>
                <a:gd name="connsiteX3221" fmla="*/ 1499341 w 2044700"/>
                <a:gd name="connsiteY3221" fmla="*/ 765083 h 800786"/>
                <a:gd name="connsiteX3222" fmla="*/ 1496094 w 2044700"/>
                <a:gd name="connsiteY3222" fmla="*/ 766706 h 800786"/>
                <a:gd name="connsiteX3223" fmla="*/ 1496094 w 2044700"/>
                <a:gd name="connsiteY3223" fmla="*/ 771575 h 800786"/>
                <a:gd name="connsiteX3224" fmla="*/ 1497717 w 2044700"/>
                <a:gd name="connsiteY3224" fmla="*/ 776443 h 800786"/>
                <a:gd name="connsiteX3225" fmla="*/ 1494471 w 2044700"/>
                <a:gd name="connsiteY3225" fmla="*/ 779689 h 800786"/>
                <a:gd name="connsiteX3226" fmla="*/ 1491225 w 2044700"/>
                <a:gd name="connsiteY3226" fmla="*/ 782935 h 800786"/>
                <a:gd name="connsiteX3227" fmla="*/ 1491225 w 2044700"/>
                <a:gd name="connsiteY3227" fmla="*/ 784558 h 800786"/>
                <a:gd name="connsiteX3228" fmla="*/ 1483110 w 2044700"/>
                <a:gd name="connsiteY3228" fmla="*/ 786180 h 800786"/>
                <a:gd name="connsiteX3229" fmla="*/ 1479863 w 2044700"/>
                <a:gd name="connsiteY3229" fmla="*/ 786180 h 800786"/>
                <a:gd name="connsiteX3230" fmla="*/ 1484733 w 2044700"/>
                <a:gd name="connsiteY3230" fmla="*/ 789426 h 800786"/>
                <a:gd name="connsiteX3231" fmla="*/ 1487979 w 2044700"/>
                <a:gd name="connsiteY3231" fmla="*/ 792672 h 800786"/>
                <a:gd name="connsiteX3232" fmla="*/ 1484733 w 2044700"/>
                <a:gd name="connsiteY3232" fmla="*/ 795918 h 800786"/>
                <a:gd name="connsiteX3233" fmla="*/ 1481487 w 2044700"/>
                <a:gd name="connsiteY3233" fmla="*/ 795918 h 800786"/>
                <a:gd name="connsiteX3234" fmla="*/ 1479863 w 2044700"/>
                <a:gd name="connsiteY3234" fmla="*/ 797540 h 800786"/>
                <a:gd name="connsiteX3235" fmla="*/ 1476617 w 2044700"/>
                <a:gd name="connsiteY3235" fmla="*/ 800786 h 800786"/>
                <a:gd name="connsiteX3236" fmla="*/ 1474994 w 2044700"/>
                <a:gd name="connsiteY3236" fmla="*/ 795918 h 800786"/>
                <a:gd name="connsiteX3237" fmla="*/ 1470125 w 2044700"/>
                <a:gd name="connsiteY3237" fmla="*/ 795918 h 800786"/>
                <a:gd name="connsiteX3238" fmla="*/ 1468502 w 2044700"/>
                <a:gd name="connsiteY3238" fmla="*/ 794295 h 800786"/>
                <a:gd name="connsiteX3239" fmla="*/ 1462009 w 2044700"/>
                <a:gd name="connsiteY3239" fmla="*/ 797540 h 800786"/>
                <a:gd name="connsiteX3240" fmla="*/ 1458763 w 2044700"/>
                <a:gd name="connsiteY3240" fmla="*/ 794295 h 800786"/>
                <a:gd name="connsiteX3241" fmla="*/ 1460386 w 2044700"/>
                <a:gd name="connsiteY3241" fmla="*/ 791049 h 800786"/>
                <a:gd name="connsiteX3242" fmla="*/ 1460386 w 2044700"/>
                <a:gd name="connsiteY3242" fmla="*/ 787803 h 800786"/>
                <a:gd name="connsiteX3243" fmla="*/ 1455517 w 2044700"/>
                <a:gd name="connsiteY3243" fmla="*/ 787803 h 800786"/>
                <a:gd name="connsiteX3244" fmla="*/ 1455517 w 2044700"/>
                <a:gd name="connsiteY3244" fmla="*/ 782935 h 800786"/>
                <a:gd name="connsiteX3245" fmla="*/ 1450648 w 2044700"/>
                <a:gd name="connsiteY3245" fmla="*/ 784558 h 800786"/>
                <a:gd name="connsiteX3246" fmla="*/ 1444155 w 2044700"/>
                <a:gd name="connsiteY3246" fmla="*/ 782935 h 800786"/>
                <a:gd name="connsiteX3247" fmla="*/ 1445778 w 2044700"/>
                <a:gd name="connsiteY3247" fmla="*/ 778066 h 800786"/>
                <a:gd name="connsiteX3248" fmla="*/ 1449025 w 2044700"/>
                <a:gd name="connsiteY3248" fmla="*/ 776443 h 800786"/>
                <a:gd name="connsiteX3249" fmla="*/ 1450648 w 2044700"/>
                <a:gd name="connsiteY3249" fmla="*/ 773198 h 800786"/>
                <a:gd name="connsiteX3250" fmla="*/ 1450648 w 2044700"/>
                <a:gd name="connsiteY3250" fmla="*/ 768329 h 800786"/>
                <a:gd name="connsiteX3251" fmla="*/ 1444155 w 2044700"/>
                <a:gd name="connsiteY3251" fmla="*/ 771575 h 800786"/>
                <a:gd name="connsiteX3252" fmla="*/ 1440909 w 2044700"/>
                <a:gd name="connsiteY3252" fmla="*/ 769952 h 800786"/>
                <a:gd name="connsiteX3253" fmla="*/ 1440909 w 2044700"/>
                <a:gd name="connsiteY3253" fmla="*/ 768329 h 800786"/>
                <a:gd name="connsiteX3254" fmla="*/ 1439286 w 2044700"/>
                <a:gd name="connsiteY3254" fmla="*/ 766706 h 800786"/>
                <a:gd name="connsiteX3255" fmla="*/ 1437663 w 2044700"/>
                <a:gd name="connsiteY3255" fmla="*/ 771575 h 800786"/>
                <a:gd name="connsiteX3256" fmla="*/ 1432794 w 2044700"/>
                <a:gd name="connsiteY3256" fmla="*/ 773198 h 800786"/>
                <a:gd name="connsiteX3257" fmla="*/ 1429548 w 2044700"/>
                <a:gd name="connsiteY3257" fmla="*/ 774820 h 800786"/>
                <a:gd name="connsiteX3258" fmla="*/ 1424678 w 2044700"/>
                <a:gd name="connsiteY3258" fmla="*/ 778066 h 800786"/>
                <a:gd name="connsiteX3259" fmla="*/ 1418186 w 2044700"/>
                <a:gd name="connsiteY3259" fmla="*/ 778066 h 800786"/>
                <a:gd name="connsiteX3260" fmla="*/ 1418186 w 2044700"/>
                <a:gd name="connsiteY3260" fmla="*/ 774820 h 800786"/>
                <a:gd name="connsiteX3261" fmla="*/ 1414940 w 2044700"/>
                <a:gd name="connsiteY3261" fmla="*/ 774820 h 800786"/>
                <a:gd name="connsiteX3262" fmla="*/ 1411694 w 2044700"/>
                <a:gd name="connsiteY3262" fmla="*/ 779689 h 800786"/>
                <a:gd name="connsiteX3263" fmla="*/ 1408447 w 2044700"/>
                <a:gd name="connsiteY3263" fmla="*/ 779689 h 800786"/>
                <a:gd name="connsiteX3264" fmla="*/ 1405201 w 2044700"/>
                <a:gd name="connsiteY3264" fmla="*/ 781312 h 800786"/>
                <a:gd name="connsiteX3265" fmla="*/ 1401955 w 2044700"/>
                <a:gd name="connsiteY3265" fmla="*/ 779689 h 800786"/>
                <a:gd name="connsiteX3266" fmla="*/ 1400332 w 2044700"/>
                <a:gd name="connsiteY3266" fmla="*/ 771575 h 800786"/>
                <a:gd name="connsiteX3267" fmla="*/ 1403578 w 2044700"/>
                <a:gd name="connsiteY3267" fmla="*/ 769952 h 800786"/>
                <a:gd name="connsiteX3268" fmla="*/ 1405201 w 2044700"/>
                <a:gd name="connsiteY3268" fmla="*/ 768329 h 800786"/>
                <a:gd name="connsiteX3269" fmla="*/ 1403578 w 2044700"/>
                <a:gd name="connsiteY3269" fmla="*/ 768329 h 800786"/>
                <a:gd name="connsiteX3270" fmla="*/ 1401955 w 2044700"/>
                <a:gd name="connsiteY3270" fmla="*/ 768329 h 800786"/>
                <a:gd name="connsiteX3271" fmla="*/ 1401955 w 2044700"/>
                <a:gd name="connsiteY3271" fmla="*/ 765083 h 800786"/>
                <a:gd name="connsiteX3272" fmla="*/ 1400332 w 2044700"/>
                <a:gd name="connsiteY3272" fmla="*/ 763461 h 800786"/>
                <a:gd name="connsiteX3273" fmla="*/ 1400332 w 2044700"/>
                <a:gd name="connsiteY3273" fmla="*/ 765083 h 800786"/>
                <a:gd name="connsiteX3274" fmla="*/ 1397086 w 2044700"/>
                <a:gd name="connsiteY3274" fmla="*/ 766706 h 800786"/>
                <a:gd name="connsiteX3275" fmla="*/ 1395463 w 2044700"/>
                <a:gd name="connsiteY3275" fmla="*/ 766706 h 800786"/>
                <a:gd name="connsiteX3276" fmla="*/ 1393839 w 2044700"/>
                <a:gd name="connsiteY3276" fmla="*/ 766706 h 800786"/>
                <a:gd name="connsiteX3277" fmla="*/ 1392216 w 2044700"/>
                <a:gd name="connsiteY3277" fmla="*/ 765083 h 800786"/>
                <a:gd name="connsiteX3278" fmla="*/ 1392216 w 2044700"/>
                <a:gd name="connsiteY3278" fmla="*/ 763461 h 800786"/>
                <a:gd name="connsiteX3279" fmla="*/ 1393839 w 2044700"/>
                <a:gd name="connsiteY3279" fmla="*/ 761838 h 800786"/>
                <a:gd name="connsiteX3280" fmla="*/ 1393839 w 2044700"/>
                <a:gd name="connsiteY3280" fmla="*/ 760215 h 800786"/>
                <a:gd name="connsiteX3281" fmla="*/ 1392216 w 2044700"/>
                <a:gd name="connsiteY3281" fmla="*/ 758592 h 800786"/>
                <a:gd name="connsiteX3282" fmla="*/ 1388970 w 2044700"/>
                <a:gd name="connsiteY3282" fmla="*/ 756969 h 800786"/>
                <a:gd name="connsiteX3283" fmla="*/ 1387347 w 2044700"/>
                <a:gd name="connsiteY3283" fmla="*/ 756969 h 800786"/>
                <a:gd name="connsiteX3284" fmla="*/ 1385724 w 2044700"/>
                <a:gd name="connsiteY3284" fmla="*/ 756969 h 800786"/>
                <a:gd name="connsiteX3285" fmla="*/ 1385724 w 2044700"/>
                <a:gd name="connsiteY3285" fmla="*/ 753723 h 800786"/>
                <a:gd name="connsiteX3286" fmla="*/ 1385724 w 2044700"/>
                <a:gd name="connsiteY3286" fmla="*/ 752101 h 800786"/>
                <a:gd name="connsiteX3287" fmla="*/ 1384101 w 2044700"/>
                <a:gd name="connsiteY3287" fmla="*/ 750478 h 800786"/>
                <a:gd name="connsiteX3288" fmla="*/ 1384101 w 2044700"/>
                <a:gd name="connsiteY3288" fmla="*/ 748855 h 800786"/>
                <a:gd name="connsiteX3289" fmla="*/ 1385724 w 2044700"/>
                <a:gd name="connsiteY3289" fmla="*/ 748855 h 800786"/>
                <a:gd name="connsiteX3290" fmla="*/ 1387347 w 2044700"/>
                <a:gd name="connsiteY3290" fmla="*/ 747232 h 800786"/>
                <a:gd name="connsiteX3291" fmla="*/ 1387347 w 2044700"/>
                <a:gd name="connsiteY3291" fmla="*/ 745609 h 800786"/>
                <a:gd name="connsiteX3292" fmla="*/ 1384101 w 2044700"/>
                <a:gd name="connsiteY3292" fmla="*/ 745609 h 800786"/>
                <a:gd name="connsiteX3293" fmla="*/ 1384101 w 2044700"/>
                <a:gd name="connsiteY3293" fmla="*/ 743986 h 800786"/>
                <a:gd name="connsiteX3294" fmla="*/ 1384101 w 2044700"/>
                <a:gd name="connsiteY3294" fmla="*/ 742363 h 800786"/>
                <a:gd name="connsiteX3295" fmla="*/ 1379232 w 2044700"/>
                <a:gd name="connsiteY3295" fmla="*/ 745609 h 800786"/>
                <a:gd name="connsiteX3296" fmla="*/ 1377609 w 2044700"/>
                <a:gd name="connsiteY3296" fmla="*/ 743986 h 800786"/>
                <a:gd name="connsiteX3297" fmla="*/ 1374362 w 2044700"/>
                <a:gd name="connsiteY3297" fmla="*/ 743986 h 800786"/>
                <a:gd name="connsiteX3298" fmla="*/ 1374362 w 2044700"/>
                <a:gd name="connsiteY3298" fmla="*/ 742363 h 800786"/>
                <a:gd name="connsiteX3299" fmla="*/ 1372739 w 2044700"/>
                <a:gd name="connsiteY3299" fmla="*/ 740741 h 800786"/>
                <a:gd name="connsiteX3300" fmla="*/ 1374362 w 2044700"/>
                <a:gd name="connsiteY3300" fmla="*/ 737495 h 800786"/>
                <a:gd name="connsiteX3301" fmla="*/ 1372739 w 2044700"/>
                <a:gd name="connsiteY3301" fmla="*/ 737495 h 800786"/>
                <a:gd name="connsiteX3302" fmla="*/ 1371116 w 2044700"/>
                <a:gd name="connsiteY3302" fmla="*/ 735872 h 800786"/>
                <a:gd name="connsiteX3303" fmla="*/ 1369493 w 2044700"/>
                <a:gd name="connsiteY3303" fmla="*/ 735872 h 800786"/>
                <a:gd name="connsiteX3304" fmla="*/ 1367870 w 2044700"/>
                <a:gd name="connsiteY3304" fmla="*/ 735872 h 800786"/>
                <a:gd name="connsiteX3305" fmla="*/ 1364624 w 2044700"/>
                <a:gd name="connsiteY3305" fmla="*/ 734249 h 800786"/>
                <a:gd name="connsiteX3306" fmla="*/ 1364624 w 2044700"/>
                <a:gd name="connsiteY3306" fmla="*/ 732626 h 800786"/>
                <a:gd name="connsiteX3307" fmla="*/ 1363001 w 2044700"/>
                <a:gd name="connsiteY3307" fmla="*/ 731004 h 800786"/>
                <a:gd name="connsiteX3308" fmla="*/ 1363001 w 2044700"/>
                <a:gd name="connsiteY3308" fmla="*/ 729381 h 800786"/>
                <a:gd name="connsiteX3309" fmla="*/ 1364624 w 2044700"/>
                <a:gd name="connsiteY3309" fmla="*/ 727758 h 800786"/>
                <a:gd name="connsiteX3310" fmla="*/ 1367870 w 2044700"/>
                <a:gd name="connsiteY3310" fmla="*/ 726135 h 800786"/>
                <a:gd name="connsiteX3311" fmla="*/ 1367870 w 2044700"/>
                <a:gd name="connsiteY3311" fmla="*/ 722889 h 800786"/>
                <a:gd name="connsiteX3312" fmla="*/ 1366247 w 2044700"/>
                <a:gd name="connsiteY3312" fmla="*/ 721266 h 800786"/>
                <a:gd name="connsiteX3313" fmla="*/ 1366247 w 2044700"/>
                <a:gd name="connsiteY3313" fmla="*/ 719644 h 800786"/>
                <a:gd name="connsiteX3314" fmla="*/ 1367870 w 2044700"/>
                <a:gd name="connsiteY3314" fmla="*/ 718021 h 800786"/>
                <a:gd name="connsiteX3315" fmla="*/ 1367870 w 2044700"/>
                <a:gd name="connsiteY3315" fmla="*/ 716398 h 800786"/>
                <a:gd name="connsiteX3316" fmla="*/ 1364624 w 2044700"/>
                <a:gd name="connsiteY3316" fmla="*/ 716398 h 800786"/>
                <a:gd name="connsiteX3317" fmla="*/ 1359754 w 2044700"/>
                <a:gd name="connsiteY3317" fmla="*/ 716398 h 800786"/>
                <a:gd name="connsiteX3318" fmla="*/ 1354885 w 2044700"/>
                <a:gd name="connsiteY3318" fmla="*/ 713152 h 800786"/>
                <a:gd name="connsiteX3319" fmla="*/ 1358131 w 2044700"/>
                <a:gd name="connsiteY3319" fmla="*/ 711529 h 800786"/>
                <a:gd name="connsiteX3320" fmla="*/ 1356508 w 2044700"/>
                <a:gd name="connsiteY3320" fmla="*/ 711529 h 800786"/>
                <a:gd name="connsiteX3321" fmla="*/ 1353262 w 2044700"/>
                <a:gd name="connsiteY3321" fmla="*/ 709906 h 800786"/>
                <a:gd name="connsiteX3322" fmla="*/ 1350016 w 2044700"/>
                <a:gd name="connsiteY3322" fmla="*/ 709906 h 800786"/>
                <a:gd name="connsiteX3323" fmla="*/ 1353262 w 2044700"/>
                <a:gd name="connsiteY3323" fmla="*/ 706661 h 800786"/>
                <a:gd name="connsiteX3324" fmla="*/ 1350016 w 2044700"/>
                <a:gd name="connsiteY3324" fmla="*/ 705038 h 800786"/>
                <a:gd name="connsiteX3325" fmla="*/ 1351639 w 2044700"/>
                <a:gd name="connsiteY3325" fmla="*/ 701792 h 800786"/>
                <a:gd name="connsiteX3326" fmla="*/ 1351639 w 2044700"/>
                <a:gd name="connsiteY3326" fmla="*/ 700169 h 800786"/>
                <a:gd name="connsiteX3327" fmla="*/ 1350016 w 2044700"/>
                <a:gd name="connsiteY3327" fmla="*/ 698547 h 800786"/>
                <a:gd name="connsiteX3328" fmla="*/ 1346770 w 2044700"/>
                <a:gd name="connsiteY3328" fmla="*/ 698547 h 800786"/>
                <a:gd name="connsiteX3329" fmla="*/ 1343524 w 2044700"/>
                <a:gd name="connsiteY3329" fmla="*/ 700169 h 800786"/>
                <a:gd name="connsiteX3330" fmla="*/ 1341900 w 2044700"/>
                <a:gd name="connsiteY3330" fmla="*/ 698547 h 800786"/>
                <a:gd name="connsiteX3331" fmla="*/ 1343524 w 2044700"/>
                <a:gd name="connsiteY3331" fmla="*/ 693678 h 800786"/>
                <a:gd name="connsiteX3332" fmla="*/ 1345147 w 2044700"/>
                <a:gd name="connsiteY3332" fmla="*/ 692055 h 800786"/>
                <a:gd name="connsiteX3333" fmla="*/ 1348393 w 2044700"/>
                <a:gd name="connsiteY3333" fmla="*/ 692055 h 800786"/>
                <a:gd name="connsiteX3334" fmla="*/ 1350016 w 2044700"/>
                <a:gd name="connsiteY3334" fmla="*/ 690432 h 800786"/>
                <a:gd name="connsiteX3335" fmla="*/ 1351639 w 2044700"/>
                <a:gd name="connsiteY3335" fmla="*/ 685564 h 800786"/>
                <a:gd name="connsiteX3336" fmla="*/ 1354885 w 2044700"/>
                <a:gd name="connsiteY3336" fmla="*/ 685564 h 800786"/>
                <a:gd name="connsiteX3337" fmla="*/ 1358131 w 2044700"/>
                <a:gd name="connsiteY3337" fmla="*/ 685564 h 800786"/>
                <a:gd name="connsiteX3338" fmla="*/ 1359754 w 2044700"/>
                <a:gd name="connsiteY3338" fmla="*/ 685564 h 800786"/>
                <a:gd name="connsiteX3339" fmla="*/ 1359754 w 2044700"/>
                <a:gd name="connsiteY3339" fmla="*/ 680695 h 800786"/>
                <a:gd name="connsiteX3340" fmla="*/ 1361378 w 2044700"/>
                <a:gd name="connsiteY3340" fmla="*/ 679072 h 800786"/>
                <a:gd name="connsiteX3341" fmla="*/ 1363001 w 2044700"/>
                <a:gd name="connsiteY3341" fmla="*/ 679072 h 800786"/>
                <a:gd name="connsiteX3342" fmla="*/ 1366247 w 2044700"/>
                <a:gd name="connsiteY3342" fmla="*/ 680695 h 800786"/>
                <a:gd name="connsiteX3343" fmla="*/ 1369493 w 2044700"/>
                <a:gd name="connsiteY3343" fmla="*/ 680695 h 800786"/>
                <a:gd name="connsiteX3344" fmla="*/ 1372739 w 2044700"/>
                <a:gd name="connsiteY3344" fmla="*/ 680695 h 800786"/>
                <a:gd name="connsiteX3345" fmla="*/ 1372739 w 2044700"/>
                <a:gd name="connsiteY3345" fmla="*/ 679072 h 800786"/>
                <a:gd name="connsiteX3346" fmla="*/ 1367870 w 2044700"/>
                <a:gd name="connsiteY3346" fmla="*/ 675827 h 800786"/>
                <a:gd name="connsiteX3347" fmla="*/ 1366247 w 2044700"/>
                <a:gd name="connsiteY3347" fmla="*/ 672581 h 800786"/>
                <a:gd name="connsiteX3348" fmla="*/ 1367870 w 2044700"/>
                <a:gd name="connsiteY3348" fmla="*/ 669335 h 800786"/>
                <a:gd name="connsiteX3349" fmla="*/ 1364624 w 2044700"/>
                <a:gd name="connsiteY3349" fmla="*/ 666090 h 800786"/>
                <a:gd name="connsiteX3350" fmla="*/ 1363001 w 2044700"/>
                <a:gd name="connsiteY3350" fmla="*/ 666090 h 800786"/>
                <a:gd name="connsiteX3351" fmla="*/ 1359754 w 2044700"/>
                <a:gd name="connsiteY3351" fmla="*/ 666090 h 800786"/>
                <a:gd name="connsiteX3352" fmla="*/ 1356508 w 2044700"/>
                <a:gd name="connsiteY3352" fmla="*/ 664467 h 800786"/>
                <a:gd name="connsiteX3353" fmla="*/ 1353262 w 2044700"/>
                <a:gd name="connsiteY3353" fmla="*/ 659598 h 800786"/>
                <a:gd name="connsiteX3354" fmla="*/ 1351639 w 2044700"/>
                <a:gd name="connsiteY3354" fmla="*/ 656352 h 800786"/>
                <a:gd name="connsiteX3355" fmla="*/ 1351639 w 2044700"/>
                <a:gd name="connsiteY3355" fmla="*/ 661221 h 800786"/>
                <a:gd name="connsiteX3356" fmla="*/ 1351639 w 2044700"/>
                <a:gd name="connsiteY3356" fmla="*/ 664467 h 800786"/>
                <a:gd name="connsiteX3357" fmla="*/ 1350016 w 2044700"/>
                <a:gd name="connsiteY3357" fmla="*/ 667712 h 800786"/>
                <a:gd name="connsiteX3358" fmla="*/ 1346770 w 2044700"/>
                <a:gd name="connsiteY3358" fmla="*/ 666090 h 800786"/>
                <a:gd name="connsiteX3359" fmla="*/ 1345147 w 2044700"/>
                <a:gd name="connsiteY3359" fmla="*/ 667712 h 800786"/>
                <a:gd name="connsiteX3360" fmla="*/ 1341900 w 2044700"/>
                <a:gd name="connsiteY3360" fmla="*/ 669335 h 800786"/>
                <a:gd name="connsiteX3361" fmla="*/ 1341900 w 2044700"/>
                <a:gd name="connsiteY3361" fmla="*/ 672581 h 800786"/>
                <a:gd name="connsiteX3362" fmla="*/ 1340277 w 2044700"/>
                <a:gd name="connsiteY3362" fmla="*/ 674204 h 800786"/>
                <a:gd name="connsiteX3363" fmla="*/ 1338654 w 2044700"/>
                <a:gd name="connsiteY3363" fmla="*/ 674204 h 800786"/>
                <a:gd name="connsiteX3364" fmla="*/ 1337031 w 2044700"/>
                <a:gd name="connsiteY3364" fmla="*/ 677449 h 800786"/>
                <a:gd name="connsiteX3365" fmla="*/ 1335408 w 2044700"/>
                <a:gd name="connsiteY3365" fmla="*/ 679072 h 800786"/>
                <a:gd name="connsiteX3366" fmla="*/ 1335408 w 2044700"/>
                <a:gd name="connsiteY3366" fmla="*/ 680695 h 800786"/>
                <a:gd name="connsiteX3367" fmla="*/ 1332162 w 2044700"/>
                <a:gd name="connsiteY3367" fmla="*/ 682318 h 800786"/>
                <a:gd name="connsiteX3368" fmla="*/ 1330539 w 2044700"/>
                <a:gd name="connsiteY3368" fmla="*/ 679072 h 800786"/>
                <a:gd name="connsiteX3369" fmla="*/ 1328916 w 2044700"/>
                <a:gd name="connsiteY3369" fmla="*/ 677449 h 800786"/>
                <a:gd name="connsiteX3370" fmla="*/ 1328916 w 2044700"/>
                <a:gd name="connsiteY3370" fmla="*/ 674204 h 800786"/>
                <a:gd name="connsiteX3371" fmla="*/ 1330539 w 2044700"/>
                <a:gd name="connsiteY3371" fmla="*/ 672581 h 800786"/>
                <a:gd name="connsiteX3372" fmla="*/ 1332162 w 2044700"/>
                <a:gd name="connsiteY3372" fmla="*/ 669335 h 800786"/>
                <a:gd name="connsiteX3373" fmla="*/ 1335408 w 2044700"/>
                <a:gd name="connsiteY3373" fmla="*/ 667712 h 800786"/>
                <a:gd name="connsiteX3374" fmla="*/ 1337031 w 2044700"/>
                <a:gd name="connsiteY3374" fmla="*/ 667712 h 800786"/>
                <a:gd name="connsiteX3375" fmla="*/ 1340277 w 2044700"/>
                <a:gd name="connsiteY3375" fmla="*/ 666090 h 800786"/>
                <a:gd name="connsiteX3376" fmla="*/ 1341900 w 2044700"/>
                <a:gd name="connsiteY3376" fmla="*/ 664467 h 800786"/>
                <a:gd name="connsiteX3377" fmla="*/ 1340277 w 2044700"/>
                <a:gd name="connsiteY3377" fmla="*/ 662844 h 800786"/>
                <a:gd name="connsiteX3378" fmla="*/ 1333785 w 2044700"/>
                <a:gd name="connsiteY3378" fmla="*/ 662844 h 800786"/>
                <a:gd name="connsiteX3379" fmla="*/ 1332162 w 2044700"/>
                <a:gd name="connsiteY3379" fmla="*/ 666090 h 800786"/>
                <a:gd name="connsiteX3380" fmla="*/ 1330539 w 2044700"/>
                <a:gd name="connsiteY3380" fmla="*/ 666090 h 800786"/>
                <a:gd name="connsiteX3381" fmla="*/ 1328916 w 2044700"/>
                <a:gd name="connsiteY3381" fmla="*/ 664467 h 800786"/>
                <a:gd name="connsiteX3382" fmla="*/ 1330539 w 2044700"/>
                <a:gd name="connsiteY3382" fmla="*/ 651484 h 800786"/>
                <a:gd name="connsiteX3383" fmla="*/ 1328916 w 2044700"/>
                <a:gd name="connsiteY3383" fmla="*/ 648238 h 800786"/>
                <a:gd name="connsiteX3384" fmla="*/ 1330539 w 2044700"/>
                <a:gd name="connsiteY3384" fmla="*/ 648238 h 800786"/>
                <a:gd name="connsiteX3385" fmla="*/ 1333785 w 2044700"/>
                <a:gd name="connsiteY3385" fmla="*/ 644992 h 800786"/>
                <a:gd name="connsiteX3386" fmla="*/ 1335408 w 2044700"/>
                <a:gd name="connsiteY3386" fmla="*/ 643370 h 800786"/>
                <a:gd name="connsiteX3387" fmla="*/ 1337031 w 2044700"/>
                <a:gd name="connsiteY3387" fmla="*/ 641747 h 800786"/>
                <a:gd name="connsiteX3388" fmla="*/ 1338654 w 2044700"/>
                <a:gd name="connsiteY3388" fmla="*/ 641747 h 800786"/>
                <a:gd name="connsiteX3389" fmla="*/ 1340277 w 2044700"/>
                <a:gd name="connsiteY3389" fmla="*/ 640124 h 800786"/>
                <a:gd name="connsiteX3390" fmla="*/ 1343524 w 2044700"/>
                <a:gd name="connsiteY3390" fmla="*/ 640124 h 800786"/>
                <a:gd name="connsiteX3391" fmla="*/ 1346770 w 2044700"/>
                <a:gd name="connsiteY3391" fmla="*/ 641747 h 800786"/>
                <a:gd name="connsiteX3392" fmla="*/ 1348393 w 2044700"/>
                <a:gd name="connsiteY3392" fmla="*/ 641747 h 800786"/>
                <a:gd name="connsiteX3393" fmla="*/ 1350016 w 2044700"/>
                <a:gd name="connsiteY3393" fmla="*/ 640124 h 800786"/>
                <a:gd name="connsiteX3394" fmla="*/ 1348393 w 2044700"/>
                <a:gd name="connsiteY3394" fmla="*/ 640124 h 800786"/>
                <a:gd name="connsiteX3395" fmla="*/ 1343524 w 2044700"/>
                <a:gd name="connsiteY3395" fmla="*/ 640124 h 800786"/>
                <a:gd name="connsiteX3396" fmla="*/ 1340277 w 2044700"/>
                <a:gd name="connsiteY3396" fmla="*/ 638501 h 800786"/>
                <a:gd name="connsiteX3397" fmla="*/ 1337031 w 2044700"/>
                <a:gd name="connsiteY3397" fmla="*/ 640124 h 800786"/>
                <a:gd name="connsiteX3398" fmla="*/ 1332162 w 2044700"/>
                <a:gd name="connsiteY3398" fmla="*/ 643370 h 800786"/>
                <a:gd name="connsiteX3399" fmla="*/ 1330539 w 2044700"/>
                <a:gd name="connsiteY3399" fmla="*/ 644992 h 800786"/>
                <a:gd name="connsiteX3400" fmla="*/ 1328916 w 2044700"/>
                <a:gd name="connsiteY3400" fmla="*/ 646615 h 800786"/>
                <a:gd name="connsiteX3401" fmla="*/ 1325669 w 2044700"/>
                <a:gd name="connsiteY3401" fmla="*/ 648238 h 800786"/>
                <a:gd name="connsiteX3402" fmla="*/ 1322423 w 2044700"/>
                <a:gd name="connsiteY3402" fmla="*/ 646615 h 800786"/>
                <a:gd name="connsiteX3403" fmla="*/ 1320800 w 2044700"/>
                <a:gd name="connsiteY3403" fmla="*/ 644992 h 800786"/>
                <a:gd name="connsiteX3404" fmla="*/ 1317554 w 2044700"/>
                <a:gd name="connsiteY3404" fmla="*/ 643370 h 800786"/>
                <a:gd name="connsiteX3405" fmla="*/ 1314307 w 2044700"/>
                <a:gd name="connsiteY3405" fmla="*/ 643370 h 800786"/>
                <a:gd name="connsiteX3406" fmla="*/ 1314307 w 2044700"/>
                <a:gd name="connsiteY3406" fmla="*/ 640124 h 800786"/>
                <a:gd name="connsiteX3407" fmla="*/ 1314307 w 2044700"/>
                <a:gd name="connsiteY3407" fmla="*/ 638501 h 800786"/>
                <a:gd name="connsiteX3408" fmla="*/ 1317554 w 2044700"/>
                <a:gd name="connsiteY3408" fmla="*/ 636878 h 800786"/>
                <a:gd name="connsiteX3409" fmla="*/ 1322423 w 2044700"/>
                <a:gd name="connsiteY3409" fmla="*/ 635255 h 800786"/>
                <a:gd name="connsiteX3410" fmla="*/ 1324046 w 2044700"/>
                <a:gd name="connsiteY3410" fmla="*/ 635255 h 800786"/>
                <a:gd name="connsiteX3411" fmla="*/ 1327292 w 2044700"/>
                <a:gd name="connsiteY3411" fmla="*/ 635255 h 800786"/>
                <a:gd name="connsiteX3412" fmla="*/ 1330539 w 2044700"/>
                <a:gd name="connsiteY3412" fmla="*/ 633633 h 800786"/>
                <a:gd name="connsiteX3413" fmla="*/ 1332162 w 2044700"/>
                <a:gd name="connsiteY3413" fmla="*/ 632010 h 800786"/>
                <a:gd name="connsiteX3414" fmla="*/ 1330539 w 2044700"/>
                <a:gd name="connsiteY3414" fmla="*/ 632010 h 800786"/>
                <a:gd name="connsiteX3415" fmla="*/ 1324046 w 2044700"/>
                <a:gd name="connsiteY3415" fmla="*/ 632010 h 800786"/>
                <a:gd name="connsiteX3416" fmla="*/ 1322423 w 2044700"/>
                <a:gd name="connsiteY3416" fmla="*/ 633633 h 800786"/>
                <a:gd name="connsiteX3417" fmla="*/ 1315930 w 2044700"/>
                <a:gd name="connsiteY3417" fmla="*/ 633633 h 800786"/>
                <a:gd name="connsiteX3418" fmla="*/ 1312684 w 2044700"/>
                <a:gd name="connsiteY3418" fmla="*/ 633633 h 800786"/>
                <a:gd name="connsiteX3419" fmla="*/ 1311061 w 2044700"/>
                <a:gd name="connsiteY3419" fmla="*/ 633633 h 800786"/>
                <a:gd name="connsiteX3420" fmla="*/ 1311061 w 2044700"/>
                <a:gd name="connsiteY3420" fmla="*/ 630387 h 800786"/>
                <a:gd name="connsiteX3421" fmla="*/ 1311061 w 2044700"/>
                <a:gd name="connsiteY3421" fmla="*/ 628764 h 800786"/>
                <a:gd name="connsiteX3422" fmla="*/ 1314307 w 2044700"/>
                <a:gd name="connsiteY3422" fmla="*/ 627141 h 800786"/>
                <a:gd name="connsiteX3423" fmla="*/ 1319177 w 2044700"/>
                <a:gd name="connsiteY3423" fmla="*/ 625518 h 800786"/>
                <a:gd name="connsiteX3424" fmla="*/ 1322423 w 2044700"/>
                <a:gd name="connsiteY3424" fmla="*/ 622273 h 800786"/>
                <a:gd name="connsiteX3425" fmla="*/ 1327292 w 2044700"/>
                <a:gd name="connsiteY3425" fmla="*/ 619027 h 800786"/>
                <a:gd name="connsiteX3426" fmla="*/ 1330539 w 2044700"/>
                <a:gd name="connsiteY3426" fmla="*/ 615781 h 800786"/>
                <a:gd name="connsiteX3427" fmla="*/ 1335408 w 2044700"/>
                <a:gd name="connsiteY3427" fmla="*/ 612535 h 800786"/>
                <a:gd name="connsiteX3428" fmla="*/ 1345147 w 2044700"/>
                <a:gd name="connsiteY3428" fmla="*/ 609290 h 800786"/>
                <a:gd name="connsiteX3429" fmla="*/ 1348393 w 2044700"/>
                <a:gd name="connsiteY3429" fmla="*/ 607667 h 800786"/>
                <a:gd name="connsiteX3430" fmla="*/ 1350016 w 2044700"/>
                <a:gd name="connsiteY3430" fmla="*/ 607667 h 800786"/>
                <a:gd name="connsiteX3431" fmla="*/ 1354885 w 2044700"/>
                <a:gd name="connsiteY3431" fmla="*/ 607667 h 800786"/>
                <a:gd name="connsiteX3432" fmla="*/ 1356508 w 2044700"/>
                <a:gd name="connsiteY3432" fmla="*/ 604421 h 800786"/>
                <a:gd name="connsiteX3433" fmla="*/ 1353262 w 2044700"/>
                <a:gd name="connsiteY3433" fmla="*/ 604421 h 800786"/>
                <a:gd name="connsiteX3434" fmla="*/ 1346770 w 2044700"/>
                <a:gd name="connsiteY3434" fmla="*/ 606044 h 800786"/>
                <a:gd name="connsiteX3435" fmla="*/ 1341900 w 2044700"/>
                <a:gd name="connsiteY3435" fmla="*/ 607667 h 800786"/>
                <a:gd name="connsiteX3436" fmla="*/ 1338654 w 2044700"/>
                <a:gd name="connsiteY3436" fmla="*/ 609290 h 800786"/>
                <a:gd name="connsiteX3437" fmla="*/ 1333785 w 2044700"/>
                <a:gd name="connsiteY3437" fmla="*/ 612535 h 800786"/>
                <a:gd name="connsiteX3438" fmla="*/ 1327292 w 2044700"/>
                <a:gd name="connsiteY3438" fmla="*/ 617404 h 800786"/>
                <a:gd name="connsiteX3439" fmla="*/ 1325669 w 2044700"/>
                <a:gd name="connsiteY3439" fmla="*/ 617404 h 800786"/>
                <a:gd name="connsiteX3440" fmla="*/ 1319177 w 2044700"/>
                <a:gd name="connsiteY3440" fmla="*/ 623895 h 800786"/>
                <a:gd name="connsiteX3441" fmla="*/ 1311061 w 2044700"/>
                <a:gd name="connsiteY3441" fmla="*/ 625518 h 800786"/>
                <a:gd name="connsiteX3442" fmla="*/ 1307815 w 2044700"/>
                <a:gd name="connsiteY3442" fmla="*/ 625518 h 800786"/>
                <a:gd name="connsiteX3443" fmla="*/ 1306192 w 2044700"/>
                <a:gd name="connsiteY3443" fmla="*/ 625518 h 800786"/>
                <a:gd name="connsiteX3444" fmla="*/ 1304569 w 2044700"/>
                <a:gd name="connsiteY3444" fmla="*/ 623895 h 800786"/>
                <a:gd name="connsiteX3445" fmla="*/ 1306192 w 2044700"/>
                <a:gd name="connsiteY3445" fmla="*/ 619027 h 800786"/>
                <a:gd name="connsiteX3446" fmla="*/ 1307815 w 2044700"/>
                <a:gd name="connsiteY3446" fmla="*/ 615781 h 800786"/>
                <a:gd name="connsiteX3447" fmla="*/ 1311061 w 2044700"/>
                <a:gd name="connsiteY3447" fmla="*/ 614158 h 800786"/>
                <a:gd name="connsiteX3448" fmla="*/ 1312684 w 2044700"/>
                <a:gd name="connsiteY3448" fmla="*/ 614158 h 800786"/>
                <a:gd name="connsiteX3449" fmla="*/ 1315930 w 2044700"/>
                <a:gd name="connsiteY3449" fmla="*/ 612535 h 800786"/>
                <a:gd name="connsiteX3450" fmla="*/ 1320800 w 2044700"/>
                <a:gd name="connsiteY3450" fmla="*/ 610913 h 800786"/>
                <a:gd name="connsiteX3451" fmla="*/ 1325669 w 2044700"/>
                <a:gd name="connsiteY3451" fmla="*/ 607667 h 800786"/>
                <a:gd name="connsiteX3452" fmla="*/ 1325669 w 2044700"/>
                <a:gd name="connsiteY3452" fmla="*/ 604421 h 800786"/>
                <a:gd name="connsiteX3453" fmla="*/ 1322423 w 2044700"/>
                <a:gd name="connsiteY3453" fmla="*/ 602798 h 800786"/>
                <a:gd name="connsiteX3454" fmla="*/ 1314307 w 2044700"/>
                <a:gd name="connsiteY3454" fmla="*/ 606044 h 800786"/>
                <a:gd name="connsiteX3455" fmla="*/ 1309438 w 2044700"/>
                <a:gd name="connsiteY3455" fmla="*/ 606044 h 800786"/>
                <a:gd name="connsiteX3456" fmla="*/ 1306192 w 2044700"/>
                <a:gd name="connsiteY3456" fmla="*/ 602798 h 800786"/>
                <a:gd name="connsiteX3457" fmla="*/ 1304569 w 2044700"/>
                <a:gd name="connsiteY3457" fmla="*/ 601176 h 800786"/>
                <a:gd name="connsiteX3458" fmla="*/ 1302946 w 2044700"/>
                <a:gd name="connsiteY3458" fmla="*/ 599553 h 800786"/>
                <a:gd name="connsiteX3459" fmla="*/ 1304569 w 2044700"/>
                <a:gd name="connsiteY3459" fmla="*/ 596307 h 800786"/>
                <a:gd name="connsiteX3460" fmla="*/ 1306192 w 2044700"/>
                <a:gd name="connsiteY3460" fmla="*/ 596307 h 800786"/>
                <a:gd name="connsiteX3461" fmla="*/ 1311061 w 2044700"/>
                <a:gd name="connsiteY3461" fmla="*/ 594684 h 800786"/>
                <a:gd name="connsiteX3462" fmla="*/ 1314307 w 2044700"/>
                <a:gd name="connsiteY3462" fmla="*/ 596307 h 800786"/>
                <a:gd name="connsiteX3463" fmla="*/ 1319177 w 2044700"/>
                <a:gd name="connsiteY3463" fmla="*/ 596307 h 800786"/>
                <a:gd name="connsiteX3464" fmla="*/ 1320800 w 2044700"/>
                <a:gd name="connsiteY3464" fmla="*/ 594684 h 800786"/>
                <a:gd name="connsiteX3465" fmla="*/ 1324046 w 2044700"/>
                <a:gd name="connsiteY3465" fmla="*/ 594684 h 800786"/>
                <a:gd name="connsiteX3466" fmla="*/ 1325669 w 2044700"/>
                <a:gd name="connsiteY3466" fmla="*/ 593061 h 800786"/>
                <a:gd name="connsiteX3467" fmla="*/ 1328916 w 2044700"/>
                <a:gd name="connsiteY3467" fmla="*/ 593061 h 800786"/>
                <a:gd name="connsiteX3468" fmla="*/ 1332162 w 2044700"/>
                <a:gd name="connsiteY3468" fmla="*/ 594684 h 800786"/>
                <a:gd name="connsiteX3469" fmla="*/ 1335408 w 2044700"/>
                <a:gd name="connsiteY3469" fmla="*/ 594684 h 800786"/>
                <a:gd name="connsiteX3470" fmla="*/ 1340277 w 2044700"/>
                <a:gd name="connsiteY3470" fmla="*/ 594684 h 800786"/>
                <a:gd name="connsiteX3471" fmla="*/ 1340277 w 2044700"/>
                <a:gd name="connsiteY3471" fmla="*/ 596307 h 800786"/>
                <a:gd name="connsiteX3472" fmla="*/ 1345147 w 2044700"/>
                <a:gd name="connsiteY3472" fmla="*/ 599553 h 800786"/>
                <a:gd name="connsiteX3473" fmla="*/ 1346770 w 2044700"/>
                <a:gd name="connsiteY3473" fmla="*/ 599553 h 800786"/>
                <a:gd name="connsiteX3474" fmla="*/ 1348393 w 2044700"/>
                <a:gd name="connsiteY3474" fmla="*/ 599553 h 800786"/>
                <a:gd name="connsiteX3475" fmla="*/ 1350016 w 2044700"/>
                <a:gd name="connsiteY3475" fmla="*/ 599553 h 800786"/>
                <a:gd name="connsiteX3476" fmla="*/ 1351639 w 2044700"/>
                <a:gd name="connsiteY3476" fmla="*/ 599553 h 800786"/>
                <a:gd name="connsiteX3477" fmla="*/ 1353262 w 2044700"/>
                <a:gd name="connsiteY3477" fmla="*/ 599553 h 800786"/>
                <a:gd name="connsiteX3478" fmla="*/ 1358131 w 2044700"/>
                <a:gd name="connsiteY3478" fmla="*/ 597930 h 800786"/>
                <a:gd name="connsiteX3479" fmla="*/ 1359754 w 2044700"/>
                <a:gd name="connsiteY3479" fmla="*/ 597930 h 800786"/>
                <a:gd name="connsiteX3480" fmla="*/ 1359754 w 2044700"/>
                <a:gd name="connsiteY3480" fmla="*/ 596307 h 800786"/>
                <a:gd name="connsiteX3481" fmla="*/ 1353262 w 2044700"/>
                <a:gd name="connsiteY3481" fmla="*/ 596307 h 800786"/>
                <a:gd name="connsiteX3482" fmla="*/ 1350016 w 2044700"/>
                <a:gd name="connsiteY3482" fmla="*/ 596307 h 800786"/>
                <a:gd name="connsiteX3483" fmla="*/ 1345147 w 2044700"/>
                <a:gd name="connsiteY3483" fmla="*/ 597930 h 800786"/>
                <a:gd name="connsiteX3484" fmla="*/ 1345147 w 2044700"/>
                <a:gd name="connsiteY3484" fmla="*/ 596307 h 800786"/>
                <a:gd name="connsiteX3485" fmla="*/ 1341900 w 2044700"/>
                <a:gd name="connsiteY3485" fmla="*/ 596307 h 800786"/>
                <a:gd name="connsiteX3486" fmla="*/ 1343524 w 2044700"/>
                <a:gd name="connsiteY3486" fmla="*/ 594684 h 800786"/>
                <a:gd name="connsiteX3487" fmla="*/ 1341900 w 2044700"/>
                <a:gd name="connsiteY3487" fmla="*/ 593061 h 800786"/>
                <a:gd name="connsiteX3488" fmla="*/ 1340277 w 2044700"/>
                <a:gd name="connsiteY3488" fmla="*/ 593061 h 800786"/>
                <a:gd name="connsiteX3489" fmla="*/ 1337031 w 2044700"/>
                <a:gd name="connsiteY3489" fmla="*/ 591438 h 800786"/>
                <a:gd name="connsiteX3490" fmla="*/ 1333785 w 2044700"/>
                <a:gd name="connsiteY3490" fmla="*/ 593061 h 800786"/>
                <a:gd name="connsiteX3491" fmla="*/ 1332162 w 2044700"/>
                <a:gd name="connsiteY3491" fmla="*/ 593061 h 800786"/>
                <a:gd name="connsiteX3492" fmla="*/ 1332162 w 2044700"/>
                <a:gd name="connsiteY3492" fmla="*/ 591438 h 800786"/>
                <a:gd name="connsiteX3493" fmla="*/ 1328916 w 2044700"/>
                <a:gd name="connsiteY3493" fmla="*/ 591438 h 800786"/>
                <a:gd name="connsiteX3494" fmla="*/ 1320800 w 2044700"/>
                <a:gd name="connsiteY3494" fmla="*/ 593061 h 800786"/>
                <a:gd name="connsiteX3495" fmla="*/ 1319177 w 2044700"/>
                <a:gd name="connsiteY3495" fmla="*/ 593061 h 800786"/>
                <a:gd name="connsiteX3496" fmla="*/ 1317554 w 2044700"/>
                <a:gd name="connsiteY3496" fmla="*/ 593061 h 800786"/>
                <a:gd name="connsiteX3497" fmla="*/ 1314307 w 2044700"/>
                <a:gd name="connsiteY3497" fmla="*/ 593061 h 800786"/>
                <a:gd name="connsiteX3498" fmla="*/ 1311061 w 2044700"/>
                <a:gd name="connsiteY3498" fmla="*/ 593061 h 800786"/>
                <a:gd name="connsiteX3499" fmla="*/ 1307815 w 2044700"/>
                <a:gd name="connsiteY3499" fmla="*/ 594684 h 800786"/>
                <a:gd name="connsiteX3500" fmla="*/ 1302946 w 2044700"/>
                <a:gd name="connsiteY3500" fmla="*/ 594684 h 800786"/>
                <a:gd name="connsiteX3501" fmla="*/ 1299700 w 2044700"/>
                <a:gd name="connsiteY3501" fmla="*/ 594684 h 800786"/>
                <a:gd name="connsiteX3502" fmla="*/ 1299700 w 2044700"/>
                <a:gd name="connsiteY3502" fmla="*/ 593061 h 800786"/>
                <a:gd name="connsiteX3503" fmla="*/ 1299700 w 2044700"/>
                <a:gd name="connsiteY3503" fmla="*/ 591438 h 800786"/>
                <a:gd name="connsiteX3504" fmla="*/ 1307815 w 2044700"/>
                <a:gd name="connsiteY3504" fmla="*/ 586570 h 800786"/>
                <a:gd name="connsiteX3505" fmla="*/ 1309438 w 2044700"/>
                <a:gd name="connsiteY3505" fmla="*/ 584947 h 800786"/>
                <a:gd name="connsiteX3506" fmla="*/ 1311061 w 2044700"/>
                <a:gd name="connsiteY3506" fmla="*/ 583324 h 800786"/>
                <a:gd name="connsiteX3507" fmla="*/ 1312684 w 2044700"/>
                <a:gd name="connsiteY3507" fmla="*/ 583324 h 800786"/>
                <a:gd name="connsiteX3508" fmla="*/ 1317554 w 2044700"/>
                <a:gd name="connsiteY3508" fmla="*/ 581701 h 800786"/>
                <a:gd name="connsiteX3509" fmla="*/ 1320800 w 2044700"/>
                <a:gd name="connsiteY3509" fmla="*/ 581701 h 800786"/>
                <a:gd name="connsiteX3510" fmla="*/ 1327292 w 2044700"/>
                <a:gd name="connsiteY3510" fmla="*/ 581701 h 800786"/>
                <a:gd name="connsiteX3511" fmla="*/ 1328916 w 2044700"/>
                <a:gd name="connsiteY3511" fmla="*/ 581701 h 800786"/>
                <a:gd name="connsiteX3512" fmla="*/ 1333785 w 2044700"/>
                <a:gd name="connsiteY3512" fmla="*/ 584947 h 800786"/>
                <a:gd name="connsiteX3513" fmla="*/ 1335408 w 2044700"/>
                <a:gd name="connsiteY3513" fmla="*/ 584947 h 800786"/>
                <a:gd name="connsiteX3514" fmla="*/ 1338654 w 2044700"/>
                <a:gd name="connsiteY3514" fmla="*/ 584947 h 800786"/>
                <a:gd name="connsiteX3515" fmla="*/ 1340277 w 2044700"/>
                <a:gd name="connsiteY3515" fmla="*/ 584947 h 800786"/>
                <a:gd name="connsiteX3516" fmla="*/ 1343524 w 2044700"/>
                <a:gd name="connsiteY3516" fmla="*/ 584947 h 800786"/>
                <a:gd name="connsiteX3517" fmla="*/ 1345147 w 2044700"/>
                <a:gd name="connsiteY3517" fmla="*/ 584947 h 800786"/>
                <a:gd name="connsiteX3518" fmla="*/ 1345147 w 2044700"/>
                <a:gd name="connsiteY3518" fmla="*/ 586570 h 800786"/>
                <a:gd name="connsiteX3519" fmla="*/ 1346770 w 2044700"/>
                <a:gd name="connsiteY3519" fmla="*/ 586570 h 800786"/>
                <a:gd name="connsiteX3520" fmla="*/ 1351639 w 2044700"/>
                <a:gd name="connsiteY3520" fmla="*/ 589816 h 800786"/>
                <a:gd name="connsiteX3521" fmla="*/ 1353262 w 2044700"/>
                <a:gd name="connsiteY3521" fmla="*/ 588193 h 800786"/>
                <a:gd name="connsiteX3522" fmla="*/ 1358131 w 2044700"/>
                <a:gd name="connsiteY3522" fmla="*/ 588193 h 800786"/>
                <a:gd name="connsiteX3523" fmla="*/ 1363001 w 2044700"/>
                <a:gd name="connsiteY3523" fmla="*/ 588193 h 800786"/>
                <a:gd name="connsiteX3524" fmla="*/ 1359754 w 2044700"/>
                <a:gd name="connsiteY3524" fmla="*/ 586570 h 800786"/>
                <a:gd name="connsiteX3525" fmla="*/ 1356508 w 2044700"/>
                <a:gd name="connsiteY3525" fmla="*/ 586570 h 800786"/>
                <a:gd name="connsiteX3526" fmla="*/ 1356508 w 2044700"/>
                <a:gd name="connsiteY3526" fmla="*/ 584947 h 800786"/>
                <a:gd name="connsiteX3527" fmla="*/ 1358131 w 2044700"/>
                <a:gd name="connsiteY3527" fmla="*/ 583324 h 800786"/>
                <a:gd name="connsiteX3528" fmla="*/ 1363001 w 2044700"/>
                <a:gd name="connsiteY3528" fmla="*/ 583324 h 800786"/>
                <a:gd name="connsiteX3529" fmla="*/ 1364624 w 2044700"/>
                <a:gd name="connsiteY3529" fmla="*/ 583324 h 800786"/>
                <a:gd name="connsiteX3530" fmla="*/ 1366247 w 2044700"/>
                <a:gd name="connsiteY3530" fmla="*/ 583324 h 800786"/>
                <a:gd name="connsiteX3531" fmla="*/ 1366247 w 2044700"/>
                <a:gd name="connsiteY3531" fmla="*/ 581701 h 800786"/>
                <a:gd name="connsiteX3532" fmla="*/ 1364624 w 2044700"/>
                <a:gd name="connsiteY3532" fmla="*/ 580078 h 800786"/>
                <a:gd name="connsiteX3533" fmla="*/ 1363001 w 2044700"/>
                <a:gd name="connsiteY3533" fmla="*/ 580078 h 800786"/>
                <a:gd name="connsiteX3534" fmla="*/ 1364624 w 2044700"/>
                <a:gd name="connsiteY3534" fmla="*/ 578456 h 800786"/>
                <a:gd name="connsiteX3535" fmla="*/ 1364624 w 2044700"/>
                <a:gd name="connsiteY3535" fmla="*/ 576833 h 800786"/>
                <a:gd name="connsiteX3536" fmla="*/ 1363001 w 2044700"/>
                <a:gd name="connsiteY3536" fmla="*/ 575210 h 800786"/>
                <a:gd name="connsiteX3537" fmla="*/ 1361378 w 2044700"/>
                <a:gd name="connsiteY3537" fmla="*/ 573587 h 800786"/>
                <a:gd name="connsiteX3538" fmla="*/ 1359754 w 2044700"/>
                <a:gd name="connsiteY3538" fmla="*/ 573587 h 800786"/>
                <a:gd name="connsiteX3539" fmla="*/ 1356508 w 2044700"/>
                <a:gd name="connsiteY3539" fmla="*/ 575210 h 800786"/>
                <a:gd name="connsiteX3540" fmla="*/ 1356508 w 2044700"/>
                <a:gd name="connsiteY3540" fmla="*/ 573587 h 800786"/>
                <a:gd name="connsiteX3541" fmla="*/ 1351639 w 2044700"/>
                <a:gd name="connsiteY3541" fmla="*/ 571964 h 800786"/>
                <a:gd name="connsiteX3542" fmla="*/ 1351639 w 2044700"/>
                <a:gd name="connsiteY3542" fmla="*/ 570341 h 800786"/>
                <a:gd name="connsiteX3543" fmla="*/ 1350016 w 2044700"/>
                <a:gd name="connsiteY3543" fmla="*/ 567096 h 800786"/>
                <a:gd name="connsiteX3544" fmla="*/ 1348393 w 2044700"/>
                <a:gd name="connsiteY3544" fmla="*/ 567096 h 800786"/>
                <a:gd name="connsiteX3545" fmla="*/ 1348393 w 2044700"/>
                <a:gd name="connsiteY3545" fmla="*/ 565473 h 800786"/>
                <a:gd name="connsiteX3546" fmla="*/ 1348393 w 2044700"/>
                <a:gd name="connsiteY3546" fmla="*/ 562227 h 800786"/>
                <a:gd name="connsiteX3547" fmla="*/ 1350016 w 2044700"/>
                <a:gd name="connsiteY3547" fmla="*/ 560604 h 800786"/>
                <a:gd name="connsiteX3548" fmla="*/ 1351639 w 2044700"/>
                <a:gd name="connsiteY3548" fmla="*/ 558981 h 800786"/>
                <a:gd name="connsiteX3549" fmla="*/ 1348393 w 2044700"/>
                <a:gd name="connsiteY3549" fmla="*/ 557359 h 800786"/>
                <a:gd name="connsiteX3550" fmla="*/ 1348393 w 2044700"/>
                <a:gd name="connsiteY3550" fmla="*/ 555736 h 800786"/>
                <a:gd name="connsiteX3551" fmla="*/ 1346770 w 2044700"/>
                <a:gd name="connsiteY3551" fmla="*/ 554113 h 800786"/>
                <a:gd name="connsiteX3552" fmla="*/ 1351639 w 2044700"/>
                <a:gd name="connsiteY3552" fmla="*/ 552490 h 800786"/>
                <a:gd name="connsiteX3553" fmla="*/ 1351639 w 2044700"/>
                <a:gd name="connsiteY3553" fmla="*/ 550867 h 800786"/>
                <a:gd name="connsiteX3554" fmla="*/ 1351639 w 2044700"/>
                <a:gd name="connsiteY3554" fmla="*/ 547621 h 800786"/>
                <a:gd name="connsiteX3555" fmla="*/ 1348393 w 2044700"/>
                <a:gd name="connsiteY3555" fmla="*/ 547621 h 800786"/>
                <a:gd name="connsiteX3556" fmla="*/ 1348393 w 2044700"/>
                <a:gd name="connsiteY3556" fmla="*/ 544376 h 800786"/>
                <a:gd name="connsiteX3557" fmla="*/ 1350016 w 2044700"/>
                <a:gd name="connsiteY3557" fmla="*/ 541130 h 800786"/>
                <a:gd name="connsiteX3558" fmla="*/ 1351639 w 2044700"/>
                <a:gd name="connsiteY3558" fmla="*/ 542753 h 800786"/>
                <a:gd name="connsiteX3559" fmla="*/ 1353262 w 2044700"/>
                <a:gd name="connsiteY3559" fmla="*/ 542753 h 800786"/>
                <a:gd name="connsiteX3560" fmla="*/ 1356508 w 2044700"/>
                <a:gd name="connsiteY3560" fmla="*/ 544376 h 800786"/>
                <a:gd name="connsiteX3561" fmla="*/ 1358131 w 2044700"/>
                <a:gd name="connsiteY3561" fmla="*/ 544376 h 800786"/>
                <a:gd name="connsiteX3562" fmla="*/ 1361378 w 2044700"/>
                <a:gd name="connsiteY3562" fmla="*/ 545999 h 800786"/>
                <a:gd name="connsiteX3563" fmla="*/ 1363001 w 2044700"/>
                <a:gd name="connsiteY3563" fmla="*/ 537884 h 800786"/>
                <a:gd name="connsiteX3564" fmla="*/ 1358131 w 2044700"/>
                <a:gd name="connsiteY3564" fmla="*/ 539507 h 800786"/>
                <a:gd name="connsiteX3565" fmla="*/ 1358131 w 2044700"/>
                <a:gd name="connsiteY3565" fmla="*/ 536262 h 800786"/>
                <a:gd name="connsiteX3566" fmla="*/ 1354885 w 2044700"/>
                <a:gd name="connsiteY3566" fmla="*/ 533016 h 800786"/>
                <a:gd name="connsiteX3567" fmla="*/ 1353262 w 2044700"/>
                <a:gd name="connsiteY3567" fmla="*/ 533016 h 800786"/>
                <a:gd name="connsiteX3568" fmla="*/ 1353262 w 2044700"/>
                <a:gd name="connsiteY3568" fmla="*/ 531393 h 800786"/>
                <a:gd name="connsiteX3569" fmla="*/ 1354885 w 2044700"/>
                <a:gd name="connsiteY3569" fmla="*/ 528147 h 800786"/>
                <a:gd name="connsiteX3570" fmla="*/ 1358131 w 2044700"/>
                <a:gd name="connsiteY3570" fmla="*/ 526524 h 800786"/>
                <a:gd name="connsiteX3571" fmla="*/ 1361378 w 2044700"/>
                <a:gd name="connsiteY3571" fmla="*/ 524902 h 800786"/>
                <a:gd name="connsiteX3572" fmla="*/ 1361378 w 2044700"/>
                <a:gd name="connsiteY3572" fmla="*/ 523279 h 800786"/>
                <a:gd name="connsiteX3573" fmla="*/ 1359754 w 2044700"/>
                <a:gd name="connsiteY3573" fmla="*/ 520033 h 800786"/>
                <a:gd name="connsiteX3574" fmla="*/ 1361378 w 2044700"/>
                <a:gd name="connsiteY3574" fmla="*/ 518410 h 800786"/>
                <a:gd name="connsiteX3575" fmla="*/ 1363001 w 2044700"/>
                <a:gd name="connsiteY3575" fmla="*/ 518410 h 800786"/>
                <a:gd name="connsiteX3576" fmla="*/ 1364624 w 2044700"/>
                <a:gd name="connsiteY3576" fmla="*/ 515164 h 800786"/>
                <a:gd name="connsiteX3577" fmla="*/ 1363001 w 2044700"/>
                <a:gd name="connsiteY3577" fmla="*/ 513542 h 800786"/>
                <a:gd name="connsiteX3578" fmla="*/ 1363001 w 2044700"/>
                <a:gd name="connsiteY3578" fmla="*/ 511919 h 800786"/>
                <a:gd name="connsiteX3579" fmla="*/ 1363001 w 2044700"/>
                <a:gd name="connsiteY3579" fmla="*/ 510296 h 800786"/>
                <a:gd name="connsiteX3580" fmla="*/ 1359754 w 2044700"/>
                <a:gd name="connsiteY3580" fmla="*/ 508673 h 800786"/>
                <a:gd name="connsiteX3581" fmla="*/ 1354885 w 2044700"/>
                <a:gd name="connsiteY3581" fmla="*/ 510296 h 800786"/>
                <a:gd name="connsiteX3582" fmla="*/ 1351639 w 2044700"/>
                <a:gd name="connsiteY3582" fmla="*/ 510296 h 800786"/>
                <a:gd name="connsiteX3583" fmla="*/ 1348393 w 2044700"/>
                <a:gd name="connsiteY3583" fmla="*/ 510296 h 800786"/>
                <a:gd name="connsiteX3584" fmla="*/ 1346770 w 2044700"/>
                <a:gd name="connsiteY3584" fmla="*/ 508673 h 800786"/>
                <a:gd name="connsiteX3585" fmla="*/ 1343524 w 2044700"/>
                <a:gd name="connsiteY3585" fmla="*/ 508673 h 800786"/>
                <a:gd name="connsiteX3586" fmla="*/ 1341900 w 2044700"/>
                <a:gd name="connsiteY3586" fmla="*/ 510296 h 800786"/>
                <a:gd name="connsiteX3587" fmla="*/ 1338654 w 2044700"/>
                <a:gd name="connsiteY3587" fmla="*/ 511919 h 800786"/>
                <a:gd name="connsiteX3588" fmla="*/ 1337031 w 2044700"/>
                <a:gd name="connsiteY3588" fmla="*/ 510296 h 800786"/>
                <a:gd name="connsiteX3589" fmla="*/ 1332162 w 2044700"/>
                <a:gd name="connsiteY3589" fmla="*/ 510296 h 800786"/>
                <a:gd name="connsiteX3590" fmla="*/ 1328916 w 2044700"/>
                <a:gd name="connsiteY3590" fmla="*/ 510296 h 800786"/>
                <a:gd name="connsiteX3591" fmla="*/ 1324046 w 2044700"/>
                <a:gd name="connsiteY3591" fmla="*/ 508673 h 800786"/>
                <a:gd name="connsiteX3592" fmla="*/ 1322423 w 2044700"/>
                <a:gd name="connsiteY3592" fmla="*/ 507050 h 800786"/>
                <a:gd name="connsiteX3593" fmla="*/ 1319177 w 2044700"/>
                <a:gd name="connsiteY3593" fmla="*/ 503804 h 800786"/>
                <a:gd name="connsiteX3594" fmla="*/ 1319177 w 2044700"/>
                <a:gd name="connsiteY3594" fmla="*/ 502182 h 800786"/>
                <a:gd name="connsiteX3595" fmla="*/ 1317554 w 2044700"/>
                <a:gd name="connsiteY3595" fmla="*/ 500559 h 800786"/>
                <a:gd name="connsiteX3596" fmla="*/ 1311061 w 2044700"/>
                <a:gd name="connsiteY3596" fmla="*/ 500559 h 800786"/>
                <a:gd name="connsiteX3597" fmla="*/ 1306192 w 2044700"/>
                <a:gd name="connsiteY3597" fmla="*/ 498936 h 800786"/>
                <a:gd name="connsiteX3598" fmla="*/ 1302946 w 2044700"/>
                <a:gd name="connsiteY3598" fmla="*/ 498936 h 800786"/>
                <a:gd name="connsiteX3599" fmla="*/ 1301323 w 2044700"/>
                <a:gd name="connsiteY3599" fmla="*/ 498936 h 800786"/>
                <a:gd name="connsiteX3600" fmla="*/ 1298076 w 2044700"/>
                <a:gd name="connsiteY3600" fmla="*/ 498936 h 800786"/>
                <a:gd name="connsiteX3601" fmla="*/ 1296453 w 2044700"/>
                <a:gd name="connsiteY3601" fmla="*/ 497313 h 800786"/>
                <a:gd name="connsiteX3602" fmla="*/ 1293207 w 2044700"/>
                <a:gd name="connsiteY3602" fmla="*/ 495690 h 800786"/>
                <a:gd name="connsiteX3603" fmla="*/ 1289961 w 2044700"/>
                <a:gd name="connsiteY3603" fmla="*/ 494067 h 800786"/>
                <a:gd name="connsiteX3604" fmla="*/ 1288338 w 2044700"/>
                <a:gd name="connsiteY3604" fmla="*/ 490822 h 800786"/>
                <a:gd name="connsiteX3605" fmla="*/ 1288338 w 2044700"/>
                <a:gd name="connsiteY3605" fmla="*/ 489199 h 800786"/>
                <a:gd name="connsiteX3606" fmla="*/ 1288338 w 2044700"/>
                <a:gd name="connsiteY3606" fmla="*/ 487576 h 800786"/>
                <a:gd name="connsiteX3607" fmla="*/ 1291584 w 2044700"/>
                <a:gd name="connsiteY3607" fmla="*/ 485953 h 800786"/>
                <a:gd name="connsiteX3608" fmla="*/ 1296453 w 2044700"/>
                <a:gd name="connsiteY3608" fmla="*/ 485953 h 800786"/>
                <a:gd name="connsiteX3609" fmla="*/ 1302946 w 2044700"/>
                <a:gd name="connsiteY3609" fmla="*/ 485953 h 800786"/>
                <a:gd name="connsiteX3610" fmla="*/ 1306192 w 2044700"/>
                <a:gd name="connsiteY3610" fmla="*/ 485953 h 800786"/>
                <a:gd name="connsiteX3611" fmla="*/ 1309438 w 2044700"/>
                <a:gd name="connsiteY3611" fmla="*/ 484330 h 800786"/>
                <a:gd name="connsiteX3612" fmla="*/ 1314307 w 2044700"/>
                <a:gd name="connsiteY3612" fmla="*/ 487576 h 800786"/>
                <a:gd name="connsiteX3613" fmla="*/ 1317554 w 2044700"/>
                <a:gd name="connsiteY3613" fmla="*/ 487576 h 800786"/>
                <a:gd name="connsiteX3614" fmla="*/ 1320800 w 2044700"/>
                <a:gd name="connsiteY3614" fmla="*/ 489199 h 800786"/>
                <a:gd name="connsiteX3615" fmla="*/ 1324046 w 2044700"/>
                <a:gd name="connsiteY3615" fmla="*/ 489199 h 800786"/>
                <a:gd name="connsiteX3616" fmla="*/ 1327292 w 2044700"/>
                <a:gd name="connsiteY3616" fmla="*/ 490822 h 800786"/>
                <a:gd name="connsiteX3617" fmla="*/ 1332162 w 2044700"/>
                <a:gd name="connsiteY3617" fmla="*/ 494067 h 800786"/>
                <a:gd name="connsiteX3618" fmla="*/ 1335408 w 2044700"/>
                <a:gd name="connsiteY3618" fmla="*/ 494067 h 800786"/>
                <a:gd name="connsiteX3619" fmla="*/ 1337031 w 2044700"/>
                <a:gd name="connsiteY3619" fmla="*/ 497313 h 800786"/>
                <a:gd name="connsiteX3620" fmla="*/ 1341900 w 2044700"/>
                <a:gd name="connsiteY3620" fmla="*/ 497313 h 800786"/>
                <a:gd name="connsiteX3621" fmla="*/ 1343524 w 2044700"/>
                <a:gd name="connsiteY3621" fmla="*/ 497313 h 800786"/>
                <a:gd name="connsiteX3622" fmla="*/ 1345147 w 2044700"/>
                <a:gd name="connsiteY3622" fmla="*/ 498936 h 800786"/>
                <a:gd name="connsiteX3623" fmla="*/ 1346770 w 2044700"/>
                <a:gd name="connsiteY3623" fmla="*/ 498936 h 800786"/>
                <a:gd name="connsiteX3624" fmla="*/ 1350016 w 2044700"/>
                <a:gd name="connsiteY3624" fmla="*/ 498936 h 800786"/>
                <a:gd name="connsiteX3625" fmla="*/ 1351639 w 2044700"/>
                <a:gd name="connsiteY3625" fmla="*/ 498936 h 800786"/>
                <a:gd name="connsiteX3626" fmla="*/ 1354885 w 2044700"/>
                <a:gd name="connsiteY3626" fmla="*/ 497313 h 800786"/>
                <a:gd name="connsiteX3627" fmla="*/ 1353262 w 2044700"/>
                <a:gd name="connsiteY3627" fmla="*/ 495690 h 800786"/>
                <a:gd name="connsiteX3628" fmla="*/ 1351639 w 2044700"/>
                <a:gd name="connsiteY3628" fmla="*/ 492445 h 800786"/>
                <a:gd name="connsiteX3629" fmla="*/ 1350016 w 2044700"/>
                <a:gd name="connsiteY3629" fmla="*/ 490822 h 800786"/>
                <a:gd name="connsiteX3630" fmla="*/ 1351639 w 2044700"/>
                <a:gd name="connsiteY3630" fmla="*/ 487576 h 800786"/>
                <a:gd name="connsiteX3631" fmla="*/ 1351639 w 2044700"/>
                <a:gd name="connsiteY3631" fmla="*/ 485953 h 800786"/>
                <a:gd name="connsiteX3632" fmla="*/ 1348393 w 2044700"/>
                <a:gd name="connsiteY3632" fmla="*/ 484330 h 800786"/>
                <a:gd name="connsiteX3633" fmla="*/ 1346770 w 2044700"/>
                <a:gd name="connsiteY3633" fmla="*/ 482707 h 800786"/>
                <a:gd name="connsiteX3634" fmla="*/ 1345147 w 2044700"/>
                <a:gd name="connsiteY3634" fmla="*/ 479462 h 800786"/>
                <a:gd name="connsiteX3635" fmla="*/ 1343524 w 2044700"/>
                <a:gd name="connsiteY3635" fmla="*/ 477839 h 800786"/>
                <a:gd name="connsiteX3636" fmla="*/ 1340277 w 2044700"/>
                <a:gd name="connsiteY3636" fmla="*/ 474593 h 800786"/>
                <a:gd name="connsiteX3637" fmla="*/ 1335408 w 2044700"/>
                <a:gd name="connsiteY3637" fmla="*/ 474593 h 800786"/>
                <a:gd name="connsiteX3638" fmla="*/ 1333785 w 2044700"/>
                <a:gd name="connsiteY3638" fmla="*/ 474593 h 800786"/>
                <a:gd name="connsiteX3639" fmla="*/ 1333785 w 2044700"/>
                <a:gd name="connsiteY3639" fmla="*/ 472970 h 800786"/>
                <a:gd name="connsiteX3640" fmla="*/ 1335408 w 2044700"/>
                <a:gd name="connsiteY3640" fmla="*/ 471347 h 800786"/>
                <a:gd name="connsiteX3641" fmla="*/ 1338654 w 2044700"/>
                <a:gd name="connsiteY3641" fmla="*/ 468102 h 800786"/>
                <a:gd name="connsiteX3642" fmla="*/ 1338654 w 2044700"/>
                <a:gd name="connsiteY3642" fmla="*/ 466479 h 800786"/>
                <a:gd name="connsiteX3643" fmla="*/ 1340277 w 2044700"/>
                <a:gd name="connsiteY3643" fmla="*/ 463233 h 800786"/>
                <a:gd name="connsiteX3644" fmla="*/ 1341900 w 2044700"/>
                <a:gd name="connsiteY3644" fmla="*/ 463233 h 800786"/>
                <a:gd name="connsiteX3645" fmla="*/ 1338654 w 2044700"/>
                <a:gd name="connsiteY3645" fmla="*/ 459987 h 800786"/>
                <a:gd name="connsiteX3646" fmla="*/ 1333785 w 2044700"/>
                <a:gd name="connsiteY3646" fmla="*/ 461610 h 800786"/>
                <a:gd name="connsiteX3647" fmla="*/ 1332162 w 2044700"/>
                <a:gd name="connsiteY3647" fmla="*/ 463233 h 800786"/>
                <a:gd name="connsiteX3648" fmla="*/ 1330539 w 2044700"/>
                <a:gd name="connsiteY3648" fmla="*/ 463233 h 800786"/>
                <a:gd name="connsiteX3649" fmla="*/ 1328916 w 2044700"/>
                <a:gd name="connsiteY3649" fmla="*/ 463233 h 800786"/>
                <a:gd name="connsiteX3650" fmla="*/ 1325669 w 2044700"/>
                <a:gd name="connsiteY3650" fmla="*/ 461610 h 800786"/>
                <a:gd name="connsiteX3651" fmla="*/ 1325669 w 2044700"/>
                <a:gd name="connsiteY3651" fmla="*/ 459987 h 800786"/>
                <a:gd name="connsiteX3652" fmla="*/ 1325669 w 2044700"/>
                <a:gd name="connsiteY3652" fmla="*/ 458365 h 800786"/>
                <a:gd name="connsiteX3653" fmla="*/ 1320800 w 2044700"/>
                <a:gd name="connsiteY3653" fmla="*/ 458365 h 800786"/>
                <a:gd name="connsiteX3654" fmla="*/ 1319177 w 2044700"/>
                <a:gd name="connsiteY3654" fmla="*/ 456742 h 800786"/>
                <a:gd name="connsiteX3655" fmla="*/ 1317554 w 2044700"/>
                <a:gd name="connsiteY3655" fmla="*/ 456742 h 800786"/>
                <a:gd name="connsiteX3656" fmla="*/ 1315930 w 2044700"/>
                <a:gd name="connsiteY3656" fmla="*/ 456742 h 800786"/>
                <a:gd name="connsiteX3657" fmla="*/ 1312684 w 2044700"/>
                <a:gd name="connsiteY3657" fmla="*/ 456742 h 800786"/>
                <a:gd name="connsiteX3658" fmla="*/ 1312684 w 2044700"/>
                <a:gd name="connsiteY3658" fmla="*/ 455119 h 800786"/>
                <a:gd name="connsiteX3659" fmla="*/ 1312684 w 2044700"/>
                <a:gd name="connsiteY3659" fmla="*/ 453496 h 800786"/>
                <a:gd name="connsiteX3660" fmla="*/ 1314307 w 2044700"/>
                <a:gd name="connsiteY3660" fmla="*/ 450250 h 800786"/>
                <a:gd name="connsiteX3661" fmla="*/ 1314307 w 2044700"/>
                <a:gd name="connsiteY3661" fmla="*/ 448627 h 800786"/>
                <a:gd name="connsiteX3662" fmla="*/ 1312684 w 2044700"/>
                <a:gd name="connsiteY3662" fmla="*/ 448627 h 800786"/>
                <a:gd name="connsiteX3663" fmla="*/ 1309438 w 2044700"/>
                <a:gd name="connsiteY3663" fmla="*/ 450250 h 800786"/>
                <a:gd name="connsiteX3664" fmla="*/ 1306192 w 2044700"/>
                <a:gd name="connsiteY3664" fmla="*/ 448627 h 800786"/>
                <a:gd name="connsiteX3665" fmla="*/ 1304569 w 2044700"/>
                <a:gd name="connsiteY3665" fmla="*/ 445382 h 800786"/>
                <a:gd name="connsiteX3666" fmla="*/ 1301323 w 2044700"/>
                <a:gd name="connsiteY3666" fmla="*/ 443759 h 800786"/>
                <a:gd name="connsiteX3667" fmla="*/ 1299700 w 2044700"/>
                <a:gd name="connsiteY3667" fmla="*/ 437267 h 800786"/>
                <a:gd name="connsiteX3668" fmla="*/ 1299700 w 2044700"/>
                <a:gd name="connsiteY3668" fmla="*/ 434022 h 800786"/>
                <a:gd name="connsiteX3669" fmla="*/ 1298076 w 2044700"/>
                <a:gd name="connsiteY3669" fmla="*/ 437267 h 800786"/>
                <a:gd name="connsiteX3670" fmla="*/ 1299700 w 2044700"/>
                <a:gd name="connsiteY3670" fmla="*/ 440513 h 800786"/>
                <a:gd name="connsiteX3671" fmla="*/ 1301323 w 2044700"/>
                <a:gd name="connsiteY3671" fmla="*/ 443759 h 800786"/>
                <a:gd name="connsiteX3672" fmla="*/ 1302946 w 2044700"/>
                <a:gd name="connsiteY3672" fmla="*/ 447005 h 800786"/>
                <a:gd name="connsiteX3673" fmla="*/ 1304569 w 2044700"/>
                <a:gd name="connsiteY3673" fmla="*/ 451873 h 800786"/>
                <a:gd name="connsiteX3674" fmla="*/ 1302946 w 2044700"/>
                <a:gd name="connsiteY3674" fmla="*/ 453496 h 800786"/>
                <a:gd name="connsiteX3675" fmla="*/ 1299700 w 2044700"/>
                <a:gd name="connsiteY3675" fmla="*/ 455119 h 800786"/>
                <a:gd name="connsiteX3676" fmla="*/ 1298076 w 2044700"/>
                <a:gd name="connsiteY3676" fmla="*/ 459987 h 800786"/>
                <a:gd name="connsiteX3677" fmla="*/ 1294830 w 2044700"/>
                <a:gd name="connsiteY3677" fmla="*/ 463233 h 800786"/>
                <a:gd name="connsiteX3678" fmla="*/ 1291584 w 2044700"/>
                <a:gd name="connsiteY3678" fmla="*/ 464856 h 800786"/>
                <a:gd name="connsiteX3679" fmla="*/ 1281846 w 2044700"/>
                <a:gd name="connsiteY3679" fmla="*/ 464856 h 800786"/>
                <a:gd name="connsiteX3680" fmla="*/ 1280222 w 2044700"/>
                <a:gd name="connsiteY3680" fmla="*/ 463233 h 800786"/>
                <a:gd name="connsiteX3681" fmla="*/ 1276976 w 2044700"/>
                <a:gd name="connsiteY3681" fmla="*/ 463233 h 800786"/>
                <a:gd name="connsiteX3682" fmla="*/ 1272107 w 2044700"/>
                <a:gd name="connsiteY3682" fmla="*/ 464856 h 800786"/>
                <a:gd name="connsiteX3683" fmla="*/ 1268861 w 2044700"/>
                <a:gd name="connsiteY3683" fmla="*/ 463233 h 800786"/>
                <a:gd name="connsiteX3684" fmla="*/ 1265615 w 2044700"/>
                <a:gd name="connsiteY3684" fmla="*/ 459987 h 800786"/>
                <a:gd name="connsiteX3685" fmla="*/ 1265615 w 2044700"/>
                <a:gd name="connsiteY3685" fmla="*/ 456742 h 800786"/>
                <a:gd name="connsiteX3686" fmla="*/ 1267238 w 2044700"/>
                <a:gd name="connsiteY3686" fmla="*/ 455119 h 800786"/>
                <a:gd name="connsiteX3687" fmla="*/ 1270484 w 2044700"/>
                <a:gd name="connsiteY3687" fmla="*/ 455119 h 800786"/>
                <a:gd name="connsiteX3688" fmla="*/ 1272107 w 2044700"/>
                <a:gd name="connsiteY3688" fmla="*/ 453496 h 800786"/>
                <a:gd name="connsiteX3689" fmla="*/ 1275353 w 2044700"/>
                <a:gd name="connsiteY3689" fmla="*/ 453496 h 800786"/>
                <a:gd name="connsiteX3690" fmla="*/ 1280222 w 2044700"/>
                <a:gd name="connsiteY3690" fmla="*/ 450250 h 800786"/>
                <a:gd name="connsiteX3691" fmla="*/ 1281846 w 2044700"/>
                <a:gd name="connsiteY3691" fmla="*/ 448627 h 800786"/>
                <a:gd name="connsiteX3692" fmla="*/ 1283469 w 2044700"/>
                <a:gd name="connsiteY3692" fmla="*/ 447005 h 800786"/>
                <a:gd name="connsiteX3693" fmla="*/ 1285092 w 2044700"/>
                <a:gd name="connsiteY3693" fmla="*/ 445382 h 800786"/>
                <a:gd name="connsiteX3694" fmla="*/ 1285092 w 2044700"/>
                <a:gd name="connsiteY3694" fmla="*/ 443759 h 800786"/>
                <a:gd name="connsiteX3695" fmla="*/ 1283469 w 2044700"/>
                <a:gd name="connsiteY3695" fmla="*/ 443759 h 800786"/>
                <a:gd name="connsiteX3696" fmla="*/ 1278599 w 2044700"/>
                <a:gd name="connsiteY3696" fmla="*/ 447005 h 800786"/>
                <a:gd name="connsiteX3697" fmla="*/ 1276976 w 2044700"/>
                <a:gd name="connsiteY3697" fmla="*/ 450250 h 800786"/>
                <a:gd name="connsiteX3698" fmla="*/ 1273730 w 2044700"/>
                <a:gd name="connsiteY3698" fmla="*/ 448627 h 800786"/>
                <a:gd name="connsiteX3699" fmla="*/ 1272107 w 2044700"/>
                <a:gd name="connsiteY3699" fmla="*/ 448627 h 800786"/>
                <a:gd name="connsiteX3700" fmla="*/ 1275353 w 2044700"/>
                <a:gd name="connsiteY3700" fmla="*/ 447005 h 800786"/>
                <a:gd name="connsiteX3701" fmla="*/ 1278599 w 2044700"/>
                <a:gd name="connsiteY3701" fmla="*/ 442136 h 800786"/>
                <a:gd name="connsiteX3702" fmla="*/ 1280222 w 2044700"/>
                <a:gd name="connsiteY3702" fmla="*/ 440513 h 800786"/>
                <a:gd name="connsiteX3703" fmla="*/ 1281846 w 2044700"/>
                <a:gd name="connsiteY3703" fmla="*/ 438890 h 800786"/>
                <a:gd name="connsiteX3704" fmla="*/ 1283469 w 2044700"/>
                <a:gd name="connsiteY3704" fmla="*/ 435645 h 800786"/>
                <a:gd name="connsiteX3705" fmla="*/ 1285092 w 2044700"/>
                <a:gd name="connsiteY3705" fmla="*/ 432399 h 800786"/>
                <a:gd name="connsiteX3706" fmla="*/ 1288338 w 2044700"/>
                <a:gd name="connsiteY3706" fmla="*/ 432399 h 800786"/>
                <a:gd name="connsiteX3707" fmla="*/ 1288338 w 2044700"/>
                <a:gd name="connsiteY3707" fmla="*/ 429153 h 800786"/>
                <a:gd name="connsiteX3708" fmla="*/ 1283469 w 2044700"/>
                <a:gd name="connsiteY3708" fmla="*/ 427530 h 800786"/>
                <a:gd name="connsiteX3709" fmla="*/ 1281846 w 2044700"/>
                <a:gd name="connsiteY3709" fmla="*/ 424285 h 800786"/>
                <a:gd name="connsiteX3710" fmla="*/ 1283469 w 2044700"/>
                <a:gd name="connsiteY3710" fmla="*/ 421039 h 800786"/>
                <a:gd name="connsiteX3711" fmla="*/ 1283469 w 2044700"/>
                <a:gd name="connsiteY3711" fmla="*/ 417793 h 800786"/>
                <a:gd name="connsiteX3712" fmla="*/ 1283469 w 2044700"/>
                <a:gd name="connsiteY3712" fmla="*/ 414548 h 800786"/>
                <a:gd name="connsiteX3713" fmla="*/ 1280222 w 2044700"/>
                <a:gd name="connsiteY3713" fmla="*/ 412925 h 800786"/>
                <a:gd name="connsiteX3714" fmla="*/ 1278599 w 2044700"/>
                <a:gd name="connsiteY3714" fmla="*/ 412925 h 800786"/>
                <a:gd name="connsiteX3715" fmla="*/ 1275353 w 2044700"/>
                <a:gd name="connsiteY3715" fmla="*/ 412925 h 800786"/>
                <a:gd name="connsiteX3716" fmla="*/ 1272107 w 2044700"/>
                <a:gd name="connsiteY3716" fmla="*/ 411302 h 800786"/>
                <a:gd name="connsiteX3717" fmla="*/ 1270484 w 2044700"/>
                <a:gd name="connsiteY3717" fmla="*/ 412925 h 800786"/>
                <a:gd name="connsiteX3718" fmla="*/ 1272107 w 2044700"/>
                <a:gd name="connsiteY3718" fmla="*/ 404810 h 800786"/>
                <a:gd name="connsiteX3719" fmla="*/ 1273730 w 2044700"/>
                <a:gd name="connsiteY3719" fmla="*/ 401565 h 800786"/>
                <a:gd name="connsiteX3720" fmla="*/ 1273730 w 2044700"/>
                <a:gd name="connsiteY3720" fmla="*/ 398319 h 800786"/>
                <a:gd name="connsiteX3721" fmla="*/ 1270484 w 2044700"/>
                <a:gd name="connsiteY3721" fmla="*/ 396696 h 800786"/>
                <a:gd name="connsiteX3722" fmla="*/ 1267238 w 2044700"/>
                <a:gd name="connsiteY3722" fmla="*/ 395073 h 800786"/>
                <a:gd name="connsiteX3723" fmla="*/ 1265615 w 2044700"/>
                <a:gd name="connsiteY3723" fmla="*/ 393451 h 800786"/>
                <a:gd name="connsiteX3724" fmla="*/ 1265615 w 2044700"/>
                <a:gd name="connsiteY3724" fmla="*/ 390205 h 800786"/>
                <a:gd name="connsiteX3725" fmla="*/ 1263991 w 2044700"/>
                <a:gd name="connsiteY3725" fmla="*/ 386959 h 800786"/>
                <a:gd name="connsiteX3726" fmla="*/ 1262368 w 2044700"/>
                <a:gd name="connsiteY3726" fmla="*/ 383713 h 800786"/>
                <a:gd name="connsiteX3727" fmla="*/ 1260745 w 2044700"/>
                <a:gd name="connsiteY3727" fmla="*/ 382091 h 800786"/>
                <a:gd name="connsiteX3728" fmla="*/ 1257499 w 2044700"/>
                <a:gd name="connsiteY3728" fmla="*/ 377222 h 800786"/>
                <a:gd name="connsiteX3729" fmla="*/ 1255876 w 2044700"/>
                <a:gd name="connsiteY3729" fmla="*/ 373976 h 800786"/>
                <a:gd name="connsiteX3730" fmla="*/ 1254253 w 2044700"/>
                <a:gd name="connsiteY3730" fmla="*/ 370731 h 800786"/>
                <a:gd name="connsiteX3731" fmla="*/ 1254253 w 2044700"/>
                <a:gd name="connsiteY3731" fmla="*/ 365862 h 800786"/>
                <a:gd name="connsiteX3732" fmla="*/ 1255876 w 2044700"/>
                <a:gd name="connsiteY3732" fmla="*/ 364239 h 800786"/>
                <a:gd name="connsiteX3733" fmla="*/ 1252630 w 2044700"/>
                <a:gd name="connsiteY3733" fmla="*/ 360994 h 800786"/>
                <a:gd name="connsiteX3734" fmla="*/ 1251007 w 2044700"/>
                <a:gd name="connsiteY3734" fmla="*/ 357748 h 800786"/>
                <a:gd name="connsiteX3735" fmla="*/ 1247761 w 2044700"/>
                <a:gd name="connsiteY3735" fmla="*/ 356125 h 800786"/>
                <a:gd name="connsiteX3736" fmla="*/ 1246137 w 2044700"/>
                <a:gd name="connsiteY3736" fmla="*/ 356125 h 800786"/>
                <a:gd name="connsiteX3737" fmla="*/ 1244514 w 2044700"/>
                <a:gd name="connsiteY3737" fmla="*/ 354502 h 800786"/>
                <a:gd name="connsiteX3738" fmla="*/ 1242891 w 2044700"/>
                <a:gd name="connsiteY3738" fmla="*/ 351256 h 800786"/>
                <a:gd name="connsiteX3739" fmla="*/ 1241268 w 2044700"/>
                <a:gd name="connsiteY3739" fmla="*/ 348011 h 800786"/>
                <a:gd name="connsiteX3740" fmla="*/ 1238022 w 2044700"/>
                <a:gd name="connsiteY3740" fmla="*/ 346388 h 800786"/>
                <a:gd name="connsiteX3741" fmla="*/ 1234776 w 2044700"/>
                <a:gd name="connsiteY3741" fmla="*/ 344765 h 800786"/>
                <a:gd name="connsiteX3742" fmla="*/ 1229906 w 2044700"/>
                <a:gd name="connsiteY3742" fmla="*/ 341519 h 800786"/>
                <a:gd name="connsiteX3743" fmla="*/ 1226660 w 2044700"/>
                <a:gd name="connsiteY3743" fmla="*/ 341519 h 800786"/>
                <a:gd name="connsiteX3744" fmla="*/ 1223414 w 2044700"/>
                <a:gd name="connsiteY3744" fmla="*/ 341519 h 800786"/>
                <a:gd name="connsiteX3745" fmla="*/ 1220168 w 2044700"/>
                <a:gd name="connsiteY3745" fmla="*/ 336651 h 800786"/>
                <a:gd name="connsiteX3746" fmla="*/ 1218545 w 2044700"/>
                <a:gd name="connsiteY3746" fmla="*/ 333405 h 800786"/>
                <a:gd name="connsiteX3747" fmla="*/ 1218545 w 2044700"/>
                <a:gd name="connsiteY3747" fmla="*/ 330159 h 800786"/>
                <a:gd name="connsiteX3748" fmla="*/ 1220168 w 2044700"/>
                <a:gd name="connsiteY3748" fmla="*/ 328537 h 800786"/>
                <a:gd name="connsiteX3749" fmla="*/ 1220168 w 2044700"/>
                <a:gd name="connsiteY3749" fmla="*/ 326914 h 800786"/>
                <a:gd name="connsiteX3750" fmla="*/ 1220168 w 2044700"/>
                <a:gd name="connsiteY3750" fmla="*/ 325291 h 800786"/>
                <a:gd name="connsiteX3751" fmla="*/ 1218545 w 2044700"/>
                <a:gd name="connsiteY3751" fmla="*/ 323668 h 800786"/>
                <a:gd name="connsiteX3752" fmla="*/ 1216922 w 2044700"/>
                <a:gd name="connsiteY3752" fmla="*/ 322045 h 800786"/>
                <a:gd name="connsiteX3753" fmla="*/ 1215299 w 2044700"/>
                <a:gd name="connsiteY3753" fmla="*/ 318799 h 800786"/>
                <a:gd name="connsiteX3754" fmla="*/ 1215299 w 2044700"/>
                <a:gd name="connsiteY3754" fmla="*/ 317177 h 800786"/>
                <a:gd name="connsiteX3755" fmla="*/ 1210429 w 2044700"/>
                <a:gd name="connsiteY3755" fmla="*/ 317177 h 800786"/>
                <a:gd name="connsiteX3756" fmla="*/ 1207183 w 2044700"/>
                <a:gd name="connsiteY3756" fmla="*/ 317177 h 800786"/>
                <a:gd name="connsiteX3757" fmla="*/ 1202314 w 2044700"/>
                <a:gd name="connsiteY3757" fmla="*/ 315554 h 800786"/>
                <a:gd name="connsiteX3758" fmla="*/ 1200691 w 2044700"/>
                <a:gd name="connsiteY3758" fmla="*/ 313931 h 800786"/>
                <a:gd name="connsiteX3759" fmla="*/ 1199068 w 2044700"/>
                <a:gd name="connsiteY3759" fmla="*/ 312308 h 800786"/>
                <a:gd name="connsiteX3760" fmla="*/ 1197445 w 2044700"/>
                <a:gd name="connsiteY3760" fmla="*/ 310685 h 800786"/>
                <a:gd name="connsiteX3761" fmla="*/ 1194198 w 2044700"/>
                <a:gd name="connsiteY3761" fmla="*/ 309062 h 800786"/>
                <a:gd name="connsiteX3762" fmla="*/ 1190952 w 2044700"/>
                <a:gd name="connsiteY3762" fmla="*/ 307439 h 800786"/>
                <a:gd name="connsiteX3763" fmla="*/ 1186083 w 2044700"/>
                <a:gd name="connsiteY3763" fmla="*/ 307439 h 800786"/>
                <a:gd name="connsiteX3764" fmla="*/ 1182837 w 2044700"/>
                <a:gd name="connsiteY3764" fmla="*/ 307439 h 800786"/>
                <a:gd name="connsiteX3765" fmla="*/ 1181214 w 2044700"/>
                <a:gd name="connsiteY3765" fmla="*/ 305817 h 800786"/>
                <a:gd name="connsiteX3766" fmla="*/ 1179591 w 2044700"/>
                <a:gd name="connsiteY3766" fmla="*/ 305817 h 800786"/>
                <a:gd name="connsiteX3767" fmla="*/ 1176344 w 2044700"/>
                <a:gd name="connsiteY3767" fmla="*/ 304194 h 800786"/>
                <a:gd name="connsiteX3768" fmla="*/ 1173098 w 2044700"/>
                <a:gd name="connsiteY3768" fmla="*/ 302571 h 800786"/>
                <a:gd name="connsiteX3769" fmla="*/ 1169852 w 2044700"/>
                <a:gd name="connsiteY3769" fmla="*/ 302571 h 800786"/>
                <a:gd name="connsiteX3770" fmla="*/ 1161737 w 2044700"/>
                <a:gd name="connsiteY3770" fmla="*/ 302571 h 800786"/>
                <a:gd name="connsiteX3771" fmla="*/ 1160113 w 2044700"/>
                <a:gd name="connsiteY3771" fmla="*/ 300948 h 800786"/>
                <a:gd name="connsiteX3772" fmla="*/ 1153621 w 2044700"/>
                <a:gd name="connsiteY3772" fmla="*/ 300948 h 800786"/>
                <a:gd name="connsiteX3773" fmla="*/ 1151998 w 2044700"/>
                <a:gd name="connsiteY3773" fmla="*/ 299325 h 800786"/>
                <a:gd name="connsiteX3774" fmla="*/ 1147129 w 2044700"/>
                <a:gd name="connsiteY3774" fmla="*/ 299325 h 800786"/>
                <a:gd name="connsiteX3775" fmla="*/ 1143882 w 2044700"/>
                <a:gd name="connsiteY3775" fmla="*/ 297702 h 800786"/>
                <a:gd name="connsiteX3776" fmla="*/ 1139013 w 2044700"/>
                <a:gd name="connsiteY3776" fmla="*/ 297702 h 800786"/>
                <a:gd name="connsiteX3777" fmla="*/ 1134144 w 2044700"/>
                <a:gd name="connsiteY3777" fmla="*/ 294457 h 800786"/>
                <a:gd name="connsiteX3778" fmla="*/ 1130898 w 2044700"/>
                <a:gd name="connsiteY3778" fmla="*/ 294457 h 800786"/>
                <a:gd name="connsiteX3779" fmla="*/ 1129275 w 2044700"/>
                <a:gd name="connsiteY3779" fmla="*/ 292834 h 800786"/>
                <a:gd name="connsiteX3780" fmla="*/ 1127652 w 2044700"/>
                <a:gd name="connsiteY3780" fmla="*/ 297702 h 800786"/>
                <a:gd name="connsiteX3781" fmla="*/ 1122782 w 2044700"/>
                <a:gd name="connsiteY3781" fmla="*/ 299325 h 800786"/>
                <a:gd name="connsiteX3782" fmla="*/ 1119536 w 2044700"/>
                <a:gd name="connsiteY3782" fmla="*/ 302571 h 800786"/>
                <a:gd name="connsiteX3783" fmla="*/ 1117913 w 2044700"/>
                <a:gd name="connsiteY3783" fmla="*/ 300948 h 800786"/>
                <a:gd name="connsiteX3784" fmla="*/ 1114667 w 2044700"/>
                <a:gd name="connsiteY3784" fmla="*/ 299325 h 800786"/>
                <a:gd name="connsiteX3785" fmla="*/ 1111421 w 2044700"/>
                <a:gd name="connsiteY3785" fmla="*/ 297702 h 800786"/>
                <a:gd name="connsiteX3786" fmla="*/ 1109798 w 2044700"/>
                <a:gd name="connsiteY3786" fmla="*/ 297702 h 800786"/>
                <a:gd name="connsiteX3787" fmla="*/ 1108174 w 2044700"/>
                <a:gd name="connsiteY3787" fmla="*/ 297702 h 800786"/>
                <a:gd name="connsiteX3788" fmla="*/ 1106551 w 2044700"/>
                <a:gd name="connsiteY3788" fmla="*/ 299325 h 800786"/>
                <a:gd name="connsiteX3789" fmla="*/ 1104928 w 2044700"/>
                <a:gd name="connsiteY3789" fmla="*/ 299325 h 800786"/>
                <a:gd name="connsiteX3790" fmla="*/ 1104928 w 2044700"/>
                <a:gd name="connsiteY3790" fmla="*/ 300948 h 800786"/>
                <a:gd name="connsiteX3791" fmla="*/ 1101682 w 2044700"/>
                <a:gd name="connsiteY3791" fmla="*/ 302571 h 800786"/>
                <a:gd name="connsiteX3792" fmla="*/ 1098436 w 2044700"/>
                <a:gd name="connsiteY3792" fmla="*/ 304194 h 800786"/>
                <a:gd name="connsiteX3793" fmla="*/ 1096813 w 2044700"/>
                <a:gd name="connsiteY3793" fmla="*/ 305817 h 800786"/>
                <a:gd name="connsiteX3794" fmla="*/ 1093567 w 2044700"/>
                <a:gd name="connsiteY3794" fmla="*/ 305817 h 800786"/>
                <a:gd name="connsiteX3795" fmla="*/ 1091943 w 2044700"/>
                <a:gd name="connsiteY3795" fmla="*/ 305817 h 800786"/>
                <a:gd name="connsiteX3796" fmla="*/ 1085451 w 2044700"/>
                <a:gd name="connsiteY3796" fmla="*/ 305817 h 800786"/>
                <a:gd name="connsiteX3797" fmla="*/ 1083828 w 2044700"/>
                <a:gd name="connsiteY3797" fmla="*/ 302571 h 800786"/>
                <a:gd name="connsiteX3798" fmla="*/ 1085451 w 2044700"/>
                <a:gd name="connsiteY3798" fmla="*/ 300948 h 800786"/>
                <a:gd name="connsiteX3799" fmla="*/ 1082205 w 2044700"/>
                <a:gd name="connsiteY3799" fmla="*/ 299325 h 800786"/>
                <a:gd name="connsiteX3800" fmla="*/ 1078959 w 2044700"/>
                <a:gd name="connsiteY3800" fmla="*/ 299325 h 800786"/>
                <a:gd name="connsiteX3801" fmla="*/ 1075713 w 2044700"/>
                <a:gd name="connsiteY3801" fmla="*/ 299325 h 800786"/>
                <a:gd name="connsiteX3802" fmla="*/ 1075713 w 2044700"/>
                <a:gd name="connsiteY3802" fmla="*/ 300948 h 800786"/>
                <a:gd name="connsiteX3803" fmla="*/ 1074089 w 2044700"/>
                <a:gd name="connsiteY3803" fmla="*/ 305817 h 800786"/>
                <a:gd name="connsiteX3804" fmla="*/ 1070843 w 2044700"/>
                <a:gd name="connsiteY3804" fmla="*/ 305817 h 800786"/>
                <a:gd name="connsiteX3805" fmla="*/ 1069220 w 2044700"/>
                <a:gd name="connsiteY3805" fmla="*/ 302571 h 800786"/>
                <a:gd name="connsiteX3806" fmla="*/ 1065974 w 2044700"/>
                <a:gd name="connsiteY3806" fmla="*/ 300948 h 800786"/>
                <a:gd name="connsiteX3807" fmla="*/ 1064351 w 2044700"/>
                <a:gd name="connsiteY3807" fmla="*/ 300948 h 800786"/>
                <a:gd name="connsiteX3808" fmla="*/ 1062728 w 2044700"/>
                <a:gd name="connsiteY3808" fmla="*/ 299325 h 800786"/>
                <a:gd name="connsiteX3809" fmla="*/ 1061105 w 2044700"/>
                <a:gd name="connsiteY3809" fmla="*/ 302571 h 800786"/>
                <a:gd name="connsiteX3810" fmla="*/ 1064351 w 2044700"/>
                <a:gd name="connsiteY3810" fmla="*/ 305817 h 800786"/>
                <a:gd name="connsiteX3811" fmla="*/ 1065974 w 2044700"/>
                <a:gd name="connsiteY3811" fmla="*/ 307439 h 800786"/>
                <a:gd name="connsiteX3812" fmla="*/ 1064351 w 2044700"/>
                <a:gd name="connsiteY3812" fmla="*/ 309062 h 800786"/>
                <a:gd name="connsiteX3813" fmla="*/ 1061105 w 2044700"/>
                <a:gd name="connsiteY3813" fmla="*/ 309062 h 800786"/>
                <a:gd name="connsiteX3814" fmla="*/ 1059482 w 2044700"/>
                <a:gd name="connsiteY3814" fmla="*/ 307439 h 800786"/>
                <a:gd name="connsiteX3815" fmla="*/ 1054612 w 2044700"/>
                <a:gd name="connsiteY3815" fmla="*/ 307439 h 800786"/>
                <a:gd name="connsiteX3816" fmla="*/ 1049743 w 2044700"/>
                <a:gd name="connsiteY3816" fmla="*/ 307439 h 800786"/>
                <a:gd name="connsiteX3817" fmla="*/ 1046497 w 2044700"/>
                <a:gd name="connsiteY3817" fmla="*/ 309062 h 800786"/>
                <a:gd name="connsiteX3818" fmla="*/ 1040004 w 2044700"/>
                <a:gd name="connsiteY3818" fmla="*/ 307439 h 800786"/>
                <a:gd name="connsiteX3819" fmla="*/ 1038381 w 2044700"/>
                <a:gd name="connsiteY3819" fmla="*/ 305817 h 800786"/>
                <a:gd name="connsiteX3820" fmla="*/ 1033512 w 2044700"/>
                <a:gd name="connsiteY3820" fmla="*/ 304194 h 800786"/>
                <a:gd name="connsiteX3821" fmla="*/ 1030266 w 2044700"/>
                <a:gd name="connsiteY3821" fmla="*/ 302571 h 800786"/>
                <a:gd name="connsiteX3822" fmla="*/ 1028643 w 2044700"/>
                <a:gd name="connsiteY3822" fmla="*/ 300948 h 800786"/>
                <a:gd name="connsiteX3823" fmla="*/ 1025397 w 2044700"/>
                <a:gd name="connsiteY3823" fmla="*/ 299325 h 800786"/>
                <a:gd name="connsiteX3824" fmla="*/ 1023774 w 2044700"/>
                <a:gd name="connsiteY3824" fmla="*/ 296080 h 800786"/>
                <a:gd name="connsiteX3825" fmla="*/ 1022150 w 2044700"/>
                <a:gd name="connsiteY3825" fmla="*/ 294457 h 800786"/>
                <a:gd name="connsiteX3826" fmla="*/ 1022150 w 2044700"/>
                <a:gd name="connsiteY3826" fmla="*/ 292834 h 800786"/>
                <a:gd name="connsiteX3827" fmla="*/ 1023774 w 2044700"/>
                <a:gd name="connsiteY3827" fmla="*/ 291211 h 800786"/>
                <a:gd name="connsiteX3828" fmla="*/ 1025397 w 2044700"/>
                <a:gd name="connsiteY3828" fmla="*/ 291211 h 800786"/>
                <a:gd name="connsiteX3829" fmla="*/ 1028643 w 2044700"/>
                <a:gd name="connsiteY3829" fmla="*/ 289588 h 800786"/>
                <a:gd name="connsiteX3830" fmla="*/ 1030266 w 2044700"/>
                <a:gd name="connsiteY3830" fmla="*/ 289588 h 800786"/>
                <a:gd name="connsiteX3831" fmla="*/ 1031889 w 2044700"/>
                <a:gd name="connsiteY3831" fmla="*/ 287965 h 800786"/>
                <a:gd name="connsiteX3832" fmla="*/ 1033512 w 2044700"/>
                <a:gd name="connsiteY3832" fmla="*/ 287965 h 800786"/>
                <a:gd name="connsiteX3833" fmla="*/ 1035135 w 2044700"/>
                <a:gd name="connsiteY3833" fmla="*/ 287965 h 800786"/>
                <a:gd name="connsiteX3834" fmla="*/ 1038381 w 2044700"/>
                <a:gd name="connsiteY3834" fmla="*/ 287965 h 800786"/>
                <a:gd name="connsiteX3835" fmla="*/ 1043251 w 2044700"/>
                <a:gd name="connsiteY3835" fmla="*/ 287965 h 800786"/>
                <a:gd name="connsiteX3836" fmla="*/ 1044874 w 2044700"/>
                <a:gd name="connsiteY3836" fmla="*/ 286342 h 800786"/>
                <a:gd name="connsiteX3837" fmla="*/ 1043251 w 2044700"/>
                <a:gd name="connsiteY3837" fmla="*/ 284720 h 800786"/>
                <a:gd name="connsiteX3838" fmla="*/ 1038381 w 2044700"/>
                <a:gd name="connsiteY3838" fmla="*/ 283097 h 800786"/>
                <a:gd name="connsiteX3839" fmla="*/ 1035135 w 2044700"/>
                <a:gd name="connsiteY3839" fmla="*/ 283097 h 800786"/>
                <a:gd name="connsiteX3840" fmla="*/ 1031889 w 2044700"/>
                <a:gd name="connsiteY3840" fmla="*/ 283097 h 800786"/>
                <a:gd name="connsiteX3841" fmla="*/ 1030266 w 2044700"/>
                <a:gd name="connsiteY3841" fmla="*/ 283097 h 800786"/>
                <a:gd name="connsiteX3842" fmla="*/ 1027020 w 2044700"/>
                <a:gd name="connsiteY3842" fmla="*/ 283097 h 800786"/>
                <a:gd name="connsiteX3843" fmla="*/ 1023774 w 2044700"/>
                <a:gd name="connsiteY3843" fmla="*/ 283097 h 800786"/>
                <a:gd name="connsiteX3844" fmla="*/ 1020527 w 2044700"/>
                <a:gd name="connsiteY3844" fmla="*/ 283097 h 800786"/>
                <a:gd name="connsiteX3845" fmla="*/ 1017281 w 2044700"/>
                <a:gd name="connsiteY3845" fmla="*/ 283097 h 800786"/>
                <a:gd name="connsiteX3846" fmla="*/ 1014035 w 2044700"/>
                <a:gd name="connsiteY3846" fmla="*/ 283097 h 800786"/>
                <a:gd name="connsiteX3847" fmla="*/ 1012412 w 2044700"/>
                <a:gd name="connsiteY3847" fmla="*/ 281474 h 800786"/>
                <a:gd name="connsiteX3848" fmla="*/ 1010789 w 2044700"/>
                <a:gd name="connsiteY3848" fmla="*/ 278228 h 800786"/>
                <a:gd name="connsiteX3849" fmla="*/ 1010789 w 2044700"/>
                <a:gd name="connsiteY3849" fmla="*/ 276605 h 800786"/>
                <a:gd name="connsiteX3850" fmla="*/ 1012412 w 2044700"/>
                <a:gd name="connsiteY3850" fmla="*/ 274982 h 800786"/>
                <a:gd name="connsiteX3851" fmla="*/ 1010789 w 2044700"/>
                <a:gd name="connsiteY3851" fmla="*/ 273360 h 800786"/>
                <a:gd name="connsiteX3852" fmla="*/ 1007543 w 2044700"/>
                <a:gd name="connsiteY3852" fmla="*/ 274982 h 800786"/>
                <a:gd name="connsiteX3853" fmla="*/ 1004296 w 2044700"/>
                <a:gd name="connsiteY3853" fmla="*/ 276605 h 800786"/>
                <a:gd name="connsiteX3854" fmla="*/ 1002673 w 2044700"/>
                <a:gd name="connsiteY3854" fmla="*/ 276605 h 800786"/>
                <a:gd name="connsiteX3855" fmla="*/ 999427 w 2044700"/>
                <a:gd name="connsiteY3855" fmla="*/ 276605 h 800786"/>
                <a:gd name="connsiteX3856" fmla="*/ 996181 w 2044700"/>
                <a:gd name="connsiteY3856" fmla="*/ 276605 h 800786"/>
                <a:gd name="connsiteX3857" fmla="*/ 994558 w 2044700"/>
                <a:gd name="connsiteY3857" fmla="*/ 276605 h 800786"/>
                <a:gd name="connsiteX3858" fmla="*/ 994558 w 2044700"/>
                <a:gd name="connsiteY3858" fmla="*/ 274982 h 800786"/>
                <a:gd name="connsiteX3859" fmla="*/ 991312 w 2044700"/>
                <a:gd name="connsiteY3859" fmla="*/ 273360 h 800786"/>
                <a:gd name="connsiteX3860" fmla="*/ 988065 w 2044700"/>
                <a:gd name="connsiteY3860" fmla="*/ 271737 h 800786"/>
                <a:gd name="connsiteX3861" fmla="*/ 986442 w 2044700"/>
                <a:gd name="connsiteY3861" fmla="*/ 270114 h 800786"/>
                <a:gd name="connsiteX3862" fmla="*/ 988065 w 2044700"/>
                <a:gd name="connsiteY3862" fmla="*/ 268491 h 800786"/>
                <a:gd name="connsiteX3863" fmla="*/ 991312 w 2044700"/>
                <a:gd name="connsiteY3863" fmla="*/ 265245 h 800786"/>
                <a:gd name="connsiteX3864" fmla="*/ 992935 w 2044700"/>
                <a:gd name="connsiteY3864" fmla="*/ 265245 h 800786"/>
                <a:gd name="connsiteX3865" fmla="*/ 997804 w 2044700"/>
                <a:gd name="connsiteY3865" fmla="*/ 265245 h 800786"/>
                <a:gd name="connsiteX3866" fmla="*/ 1001050 w 2044700"/>
                <a:gd name="connsiteY3866" fmla="*/ 265245 h 800786"/>
                <a:gd name="connsiteX3867" fmla="*/ 1004296 w 2044700"/>
                <a:gd name="connsiteY3867" fmla="*/ 265245 h 800786"/>
                <a:gd name="connsiteX3868" fmla="*/ 1005919 w 2044700"/>
                <a:gd name="connsiteY3868" fmla="*/ 263623 h 800786"/>
                <a:gd name="connsiteX3869" fmla="*/ 1012412 w 2044700"/>
                <a:gd name="connsiteY3869" fmla="*/ 263623 h 800786"/>
                <a:gd name="connsiteX3870" fmla="*/ 1023774 w 2044700"/>
                <a:gd name="connsiteY3870" fmla="*/ 263623 h 800786"/>
                <a:gd name="connsiteX3871" fmla="*/ 1028643 w 2044700"/>
                <a:gd name="connsiteY3871" fmla="*/ 262000 h 800786"/>
                <a:gd name="connsiteX3872" fmla="*/ 1030266 w 2044700"/>
                <a:gd name="connsiteY3872" fmla="*/ 260377 h 800786"/>
                <a:gd name="connsiteX3873" fmla="*/ 1031889 w 2044700"/>
                <a:gd name="connsiteY3873" fmla="*/ 260377 h 800786"/>
                <a:gd name="connsiteX3874" fmla="*/ 1033512 w 2044700"/>
                <a:gd name="connsiteY3874" fmla="*/ 258754 h 800786"/>
                <a:gd name="connsiteX3875" fmla="*/ 1036758 w 2044700"/>
                <a:gd name="connsiteY3875" fmla="*/ 258754 h 800786"/>
                <a:gd name="connsiteX3876" fmla="*/ 1056235 w 2044700"/>
                <a:gd name="connsiteY3876" fmla="*/ 260377 h 800786"/>
                <a:gd name="connsiteX3877" fmla="*/ 1059482 w 2044700"/>
                <a:gd name="connsiteY3877" fmla="*/ 258754 h 800786"/>
                <a:gd name="connsiteX3878" fmla="*/ 1062728 w 2044700"/>
                <a:gd name="connsiteY3878" fmla="*/ 258754 h 800786"/>
                <a:gd name="connsiteX3879" fmla="*/ 1065974 w 2044700"/>
                <a:gd name="connsiteY3879" fmla="*/ 258754 h 800786"/>
                <a:gd name="connsiteX3880" fmla="*/ 1067597 w 2044700"/>
                <a:gd name="connsiteY3880" fmla="*/ 260377 h 800786"/>
                <a:gd name="connsiteX3881" fmla="*/ 1069220 w 2044700"/>
                <a:gd name="connsiteY3881" fmla="*/ 258754 h 800786"/>
                <a:gd name="connsiteX3882" fmla="*/ 1072466 w 2044700"/>
                <a:gd name="connsiteY3882" fmla="*/ 258754 h 800786"/>
                <a:gd name="connsiteX3883" fmla="*/ 1074089 w 2044700"/>
                <a:gd name="connsiteY3883" fmla="*/ 257131 h 800786"/>
                <a:gd name="connsiteX3884" fmla="*/ 1075713 w 2044700"/>
                <a:gd name="connsiteY3884" fmla="*/ 255508 h 800786"/>
                <a:gd name="connsiteX3885" fmla="*/ 1078959 w 2044700"/>
                <a:gd name="connsiteY3885" fmla="*/ 253885 h 800786"/>
                <a:gd name="connsiteX3886" fmla="*/ 1077336 w 2044700"/>
                <a:gd name="connsiteY3886" fmla="*/ 250640 h 800786"/>
                <a:gd name="connsiteX3887" fmla="*/ 1072466 w 2044700"/>
                <a:gd name="connsiteY3887" fmla="*/ 249017 h 800786"/>
                <a:gd name="connsiteX3888" fmla="*/ 1069220 w 2044700"/>
                <a:gd name="connsiteY3888" fmla="*/ 247394 h 800786"/>
                <a:gd name="connsiteX3889" fmla="*/ 1065974 w 2044700"/>
                <a:gd name="connsiteY3889" fmla="*/ 245771 h 800786"/>
                <a:gd name="connsiteX3890" fmla="*/ 1062728 w 2044700"/>
                <a:gd name="connsiteY3890" fmla="*/ 245771 h 800786"/>
                <a:gd name="connsiteX3891" fmla="*/ 1059482 w 2044700"/>
                <a:gd name="connsiteY3891" fmla="*/ 249017 h 800786"/>
                <a:gd name="connsiteX3892" fmla="*/ 1057858 w 2044700"/>
                <a:gd name="connsiteY3892" fmla="*/ 250640 h 800786"/>
                <a:gd name="connsiteX3893" fmla="*/ 1052989 w 2044700"/>
                <a:gd name="connsiteY3893" fmla="*/ 252263 h 800786"/>
                <a:gd name="connsiteX3894" fmla="*/ 1049743 w 2044700"/>
                <a:gd name="connsiteY3894" fmla="*/ 252263 h 800786"/>
                <a:gd name="connsiteX3895" fmla="*/ 1044874 w 2044700"/>
                <a:gd name="connsiteY3895" fmla="*/ 252263 h 800786"/>
                <a:gd name="connsiteX3896" fmla="*/ 1038381 w 2044700"/>
                <a:gd name="connsiteY3896" fmla="*/ 252263 h 800786"/>
                <a:gd name="connsiteX3897" fmla="*/ 1036758 w 2044700"/>
                <a:gd name="connsiteY3897" fmla="*/ 252263 h 800786"/>
                <a:gd name="connsiteX3898" fmla="*/ 1035135 w 2044700"/>
                <a:gd name="connsiteY3898" fmla="*/ 250640 h 800786"/>
                <a:gd name="connsiteX3899" fmla="*/ 1030266 w 2044700"/>
                <a:gd name="connsiteY3899" fmla="*/ 250640 h 800786"/>
                <a:gd name="connsiteX3900" fmla="*/ 1028643 w 2044700"/>
                <a:gd name="connsiteY3900" fmla="*/ 252263 h 800786"/>
                <a:gd name="connsiteX3901" fmla="*/ 1025397 w 2044700"/>
                <a:gd name="connsiteY3901" fmla="*/ 253885 h 800786"/>
                <a:gd name="connsiteX3902" fmla="*/ 1022150 w 2044700"/>
                <a:gd name="connsiteY3902" fmla="*/ 253885 h 800786"/>
                <a:gd name="connsiteX3903" fmla="*/ 1017281 w 2044700"/>
                <a:gd name="connsiteY3903" fmla="*/ 253885 h 800786"/>
                <a:gd name="connsiteX3904" fmla="*/ 1017281 w 2044700"/>
                <a:gd name="connsiteY3904" fmla="*/ 250640 h 800786"/>
                <a:gd name="connsiteX3905" fmla="*/ 1017281 w 2044700"/>
                <a:gd name="connsiteY3905" fmla="*/ 249017 h 800786"/>
                <a:gd name="connsiteX3906" fmla="*/ 1014035 w 2044700"/>
                <a:gd name="connsiteY3906" fmla="*/ 247394 h 800786"/>
                <a:gd name="connsiteX3907" fmla="*/ 1010789 w 2044700"/>
                <a:gd name="connsiteY3907" fmla="*/ 244148 h 800786"/>
                <a:gd name="connsiteX3908" fmla="*/ 1009166 w 2044700"/>
                <a:gd name="connsiteY3908" fmla="*/ 245771 h 800786"/>
                <a:gd name="connsiteX3909" fmla="*/ 1005919 w 2044700"/>
                <a:gd name="connsiteY3909" fmla="*/ 245771 h 800786"/>
                <a:gd name="connsiteX3910" fmla="*/ 1001050 w 2044700"/>
                <a:gd name="connsiteY3910" fmla="*/ 245771 h 800786"/>
                <a:gd name="connsiteX3911" fmla="*/ 997804 w 2044700"/>
                <a:gd name="connsiteY3911" fmla="*/ 244148 h 800786"/>
                <a:gd name="connsiteX3912" fmla="*/ 994558 w 2044700"/>
                <a:gd name="connsiteY3912" fmla="*/ 242525 h 800786"/>
                <a:gd name="connsiteX3913" fmla="*/ 992935 w 2044700"/>
                <a:gd name="connsiteY3913" fmla="*/ 242525 h 800786"/>
                <a:gd name="connsiteX3914" fmla="*/ 991312 w 2044700"/>
                <a:gd name="connsiteY3914" fmla="*/ 240903 h 800786"/>
                <a:gd name="connsiteX3915" fmla="*/ 986442 w 2044700"/>
                <a:gd name="connsiteY3915" fmla="*/ 240903 h 800786"/>
                <a:gd name="connsiteX3916" fmla="*/ 979950 w 2044700"/>
                <a:gd name="connsiteY3916" fmla="*/ 240903 h 800786"/>
                <a:gd name="connsiteX3917" fmla="*/ 978327 w 2044700"/>
                <a:gd name="connsiteY3917" fmla="*/ 239280 h 800786"/>
                <a:gd name="connsiteX3918" fmla="*/ 973458 w 2044700"/>
                <a:gd name="connsiteY3918" fmla="*/ 237657 h 800786"/>
                <a:gd name="connsiteX3919" fmla="*/ 970211 w 2044700"/>
                <a:gd name="connsiteY3919" fmla="*/ 236034 h 800786"/>
                <a:gd name="connsiteX3920" fmla="*/ 968588 w 2044700"/>
                <a:gd name="connsiteY3920" fmla="*/ 236034 h 800786"/>
                <a:gd name="connsiteX3921" fmla="*/ 966965 w 2044700"/>
                <a:gd name="connsiteY3921" fmla="*/ 234411 h 800786"/>
                <a:gd name="connsiteX3922" fmla="*/ 963719 w 2044700"/>
                <a:gd name="connsiteY3922" fmla="*/ 232788 h 800786"/>
                <a:gd name="connsiteX3923" fmla="*/ 958850 w 2044700"/>
                <a:gd name="connsiteY3923" fmla="*/ 229543 h 800786"/>
                <a:gd name="connsiteX3924" fmla="*/ 958850 w 2044700"/>
                <a:gd name="connsiteY3924" fmla="*/ 227920 h 800786"/>
                <a:gd name="connsiteX3925" fmla="*/ 958850 w 2044700"/>
                <a:gd name="connsiteY3925" fmla="*/ 226297 h 800786"/>
                <a:gd name="connsiteX3926" fmla="*/ 962096 w 2044700"/>
                <a:gd name="connsiteY3926" fmla="*/ 224674 h 800786"/>
                <a:gd name="connsiteX3927" fmla="*/ 962096 w 2044700"/>
                <a:gd name="connsiteY3927" fmla="*/ 219806 h 800786"/>
                <a:gd name="connsiteX3928" fmla="*/ 963719 w 2044700"/>
                <a:gd name="connsiteY3928" fmla="*/ 218183 h 800786"/>
                <a:gd name="connsiteX3929" fmla="*/ 966965 w 2044700"/>
                <a:gd name="connsiteY3929" fmla="*/ 216560 h 800786"/>
                <a:gd name="connsiteX3930" fmla="*/ 968588 w 2044700"/>
                <a:gd name="connsiteY3930" fmla="*/ 216560 h 800786"/>
                <a:gd name="connsiteX3931" fmla="*/ 971835 w 2044700"/>
                <a:gd name="connsiteY3931" fmla="*/ 218183 h 800786"/>
                <a:gd name="connsiteX3932" fmla="*/ 975081 w 2044700"/>
                <a:gd name="connsiteY3932" fmla="*/ 216560 h 800786"/>
                <a:gd name="connsiteX3933" fmla="*/ 976704 w 2044700"/>
                <a:gd name="connsiteY3933" fmla="*/ 214937 h 800786"/>
                <a:gd name="connsiteX3934" fmla="*/ 976704 w 2044700"/>
                <a:gd name="connsiteY3934" fmla="*/ 213314 h 800786"/>
                <a:gd name="connsiteX3935" fmla="*/ 978327 w 2044700"/>
                <a:gd name="connsiteY3935" fmla="*/ 211691 h 800786"/>
                <a:gd name="connsiteX3936" fmla="*/ 981573 w 2044700"/>
                <a:gd name="connsiteY3936" fmla="*/ 211691 h 800786"/>
                <a:gd name="connsiteX3937" fmla="*/ 988065 w 2044700"/>
                <a:gd name="connsiteY3937" fmla="*/ 211691 h 800786"/>
                <a:gd name="connsiteX3938" fmla="*/ 992935 w 2044700"/>
                <a:gd name="connsiteY3938" fmla="*/ 211691 h 800786"/>
                <a:gd name="connsiteX3939" fmla="*/ 996181 w 2044700"/>
                <a:gd name="connsiteY3939" fmla="*/ 208446 h 800786"/>
                <a:gd name="connsiteX3940" fmla="*/ 999427 w 2044700"/>
                <a:gd name="connsiteY3940" fmla="*/ 206823 h 800786"/>
                <a:gd name="connsiteX3941" fmla="*/ 1002673 w 2044700"/>
                <a:gd name="connsiteY3941" fmla="*/ 206823 h 800786"/>
                <a:gd name="connsiteX3942" fmla="*/ 1005919 w 2044700"/>
                <a:gd name="connsiteY3942" fmla="*/ 206823 h 800786"/>
                <a:gd name="connsiteX3943" fmla="*/ 1009166 w 2044700"/>
                <a:gd name="connsiteY3943" fmla="*/ 206823 h 800786"/>
                <a:gd name="connsiteX3944" fmla="*/ 1012412 w 2044700"/>
                <a:gd name="connsiteY3944" fmla="*/ 206823 h 800786"/>
                <a:gd name="connsiteX3945" fmla="*/ 1022150 w 2044700"/>
                <a:gd name="connsiteY3945" fmla="*/ 203577 h 800786"/>
                <a:gd name="connsiteX3946" fmla="*/ 1027020 w 2044700"/>
                <a:gd name="connsiteY3946" fmla="*/ 201954 h 800786"/>
                <a:gd name="connsiteX3947" fmla="*/ 1028643 w 2044700"/>
                <a:gd name="connsiteY3947" fmla="*/ 198709 h 800786"/>
                <a:gd name="connsiteX3948" fmla="*/ 1030266 w 2044700"/>
                <a:gd name="connsiteY3948" fmla="*/ 197086 h 800786"/>
                <a:gd name="connsiteX3949" fmla="*/ 1031889 w 2044700"/>
                <a:gd name="connsiteY3949" fmla="*/ 197086 h 800786"/>
                <a:gd name="connsiteX3950" fmla="*/ 1036758 w 2044700"/>
                <a:gd name="connsiteY3950" fmla="*/ 195463 h 800786"/>
                <a:gd name="connsiteX3951" fmla="*/ 1043251 w 2044700"/>
                <a:gd name="connsiteY3951" fmla="*/ 193840 h 800786"/>
                <a:gd name="connsiteX3952" fmla="*/ 1044874 w 2044700"/>
                <a:gd name="connsiteY3952" fmla="*/ 197086 h 800786"/>
                <a:gd name="connsiteX3953" fmla="*/ 1046497 w 2044700"/>
                <a:gd name="connsiteY3953" fmla="*/ 197086 h 800786"/>
                <a:gd name="connsiteX3954" fmla="*/ 1051366 w 2044700"/>
                <a:gd name="connsiteY3954" fmla="*/ 193840 h 800786"/>
                <a:gd name="connsiteX3955" fmla="*/ 1054612 w 2044700"/>
                <a:gd name="connsiteY3955" fmla="*/ 192217 h 800786"/>
                <a:gd name="connsiteX3956" fmla="*/ 1056235 w 2044700"/>
                <a:gd name="connsiteY3956" fmla="*/ 190594 h 800786"/>
                <a:gd name="connsiteX3957" fmla="*/ 1061105 w 2044700"/>
                <a:gd name="connsiteY3957" fmla="*/ 188971 h 800786"/>
                <a:gd name="connsiteX3958" fmla="*/ 1064351 w 2044700"/>
                <a:gd name="connsiteY3958" fmla="*/ 188971 h 800786"/>
                <a:gd name="connsiteX3959" fmla="*/ 1067597 w 2044700"/>
                <a:gd name="connsiteY3959" fmla="*/ 188971 h 800786"/>
                <a:gd name="connsiteX3960" fmla="*/ 1070843 w 2044700"/>
                <a:gd name="connsiteY3960" fmla="*/ 188971 h 800786"/>
                <a:gd name="connsiteX3961" fmla="*/ 1072466 w 2044700"/>
                <a:gd name="connsiteY3961" fmla="*/ 188971 h 800786"/>
                <a:gd name="connsiteX3962" fmla="*/ 1074089 w 2044700"/>
                <a:gd name="connsiteY3962" fmla="*/ 188971 h 800786"/>
                <a:gd name="connsiteX3963" fmla="*/ 1075713 w 2044700"/>
                <a:gd name="connsiteY3963" fmla="*/ 188971 h 800786"/>
                <a:gd name="connsiteX3964" fmla="*/ 1078959 w 2044700"/>
                <a:gd name="connsiteY3964" fmla="*/ 187349 h 800786"/>
                <a:gd name="connsiteX3965" fmla="*/ 1080582 w 2044700"/>
                <a:gd name="connsiteY3965" fmla="*/ 187349 h 800786"/>
                <a:gd name="connsiteX3966" fmla="*/ 1082205 w 2044700"/>
                <a:gd name="connsiteY3966" fmla="*/ 187349 h 800786"/>
                <a:gd name="connsiteX3967" fmla="*/ 1087074 w 2044700"/>
                <a:gd name="connsiteY3967" fmla="*/ 185726 h 800786"/>
                <a:gd name="connsiteX3968" fmla="*/ 1090320 w 2044700"/>
                <a:gd name="connsiteY3968" fmla="*/ 182480 h 800786"/>
                <a:gd name="connsiteX3969" fmla="*/ 1091943 w 2044700"/>
                <a:gd name="connsiteY3969" fmla="*/ 180857 h 800786"/>
                <a:gd name="connsiteX3970" fmla="*/ 1093567 w 2044700"/>
                <a:gd name="connsiteY3970" fmla="*/ 179234 h 800786"/>
                <a:gd name="connsiteX3971" fmla="*/ 1095190 w 2044700"/>
                <a:gd name="connsiteY3971" fmla="*/ 177611 h 800786"/>
                <a:gd name="connsiteX3972" fmla="*/ 1096813 w 2044700"/>
                <a:gd name="connsiteY3972" fmla="*/ 177611 h 800786"/>
                <a:gd name="connsiteX3973" fmla="*/ 1098436 w 2044700"/>
                <a:gd name="connsiteY3973" fmla="*/ 175989 h 800786"/>
                <a:gd name="connsiteX3974" fmla="*/ 1100059 w 2044700"/>
                <a:gd name="connsiteY3974" fmla="*/ 172743 h 800786"/>
                <a:gd name="connsiteX3975" fmla="*/ 1098436 w 2044700"/>
                <a:gd name="connsiteY3975" fmla="*/ 171120 h 800786"/>
                <a:gd name="connsiteX3976" fmla="*/ 1098436 w 2044700"/>
                <a:gd name="connsiteY3976" fmla="*/ 167874 h 800786"/>
                <a:gd name="connsiteX3977" fmla="*/ 1098436 w 2044700"/>
                <a:gd name="connsiteY3977" fmla="*/ 164629 h 800786"/>
                <a:gd name="connsiteX3978" fmla="*/ 1096813 w 2044700"/>
                <a:gd name="connsiteY3978" fmla="*/ 161383 h 800786"/>
                <a:gd name="connsiteX3979" fmla="*/ 1098436 w 2044700"/>
                <a:gd name="connsiteY3979" fmla="*/ 158137 h 800786"/>
                <a:gd name="connsiteX3980" fmla="*/ 1100059 w 2044700"/>
                <a:gd name="connsiteY3980" fmla="*/ 154892 h 800786"/>
                <a:gd name="connsiteX3981" fmla="*/ 1103305 w 2044700"/>
                <a:gd name="connsiteY3981" fmla="*/ 154892 h 800786"/>
                <a:gd name="connsiteX3982" fmla="*/ 1106551 w 2044700"/>
                <a:gd name="connsiteY3982" fmla="*/ 153269 h 800786"/>
                <a:gd name="connsiteX3983" fmla="*/ 1111421 w 2044700"/>
                <a:gd name="connsiteY3983" fmla="*/ 153269 h 800786"/>
                <a:gd name="connsiteX3984" fmla="*/ 1113044 w 2044700"/>
                <a:gd name="connsiteY3984" fmla="*/ 151646 h 800786"/>
                <a:gd name="connsiteX3985" fmla="*/ 1114667 w 2044700"/>
                <a:gd name="connsiteY3985" fmla="*/ 150023 h 800786"/>
                <a:gd name="connsiteX3986" fmla="*/ 1114667 w 2044700"/>
                <a:gd name="connsiteY3986" fmla="*/ 148400 h 800786"/>
                <a:gd name="connsiteX3987" fmla="*/ 1113044 w 2044700"/>
                <a:gd name="connsiteY3987" fmla="*/ 150023 h 800786"/>
                <a:gd name="connsiteX3988" fmla="*/ 1111421 w 2044700"/>
                <a:gd name="connsiteY3988" fmla="*/ 150023 h 800786"/>
                <a:gd name="connsiteX3989" fmla="*/ 1108174 w 2044700"/>
                <a:gd name="connsiteY3989" fmla="*/ 150023 h 800786"/>
                <a:gd name="connsiteX3990" fmla="*/ 1106551 w 2044700"/>
                <a:gd name="connsiteY3990" fmla="*/ 151646 h 800786"/>
                <a:gd name="connsiteX3991" fmla="*/ 1103305 w 2044700"/>
                <a:gd name="connsiteY3991" fmla="*/ 153269 h 800786"/>
                <a:gd name="connsiteX3992" fmla="*/ 1100059 w 2044700"/>
                <a:gd name="connsiteY3992" fmla="*/ 153269 h 800786"/>
                <a:gd name="connsiteX3993" fmla="*/ 1096813 w 2044700"/>
                <a:gd name="connsiteY3993" fmla="*/ 153269 h 800786"/>
                <a:gd name="connsiteX3994" fmla="*/ 1093567 w 2044700"/>
                <a:gd name="connsiteY3994" fmla="*/ 153269 h 800786"/>
                <a:gd name="connsiteX3995" fmla="*/ 1090320 w 2044700"/>
                <a:gd name="connsiteY3995" fmla="*/ 153269 h 800786"/>
                <a:gd name="connsiteX3996" fmla="*/ 1088697 w 2044700"/>
                <a:gd name="connsiteY3996" fmla="*/ 153269 h 800786"/>
                <a:gd name="connsiteX3997" fmla="*/ 1085451 w 2044700"/>
                <a:gd name="connsiteY3997" fmla="*/ 154892 h 800786"/>
                <a:gd name="connsiteX3998" fmla="*/ 1083828 w 2044700"/>
                <a:gd name="connsiteY3998" fmla="*/ 156514 h 800786"/>
                <a:gd name="connsiteX3999" fmla="*/ 1080582 w 2044700"/>
                <a:gd name="connsiteY3999" fmla="*/ 154892 h 800786"/>
                <a:gd name="connsiteX4000" fmla="*/ 1077336 w 2044700"/>
                <a:gd name="connsiteY4000" fmla="*/ 153269 h 800786"/>
                <a:gd name="connsiteX4001" fmla="*/ 1074089 w 2044700"/>
                <a:gd name="connsiteY4001" fmla="*/ 151646 h 800786"/>
                <a:gd name="connsiteX4002" fmla="*/ 1069220 w 2044700"/>
                <a:gd name="connsiteY4002" fmla="*/ 151646 h 800786"/>
                <a:gd name="connsiteX4003" fmla="*/ 1065974 w 2044700"/>
                <a:gd name="connsiteY4003" fmla="*/ 151646 h 800786"/>
                <a:gd name="connsiteX4004" fmla="*/ 1062728 w 2044700"/>
                <a:gd name="connsiteY4004" fmla="*/ 151646 h 800786"/>
                <a:gd name="connsiteX4005" fmla="*/ 1059482 w 2044700"/>
                <a:gd name="connsiteY4005" fmla="*/ 151646 h 800786"/>
                <a:gd name="connsiteX4006" fmla="*/ 1057858 w 2044700"/>
                <a:gd name="connsiteY4006" fmla="*/ 150023 h 800786"/>
                <a:gd name="connsiteX4007" fmla="*/ 1054612 w 2044700"/>
                <a:gd name="connsiteY4007" fmla="*/ 148400 h 800786"/>
                <a:gd name="connsiteX4008" fmla="*/ 1056235 w 2044700"/>
                <a:gd name="connsiteY4008" fmla="*/ 145154 h 800786"/>
                <a:gd name="connsiteX4009" fmla="*/ 1056235 w 2044700"/>
                <a:gd name="connsiteY4009" fmla="*/ 143532 h 800786"/>
                <a:gd name="connsiteX4010" fmla="*/ 1059482 w 2044700"/>
                <a:gd name="connsiteY4010" fmla="*/ 140286 h 800786"/>
                <a:gd name="connsiteX4011" fmla="*/ 1065974 w 2044700"/>
                <a:gd name="connsiteY4011" fmla="*/ 137040 h 800786"/>
                <a:gd name="connsiteX4012" fmla="*/ 1067597 w 2044700"/>
                <a:gd name="connsiteY4012" fmla="*/ 135417 h 800786"/>
                <a:gd name="connsiteX4013" fmla="*/ 1070843 w 2044700"/>
                <a:gd name="connsiteY4013" fmla="*/ 133794 h 800786"/>
                <a:gd name="connsiteX4014" fmla="*/ 1077336 w 2044700"/>
                <a:gd name="connsiteY4014" fmla="*/ 130549 h 800786"/>
                <a:gd name="connsiteX4015" fmla="*/ 1078959 w 2044700"/>
                <a:gd name="connsiteY4015" fmla="*/ 130549 h 800786"/>
                <a:gd name="connsiteX4016" fmla="*/ 1082205 w 2044700"/>
                <a:gd name="connsiteY4016" fmla="*/ 128926 h 800786"/>
                <a:gd name="connsiteX4017" fmla="*/ 1083828 w 2044700"/>
                <a:gd name="connsiteY4017" fmla="*/ 128926 h 800786"/>
                <a:gd name="connsiteX4018" fmla="*/ 1085451 w 2044700"/>
                <a:gd name="connsiteY4018" fmla="*/ 128926 h 800786"/>
                <a:gd name="connsiteX4019" fmla="*/ 1088697 w 2044700"/>
                <a:gd name="connsiteY4019" fmla="*/ 127303 h 800786"/>
                <a:gd name="connsiteX4020" fmla="*/ 1090320 w 2044700"/>
                <a:gd name="connsiteY4020" fmla="*/ 127303 h 800786"/>
                <a:gd name="connsiteX4021" fmla="*/ 1091943 w 2044700"/>
                <a:gd name="connsiteY4021" fmla="*/ 124057 h 800786"/>
                <a:gd name="connsiteX4022" fmla="*/ 1091943 w 2044700"/>
                <a:gd name="connsiteY4022" fmla="*/ 122435 h 800786"/>
                <a:gd name="connsiteX4023" fmla="*/ 1093567 w 2044700"/>
                <a:gd name="connsiteY4023" fmla="*/ 122435 h 800786"/>
                <a:gd name="connsiteX4024" fmla="*/ 1096813 w 2044700"/>
                <a:gd name="connsiteY4024" fmla="*/ 120812 h 800786"/>
                <a:gd name="connsiteX4025" fmla="*/ 1100059 w 2044700"/>
                <a:gd name="connsiteY4025" fmla="*/ 120812 h 800786"/>
                <a:gd name="connsiteX4026" fmla="*/ 1100059 w 2044700"/>
                <a:gd name="connsiteY4026" fmla="*/ 119189 h 800786"/>
                <a:gd name="connsiteX4027" fmla="*/ 1101682 w 2044700"/>
                <a:gd name="connsiteY4027" fmla="*/ 117566 h 800786"/>
                <a:gd name="connsiteX4028" fmla="*/ 1108174 w 2044700"/>
                <a:gd name="connsiteY4028" fmla="*/ 112697 h 800786"/>
                <a:gd name="connsiteX4029" fmla="*/ 1111421 w 2044700"/>
                <a:gd name="connsiteY4029" fmla="*/ 112697 h 800786"/>
                <a:gd name="connsiteX4030" fmla="*/ 1113044 w 2044700"/>
                <a:gd name="connsiteY4030" fmla="*/ 111075 h 800786"/>
                <a:gd name="connsiteX4031" fmla="*/ 1117913 w 2044700"/>
                <a:gd name="connsiteY4031" fmla="*/ 111075 h 800786"/>
                <a:gd name="connsiteX4032" fmla="*/ 1121159 w 2044700"/>
                <a:gd name="connsiteY4032" fmla="*/ 111075 h 800786"/>
                <a:gd name="connsiteX4033" fmla="*/ 1127652 w 2044700"/>
                <a:gd name="connsiteY4033" fmla="*/ 114320 h 800786"/>
                <a:gd name="connsiteX4034" fmla="*/ 1129275 w 2044700"/>
                <a:gd name="connsiteY4034" fmla="*/ 115943 h 800786"/>
                <a:gd name="connsiteX4035" fmla="*/ 1130898 w 2044700"/>
                <a:gd name="connsiteY4035" fmla="*/ 119189 h 800786"/>
                <a:gd name="connsiteX4036" fmla="*/ 1132521 w 2044700"/>
                <a:gd name="connsiteY4036" fmla="*/ 120812 h 800786"/>
                <a:gd name="connsiteX4037" fmla="*/ 1132521 w 2044700"/>
                <a:gd name="connsiteY4037" fmla="*/ 119189 h 800786"/>
                <a:gd name="connsiteX4038" fmla="*/ 1129275 w 2044700"/>
                <a:gd name="connsiteY4038" fmla="*/ 114320 h 800786"/>
                <a:gd name="connsiteX4039" fmla="*/ 1129275 w 2044700"/>
                <a:gd name="connsiteY4039" fmla="*/ 111075 h 800786"/>
                <a:gd name="connsiteX4040" fmla="*/ 1130898 w 2044700"/>
                <a:gd name="connsiteY4040" fmla="*/ 107829 h 800786"/>
                <a:gd name="connsiteX4041" fmla="*/ 1135767 w 2044700"/>
                <a:gd name="connsiteY4041" fmla="*/ 107829 h 800786"/>
                <a:gd name="connsiteX4042" fmla="*/ 1140636 w 2044700"/>
                <a:gd name="connsiteY4042" fmla="*/ 106206 h 800786"/>
                <a:gd name="connsiteX4043" fmla="*/ 1147129 w 2044700"/>
                <a:gd name="connsiteY4043" fmla="*/ 106206 h 800786"/>
                <a:gd name="connsiteX4044" fmla="*/ 1151998 w 2044700"/>
                <a:gd name="connsiteY4044" fmla="*/ 107829 h 800786"/>
                <a:gd name="connsiteX4045" fmla="*/ 1155244 w 2044700"/>
                <a:gd name="connsiteY4045" fmla="*/ 109452 h 800786"/>
                <a:gd name="connsiteX4046" fmla="*/ 1156867 w 2044700"/>
                <a:gd name="connsiteY4046" fmla="*/ 111075 h 800786"/>
                <a:gd name="connsiteX4047" fmla="*/ 1160113 w 2044700"/>
                <a:gd name="connsiteY4047" fmla="*/ 112697 h 800786"/>
                <a:gd name="connsiteX4048" fmla="*/ 1164983 w 2044700"/>
                <a:gd name="connsiteY4048" fmla="*/ 112697 h 800786"/>
                <a:gd name="connsiteX4049" fmla="*/ 1168229 w 2044700"/>
                <a:gd name="connsiteY4049" fmla="*/ 111075 h 800786"/>
                <a:gd name="connsiteX4050" fmla="*/ 1168229 w 2044700"/>
                <a:gd name="connsiteY4050" fmla="*/ 107829 h 800786"/>
                <a:gd name="connsiteX4051" fmla="*/ 1164983 w 2044700"/>
                <a:gd name="connsiteY4051" fmla="*/ 104583 h 800786"/>
                <a:gd name="connsiteX4052" fmla="*/ 1164983 w 2044700"/>
                <a:gd name="connsiteY4052" fmla="*/ 101337 h 800786"/>
                <a:gd name="connsiteX4053" fmla="*/ 1168229 w 2044700"/>
                <a:gd name="connsiteY4053" fmla="*/ 98092 h 800786"/>
                <a:gd name="connsiteX4054" fmla="*/ 1171475 w 2044700"/>
                <a:gd name="connsiteY4054" fmla="*/ 96469 h 800786"/>
                <a:gd name="connsiteX4055" fmla="*/ 1171475 w 2044700"/>
                <a:gd name="connsiteY4055" fmla="*/ 94846 h 800786"/>
                <a:gd name="connsiteX4056" fmla="*/ 1169852 w 2044700"/>
                <a:gd name="connsiteY4056" fmla="*/ 93223 h 800786"/>
                <a:gd name="connsiteX4057" fmla="*/ 1166606 w 2044700"/>
                <a:gd name="connsiteY4057" fmla="*/ 89978 h 800786"/>
                <a:gd name="connsiteX4058" fmla="*/ 1164983 w 2044700"/>
                <a:gd name="connsiteY4058" fmla="*/ 88355 h 800786"/>
                <a:gd name="connsiteX4059" fmla="*/ 1163360 w 2044700"/>
                <a:gd name="connsiteY4059" fmla="*/ 83486 h 800786"/>
                <a:gd name="connsiteX4060" fmla="*/ 1168229 w 2044700"/>
                <a:gd name="connsiteY4060" fmla="*/ 80240 h 800786"/>
                <a:gd name="connsiteX4061" fmla="*/ 1177967 w 2044700"/>
                <a:gd name="connsiteY4061" fmla="*/ 76995 h 800786"/>
                <a:gd name="connsiteX4062" fmla="*/ 1182837 w 2044700"/>
                <a:gd name="connsiteY4062" fmla="*/ 75372 h 800786"/>
                <a:gd name="connsiteX4063" fmla="*/ 1187706 w 2044700"/>
                <a:gd name="connsiteY4063" fmla="*/ 75372 h 800786"/>
                <a:gd name="connsiteX4064" fmla="*/ 1192575 w 2044700"/>
                <a:gd name="connsiteY4064" fmla="*/ 75372 h 800786"/>
                <a:gd name="connsiteX4065" fmla="*/ 1199068 w 2044700"/>
                <a:gd name="connsiteY4065" fmla="*/ 75372 h 800786"/>
                <a:gd name="connsiteX4066" fmla="*/ 1203937 w 2044700"/>
                <a:gd name="connsiteY4066" fmla="*/ 76995 h 800786"/>
                <a:gd name="connsiteX4067" fmla="*/ 1205560 w 2044700"/>
                <a:gd name="connsiteY4067" fmla="*/ 78618 h 800786"/>
                <a:gd name="connsiteX4068" fmla="*/ 1208806 w 2044700"/>
                <a:gd name="connsiteY4068" fmla="*/ 80240 h 800786"/>
                <a:gd name="connsiteX4069" fmla="*/ 1210429 w 2044700"/>
                <a:gd name="connsiteY4069" fmla="*/ 85109 h 800786"/>
                <a:gd name="connsiteX4070" fmla="*/ 1218545 w 2044700"/>
                <a:gd name="connsiteY4070" fmla="*/ 89978 h 800786"/>
                <a:gd name="connsiteX4071" fmla="*/ 1223414 w 2044700"/>
                <a:gd name="connsiteY4071" fmla="*/ 89978 h 800786"/>
                <a:gd name="connsiteX4072" fmla="*/ 1226660 w 2044700"/>
                <a:gd name="connsiteY4072" fmla="*/ 89978 h 800786"/>
                <a:gd name="connsiteX4073" fmla="*/ 1236399 w 2044700"/>
                <a:gd name="connsiteY4073" fmla="*/ 94846 h 800786"/>
                <a:gd name="connsiteX4074" fmla="*/ 1238022 w 2044700"/>
                <a:gd name="connsiteY4074" fmla="*/ 98092 h 800786"/>
                <a:gd name="connsiteX4075" fmla="*/ 1241268 w 2044700"/>
                <a:gd name="connsiteY4075" fmla="*/ 98092 h 800786"/>
                <a:gd name="connsiteX4076" fmla="*/ 1247761 w 2044700"/>
                <a:gd name="connsiteY4076" fmla="*/ 101337 h 800786"/>
                <a:gd name="connsiteX4077" fmla="*/ 1249384 w 2044700"/>
                <a:gd name="connsiteY4077" fmla="*/ 99715 h 800786"/>
                <a:gd name="connsiteX4078" fmla="*/ 1244514 w 2044700"/>
                <a:gd name="connsiteY4078" fmla="*/ 96469 h 800786"/>
                <a:gd name="connsiteX4079" fmla="*/ 1239645 w 2044700"/>
                <a:gd name="connsiteY4079" fmla="*/ 94846 h 800786"/>
                <a:gd name="connsiteX4080" fmla="*/ 1236399 w 2044700"/>
                <a:gd name="connsiteY4080" fmla="*/ 91600 h 800786"/>
                <a:gd name="connsiteX4081" fmla="*/ 1234776 w 2044700"/>
                <a:gd name="connsiteY4081" fmla="*/ 89978 h 800786"/>
                <a:gd name="connsiteX4082" fmla="*/ 1229906 w 2044700"/>
                <a:gd name="connsiteY4082" fmla="*/ 88355 h 800786"/>
                <a:gd name="connsiteX4083" fmla="*/ 1226660 w 2044700"/>
                <a:gd name="connsiteY4083" fmla="*/ 86732 h 800786"/>
                <a:gd name="connsiteX4084" fmla="*/ 1220168 w 2044700"/>
                <a:gd name="connsiteY4084" fmla="*/ 86732 h 800786"/>
                <a:gd name="connsiteX4085" fmla="*/ 1213676 w 2044700"/>
                <a:gd name="connsiteY4085" fmla="*/ 83486 h 800786"/>
                <a:gd name="connsiteX4086" fmla="*/ 1212052 w 2044700"/>
                <a:gd name="connsiteY4086" fmla="*/ 81863 h 800786"/>
                <a:gd name="connsiteX4087" fmla="*/ 1208806 w 2044700"/>
                <a:gd name="connsiteY4087" fmla="*/ 78618 h 800786"/>
                <a:gd name="connsiteX4088" fmla="*/ 1205560 w 2044700"/>
                <a:gd name="connsiteY4088" fmla="*/ 76995 h 800786"/>
                <a:gd name="connsiteX4089" fmla="*/ 1202314 w 2044700"/>
                <a:gd name="connsiteY4089" fmla="*/ 75372 h 800786"/>
                <a:gd name="connsiteX4090" fmla="*/ 1200691 w 2044700"/>
                <a:gd name="connsiteY4090" fmla="*/ 73749 h 800786"/>
                <a:gd name="connsiteX4091" fmla="*/ 1203937 w 2044700"/>
                <a:gd name="connsiteY4091" fmla="*/ 72126 h 800786"/>
                <a:gd name="connsiteX4092" fmla="*/ 1208806 w 2044700"/>
                <a:gd name="connsiteY4092" fmla="*/ 70503 h 800786"/>
                <a:gd name="connsiteX4093" fmla="*/ 1212052 w 2044700"/>
                <a:gd name="connsiteY4093" fmla="*/ 68880 h 800786"/>
                <a:gd name="connsiteX4094" fmla="*/ 1218545 w 2044700"/>
                <a:gd name="connsiteY4094" fmla="*/ 68880 h 800786"/>
                <a:gd name="connsiteX4095" fmla="*/ 1221791 w 2044700"/>
                <a:gd name="connsiteY4095" fmla="*/ 68880 h 800786"/>
                <a:gd name="connsiteX4096" fmla="*/ 1229906 w 2044700"/>
                <a:gd name="connsiteY4096" fmla="*/ 67258 h 800786"/>
                <a:gd name="connsiteX4097" fmla="*/ 1233153 w 2044700"/>
                <a:gd name="connsiteY4097" fmla="*/ 67258 h 800786"/>
                <a:gd name="connsiteX4098" fmla="*/ 1233153 w 2044700"/>
                <a:gd name="connsiteY4098" fmla="*/ 65635 h 800786"/>
                <a:gd name="connsiteX4099" fmla="*/ 1241268 w 2044700"/>
                <a:gd name="connsiteY4099" fmla="*/ 65635 h 800786"/>
                <a:gd name="connsiteX4100" fmla="*/ 1242891 w 2044700"/>
                <a:gd name="connsiteY4100" fmla="*/ 67258 h 800786"/>
                <a:gd name="connsiteX4101" fmla="*/ 1246137 w 2044700"/>
                <a:gd name="connsiteY4101" fmla="*/ 67258 h 800786"/>
                <a:gd name="connsiteX4102" fmla="*/ 1247761 w 2044700"/>
                <a:gd name="connsiteY4102" fmla="*/ 65635 h 800786"/>
                <a:gd name="connsiteX4103" fmla="*/ 1251007 w 2044700"/>
                <a:gd name="connsiteY4103" fmla="*/ 65635 h 800786"/>
                <a:gd name="connsiteX4104" fmla="*/ 1252630 w 2044700"/>
                <a:gd name="connsiteY4104" fmla="*/ 64012 h 800786"/>
                <a:gd name="connsiteX4105" fmla="*/ 1254253 w 2044700"/>
                <a:gd name="connsiteY4105" fmla="*/ 67258 h 800786"/>
                <a:gd name="connsiteX4106" fmla="*/ 1257499 w 2044700"/>
                <a:gd name="connsiteY4106" fmla="*/ 67258 h 800786"/>
                <a:gd name="connsiteX4107" fmla="*/ 1259122 w 2044700"/>
                <a:gd name="connsiteY4107" fmla="*/ 62389 h 800786"/>
                <a:gd name="connsiteX4108" fmla="*/ 1260745 w 2044700"/>
                <a:gd name="connsiteY4108" fmla="*/ 62389 h 800786"/>
                <a:gd name="connsiteX4109" fmla="*/ 1265615 w 2044700"/>
                <a:gd name="connsiteY4109" fmla="*/ 62389 h 800786"/>
                <a:gd name="connsiteX4110" fmla="*/ 1268861 w 2044700"/>
                <a:gd name="connsiteY4110" fmla="*/ 59143 h 800786"/>
                <a:gd name="connsiteX4111" fmla="*/ 1272107 w 2044700"/>
                <a:gd name="connsiteY4111" fmla="*/ 57521 h 800786"/>
                <a:gd name="connsiteX4112" fmla="*/ 1276976 w 2044700"/>
                <a:gd name="connsiteY4112" fmla="*/ 57521 h 800786"/>
                <a:gd name="connsiteX4113" fmla="*/ 1280222 w 2044700"/>
                <a:gd name="connsiteY4113" fmla="*/ 55898 h 800786"/>
                <a:gd name="connsiteX4114" fmla="*/ 1281846 w 2044700"/>
                <a:gd name="connsiteY4114" fmla="*/ 54275 h 800786"/>
                <a:gd name="connsiteX4115" fmla="*/ 1285092 w 2044700"/>
                <a:gd name="connsiteY4115" fmla="*/ 55898 h 800786"/>
                <a:gd name="connsiteX4116" fmla="*/ 1293207 w 2044700"/>
                <a:gd name="connsiteY4116" fmla="*/ 59143 h 800786"/>
                <a:gd name="connsiteX4117" fmla="*/ 1293207 w 2044700"/>
                <a:gd name="connsiteY4117" fmla="*/ 60766 h 800786"/>
                <a:gd name="connsiteX4118" fmla="*/ 1301323 w 2044700"/>
                <a:gd name="connsiteY4118" fmla="*/ 64012 h 800786"/>
                <a:gd name="connsiteX4119" fmla="*/ 1302946 w 2044700"/>
                <a:gd name="connsiteY4119" fmla="*/ 68880 h 800786"/>
                <a:gd name="connsiteX4120" fmla="*/ 1302946 w 2044700"/>
                <a:gd name="connsiteY4120" fmla="*/ 73749 h 800786"/>
                <a:gd name="connsiteX4121" fmla="*/ 1302946 w 2044700"/>
                <a:gd name="connsiteY4121" fmla="*/ 81863 h 800786"/>
                <a:gd name="connsiteX4122" fmla="*/ 1299700 w 2044700"/>
                <a:gd name="connsiteY4122" fmla="*/ 85109 h 800786"/>
                <a:gd name="connsiteX4123" fmla="*/ 1299700 w 2044700"/>
                <a:gd name="connsiteY4123" fmla="*/ 89978 h 800786"/>
                <a:gd name="connsiteX4124" fmla="*/ 1301323 w 2044700"/>
                <a:gd name="connsiteY4124" fmla="*/ 91600 h 800786"/>
                <a:gd name="connsiteX4125" fmla="*/ 1302946 w 2044700"/>
                <a:gd name="connsiteY4125" fmla="*/ 91600 h 800786"/>
                <a:gd name="connsiteX4126" fmla="*/ 1304569 w 2044700"/>
                <a:gd name="connsiteY4126" fmla="*/ 88355 h 800786"/>
                <a:gd name="connsiteX4127" fmla="*/ 1306192 w 2044700"/>
                <a:gd name="connsiteY4127" fmla="*/ 85109 h 800786"/>
                <a:gd name="connsiteX4128" fmla="*/ 1307815 w 2044700"/>
                <a:gd name="connsiteY4128" fmla="*/ 81863 h 800786"/>
                <a:gd name="connsiteX4129" fmla="*/ 1311061 w 2044700"/>
                <a:gd name="connsiteY4129" fmla="*/ 81863 h 800786"/>
                <a:gd name="connsiteX4130" fmla="*/ 1314307 w 2044700"/>
                <a:gd name="connsiteY4130" fmla="*/ 78618 h 800786"/>
                <a:gd name="connsiteX4131" fmla="*/ 1314307 w 2044700"/>
                <a:gd name="connsiteY4131" fmla="*/ 73749 h 800786"/>
                <a:gd name="connsiteX4132" fmla="*/ 1312684 w 2044700"/>
                <a:gd name="connsiteY4132" fmla="*/ 70503 h 800786"/>
                <a:gd name="connsiteX4133" fmla="*/ 1309438 w 2044700"/>
                <a:gd name="connsiteY4133" fmla="*/ 67258 h 800786"/>
                <a:gd name="connsiteX4134" fmla="*/ 1307815 w 2044700"/>
                <a:gd name="connsiteY4134" fmla="*/ 64012 h 800786"/>
                <a:gd name="connsiteX4135" fmla="*/ 1309438 w 2044700"/>
                <a:gd name="connsiteY4135" fmla="*/ 60766 h 800786"/>
                <a:gd name="connsiteX4136" fmla="*/ 1312684 w 2044700"/>
                <a:gd name="connsiteY4136" fmla="*/ 59143 h 800786"/>
                <a:gd name="connsiteX4137" fmla="*/ 1319177 w 2044700"/>
                <a:gd name="connsiteY4137" fmla="*/ 60766 h 800786"/>
                <a:gd name="connsiteX4138" fmla="*/ 1330539 w 2044700"/>
                <a:gd name="connsiteY4138" fmla="*/ 65635 h 800786"/>
                <a:gd name="connsiteX4139" fmla="*/ 1337031 w 2044700"/>
                <a:gd name="connsiteY4139" fmla="*/ 67258 h 800786"/>
                <a:gd name="connsiteX4140" fmla="*/ 1338654 w 2044700"/>
                <a:gd name="connsiteY4140" fmla="*/ 67258 h 800786"/>
                <a:gd name="connsiteX4141" fmla="*/ 1341900 w 2044700"/>
                <a:gd name="connsiteY4141" fmla="*/ 70503 h 800786"/>
                <a:gd name="connsiteX4142" fmla="*/ 1343524 w 2044700"/>
                <a:gd name="connsiteY4142" fmla="*/ 70503 h 800786"/>
                <a:gd name="connsiteX4143" fmla="*/ 1345147 w 2044700"/>
                <a:gd name="connsiteY4143" fmla="*/ 73749 h 800786"/>
                <a:gd name="connsiteX4144" fmla="*/ 1348393 w 2044700"/>
                <a:gd name="connsiteY4144" fmla="*/ 76995 h 800786"/>
                <a:gd name="connsiteX4145" fmla="*/ 1348393 w 2044700"/>
                <a:gd name="connsiteY4145" fmla="*/ 78618 h 800786"/>
                <a:gd name="connsiteX4146" fmla="*/ 1350016 w 2044700"/>
                <a:gd name="connsiteY4146" fmla="*/ 80240 h 800786"/>
                <a:gd name="connsiteX4147" fmla="*/ 1353262 w 2044700"/>
                <a:gd name="connsiteY4147" fmla="*/ 78618 h 800786"/>
                <a:gd name="connsiteX4148" fmla="*/ 1353262 w 2044700"/>
                <a:gd name="connsiteY4148" fmla="*/ 76995 h 800786"/>
                <a:gd name="connsiteX4149" fmla="*/ 1354885 w 2044700"/>
                <a:gd name="connsiteY4149" fmla="*/ 75372 h 800786"/>
                <a:gd name="connsiteX4150" fmla="*/ 1356508 w 2044700"/>
                <a:gd name="connsiteY4150" fmla="*/ 76995 h 800786"/>
                <a:gd name="connsiteX4151" fmla="*/ 1361378 w 2044700"/>
                <a:gd name="connsiteY4151" fmla="*/ 76995 h 800786"/>
                <a:gd name="connsiteX4152" fmla="*/ 1363001 w 2044700"/>
                <a:gd name="connsiteY4152" fmla="*/ 76995 h 800786"/>
                <a:gd name="connsiteX4153" fmla="*/ 1364624 w 2044700"/>
                <a:gd name="connsiteY4153" fmla="*/ 76995 h 800786"/>
                <a:gd name="connsiteX4154" fmla="*/ 1367870 w 2044700"/>
                <a:gd name="connsiteY4154" fmla="*/ 78618 h 800786"/>
                <a:gd name="connsiteX4155" fmla="*/ 1369493 w 2044700"/>
                <a:gd name="connsiteY4155" fmla="*/ 76995 h 800786"/>
                <a:gd name="connsiteX4156" fmla="*/ 1367870 w 2044700"/>
                <a:gd name="connsiteY4156" fmla="*/ 75372 h 800786"/>
                <a:gd name="connsiteX4157" fmla="*/ 1364624 w 2044700"/>
                <a:gd name="connsiteY4157" fmla="*/ 73749 h 800786"/>
                <a:gd name="connsiteX4158" fmla="*/ 1363001 w 2044700"/>
                <a:gd name="connsiteY4158" fmla="*/ 73749 h 800786"/>
                <a:gd name="connsiteX4159" fmla="*/ 1361378 w 2044700"/>
                <a:gd name="connsiteY4159" fmla="*/ 72126 h 800786"/>
                <a:gd name="connsiteX4160" fmla="*/ 1359754 w 2044700"/>
                <a:gd name="connsiteY4160" fmla="*/ 68880 h 800786"/>
                <a:gd name="connsiteX4161" fmla="*/ 1356508 w 2044700"/>
                <a:gd name="connsiteY4161" fmla="*/ 67258 h 800786"/>
                <a:gd name="connsiteX4162" fmla="*/ 1353262 w 2044700"/>
                <a:gd name="connsiteY4162" fmla="*/ 64012 h 800786"/>
                <a:gd name="connsiteX4163" fmla="*/ 1351639 w 2044700"/>
                <a:gd name="connsiteY4163" fmla="*/ 60766 h 800786"/>
                <a:gd name="connsiteX4164" fmla="*/ 1351639 w 2044700"/>
                <a:gd name="connsiteY4164" fmla="*/ 57521 h 800786"/>
                <a:gd name="connsiteX4165" fmla="*/ 1351639 w 2044700"/>
                <a:gd name="connsiteY4165" fmla="*/ 54275 h 800786"/>
                <a:gd name="connsiteX4166" fmla="*/ 1353262 w 2044700"/>
                <a:gd name="connsiteY4166" fmla="*/ 51029 h 800786"/>
                <a:gd name="connsiteX4167" fmla="*/ 1359754 w 2044700"/>
                <a:gd name="connsiteY4167" fmla="*/ 51029 h 800786"/>
                <a:gd name="connsiteX4168" fmla="*/ 1364624 w 2044700"/>
                <a:gd name="connsiteY4168" fmla="*/ 49406 h 800786"/>
                <a:gd name="connsiteX4169" fmla="*/ 1367870 w 2044700"/>
                <a:gd name="connsiteY4169" fmla="*/ 51029 h 800786"/>
                <a:gd name="connsiteX4170" fmla="*/ 1371116 w 2044700"/>
                <a:gd name="connsiteY4170" fmla="*/ 51029 h 800786"/>
                <a:gd name="connsiteX4171" fmla="*/ 1372739 w 2044700"/>
                <a:gd name="connsiteY4171" fmla="*/ 51029 h 800786"/>
                <a:gd name="connsiteX4172" fmla="*/ 1377609 w 2044700"/>
                <a:gd name="connsiteY4172" fmla="*/ 51029 h 800786"/>
                <a:gd name="connsiteX4173" fmla="*/ 1379232 w 2044700"/>
                <a:gd name="connsiteY4173" fmla="*/ 51029 h 800786"/>
                <a:gd name="connsiteX4174" fmla="*/ 1382478 w 2044700"/>
                <a:gd name="connsiteY4174" fmla="*/ 51029 h 800786"/>
                <a:gd name="connsiteX4175" fmla="*/ 1384101 w 2044700"/>
                <a:gd name="connsiteY4175" fmla="*/ 52652 h 800786"/>
                <a:gd name="connsiteX4176" fmla="*/ 1384101 w 2044700"/>
                <a:gd name="connsiteY4176" fmla="*/ 55898 h 800786"/>
                <a:gd name="connsiteX4177" fmla="*/ 1387347 w 2044700"/>
                <a:gd name="connsiteY4177" fmla="*/ 55898 h 800786"/>
                <a:gd name="connsiteX4178" fmla="*/ 1388970 w 2044700"/>
                <a:gd name="connsiteY4178" fmla="*/ 55898 h 800786"/>
                <a:gd name="connsiteX4179" fmla="*/ 1390593 w 2044700"/>
                <a:gd name="connsiteY4179" fmla="*/ 57521 h 800786"/>
                <a:gd name="connsiteX4180" fmla="*/ 1392216 w 2044700"/>
                <a:gd name="connsiteY4180" fmla="*/ 57521 h 800786"/>
                <a:gd name="connsiteX4181" fmla="*/ 1393839 w 2044700"/>
                <a:gd name="connsiteY4181" fmla="*/ 59143 h 800786"/>
                <a:gd name="connsiteX4182" fmla="*/ 1398709 w 2044700"/>
                <a:gd name="connsiteY4182" fmla="*/ 59143 h 800786"/>
                <a:gd name="connsiteX4183" fmla="*/ 1406824 w 2044700"/>
                <a:gd name="connsiteY4183" fmla="*/ 64012 h 800786"/>
                <a:gd name="connsiteX4184" fmla="*/ 1410070 w 2044700"/>
                <a:gd name="connsiteY4184" fmla="*/ 64012 h 800786"/>
                <a:gd name="connsiteX4185" fmla="*/ 1413317 w 2044700"/>
                <a:gd name="connsiteY4185" fmla="*/ 64012 h 800786"/>
                <a:gd name="connsiteX4186" fmla="*/ 1414940 w 2044700"/>
                <a:gd name="connsiteY4186" fmla="*/ 64012 h 800786"/>
                <a:gd name="connsiteX4187" fmla="*/ 1418186 w 2044700"/>
                <a:gd name="connsiteY4187" fmla="*/ 67258 h 800786"/>
                <a:gd name="connsiteX4188" fmla="*/ 1421432 w 2044700"/>
                <a:gd name="connsiteY4188" fmla="*/ 67258 h 800786"/>
                <a:gd name="connsiteX4189" fmla="*/ 1424678 w 2044700"/>
                <a:gd name="connsiteY4189" fmla="*/ 67258 h 800786"/>
                <a:gd name="connsiteX4190" fmla="*/ 1429548 w 2044700"/>
                <a:gd name="connsiteY4190" fmla="*/ 68880 h 800786"/>
                <a:gd name="connsiteX4191" fmla="*/ 1432794 w 2044700"/>
                <a:gd name="connsiteY4191" fmla="*/ 70503 h 800786"/>
                <a:gd name="connsiteX4192" fmla="*/ 1437663 w 2044700"/>
                <a:gd name="connsiteY4192" fmla="*/ 73749 h 800786"/>
                <a:gd name="connsiteX4193" fmla="*/ 1442532 w 2044700"/>
                <a:gd name="connsiteY4193" fmla="*/ 75372 h 800786"/>
                <a:gd name="connsiteX4194" fmla="*/ 1445778 w 2044700"/>
                <a:gd name="connsiteY4194" fmla="*/ 76995 h 800786"/>
                <a:gd name="connsiteX4195" fmla="*/ 1447402 w 2044700"/>
                <a:gd name="connsiteY4195" fmla="*/ 78618 h 800786"/>
                <a:gd name="connsiteX4196" fmla="*/ 1450648 w 2044700"/>
                <a:gd name="connsiteY4196" fmla="*/ 80240 h 800786"/>
                <a:gd name="connsiteX4197" fmla="*/ 1453894 w 2044700"/>
                <a:gd name="connsiteY4197" fmla="*/ 81863 h 800786"/>
                <a:gd name="connsiteX4198" fmla="*/ 1457140 w 2044700"/>
                <a:gd name="connsiteY4198" fmla="*/ 81863 h 800786"/>
                <a:gd name="connsiteX4199" fmla="*/ 1460386 w 2044700"/>
                <a:gd name="connsiteY4199" fmla="*/ 81863 h 800786"/>
                <a:gd name="connsiteX4200" fmla="*/ 1463633 w 2044700"/>
                <a:gd name="connsiteY4200" fmla="*/ 81863 h 800786"/>
                <a:gd name="connsiteX4201" fmla="*/ 1463633 w 2044700"/>
                <a:gd name="connsiteY4201" fmla="*/ 80240 h 800786"/>
                <a:gd name="connsiteX4202" fmla="*/ 1460386 w 2044700"/>
                <a:gd name="connsiteY4202" fmla="*/ 76995 h 800786"/>
                <a:gd name="connsiteX4203" fmla="*/ 1458763 w 2044700"/>
                <a:gd name="connsiteY4203" fmla="*/ 75372 h 800786"/>
                <a:gd name="connsiteX4204" fmla="*/ 1453894 w 2044700"/>
                <a:gd name="connsiteY4204" fmla="*/ 72126 h 800786"/>
                <a:gd name="connsiteX4205" fmla="*/ 1450648 w 2044700"/>
                <a:gd name="connsiteY4205" fmla="*/ 68880 h 800786"/>
                <a:gd name="connsiteX4206" fmla="*/ 1449025 w 2044700"/>
                <a:gd name="connsiteY4206" fmla="*/ 67258 h 800786"/>
                <a:gd name="connsiteX4207" fmla="*/ 1445778 w 2044700"/>
                <a:gd name="connsiteY4207" fmla="*/ 64012 h 800786"/>
                <a:gd name="connsiteX4208" fmla="*/ 1442532 w 2044700"/>
                <a:gd name="connsiteY4208" fmla="*/ 64012 h 800786"/>
                <a:gd name="connsiteX4209" fmla="*/ 1439286 w 2044700"/>
                <a:gd name="connsiteY4209" fmla="*/ 62389 h 800786"/>
                <a:gd name="connsiteX4210" fmla="*/ 1436040 w 2044700"/>
                <a:gd name="connsiteY4210" fmla="*/ 62389 h 800786"/>
                <a:gd name="connsiteX4211" fmla="*/ 1431171 w 2044700"/>
                <a:gd name="connsiteY4211" fmla="*/ 59143 h 800786"/>
                <a:gd name="connsiteX4212" fmla="*/ 1429548 w 2044700"/>
                <a:gd name="connsiteY4212" fmla="*/ 60766 h 800786"/>
                <a:gd name="connsiteX4213" fmla="*/ 1424678 w 2044700"/>
                <a:gd name="connsiteY4213" fmla="*/ 59143 h 800786"/>
                <a:gd name="connsiteX4214" fmla="*/ 1421432 w 2044700"/>
                <a:gd name="connsiteY4214" fmla="*/ 57521 h 800786"/>
                <a:gd name="connsiteX4215" fmla="*/ 1418186 w 2044700"/>
                <a:gd name="connsiteY4215" fmla="*/ 54275 h 800786"/>
                <a:gd name="connsiteX4216" fmla="*/ 1414940 w 2044700"/>
                <a:gd name="connsiteY4216" fmla="*/ 52652 h 800786"/>
                <a:gd name="connsiteX4217" fmla="*/ 1413317 w 2044700"/>
                <a:gd name="connsiteY4217" fmla="*/ 51029 h 800786"/>
                <a:gd name="connsiteX4218" fmla="*/ 1410070 w 2044700"/>
                <a:gd name="connsiteY4218" fmla="*/ 47783 h 800786"/>
                <a:gd name="connsiteX4219" fmla="*/ 1410070 w 2044700"/>
                <a:gd name="connsiteY4219" fmla="*/ 46161 h 800786"/>
                <a:gd name="connsiteX4220" fmla="*/ 1413317 w 2044700"/>
                <a:gd name="connsiteY4220" fmla="*/ 46161 h 800786"/>
                <a:gd name="connsiteX4221" fmla="*/ 1421432 w 2044700"/>
                <a:gd name="connsiteY4221" fmla="*/ 44538 h 800786"/>
                <a:gd name="connsiteX4222" fmla="*/ 1423055 w 2044700"/>
                <a:gd name="connsiteY4222" fmla="*/ 44538 h 800786"/>
                <a:gd name="connsiteX4223" fmla="*/ 1427924 w 2044700"/>
                <a:gd name="connsiteY4223" fmla="*/ 42915 h 800786"/>
                <a:gd name="connsiteX4224" fmla="*/ 1431171 w 2044700"/>
                <a:gd name="connsiteY4224" fmla="*/ 44538 h 800786"/>
                <a:gd name="connsiteX4225" fmla="*/ 1439286 w 2044700"/>
                <a:gd name="connsiteY4225" fmla="*/ 44538 h 800786"/>
                <a:gd name="connsiteX4226" fmla="*/ 1440909 w 2044700"/>
                <a:gd name="connsiteY4226" fmla="*/ 44538 h 800786"/>
                <a:gd name="connsiteX4227" fmla="*/ 1445778 w 2044700"/>
                <a:gd name="connsiteY4227" fmla="*/ 47783 h 800786"/>
                <a:gd name="connsiteX4228" fmla="*/ 1450648 w 2044700"/>
                <a:gd name="connsiteY4228" fmla="*/ 49406 h 800786"/>
                <a:gd name="connsiteX4229" fmla="*/ 1462009 w 2044700"/>
                <a:gd name="connsiteY4229" fmla="*/ 52652 h 800786"/>
                <a:gd name="connsiteX4230" fmla="*/ 1465256 w 2044700"/>
                <a:gd name="connsiteY4230" fmla="*/ 54275 h 800786"/>
                <a:gd name="connsiteX4231" fmla="*/ 1470125 w 2044700"/>
                <a:gd name="connsiteY4231" fmla="*/ 57521 h 800786"/>
                <a:gd name="connsiteX4232" fmla="*/ 1476617 w 2044700"/>
                <a:gd name="connsiteY4232" fmla="*/ 59143 h 800786"/>
                <a:gd name="connsiteX4233" fmla="*/ 1479863 w 2044700"/>
                <a:gd name="connsiteY4233" fmla="*/ 59143 h 800786"/>
                <a:gd name="connsiteX4234" fmla="*/ 1478240 w 2044700"/>
                <a:gd name="connsiteY4234" fmla="*/ 57521 h 800786"/>
                <a:gd name="connsiteX4235" fmla="*/ 1474994 w 2044700"/>
                <a:gd name="connsiteY4235" fmla="*/ 54275 h 800786"/>
                <a:gd name="connsiteX4236" fmla="*/ 1470125 w 2044700"/>
                <a:gd name="connsiteY4236" fmla="*/ 54275 h 800786"/>
                <a:gd name="connsiteX4237" fmla="*/ 1468502 w 2044700"/>
                <a:gd name="connsiteY4237" fmla="*/ 54275 h 800786"/>
                <a:gd name="connsiteX4238" fmla="*/ 1466879 w 2044700"/>
                <a:gd name="connsiteY4238" fmla="*/ 51029 h 800786"/>
                <a:gd name="connsiteX4239" fmla="*/ 1462009 w 2044700"/>
                <a:gd name="connsiteY4239" fmla="*/ 49406 h 800786"/>
                <a:gd name="connsiteX4240" fmla="*/ 1460386 w 2044700"/>
                <a:gd name="connsiteY4240" fmla="*/ 49406 h 800786"/>
                <a:gd name="connsiteX4241" fmla="*/ 1457140 w 2044700"/>
                <a:gd name="connsiteY4241" fmla="*/ 46161 h 800786"/>
                <a:gd name="connsiteX4242" fmla="*/ 1452271 w 2044700"/>
                <a:gd name="connsiteY4242" fmla="*/ 46161 h 800786"/>
                <a:gd name="connsiteX4243" fmla="*/ 1449025 w 2044700"/>
                <a:gd name="connsiteY4243" fmla="*/ 42915 h 800786"/>
                <a:gd name="connsiteX4244" fmla="*/ 1447402 w 2044700"/>
                <a:gd name="connsiteY4244" fmla="*/ 41292 h 800786"/>
                <a:gd name="connsiteX4245" fmla="*/ 1453894 w 2044700"/>
                <a:gd name="connsiteY4245" fmla="*/ 39669 h 800786"/>
                <a:gd name="connsiteX4246" fmla="*/ 1457140 w 2044700"/>
                <a:gd name="connsiteY4246" fmla="*/ 39669 h 800786"/>
                <a:gd name="connsiteX4247" fmla="*/ 1463633 w 2044700"/>
                <a:gd name="connsiteY4247" fmla="*/ 39669 h 800786"/>
                <a:gd name="connsiteX4248" fmla="*/ 1462009 w 2044700"/>
                <a:gd name="connsiteY4248" fmla="*/ 38046 h 800786"/>
                <a:gd name="connsiteX4249" fmla="*/ 1455517 w 2044700"/>
                <a:gd name="connsiteY4249" fmla="*/ 36423 h 800786"/>
                <a:gd name="connsiteX4250" fmla="*/ 1450648 w 2044700"/>
                <a:gd name="connsiteY4250" fmla="*/ 36423 h 800786"/>
                <a:gd name="connsiteX4251" fmla="*/ 1439286 w 2044700"/>
                <a:gd name="connsiteY4251" fmla="*/ 36423 h 800786"/>
                <a:gd name="connsiteX4252" fmla="*/ 1436040 w 2044700"/>
                <a:gd name="connsiteY4252" fmla="*/ 36423 h 800786"/>
                <a:gd name="connsiteX4253" fmla="*/ 1431171 w 2044700"/>
                <a:gd name="connsiteY4253" fmla="*/ 33178 h 800786"/>
                <a:gd name="connsiteX4254" fmla="*/ 1427924 w 2044700"/>
                <a:gd name="connsiteY4254" fmla="*/ 31555 h 800786"/>
                <a:gd name="connsiteX4255" fmla="*/ 1427924 w 2044700"/>
                <a:gd name="connsiteY4255" fmla="*/ 28309 h 800786"/>
                <a:gd name="connsiteX4256" fmla="*/ 1431171 w 2044700"/>
                <a:gd name="connsiteY4256" fmla="*/ 25064 h 800786"/>
                <a:gd name="connsiteX4257" fmla="*/ 1437663 w 2044700"/>
                <a:gd name="connsiteY4257" fmla="*/ 25064 h 800786"/>
                <a:gd name="connsiteX4258" fmla="*/ 1442532 w 2044700"/>
                <a:gd name="connsiteY4258" fmla="*/ 28309 h 800786"/>
                <a:gd name="connsiteX4259" fmla="*/ 1445778 w 2044700"/>
                <a:gd name="connsiteY4259" fmla="*/ 28309 h 800786"/>
                <a:gd name="connsiteX4260" fmla="*/ 1449025 w 2044700"/>
                <a:gd name="connsiteY4260" fmla="*/ 31555 h 800786"/>
                <a:gd name="connsiteX4261" fmla="*/ 1450648 w 2044700"/>
                <a:gd name="connsiteY4261" fmla="*/ 31555 h 800786"/>
                <a:gd name="connsiteX4262" fmla="*/ 1452271 w 2044700"/>
                <a:gd name="connsiteY4262" fmla="*/ 28309 h 800786"/>
                <a:gd name="connsiteX4263" fmla="*/ 1450648 w 2044700"/>
                <a:gd name="connsiteY4263" fmla="*/ 25064 h 800786"/>
                <a:gd name="connsiteX4264" fmla="*/ 1449025 w 2044700"/>
                <a:gd name="connsiteY4264" fmla="*/ 23441 h 800786"/>
                <a:gd name="connsiteX4265" fmla="*/ 1457140 w 2044700"/>
                <a:gd name="connsiteY4265" fmla="*/ 23441 h 800786"/>
                <a:gd name="connsiteX4266" fmla="*/ 1458763 w 2044700"/>
                <a:gd name="connsiteY4266" fmla="*/ 23441 h 800786"/>
                <a:gd name="connsiteX4267" fmla="*/ 1470125 w 2044700"/>
                <a:gd name="connsiteY4267" fmla="*/ 23441 h 800786"/>
                <a:gd name="connsiteX4268" fmla="*/ 1473371 w 2044700"/>
                <a:gd name="connsiteY4268" fmla="*/ 23441 h 800786"/>
                <a:gd name="connsiteX4269" fmla="*/ 1478240 w 2044700"/>
                <a:gd name="connsiteY4269" fmla="*/ 21818 h 800786"/>
                <a:gd name="connsiteX4270" fmla="*/ 1479863 w 2044700"/>
                <a:gd name="connsiteY4270" fmla="*/ 21818 h 800786"/>
                <a:gd name="connsiteX4271" fmla="*/ 1484733 w 2044700"/>
                <a:gd name="connsiteY4271" fmla="*/ 21818 h 800786"/>
                <a:gd name="connsiteX4272" fmla="*/ 1487979 w 2044700"/>
                <a:gd name="connsiteY4272" fmla="*/ 21818 h 800786"/>
                <a:gd name="connsiteX4273" fmla="*/ 1489602 w 2044700"/>
                <a:gd name="connsiteY4273" fmla="*/ 20195 h 800786"/>
                <a:gd name="connsiteX4274" fmla="*/ 1491225 w 2044700"/>
                <a:gd name="connsiteY4274" fmla="*/ 18572 h 800786"/>
                <a:gd name="connsiteX4275" fmla="*/ 1496094 w 2044700"/>
                <a:gd name="connsiteY4275" fmla="*/ 18572 h 800786"/>
                <a:gd name="connsiteX4276" fmla="*/ 1499341 w 2044700"/>
                <a:gd name="connsiteY4276" fmla="*/ 16949 h 800786"/>
                <a:gd name="connsiteX4277" fmla="*/ 1512325 w 2044700"/>
                <a:gd name="connsiteY4277" fmla="*/ 21818 h 800786"/>
                <a:gd name="connsiteX4278" fmla="*/ 1517195 w 2044700"/>
                <a:gd name="connsiteY4278" fmla="*/ 23441 h 800786"/>
                <a:gd name="connsiteX4279" fmla="*/ 1520441 w 2044700"/>
                <a:gd name="connsiteY4279" fmla="*/ 25064 h 800786"/>
                <a:gd name="connsiteX4280" fmla="*/ 1525310 w 2044700"/>
                <a:gd name="connsiteY4280" fmla="*/ 26686 h 800786"/>
                <a:gd name="connsiteX4281" fmla="*/ 1530179 w 2044700"/>
                <a:gd name="connsiteY4281" fmla="*/ 26686 h 800786"/>
                <a:gd name="connsiteX4282" fmla="*/ 1533426 w 2044700"/>
                <a:gd name="connsiteY4282" fmla="*/ 26686 h 800786"/>
                <a:gd name="connsiteX4283" fmla="*/ 1536672 w 2044700"/>
                <a:gd name="connsiteY4283" fmla="*/ 28309 h 800786"/>
                <a:gd name="connsiteX4284" fmla="*/ 1539918 w 2044700"/>
                <a:gd name="connsiteY4284" fmla="*/ 29932 h 800786"/>
                <a:gd name="connsiteX4285" fmla="*/ 1544787 w 2044700"/>
                <a:gd name="connsiteY4285" fmla="*/ 28309 h 800786"/>
                <a:gd name="connsiteX4286" fmla="*/ 1548033 w 2044700"/>
                <a:gd name="connsiteY4286" fmla="*/ 26686 h 800786"/>
                <a:gd name="connsiteX4287" fmla="*/ 1546410 w 2044700"/>
                <a:gd name="connsiteY4287" fmla="*/ 23441 h 800786"/>
                <a:gd name="connsiteX4288" fmla="*/ 1544787 w 2044700"/>
                <a:gd name="connsiteY4288" fmla="*/ 21818 h 800786"/>
                <a:gd name="connsiteX4289" fmla="*/ 1551280 w 2044700"/>
                <a:gd name="connsiteY4289" fmla="*/ 20195 h 800786"/>
                <a:gd name="connsiteX4290" fmla="*/ 1557772 w 2044700"/>
                <a:gd name="connsiteY4290" fmla="*/ 21818 h 800786"/>
                <a:gd name="connsiteX4291" fmla="*/ 1561018 w 2044700"/>
                <a:gd name="connsiteY4291" fmla="*/ 23441 h 800786"/>
                <a:gd name="connsiteX4292" fmla="*/ 1559395 w 2044700"/>
                <a:gd name="connsiteY4292" fmla="*/ 26686 h 800786"/>
                <a:gd name="connsiteX4293" fmla="*/ 1556149 w 2044700"/>
                <a:gd name="connsiteY4293" fmla="*/ 29932 h 800786"/>
                <a:gd name="connsiteX4294" fmla="*/ 1561018 w 2044700"/>
                <a:gd name="connsiteY4294" fmla="*/ 33178 h 800786"/>
                <a:gd name="connsiteX4295" fmla="*/ 1562641 w 2044700"/>
                <a:gd name="connsiteY4295" fmla="*/ 34801 h 800786"/>
                <a:gd name="connsiteX4296" fmla="*/ 1570757 w 2044700"/>
                <a:gd name="connsiteY4296" fmla="*/ 38046 h 800786"/>
                <a:gd name="connsiteX4297" fmla="*/ 1570757 w 2044700"/>
                <a:gd name="connsiteY4297" fmla="*/ 34801 h 800786"/>
                <a:gd name="connsiteX4298" fmla="*/ 1565887 w 2044700"/>
                <a:gd name="connsiteY4298" fmla="*/ 31555 h 800786"/>
                <a:gd name="connsiteX4299" fmla="*/ 1565887 w 2044700"/>
                <a:gd name="connsiteY4299" fmla="*/ 29932 h 800786"/>
                <a:gd name="connsiteX4300" fmla="*/ 1572380 w 2044700"/>
                <a:gd name="connsiteY4300" fmla="*/ 28309 h 800786"/>
                <a:gd name="connsiteX4301" fmla="*/ 1574003 w 2044700"/>
                <a:gd name="connsiteY4301" fmla="*/ 26686 h 800786"/>
                <a:gd name="connsiteX4302" fmla="*/ 1575626 w 2044700"/>
                <a:gd name="connsiteY4302" fmla="*/ 25064 h 800786"/>
                <a:gd name="connsiteX4303" fmla="*/ 1580495 w 2044700"/>
                <a:gd name="connsiteY4303" fmla="*/ 25064 h 800786"/>
                <a:gd name="connsiteX4304" fmla="*/ 1583741 w 2044700"/>
                <a:gd name="connsiteY4304" fmla="*/ 23441 h 800786"/>
                <a:gd name="connsiteX4305" fmla="*/ 1588611 w 2044700"/>
                <a:gd name="connsiteY4305" fmla="*/ 23441 h 800786"/>
                <a:gd name="connsiteX4306" fmla="*/ 1585365 w 2044700"/>
                <a:gd name="connsiteY4306" fmla="*/ 21818 h 800786"/>
                <a:gd name="connsiteX4307" fmla="*/ 1578872 w 2044700"/>
                <a:gd name="connsiteY4307" fmla="*/ 21818 h 800786"/>
                <a:gd name="connsiteX4308" fmla="*/ 1574003 w 2044700"/>
                <a:gd name="connsiteY4308" fmla="*/ 20195 h 800786"/>
                <a:gd name="connsiteX4309" fmla="*/ 1569134 w 2044700"/>
                <a:gd name="connsiteY4309" fmla="*/ 16949 h 800786"/>
                <a:gd name="connsiteX4310" fmla="*/ 1567511 w 2044700"/>
                <a:gd name="connsiteY4310" fmla="*/ 13704 h 800786"/>
                <a:gd name="connsiteX4311" fmla="*/ 1572380 w 2044700"/>
                <a:gd name="connsiteY4311" fmla="*/ 12081 h 800786"/>
                <a:gd name="connsiteX4312" fmla="*/ 1577249 w 2044700"/>
                <a:gd name="connsiteY4312" fmla="*/ 10458 h 800786"/>
                <a:gd name="connsiteX4313" fmla="*/ 1582118 w 2044700"/>
                <a:gd name="connsiteY4313" fmla="*/ 12081 h 800786"/>
                <a:gd name="connsiteX4314" fmla="*/ 1586988 w 2044700"/>
                <a:gd name="connsiteY4314" fmla="*/ 8835 h 800786"/>
                <a:gd name="connsiteX4315" fmla="*/ 1596726 w 2044700"/>
                <a:gd name="connsiteY4315" fmla="*/ 7212 h 800786"/>
                <a:gd name="connsiteX4316" fmla="*/ 1599972 w 2044700"/>
                <a:gd name="connsiteY4316" fmla="*/ 8835 h 800786"/>
                <a:gd name="connsiteX4317" fmla="*/ 1601596 w 2044700"/>
                <a:gd name="connsiteY4317" fmla="*/ 8835 h 800786"/>
                <a:gd name="connsiteX4318" fmla="*/ 1603219 w 2044700"/>
                <a:gd name="connsiteY4318" fmla="*/ 10458 h 800786"/>
                <a:gd name="connsiteX4319" fmla="*/ 1608088 w 2044700"/>
                <a:gd name="connsiteY4319" fmla="*/ 7212 h 800786"/>
                <a:gd name="connsiteX4320" fmla="*/ 1609711 w 2044700"/>
                <a:gd name="connsiteY4320" fmla="*/ 3966 h 800786"/>
                <a:gd name="connsiteX4321" fmla="*/ 1614580 w 2044700"/>
                <a:gd name="connsiteY4321" fmla="*/ 3966 h 800786"/>
                <a:gd name="connsiteX4322" fmla="*/ 1621073 w 2044700"/>
                <a:gd name="connsiteY4322" fmla="*/ 2344 h 800786"/>
                <a:gd name="connsiteX4323" fmla="*/ 1647042 w 2044700"/>
                <a:gd name="connsiteY4323" fmla="*/ 2344 h 800786"/>
                <a:gd name="connsiteX4324" fmla="*/ 1650288 w 2044700"/>
                <a:gd name="connsiteY4324" fmla="*/ 3966 h 800786"/>
                <a:gd name="connsiteX4325" fmla="*/ 1651911 w 2044700"/>
                <a:gd name="connsiteY4325" fmla="*/ 7212 h 800786"/>
                <a:gd name="connsiteX4326" fmla="*/ 1656781 w 2044700"/>
                <a:gd name="connsiteY4326" fmla="*/ 8835 h 800786"/>
                <a:gd name="connsiteX4327" fmla="*/ 1658404 w 2044700"/>
                <a:gd name="connsiteY4327" fmla="*/ 3966 h 800786"/>
                <a:gd name="connsiteX4328" fmla="*/ 1658404 w 2044700"/>
                <a:gd name="connsiteY4328" fmla="*/ 2344 h 800786"/>
                <a:gd name="connsiteX4329" fmla="*/ 1663273 w 2044700"/>
                <a:gd name="connsiteY4329" fmla="*/ 721 h 800786"/>
                <a:gd name="connsiteX4330" fmla="*/ 1669765 w 2044700"/>
                <a:gd name="connsiteY4330" fmla="*/ 721 h 800786"/>
                <a:gd name="connsiteX4331" fmla="*/ 1682953 w 2044700"/>
                <a:gd name="connsiteY4331" fmla="*/ 112 h 80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</a:cxnLst>
              <a:rect l="l" t="t" r="r" b="b"/>
              <a:pathLst>
                <a:path w="2044700" h="800786">
                  <a:moveTo>
                    <a:pt x="923925" y="572186"/>
                  </a:moveTo>
                  <a:cubicBezTo>
                    <a:pt x="925512" y="573774"/>
                    <a:pt x="925512" y="573774"/>
                    <a:pt x="927100" y="573774"/>
                  </a:cubicBezTo>
                  <a:cubicBezTo>
                    <a:pt x="928687" y="575361"/>
                    <a:pt x="936625" y="576949"/>
                    <a:pt x="939800" y="576949"/>
                  </a:cubicBezTo>
                  <a:cubicBezTo>
                    <a:pt x="942975" y="578536"/>
                    <a:pt x="941387" y="580124"/>
                    <a:pt x="941387" y="583299"/>
                  </a:cubicBezTo>
                  <a:cubicBezTo>
                    <a:pt x="939800" y="584886"/>
                    <a:pt x="939800" y="583299"/>
                    <a:pt x="935037" y="583299"/>
                  </a:cubicBezTo>
                  <a:cubicBezTo>
                    <a:pt x="931862" y="583299"/>
                    <a:pt x="928687" y="583299"/>
                    <a:pt x="923925" y="583299"/>
                  </a:cubicBezTo>
                  <a:cubicBezTo>
                    <a:pt x="919162" y="583299"/>
                    <a:pt x="920750" y="580124"/>
                    <a:pt x="919162" y="576949"/>
                  </a:cubicBezTo>
                  <a:cubicBezTo>
                    <a:pt x="917575" y="575361"/>
                    <a:pt x="917575" y="573774"/>
                    <a:pt x="919162" y="573774"/>
                  </a:cubicBezTo>
                  <a:cubicBezTo>
                    <a:pt x="920750" y="572186"/>
                    <a:pt x="920750" y="572186"/>
                    <a:pt x="923925" y="572186"/>
                  </a:cubicBezTo>
                  <a:close/>
                  <a:moveTo>
                    <a:pt x="705446" y="567225"/>
                  </a:moveTo>
                  <a:cubicBezTo>
                    <a:pt x="706438" y="568217"/>
                    <a:pt x="707232" y="569804"/>
                    <a:pt x="708025" y="570598"/>
                  </a:cubicBezTo>
                  <a:cubicBezTo>
                    <a:pt x="708025" y="572186"/>
                    <a:pt x="709613" y="575361"/>
                    <a:pt x="706438" y="578536"/>
                  </a:cubicBezTo>
                  <a:cubicBezTo>
                    <a:pt x="704850" y="580124"/>
                    <a:pt x="704850" y="581711"/>
                    <a:pt x="701675" y="581711"/>
                  </a:cubicBezTo>
                  <a:cubicBezTo>
                    <a:pt x="696912" y="581711"/>
                    <a:pt x="698500" y="581711"/>
                    <a:pt x="696912" y="578536"/>
                  </a:cubicBezTo>
                  <a:cubicBezTo>
                    <a:pt x="695325" y="573773"/>
                    <a:pt x="698500" y="570598"/>
                    <a:pt x="701675" y="567423"/>
                  </a:cubicBezTo>
                  <a:cubicBezTo>
                    <a:pt x="703263" y="565836"/>
                    <a:pt x="704453" y="566232"/>
                    <a:pt x="705446" y="567225"/>
                  </a:cubicBezTo>
                  <a:close/>
                  <a:moveTo>
                    <a:pt x="898429" y="567027"/>
                  </a:moveTo>
                  <a:cubicBezTo>
                    <a:pt x="902557" y="567424"/>
                    <a:pt x="906272" y="568217"/>
                    <a:pt x="906272" y="569011"/>
                  </a:cubicBezTo>
                  <a:cubicBezTo>
                    <a:pt x="906272" y="569011"/>
                    <a:pt x="909574" y="572186"/>
                    <a:pt x="909574" y="575361"/>
                  </a:cubicBezTo>
                  <a:cubicBezTo>
                    <a:pt x="911225" y="578536"/>
                    <a:pt x="909574" y="584886"/>
                    <a:pt x="907923" y="588061"/>
                  </a:cubicBezTo>
                  <a:cubicBezTo>
                    <a:pt x="906272" y="589649"/>
                    <a:pt x="899668" y="595999"/>
                    <a:pt x="896366" y="597586"/>
                  </a:cubicBezTo>
                  <a:cubicBezTo>
                    <a:pt x="893064" y="597586"/>
                    <a:pt x="884809" y="595999"/>
                    <a:pt x="876554" y="594411"/>
                  </a:cubicBezTo>
                  <a:cubicBezTo>
                    <a:pt x="869950" y="592824"/>
                    <a:pt x="873252" y="594411"/>
                    <a:pt x="871601" y="586474"/>
                  </a:cubicBezTo>
                  <a:cubicBezTo>
                    <a:pt x="869950" y="578536"/>
                    <a:pt x="874903" y="576949"/>
                    <a:pt x="876554" y="572186"/>
                  </a:cubicBezTo>
                  <a:cubicBezTo>
                    <a:pt x="879856" y="569011"/>
                    <a:pt x="883158" y="569011"/>
                    <a:pt x="888111" y="567424"/>
                  </a:cubicBezTo>
                  <a:cubicBezTo>
                    <a:pt x="889762" y="566630"/>
                    <a:pt x="894302" y="566630"/>
                    <a:pt x="898429" y="567027"/>
                  </a:cubicBezTo>
                  <a:close/>
                  <a:moveTo>
                    <a:pt x="911226" y="554723"/>
                  </a:moveTo>
                  <a:cubicBezTo>
                    <a:pt x="911226" y="556311"/>
                    <a:pt x="911226" y="561073"/>
                    <a:pt x="909638" y="561073"/>
                  </a:cubicBezTo>
                  <a:cubicBezTo>
                    <a:pt x="908050" y="562661"/>
                    <a:pt x="908050" y="559486"/>
                    <a:pt x="906463" y="557898"/>
                  </a:cubicBezTo>
                  <a:cubicBezTo>
                    <a:pt x="906463" y="556311"/>
                    <a:pt x="911226" y="554723"/>
                    <a:pt x="911226" y="554723"/>
                  </a:cubicBezTo>
                  <a:close/>
                  <a:moveTo>
                    <a:pt x="1327156" y="552144"/>
                  </a:moveTo>
                  <a:cubicBezTo>
                    <a:pt x="1329812" y="552739"/>
                    <a:pt x="1331446" y="553930"/>
                    <a:pt x="1331446" y="554724"/>
                  </a:cubicBezTo>
                  <a:cubicBezTo>
                    <a:pt x="1331446" y="557899"/>
                    <a:pt x="1333080" y="556311"/>
                    <a:pt x="1337983" y="556311"/>
                  </a:cubicBezTo>
                  <a:cubicBezTo>
                    <a:pt x="1341251" y="556311"/>
                    <a:pt x="1339617" y="557899"/>
                    <a:pt x="1341251" y="562661"/>
                  </a:cubicBezTo>
                  <a:cubicBezTo>
                    <a:pt x="1341251" y="565836"/>
                    <a:pt x="1341251" y="567424"/>
                    <a:pt x="1337983" y="565836"/>
                  </a:cubicBezTo>
                  <a:cubicBezTo>
                    <a:pt x="1333080" y="565836"/>
                    <a:pt x="1324909" y="569011"/>
                    <a:pt x="1324909" y="569011"/>
                  </a:cubicBezTo>
                  <a:cubicBezTo>
                    <a:pt x="1324909" y="569011"/>
                    <a:pt x="1329812" y="570599"/>
                    <a:pt x="1336349" y="570599"/>
                  </a:cubicBezTo>
                  <a:cubicBezTo>
                    <a:pt x="1342886" y="572186"/>
                    <a:pt x="1342886" y="572186"/>
                    <a:pt x="1344520" y="572186"/>
                  </a:cubicBezTo>
                  <a:cubicBezTo>
                    <a:pt x="1347788" y="572186"/>
                    <a:pt x="1347788" y="575361"/>
                    <a:pt x="1346154" y="576949"/>
                  </a:cubicBezTo>
                  <a:cubicBezTo>
                    <a:pt x="1344520" y="576949"/>
                    <a:pt x="1342886" y="578536"/>
                    <a:pt x="1337983" y="580124"/>
                  </a:cubicBezTo>
                  <a:cubicBezTo>
                    <a:pt x="1333080" y="583299"/>
                    <a:pt x="1331446" y="576949"/>
                    <a:pt x="1331446" y="576949"/>
                  </a:cubicBezTo>
                  <a:cubicBezTo>
                    <a:pt x="1331446" y="576949"/>
                    <a:pt x="1331446" y="576949"/>
                    <a:pt x="1324909" y="580124"/>
                  </a:cubicBezTo>
                  <a:cubicBezTo>
                    <a:pt x="1324909" y="580124"/>
                    <a:pt x="1320006" y="578536"/>
                    <a:pt x="1318372" y="578536"/>
                  </a:cubicBezTo>
                  <a:cubicBezTo>
                    <a:pt x="1316738" y="578536"/>
                    <a:pt x="1315104" y="580124"/>
                    <a:pt x="1311835" y="580124"/>
                  </a:cubicBezTo>
                  <a:cubicBezTo>
                    <a:pt x="1308567" y="581711"/>
                    <a:pt x="1302030" y="584886"/>
                    <a:pt x="1297127" y="584886"/>
                  </a:cubicBezTo>
                  <a:cubicBezTo>
                    <a:pt x="1292225" y="584886"/>
                    <a:pt x="1297127" y="583299"/>
                    <a:pt x="1298762" y="578536"/>
                  </a:cubicBezTo>
                  <a:cubicBezTo>
                    <a:pt x="1300396" y="575361"/>
                    <a:pt x="1305298" y="576949"/>
                    <a:pt x="1305298" y="575361"/>
                  </a:cubicBezTo>
                  <a:cubicBezTo>
                    <a:pt x="1305298" y="572186"/>
                    <a:pt x="1311835" y="570599"/>
                    <a:pt x="1315104" y="570599"/>
                  </a:cubicBezTo>
                  <a:cubicBezTo>
                    <a:pt x="1318372" y="570599"/>
                    <a:pt x="1321640" y="567424"/>
                    <a:pt x="1318372" y="567424"/>
                  </a:cubicBezTo>
                  <a:cubicBezTo>
                    <a:pt x="1315104" y="565836"/>
                    <a:pt x="1311835" y="565836"/>
                    <a:pt x="1308567" y="564249"/>
                  </a:cubicBezTo>
                  <a:cubicBezTo>
                    <a:pt x="1303664" y="562661"/>
                    <a:pt x="1311835" y="562661"/>
                    <a:pt x="1316738" y="561074"/>
                  </a:cubicBezTo>
                  <a:cubicBezTo>
                    <a:pt x="1321640" y="559486"/>
                    <a:pt x="1321640" y="561074"/>
                    <a:pt x="1320006" y="556311"/>
                  </a:cubicBezTo>
                  <a:cubicBezTo>
                    <a:pt x="1318372" y="553136"/>
                    <a:pt x="1315104" y="553136"/>
                    <a:pt x="1316738" y="553136"/>
                  </a:cubicBezTo>
                  <a:cubicBezTo>
                    <a:pt x="1320823" y="551549"/>
                    <a:pt x="1324500" y="551549"/>
                    <a:pt x="1327156" y="552144"/>
                  </a:cubicBezTo>
                  <a:close/>
                  <a:moveTo>
                    <a:pt x="850107" y="533061"/>
                  </a:moveTo>
                  <a:cubicBezTo>
                    <a:pt x="851298" y="533491"/>
                    <a:pt x="852488" y="534351"/>
                    <a:pt x="854076" y="534351"/>
                  </a:cubicBezTo>
                  <a:cubicBezTo>
                    <a:pt x="857251" y="534351"/>
                    <a:pt x="854076" y="537790"/>
                    <a:pt x="852488" y="539510"/>
                  </a:cubicBezTo>
                  <a:cubicBezTo>
                    <a:pt x="850901" y="541230"/>
                    <a:pt x="847726" y="546390"/>
                    <a:pt x="842963" y="548109"/>
                  </a:cubicBezTo>
                  <a:cubicBezTo>
                    <a:pt x="838200" y="551549"/>
                    <a:pt x="839788" y="551549"/>
                    <a:pt x="836613" y="551549"/>
                  </a:cubicBezTo>
                  <a:cubicBezTo>
                    <a:pt x="835025" y="551549"/>
                    <a:pt x="833438" y="549829"/>
                    <a:pt x="835025" y="546390"/>
                  </a:cubicBezTo>
                  <a:cubicBezTo>
                    <a:pt x="835025" y="544670"/>
                    <a:pt x="841375" y="537790"/>
                    <a:pt x="846138" y="534351"/>
                  </a:cubicBezTo>
                  <a:cubicBezTo>
                    <a:pt x="847726" y="532631"/>
                    <a:pt x="848916" y="532631"/>
                    <a:pt x="850107" y="533061"/>
                  </a:cubicBezTo>
                  <a:close/>
                  <a:moveTo>
                    <a:pt x="871970" y="530911"/>
                  </a:moveTo>
                  <a:cubicBezTo>
                    <a:pt x="875434" y="529323"/>
                    <a:pt x="880629" y="532498"/>
                    <a:pt x="882361" y="535673"/>
                  </a:cubicBezTo>
                  <a:cubicBezTo>
                    <a:pt x="885825" y="538848"/>
                    <a:pt x="880629" y="538848"/>
                    <a:pt x="877166" y="540436"/>
                  </a:cubicBezTo>
                  <a:cubicBezTo>
                    <a:pt x="875434" y="540436"/>
                    <a:pt x="871970" y="540436"/>
                    <a:pt x="868507" y="538848"/>
                  </a:cubicBezTo>
                  <a:cubicBezTo>
                    <a:pt x="866775" y="537261"/>
                    <a:pt x="868507" y="532498"/>
                    <a:pt x="871970" y="530911"/>
                  </a:cubicBezTo>
                  <a:close/>
                  <a:moveTo>
                    <a:pt x="854075" y="519799"/>
                  </a:moveTo>
                  <a:cubicBezTo>
                    <a:pt x="857250" y="521386"/>
                    <a:pt x="862013" y="521386"/>
                    <a:pt x="858838" y="524561"/>
                  </a:cubicBezTo>
                  <a:cubicBezTo>
                    <a:pt x="857250" y="527736"/>
                    <a:pt x="855663" y="527736"/>
                    <a:pt x="852488" y="529324"/>
                  </a:cubicBezTo>
                  <a:cubicBezTo>
                    <a:pt x="849313" y="530911"/>
                    <a:pt x="846138" y="530911"/>
                    <a:pt x="846138" y="527736"/>
                  </a:cubicBezTo>
                  <a:cubicBezTo>
                    <a:pt x="846138" y="524561"/>
                    <a:pt x="850900" y="518211"/>
                    <a:pt x="854075" y="519799"/>
                  </a:cubicBezTo>
                  <a:close/>
                  <a:moveTo>
                    <a:pt x="499038" y="518211"/>
                  </a:moveTo>
                  <a:cubicBezTo>
                    <a:pt x="500658" y="518211"/>
                    <a:pt x="502279" y="518211"/>
                    <a:pt x="503899" y="518211"/>
                  </a:cubicBezTo>
                  <a:cubicBezTo>
                    <a:pt x="503899" y="518211"/>
                    <a:pt x="508761" y="519857"/>
                    <a:pt x="508761" y="519857"/>
                  </a:cubicBezTo>
                  <a:cubicBezTo>
                    <a:pt x="508761" y="519857"/>
                    <a:pt x="512002" y="523150"/>
                    <a:pt x="515244" y="523150"/>
                  </a:cubicBezTo>
                  <a:cubicBezTo>
                    <a:pt x="516864" y="523150"/>
                    <a:pt x="516864" y="523150"/>
                    <a:pt x="518485" y="526443"/>
                  </a:cubicBezTo>
                  <a:cubicBezTo>
                    <a:pt x="520105" y="529735"/>
                    <a:pt x="521726" y="529735"/>
                    <a:pt x="523346" y="528089"/>
                  </a:cubicBezTo>
                  <a:cubicBezTo>
                    <a:pt x="524967" y="528089"/>
                    <a:pt x="523346" y="528089"/>
                    <a:pt x="524967" y="528089"/>
                  </a:cubicBezTo>
                  <a:cubicBezTo>
                    <a:pt x="526588" y="526443"/>
                    <a:pt x="526588" y="528089"/>
                    <a:pt x="526588" y="528089"/>
                  </a:cubicBezTo>
                  <a:cubicBezTo>
                    <a:pt x="528208" y="528089"/>
                    <a:pt x="531449" y="528089"/>
                    <a:pt x="531449" y="526443"/>
                  </a:cubicBezTo>
                  <a:cubicBezTo>
                    <a:pt x="533070" y="526443"/>
                    <a:pt x="534691" y="526443"/>
                    <a:pt x="537932" y="526443"/>
                  </a:cubicBezTo>
                  <a:cubicBezTo>
                    <a:pt x="541173" y="524796"/>
                    <a:pt x="542793" y="526443"/>
                    <a:pt x="542793" y="526443"/>
                  </a:cubicBezTo>
                  <a:cubicBezTo>
                    <a:pt x="542793" y="526443"/>
                    <a:pt x="546035" y="528089"/>
                    <a:pt x="547655" y="528089"/>
                  </a:cubicBezTo>
                  <a:cubicBezTo>
                    <a:pt x="549276" y="529735"/>
                    <a:pt x="547655" y="531381"/>
                    <a:pt x="547655" y="531381"/>
                  </a:cubicBezTo>
                  <a:cubicBezTo>
                    <a:pt x="547655" y="533028"/>
                    <a:pt x="546035" y="534674"/>
                    <a:pt x="546035" y="534674"/>
                  </a:cubicBezTo>
                  <a:cubicBezTo>
                    <a:pt x="546035" y="534674"/>
                    <a:pt x="542793" y="537967"/>
                    <a:pt x="541173" y="537967"/>
                  </a:cubicBezTo>
                  <a:cubicBezTo>
                    <a:pt x="539552" y="536320"/>
                    <a:pt x="539552" y="536320"/>
                    <a:pt x="537932" y="533028"/>
                  </a:cubicBezTo>
                  <a:cubicBezTo>
                    <a:pt x="536311" y="529735"/>
                    <a:pt x="537932" y="533028"/>
                    <a:pt x="534691" y="533028"/>
                  </a:cubicBezTo>
                  <a:cubicBezTo>
                    <a:pt x="529829" y="533028"/>
                    <a:pt x="534691" y="534674"/>
                    <a:pt x="533070" y="539613"/>
                  </a:cubicBezTo>
                  <a:cubicBezTo>
                    <a:pt x="533070" y="542906"/>
                    <a:pt x="533070" y="539613"/>
                    <a:pt x="536311" y="542906"/>
                  </a:cubicBezTo>
                  <a:cubicBezTo>
                    <a:pt x="537932" y="542906"/>
                    <a:pt x="539552" y="544552"/>
                    <a:pt x="541173" y="544552"/>
                  </a:cubicBezTo>
                  <a:cubicBezTo>
                    <a:pt x="542793" y="544552"/>
                    <a:pt x="542793" y="547844"/>
                    <a:pt x="542793" y="547844"/>
                  </a:cubicBezTo>
                  <a:cubicBezTo>
                    <a:pt x="542793" y="547844"/>
                    <a:pt x="544414" y="547844"/>
                    <a:pt x="547655" y="547844"/>
                  </a:cubicBezTo>
                  <a:cubicBezTo>
                    <a:pt x="549276" y="547844"/>
                    <a:pt x="547655" y="549491"/>
                    <a:pt x="549276" y="552783"/>
                  </a:cubicBezTo>
                  <a:cubicBezTo>
                    <a:pt x="549276" y="554430"/>
                    <a:pt x="549276" y="552783"/>
                    <a:pt x="547655" y="554430"/>
                  </a:cubicBezTo>
                  <a:cubicBezTo>
                    <a:pt x="546035" y="554430"/>
                    <a:pt x="547655" y="554430"/>
                    <a:pt x="544414" y="554430"/>
                  </a:cubicBezTo>
                  <a:cubicBezTo>
                    <a:pt x="542793" y="554430"/>
                    <a:pt x="544414" y="556076"/>
                    <a:pt x="536311" y="557722"/>
                  </a:cubicBezTo>
                  <a:cubicBezTo>
                    <a:pt x="536311" y="557722"/>
                    <a:pt x="534691" y="561015"/>
                    <a:pt x="534691" y="561015"/>
                  </a:cubicBezTo>
                  <a:cubicBezTo>
                    <a:pt x="534691" y="561015"/>
                    <a:pt x="531449" y="562661"/>
                    <a:pt x="529829" y="562661"/>
                  </a:cubicBezTo>
                  <a:cubicBezTo>
                    <a:pt x="529829" y="562661"/>
                    <a:pt x="526588" y="562661"/>
                    <a:pt x="524967" y="561015"/>
                  </a:cubicBezTo>
                  <a:cubicBezTo>
                    <a:pt x="523346" y="561015"/>
                    <a:pt x="521726" y="561015"/>
                    <a:pt x="521726" y="561015"/>
                  </a:cubicBezTo>
                  <a:cubicBezTo>
                    <a:pt x="520105" y="559368"/>
                    <a:pt x="516864" y="557722"/>
                    <a:pt x="516864" y="557722"/>
                  </a:cubicBezTo>
                  <a:cubicBezTo>
                    <a:pt x="515244" y="556076"/>
                    <a:pt x="515244" y="557722"/>
                    <a:pt x="510382" y="557722"/>
                  </a:cubicBezTo>
                  <a:cubicBezTo>
                    <a:pt x="508761" y="557722"/>
                    <a:pt x="508761" y="556076"/>
                    <a:pt x="507141" y="556076"/>
                  </a:cubicBezTo>
                  <a:cubicBezTo>
                    <a:pt x="505520" y="556076"/>
                    <a:pt x="502279" y="554430"/>
                    <a:pt x="502279" y="554430"/>
                  </a:cubicBezTo>
                  <a:cubicBezTo>
                    <a:pt x="502279" y="554430"/>
                    <a:pt x="500658" y="554430"/>
                    <a:pt x="499038" y="554430"/>
                  </a:cubicBezTo>
                  <a:cubicBezTo>
                    <a:pt x="497417" y="552783"/>
                    <a:pt x="495797" y="554430"/>
                    <a:pt x="490935" y="554430"/>
                  </a:cubicBezTo>
                  <a:cubicBezTo>
                    <a:pt x="487694" y="552783"/>
                    <a:pt x="490935" y="551137"/>
                    <a:pt x="490935" y="549491"/>
                  </a:cubicBezTo>
                  <a:cubicBezTo>
                    <a:pt x="490935" y="547844"/>
                    <a:pt x="487694" y="549491"/>
                    <a:pt x="484452" y="549491"/>
                  </a:cubicBezTo>
                  <a:cubicBezTo>
                    <a:pt x="481211" y="549491"/>
                    <a:pt x="482832" y="549491"/>
                    <a:pt x="476350" y="549491"/>
                  </a:cubicBezTo>
                  <a:cubicBezTo>
                    <a:pt x="471488" y="547844"/>
                    <a:pt x="474729" y="547844"/>
                    <a:pt x="473108" y="547844"/>
                  </a:cubicBezTo>
                  <a:cubicBezTo>
                    <a:pt x="473108" y="546198"/>
                    <a:pt x="473108" y="546198"/>
                    <a:pt x="474729" y="542906"/>
                  </a:cubicBezTo>
                  <a:cubicBezTo>
                    <a:pt x="474729" y="539613"/>
                    <a:pt x="474729" y="541259"/>
                    <a:pt x="476350" y="539613"/>
                  </a:cubicBezTo>
                  <a:cubicBezTo>
                    <a:pt x="479591" y="539613"/>
                    <a:pt x="479591" y="541259"/>
                    <a:pt x="481211" y="541259"/>
                  </a:cubicBezTo>
                  <a:cubicBezTo>
                    <a:pt x="482832" y="541259"/>
                    <a:pt x="482832" y="541259"/>
                    <a:pt x="486073" y="541259"/>
                  </a:cubicBezTo>
                  <a:cubicBezTo>
                    <a:pt x="487694" y="539613"/>
                    <a:pt x="487694" y="537967"/>
                    <a:pt x="487694" y="537967"/>
                  </a:cubicBezTo>
                  <a:cubicBezTo>
                    <a:pt x="487694" y="536320"/>
                    <a:pt x="490935" y="536320"/>
                    <a:pt x="490935" y="536320"/>
                  </a:cubicBezTo>
                  <a:cubicBezTo>
                    <a:pt x="490935" y="536320"/>
                    <a:pt x="492555" y="536320"/>
                    <a:pt x="492555" y="533028"/>
                  </a:cubicBezTo>
                  <a:cubicBezTo>
                    <a:pt x="492555" y="531381"/>
                    <a:pt x="492555" y="533028"/>
                    <a:pt x="492555" y="531381"/>
                  </a:cubicBezTo>
                  <a:cubicBezTo>
                    <a:pt x="492555" y="529735"/>
                    <a:pt x="492555" y="528089"/>
                    <a:pt x="494176" y="526443"/>
                  </a:cubicBezTo>
                  <a:cubicBezTo>
                    <a:pt x="494176" y="523150"/>
                    <a:pt x="495797" y="523150"/>
                    <a:pt x="495797" y="521504"/>
                  </a:cubicBezTo>
                  <a:cubicBezTo>
                    <a:pt x="497417" y="519857"/>
                    <a:pt x="499038" y="519857"/>
                    <a:pt x="499038" y="518211"/>
                  </a:cubicBezTo>
                  <a:close/>
                  <a:moveTo>
                    <a:pt x="822325" y="518211"/>
                  </a:moveTo>
                  <a:cubicBezTo>
                    <a:pt x="825500" y="516623"/>
                    <a:pt x="827087" y="518211"/>
                    <a:pt x="831850" y="521386"/>
                  </a:cubicBezTo>
                  <a:cubicBezTo>
                    <a:pt x="838200" y="522973"/>
                    <a:pt x="833437" y="522973"/>
                    <a:pt x="831850" y="524561"/>
                  </a:cubicBezTo>
                  <a:cubicBezTo>
                    <a:pt x="828675" y="526148"/>
                    <a:pt x="827087" y="527736"/>
                    <a:pt x="822325" y="529323"/>
                  </a:cubicBezTo>
                  <a:cubicBezTo>
                    <a:pt x="819150" y="529323"/>
                    <a:pt x="817562" y="527736"/>
                    <a:pt x="814387" y="524561"/>
                  </a:cubicBezTo>
                  <a:cubicBezTo>
                    <a:pt x="812800" y="521386"/>
                    <a:pt x="812800" y="519798"/>
                    <a:pt x="815975" y="521386"/>
                  </a:cubicBezTo>
                  <a:cubicBezTo>
                    <a:pt x="819150" y="521386"/>
                    <a:pt x="819150" y="521386"/>
                    <a:pt x="822325" y="518211"/>
                  </a:cubicBezTo>
                  <a:close/>
                  <a:moveTo>
                    <a:pt x="696913" y="508686"/>
                  </a:moveTo>
                  <a:cubicBezTo>
                    <a:pt x="700088" y="510274"/>
                    <a:pt x="704850" y="510274"/>
                    <a:pt x="708025" y="513449"/>
                  </a:cubicBezTo>
                  <a:cubicBezTo>
                    <a:pt x="709613" y="516624"/>
                    <a:pt x="706438" y="515036"/>
                    <a:pt x="701675" y="513449"/>
                  </a:cubicBezTo>
                  <a:cubicBezTo>
                    <a:pt x="695325" y="513449"/>
                    <a:pt x="695325" y="513449"/>
                    <a:pt x="693738" y="511861"/>
                  </a:cubicBezTo>
                  <a:cubicBezTo>
                    <a:pt x="690563" y="510274"/>
                    <a:pt x="695325" y="508686"/>
                    <a:pt x="696913" y="508686"/>
                  </a:cubicBezTo>
                  <a:close/>
                  <a:moveTo>
                    <a:pt x="1300806" y="502336"/>
                  </a:moveTo>
                  <a:cubicBezTo>
                    <a:pt x="1307327" y="502336"/>
                    <a:pt x="1307327" y="503923"/>
                    <a:pt x="1310588" y="505511"/>
                  </a:cubicBezTo>
                  <a:cubicBezTo>
                    <a:pt x="1313849" y="508686"/>
                    <a:pt x="1317110" y="510273"/>
                    <a:pt x="1317110" y="513448"/>
                  </a:cubicBezTo>
                  <a:cubicBezTo>
                    <a:pt x="1318740" y="516623"/>
                    <a:pt x="1331784" y="515036"/>
                    <a:pt x="1333414" y="518211"/>
                  </a:cubicBezTo>
                  <a:cubicBezTo>
                    <a:pt x="1336675" y="521386"/>
                    <a:pt x="1336675" y="524561"/>
                    <a:pt x="1330154" y="527736"/>
                  </a:cubicBezTo>
                  <a:cubicBezTo>
                    <a:pt x="1323632" y="529323"/>
                    <a:pt x="1325262" y="530911"/>
                    <a:pt x="1323632" y="530911"/>
                  </a:cubicBezTo>
                  <a:cubicBezTo>
                    <a:pt x="1322001" y="530911"/>
                    <a:pt x="1307327" y="534086"/>
                    <a:pt x="1304067" y="534086"/>
                  </a:cubicBezTo>
                  <a:cubicBezTo>
                    <a:pt x="1302436" y="534086"/>
                    <a:pt x="1295915" y="535673"/>
                    <a:pt x="1292654" y="530911"/>
                  </a:cubicBezTo>
                  <a:cubicBezTo>
                    <a:pt x="1289393" y="527736"/>
                    <a:pt x="1300806" y="532498"/>
                    <a:pt x="1297545" y="526148"/>
                  </a:cubicBezTo>
                  <a:cubicBezTo>
                    <a:pt x="1295915" y="524561"/>
                    <a:pt x="1287763" y="526148"/>
                    <a:pt x="1284502" y="526148"/>
                  </a:cubicBezTo>
                  <a:cubicBezTo>
                    <a:pt x="1281241" y="526148"/>
                    <a:pt x="1279611" y="522973"/>
                    <a:pt x="1279611" y="518211"/>
                  </a:cubicBezTo>
                  <a:cubicBezTo>
                    <a:pt x="1277980" y="515036"/>
                    <a:pt x="1287763" y="518211"/>
                    <a:pt x="1287763" y="515036"/>
                  </a:cubicBezTo>
                  <a:cubicBezTo>
                    <a:pt x="1287763" y="511861"/>
                    <a:pt x="1282871" y="515036"/>
                    <a:pt x="1281241" y="513448"/>
                  </a:cubicBezTo>
                  <a:cubicBezTo>
                    <a:pt x="1279611" y="511861"/>
                    <a:pt x="1276350" y="505511"/>
                    <a:pt x="1279611" y="503923"/>
                  </a:cubicBezTo>
                  <a:cubicBezTo>
                    <a:pt x="1287763" y="500748"/>
                    <a:pt x="1295915" y="502336"/>
                    <a:pt x="1300806" y="502336"/>
                  </a:cubicBezTo>
                  <a:close/>
                  <a:moveTo>
                    <a:pt x="1335088" y="478523"/>
                  </a:moveTo>
                  <a:cubicBezTo>
                    <a:pt x="1338263" y="478523"/>
                    <a:pt x="1338263" y="480111"/>
                    <a:pt x="1341438" y="483286"/>
                  </a:cubicBezTo>
                  <a:cubicBezTo>
                    <a:pt x="1344613" y="486461"/>
                    <a:pt x="1339851" y="484873"/>
                    <a:pt x="1335088" y="484873"/>
                  </a:cubicBezTo>
                  <a:cubicBezTo>
                    <a:pt x="1330326" y="484873"/>
                    <a:pt x="1328738" y="484873"/>
                    <a:pt x="1330326" y="481698"/>
                  </a:cubicBezTo>
                  <a:cubicBezTo>
                    <a:pt x="1330326" y="480111"/>
                    <a:pt x="1333501" y="478523"/>
                    <a:pt x="1335088" y="478523"/>
                  </a:cubicBezTo>
                  <a:close/>
                  <a:moveTo>
                    <a:pt x="1301750" y="469452"/>
                  </a:moveTo>
                  <a:cubicBezTo>
                    <a:pt x="1302544" y="467637"/>
                    <a:pt x="1303735" y="468091"/>
                    <a:pt x="1304727" y="469452"/>
                  </a:cubicBezTo>
                  <a:cubicBezTo>
                    <a:pt x="1305719" y="470812"/>
                    <a:pt x="1306513" y="473080"/>
                    <a:pt x="1306513" y="474894"/>
                  </a:cubicBezTo>
                  <a:cubicBezTo>
                    <a:pt x="1306513" y="478523"/>
                    <a:pt x="1306513" y="478523"/>
                    <a:pt x="1301750" y="478523"/>
                  </a:cubicBezTo>
                  <a:cubicBezTo>
                    <a:pt x="1296988" y="478523"/>
                    <a:pt x="1298575" y="478523"/>
                    <a:pt x="1298575" y="474894"/>
                  </a:cubicBezTo>
                  <a:cubicBezTo>
                    <a:pt x="1296988" y="473080"/>
                    <a:pt x="1300163" y="471266"/>
                    <a:pt x="1301750" y="469452"/>
                  </a:cubicBezTo>
                  <a:close/>
                  <a:moveTo>
                    <a:pt x="1316038" y="466088"/>
                  </a:moveTo>
                  <a:cubicBezTo>
                    <a:pt x="1317625" y="464236"/>
                    <a:pt x="1317625" y="466088"/>
                    <a:pt x="1319213" y="467940"/>
                  </a:cubicBezTo>
                  <a:cubicBezTo>
                    <a:pt x="1322388" y="471645"/>
                    <a:pt x="1320800" y="471645"/>
                    <a:pt x="1317625" y="473497"/>
                  </a:cubicBezTo>
                  <a:cubicBezTo>
                    <a:pt x="1314450" y="475349"/>
                    <a:pt x="1316038" y="473497"/>
                    <a:pt x="1311275" y="473497"/>
                  </a:cubicBezTo>
                  <a:cubicBezTo>
                    <a:pt x="1308100" y="473497"/>
                    <a:pt x="1309687" y="471645"/>
                    <a:pt x="1311275" y="467940"/>
                  </a:cubicBezTo>
                  <a:cubicBezTo>
                    <a:pt x="1311275" y="466088"/>
                    <a:pt x="1314450" y="466088"/>
                    <a:pt x="1316038" y="466088"/>
                  </a:cubicBezTo>
                  <a:close/>
                  <a:moveTo>
                    <a:pt x="1319212" y="462648"/>
                  </a:moveTo>
                  <a:cubicBezTo>
                    <a:pt x="1320800" y="462648"/>
                    <a:pt x="1323975" y="464500"/>
                    <a:pt x="1327150" y="466352"/>
                  </a:cubicBezTo>
                  <a:cubicBezTo>
                    <a:pt x="1331913" y="466352"/>
                    <a:pt x="1328738" y="466352"/>
                    <a:pt x="1328738" y="468204"/>
                  </a:cubicBezTo>
                  <a:cubicBezTo>
                    <a:pt x="1330326" y="470057"/>
                    <a:pt x="1328738" y="473761"/>
                    <a:pt x="1325563" y="471909"/>
                  </a:cubicBezTo>
                  <a:cubicBezTo>
                    <a:pt x="1322387" y="471909"/>
                    <a:pt x="1325563" y="468204"/>
                    <a:pt x="1322387" y="466352"/>
                  </a:cubicBezTo>
                  <a:cubicBezTo>
                    <a:pt x="1319212" y="464500"/>
                    <a:pt x="1317625" y="462648"/>
                    <a:pt x="1319212" y="462648"/>
                  </a:cubicBezTo>
                  <a:close/>
                  <a:moveTo>
                    <a:pt x="1308100" y="456298"/>
                  </a:moveTo>
                  <a:cubicBezTo>
                    <a:pt x="1311275" y="459473"/>
                    <a:pt x="1309687" y="459473"/>
                    <a:pt x="1309687" y="461061"/>
                  </a:cubicBezTo>
                  <a:cubicBezTo>
                    <a:pt x="1308100" y="464236"/>
                    <a:pt x="1301750" y="457886"/>
                    <a:pt x="1304925" y="457886"/>
                  </a:cubicBezTo>
                  <a:cubicBezTo>
                    <a:pt x="1308100" y="456298"/>
                    <a:pt x="1304925" y="454711"/>
                    <a:pt x="1308100" y="456298"/>
                  </a:cubicBezTo>
                  <a:close/>
                  <a:moveTo>
                    <a:pt x="1279526" y="429310"/>
                  </a:moveTo>
                  <a:cubicBezTo>
                    <a:pt x="1282701" y="429310"/>
                    <a:pt x="1281113" y="430898"/>
                    <a:pt x="1279526" y="434073"/>
                  </a:cubicBezTo>
                  <a:cubicBezTo>
                    <a:pt x="1279526" y="435661"/>
                    <a:pt x="1277938" y="440423"/>
                    <a:pt x="1276351" y="442011"/>
                  </a:cubicBezTo>
                  <a:cubicBezTo>
                    <a:pt x="1273176" y="443598"/>
                    <a:pt x="1271588" y="445186"/>
                    <a:pt x="1273176" y="442011"/>
                  </a:cubicBezTo>
                  <a:cubicBezTo>
                    <a:pt x="1273176" y="438836"/>
                    <a:pt x="1271588" y="442011"/>
                    <a:pt x="1266825" y="442011"/>
                  </a:cubicBezTo>
                  <a:cubicBezTo>
                    <a:pt x="1262063" y="443598"/>
                    <a:pt x="1265238" y="440423"/>
                    <a:pt x="1265238" y="437248"/>
                  </a:cubicBezTo>
                  <a:cubicBezTo>
                    <a:pt x="1265238" y="434073"/>
                    <a:pt x="1271588" y="437248"/>
                    <a:pt x="1273176" y="435661"/>
                  </a:cubicBezTo>
                  <a:cubicBezTo>
                    <a:pt x="1273176" y="434073"/>
                    <a:pt x="1271588" y="434073"/>
                    <a:pt x="1268413" y="434073"/>
                  </a:cubicBezTo>
                  <a:cubicBezTo>
                    <a:pt x="1265238" y="434073"/>
                    <a:pt x="1268413" y="432486"/>
                    <a:pt x="1270000" y="430898"/>
                  </a:cubicBezTo>
                  <a:cubicBezTo>
                    <a:pt x="1271588" y="427723"/>
                    <a:pt x="1276351" y="430898"/>
                    <a:pt x="1279526" y="429310"/>
                  </a:cubicBezTo>
                  <a:close/>
                  <a:moveTo>
                    <a:pt x="1833944" y="419786"/>
                  </a:moveTo>
                  <a:cubicBezTo>
                    <a:pt x="1835595" y="419786"/>
                    <a:pt x="1835595" y="421373"/>
                    <a:pt x="1838897" y="421373"/>
                  </a:cubicBezTo>
                  <a:cubicBezTo>
                    <a:pt x="1842199" y="422961"/>
                    <a:pt x="1843850" y="424548"/>
                    <a:pt x="1847152" y="424548"/>
                  </a:cubicBezTo>
                  <a:cubicBezTo>
                    <a:pt x="1850454" y="424548"/>
                    <a:pt x="1850454" y="424548"/>
                    <a:pt x="1853756" y="426136"/>
                  </a:cubicBezTo>
                  <a:cubicBezTo>
                    <a:pt x="1857058" y="426136"/>
                    <a:pt x="1855407" y="426136"/>
                    <a:pt x="1860360" y="427723"/>
                  </a:cubicBezTo>
                  <a:cubicBezTo>
                    <a:pt x="1863662" y="429311"/>
                    <a:pt x="1865313" y="430898"/>
                    <a:pt x="1863662" y="432486"/>
                  </a:cubicBezTo>
                  <a:cubicBezTo>
                    <a:pt x="1863662" y="434073"/>
                    <a:pt x="1860360" y="432486"/>
                    <a:pt x="1862011" y="435661"/>
                  </a:cubicBezTo>
                  <a:cubicBezTo>
                    <a:pt x="1862011" y="437248"/>
                    <a:pt x="1865313" y="440423"/>
                    <a:pt x="1865313" y="442011"/>
                  </a:cubicBezTo>
                  <a:cubicBezTo>
                    <a:pt x="1865313" y="445186"/>
                    <a:pt x="1860360" y="443598"/>
                    <a:pt x="1855407" y="442011"/>
                  </a:cubicBezTo>
                  <a:cubicBezTo>
                    <a:pt x="1852105" y="440423"/>
                    <a:pt x="1852105" y="442011"/>
                    <a:pt x="1847152" y="437248"/>
                  </a:cubicBezTo>
                  <a:cubicBezTo>
                    <a:pt x="1842199" y="432486"/>
                    <a:pt x="1843850" y="435661"/>
                    <a:pt x="1840548" y="432486"/>
                  </a:cubicBezTo>
                  <a:cubicBezTo>
                    <a:pt x="1837246" y="430898"/>
                    <a:pt x="1838897" y="432486"/>
                    <a:pt x="1835595" y="432486"/>
                  </a:cubicBezTo>
                  <a:cubicBezTo>
                    <a:pt x="1830642" y="432486"/>
                    <a:pt x="1832293" y="430898"/>
                    <a:pt x="1827340" y="426136"/>
                  </a:cubicBezTo>
                  <a:cubicBezTo>
                    <a:pt x="1824038" y="421373"/>
                    <a:pt x="1825689" y="422961"/>
                    <a:pt x="1828991" y="421373"/>
                  </a:cubicBezTo>
                  <a:cubicBezTo>
                    <a:pt x="1830642" y="419786"/>
                    <a:pt x="1832293" y="419786"/>
                    <a:pt x="1833944" y="419786"/>
                  </a:cubicBezTo>
                  <a:close/>
                  <a:moveTo>
                    <a:pt x="1263650" y="419786"/>
                  </a:moveTo>
                  <a:cubicBezTo>
                    <a:pt x="1263650" y="419786"/>
                    <a:pt x="1273175" y="421373"/>
                    <a:pt x="1274763" y="422961"/>
                  </a:cubicBezTo>
                  <a:cubicBezTo>
                    <a:pt x="1274763" y="426136"/>
                    <a:pt x="1271588" y="426136"/>
                    <a:pt x="1266825" y="424548"/>
                  </a:cubicBezTo>
                  <a:cubicBezTo>
                    <a:pt x="1263650" y="424548"/>
                    <a:pt x="1258887" y="424548"/>
                    <a:pt x="1257300" y="422961"/>
                  </a:cubicBezTo>
                  <a:cubicBezTo>
                    <a:pt x="1257300" y="422961"/>
                    <a:pt x="1260475" y="421373"/>
                    <a:pt x="1263650" y="419786"/>
                  </a:cubicBezTo>
                  <a:close/>
                  <a:moveTo>
                    <a:pt x="1830541" y="410261"/>
                  </a:moveTo>
                  <a:cubicBezTo>
                    <a:pt x="1832180" y="410261"/>
                    <a:pt x="1832180" y="411848"/>
                    <a:pt x="1835458" y="410261"/>
                  </a:cubicBezTo>
                  <a:cubicBezTo>
                    <a:pt x="1837096" y="410261"/>
                    <a:pt x="1840374" y="410261"/>
                    <a:pt x="1845290" y="410261"/>
                  </a:cubicBezTo>
                  <a:cubicBezTo>
                    <a:pt x="1850206" y="410261"/>
                    <a:pt x="1850206" y="413436"/>
                    <a:pt x="1851845" y="413436"/>
                  </a:cubicBezTo>
                  <a:cubicBezTo>
                    <a:pt x="1853483" y="413436"/>
                    <a:pt x="1866593" y="415023"/>
                    <a:pt x="1871509" y="419786"/>
                  </a:cubicBezTo>
                  <a:cubicBezTo>
                    <a:pt x="1876425" y="422961"/>
                    <a:pt x="1871509" y="421373"/>
                    <a:pt x="1869870" y="424548"/>
                  </a:cubicBezTo>
                  <a:cubicBezTo>
                    <a:pt x="1866593" y="426136"/>
                    <a:pt x="1861677" y="426136"/>
                    <a:pt x="1858399" y="424548"/>
                  </a:cubicBezTo>
                  <a:cubicBezTo>
                    <a:pt x="1855122" y="424548"/>
                    <a:pt x="1853483" y="426136"/>
                    <a:pt x="1850206" y="424548"/>
                  </a:cubicBezTo>
                  <a:cubicBezTo>
                    <a:pt x="1846928" y="421373"/>
                    <a:pt x="1845290" y="421373"/>
                    <a:pt x="1843651" y="422961"/>
                  </a:cubicBezTo>
                  <a:cubicBezTo>
                    <a:pt x="1843651" y="422961"/>
                    <a:pt x="1837096" y="419786"/>
                    <a:pt x="1835458" y="418198"/>
                  </a:cubicBezTo>
                  <a:cubicBezTo>
                    <a:pt x="1835458" y="416611"/>
                    <a:pt x="1832180" y="416611"/>
                    <a:pt x="1828903" y="415023"/>
                  </a:cubicBezTo>
                  <a:cubicBezTo>
                    <a:pt x="1825625" y="411848"/>
                    <a:pt x="1828903" y="410261"/>
                    <a:pt x="1830541" y="410261"/>
                  </a:cubicBezTo>
                  <a:close/>
                  <a:moveTo>
                    <a:pt x="817990" y="389692"/>
                  </a:moveTo>
                  <a:cubicBezTo>
                    <a:pt x="819638" y="391349"/>
                    <a:pt x="817990" y="389692"/>
                    <a:pt x="821287" y="393006"/>
                  </a:cubicBezTo>
                  <a:cubicBezTo>
                    <a:pt x="821287" y="393006"/>
                    <a:pt x="824584" y="393006"/>
                    <a:pt x="824584" y="391349"/>
                  </a:cubicBezTo>
                  <a:cubicBezTo>
                    <a:pt x="826232" y="391349"/>
                    <a:pt x="827881" y="391349"/>
                    <a:pt x="827881" y="391349"/>
                  </a:cubicBezTo>
                  <a:cubicBezTo>
                    <a:pt x="829530" y="391349"/>
                    <a:pt x="832827" y="394662"/>
                    <a:pt x="832827" y="394662"/>
                  </a:cubicBezTo>
                  <a:cubicBezTo>
                    <a:pt x="832827" y="396319"/>
                    <a:pt x="836124" y="396319"/>
                    <a:pt x="839421" y="393006"/>
                  </a:cubicBezTo>
                  <a:cubicBezTo>
                    <a:pt x="841069" y="393006"/>
                    <a:pt x="842718" y="393006"/>
                    <a:pt x="842718" y="393006"/>
                  </a:cubicBezTo>
                  <a:cubicBezTo>
                    <a:pt x="842718" y="393006"/>
                    <a:pt x="842718" y="393006"/>
                    <a:pt x="847664" y="391349"/>
                  </a:cubicBezTo>
                  <a:cubicBezTo>
                    <a:pt x="847664" y="391349"/>
                    <a:pt x="847664" y="391349"/>
                    <a:pt x="854258" y="394662"/>
                  </a:cubicBezTo>
                  <a:cubicBezTo>
                    <a:pt x="854258" y="394662"/>
                    <a:pt x="857555" y="396319"/>
                    <a:pt x="859204" y="394662"/>
                  </a:cubicBezTo>
                  <a:cubicBezTo>
                    <a:pt x="859204" y="394662"/>
                    <a:pt x="864149" y="394662"/>
                    <a:pt x="864149" y="394662"/>
                  </a:cubicBezTo>
                  <a:cubicBezTo>
                    <a:pt x="864149" y="394662"/>
                    <a:pt x="867446" y="396319"/>
                    <a:pt x="869095" y="397975"/>
                  </a:cubicBezTo>
                  <a:cubicBezTo>
                    <a:pt x="870744" y="397975"/>
                    <a:pt x="872392" y="399632"/>
                    <a:pt x="874041" y="399632"/>
                  </a:cubicBezTo>
                  <a:cubicBezTo>
                    <a:pt x="875689" y="399632"/>
                    <a:pt x="877338" y="402945"/>
                    <a:pt x="878986" y="402945"/>
                  </a:cubicBezTo>
                  <a:cubicBezTo>
                    <a:pt x="878986" y="402945"/>
                    <a:pt x="880635" y="404601"/>
                    <a:pt x="882283" y="404601"/>
                  </a:cubicBezTo>
                  <a:cubicBezTo>
                    <a:pt x="882283" y="406258"/>
                    <a:pt x="885581" y="407914"/>
                    <a:pt x="885581" y="407914"/>
                  </a:cubicBezTo>
                  <a:cubicBezTo>
                    <a:pt x="885581" y="409571"/>
                    <a:pt x="887229" y="412884"/>
                    <a:pt x="887229" y="414540"/>
                  </a:cubicBezTo>
                  <a:cubicBezTo>
                    <a:pt x="888878" y="414540"/>
                    <a:pt x="892175" y="421166"/>
                    <a:pt x="892175" y="421166"/>
                  </a:cubicBezTo>
                  <a:cubicBezTo>
                    <a:pt x="892175" y="421166"/>
                    <a:pt x="888878" y="422823"/>
                    <a:pt x="887229" y="422823"/>
                  </a:cubicBezTo>
                  <a:cubicBezTo>
                    <a:pt x="887229" y="422823"/>
                    <a:pt x="885581" y="422823"/>
                    <a:pt x="874041" y="419510"/>
                  </a:cubicBezTo>
                  <a:cubicBezTo>
                    <a:pt x="864149" y="416197"/>
                    <a:pt x="870744" y="419510"/>
                    <a:pt x="867446" y="419510"/>
                  </a:cubicBezTo>
                  <a:cubicBezTo>
                    <a:pt x="864149" y="419510"/>
                    <a:pt x="865798" y="419510"/>
                    <a:pt x="864149" y="417853"/>
                  </a:cubicBezTo>
                  <a:cubicBezTo>
                    <a:pt x="864149" y="417853"/>
                    <a:pt x="860852" y="419510"/>
                    <a:pt x="857555" y="417853"/>
                  </a:cubicBezTo>
                  <a:cubicBezTo>
                    <a:pt x="854258" y="417853"/>
                    <a:pt x="854258" y="417853"/>
                    <a:pt x="854258" y="417853"/>
                  </a:cubicBezTo>
                  <a:cubicBezTo>
                    <a:pt x="854258" y="417853"/>
                    <a:pt x="849312" y="421166"/>
                    <a:pt x="846015" y="422823"/>
                  </a:cubicBezTo>
                  <a:cubicBezTo>
                    <a:pt x="846015" y="422823"/>
                    <a:pt x="839421" y="424479"/>
                    <a:pt x="839421" y="424479"/>
                  </a:cubicBezTo>
                  <a:cubicBezTo>
                    <a:pt x="839421" y="422823"/>
                    <a:pt x="834475" y="426136"/>
                    <a:pt x="832827" y="424479"/>
                  </a:cubicBezTo>
                  <a:cubicBezTo>
                    <a:pt x="832827" y="424479"/>
                    <a:pt x="831178" y="424479"/>
                    <a:pt x="829530" y="424479"/>
                  </a:cubicBezTo>
                  <a:cubicBezTo>
                    <a:pt x="826232" y="424479"/>
                    <a:pt x="827881" y="422823"/>
                    <a:pt x="826232" y="421166"/>
                  </a:cubicBezTo>
                  <a:cubicBezTo>
                    <a:pt x="824584" y="417853"/>
                    <a:pt x="822935" y="419510"/>
                    <a:pt x="821287" y="417853"/>
                  </a:cubicBezTo>
                  <a:cubicBezTo>
                    <a:pt x="821287" y="417853"/>
                    <a:pt x="819638" y="416197"/>
                    <a:pt x="819638" y="414540"/>
                  </a:cubicBezTo>
                  <a:cubicBezTo>
                    <a:pt x="817990" y="411227"/>
                    <a:pt x="819638" y="411227"/>
                    <a:pt x="819638" y="409571"/>
                  </a:cubicBezTo>
                  <a:cubicBezTo>
                    <a:pt x="817990" y="407914"/>
                    <a:pt x="817990" y="407914"/>
                    <a:pt x="816341" y="406258"/>
                  </a:cubicBezTo>
                  <a:cubicBezTo>
                    <a:pt x="816341" y="404601"/>
                    <a:pt x="814693" y="406258"/>
                    <a:pt x="813044" y="404601"/>
                  </a:cubicBezTo>
                  <a:cubicBezTo>
                    <a:pt x="811395" y="404601"/>
                    <a:pt x="811395" y="404601"/>
                    <a:pt x="809747" y="404601"/>
                  </a:cubicBezTo>
                  <a:cubicBezTo>
                    <a:pt x="808098" y="402945"/>
                    <a:pt x="808098" y="402945"/>
                    <a:pt x="808098" y="401288"/>
                  </a:cubicBezTo>
                  <a:cubicBezTo>
                    <a:pt x="806450" y="399632"/>
                    <a:pt x="806450" y="399632"/>
                    <a:pt x="806450" y="396319"/>
                  </a:cubicBezTo>
                  <a:cubicBezTo>
                    <a:pt x="806450" y="394662"/>
                    <a:pt x="808098" y="391349"/>
                    <a:pt x="808098" y="391349"/>
                  </a:cubicBezTo>
                  <a:cubicBezTo>
                    <a:pt x="809747" y="388036"/>
                    <a:pt x="814693" y="389692"/>
                    <a:pt x="817990" y="389692"/>
                  </a:cubicBezTo>
                  <a:close/>
                  <a:moveTo>
                    <a:pt x="371195" y="388036"/>
                  </a:moveTo>
                  <a:cubicBezTo>
                    <a:pt x="374448" y="388036"/>
                    <a:pt x="377701" y="391300"/>
                    <a:pt x="379327" y="391300"/>
                  </a:cubicBezTo>
                  <a:cubicBezTo>
                    <a:pt x="380953" y="391300"/>
                    <a:pt x="380953" y="392932"/>
                    <a:pt x="380953" y="392932"/>
                  </a:cubicBezTo>
                  <a:cubicBezTo>
                    <a:pt x="380953" y="392932"/>
                    <a:pt x="380953" y="396196"/>
                    <a:pt x="382580" y="401092"/>
                  </a:cubicBezTo>
                  <a:cubicBezTo>
                    <a:pt x="384206" y="404356"/>
                    <a:pt x="382580" y="402724"/>
                    <a:pt x="382580" y="404356"/>
                  </a:cubicBezTo>
                  <a:cubicBezTo>
                    <a:pt x="382580" y="407620"/>
                    <a:pt x="380953" y="407620"/>
                    <a:pt x="377701" y="409252"/>
                  </a:cubicBezTo>
                  <a:cubicBezTo>
                    <a:pt x="376074" y="412516"/>
                    <a:pt x="376074" y="412516"/>
                    <a:pt x="374448" y="415780"/>
                  </a:cubicBezTo>
                  <a:cubicBezTo>
                    <a:pt x="372821" y="417412"/>
                    <a:pt x="371195" y="419044"/>
                    <a:pt x="371195" y="419044"/>
                  </a:cubicBezTo>
                  <a:cubicBezTo>
                    <a:pt x="371195" y="419044"/>
                    <a:pt x="366316" y="419044"/>
                    <a:pt x="364689" y="419044"/>
                  </a:cubicBezTo>
                  <a:cubicBezTo>
                    <a:pt x="363063" y="417412"/>
                    <a:pt x="364689" y="420676"/>
                    <a:pt x="366316" y="420676"/>
                  </a:cubicBezTo>
                  <a:cubicBezTo>
                    <a:pt x="367942" y="420676"/>
                    <a:pt x="367942" y="423940"/>
                    <a:pt x="367942" y="425572"/>
                  </a:cubicBezTo>
                  <a:cubicBezTo>
                    <a:pt x="367942" y="427204"/>
                    <a:pt x="369569" y="428836"/>
                    <a:pt x="369569" y="433732"/>
                  </a:cubicBezTo>
                  <a:cubicBezTo>
                    <a:pt x="369569" y="438628"/>
                    <a:pt x="371195" y="438628"/>
                    <a:pt x="374448" y="440260"/>
                  </a:cubicBezTo>
                  <a:cubicBezTo>
                    <a:pt x="376074" y="443524"/>
                    <a:pt x="376074" y="445156"/>
                    <a:pt x="376074" y="445156"/>
                  </a:cubicBezTo>
                  <a:cubicBezTo>
                    <a:pt x="377701" y="446788"/>
                    <a:pt x="379327" y="450052"/>
                    <a:pt x="382580" y="453316"/>
                  </a:cubicBezTo>
                  <a:cubicBezTo>
                    <a:pt x="385833" y="454948"/>
                    <a:pt x="384206" y="458212"/>
                    <a:pt x="387459" y="459844"/>
                  </a:cubicBezTo>
                  <a:cubicBezTo>
                    <a:pt x="390712" y="461476"/>
                    <a:pt x="387459" y="466372"/>
                    <a:pt x="387459" y="468004"/>
                  </a:cubicBezTo>
                  <a:cubicBezTo>
                    <a:pt x="387459" y="471268"/>
                    <a:pt x="385833" y="471268"/>
                    <a:pt x="384206" y="471268"/>
                  </a:cubicBezTo>
                  <a:cubicBezTo>
                    <a:pt x="384206" y="471268"/>
                    <a:pt x="382580" y="474532"/>
                    <a:pt x="382580" y="477796"/>
                  </a:cubicBezTo>
                  <a:cubicBezTo>
                    <a:pt x="384206" y="481061"/>
                    <a:pt x="387459" y="481061"/>
                    <a:pt x="390712" y="481061"/>
                  </a:cubicBezTo>
                  <a:cubicBezTo>
                    <a:pt x="393965" y="481061"/>
                    <a:pt x="395591" y="487589"/>
                    <a:pt x="395591" y="487589"/>
                  </a:cubicBezTo>
                  <a:cubicBezTo>
                    <a:pt x="395591" y="487589"/>
                    <a:pt x="398844" y="492485"/>
                    <a:pt x="400470" y="494117"/>
                  </a:cubicBezTo>
                  <a:cubicBezTo>
                    <a:pt x="403723" y="495749"/>
                    <a:pt x="405350" y="494117"/>
                    <a:pt x="408602" y="490853"/>
                  </a:cubicBezTo>
                  <a:cubicBezTo>
                    <a:pt x="413482" y="487589"/>
                    <a:pt x="410229" y="492485"/>
                    <a:pt x="411855" y="492485"/>
                  </a:cubicBezTo>
                  <a:cubicBezTo>
                    <a:pt x="415108" y="494117"/>
                    <a:pt x="413482" y="495749"/>
                    <a:pt x="416735" y="495749"/>
                  </a:cubicBezTo>
                  <a:cubicBezTo>
                    <a:pt x="421614" y="495749"/>
                    <a:pt x="419987" y="499013"/>
                    <a:pt x="421614" y="500645"/>
                  </a:cubicBezTo>
                  <a:cubicBezTo>
                    <a:pt x="423240" y="502277"/>
                    <a:pt x="423240" y="503909"/>
                    <a:pt x="423240" y="503909"/>
                  </a:cubicBezTo>
                  <a:cubicBezTo>
                    <a:pt x="423240" y="503909"/>
                    <a:pt x="428119" y="503909"/>
                    <a:pt x="431372" y="502277"/>
                  </a:cubicBezTo>
                  <a:cubicBezTo>
                    <a:pt x="434625" y="502277"/>
                    <a:pt x="432999" y="503909"/>
                    <a:pt x="434625" y="505541"/>
                  </a:cubicBezTo>
                  <a:cubicBezTo>
                    <a:pt x="434625" y="507173"/>
                    <a:pt x="434625" y="507173"/>
                    <a:pt x="436251" y="508805"/>
                  </a:cubicBezTo>
                  <a:cubicBezTo>
                    <a:pt x="436251" y="508805"/>
                    <a:pt x="439504" y="508805"/>
                    <a:pt x="442757" y="508805"/>
                  </a:cubicBezTo>
                  <a:cubicBezTo>
                    <a:pt x="446010" y="510437"/>
                    <a:pt x="447636" y="512069"/>
                    <a:pt x="447636" y="512069"/>
                  </a:cubicBezTo>
                  <a:cubicBezTo>
                    <a:pt x="449263" y="512069"/>
                    <a:pt x="449263" y="516965"/>
                    <a:pt x="449263" y="518597"/>
                  </a:cubicBezTo>
                  <a:cubicBezTo>
                    <a:pt x="449263" y="518597"/>
                    <a:pt x="449263" y="521861"/>
                    <a:pt x="447636" y="523493"/>
                  </a:cubicBezTo>
                  <a:cubicBezTo>
                    <a:pt x="447636" y="526757"/>
                    <a:pt x="446010" y="525125"/>
                    <a:pt x="444384" y="523493"/>
                  </a:cubicBezTo>
                  <a:cubicBezTo>
                    <a:pt x="442757" y="523493"/>
                    <a:pt x="439504" y="523493"/>
                    <a:pt x="436251" y="523493"/>
                  </a:cubicBezTo>
                  <a:cubicBezTo>
                    <a:pt x="434625" y="521861"/>
                    <a:pt x="434625" y="523493"/>
                    <a:pt x="431372" y="523493"/>
                  </a:cubicBezTo>
                  <a:cubicBezTo>
                    <a:pt x="429746" y="521861"/>
                    <a:pt x="429746" y="523493"/>
                    <a:pt x="429746" y="520229"/>
                  </a:cubicBezTo>
                  <a:cubicBezTo>
                    <a:pt x="428119" y="518597"/>
                    <a:pt x="426493" y="520229"/>
                    <a:pt x="424867" y="520229"/>
                  </a:cubicBezTo>
                  <a:cubicBezTo>
                    <a:pt x="423240" y="520229"/>
                    <a:pt x="421614" y="520229"/>
                    <a:pt x="418361" y="520229"/>
                  </a:cubicBezTo>
                  <a:cubicBezTo>
                    <a:pt x="416735" y="521861"/>
                    <a:pt x="416735" y="523493"/>
                    <a:pt x="416735" y="526757"/>
                  </a:cubicBezTo>
                  <a:cubicBezTo>
                    <a:pt x="416735" y="530021"/>
                    <a:pt x="416735" y="526757"/>
                    <a:pt x="416735" y="528389"/>
                  </a:cubicBezTo>
                  <a:cubicBezTo>
                    <a:pt x="416735" y="530021"/>
                    <a:pt x="415108" y="530021"/>
                    <a:pt x="411855" y="528389"/>
                  </a:cubicBezTo>
                  <a:cubicBezTo>
                    <a:pt x="410229" y="528389"/>
                    <a:pt x="408602" y="530021"/>
                    <a:pt x="408602" y="530021"/>
                  </a:cubicBezTo>
                  <a:cubicBezTo>
                    <a:pt x="408602" y="530021"/>
                    <a:pt x="410229" y="530021"/>
                    <a:pt x="413482" y="530021"/>
                  </a:cubicBezTo>
                  <a:cubicBezTo>
                    <a:pt x="415108" y="531653"/>
                    <a:pt x="413482" y="533285"/>
                    <a:pt x="411855" y="533285"/>
                  </a:cubicBezTo>
                  <a:cubicBezTo>
                    <a:pt x="411855" y="534917"/>
                    <a:pt x="413482" y="536549"/>
                    <a:pt x="413482" y="536549"/>
                  </a:cubicBezTo>
                  <a:cubicBezTo>
                    <a:pt x="413482" y="536549"/>
                    <a:pt x="413482" y="536549"/>
                    <a:pt x="416735" y="533285"/>
                  </a:cubicBezTo>
                  <a:cubicBezTo>
                    <a:pt x="419987" y="530021"/>
                    <a:pt x="418361" y="533285"/>
                    <a:pt x="419987" y="531653"/>
                  </a:cubicBezTo>
                  <a:cubicBezTo>
                    <a:pt x="421614" y="530021"/>
                    <a:pt x="426493" y="533285"/>
                    <a:pt x="426493" y="533285"/>
                  </a:cubicBezTo>
                  <a:cubicBezTo>
                    <a:pt x="426493" y="533285"/>
                    <a:pt x="426493" y="533285"/>
                    <a:pt x="428119" y="536549"/>
                  </a:cubicBezTo>
                  <a:cubicBezTo>
                    <a:pt x="428119" y="536549"/>
                    <a:pt x="429746" y="539813"/>
                    <a:pt x="434625" y="541445"/>
                  </a:cubicBezTo>
                  <a:cubicBezTo>
                    <a:pt x="434625" y="541445"/>
                    <a:pt x="432999" y="541445"/>
                    <a:pt x="432999" y="543077"/>
                  </a:cubicBezTo>
                  <a:cubicBezTo>
                    <a:pt x="432999" y="544709"/>
                    <a:pt x="431372" y="543077"/>
                    <a:pt x="429746" y="544709"/>
                  </a:cubicBezTo>
                  <a:cubicBezTo>
                    <a:pt x="426493" y="546341"/>
                    <a:pt x="426493" y="546341"/>
                    <a:pt x="426493" y="546341"/>
                  </a:cubicBezTo>
                  <a:cubicBezTo>
                    <a:pt x="424867" y="547973"/>
                    <a:pt x="423240" y="549605"/>
                    <a:pt x="421614" y="549605"/>
                  </a:cubicBezTo>
                  <a:cubicBezTo>
                    <a:pt x="419987" y="549605"/>
                    <a:pt x="416735" y="549605"/>
                    <a:pt x="416735" y="549605"/>
                  </a:cubicBezTo>
                  <a:cubicBezTo>
                    <a:pt x="416735" y="549605"/>
                    <a:pt x="411855" y="551237"/>
                    <a:pt x="410229" y="551237"/>
                  </a:cubicBezTo>
                  <a:cubicBezTo>
                    <a:pt x="408602" y="551237"/>
                    <a:pt x="398844" y="552869"/>
                    <a:pt x="393965" y="551237"/>
                  </a:cubicBezTo>
                  <a:cubicBezTo>
                    <a:pt x="389086" y="547973"/>
                    <a:pt x="390712" y="551237"/>
                    <a:pt x="389086" y="549605"/>
                  </a:cubicBezTo>
                  <a:cubicBezTo>
                    <a:pt x="387459" y="547973"/>
                    <a:pt x="385833" y="549605"/>
                    <a:pt x="384206" y="549605"/>
                  </a:cubicBezTo>
                  <a:cubicBezTo>
                    <a:pt x="382580" y="549605"/>
                    <a:pt x="382580" y="549605"/>
                    <a:pt x="380953" y="551237"/>
                  </a:cubicBezTo>
                  <a:cubicBezTo>
                    <a:pt x="377701" y="551237"/>
                    <a:pt x="377701" y="551237"/>
                    <a:pt x="377701" y="549605"/>
                  </a:cubicBezTo>
                  <a:cubicBezTo>
                    <a:pt x="376074" y="549605"/>
                    <a:pt x="372821" y="547973"/>
                    <a:pt x="371195" y="544709"/>
                  </a:cubicBezTo>
                  <a:cubicBezTo>
                    <a:pt x="369569" y="543077"/>
                    <a:pt x="367942" y="543077"/>
                    <a:pt x="366316" y="541445"/>
                  </a:cubicBezTo>
                  <a:cubicBezTo>
                    <a:pt x="366316" y="541445"/>
                    <a:pt x="359810" y="541445"/>
                    <a:pt x="358184" y="541445"/>
                  </a:cubicBezTo>
                  <a:cubicBezTo>
                    <a:pt x="358184" y="541445"/>
                    <a:pt x="353304" y="541445"/>
                    <a:pt x="351678" y="541445"/>
                  </a:cubicBezTo>
                  <a:cubicBezTo>
                    <a:pt x="350052" y="541445"/>
                    <a:pt x="350052" y="539813"/>
                    <a:pt x="351678" y="536549"/>
                  </a:cubicBezTo>
                  <a:cubicBezTo>
                    <a:pt x="353304" y="533285"/>
                    <a:pt x="350052" y="534917"/>
                    <a:pt x="346799" y="533285"/>
                  </a:cubicBezTo>
                  <a:cubicBezTo>
                    <a:pt x="345172" y="533285"/>
                    <a:pt x="343546" y="534917"/>
                    <a:pt x="341920" y="536549"/>
                  </a:cubicBezTo>
                  <a:cubicBezTo>
                    <a:pt x="340293" y="536549"/>
                    <a:pt x="340293" y="541445"/>
                    <a:pt x="340293" y="541445"/>
                  </a:cubicBezTo>
                  <a:cubicBezTo>
                    <a:pt x="340293" y="541445"/>
                    <a:pt x="340293" y="541445"/>
                    <a:pt x="335414" y="544709"/>
                  </a:cubicBezTo>
                  <a:cubicBezTo>
                    <a:pt x="335414" y="544709"/>
                    <a:pt x="330535" y="544709"/>
                    <a:pt x="328908" y="546341"/>
                  </a:cubicBezTo>
                  <a:cubicBezTo>
                    <a:pt x="327282" y="546341"/>
                    <a:pt x="328908" y="546341"/>
                    <a:pt x="322403" y="547973"/>
                  </a:cubicBezTo>
                  <a:cubicBezTo>
                    <a:pt x="315897" y="549605"/>
                    <a:pt x="317523" y="547973"/>
                    <a:pt x="312644" y="549605"/>
                  </a:cubicBezTo>
                  <a:cubicBezTo>
                    <a:pt x="311018" y="549605"/>
                    <a:pt x="309391" y="551237"/>
                    <a:pt x="307765" y="552869"/>
                  </a:cubicBezTo>
                  <a:cubicBezTo>
                    <a:pt x="306139" y="554501"/>
                    <a:pt x="299633" y="556133"/>
                    <a:pt x="299633" y="556133"/>
                  </a:cubicBezTo>
                  <a:cubicBezTo>
                    <a:pt x="299633" y="556133"/>
                    <a:pt x="299633" y="556133"/>
                    <a:pt x="288248" y="556133"/>
                  </a:cubicBezTo>
                  <a:cubicBezTo>
                    <a:pt x="288248" y="556133"/>
                    <a:pt x="278490" y="559397"/>
                    <a:pt x="267105" y="557765"/>
                  </a:cubicBezTo>
                  <a:cubicBezTo>
                    <a:pt x="254093" y="557765"/>
                    <a:pt x="262225" y="559397"/>
                    <a:pt x="258973" y="559397"/>
                  </a:cubicBezTo>
                  <a:cubicBezTo>
                    <a:pt x="255720" y="559397"/>
                    <a:pt x="255720" y="561029"/>
                    <a:pt x="255720" y="561029"/>
                  </a:cubicBezTo>
                  <a:cubicBezTo>
                    <a:pt x="255720" y="561029"/>
                    <a:pt x="247588" y="561029"/>
                    <a:pt x="245961" y="561029"/>
                  </a:cubicBezTo>
                  <a:cubicBezTo>
                    <a:pt x="242709" y="559397"/>
                    <a:pt x="241082" y="561029"/>
                    <a:pt x="241082" y="561029"/>
                  </a:cubicBezTo>
                  <a:cubicBezTo>
                    <a:pt x="241082" y="561029"/>
                    <a:pt x="234577" y="562661"/>
                    <a:pt x="232950" y="561029"/>
                  </a:cubicBezTo>
                  <a:cubicBezTo>
                    <a:pt x="231324" y="559397"/>
                    <a:pt x="228071" y="561029"/>
                    <a:pt x="228071" y="559397"/>
                  </a:cubicBezTo>
                  <a:cubicBezTo>
                    <a:pt x="228071" y="557765"/>
                    <a:pt x="226444" y="557765"/>
                    <a:pt x="223192" y="556133"/>
                  </a:cubicBezTo>
                  <a:cubicBezTo>
                    <a:pt x="221565" y="554501"/>
                    <a:pt x="221565" y="556133"/>
                    <a:pt x="219939" y="554501"/>
                  </a:cubicBezTo>
                  <a:cubicBezTo>
                    <a:pt x="218312" y="554501"/>
                    <a:pt x="218312" y="556133"/>
                    <a:pt x="219939" y="552869"/>
                  </a:cubicBezTo>
                  <a:cubicBezTo>
                    <a:pt x="219939" y="551237"/>
                    <a:pt x="218312" y="549605"/>
                    <a:pt x="219939" y="547973"/>
                  </a:cubicBezTo>
                  <a:cubicBezTo>
                    <a:pt x="219939" y="544709"/>
                    <a:pt x="219939" y="543077"/>
                    <a:pt x="219939" y="541445"/>
                  </a:cubicBezTo>
                  <a:cubicBezTo>
                    <a:pt x="218312" y="541445"/>
                    <a:pt x="216686" y="539813"/>
                    <a:pt x="215060" y="539813"/>
                  </a:cubicBezTo>
                  <a:cubicBezTo>
                    <a:pt x="213433" y="539813"/>
                    <a:pt x="213433" y="539813"/>
                    <a:pt x="210180" y="539813"/>
                  </a:cubicBezTo>
                  <a:cubicBezTo>
                    <a:pt x="208554" y="539813"/>
                    <a:pt x="205301" y="541445"/>
                    <a:pt x="203675" y="539813"/>
                  </a:cubicBezTo>
                  <a:cubicBezTo>
                    <a:pt x="202048" y="538181"/>
                    <a:pt x="202048" y="539813"/>
                    <a:pt x="200422" y="541445"/>
                  </a:cubicBezTo>
                  <a:cubicBezTo>
                    <a:pt x="198795" y="543077"/>
                    <a:pt x="192290" y="539813"/>
                    <a:pt x="190663" y="538181"/>
                  </a:cubicBezTo>
                  <a:cubicBezTo>
                    <a:pt x="189037" y="536549"/>
                    <a:pt x="184158" y="539813"/>
                    <a:pt x="179279" y="538181"/>
                  </a:cubicBezTo>
                  <a:cubicBezTo>
                    <a:pt x="174399" y="536549"/>
                    <a:pt x="176026" y="536549"/>
                    <a:pt x="174399" y="534917"/>
                  </a:cubicBezTo>
                  <a:cubicBezTo>
                    <a:pt x="174399" y="533285"/>
                    <a:pt x="171146" y="533285"/>
                    <a:pt x="171146" y="533285"/>
                  </a:cubicBezTo>
                  <a:cubicBezTo>
                    <a:pt x="169520" y="531653"/>
                    <a:pt x="163014" y="530021"/>
                    <a:pt x="158135" y="525125"/>
                  </a:cubicBezTo>
                  <a:cubicBezTo>
                    <a:pt x="156509" y="523493"/>
                    <a:pt x="158135" y="521861"/>
                    <a:pt x="154882" y="516965"/>
                  </a:cubicBezTo>
                  <a:cubicBezTo>
                    <a:pt x="150003" y="512069"/>
                    <a:pt x="153256" y="513701"/>
                    <a:pt x="153256" y="510437"/>
                  </a:cubicBezTo>
                  <a:cubicBezTo>
                    <a:pt x="153256" y="508805"/>
                    <a:pt x="154882" y="512069"/>
                    <a:pt x="156509" y="508805"/>
                  </a:cubicBezTo>
                  <a:cubicBezTo>
                    <a:pt x="159762" y="507173"/>
                    <a:pt x="159762" y="508805"/>
                    <a:pt x="164641" y="507173"/>
                  </a:cubicBezTo>
                  <a:cubicBezTo>
                    <a:pt x="167894" y="505541"/>
                    <a:pt x="167894" y="507173"/>
                    <a:pt x="172773" y="507173"/>
                  </a:cubicBezTo>
                  <a:cubicBezTo>
                    <a:pt x="176026" y="505541"/>
                    <a:pt x="180905" y="507173"/>
                    <a:pt x="185784" y="505541"/>
                  </a:cubicBezTo>
                  <a:cubicBezTo>
                    <a:pt x="192290" y="503909"/>
                    <a:pt x="190663" y="507173"/>
                    <a:pt x="193916" y="505541"/>
                  </a:cubicBezTo>
                  <a:cubicBezTo>
                    <a:pt x="197169" y="505541"/>
                    <a:pt x="200422" y="505541"/>
                    <a:pt x="203675" y="503909"/>
                  </a:cubicBezTo>
                  <a:cubicBezTo>
                    <a:pt x="206928" y="503909"/>
                    <a:pt x="208554" y="505541"/>
                    <a:pt x="211807" y="503909"/>
                  </a:cubicBezTo>
                  <a:cubicBezTo>
                    <a:pt x="216686" y="503909"/>
                    <a:pt x="219939" y="503909"/>
                    <a:pt x="226444" y="502277"/>
                  </a:cubicBezTo>
                  <a:cubicBezTo>
                    <a:pt x="231324" y="502277"/>
                    <a:pt x="232950" y="503909"/>
                    <a:pt x="236203" y="503909"/>
                  </a:cubicBezTo>
                  <a:cubicBezTo>
                    <a:pt x="237829" y="505541"/>
                    <a:pt x="242709" y="502277"/>
                    <a:pt x="245961" y="500645"/>
                  </a:cubicBezTo>
                  <a:cubicBezTo>
                    <a:pt x="247588" y="499013"/>
                    <a:pt x="242709" y="497381"/>
                    <a:pt x="241082" y="497381"/>
                  </a:cubicBezTo>
                  <a:cubicBezTo>
                    <a:pt x="237829" y="495749"/>
                    <a:pt x="228071" y="495749"/>
                    <a:pt x="224818" y="495749"/>
                  </a:cubicBezTo>
                  <a:cubicBezTo>
                    <a:pt x="223192" y="495749"/>
                    <a:pt x="215060" y="492485"/>
                    <a:pt x="213433" y="492485"/>
                  </a:cubicBezTo>
                  <a:cubicBezTo>
                    <a:pt x="210180" y="492485"/>
                    <a:pt x="205301" y="494117"/>
                    <a:pt x="203675" y="494117"/>
                  </a:cubicBezTo>
                  <a:cubicBezTo>
                    <a:pt x="203675" y="494117"/>
                    <a:pt x="195543" y="494117"/>
                    <a:pt x="193916" y="494117"/>
                  </a:cubicBezTo>
                  <a:cubicBezTo>
                    <a:pt x="192290" y="494117"/>
                    <a:pt x="187411" y="494117"/>
                    <a:pt x="185784" y="494117"/>
                  </a:cubicBezTo>
                  <a:cubicBezTo>
                    <a:pt x="184158" y="494117"/>
                    <a:pt x="177652" y="494117"/>
                    <a:pt x="172773" y="494117"/>
                  </a:cubicBezTo>
                  <a:cubicBezTo>
                    <a:pt x="167894" y="494117"/>
                    <a:pt x="169520" y="494117"/>
                    <a:pt x="166267" y="494117"/>
                  </a:cubicBezTo>
                  <a:cubicBezTo>
                    <a:pt x="164641" y="495749"/>
                    <a:pt x="161388" y="495749"/>
                    <a:pt x="158135" y="495749"/>
                  </a:cubicBezTo>
                  <a:cubicBezTo>
                    <a:pt x="154882" y="495749"/>
                    <a:pt x="153256" y="495749"/>
                    <a:pt x="153256" y="495749"/>
                  </a:cubicBezTo>
                  <a:cubicBezTo>
                    <a:pt x="153256" y="495749"/>
                    <a:pt x="146750" y="492485"/>
                    <a:pt x="143497" y="490853"/>
                  </a:cubicBezTo>
                  <a:cubicBezTo>
                    <a:pt x="138618" y="489221"/>
                    <a:pt x="135365" y="487589"/>
                    <a:pt x="133739" y="485957"/>
                  </a:cubicBezTo>
                  <a:cubicBezTo>
                    <a:pt x="132113" y="484325"/>
                    <a:pt x="133739" y="482693"/>
                    <a:pt x="136992" y="479429"/>
                  </a:cubicBezTo>
                  <a:cubicBezTo>
                    <a:pt x="140245" y="476164"/>
                    <a:pt x="141871" y="477796"/>
                    <a:pt x="146750" y="476164"/>
                  </a:cubicBezTo>
                  <a:cubicBezTo>
                    <a:pt x="151630" y="474532"/>
                    <a:pt x="150003" y="476164"/>
                    <a:pt x="153256" y="476164"/>
                  </a:cubicBezTo>
                  <a:cubicBezTo>
                    <a:pt x="154882" y="476164"/>
                    <a:pt x="156509" y="474532"/>
                    <a:pt x="161388" y="472900"/>
                  </a:cubicBezTo>
                  <a:cubicBezTo>
                    <a:pt x="164641" y="472900"/>
                    <a:pt x="163014" y="472900"/>
                    <a:pt x="167894" y="471268"/>
                  </a:cubicBezTo>
                  <a:cubicBezTo>
                    <a:pt x="171146" y="471268"/>
                    <a:pt x="172773" y="469636"/>
                    <a:pt x="176026" y="469636"/>
                  </a:cubicBezTo>
                  <a:cubicBezTo>
                    <a:pt x="180905" y="468004"/>
                    <a:pt x="184158" y="466372"/>
                    <a:pt x="185784" y="464740"/>
                  </a:cubicBezTo>
                  <a:cubicBezTo>
                    <a:pt x="187411" y="461476"/>
                    <a:pt x="184158" y="464740"/>
                    <a:pt x="182531" y="464740"/>
                  </a:cubicBezTo>
                  <a:cubicBezTo>
                    <a:pt x="180905" y="463108"/>
                    <a:pt x="176026" y="464740"/>
                    <a:pt x="174399" y="464740"/>
                  </a:cubicBezTo>
                  <a:cubicBezTo>
                    <a:pt x="172773" y="464740"/>
                    <a:pt x="167894" y="466372"/>
                    <a:pt x="164641" y="466372"/>
                  </a:cubicBezTo>
                  <a:cubicBezTo>
                    <a:pt x="161388" y="466372"/>
                    <a:pt x="161388" y="468004"/>
                    <a:pt x="156509" y="468004"/>
                  </a:cubicBezTo>
                  <a:cubicBezTo>
                    <a:pt x="156509" y="468004"/>
                    <a:pt x="151630" y="468004"/>
                    <a:pt x="148377" y="469636"/>
                  </a:cubicBezTo>
                  <a:cubicBezTo>
                    <a:pt x="145124" y="471268"/>
                    <a:pt x="143497" y="469636"/>
                    <a:pt x="141871" y="468004"/>
                  </a:cubicBezTo>
                  <a:cubicBezTo>
                    <a:pt x="140245" y="468004"/>
                    <a:pt x="138618" y="466372"/>
                    <a:pt x="138618" y="466372"/>
                  </a:cubicBezTo>
                  <a:cubicBezTo>
                    <a:pt x="140245" y="464740"/>
                    <a:pt x="143497" y="464740"/>
                    <a:pt x="143497" y="461476"/>
                  </a:cubicBezTo>
                  <a:cubicBezTo>
                    <a:pt x="145124" y="459844"/>
                    <a:pt x="136992" y="461476"/>
                    <a:pt x="136992" y="461476"/>
                  </a:cubicBezTo>
                  <a:cubicBezTo>
                    <a:pt x="135365" y="459844"/>
                    <a:pt x="133739" y="461476"/>
                    <a:pt x="125607" y="461476"/>
                  </a:cubicBezTo>
                  <a:cubicBezTo>
                    <a:pt x="117475" y="463108"/>
                    <a:pt x="123981" y="461476"/>
                    <a:pt x="120728" y="459844"/>
                  </a:cubicBezTo>
                  <a:cubicBezTo>
                    <a:pt x="117475" y="456580"/>
                    <a:pt x="120728" y="459844"/>
                    <a:pt x="122354" y="454948"/>
                  </a:cubicBezTo>
                  <a:cubicBezTo>
                    <a:pt x="123981" y="448420"/>
                    <a:pt x="122354" y="451684"/>
                    <a:pt x="123981" y="450052"/>
                  </a:cubicBezTo>
                  <a:cubicBezTo>
                    <a:pt x="125607" y="446788"/>
                    <a:pt x="123981" y="446788"/>
                    <a:pt x="127233" y="445156"/>
                  </a:cubicBezTo>
                  <a:cubicBezTo>
                    <a:pt x="132113" y="443524"/>
                    <a:pt x="127233" y="445156"/>
                    <a:pt x="132113" y="445156"/>
                  </a:cubicBezTo>
                  <a:cubicBezTo>
                    <a:pt x="133739" y="445156"/>
                    <a:pt x="140245" y="440260"/>
                    <a:pt x="140245" y="440260"/>
                  </a:cubicBezTo>
                  <a:cubicBezTo>
                    <a:pt x="140245" y="440260"/>
                    <a:pt x="138618" y="440260"/>
                    <a:pt x="133739" y="438628"/>
                  </a:cubicBezTo>
                  <a:cubicBezTo>
                    <a:pt x="130486" y="435364"/>
                    <a:pt x="133739" y="438628"/>
                    <a:pt x="130486" y="435364"/>
                  </a:cubicBezTo>
                  <a:cubicBezTo>
                    <a:pt x="130486" y="435364"/>
                    <a:pt x="130486" y="433732"/>
                    <a:pt x="135365" y="428836"/>
                  </a:cubicBezTo>
                  <a:cubicBezTo>
                    <a:pt x="136992" y="427204"/>
                    <a:pt x="136992" y="427204"/>
                    <a:pt x="141871" y="423940"/>
                  </a:cubicBezTo>
                  <a:cubicBezTo>
                    <a:pt x="145124" y="420676"/>
                    <a:pt x="143497" y="422308"/>
                    <a:pt x="146750" y="420676"/>
                  </a:cubicBezTo>
                  <a:cubicBezTo>
                    <a:pt x="148377" y="419044"/>
                    <a:pt x="150003" y="420676"/>
                    <a:pt x="153256" y="419044"/>
                  </a:cubicBezTo>
                  <a:cubicBezTo>
                    <a:pt x="154882" y="417412"/>
                    <a:pt x="154882" y="419044"/>
                    <a:pt x="156509" y="419044"/>
                  </a:cubicBezTo>
                  <a:cubicBezTo>
                    <a:pt x="156509" y="417412"/>
                    <a:pt x="158135" y="417412"/>
                    <a:pt x="161388" y="415780"/>
                  </a:cubicBezTo>
                  <a:cubicBezTo>
                    <a:pt x="164641" y="412516"/>
                    <a:pt x="163014" y="414148"/>
                    <a:pt x="164641" y="412516"/>
                  </a:cubicBezTo>
                  <a:cubicBezTo>
                    <a:pt x="166267" y="410884"/>
                    <a:pt x="166267" y="414148"/>
                    <a:pt x="169520" y="412516"/>
                  </a:cubicBezTo>
                  <a:cubicBezTo>
                    <a:pt x="172773" y="410884"/>
                    <a:pt x="171146" y="412516"/>
                    <a:pt x="174399" y="410884"/>
                  </a:cubicBezTo>
                  <a:cubicBezTo>
                    <a:pt x="176026" y="409252"/>
                    <a:pt x="176026" y="410884"/>
                    <a:pt x="177652" y="409252"/>
                  </a:cubicBezTo>
                  <a:cubicBezTo>
                    <a:pt x="180905" y="407620"/>
                    <a:pt x="179279" y="409252"/>
                    <a:pt x="182531" y="407620"/>
                  </a:cubicBezTo>
                  <a:cubicBezTo>
                    <a:pt x="185784" y="405988"/>
                    <a:pt x="185784" y="407620"/>
                    <a:pt x="187411" y="407620"/>
                  </a:cubicBezTo>
                  <a:cubicBezTo>
                    <a:pt x="189037" y="407620"/>
                    <a:pt x="190663" y="407620"/>
                    <a:pt x="193916" y="405988"/>
                  </a:cubicBezTo>
                  <a:cubicBezTo>
                    <a:pt x="197169" y="402724"/>
                    <a:pt x="197169" y="404356"/>
                    <a:pt x="197169" y="402724"/>
                  </a:cubicBezTo>
                  <a:cubicBezTo>
                    <a:pt x="198795" y="402724"/>
                    <a:pt x="203675" y="401092"/>
                    <a:pt x="205301" y="401092"/>
                  </a:cubicBezTo>
                  <a:cubicBezTo>
                    <a:pt x="206928" y="399460"/>
                    <a:pt x="208554" y="401092"/>
                    <a:pt x="210180" y="402724"/>
                  </a:cubicBezTo>
                  <a:cubicBezTo>
                    <a:pt x="211807" y="404356"/>
                    <a:pt x="213433" y="407620"/>
                    <a:pt x="213433" y="407620"/>
                  </a:cubicBezTo>
                  <a:cubicBezTo>
                    <a:pt x="213433" y="407620"/>
                    <a:pt x="213433" y="407620"/>
                    <a:pt x="213433" y="412516"/>
                  </a:cubicBezTo>
                  <a:cubicBezTo>
                    <a:pt x="213433" y="412516"/>
                    <a:pt x="211807" y="419044"/>
                    <a:pt x="211807" y="419044"/>
                  </a:cubicBezTo>
                  <a:cubicBezTo>
                    <a:pt x="211807" y="420676"/>
                    <a:pt x="211807" y="422308"/>
                    <a:pt x="211807" y="422308"/>
                  </a:cubicBezTo>
                  <a:cubicBezTo>
                    <a:pt x="211807" y="422308"/>
                    <a:pt x="210180" y="423940"/>
                    <a:pt x="205301" y="425572"/>
                  </a:cubicBezTo>
                  <a:cubicBezTo>
                    <a:pt x="205301" y="427204"/>
                    <a:pt x="205301" y="427204"/>
                    <a:pt x="205301" y="428836"/>
                  </a:cubicBezTo>
                  <a:cubicBezTo>
                    <a:pt x="203675" y="430468"/>
                    <a:pt x="208554" y="432100"/>
                    <a:pt x="210180" y="428836"/>
                  </a:cubicBezTo>
                  <a:cubicBezTo>
                    <a:pt x="213433" y="425572"/>
                    <a:pt x="211807" y="428836"/>
                    <a:pt x="213433" y="428836"/>
                  </a:cubicBezTo>
                  <a:cubicBezTo>
                    <a:pt x="216686" y="428836"/>
                    <a:pt x="218312" y="428836"/>
                    <a:pt x="219939" y="425572"/>
                  </a:cubicBezTo>
                  <a:cubicBezTo>
                    <a:pt x="219939" y="423940"/>
                    <a:pt x="219939" y="425572"/>
                    <a:pt x="216686" y="425572"/>
                  </a:cubicBezTo>
                  <a:cubicBezTo>
                    <a:pt x="215060" y="425572"/>
                    <a:pt x="218312" y="423940"/>
                    <a:pt x="219939" y="422308"/>
                  </a:cubicBezTo>
                  <a:cubicBezTo>
                    <a:pt x="221565" y="419044"/>
                    <a:pt x="221565" y="419044"/>
                    <a:pt x="224818" y="417412"/>
                  </a:cubicBezTo>
                  <a:cubicBezTo>
                    <a:pt x="226444" y="415780"/>
                    <a:pt x="224818" y="417412"/>
                    <a:pt x="228071" y="415780"/>
                  </a:cubicBezTo>
                  <a:cubicBezTo>
                    <a:pt x="229697" y="414148"/>
                    <a:pt x="229697" y="415780"/>
                    <a:pt x="231324" y="415780"/>
                  </a:cubicBezTo>
                  <a:cubicBezTo>
                    <a:pt x="234577" y="415780"/>
                    <a:pt x="232950" y="415780"/>
                    <a:pt x="234577" y="415780"/>
                  </a:cubicBezTo>
                  <a:cubicBezTo>
                    <a:pt x="236203" y="417412"/>
                    <a:pt x="237829" y="417412"/>
                    <a:pt x="239456" y="415780"/>
                  </a:cubicBezTo>
                  <a:cubicBezTo>
                    <a:pt x="241082" y="415780"/>
                    <a:pt x="242709" y="417412"/>
                    <a:pt x="244335" y="417412"/>
                  </a:cubicBezTo>
                  <a:cubicBezTo>
                    <a:pt x="247588" y="417412"/>
                    <a:pt x="247588" y="419044"/>
                    <a:pt x="249214" y="419044"/>
                  </a:cubicBezTo>
                  <a:cubicBezTo>
                    <a:pt x="250841" y="419044"/>
                    <a:pt x="250841" y="422308"/>
                    <a:pt x="252467" y="420676"/>
                  </a:cubicBezTo>
                  <a:cubicBezTo>
                    <a:pt x="252467" y="419044"/>
                    <a:pt x="260599" y="423940"/>
                    <a:pt x="260599" y="423940"/>
                  </a:cubicBezTo>
                  <a:cubicBezTo>
                    <a:pt x="260599" y="423940"/>
                    <a:pt x="262225" y="425572"/>
                    <a:pt x="263852" y="425572"/>
                  </a:cubicBezTo>
                  <a:cubicBezTo>
                    <a:pt x="263852" y="425572"/>
                    <a:pt x="263852" y="427204"/>
                    <a:pt x="262225" y="430468"/>
                  </a:cubicBezTo>
                  <a:cubicBezTo>
                    <a:pt x="260599" y="432100"/>
                    <a:pt x="258973" y="433732"/>
                    <a:pt x="257346" y="436996"/>
                  </a:cubicBezTo>
                  <a:cubicBezTo>
                    <a:pt x="257346" y="436996"/>
                    <a:pt x="258973" y="436996"/>
                    <a:pt x="260599" y="436996"/>
                  </a:cubicBezTo>
                  <a:cubicBezTo>
                    <a:pt x="262225" y="436996"/>
                    <a:pt x="263852" y="436996"/>
                    <a:pt x="265478" y="433732"/>
                  </a:cubicBezTo>
                  <a:cubicBezTo>
                    <a:pt x="267105" y="432100"/>
                    <a:pt x="267105" y="433732"/>
                    <a:pt x="271984" y="430468"/>
                  </a:cubicBezTo>
                  <a:cubicBezTo>
                    <a:pt x="271984" y="430468"/>
                    <a:pt x="271984" y="430468"/>
                    <a:pt x="275237" y="432100"/>
                  </a:cubicBezTo>
                  <a:cubicBezTo>
                    <a:pt x="275237" y="432100"/>
                    <a:pt x="278490" y="432100"/>
                    <a:pt x="280116" y="428836"/>
                  </a:cubicBezTo>
                  <a:cubicBezTo>
                    <a:pt x="280116" y="427204"/>
                    <a:pt x="281742" y="428836"/>
                    <a:pt x="283369" y="428836"/>
                  </a:cubicBezTo>
                  <a:cubicBezTo>
                    <a:pt x="284995" y="430468"/>
                    <a:pt x="284995" y="430468"/>
                    <a:pt x="286622" y="428836"/>
                  </a:cubicBezTo>
                  <a:cubicBezTo>
                    <a:pt x="288248" y="427204"/>
                    <a:pt x="284995" y="425572"/>
                    <a:pt x="283369" y="425572"/>
                  </a:cubicBezTo>
                  <a:cubicBezTo>
                    <a:pt x="283369" y="425572"/>
                    <a:pt x="280116" y="423940"/>
                    <a:pt x="280116" y="423940"/>
                  </a:cubicBezTo>
                  <a:cubicBezTo>
                    <a:pt x="280116" y="423940"/>
                    <a:pt x="276863" y="420676"/>
                    <a:pt x="273610" y="419044"/>
                  </a:cubicBezTo>
                  <a:cubicBezTo>
                    <a:pt x="271984" y="417412"/>
                    <a:pt x="271984" y="419044"/>
                    <a:pt x="273610" y="415780"/>
                  </a:cubicBezTo>
                  <a:cubicBezTo>
                    <a:pt x="273610" y="414148"/>
                    <a:pt x="273610" y="415780"/>
                    <a:pt x="276863" y="414148"/>
                  </a:cubicBezTo>
                  <a:cubicBezTo>
                    <a:pt x="278490" y="414148"/>
                    <a:pt x="280116" y="414148"/>
                    <a:pt x="280116" y="414148"/>
                  </a:cubicBezTo>
                  <a:cubicBezTo>
                    <a:pt x="281742" y="414148"/>
                    <a:pt x="284995" y="415780"/>
                    <a:pt x="284995" y="415780"/>
                  </a:cubicBezTo>
                  <a:cubicBezTo>
                    <a:pt x="284995" y="415780"/>
                    <a:pt x="284995" y="415780"/>
                    <a:pt x="288248" y="417412"/>
                  </a:cubicBezTo>
                  <a:cubicBezTo>
                    <a:pt x="288248" y="417412"/>
                    <a:pt x="288248" y="417412"/>
                    <a:pt x="291501" y="420676"/>
                  </a:cubicBezTo>
                  <a:cubicBezTo>
                    <a:pt x="291501" y="420676"/>
                    <a:pt x="298006" y="423940"/>
                    <a:pt x="299633" y="425572"/>
                  </a:cubicBezTo>
                  <a:cubicBezTo>
                    <a:pt x="299633" y="425572"/>
                    <a:pt x="302886" y="427204"/>
                    <a:pt x="304512" y="427204"/>
                  </a:cubicBezTo>
                  <a:cubicBezTo>
                    <a:pt x="306139" y="428836"/>
                    <a:pt x="306139" y="432100"/>
                    <a:pt x="307765" y="432100"/>
                  </a:cubicBezTo>
                  <a:cubicBezTo>
                    <a:pt x="307765" y="432100"/>
                    <a:pt x="307765" y="433732"/>
                    <a:pt x="309391" y="436996"/>
                  </a:cubicBezTo>
                  <a:cubicBezTo>
                    <a:pt x="311018" y="438628"/>
                    <a:pt x="311018" y="441892"/>
                    <a:pt x="311018" y="443524"/>
                  </a:cubicBezTo>
                  <a:cubicBezTo>
                    <a:pt x="312644" y="443524"/>
                    <a:pt x="314271" y="446788"/>
                    <a:pt x="315897" y="446788"/>
                  </a:cubicBezTo>
                  <a:cubicBezTo>
                    <a:pt x="317523" y="446788"/>
                    <a:pt x="315897" y="451684"/>
                    <a:pt x="315897" y="453316"/>
                  </a:cubicBezTo>
                  <a:cubicBezTo>
                    <a:pt x="315897" y="454948"/>
                    <a:pt x="317523" y="458212"/>
                    <a:pt x="320776" y="458212"/>
                  </a:cubicBezTo>
                  <a:cubicBezTo>
                    <a:pt x="322403" y="458212"/>
                    <a:pt x="322403" y="461476"/>
                    <a:pt x="324029" y="459844"/>
                  </a:cubicBezTo>
                  <a:cubicBezTo>
                    <a:pt x="325655" y="458212"/>
                    <a:pt x="325655" y="456580"/>
                    <a:pt x="327282" y="456580"/>
                  </a:cubicBezTo>
                  <a:cubicBezTo>
                    <a:pt x="328908" y="456580"/>
                    <a:pt x="330535" y="458212"/>
                    <a:pt x="332161" y="454948"/>
                  </a:cubicBezTo>
                  <a:cubicBezTo>
                    <a:pt x="332161" y="454948"/>
                    <a:pt x="330535" y="450052"/>
                    <a:pt x="330535" y="450052"/>
                  </a:cubicBezTo>
                  <a:cubicBezTo>
                    <a:pt x="330535" y="448420"/>
                    <a:pt x="328908" y="445156"/>
                    <a:pt x="330535" y="441892"/>
                  </a:cubicBezTo>
                  <a:cubicBezTo>
                    <a:pt x="330535" y="438628"/>
                    <a:pt x="327282" y="436996"/>
                    <a:pt x="327282" y="436996"/>
                  </a:cubicBezTo>
                  <a:cubicBezTo>
                    <a:pt x="325655" y="435364"/>
                    <a:pt x="320776" y="433732"/>
                    <a:pt x="320776" y="430468"/>
                  </a:cubicBezTo>
                  <a:cubicBezTo>
                    <a:pt x="319150" y="428836"/>
                    <a:pt x="319150" y="427204"/>
                    <a:pt x="319150" y="425572"/>
                  </a:cubicBezTo>
                  <a:cubicBezTo>
                    <a:pt x="319150" y="423940"/>
                    <a:pt x="317523" y="422308"/>
                    <a:pt x="317523" y="422308"/>
                  </a:cubicBezTo>
                  <a:cubicBezTo>
                    <a:pt x="317523" y="420676"/>
                    <a:pt x="317523" y="415780"/>
                    <a:pt x="317523" y="412516"/>
                  </a:cubicBezTo>
                  <a:cubicBezTo>
                    <a:pt x="319150" y="409252"/>
                    <a:pt x="317523" y="409252"/>
                    <a:pt x="319150" y="407620"/>
                  </a:cubicBezTo>
                  <a:cubicBezTo>
                    <a:pt x="320776" y="404356"/>
                    <a:pt x="320776" y="404356"/>
                    <a:pt x="324029" y="402724"/>
                  </a:cubicBezTo>
                  <a:cubicBezTo>
                    <a:pt x="328908" y="401092"/>
                    <a:pt x="327282" y="404356"/>
                    <a:pt x="327282" y="404356"/>
                  </a:cubicBezTo>
                  <a:cubicBezTo>
                    <a:pt x="328908" y="402724"/>
                    <a:pt x="332161" y="405988"/>
                    <a:pt x="338667" y="407620"/>
                  </a:cubicBezTo>
                  <a:cubicBezTo>
                    <a:pt x="338667" y="407620"/>
                    <a:pt x="337040" y="404356"/>
                    <a:pt x="340293" y="402724"/>
                  </a:cubicBezTo>
                  <a:cubicBezTo>
                    <a:pt x="340293" y="402724"/>
                    <a:pt x="345172" y="405988"/>
                    <a:pt x="346799" y="407620"/>
                  </a:cubicBezTo>
                  <a:cubicBezTo>
                    <a:pt x="348425" y="407620"/>
                    <a:pt x="348425" y="410884"/>
                    <a:pt x="351678" y="410884"/>
                  </a:cubicBezTo>
                  <a:cubicBezTo>
                    <a:pt x="353304" y="410884"/>
                    <a:pt x="354931" y="414148"/>
                    <a:pt x="356557" y="414148"/>
                  </a:cubicBezTo>
                  <a:cubicBezTo>
                    <a:pt x="359810" y="412516"/>
                    <a:pt x="356557" y="412516"/>
                    <a:pt x="356557" y="407620"/>
                  </a:cubicBezTo>
                  <a:cubicBezTo>
                    <a:pt x="356557" y="404356"/>
                    <a:pt x="354931" y="405988"/>
                    <a:pt x="353304" y="404356"/>
                  </a:cubicBezTo>
                  <a:cubicBezTo>
                    <a:pt x="350052" y="401092"/>
                    <a:pt x="348425" y="401092"/>
                    <a:pt x="345172" y="399460"/>
                  </a:cubicBezTo>
                  <a:cubicBezTo>
                    <a:pt x="341920" y="399460"/>
                    <a:pt x="338667" y="397828"/>
                    <a:pt x="340293" y="396196"/>
                  </a:cubicBezTo>
                  <a:cubicBezTo>
                    <a:pt x="340293" y="394564"/>
                    <a:pt x="341920" y="394564"/>
                    <a:pt x="345172" y="392932"/>
                  </a:cubicBezTo>
                  <a:cubicBezTo>
                    <a:pt x="346799" y="389668"/>
                    <a:pt x="346799" y="389668"/>
                    <a:pt x="351678" y="389668"/>
                  </a:cubicBezTo>
                  <a:cubicBezTo>
                    <a:pt x="356557" y="388036"/>
                    <a:pt x="354931" y="389668"/>
                    <a:pt x="358184" y="389668"/>
                  </a:cubicBezTo>
                  <a:cubicBezTo>
                    <a:pt x="361437" y="388036"/>
                    <a:pt x="366316" y="388036"/>
                    <a:pt x="371195" y="388036"/>
                  </a:cubicBezTo>
                  <a:close/>
                  <a:moveTo>
                    <a:pt x="496434" y="378564"/>
                  </a:moveTo>
                  <a:cubicBezTo>
                    <a:pt x="498044" y="378564"/>
                    <a:pt x="498044" y="376923"/>
                    <a:pt x="499654" y="378564"/>
                  </a:cubicBezTo>
                  <a:cubicBezTo>
                    <a:pt x="502875" y="378564"/>
                    <a:pt x="504485" y="378564"/>
                    <a:pt x="504485" y="378564"/>
                  </a:cubicBezTo>
                  <a:cubicBezTo>
                    <a:pt x="506095" y="381847"/>
                    <a:pt x="506095" y="381847"/>
                    <a:pt x="506095" y="383488"/>
                  </a:cubicBezTo>
                  <a:cubicBezTo>
                    <a:pt x="504485" y="383488"/>
                    <a:pt x="504485" y="383488"/>
                    <a:pt x="502875" y="385130"/>
                  </a:cubicBezTo>
                  <a:cubicBezTo>
                    <a:pt x="502875" y="385130"/>
                    <a:pt x="506095" y="385130"/>
                    <a:pt x="507705" y="386771"/>
                  </a:cubicBezTo>
                  <a:cubicBezTo>
                    <a:pt x="507705" y="386771"/>
                    <a:pt x="509316" y="385130"/>
                    <a:pt x="510926" y="385130"/>
                  </a:cubicBezTo>
                  <a:cubicBezTo>
                    <a:pt x="514146" y="386771"/>
                    <a:pt x="515756" y="388412"/>
                    <a:pt x="517366" y="390054"/>
                  </a:cubicBezTo>
                  <a:cubicBezTo>
                    <a:pt x="517366" y="390054"/>
                    <a:pt x="517366" y="393336"/>
                    <a:pt x="517366" y="394977"/>
                  </a:cubicBezTo>
                  <a:cubicBezTo>
                    <a:pt x="517366" y="396619"/>
                    <a:pt x="515756" y="396619"/>
                    <a:pt x="515756" y="398260"/>
                  </a:cubicBezTo>
                  <a:cubicBezTo>
                    <a:pt x="514146" y="398260"/>
                    <a:pt x="514146" y="396619"/>
                    <a:pt x="512536" y="398260"/>
                  </a:cubicBezTo>
                  <a:cubicBezTo>
                    <a:pt x="510926" y="401543"/>
                    <a:pt x="512536" y="403184"/>
                    <a:pt x="510926" y="403184"/>
                  </a:cubicBezTo>
                  <a:cubicBezTo>
                    <a:pt x="507705" y="404825"/>
                    <a:pt x="507705" y="404825"/>
                    <a:pt x="504485" y="406467"/>
                  </a:cubicBezTo>
                  <a:cubicBezTo>
                    <a:pt x="502875" y="408108"/>
                    <a:pt x="501265" y="408108"/>
                    <a:pt x="501265" y="409749"/>
                  </a:cubicBezTo>
                  <a:cubicBezTo>
                    <a:pt x="499654" y="411391"/>
                    <a:pt x="498044" y="411391"/>
                    <a:pt x="498044" y="413032"/>
                  </a:cubicBezTo>
                  <a:cubicBezTo>
                    <a:pt x="498044" y="414673"/>
                    <a:pt x="498044" y="413032"/>
                    <a:pt x="496434" y="416315"/>
                  </a:cubicBezTo>
                  <a:cubicBezTo>
                    <a:pt x="494824" y="417956"/>
                    <a:pt x="493214" y="416315"/>
                    <a:pt x="494824" y="417956"/>
                  </a:cubicBezTo>
                  <a:cubicBezTo>
                    <a:pt x="494824" y="419597"/>
                    <a:pt x="496434" y="416315"/>
                    <a:pt x="498044" y="416315"/>
                  </a:cubicBezTo>
                  <a:cubicBezTo>
                    <a:pt x="502875" y="414673"/>
                    <a:pt x="502875" y="414673"/>
                    <a:pt x="504485" y="413032"/>
                  </a:cubicBezTo>
                  <a:cubicBezTo>
                    <a:pt x="504485" y="413032"/>
                    <a:pt x="506095" y="413032"/>
                    <a:pt x="506095" y="413032"/>
                  </a:cubicBezTo>
                  <a:cubicBezTo>
                    <a:pt x="510926" y="416315"/>
                    <a:pt x="509316" y="414673"/>
                    <a:pt x="510926" y="416315"/>
                  </a:cubicBezTo>
                  <a:cubicBezTo>
                    <a:pt x="512536" y="419597"/>
                    <a:pt x="514146" y="417956"/>
                    <a:pt x="514146" y="421239"/>
                  </a:cubicBezTo>
                  <a:cubicBezTo>
                    <a:pt x="514146" y="424521"/>
                    <a:pt x="514146" y="424521"/>
                    <a:pt x="515756" y="424521"/>
                  </a:cubicBezTo>
                  <a:cubicBezTo>
                    <a:pt x="520587" y="422880"/>
                    <a:pt x="520587" y="422880"/>
                    <a:pt x="520587" y="421239"/>
                  </a:cubicBezTo>
                  <a:cubicBezTo>
                    <a:pt x="518977" y="419597"/>
                    <a:pt x="520587" y="417956"/>
                    <a:pt x="518977" y="417956"/>
                  </a:cubicBezTo>
                  <a:cubicBezTo>
                    <a:pt x="515756" y="417956"/>
                    <a:pt x="515756" y="417956"/>
                    <a:pt x="515756" y="417956"/>
                  </a:cubicBezTo>
                  <a:cubicBezTo>
                    <a:pt x="515756" y="414673"/>
                    <a:pt x="515756" y="411391"/>
                    <a:pt x="517366" y="411391"/>
                  </a:cubicBezTo>
                  <a:cubicBezTo>
                    <a:pt x="518977" y="411391"/>
                    <a:pt x="518977" y="411391"/>
                    <a:pt x="520587" y="411391"/>
                  </a:cubicBezTo>
                  <a:cubicBezTo>
                    <a:pt x="522197" y="411391"/>
                    <a:pt x="525417" y="411391"/>
                    <a:pt x="525417" y="411391"/>
                  </a:cubicBezTo>
                  <a:cubicBezTo>
                    <a:pt x="525417" y="413032"/>
                    <a:pt x="527028" y="413032"/>
                    <a:pt x="527028" y="414673"/>
                  </a:cubicBezTo>
                  <a:cubicBezTo>
                    <a:pt x="527028" y="417956"/>
                    <a:pt x="527028" y="417956"/>
                    <a:pt x="525417" y="419597"/>
                  </a:cubicBezTo>
                  <a:cubicBezTo>
                    <a:pt x="523807" y="421239"/>
                    <a:pt x="522197" y="422880"/>
                    <a:pt x="523807" y="424521"/>
                  </a:cubicBezTo>
                  <a:cubicBezTo>
                    <a:pt x="523807" y="424521"/>
                    <a:pt x="525417" y="424521"/>
                    <a:pt x="527028" y="426163"/>
                  </a:cubicBezTo>
                  <a:cubicBezTo>
                    <a:pt x="527028" y="427804"/>
                    <a:pt x="528638" y="427804"/>
                    <a:pt x="528638" y="429445"/>
                  </a:cubicBezTo>
                  <a:cubicBezTo>
                    <a:pt x="528638" y="434369"/>
                    <a:pt x="527028" y="432728"/>
                    <a:pt x="525417" y="436011"/>
                  </a:cubicBezTo>
                  <a:cubicBezTo>
                    <a:pt x="523807" y="437652"/>
                    <a:pt x="525417" y="437652"/>
                    <a:pt x="523807" y="437652"/>
                  </a:cubicBezTo>
                  <a:cubicBezTo>
                    <a:pt x="523807" y="439293"/>
                    <a:pt x="523807" y="440934"/>
                    <a:pt x="525417" y="442576"/>
                  </a:cubicBezTo>
                  <a:cubicBezTo>
                    <a:pt x="527028" y="444217"/>
                    <a:pt x="527028" y="444217"/>
                    <a:pt x="527028" y="447500"/>
                  </a:cubicBezTo>
                  <a:cubicBezTo>
                    <a:pt x="525417" y="449141"/>
                    <a:pt x="525417" y="450782"/>
                    <a:pt x="525417" y="452424"/>
                  </a:cubicBezTo>
                  <a:cubicBezTo>
                    <a:pt x="523807" y="455706"/>
                    <a:pt x="525417" y="454065"/>
                    <a:pt x="522197" y="455706"/>
                  </a:cubicBezTo>
                  <a:cubicBezTo>
                    <a:pt x="517366" y="457348"/>
                    <a:pt x="518977" y="455706"/>
                    <a:pt x="517366" y="457348"/>
                  </a:cubicBezTo>
                  <a:cubicBezTo>
                    <a:pt x="517366" y="458989"/>
                    <a:pt x="515756" y="458989"/>
                    <a:pt x="515756" y="460630"/>
                  </a:cubicBezTo>
                  <a:cubicBezTo>
                    <a:pt x="514146" y="462272"/>
                    <a:pt x="510926" y="462272"/>
                    <a:pt x="509316" y="462272"/>
                  </a:cubicBezTo>
                  <a:cubicBezTo>
                    <a:pt x="507705" y="462272"/>
                    <a:pt x="507705" y="462272"/>
                    <a:pt x="504485" y="462272"/>
                  </a:cubicBezTo>
                  <a:cubicBezTo>
                    <a:pt x="501265" y="463913"/>
                    <a:pt x="502875" y="467196"/>
                    <a:pt x="501265" y="463913"/>
                  </a:cubicBezTo>
                  <a:cubicBezTo>
                    <a:pt x="498044" y="462272"/>
                    <a:pt x="498044" y="460630"/>
                    <a:pt x="498044" y="458989"/>
                  </a:cubicBezTo>
                  <a:cubicBezTo>
                    <a:pt x="498044" y="457348"/>
                    <a:pt x="496434" y="455706"/>
                    <a:pt x="496434" y="455706"/>
                  </a:cubicBezTo>
                  <a:cubicBezTo>
                    <a:pt x="496434" y="455706"/>
                    <a:pt x="493214" y="455706"/>
                    <a:pt x="494824" y="458989"/>
                  </a:cubicBezTo>
                  <a:cubicBezTo>
                    <a:pt x="496434" y="462272"/>
                    <a:pt x="498044" y="463913"/>
                    <a:pt x="498044" y="463913"/>
                  </a:cubicBezTo>
                  <a:cubicBezTo>
                    <a:pt x="498044" y="465554"/>
                    <a:pt x="498044" y="467196"/>
                    <a:pt x="496434" y="468837"/>
                  </a:cubicBezTo>
                  <a:cubicBezTo>
                    <a:pt x="493214" y="472120"/>
                    <a:pt x="491603" y="473761"/>
                    <a:pt x="491603" y="473761"/>
                  </a:cubicBezTo>
                  <a:cubicBezTo>
                    <a:pt x="491603" y="473761"/>
                    <a:pt x="489993" y="470478"/>
                    <a:pt x="488383" y="472120"/>
                  </a:cubicBezTo>
                  <a:cubicBezTo>
                    <a:pt x="485163" y="473761"/>
                    <a:pt x="485163" y="473761"/>
                    <a:pt x="483553" y="472120"/>
                  </a:cubicBezTo>
                  <a:cubicBezTo>
                    <a:pt x="481942" y="472120"/>
                    <a:pt x="480332" y="472120"/>
                    <a:pt x="480332" y="470478"/>
                  </a:cubicBezTo>
                  <a:cubicBezTo>
                    <a:pt x="478722" y="468837"/>
                    <a:pt x="477112" y="468837"/>
                    <a:pt x="477112" y="465554"/>
                  </a:cubicBezTo>
                  <a:cubicBezTo>
                    <a:pt x="477112" y="463913"/>
                    <a:pt x="473891" y="462272"/>
                    <a:pt x="473891" y="462272"/>
                  </a:cubicBezTo>
                  <a:cubicBezTo>
                    <a:pt x="473891" y="462272"/>
                    <a:pt x="470671" y="458989"/>
                    <a:pt x="469061" y="457348"/>
                  </a:cubicBezTo>
                  <a:cubicBezTo>
                    <a:pt x="467451" y="457348"/>
                    <a:pt x="464230" y="454065"/>
                    <a:pt x="464230" y="452424"/>
                  </a:cubicBezTo>
                  <a:cubicBezTo>
                    <a:pt x="462620" y="452424"/>
                    <a:pt x="461010" y="454065"/>
                    <a:pt x="459400" y="452424"/>
                  </a:cubicBezTo>
                  <a:cubicBezTo>
                    <a:pt x="459400" y="450782"/>
                    <a:pt x="456179" y="447500"/>
                    <a:pt x="456179" y="447500"/>
                  </a:cubicBezTo>
                  <a:cubicBezTo>
                    <a:pt x="454569" y="445858"/>
                    <a:pt x="452959" y="444217"/>
                    <a:pt x="451349" y="444217"/>
                  </a:cubicBezTo>
                  <a:cubicBezTo>
                    <a:pt x="451349" y="442576"/>
                    <a:pt x="446518" y="442576"/>
                    <a:pt x="446518" y="442576"/>
                  </a:cubicBezTo>
                  <a:cubicBezTo>
                    <a:pt x="446518" y="442576"/>
                    <a:pt x="444908" y="444217"/>
                    <a:pt x="444908" y="442576"/>
                  </a:cubicBezTo>
                  <a:cubicBezTo>
                    <a:pt x="443298" y="440934"/>
                    <a:pt x="444908" y="439293"/>
                    <a:pt x="443298" y="439293"/>
                  </a:cubicBezTo>
                  <a:cubicBezTo>
                    <a:pt x="440078" y="439293"/>
                    <a:pt x="436857" y="439293"/>
                    <a:pt x="436857" y="439293"/>
                  </a:cubicBezTo>
                  <a:cubicBezTo>
                    <a:pt x="435247" y="440934"/>
                    <a:pt x="433637" y="439293"/>
                    <a:pt x="433637" y="439293"/>
                  </a:cubicBezTo>
                  <a:cubicBezTo>
                    <a:pt x="432027" y="439293"/>
                    <a:pt x="430416" y="439293"/>
                    <a:pt x="430416" y="437652"/>
                  </a:cubicBezTo>
                  <a:cubicBezTo>
                    <a:pt x="430416" y="436011"/>
                    <a:pt x="428806" y="436011"/>
                    <a:pt x="428806" y="434369"/>
                  </a:cubicBezTo>
                  <a:cubicBezTo>
                    <a:pt x="423976" y="432728"/>
                    <a:pt x="425586" y="432728"/>
                    <a:pt x="422365" y="431087"/>
                  </a:cubicBezTo>
                  <a:cubicBezTo>
                    <a:pt x="420755" y="429445"/>
                    <a:pt x="420755" y="427804"/>
                    <a:pt x="419145" y="426163"/>
                  </a:cubicBezTo>
                  <a:cubicBezTo>
                    <a:pt x="417535" y="426163"/>
                    <a:pt x="415925" y="424521"/>
                    <a:pt x="415925" y="422880"/>
                  </a:cubicBezTo>
                  <a:cubicBezTo>
                    <a:pt x="415925" y="422880"/>
                    <a:pt x="415925" y="419597"/>
                    <a:pt x="415925" y="419597"/>
                  </a:cubicBezTo>
                  <a:cubicBezTo>
                    <a:pt x="417535" y="417956"/>
                    <a:pt x="420755" y="416315"/>
                    <a:pt x="420755" y="416315"/>
                  </a:cubicBezTo>
                  <a:cubicBezTo>
                    <a:pt x="425586" y="413032"/>
                    <a:pt x="425586" y="413032"/>
                    <a:pt x="428806" y="413032"/>
                  </a:cubicBezTo>
                  <a:cubicBezTo>
                    <a:pt x="430416" y="413032"/>
                    <a:pt x="425586" y="409749"/>
                    <a:pt x="433637" y="416315"/>
                  </a:cubicBezTo>
                  <a:cubicBezTo>
                    <a:pt x="440078" y="422880"/>
                    <a:pt x="440078" y="424521"/>
                    <a:pt x="441688" y="424521"/>
                  </a:cubicBezTo>
                  <a:cubicBezTo>
                    <a:pt x="443298" y="426163"/>
                    <a:pt x="443298" y="426163"/>
                    <a:pt x="444908" y="426163"/>
                  </a:cubicBezTo>
                  <a:cubicBezTo>
                    <a:pt x="446518" y="426163"/>
                    <a:pt x="448128" y="426163"/>
                    <a:pt x="449739" y="426163"/>
                  </a:cubicBezTo>
                  <a:cubicBezTo>
                    <a:pt x="452959" y="422880"/>
                    <a:pt x="451349" y="422880"/>
                    <a:pt x="454569" y="422880"/>
                  </a:cubicBezTo>
                  <a:cubicBezTo>
                    <a:pt x="456179" y="422880"/>
                    <a:pt x="459400" y="424521"/>
                    <a:pt x="457790" y="421239"/>
                  </a:cubicBezTo>
                  <a:cubicBezTo>
                    <a:pt x="456179" y="417956"/>
                    <a:pt x="452959" y="414673"/>
                    <a:pt x="456179" y="416315"/>
                  </a:cubicBezTo>
                  <a:cubicBezTo>
                    <a:pt x="461010" y="416315"/>
                    <a:pt x="461010" y="414673"/>
                    <a:pt x="459400" y="414673"/>
                  </a:cubicBezTo>
                  <a:cubicBezTo>
                    <a:pt x="459400" y="413032"/>
                    <a:pt x="457790" y="411391"/>
                    <a:pt x="456179" y="411391"/>
                  </a:cubicBezTo>
                  <a:cubicBezTo>
                    <a:pt x="456179" y="411391"/>
                    <a:pt x="452959" y="409749"/>
                    <a:pt x="452959" y="409749"/>
                  </a:cubicBezTo>
                  <a:cubicBezTo>
                    <a:pt x="451349" y="411391"/>
                    <a:pt x="451349" y="411391"/>
                    <a:pt x="449739" y="409749"/>
                  </a:cubicBezTo>
                  <a:cubicBezTo>
                    <a:pt x="444908" y="408108"/>
                    <a:pt x="441688" y="408108"/>
                    <a:pt x="441688" y="408108"/>
                  </a:cubicBezTo>
                  <a:cubicBezTo>
                    <a:pt x="441688" y="408108"/>
                    <a:pt x="440078" y="408108"/>
                    <a:pt x="440078" y="404825"/>
                  </a:cubicBezTo>
                  <a:cubicBezTo>
                    <a:pt x="438467" y="403184"/>
                    <a:pt x="438467" y="401543"/>
                    <a:pt x="436857" y="401543"/>
                  </a:cubicBezTo>
                  <a:cubicBezTo>
                    <a:pt x="436857" y="401543"/>
                    <a:pt x="433637" y="401543"/>
                    <a:pt x="435247" y="399901"/>
                  </a:cubicBezTo>
                  <a:cubicBezTo>
                    <a:pt x="435247" y="398260"/>
                    <a:pt x="435247" y="396619"/>
                    <a:pt x="436857" y="396619"/>
                  </a:cubicBezTo>
                  <a:cubicBezTo>
                    <a:pt x="438467" y="394977"/>
                    <a:pt x="440078" y="393336"/>
                    <a:pt x="441688" y="393336"/>
                  </a:cubicBezTo>
                  <a:cubicBezTo>
                    <a:pt x="443298" y="394977"/>
                    <a:pt x="441688" y="394977"/>
                    <a:pt x="443298" y="394977"/>
                  </a:cubicBezTo>
                  <a:cubicBezTo>
                    <a:pt x="446518" y="393336"/>
                    <a:pt x="446518" y="391695"/>
                    <a:pt x="446518" y="391695"/>
                  </a:cubicBezTo>
                  <a:cubicBezTo>
                    <a:pt x="446518" y="391695"/>
                    <a:pt x="444908" y="388412"/>
                    <a:pt x="446518" y="388412"/>
                  </a:cubicBezTo>
                  <a:cubicBezTo>
                    <a:pt x="448128" y="388412"/>
                    <a:pt x="446518" y="386771"/>
                    <a:pt x="449739" y="386771"/>
                  </a:cubicBezTo>
                  <a:cubicBezTo>
                    <a:pt x="452959" y="386771"/>
                    <a:pt x="451349" y="386771"/>
                    <a:pt x="452959" y="388412"/>
                  </a:cubicBezTo>
                  <a:cubicBezTo>
                    <a:pt x="456179" y="390054"/>
                    <a:pt x="457790" y="390054"/>
                    <a:pt x="459400" y="388412"/>
                  </a:cubicBezTo>
                  <a:cubicBezTo>
                    <a:pt x="461010" y="388412"/>
                    <a:pt x="462620" y="386771"/>
                    <a:pt x="462620" y="386771"/>
                  </a:cubicBezTo>
                  <a:cubicBezTo>
                    <a:pt x="462620" y="386771"/>
                    <a:pt x="459400" y="383488"/>
                    <a:pt x="462620" y="383488"/>
                  </a:cubicBezTo>
                  <a:cubicBezTo>
                    <a:pt x="465841" y="383488"/>
                    <a:pt x="461010" y="383488"/>
                    <a:pt x="465841" y="383488"/>
                  </a:cubicBezTo>
                  <a:cubicBezTo>
                    <a:pt x="469061" y="385130"/>
                    <a:pt x="469061" y="385130"/>
                    <a:pt x="470671" y="386771"/>
                  </a:cubicBezTo>
                  <a:cubicBezTo>
                    <a:pt x="473891" y="390054"/>
                    <a:pt x="473891" y="388412"/>
                    <a:pt x="475502" y="390054"/>
                  </a:cubicBezTo>
                  <a:cubicBezTo>
                    <a:pt x="478722" y="393336"/>
                    <a:pt x="480332" y="391695"/>
                    <a:pt x="481942" y="391695"/>
                  </a:cubicBezTo>
                  <a:cubicBezTo>
                    <a:pt x="481942" y="391695"/>
                    <a:pt x="483553" y="391695"/>
                    <a:pt x="483553" y="390054"/>
                  </a:cubicBezTo>
                  <a:cubicBezTo>
                    <a:pt x="481942" y="388412"/>
                    <a:pt x="483553" y="386771"/>
                    <a:pt x="480332" y="386771"/>
                  </a:cubicBezTo>
                  <a:cubicBezTo>
                    <a:pt x="477112" y="386771"/>
                    <a:pt x="475502" y="386771"/>
                    <a:pt x="477112" y="383488"/>
                  </a:cubicBezTo>
                  <a:cubicBezTo>
                    <a:pt x="480332" y="381847"/>
                    <a:pt x="480332" y="380206"/>
                    <a:pt x="481942" y="381847"/>
                  </a:cubicBezTo>
                  <a:cubicBezTo>
                    <a:pt x="483553" y="381847"/>
                    <a:pt x="483553" y="383488"/>
                    <a:pt x="485163" y="381847"/>
                  </a:cubicBezTo>
                  <a:cubicBezTo>
                    <a:pt x="486773" y="381847"/>
                    <a:pt x="489993" y="381847"/>
                    <a:pt x="489993" y="381847"/>
                  </a:cubicBezTo>
                  <a:cubicBezTo>
                    <a:pt x="489993" y="381847"/>
                    <a:pt x="491603" y="380206"/>
                    <a:pt x="493214" y="380206"/>
                  </a:cubicBezTo>
                  <a:cubicBezTo>
                    <a:pt x="494824" y="378564"/>
                    <a:pt x="496434" y="378564"/>
                    <a:pt x="496434" y="378564"/>
                  </a:cubicBezTo>
                  <a:close/>
                  <a:moveTo>
                    <a:pt x="55336" y="361091"/>
                  </a:moveTo>
                  <a:cubicBezTo>
                    <a:pt x="56963" y="362721"/>
                    <a:pt x="58591" y="361091"/>
                    <a:pt x="61846" y="362721"/>
                  </a:cubicBezTo>
                  <a:cubicBezTo>
                    <a:pt x="66728" y="364350"/>
                    <a:pt x="69983" y="364350"/>
                    <a:pt x="69983" y="364350"/>
                  </a:cubicBezTo>
                  <a:cubicBezTo>
                    <a:pt x="69983" y="364350"/>
                    <a:pt x="69983" y="364350"/>
                    <a:pt x="79748" y="365980"/>
                  </a:cubicBezTo>
                  <a:cubicBezTo>
                    <a:pt x="79748" y="365980"/>
                    <a:pt x="83003" y="359461"/>
                    <a:pt x="86258" y="362721"/>
                  </a:cubicBezTo>
                  <a:cubicBezTo>
                    <a:pt x="91141" y="369240"/>
                    <a:pt x="97651" y="374129"/>
                    <a:pt x="100906" y="374129"/>
                  </a:cubicBezTo>
                  <a:cubicBezTo>
                    <a:pt x="102534" y="375759"/>
                    <a:pt x="100906" y="374129"/>
                    <a:pt x="105789" y="372500"/>
                  </a:cubicBezTo>
                  <a:cubicBezTo>
                    <a:pt x="110671" y="372500"/>
                    <a:pt x="113926" y="370870"/>
                    <a:pt x="117181" y="372500"/>
                  </a:cubicBezTo>
                  <a:cubicBezTo>
                    <a:pt x="123691" y="377389"/>
                    <a:pt x="122064" y="372500"/>
                    <a:pt x="123691" y="377389"/>
                  </a:cubicBezTo>
                  <a:cubicBezTo>
                    <a:pt x="123691" y="377389"/>
                    <a:pt x="123691" y="377389"/>
                    <a:pt x="130202" y="374129"/>
                  </a:cubicBezTo>
                  <a:cubicBezTo>
                    <a:pt x="130202" y="374129"/>
                    <a:pt x="136712" y="370870"/>
                    <a:pt x="138339" y="372500"/>
                  </a:cubicBezTo>
                  <a:cubicBezTo>
                    <a:pt x="141594" y="372500"/>
                    <a:pt x="144849" y="372500"/>
                    <a:pt x="144849" y="372500"/>
                  </a:cubicBezTo>
                  <a:cubicBezTo>
                    <a:pt x="144849" y="372500"/>
                    <a:pt x="152987" y="372500"/>
                    <a:pt x="154614" y="374129"/>
                  </a:cubicBezTo>
                  <a:cubicBezTo>
                    <a:pt x="156242" y="375759"/>
                    <a:pt x="164379" y="375759"/>
                    <a:pt x="164379" y="375759"/>
                  </a:cubicBezTo>
                  <a:cubicBezTo>
                    <a:pt x="167635" y="382279"/>
                    <a:pt x="169262" y="383909"/>
                    <a:pt x="170890" y="385538"/>
                  </a:cubicBezTo>
                  <a:cubicBezTo>
                    <a:pt x="182282" y="392058"/>
                    <a:pt x="193675" y="390428"/>
                    <a:pt x="192047" y="395317"/>
                  </a:cubicBezTo>
                  <a:cubicBezTo>
                    <a:pt x="190420" y="400207"/>
                    <a:pt x="190420" y="398577"/>
                    <a:pt x="187165" y="400207"/>
                  </a:cubicBezTo>
                  <a:cubicBezTo>
                    <a:pt x="185537" y="401837"/>
                    <a:pt x="183910" y="400207"/>
                    <a:pt x="179027" y="403467"/>
                  </a:cubicBezTo>
                  <a:cubicBezTo>
                    <a:pt x="174145" y="405096"/>
                    <a:pt x="174145" y="405096"/>
                    <a:pt x="169262" y="406726"/>
                  </a:cubicBezTo>
                  <a:cubicBezTo>
                    <a:pt x="166007" y="408356"/>
                    <a:pt x="161124" y="413246"/>
                    <a:pt x="159497" y="413246"/>
                  </a:cubicBezTo>
                  <a:cubicBezTo>
                    <a:pt x="157869" y="413246"/>
                    <a:pt x="152987" y="418135"/>
                    <a:pt x="149732" y="418135"/>
                  </a:cubicBezTo>
                  <a:cubicBezTo>
                    <a:pt x="148104" y="419765"/>
                    <a:pt x="146477" y="418135"/>
                    <a:pt x="143222" y="419765"/>
                  </a:cubicBezTo>
                  <a:cubicBezTo>
                    <a:pt x="138339" y="423025"/>
                    <a:pt x="133457" y="424655"/>
                    <a:pt x="130202" y="426284"/>
                  </a:cubicBezTo>
                  <a:cubicBezTo>
                    <a:pt x="128574" y="427914"/>
                    <a:pt x="123691" y="429544"/>
                    <a:pt x="123691" y="429544"/>
                  </a:cubicBezTo>
                  <a:cubicBezTo>
                    <a:pt x="118809" y="436063"/>
                    <a:pt x="118809" y="436063"/>
                    <a:pt x="115554" y="439323"/>
                  </a:cubicBezTo>
                  <a:cubicBezTo>
                    <a:pt x="112299" y="442583"/>
                    <a:pt x="105789" y="445842"/>
                    <a:pt x="105789" y="445842"/>
                  </a:cubicBezTo>
                  <a:cubicBezTo>
                    <a:pt x="105789" y="445842"/>
                    <a:pt x="102534" y="445842"/>
                    <a:pt x="102534" y="450732"/>
                  </a:cubicBezTo>
                  <a:cubicBezTo>
                    <a:pt x="100906" y="455621"/>
                    <a:pt x="102534" y="450732"/>
                    <a:pt x="100906" y="455621"/>
                  </a:cubicBezTo>
                  <a:cubicBezTo>
                    <a:pt x="99279" y="458881"/>
                    <a:pt x="100906" y="458881"/>
                    <a:pt x="99279" y="462141"/>
                  </a:cubicBezTo>
                  <a:cubicBezTo>
                    <a:pt x="97651" y="465401"/>
                    <a:pt x="96024" y="467030"/>
                    <a:pt x="94396" y="468660"/>
                  </a:cubicBezTo>
                  <a:cubicBezTo>
                    <a:pt x="87886" y="470290"/>
                    <a:pt x="87886" y="467030"/>
                    <a:pt x="86258" y="468660"/>
                  </a:cubicBezTo>
                  <a:cubicBezTo>
                    <a:pt x="83003" y="468660"/>
                    <a:pt x="78121" y="470290"/>
                    <a:pt x="78121" y="470290"/>
                  </a:cubicBezTo>
                  <a:cubicBezTo>
                    <a:pt x="71611" y="473550"/>
                    <a:pt x="69983" y="473550"/>
                    <a:pt x="66728" y="476809"/>
                  </a:cubicBezTo>
                  <a:cubicBezTo>
                    <a:pt x="65101" y="480069"/>
                    <a:pt x="61846" y="478439"/>
                    <a:pt x="61846" y="478439"/>
                  </a:cubicBezTo>
                  <a:cubicBezTo>
                    <a:pt x="61846" y="478439"/>
                    <a:pt x="61846" y="478439"/>
                    <a:pt x="56963" y="480069"/>
                  </a:cubicBezTo>
                  <a:cubicBezTo>
                    <a:pt x="56963" y="480069"/>
                    <a:pt x="50453" y="481699"/>
                    <a:pt x="48826" y="478439"/>
                  </a:cubicBezTo>
                  <a:cubicBezTo>
                    <a:pt x="45570" y="473550"/>
                    <a:pt x="42315" y="470290"/>
                    <a:pt x="42315" y="470290"/>
                  </a:cubicBezTo>
                  <a:cubicBezTo>
                    <a:pt x="42315" y="470290"/>
                    <a:pt x="42315" y="470290"/>
                    <a:pt x="34178" y="467030"/>
                  </a:cubicBezTo>
                  <a:cubicBezTo>
                    <a:pt x="34178" y="467030"/>
                    <a:pt x="34178" y="467030"/>
                    <a:pt x="30923" y="458881"/>
                  </a:cubicBezTo>
                  <a:cubicBezTo>
                    <a:pt x="30923" y="458881"/>
                    <a:pt x="26040" y="457251"/>
                    <a:pt x="24413" y="457251"/>
                  </a:cubicBezTo>
                  <a:cubicBezTo>
                    <a:pt x="17903" y="453992"/>
                    <a:pt x="19530" y="452362"/>
                    <a:pt x="14648" y="452362"/>
                  </a:cubicBezTo>
                  <a:cubicBezTo>
                    <a:pt x="8137" y="452362"/>
                    <a:pt x="3255" y="452362"/>
                    <a:pt x="3255" y="452362"/>
                  </a:cubicBezTo>
                  <a:cubicBezTo>
                    <a:pt x="3255" y="452362"/>
                    <a:pt x="3255" y="452362"/>
                    <a:pt x="0" y="450732"/>
                  </a:cubicBezTo>
                  <a:cubicBezTo>
                    <a:pt x="0" y="450732"/>
                    <a:pt x="0" y="450732"/>
                    <a:pt x="9765" y="436063"/>
                  </a:cubicBezTo>
                  <a:cubicBezTo>
                    <a:pt x="9765" y="436063"/>
                    <a:pt x="9765" y="436063"/>
                    <a:pt x="11393" y="429544"/>
                  </a:cubicBezTo>
                  <a:cubicBezTo>
                    <a:pt x="11393" y="429544"/>
                    <a:pt x="11393" y="429544"/>
                    <a:pt x="14648" y="423025"/>
                  </a:cubicBezTo>
                  <a:cubicBezTo>
                    <a:pt x="14648" y="423025"/>
                    <a:pt x="19530" y="416505"/>
                    <a:pt x="21158" y="418135"/>
                  </a:cubicBezTo>
                  <a:cubicBezTo>
                    <a:pt x="21158" y="418135"/>
                    <a:pt x="21158" y="418135"/>
                    <a:pt x="19530" y="411616"/>
                  </a:cubicBezTo>
                  <a:cubicBezTo>
                    <a:pt x="22785" y="406726"/>
                    <a:pt x="26040" y="403467"/>
                    <a:pt x="26040" y="403467"/>
                  </a:cubicBezTo>
                  <a:cubicBezTo>
                    <a:pt x="26040" y="403467"/>
                    <a:pt x="26040" y="403467"/>
                    <a:pt x="30923" y="395317"/>
                  </a:cubicBezTo>
                  <a:cubicBezTo>
                    <a:pt x="30923" y="395317"/>
                    <a:pt x="34178" y="392058"/>
                    <a:pt x="34178" y="390428"/>
                  </a:cubicBezTo>
                  <a:cubicBezTo>
                    <a:pt x="34178" y="387168"/>
                    <a:pt x="30923" y="382279"/>
                    <a:pt x="30923" y="382279"/>
                  </a:cubicBezTo>
                  <a:cubicBezTo>
                    <a:pt x="30923" y="382279"/>
                    <a:pt x="30923" y="382279"/>
                    <a:pt x="27668" y="375759"/>
                  </a:cubicBezTo>
                  <a:cubicBezTo>
                    <a:pt x="27668" y="375759"/>
                    <a:pt x="27668" y="375759"/>
                    <a:pt x="19530" y="369240"/>
                  </a:cubicBezTo>
                  <a:cubicBezTo>
                    <a:pt x="27668" y="369240"/>
                    <a:pt x="35805" y="364350"/>
                    <a:pt x="35805" y="364350"/>
                  </a:cubicBezTo>
                  <a:cubicBezTo>
                    <a:pt x="35805" y="364350"/>
                    <a:pt x="39060" y="365980"/>
                    <a:pt x="40688" y="367610"/>
                  </a:cubicBezTo>
                  <a:cubicBezTo>
                    <a:pt x="43943" y="367610"/>
                    <a:pt x="52081" y="359461"/>
                    <a:pt x="55336" y="361091"/>
                  </a:cubicBezTo>
                  <a:close/>
                  <a:moveTo>
                    <a:pt x="543918" y="357873"/>
                  </a:moveTo>
                  <a:cubicBezTo>
                    <a:pt x="549276" y="359460"/>
                    <a:pt x="547490" y="361048"/>
                    <a:pt x="547490" y="361048"/>
                  </a:cubicBezTo>
                  <a:cubicBezTo>
                    <a:pt x="547490" y="361048"/>
                    <a:pt x="547490" y="361048"/>
                    <a:pt x="547490" y="365810"/>
                  </a:cubicBezTo>
                  <a:cubicBezTo>
                    <a:pt x="549276" y="367398"/>
                    <a:pt x="547490" y="365810"/>
                    <a:pt x="543918" y="365810"/>
                  </a:cubicBezTo>
                  <a:cubicBezTo>
                    <a:pt x="540346" y="365810"/>
                    <a:pt x="542132" y="365810"/>
                    <a:pt x="540346" y="364223"/>
                  </a:cubicBezTo>
                  <a:cubicBezTo>
                    <a:pt x="540346" y="362635"/>
                    <a:pt x="538560" y="364223"/>
                    <a:pt x="536774" y="362635"/>
                  </a:cubicBezTo>
                  <a:cubicBezTo>
                    <a:pt x="534988" y="362635"/>
                    <a:pt x="536774" y="362635"/>
                    <a:pt x="536774" y="361048"/>
                  </a:cubicBezTo>
                  <a:cubicBezTo>
                    <a:pt x="538560" y="357873"/>
                    <a:pt x="538560" y="361048"/>
                    <a:pt x="540346" y="359460"/>
                  </a:cubicBezTo>
                  <a:cubicBezTo>
                    <a:pt x="542132" y="357873"/>
                    <a:pt x="543918" y="357873"/>
                    <a:pt x="543918" y="357873"/>
                  </a:cubicBezTo>
                  <a:close/>
                  <a:moveTo>
                    <a:pt x="386329" y="332473"/>
                  </a:moveTo>
                  <a:cubicBezTo>
                    <a:pt x="389731" y="332473"/>
                    <a:pt x="393133" y="332473"/>
                    <a:pt x="398236" y="335648"/>
                  </a:cubicBezTo>
                  <a:cubicBezTo>
                    <a:pt x="401638" y="335648"/>
                    <a:pt x="399937" y="337235"/>
                    <a:pt x="399937" y="340410"/>
                  </a:cubicBezTo>
                  <a:cubicBezTo>
                    <a:pt x="399937" y="341998"/>
                    <a:pt x="401638" y="341998"/>
                    <a:pt x="398236" y="346760"/>
                  </a:cubicBezTo>
                  <a:cubicBezTo>
                    <a:pt x="396535" y="348348"/>
                    <a:pt x="394834" y="348348"/>
                    <a:pt x="391432" y="348348"/>
                  </a:cubicBezTo>
                  <a:cubicBezTo>
                    <a:pt x="389731" y="348348"/>
                    <a:pt x="388030" y="346760"/>
                    <a:pt x="386329" y="346760"/>
                  </a:cubicBezTo>
                  <a:cubicBezTo>
                    <a:pt x="382928" y="346760"/>
                    <a:pt x="382928" y="348348"/>
                    <a:pt x="381227" y="346760"/>
                  </a:cubicBezTo>
                  <a:cubicBezTo>
                    <a:pt x="377825" y="345173"/>
                    <a:pt x="377825" y="343585"/>
                    <a:pt x="377825" y="341998"/>
                  </a:cubicBezTo>
                  <a:cubicBezTo>
                    <a:pt x="377825" y="338823"/>
                    <a:pt x="377825" y="338823"/>
                    <a:pt x="377825" y="337235"/>
                  </a:cubicBezTo>
                  <a:cubicBezTo>
                    <a:pt x="377825" y="335648"/>
                    <a:pt x="384628" y="332473"/>
                    <a:pt x="386329" y="332473"/>
                  </a:cubicBezTo>
                  <a:close/>
                  <a:moveTo>
                    <a:pt x="546717" y="324602"/>
                  </a:moveTo>
                  <a:cubicBezTo>
                    <a:pt x="548349" y="322948"/>
                    <a:pt x="553244" y="326255"/>
                    <a:pt x="554875" y="324602"/>
                  </a:cubicBezTo>
                  <a:cubicBezTo>
                    <a:pt x="558139" y="322948"/>
                    <a:pt x="558139" y="324602"/>
                    <a:pt x="559770" y="324602"/>
                  </a:cubicBezTo>
                  <a:cubicBezTo>
                    <a:pt x="561402" y="324602"/>
                    <a:pt x="564665" y="326255"/>
                    <a:pt x="564665" y="326255"/>
                  </a:cubicBezTo>
                  <a:cubicBezTo>
                    <a:pt x="566297" y="324602"/>
                    <a:pt x="567928" y="326255"/>
                    <a:pt x="567928" y="326255"/>
                  </a:cubicBezTo>
                  <a:cubicBezTo>
                    <a:pt x="567928" y="326255"/>
                    <a:pt x="571191" y="329563"/>
                    <a:pt x="572823" y="332870"/>
                  </a:cubicBezTo>
                  <a:cubicBezTo>
                    <a:pt x="574455" y="334524"/>
                    <a:pt x="576086" y="334524"/>
                    <a:pt x="576086" y="334524"/>
                  </a:cubicBezTo>
                  <a:cubicBezTo>
                    <a:pt x="577718" y="336177"/>
                    <a:pt x="577718" y="336177"/>
                    <a:pt x="579350" y="346099"/>
                  </a:cubicBezTo>
                  <a:lnTo>
                    <a:pt x="580981" y="349407"/>
                  </a:lnTo>
                  <a:lnTo>
                    <a:pt x="580981" y="354368"/>
                  </a:lnTo>
                  <a:cubicBezTo>
                    <a:pt x="580981" y="356021"/>
                    <a:pt x="580981" y="357675"/>
                    <a:pt x="577718" y="360982"/>
                  </a:cubicBezTo>
                  <a:cubicBezTo>
                    <a:pt x="577718" y="360982"/>
                    <a:pt x="576086" y="360982"/>
                    <a:pt x="574455" y="360982"/>
                  </a:cubicBezTo>
                  <a:cubicBezTo>
                    <a:pt x="572823" y="359329"/>
                    <a:pt x="569560" y="362636"/>
                    <a:pt x="567928" y="360982"/>
                  </a:cubicBezTo>
                  <a:cubicBezTo>
                    <a:pt x="566297" y="360982"/>
                    <a:pt x="566297" y="360982"/>
                    <a:pt x="564665" y="360982"/>
                  </a:cubicBezTo>
                  <a:cubicBezTo>
                    <a:pt x="563033" y="360982"/>
                    <a:pt x="561402" y="362636"/>
                    <a:pt x="558139" y="359329"/>
                  </a:cubicBezTo>
                  <a:cubicBezTo>
                    <a:pt x="556507" y="359329"/>
                    <a:pt x="553244" y="357675"/>
                    <a:pt x="545086" y="354368"/>
                  </a:cubicBezTo>
                  <a:cubicBezTo>
                    <a:pt x="541822" y="354368"/>
                    <a:pt x="543454" y="354368"/>
                    <a:pt x="540191" y="352714"/>
                  </a:cubicBezTo>
                  <a:cubicBezTo>
                    <a:pt x="536928" y="351060"/>
                    <a:pt x="540191" y="352714"/>
                    <a:pt x="533664" y="351060"/>
                  </a:cubicBezTo>
                  <a:cubicBezTo>
                    <a:pt x="528770" y="347753"/>
                    <a:pt x="533664" y="351060"/>
                    <a:pt x="530401" y="349407"/>
                  </a:cubicBezTo>
                  <a:cubicBezTo>
                    <a:pt x="528770" y="347753"/>
                    <a:pt x="528770" y="347753"/>
                    <a:pt x="527138" y="346099"/>
                  </a:cubicBezTo>
                  <a:cubicBezTo>
                    <a:pt x="523875" y="346099"/>
                    <a:pt x="527138" y="344446"/>
                    <a:pt x="527138" y="341138"/>
                  </a:cubicBezTo>
                  <a:cubicBezTo>
                    <a:pt x="527138" y="337831"/>
                    <a:pt x="528770" y="339485"/>
                    <a:pt x="530401" y="337831"/>
                  </a:cubicBezTo>
                  <a:cubicBezTo>
                    <a:pt x="532033" y="336177"/>
                    <a:pt x="530401" y="336177"/>
                    <a:pt x="533664" y="334524"/>
                  </a:cubicBezTo>
                  <a:cubicBezTo>
                    <a:pt x="535296" y="331216"/>
                    <a:pt x="536928" y="332870"/>
                    <a:pt x="538559" y="332870"/>
                  </a:cubicBezTo>
                  <a:cubicBezTo>
                    <a:pt x="540191" y="331216"/>
                    <a:pt x="541822" y="329563"/>
                    <a:pt x="541822" y="329563"/>
                  </a:cubicBezTo>
                  <a:cubicBezTo>
                    <a:pt x="543454" y="327909"/>
                    <a:pt x="545086" y="324602"/>
                    <a:pt x="546717" y="324602"/>
                  </a:cubicBezTo>
                  <a:close/>
                  <a:moveTo>
                    <a:pt x="533034" y="323147"/>
                  </a:moveTo>
                  <a:cubicBezTo>
                    <a:pt x="534744" y="323147"/>
                    <a:pt x="538163" y="326719"/>
                    <a:pt x="538163" y="326719"/>
                  </a:cubicBezTo>
                  <a:cubicBezTo>
                    <a:pt x="538163" y="326719"/>
                    <a:pt x="538163" y="326719"/>
                    <a:pt x="536453" y="330291"/>
                  </a:cubicBezTo>
                  <a:cubicBezTo>
                    <a:pt x="534744" y="330291"/>
                    <a:pt x="533034" y="330291"/>
                    <a:pt x="527905" y="332077"/>
                  </a:cubicBezTo>
                  <a:cubicBezTo>
                    <a:pt x="522776" y="335649"/>
                    <a:pt x="527905" y="332077"/>
                    <a:pt x="524486" y="333863"/>
                  </a:cubicBezTo>
                  <a:cubicBezTo>
                    <a:pt x="524486" y="333863"/>
                    <a:pt x="522776" y="333863"/>
                    <a:pt x="521067" y="333863"/>
                  </a:cubicBezTo>
                  <a:cubicBezTo>
                    <a:pt x="519357" y="332077"/>
                    <a:pt x="519357" y="332077"/>
                    <a:pt x="517647" y="330291"/>
                  </a:cubicBezTo>
                  <a:cubicBezTo>
                    <a:pt x="515938" y="330291"/>
                    <a:pt x="517647" y="328505"/>
                    <a:pt x="517647" y="328505"/>
                  </a:cubicBezTo>
                  <a:cubicBezTo>
                    <a:pt x="517647" y="324933"/>
                    <a:pt x="522776" y="326719"/>
                    <a:pt x="526195" y="324933"/>
                  </a:cubicBezTo>
                  <a:cubicBezTo>
                    <a:pt x="527905" y="323147"/>
                    <a:pt x="529615" y="321361"/>
                    <a:pt x="533034" y="323147"/>
                  </a:cubicBezTo>
                  <a:close/>
                  <a:moveTo>
                    <a:pt x="558800" y="311836"/>
                  </a:moveTo>
                  <a:cubicBezTo>
                    <a:pt x="561975" y="311836"/>
                    <a:pt x="561975" y="311836"/>
                    <a:pt x="561975" y="311836"/>
                  </a:cubicBezTo>
                  <a:cubicBezTo>
                    <a:pt x="561975" y="311836"/>
                    <a:pt x="563562" y="315011"/>
                    <a:pt x="565150" y="315011"/>
                  </a:cubicBezTo>
                  <a:cubicBezTo>
                    <a:pt x="566737" y="316598"/>
                    <a:pt x="568325" y="318186"/>
                    <a:pt x="566737" y="318186"/>
                  </a:cubicBezTo>
                  <a:cubicBezTo>
                    <a:pt x="563562" y="318186"/>
                    <a:pt x="565150" y="318186"/>
                    <a:pt x="563562" y="318186"/>
                  </a:cubicBezTo>
                  <a:cubicBezTo>
                    <a:pt x="560387" y="318186"/>
                    <a:pt x="558800" y="318186"/>
                    <a:pt x="558800" y="318186"/>
                  </a:cubicBezTo>
                  <a:cubicBezTo>
                    <a:pt x="557212" y="316598"/>
                    <a:pt x="555625" y="316598"/>
                    <a:pt x="555625" y="315011"/>
                  </a:cubicBezTo>
                  <a:cubicBezTo>
                    <a:pt x="555625" y="315011"/>
                    <a:pt x="557212" y="311836"/>
                    <a:pt x="558800" y="311836"/>
                  </a:cubicBezTo>
                  <a:close/>
                  <a:moveTo>
                    <a:pt x="143688" y="304412"/>
                  </a:moveTo>
                  <a:cubicBezTo>
                    <a:pt x="143273" y="303992"/>
                    <a:pt x="143273" y="303992"/>
                    <a:pt x="145762" y="305673"/>
                  </a:cubicBezTo>
                  <a:cubicBezTo>
                    <a:pt x="152401" y="307354"/>
                    <a:pt x="152401" y="309034"/>
                    <a:pt x="152401" y="310715"/>
                  </a:cubicBezTo>
                  <a:cubicBezTo>
                    <a:pt x="150741" y="312396"/>
                    <a:pt x="149082" y="314077"/>
                    <a:pt x="147422" y="317439"/>
                  </a:cubicBezTo>
                  <a:cubicBezTo>
                    <a:pt x="145762" y="320801"/>
                    <a:pt x="145762" y="322482"/>
                    <a:pt x="142443" y="324162"/>
                  </a:cubicBezTo>
                  <a:cubicBezTo>
                    <a:pt x="140783" y="325843"/>
                    <a:pt x="142443" y="324162"/>
                    <a:pt x="139123" y="325843"/>
                  </a:cubicBezTo>
                  <a:cubicBezTo>
                    <a:pt x="134144" y="329205"/>
                    <a:pt x="137464" y="327524"/>
                    <a:pt x="134144" y="329205"/>
                  </a:cubicBezTo>
                  <a:cubicBezTo>
                    <a:pt x="130825" y="330886"/>
                    <a:pt x="129165" y="330886"/>
                    <a:pt x="127506" y="329205"/>
                  </a:cubicBezTo>
                  <a:cubicBezTo>
                    <a:pt x="124186" y="329205"/>
                    <a:pt x="125846" y="330886"/>
                    <a:pt x="122527" y="327524"/>
                  </a:cubicBezTo>
                  <a:cubicBezTo>
                    <a:pt x="117548" y="325843"/>
                    <a:pt x="115888" y="325843"/>
                    <a:pt x="119207" y="324162"/>
                  </a:cubicBezTo>
                  <a:cubicBezTo>
                    <a:pt x="120867" y="320801"/>
                    <a:pt x="122527" y="320801"/>
                    <a:pt x="125846" y="317439"/>
                  </a:cubicBezTo>
                  <a:cubicBezTo>
                    <a:pt x="127506" y="315758"/>
                    <a:pt x="134144" y="312396"/>
                    <a:pt x="135804" y="310715"/>
                  </a:cubicBezTo>
                  <a:cubicBezTo>
                    <a:pt x="137464" y="310715"/>
                    <a:pt x="137464" y="309034"/>
                    <a:pt x="139123" y="307354"/>
                  </a:cubicBezTo>
                  <a:cubicBezTo>
                    <a:pt x="140783" y="307354"/>
                    <a:pt x="140783" y="305673"/>
                    <a:pt x="144102" y="305673"/>
                  </a:cubicBezTo>
                  <a:cubicBezTo>
                    <a:pt x="144932" y="305673"/>
                    <a:pt x="144102" y="304832"/>
                    <a:pt x="143688" y="304412"/>
                  </a:cubicBezTo>
                  <a:close/>
                  <a:moveTo>
                    <a:pt x="613554" y="284848"/>
                  </a:moveTo>
                  <a:cubicBezTo>
                    <a:pt x="615182" y="284848"/>
                    <a:pt x="615182" y="284848"/>
                    <a:pt x="618439" y="284848"/>
                  </a:cubicBezTo>
                  <a:cubicBezTo>
                    <a:pt x="620068" y="284848"/>
                    <a:pt x="620068" y="284848"/>
                    <a:pt x="621696" y="284848"/>
                  </a:cubicBezTo>
                  <a:cubicBezTo>
                    <a:pt x="623325" y="284848"/>
                    <a:pt x="623325" y="286467"/>
                    <a:pt x="626581" y="288085"/>
                  </a:cubicBezTo>
                  <a:cubicBezTo>
                    <a:pt x="628210" y="289704"/>
                    <a:pt x="631467" y="289704"/>
                    <a:pt x="633095" y="291322"/>
                  </a:cubicBezTo>
                  <a:cubicBezTo>
                    <a:pt x="634724" y="292941"/>
                    <a:pt x="634724" y="292941"/>
                    <a:pt x="634724" y="294560"/>
                  </a:cubicBezTo>
                  <a:cubicBezTo>
                    <a:pt x="634724" y="296178"/>
                    <a:pt x="636352" y="294560"/>
                    <a:pt x="637981" y="296178"/>
                  </a:cubicBezTo>
                  <a:cubicBezTo>
                    <a:pt x="639609" y="296178"/>
                    <a:pt x="639609" y="296178"/>
                    <a:pt x="644495" y="299416"/>
                  </a:cubicBezTo>
                  <a:cubicBezTo>
                    <a:pt x="644495" y="299416"/>
                    <a:pt x="647752" y="299416"/>
                    <a:pt x="649380" y="299416"/>
                  </a:cubicBezTo>
                  <a:cubicBezTo>
                    <a:pt x="651009" y="299416"/>
                    <a:pt x="655894" y="301034"/>
                    <a:pt x="655894" y="301034"/>
                  </a:cubicBezTo>
                  <a:cubicBezTo>
                    <a:pt x="655894" y="301034"/>
                    <a:pt x="655894" y="301034"/>
                    <a:pt x="654265" y="305890"/>
                  </a:cubicBezTo>
                  <a:cubicBezTo>
                    <a:pt x="654265" y="305890"/>
                    <a:pt x="652637" y="305890"/>
                    <a:pt x="651009" y="305890"/>
                  </a:cubicBezTo>
                  <a:cubicBezTo>
                    <a:pt x="649380" y="305890"/>
                    <a:pt x="651009" y="305890"/>
                    <a:pt x="647752" y="305890"/>
                  </a:cubicBezTo>
                  <a:cubicBezTo>
                    <a:pt x="644495" y="305890"/>
                    <a:pt x="644495" y="305890"/>
                    <a:pt x="641238" y="305890"/>
                  </a:cubicBezTo>
                  <a:cubicBezTo>
                    <a:pt x="637981" y="305890"/>
                    <a:pt x="637981" y="304271"/>
                    <a:pt x="637981" y="304271"/>
                  </a:cubicBezTo>
                  <a:cubicBezTo>
                    <a:pt x="636352" y="304271"/>
                    <a:pt x="636352" y="304271"/>
                    <a:pt x="633095" y="304271"/>
                  </a:cubicBezTo>
                  <a:cubicBezTo>
                    <a:pt x="631467" y="304271"/>
                    <a:pt x="631467" y="305890"/>
                    <a:pt x="629838" y="307509"/>
                  </a:cubicBezTo>
                  <a:cubicBezTo>
                    <a:pt x="629838" y="307509"/>
                    <a:pt x="631467" y="307509"/>
                    <a:pt x="634724" y="309127"/>
                  </a:cubicBezTo>
                  <a:cubicBezTo>
                    <a:pt x="637981" y="310746"/>
                    <a:pt x="634724" y="309127"/>
                    <a:pt x="634724" y="312365"/>
                  </a:cubicBezTo>
                  <a:cubicBezTo>
                    <a:pt x="634724" y="312365"/>
                    <a:pt x="636352" y="310746"/>
                    <a:pt x="639609" y="310746"/>
                  </a:cubicBezTo>
                  <a:cubicBezTo>
                    <a:pt x="642866" y="310746"/>
                    <a:pt x="641238" y="310746"/>
                    <a:pt x="642866" y="310746"/>
                  </a:cubicBezTo>
                  <a:cubicBezTo>
                    <a:pt x="644495" y="310746"/>
                    <a:pt x="644495" y="310746"/>
                    <a:pt x="646123" y="312365"/>
                  </a:cubicBezTo>
                  <a:cubicBezTo>
                    <a:pt x="647752" y="312365"/>
                    <a:pt x="646123" y="313983"/>
                    <a:pt x="646123" y="315602"/>
                  </a:cubicBezTo>
                  <a:cubicBezTo>
                    <a:pt x="646123" y="315602"/>
                    <a:pt x="649380" y="315602"/>
                    <a:pt x="649380" y="315602"/>
                  </a:cubicBezTo>
                  <a:cubicBezTo>
                    <a:pt x="651009" y="315602"/>
                    <a:pt x="652637" y="315602"/>
                    <a:pt x="654265" y="315602"/>
                  </a:cubicBezTo>
                  <a:cubicBezTo>
                    <a:pt x="654265" y="317220"/>
                    <a:pt x="655894" y="317220"/>
                    <a:pt x="657522" y="318839"/>
                  </a:cubicBezTo>
                  <a:cubicBezTo>
                    <a:pt x="657522" y="318839"/>
                    <a:pt x="657522" y="320458"/>
                    <a:pt x="657522" y="320458"/>
                  </a:cubicBezTo>
                  <a:cubicBezTo>
                    <a:pt x="657522" y="322076"/>
                    <a:pt x="657522" y="325314"/>
                    <a:pt x="659151" y="326932"/>
                  </a:cubicBezTo>
                  <a:cubicBezTo>
                    <a:pt x="659151" y="328551"/>
                    <a:pt x="662408" y="331788"/>
                    <a:pt x="662408" y="330170"/>
                  </a:cubicBezTo>
                  <a:cubicBezTo>
                    <a:pt x="662408" y="328551"/>
                    <a:pt x="662408" y="330170"/>
                    <a:pt x="662408" y="326932"/>
                  </a:cubicBezTo>
                  <a:cubicBezTo>
                    <a:pt x="662408" y="325314"/>
                    <a:pt x="664036" y="326932"/>
                    <a:pt x="664036" y="325314"/>
                  </a:cubicBezTo>
                  <a:cubicBezTo>
                    <a:pt x="664036" y="323695"/>
                    <a:pt x="665665" y="323695"/>
                    <a:pt x="668922" y="323695"/>
                  </a:cubicBezTo>
                  <a:cubicBezTo>
                    <a:pt x="670550" y="323695"/>
                    <a:pt x="670550" y="323695"/>
                    <a:pt x="672179" y="323695"/>
                  </a:cubicBezTo>
                  <a:cubicBezTo>
                    <a:pt x="672179" y="325314"/>
                    <a:pt x="672179" y="325314"/>
                    <a:pt x="675436" y="326932"/>
                  </a:cubicBezTo>
                  <a:cubicBezTo>
                    <a:pt x="677064" y="328551"/>
                    <a:pt x="677064" y="326932"/>
                    <a:pt x="680321" y="325314"/>
                  </a:cubicBezTo>
                  <a:cubicBezTo>
                    <a:pt x="681949" y="325314"/>
                    <a:pt x="680321" y="325314"/>
                    <a:pt x="683578" y="325314"/>
                  </a:cubicBezTo>
                  <a:cubicBezTo>
                    <a:pt x="685206" y="323695"/>
                    <a:pt x="686835" y="325314"/>
                    <a:pt x="686835" y="325314"/>
                  </a:cubicBezTo>
                  <a:cubicBezTo>
                    <a:pt x="688463" y="325314"/>
                    <a:pt x="691720" y="325314"/>
                    <a:pt x="691720" y="325314"/>
                  </a:cubicBezTo>
                  <a:cubicBezTo>
                    <a:pt x="691720" y="325314"/>
                    <a:pt x="691720" y="325314"/>
                    <a:pt x="694977" y="325314"/>
                  </a:cubicBezTo>
                  <a:cubicBezTo>
                    <a:pt x="694977" y="325314"/>
                    <a:pt x="696606" y="326932"/>
                    <a:pt x="699863" y="328551"/>
                  </a:cubicBezTo>
                  <a:cubicBezTo>
                    <a:pt x="699863" y="328551"/>
                    <a:pt x="699863" y="328551"/>
                    <a:pt x="704748" y="331788"/>
                  </a:cubicBezTo>
                  <a:cubicBezTo>
                    <a:pt x="704748" y="331788"/>
                    <a:pt x="706377" y="331788"/>
                    <a:pt x="712890" y="331788"/>
                  </a:cubicBezTo>
                  <a:cubicBezTo>
                    <a:pt x="714519" y="331788"/>
                    <a:pt x="712890" y="331788"/>
                    <a:pt x="711262" y="328551"/>
                  </a:cubicBezTo>
                  <a:cubicBezTo>
                    <a:pt x="711262" y="326932"/>
                    <a:pt x="712890" y="328551"/>
                    <a:pt x="714519" y="326932"/>
                  </a:cubicBezTo>
                  <a:cubicBezTo>
                    <a:pt x="716147" y="325314"/>
                    <a:pt x="716147" y="326932"/>
                    <a:pt x="717776" y="325314"/>
                  </a:cubicBezTo>
                  <a:cubicBezTo>
                    <a:pt x="719404" y="325314"/>
                    <a:pt x="722661" y="325314"/>
                    <a:pt x="724290" y="326932"/>
                  </a:cubicBezTo>
                  <a:cubicBezTo>
                    <a:pt x="725918" y="326932"/>
                    <a:pt x="727547" y="325314"/>
                    <a:pt x="729175" y="325314"/>
                  </a:cubicBezTo>
                  <a:cubicBezTo>
                    <a:pt x="730804" y="323695"/>
                    <a:pt x="734061" y="323695"/>
                    <a:pt x="735689" y="323695"/>
                  </a:cubicBezTo>
                  <a:cubicBezTo>
                    <a:pt x="738946" y="323695"/>
                    <a:pt x="738946" y="322076"/>
                    <a:pt x="743831" y="320458"/>
                  </a:cubicBezTo>
                  <a:cubicBezTo>
                    <a:pt x="745460" y="320458"/>
                    <a:pt x="745460" y="320458"/>
                    <a:pt x="748717" y="317220"/>
                  </a:cubicBezTo>
                  <a:cubicBezTo>
                    <a:pt x="750345" y="315602"/>
                    <a:pt x="750345" y="317220"/>
                    <a:pt x="751974" y="317220"/>
                  </a:cubicBezTo>
                  <a:cubicBezTo>
                    <a:pt x="755231" y="317220"/>
                    <a:pt x="751974" y="317220"/>
                    <a:pt x="755231" y="317220"/>
                  </a:cubicBezTo>
                  <a:cubicBezTo>
                    <a:pt x="755231" y="317220"/>
                    <a:pt x="758488" y="318839"/>
                    <a:pt x="760116" y="318839"/>
                  </a:cubicBezTo>
                  <a:cubicBezTo>
                    <a:pt x="761745" y="318839"/>
                    <a:pt x="761745" y="318839"/>
                    <a:pt x="763373" y="322076"/>
                  </a:cubicBezTo>
                  <a:cubicBezTo>
                    <a:pt x="765002" y="323695"/>
                    <a:pt x="765002" y="322076"/>
                    <a:pt x="765002" y="322076"/>
                  </a:cubicBezTo>
                  <a:cubicBezTo>
                    <a:pt x="765002" y="322076"/>
                    <a:pt x="765002" y="322076"/>
                    <a:pt x="768258" y="320458"/>
                  </a:cubicBezTo>
                  <a:cubicBezTo>
                    <a:pt x="768258" y="320458"/>
                    <a:pt x="769887" y="318839"/>
                    <a:pt x="771515" y="318839"/>
                  </a:cubicBezTo>
                  <a:cubicBezTo>
                    <a:pt x="774772" y="317220"/>
                    <a:pt x="773144" y="318839"/>
                    <a:pt x="776401" y="315602"/>
                  </a:cubicBezTo>
                  <a:cubicBezTo>
                    <a:pt x="779658" y="313983"/>
                    <a:pt x="779658" y="317220"/>
                    <a:pt x="781286" y="317220"/>
                  </a:cubicBezTo>
                  <a:cubicBezTo>
                    <a:pt x="781286" y="315602"/>
                    <a:pt x="786172" y="315602"/>
                    <a:pt x="787800" y="315602"/>
                  </a:cubicBezTo>
                  <a:cubicBezTo>
                    <a:pt x="789429" y="315602"/>
                    <a:pt x="789429" y="318839"/>
                    <a:pt x="789429" y="318839"/>
                  </a:cubicBezTo>
                  <a:cubicBezTo>
                    <a:pt x="789429" y="318839"/>
                    <a:pt x="792686" y="318839"/>
                    <a:pt x="794314" y="318839"/>
                  </a:cubicBezTo>
                  <a:cubicBezTo>
                    <a:pt x="794314" y="318839"/>
                    <a:pt x="797571" y="318839"/>
                    <a:pt x="802456" y="322076"/>
                  </a:cubicBezTo>
                  <a:cubicBezTo>
                    <a:pt x="802456" y="322076"/>
                    <a:pt x="804085" y="323695"/>
                    <a:pt x="805713" y="323695"/>
                  </a:cubicBezTo>
                  <a:cubicBezTo>
                    <a:pt x="805713" y="323695"/>
                    <a:pt x="812227" y="323695"/>
                    <a:pt x="812227" y="323695"/>
                  </a:cubicBezTo>
                  <a:cubicBezTo>
                    <a:pt x="812227" y="323695"/>
                    <a:pt x="813856" y="323695"/>
                    <a:pt x="817113" y="323695"/>
                  </a:cubicBezTo>
                  <a:cubicBezTo>
                    <a:pt x="818741" y="325314"/>
                    <a:pt x="818741" y="325314"/>
                    <a:pt x="820370" y="325314"/>
                  </a:cubicBezTo>
                  <a:cubicBezTo>
                    <a:pt x="821998" y="325314"/>
                    <a:pt x="821998" y="326932"/>
                    <a:pt x="821998" y="330170"/>
                  </a:cubicBezTo>
                  <a:cubicBezTo>
                    <a:pt x="821998" y="330170"/>
                    <a:pt x="825255" y="330170"/>
                    <a:pt x="828512" y="330170"/>
                  </a:cubicBezTo>
                  <a:cubicBezTo>
                    <a:pt x="830140" y="330170"/>
                    <a:pt x="830140" y="331788"/>
                    <a:pt x="831769" y="331788"/>
                  </a:cubicBezTo>
                  <a:cubicBezTo>
                    <a:pt x="833397" y="333407"/>
                    <a:pt x="831769" y="336644"/>
                    <a:pt x="831769" y="338263"/>
                  </a:cubicBezTo>
                  <a:cubicBezTo>
                    <a:pt x="831769" y="339881"/>
                    <a:pt x="830140" y="339881"/>
                    <a:pt x="828512" y="339881"/>
                  </a:cubicBezTo>
                  <a:cubicBezTo>
                    <a:pt x="826883" y="341500"/>
                    <a:pt x="826883" y="344737"/>
                    <a:pt x="826883" y="344737"/>
                  </a:cubicBezTo>
                  <a:cubicBezTo>
                    <a:pt x="828512" y="344737"/>
                    <a:pt x="828512" y="347974"/>
                    <a:pt x="828512" y="347974"/>
                  </a:cubicBezTo>
                  <a:cubicBezTo>
                    <a:pt x="828512" y="347974"/>
                    <a:pt x="833397" y="347974"/>
                    <a:pt x="833397" y="347974"/>
                  </a:cubicBezTo>
                  <a:cubicBezTo>
                    <a:pt x="835026" y="347974"/>
                    <a:pt x="831769" y="351212"/>
                    <a:pt x="831769" y="351212"/>
                  </a:cubicBezTo>
                  <a:cubicBezTo>
                    <a:pt x="830140" y="351212"/>
                    <a:pt x="828512" y="352830"/>
                    <a:pt x="825255" y="351212"/>
                  </a:cubicBezTo>
                  <a:cubicBezTo>
                    <a:pt x="823626" y="351212"/>
                    <a:pt x="823626" y="351212"/>
                    <a:pt x="820370" y="351212"/>
                  </a:cubicBezTo>
                  <a:cubicBezTo>
                    <a:pt x="817113" y="352830"/>
                    <a:pt x="820370" y="354449"/>
                    <a:pt x="820370" y="354449"/>
                  </a:cubicBezTo>
                  <a:cubicBezTo>
                    <a:pt x="820370" y="356068"/>
                    <a:pt x="818741" y="359305"/>
                    <a:pt x="818741" y="360923"/>
                  </a:cubicBezTo>
                  <a:cubicBezTo>
                    <a:pt x="817113" y="362542"/>
                    <a:pt x="818741" y="360923"/>
                    <a:pt x="815484" y="362542"/>
                  </a:cubicBezTo>
                  <a:cubicBezTo>
                    <a:pt x="813856" y="362542"/>
                    <a:pt x="810599" y="362542"/>
                    <a:pt x="808970" y="362542"/>
                  </a:cubicBezTo>
                  <a:cubicBezTo>
                    <a:pt x="805713" y="362542"/>
                    <a:pt x="800828" y="364161"/>
                    <a:pt x="800828" y="364161"/>
                  </a:cubicBezTo>
                  <a:cubicBezTo>
                    <a:pt x="800828" y="364161"/>
                    <a:pt x="800828" y="364161"/>
                    <a:pt x="794314" y="367398"/>
                  </a:cubicBezTo>
                  <a:cubicBezTo>
                    <a:pt x="794314" y="367398"/>
                    <a:pt x="789429" y="367398"/>
                    <a:pt x="784543" y="365779"/>
                  </a:cubicBezTo>
                  <a:cubicBezTo>
                    <a:pt x="784543" y="365779"/>
                    <a:pt x="782915" y="365779"/>
                    <a:pt x="778029" y="364161"/>
                  </a:cubicBezTo>
                  <a:cubicBezTo>
                    <a:pt x="778029" y="364161"/>
                    <a:pt x="774772" y="364161"/>
                    <a:pt x="774772" y="364161"/>
                  </a:cubicBezTo>
                  <a:cubicBezTo>
                    <a:pt x="773144" y="364161"/>
                    <a:pt x="773144" y="362542"/>
                    <a:pt x="766630" y="360923"/>
                  </a:cubicBezTo>
                  <a:cubicBezTo>
                    <a:pt x="766630" y="360923"/>
                    <a:pt x="766630" y="359305"/>
                    <a:pt x="766630" y="357686"/>
                  </a:cubicBezTo>
                  <a:cubicBezTo>
                    <a:pt x="766630" y="356068"/>
                    <a:pt x="766630" y="356068"/>
                    <a:pt x="761745" y="356068"/>
                  </a:cubicBezTo>
                  <a:cubicBezTo>
                    <a:pt x="760116" y="356068"/>
                    <a:pt x="761745" y="357686"/>
                    <a:pt x="761745" y="359305"/>
                  </a:cubicBezTo>
                  <a:cubicBezTo>
                    <a:pt x="763373" y="359305"/>
                    <a:pt x="761745" y="360923"/>
                    <a:pt x="761745" y="362542"/>
                  </a:cubicBezTo>
                  <a:cubicBezTo>
                    <a:pt x="760116" y="362542"/>
                    <a:pt x="756859" y="362542"/>
                    <a:pt x="753602" y="362542"/>
                  </a:cubicBezTo>
                  <a:cubicBezTo>
                    <a:pt x="753602" y="362542"/>
                    <a:pt x="750345" y="364161"/>
                    <a:pt x="748717" y="364161"/>
                  </a:cubicBezTo>
                  <a:cubicBezTo>
                    <a:pt x="748717" y="365779"/>
                    <a:pt x="743831" y="365779"/>
                    <a:pt x="742203" y="365779"/>
                  </a:cubicBezTo>
                  <a:cubicBezTo>
                    <a:pt x="740574" y="365779"/>
                    <a:pt x="740574" y="362542"/>
                    <a:pt x="737317" y="362542"/>
                  </a:cubicBezTo>
                  <a:cubicBezTo>
                    <a:pt x="737317" y="362542"/>
                    <a:pt x="737317" y="362542"/>
                    <a:pt x="734061" y="362542"/>
                  </a:cubicBezTo>
                  <a:cubicBezTo>
                    <a:pt x="734061" y="362542"/>
                    <a:pt x="734061" y="362542"/>
                    <a:pt x="730804" y="364161"/>
                  </a:cubicBezTo>
                  <a:cubicBezTo>
                    <a:pt x="730804" y="364161"/>
                    <a:pt x="729175" y="364161"/>
                    <a:pt x="727547" y="362542"/>
                  </a:cubicBezTo>
                  <a:cubicBezTo>
                    <a:pt x="725918" y="360923"/>
                    <a:pt x="727547" y="362542"/>
                    <a:pt x="724290" y="362542"/>
                  </a:cubicBezTo>
                  <a:cubicBezTo>
                    <a:pt x="722661" y="362542"/>
                    <a:pt x="724290" y="362542"/>
                    <a:pt x="722661" y="364161"/>
                  </a:cubicBezTo>
                  <a:cubicBezTo>
                    <a:pt x="719404" y="365779"/>
                    <a:pt x="719404" y="364161"/>
                    <a:pt x="719404" y="364161"/>
                  </a:cubicBezTo>
                  <a:cubicBezTo>
                    <a:pt x="717776" y="362542"/>
                    <a:pt x="717776" y="362542"/>
                    <a:pt x="716147" y="362542"/>
                  </a:cubicBezTo>
                  <a:cubicBezTo>
                    <a:pt x="716147" y="360923"/>
                    <a:pt x="711262" y="364161"/>
                    <a:pt x="711262" y="364161"/>
                  </a:cubicBezTo>
                  <a:cubicBezTo>
                    <a:pt x="711262" y="364161"/>
                    <a:pt x="711262" y="364161"/>
                    <a:pt x="708005" y="365779"/>
                  </a:cubicBezTo>
                  <a:cubicBezTo>
                    <a:pt x="708005" y="365779"/>
                    <a:pt x="708005" y="365779"/>
                    <a:pt x="703120" y="364161"/>
                  </a:cubicBezTo>
                  <a:cubicBezTo>
                    <a:pt x="703120" y="364161"/>
                    <a:pt x="699863" y="365779"/>
                    <a:pt x="696606" y="364161"/>
                  </a:cubicBezTo>
                  <a:cubicBezTo>
                    <a:pt x="696606" y="364161"/>
                    <a:pt x="694977" y="362542"/>
                    <a:pt x="694977" y="362542"/>
                  </a:cubicBezTo>
                  <a:cubicBezTo>
                    <a:pt x="693349" y="360923"/>
                    <a:pt x="693349" y="362542"/>
                    <a:pt x="691720" y="362542"/>
                  </a:cubicBezTo>
                  <a:cubicBezTo>
                    <a:pt x="690092" y="362542"/>
                    <a:pt x="688463" y="365779"/>
                    <a:pt x="686835" y="365779"/>
                  </a:cubicBezTo>
                  <a:cubicBezTo>
                    <a:pt x="685206" y="365779"/>
                    <a:pt x="680321" y="365779"/>
                    <a:pt x="680321" y="365779"/>
                  </a:cubicBezTo>
                  <a:cubicBezTo>
                    <a:pt x="678693" y="364161"/>
                    <a:pt x="677064" y="365779"/>
                    <a:pt x="677064" y="365779"/>
                  </a:cubicBezTo>
                  <a:cubicBezTo>
                    <a:pt x="675436" y="365779"/>
                    <a:pt x="670550" y="365779"/>
                    <a:pt x="670550" y="365779"/>
                  </a:cubicBezTo>
                  <a:cubicBezTo>
                    <a:pt x="670550" y="365779"/>
                    <a:pt x="670550" y="365779"/>
                    <a:pt x="668922" y="360923"/>
                  </a:cubicBezTo>
                  <a:cubicBezTo>
                    <a:pt x="668922" y="360923"/>
                    <a:pt x="670550" y="356068"/>
                    <a:pt x="668922" y="354449"/>
                  </a:cubicBezTo>
                  <a:cubicBezTo>
                    <a:pt x="668922" y="354449"/>
                    <a:pt x="665665" y="356068"/>
                    <a:pt x="665665" y="356068"/>
                  </a:cubicBezTo>
                  <a:cubicBezTo>
                    <a:pt x="664036" y="356068"/>
                    <a:pt x="662408" y="359305"/>
                    <a:pt x="662408" y="359305"/>
                  </a:cubicBezTo>
                  <a:cubicBezTo>
                    <a:pt x="662408" y="359305"/>
                    <a:pt x="662408" y="359305"/>
                    <a:pt x="655894" y="362542"/>
                  </a:cubicBezTo>
                  <a:cubicBezTo>
                    <a:pt x="655894" y="362542"/>
                    <a:pt x="654265" y="362542"/>
                    <a:pt x="654265" y="362542"/>
                  </a:cubicBezTo>
                  <a:cubicBezTo>
                    <a:pt x="652637" y="362542"/>
                    <a:pt x="651009" y="364161"/>
                    <a:pt x="649380" y="364161"/>
                  </a:cubicBezTo>
                  <a:cubicBezTo>
                    <a:pt x="649380" y="364161"/>
                    <a:pt x="647752" y="364161"/>
                    <a:pt x="646123" y="364161"/>
                  </a:cubicBezTo>
                  <a:cubicBezTo>
                    <a:pt x="644495" y="362542"/>
                    <a:pt x="642866" y="364161"/>
                    <a:pt x="642866" y="364161"/>
                  </a:cubicBezTo>
                  <a:cubicBezTo>
                    <a:pt x="642866" y="364161"/>
                    <a:pt x="642866" y="364161"/>
                    <a:pt x="639609" y="364161"/>
                  </a:cubicBezTo>
                  <a:cubicBezTo>
                    <a:pt x="639609" y="364161"/>
                    <a:pt x="639609" y="364161"/>
                    <a:pt x="634724" y="362542"/>
                  </a:cubicBezTo>
                  <a:cubicBezTo>
                    <a:pt x="634724" y="360923"/>
                    <a:pt x="633095" y="360923"/>
                    <a:pt x="631467" y="360923"/>
                  </a:cubicBezTo>
                  <a:cubicBezTo>
                    <a:pt x="629838" y="359305"/>
                    <a:pt x="628210" y="357686"/>
                    <a:pt x="628210" y="357686"/>
                  </a:cubicBezTo>
                  <a:cubicBezTo>
                    <a:pt x="628210" y="357686"/>
                    <a:pt x="628210" y="357686"/>
                    <a:pt x="628210" y="354449"/>
                  </a:cubicBezTo>
                  <a:cubicBezTo>
                    <a:pt x="628210" y="354449"/>
                    <a:pt x="628210" y="354449"/>
                    <a:pt x="624953" y="354449"/>
                  </a:cubicBezTo>
                  <a:cubicBezTo>
                    <a:pt x="624953" y="354449"/>
                    <a:pt x="624953" y="354449"/>
                    <a:pt x="624953" y="357686"/>
                  </a:cubicBezTo>
                  <a:cubicBezTo>
                    <a:pt x="624953" y="357686"/>
                    <a:pt x="624953" y="360923"/>
                    <a:pt x="621696" y="359305"/>
                  </a:cubicBezTo>
                  <a:cubicBezTo>
                    <a:pt x="620068" y="359305"/>
                    <a:pt x="618439" y="359305"/>
                    <a:pt x="618439" y="359305"/>
                  </a:cubicBezTo>
                  <a:cubicBezTo>
                    <a:pt x="618439" y="359305"/>
                    <a:pt x="615182" y="359305"/>
                    <a:pt x="615182" y="357686"/>
                  </a:cubicBezTo>
                  <a:cubicBezTo>
                    <a:pt x="613554" y="357686"/>
                    <a:pt x="611925" y="356068"/>
                    <a:pt x="611925" y="354449"/>
                  </a:cubicBezTo>
                  <a:cubicBezTo>
                    <a:pt x="610297" y="352830"/>
                    <a:pt x="608668" y="354449"/>
                    <a:pt x="608668" y="354449"/>
                  </a:cubicBezTo>
                  <a:cubicBezTo>
                    <a:pt x="607040" y="352830"/>
                    <a:pt x="605411" y="351212"/>
                    <a:pt x="605411" y="347974"/>
                  </a:cubicBezTo>
                  <a:cubicBezTo>
                    <a:pt x="603783" y="346356"/>
                    <a:pt x="605411" y="346356"/>
                    <a:pt x="605411" y="344737"/>
                  </a:cubicBezTo>
                  <a:cubicBezTo>
                    <a:pt x="603783" y="341500"/>
                    <a:pt x="602154" y="343119"/>
                    <a:pt x="602154" y="339881"/>
                  </a:cubicBezTo>
                  <a:cubicBezTo>
                    <a:pt x="602154" y="338263"/>
                    <a:pt x="602154" y="339881"/>
                    <a:pt x="600526" y="336644"/>
                  </a:cubicBezTo>
                  <a:cubicBezTo>
                    <a:pt x="597269" y="335025"/>
                    <a:pt x="600526" y="333407"/>
                    <a:pt x="600526" y="333407"/>
                  </a:cubicBezTo>
                  <a:cubicBezTo>
                    <a:pt x="600526" y="331788"/>
                    <a:pt x="600526" y="333407"/>
                    <a:pt x="602154" y="330170"/>
                  </a:cubicBezTo>
                  <a:cubicBezTo>
                    <a:pt x="603783" y="326932"/>
                    <a:pt x="603783" y="328551"/>
                    <a:pt x="607040" y="325314"/>
                  </a:cubicBezTo>
                  <a:cubicBezTo>
                    <a:pt x="608668" y="325314"/>
                    <a:pt x="607040" y="323695"/>
                    <a:pt x="605411" y="320458"/>
                  </a:cubicBezTo>
                  <a:cubicBezTo>
                    <a:pt x="605411" y="318839"/>
                    <a:pt x="605411" y="317220"/>
                    <a:pt x="605411" y="317220"/>
                  </a:cubicBezTo>
                  <a:cubicBezTo>
                    <a:pt x="605411" y="315602"/>
                    <a:pt x="602154" y="315602"/>
                    <a:pt x="602154" y="313983"/>
                  </a:cubicBezTo>
                  <a:cubicBezTo>
                    <a:pt x="600526" y="313983"/>
                    <a:pt x="598897" y="313983"/>
                    <a:pt x="598897" y="312365"/>
                  </a:cubicBezTo>
                  <a:cubicBezTo>
                    <a:pt x="597269" y="310746"/>
                    <a:pt x="597269" y="309127"/>
                    <a:pt x="595641" y="309127"/>
                  </a:cubicBezTo>
                  <a:cubicBezTo>
                    <a:pt x="594012" y="307509"/>
                    <a:pt x="594012" y="309127"/>
                    <a:pt x="592384" y="309127"/>
                  </a:cubicBezTo>
                  <a:cubicBezTo>
                    <a:pt x="590755" y="307509"/>
                    <a:pt x="592384" y="307509"/>
                    <a:pt x="589127" y="305890"/>
                  </a:cubicBezTo>
                  <a:cubicBezTo>
                    <a:pt x="587498" y="304271"/>
                    <a:pt x="589127" y="302653"/>
                    <a:pt x="587498" y="301034"/>
                  </a:cubicBezTo>
                  <a:cubicBezTo>
                    <a:pt x="585870" y="301034"/>
                    <a:pt x="585870" y="299416"/>
                    <a:pt x="584241" y="297797"/>
                  </a:cubicBezTo>
                  <a:cubicBezTo>
                    <a:pt x="582613" y="297797"/>
                    <a:pt x="584241" y="297797"/>
                    <a:pt x="584241" y="296178"/>
                  </a:cubicBezTo>
                  <a:cubicBezTo>
                    <a:pt x="584241" y="294560"/>
                    <a:pt x="584241" y="294560"/>
                    <a:pt x="587498" y="291322"/>
                  </a:cubicBezTo>
                  <a:cubicBezTo>
                    <a:pt x="587498" y="291322"/>
                    <a:pt x="589127" y="291322"/>
                    <a:pt x="590755" y="288085"/>
                  </a:cubicBezTo>
                  <a:cubicBezTo>
                    <a:pt x="590755" y="286467"/>
                    <a:pt x="594012" y="288085"/>
                    <a:pt x="595641" y="288085"/>
                  </a:cubicBezTo>
                  <a:cubicBezTo>
                    <a:pt x="595641" y="288085"/>
                    <a:pt x="598897" y="289704"/>
                    <a:pt x="600526" y="288085"/>
                  </a:cubicBezTo>
                  <a:cubicBezTo>
                    <a:pt x="602154" y="288085"/>
                    <a:pt x="602154" y="286467"/>
                    <a:pt x="603783" y="286467"/>
                  </a:cubicBezTo>
                  <a:cubicBezTo>
                    <a:pt x="605411" y="286467"/>
                    <a:pt x="610297" y="286467"/>
                    <a:pt x="613554" y="284848"/>
                  </a:cubicBezTo>
                  <a:close/>
                  <a:moveTo>
                    <a:pt x="471065" y="282116"/>
                  </a:moveTo>
                  <a:cubicBezTo>
                    <a:pt x="472488" y="281710"/>
                    <a:pt x="473707" y="281710"/>
                    <a:pt x="473707" y="283335"/>
                  </a:cubicBezTo>
                  <a:cubicBezTo>
                    <a:pt x="473707" y="286584"/>
                    <a:pt x="473707" y="288208"/>
                    <a:pt x="473707" y="289832"/>
                  </a:cubicBezTo>
                  <a:cubicBezTo>
                    <a:pt x="473707" y="291457"/>
                    <a:pt x="476958" y="289832"/>
                    <a:pt x="476958" y="291457"/>
                  </a:cubicBezTo>
                  <a:cubicBezTo>
                    <a:pt x="478584" y="291457"/>
                    <a:pt x="483461" y="289832"/>
                    <a:pt x="483461" y="289832"/>
                  </a:cubicBezTo>
                  <a:cubicBezTo>
                    <a:pt x="483461" y="289832"/>
                    <a:pt x="485087" y="288208"/>
                    <a:pt x="486713" y="288208"/>
                  </a:cubicBezTo>
                  <a:cubicBezTo>
                    <a:pt x="489964" y="286584"/>
                    <a:pt x="493216" y="284959"/>
                    <a:pt x="494842" y="286584"/>
                  </a:cubicBezTo>
                  <a:cubicBezTo>
                    <a:pt x="496467" y="289832"/>
                    <a:pt x="499719" y="289832"/>
                    <a:pt x="499719" y="289832"/>
                  </a:cubicBezTo>
                  <a:cubicBezTo>
                    <a:pt x="502970" y="293081"/>
                    <a:pt x="507848" y="289832"/>
                    <a:pt x="507848" y="293081"/>
                  </a:cubicBezTo>
                  <a:cubicBezTo>
                    <a:pt x="506222" y="294706"/>
                    <a:pt x="506222" y="294706"/>
                    <a:pt x="506222" y="296330"/>
                  </a:cubicBezTo>
                  <a:cubicBezTo>
                    <a:pt x="506222" y="297955"/>
                    <a:pt x="504596" y="297955"/>
                    <a:pt x="506222" y="299579"/>
                  </a:cubicBezTo>
                  <a:cubicBezTo>
                    <a:pt x="507848" y="302828"/>
                    <a:pt x="507848" y="299579"/>
                    <a:pt x="507848" y="302828"/>
                  </a:cubicBezTo>
                  <a:cubicBezTo>
                    <a:pt x="507848" y="306077"/>
                    <a:pt x="507848" y="307701"/>
                    <a:pt x="507848" y="310950"/>
                  </a:cubicBezTo>
                  <a:cubicBezTo>
                    <a:pt x="506222" y="314199"/>
                    <a:pt x="507848" y="312574"/>
                    <a:pt x="506222" y="314199"/>
                  </a:cubicBezTo>
                  <a:cubicBezTo>
                    <a:pt x="506222" y="315823"/>
                    <a:pt x="507848" y="315823"/>
                    <a:pt x="507848" y="317448"/>
                  </a:cubicBezTo>
                  <a:cubicBezTo>
                    <a:pt x="509473" y="320696"/>
                    <a:pt x="507848" y="317448"/>
                    <a:pt x="509473" y="320696"/>
                  </a:cubicBezTo>
                  <a:cubicBezTo>
                    <a:pt x="509473" y="320696"/>
                    <a:pt x="509473" y="320696"/>
                    <a:pt x="509473" y="322321"/>
                  </a:cubicBezTo>
                  <a:cubicBezTo>
                    <a:pt x="512725" y="325570"/>
                    <a:pt x="514351" y="323945"/>
                    <a:pt x="512725" y="325570"/>
                  </a:cubicBezTo>
                  <a:cubicBezTo>
                    <a:pt x="511099" y="327194"/>
                    <a:pt x="509473" y="325570"/>
                    <a:pt x="511099" y="328818"/>
                  </a:cubicBezTo>
                  <a:cubicBezTo>
                    <a:pt x="512725" y="332067"/>
                    <a:pt x="512725" y="332067"/>
                    <a:pt x="512725" y="333692"/>
                  </a:cubicBezTo>
                  <a:cubicBezTo>
                    <a:pt x="511099" y="335316"/>
                    <a:pt x="507848" y="335316"/>
                    <a:pt x="507848" y="333692"/>
                  </a:cubicBezTo>
                  <a:cubicBezTo>
                    <a:pt x="506222" y="332067"/>
                    <a:pt x="506222" y="330443"/>
                    <a:pt x="506222" y="330443"/>
                  </a:cubicBezTo>
                  <a:cubicBezTo>
                    <a:pt x="501345" y="332067"/>
                    <a:pt x="501345" y="325570"/>
                    <a:pt x="501345" y="332067"/>
                  </a:cubicBezTo>
                  <a:cubicBezTo>
                    <a:pt x="501345" y="336941"/>
                    <a:pt x="499719" y="336941"/>
                    <a:pt x="501345" y="336941"/>
                  </a:cubicBezTo>
                  <a:cubicBezTo>
                    <a:pt x="504596" y="338565"/>
                    <a:pt x="504596" y="335316"/>
                    <a:pt x="506222" y="336941"/>
                  </a:cubicBezTo>
                  <a:cubicBezTo>
                    <a:pt x="506222" y="340189"/>
                    <a:pt x="507848" y="335316"/>
                    <a:pt x="506222" y="340189"/>
                  </a:cubicBezTo>
                  <a:cubicBezTo>
                    <a:pt x="504596" y="345063"/>
                    <a:pt x="502970" y="345063"/>
                    <a:pt x="501345" y="345063"/>
                  </a:cubicBezTo>
                  <a:cubicBezTo>
                    <a:pt x="499719" y="346687"/>
                    <a:pt x="498093" y="346687"/>
                    <a:pt x="498093" y="348312"/>
                  </a:cubicBezTo>
                  <a:cubicBezTo>
                    <a:pt x="496467" y="349936"/>
                    <a:pt x="491590" y="349936"/>
                    <a:pt x="491590" y="349936"/>
                  </a:cubicBezTo>
                  <a:cubicBezTo>
                    <a:pt x="491590" y="349936"/>
                    <a:pt x="489964" y="348312"/>
                    <a:pt x="488339" y="348312"/>
                  </a:cubicBezTo>
                  <a:cubicBezTo>
                    <a:pt x="486713" y="348312"/>
                    <a:pt x="486713" y="348312"/>
                    <a:pt x="485087" y="348312"/>
                  </a:cubicBezTo>
                  <a:cubicBezTo>
                    <a:pt x="481836" y="348312"/>
                    <a:pt x="481836" y="346687"/>
                    <a:pt x="480210" y="348312"/>
                  </a:cubicBezTo>
                  <a:cubicBezTo>
                    <a:pt x="478584" y="348312"/>
                    <a:pt x="476958" y="346687"/>
                    <a:pt x="475333" y="348312"/>
                  </a:cubicBezTo>
                  <a:cubicBezTo>
                    <a:pt x="475333" y="348312"/>
                    <a:pt x="475333" y="348312"/>
                    <a:pt x="472081" y="349936"/>
                  </a:cubicBezTo>
                  <a:cubicBezTo>
                    <a:pt x="468830" y="349936"/>
                    <a:pt x="457449" y="348312"/>
                    <a:pt x="457449" y="348312"/>
                  </a:cubicBezTo>
                  <a:cubicBezTo>
                    <a:pt x="457449" y="348312"/>
                    <a:pt x="457449" y="348312"/>
                    <a:pt x="455823" y="341814"/>
                  </a:cubicBezTo>
                  <a:cubicBezTo>
                    <a:pt x="455823" y="341814"/>
                    <a:pt x="457449" y="338565"/>
                    <a:pt x="455823" y="336941"/>
                  </a:cubicBezTo>
                  <a:cubicBezTo>
                    <a:pt x="455823" y="336941"/>
                    <a:pt x="452572" y="332067"/>
                    <a:pt x="452572" y="332067"/>
                  </a:cubicBezTo>
                  <a:cubicBezTo>
                    <a:pt x="452572" y="332067"/>
                    <a:pt x="452572" y="332067"/>
                    <a:pt x="455823" y="328818"/>
                  </a:cubicBezTo>
                  <a:cubicBezTo>
                    <a:pt x="455823" y="328818"/>
                    <a:pt x="459075" y="325570"/>
                    <a:pt x="460701" y="327194"/>
                  </a:cubicBezTo>
                  <a:cubicBezTo>
                    <a:pt x="460701" y="327194"/>
                    <a:pt x="465578" y="322321"/>
                    <a:pt x="462326" y="323945"/>
                  </a:cubicBezTo>
                  <a:cubicBezTo>
                    <a:pt x="459075" y="325570"/>
                    <a:pt x="455823" y="323945"/>
                    <a:pt x="455823" y="323945"/>
                  </a:cubicBezTo>
                  <a:cubicBezTo>
                    <a:pt x="454198" y="325570"/>
                    <a:pt x="450946" y="325570"/>
                    <a:pt x="450946" y="325570"/>
                  </a:cubicBezTo>
                  <a:cubicBezTo>
                    <a:pt x="450946" y="327194"/>
                    <a:pt x="449320" y="327194"/>
                    <a:pt x="447695" y="328818"/>
                  </a:cubicBezTo>
                  <a:cubicBezTo>
                    <a:pt x="446069" y="330443"/>
                    <a:pt x="446069" y="327194"/>
                    <a:pt x="442817" y="328818"/>
                  </a:cubicBezTo>
                  <a:cubicBezTo>
                    <a:pt x="439566" y="328818"/>
                    <a:pt x="436314" y="328818"/>
                    <a:pt x="436314" y="328818"/>
                  </a:cubicBezTo>
                  <a:cubicBezTo>
                    <a:pt x="431437" y="325570"/>
                    <a:pt x="434689" y="325570"/>
                    <a:pt x="429811" y="325570"/>
                  </a:cubicBezTo>
                  <a:cubicBezTo>
                    <a:pt x="426560" y="327194"/>
                    <a:pt x="426560" y="327194"/>
                    <a:pt x="424934" y="328818"/>
                  </a:cubicBezTo>
                  <a:cubicBezTo>
                    <a:pt x="423308" y="330443"/>
                    <a:pt x="426560" y="330443"/>
                    <a:pt x="421682" y="330443"/>
                  </a:cubicBezTo>
                  <a:cubicBezTo>
                    <a:pt x="415179" y="328818"/>
                    <a:pt x="411928" y="330443"/>
                    <a:pt x="413554" y="327194"/>
                  </a:cubicBezTo>
                  <a:cubicBezTo>
                    <a:pt x="413554" y="323945"/>
                    <a:pt x="413554" y="325570"/>
                    <a:pt x="413554" y="323945"/>
                  </a:cubicBezTo>
                  <a:cubicBezTo>
                    <a:pt x="415179" y="322321"/>
                    <a:pt x="415179" y="320696"/>
                    <a:pt x="415179" y="320696"/>
                  </a:cubicBezTo>
                  <a:cubicBezTo>
                    <a:pt x="415179" y="320696"/>
                    <a:pt x="415179" y="320696"/>
                    <a:pt x="411928" y="319072"/>
                  </a:cubicBezTo>
                  <a:cubicBezTo>
                    <a:pt x="411928" y="319072"/>
                    <a:pt x="408676" y="319072"/>
                    <a:pt x="408676" y="319072"/>
                  </a:cubicBezTo>
                  <a:cubicBezTo>
                    <a:pt x="408676" y="319072"/>
                    <a:pt x="408676" y="319072"/>
                    <a:pt x="403799" y="319072"/>
                  </a:cubicBezTo>
                  <a:cubicBezTo>
                    <a:pt x="403799" y="319072"/>
                    <a:pt x="400548" y="317448"/>
                    <a:pt x="400548" y="315823"/>
                  </a:cubicBezTo>
                  <a:cubicBezTo>
                    <a:pt x="400548" y="314199"/>
                    <a:pt x="397296" y="317448"/>
                    <a:pt x="397296" y="317448"/>
                  </a:cubicBezTo>
                  <a:cubicBezTo>
                    <a:pt x="397296" y="317448"/>
                    <a:pt x="395670" y="314199"/>
                    <a:pt x="395670" y="312574"/>
                  </a:cubicBezTo>
                  <a:cubicBezTo>
                    <a:pt x="395670" y="312574"/>
                    <a:pt x="397296" y="309325"/>
                    <a:pt x="395670" y="309325"/>
                  </a:cubicBezTo>
                  <a:cubicBezTo>
                    <a:pt x="394045" y="310950"/>
                    <a:pt x="387542" y="310950"/>
                    <a:pt x="387542" y="310950"/>
                  </a:cubicBezTo>
                  <a:cubicBezTo>
                    <a:pt x="385916" y="310950"/>
                    <a:pt x="381039" y="314199"/>
                    <a:pt x="384290" y="307701"/>
                  </a:cubicBezTo>
                  <a:cubicBezTo>
                    <a:pt x="385916" y="301203"/>
                    <a:pt x="387542" y="301203"/>
                    <a:pt x="385916" y="299579"/>
                  </a:cubicBezTo>
                  <a:cubicBezTo>
                    <a:pt x="384290" y="297955"/>
                    <a:pt x="381039" y="297955"/>
                    <a:pt x="381039" y="294706"/>
                  </a:cubicBezTo>
                  <a:cubicBezTo>
                    <a:pt x="381039" y="291457"/>
                    <a:pt x="379413" y="289832"/>
                    <a:pt x="381039" y="288208"/>
                  </a:cubicBezTo>
                  <a:cubicBezTo>
                    <a:pt x="381039" y="286584"/>
                    <a:pt x="395670" y="286584"/>
                    <a:pt x="397296" y="288208"/>
                  </a:cubicBezTo>
                  <a:cubicBezTo>
                    <a:pt x="400548" y="291457"/>
                    <a:pt x="402173" y="291457"/>
                    <a:pt x="403799" y="293081"/>
                  </a:cubicBezTo>
                  <a:cubicBezTo>
                    <a:pt x="403799" y="293081"/>
                    <a:pt x="407051" y="291457"/>
                    <a:pt x="407051" y="294706"/>
                  </a:cubicBezTo>
                  <a:cubicBezTo>
                    <a:pt x="407051" y="296330"/>
                    <a:pt x="407051" y="296330"/>
                    <a:pt x="408676" y="297955"/>
                  </a:cubicBezTo>
                  <a:cubicBezTo>
                    <a:pt x="410302" y="297955"/>
                    <a:pt x="413554" y="297955"/>
                    <a:pt x="415179" y="299579"/>
                  </a:cubicBezTo>
                  <a:cubicBezTo>
                    <a:pt x="416805" y="302828"/>
                    <a:pt x="415179" y="302828"/>
                    <a:pt x="416805" y="304452"/>
                  </a:cubicBezTo>
                  <a:cubicBezTo>
                    <a:pt x="420057" y="307701"/>
                    <a:pt x="418431" y="304452"/>
                    <a:pt x="420057" y="307701"/>
                  </a:cubicBezTo>
                  <a:cubicBezTo>
                    <a:pt x="420057" y="309325"/>
                    <a:pt x="420057" y="306077"/>
                    <a:pt x="420057" y="309325"/>
                  </a:cubicBezTo>
                  <a:cubicBezTo>
                    <a:pt x="421682" y="312574"/>
                    <a:pt x="423308" y="309325"/>
                    <a:pt x="423308" y="310950"/>
                  </a:cubicBezTo>
                  <a:cubicBezTo>
                    <a:pt x="424934" y="312574"/>
                    <a:pt x="429811" y="310950"/>
                    <a:pt x="429811" y="310950"/>
                  </a:cubicBezTo>
                  <a:cubicBezTo>
                    <a:pt x="429811" y="310950"/>
                    <a:pt x="428186" y="314199"/>
                    <a:pt x="429811" y="314199"/>
                  </a:cubicBezTo>
                  <a:cubicBezTo>
                    <a:pt x="433063" y="317448"/>
                    <a:pt x="433063" y="315823"/>
                    <a:pt x="434689" y="317448"/>
                  </a:cubicBezTo>
                  <a:cubicBezTo>
                    <a:pt x="434689" y="319072"/>
                    <a:pt x="434689" y="317448"/>
                    <a:pt x="436314" y="319072"/>
                  </a:cubicBezTo>
                  <a:cubicBezTo>
                    <a:pt x="437940" y="320696"/>
                    <a:pt x="439566" y="319072"/>
                    <a:pt x="439566" y="319072"/>
                  </a:cubicBezTo>
                  <a:cubicBezTo>
                    <a:pt x="439566" y="319072"/>
                    <a:pt x="444443" y="320696"/>
                    <a:pt x="444443" y="319072"/>
                  </a:cubicBezTo>
                  <a:cubicBezTo>
                    <a:pt x="444443" y="319072"/>
                    <a:pt x="437940" y="315823"/>
                    <a:pt x="437940" y="315823"/>
                  </a:cubicBezTo>
                  <a:cubicBezTo>
                    <a:pt x="437940" y="314199"/>
                    <a:pt x="436314" y="310950"/>
                    <a:pt x="436314" y="310950"/>
                  </a:cubicBezTo>
                  <a:cubicBezTo>
                    <a:pt x="436314" y="310950"/>
                    <a:pt x="434689" y="310950"/>
                    <a:pt x="433063" y="310950"/>
                  </a:cubicBezTo>
                  <a:cubicBezTo>
                    <a:pt x="431437" y="310950"/>
                    <a:pt x="431437" y="309325"/>
                    <a:pt x="429811" y="307701"/>
                  </a:cubicBezTo>
                  <a:cubicBezTo>
                    <a:pt x="426560" y="306077"/>
                    <a:pt x="423308" y="304452"/>
                    <a:pt x="423308" y="302828"/>
                  </a:cubicBezTo>
                  <a:cubicBezTo>
                    <a:pt x="426560" y="299579"/>
                    <a:pt x="424934" y="297955"/>
                    <a:pt x="426560" y="296330"/>
                  </a:cubicBezTo>
                  <a:cubicBezTo>
                    <a:pt x="428186" y="294706"/>
                    <a:pt x="429811" y="293081"/>
                    <a:pt x="431437" y="294706"/>
                  </a:cubicBezTo>
                  <a:cubicBezTo>
                    <a:pt x="433063" y="294706"/>
                    <a:pt x="434689" y="296330"/>
                    <a:pt x="436314" y="296330"/>
                  </a:cubicBezTo>
                  <a:cubicBezTo>
                    <a:pt x="437940" y="297955"/>
                    <a:pt x="439566" y="293081"/>
                    <a:pt x="442817" y="297955"/>
                  </a:cubicBezTo>
                  <a:cubicBezTo>
                    <a:pt x="444443" y="301203"/>
                    <a:pt x="447695" y="301203"/>
                    <a:pt x="447695" y="302828"/>
                  </a:cubicBezTo>
                  <a:cubicBezTo>
                    <a:pt x="447695" y="304452"/>
                    <a:pt x="452572" y="304452"/>
                    <a:pt x="452572" y="306077"/>
                  </a:cubicBezTo>
                  <a:cubicBezTo>
                    <a:pt x="452572" y="307701"/>
                    <a:pt x="457449" y="307701"/>
                    <a:pt x="457449" y="307701"/>
                  </a:cubicBezTo>
                  <a:cubicBezTo>
                    <a:pt x="457449" y="309325"/>
                    <a:pt x="459075" y="309325"/>
                    <a:pt x="460701" y="310950"/>
                  </a:cubicBezTo>
                  <a:cubicBezTo>
                    <a:pt x="465578" y="312574"/>
                    <a:pt x="467204" y="312574"/>
                    <a:pt x="467204" y="312574"/>
                  </a:cubicBezTo>
                  <a:cubicBezTo>
                    <a:pt x="467204" y="312574"/>
                    <a:pt x="467204" y="312574"/>
                    <a:pt x="467204" y="310950"/>
                  </a:cubicBezTo>
                  <a:cubicBezTo>
                    <a:pt x="467204" y="310950"/>
                    <a:pt x="463952" y="310950"/>
                    <a:pt x="463952" y="307701"/>
                  </a:cubicBezTo>
                  <a:cubicBezTo>
                    <a:pt x="463952" y="304452"/>
                    <a:pt x="460701" y="304452"/>
                    <a:pt x="460701" y="302828"/>
                  </a:cubicBezTo>
                  <a:cubicBezTo>
                    <a:pt x="460701" y="301203"/>
                    <a:pt x="459075" y="299579"/>
                    <a:pt x="457449" y="299579"/>
                  </a:cubicBezTo>
                  <a:cubicBezTo>
                    <a:pt x="455823" y="299579"/>
                    <a:pt x="454198" y="299579"/>
                    <a:pt x="452572" y="297955"/>
                  </a:cubicBezTo>
                  <a:cubicBezTo>
                    <a:pt x="450946" y="297955"/>
                    <a:pt x="447695" y="299579"/>
                    <a:pt x="447695" y="297955"/>
                  </a:cubicBezTo>
                  <a:cubicBezTo>
                    <a:pt x="449320" y="294706"/>
                    <a:pt x="447695" y="294706"/>
                    <a:pt x="447695" y="293081"/>
                  </a:cubicBezTo>
                  <a:cubicBezTo>
                    <a:pt x="446069" y="291457"/>
                    <a:pt x="444443" y="291457"/>
                    <a:pt x="442817" y="291457"/>
                  </a:cubicBezTo>
                  <a:cubicBezTo>
                    <a:pt x="442817" y="291457"/>
                    <a:pt x="439566" y="291457"/>
                    <a:pt x="437940" y="291457"/>
                  </a:cubicBezTo>
                  <a:cubicBezTo>
                    <a:pt x="436314" y="291457"/>
                    <a:pt x="439566" y="284959"/>
                    <a:pt x="441192" y="284959"/>
                  </a:cubicBezTo>
                  <a:cubicBezTo>
                    <a:pt x="442817" y="286584"/>
                    <a:pt x="447695" y="283335"/>
                    <a:pt x="449320" y="283335"/>
                  </a:cubicBezTo>
                  <a:cubicBezTo>
                    <a:pt x="450946" y="284959"/>
                    <a:pt x="447695" y="288208"/>
                    <a:pt x="449320" y="288208"/>
                  </a:cubicBezTo>
                  <a:cubicBezTo>
                    <a:pt x="452572" y="288208"/>
                    <a:pt x="457449" y="283335"/>
                    <a:pt x="457449" y="283335"/>
                  </a:cubicBezTo>
                  <a:cubicBezTo>
                    <a:pt x="460701" y="283335"/>
                    <a:pt x="460701" y="284959"/>
                    <a:pt x="460701" y="286584"/>
                  </a:cubicBezTo>
                  <a:cubicBezTo>
                    <a:pt x="462326" y="288208"/>
                    <a:pt x="465578" y="286584"/>
                    <a:pt x="465578" y="286584"/>
                  </a:cubicBezTo>
                  <a:cubicBezTo>
                    <a:pt x="465578" y="286584"/>
                    <a:pt x="465578" y="281710"/>
                    <a:pt x="467204" y="283335"/>
                  </a:cubicBezTo>
                  <a:cubicBezTo>
                    <a:pt x="468017" y="283335"/>
                    <a:pt x="469643" y="282523"/>
                    <a:pt x="471065" y="282116"/>
                  </a:cubicBezTo>
                  <a:close/>
                  <a:moveTo>
                    <a:pt x="301777" y="280114"/>
                  </a:moveTo>
                  <a:cubicBezTo>
                    <a:pt x="305022" y="280114"/>
                    <a:pt x="305022" y="280114"/>
                    <a:pt x="308267" y="280114"/>
                  </a:cubicBezTo>
                  <a:cubicBezTo>
                    <a:pt x="311512" y="280114"/>
                    <a:pt x="311512" y="278498"/>
                    <a:pt x="311512" y="281730"/>
                  </a:cubicBezTo>
                  <a:cubicBezTo>
                    <a:pt x="313135" y="286577"/>
                    <a:pt x="313135" y="286577"/>
                    <a:pt x="313135" y="289809"/>
                  </a:cubicBezTo>
                  <a:cubicBezTo>
                    <a:pt x="313135" y="296272"/>
                    <a:pt x="314758" y="294657"/>
                    <a:pt x="314758" y="297888"/>
                  </a:cubicBezTo>
                  <a:cubicBezTo>
                    <a:pt x="318003" y="302736"/>
                    <a:pt x="318003" y="301120"/>
                    <a:pt x="318003" y="304352"/>
                  </a:cubicBezTo>
                  <a:cubicBezTo>
                    <a:pt x="316380" y="305968"/>
                    <a:pt x="314758" y="304352"/>
                    <a:pt x="316380" y="305968"/>
                  </a:cubicBezTo>
                  <a:cubicBezTo>
                    <a:pt x="318003" y="309199"/>
                    <a:pt x="324493" y="307583"/>
                    <a:pt x="326115" y="309199"/>
                  </a:cubicBezTo>
                  <a:cubicBezTo>
                    <a:pt x="327738" y="310815"/>
                    <a:pt x="330983" y="309199"/>
                    <a:pt x="327738" y="312431"/>
                  </a:cubicBezTo>
                  <a:cubicBezTo>
                    <a:pt x="324493" y="315663"/>
                    <a:pt x="321248" y="315663"/>
                    <a:pt x="322870" y="315663"/>
                  </a:cubicBezTo>
                  <a:cubicBezTo>
                    <a:pt x="326115" y="315663"/>
                    <a:pt x="330983" y="314047"/>
                    <a:pt x="330983" y="314047"/>
                  </a:cubicBezTo>
                  <a:cubicBezTo>
                    <a:pt x="332605" y="314047"/>
                    <a:pt x="335850" y="312431"/>
                    <a:pt x="337473" y="314047"/>
                  </a:cubicBezTo>
                  <a:cubicBezTo>
                    <a:pt x="337473" y="314047"/>
                    <a:pt x="340718" y="315663"/>
                    <a:pt x="342340" y="317279"/>
                  </a:cubicBezTo>
                  <a:cubicBezTo>
                    <a:pt x="342340" y="318894"/>
                    <a:pt x="343963" y="314047"/>
                    <a:pt x="343963" y="312431"/>
                  </a:cubicBezTo>
                  <a:cubicBezTo>
                    <a:pt x="345585" y="312431"/>
                    <a:pt x="345585" y="310815"/>
                    <a:pt x="347208" y="310815"/>
                  </a:cubicBezTo>
                  <a:cubicBezTo>
                    <a:pt x="347208" y="310815"/>
                    <a:pt x="356943" y="309199"/>
                    <a:pt x="356943" y="309199"/>
                  </a:cubicBezTo>
                  <a:cubicBezTo>
                    <a:pt x="358566" y="310815"/>
                    <a:pt x="365056" y="310815"/>
                    <a:pt x="366678" y="312431"/>
                  </a:cubicBezTo>
                  <a:cubicBezTo>
                    <a:pt x="366678" y="314047"/>
                    <a:pt x="368301" y="314047"/>
                    <a:pt x="368301" y="317279"/>
                  </a:cubicBezTo>
                  <a:cubicBezTo>
                    <a:pt x="368301" y="320510"/>
                    <a:pt x="368301" y="318894"/>
                    <a:pt x="368301" y="322126"/>
                  </a:cubicBezTo>
                  <a:cubicBezTo>
                    <a:pt x="366678" y="325358"/>
                    <a:pt x="366678" y="323742"/>
                    <a:pt x="365056" y="325358"/>
                  </a:cubicBezTo>
                  <a:cubicBezTo>
                    <a:pt x="365056" y="328590"/>
                    <a:pt x="365056" y="322126"/>
                    <a:pt x="365056" y="328590"/>
                  </a:cubicBezTo>
                  <a:cubicBezTo>
                    <a:pt x="363433" y="333437"/>
                    <a:pt x="363433" y="336669"/>
                    <a:pt x="361811" y="336669"/>
                  </a:cubicBezTo>
                  <a:cubicBezTo>
                    <a:pt x="356943" y="339901"/>
                    <a:pt x="356943" y="336669"/>
                    <a:pt x="356943" y="339901"/>
                  </a:cubicBezTo>
                  <a:cubicBezTo>
                    <a:pt x="358566" y="343132"/>
                    <a:pt x="361811" y="343132"/>
                    <a:pt x="356943" y="344748"/>
                  </a:cubicBezTo>
                  <a:cubicBezTo>
                    <a:pt x="353698" y="346364"/>
                    <a:pt x="352076" y="346364"/>
                    <a:pt x="352076" y="346364"/>
                  </a:cubicBezTo>
                  <a:cubicBezTo>
                    <a:pt x="352076" y="347980"/>
                    <a:pt x="348830" y="347980"/>
                    <a:pt x="347208" y="349596"/>
                  </a:cubicBezTo>
                  <a:cubicBezTo>
                    <a:pt x="345585" y="351212"/>
                    <a:pt x="343963" y="349596"/>
                    <a:pt x="342340" y="349596"/>
                  </a:cubicBezTo>
                  <a:cubicBezTo>
                    <a:pt x="340718" y="349596"/>
                    <a:pt x="339095" y="349596"/>
                    <a:pt x="339095" y="351212"/>
                  </a:cubicBezTo>
                  <a:cubicBezTo>
                    <a:pt x="337473" y="351212"/>
                    <a:pt x="337473" y="351212"/>
                    <a:pt x="334228" y="351212"/>
                  </a:cubicBezTo>
                  <a:cubicBezTo>
                    <a:pt x="330983" y="351212"/>
                    <a:pt x="329360" y="352827"/>
                    <a:pt x="329360" y="349596"/>
                  </a:cubicBezTo>
                  <a:cubicBezTo>
                    <a:pt x="329360" y="347980"/>
                    <a:pt x="329360" y="346364"/>
                    <a:pt x="327738" y="346364"/>
                  </a:cubicBezTo>
                  <a:cubicBezTo>
                    <a:pt x="326115" y="346364"/>
                    <a:pt x="324493" y="344748"/>
                    <a:pt x="322870" y="347980"/>
                  </a:cubicBezTo>
                  <a:cubicBezTo>
                    <a:pt x="321248" y="349596"/>
                    <a:pt x="319625" y="351212"/>
                    <a:pt x="319625" y="351212"/>
                  </a:cubicBezTo>
                  <a:cubicBezTo>
                    <a:pt x="319625" y="351212"/>
                    <a:pt x="316380" y="349596"/>
                    <a:pt x="316380" y="349596"/>
                  </a:cubicBezTo>
                  <a:cubicBezTo>
                    <a:pt x="314758" y="349596"/>
                    <a:pt x="311512" y="347980"/>
                    <a:pt x="311512" y="347980"/>
                  </a:cubicBezTo>
                  <a:cubicBezTo>
                    <a:pt x="306645" y="347980"/>
                    <a:pt x="301777" y="347980"/>
                    <a:pt x="301777" y="349596"/>
                  </a:cubicBezTo>
                  <a:cubicBezTo>
                    <a:pt x="301777" y="349596"/>
                    <a:pt x="303400" y="346364"/>
                    <a:pt x="298532" y="349596"/>
                  </a:cubicBezTo>
                  <a:cubicBezTo>
                    <a:pt x="293665" y="354443"/>
                    <a:pt x="293665" y="352827"/>
                    <a:pt x="292042" y="354443"/>
                  </a:cubicBezTo>
                  <a:cubicBezTo>
                    <a:pt x="290420" y="354443"/>
                    <a:pt x="293665" y="352827"/>
                    <a:pt x="288797" y="354443"/>
                  </a:cubicBezTo>
                  <a:cubicBezTo>
                    <a:pt x="282307" y="354443"/>
                    <a:pt x="280685" y="356059"/>
                    <a:pt x="280685" y="356059"/>
                  </a:cubicBezTo>
                  <a:cubicBezTo>
                    <a:pt x="280685" y="356059"/>
                    <a:pt x="282307" y="354443"/>
                    <a:pt x="280685" y="354443"/>
                  </a:cubicBezTo>
                  <a:cubicBezTo>
                    <a:pt x="277440" y="356059"/>
                    <a:pt x="279062" y="354443"/>
                    <a:pt x="279062" y="354443"/>
                  </a:cubicBezTo>
                  <a:cubicBezTo>
                    <a:pt x="279062" y="354443"/>
                    <a:pt x="279062" y="354443"/>
                    <a:pt x="272572" y="357675"/>
                  </a:cubicBezTo>
                  <a:cubicBezTo>
                    <a:pt x="272572" y="357675"/>
                    <a:pt x="270949" y="357675"/>
                    <a:pt x="269327" y="359291"/>
                  </a:cubicBezTo>
                  <a:cubicBezTo>
                    <a:pt x="267704" y="360907"/>
                    <a:pt x="262837" y="364138"/>
                    <a:pt x="256347" y="364138"/>
                  </a:cubicBezTo>
                  <a:cubicBezTo>
                    <a:pt x="251479" y="365754"/>
                    <a:pt x="243367" y="367370"/>
                    <a:pt x="241744" y="367370"/>
                  </a:cubicBezTo>
                  <a:cubicBezTo>
                    <a:pt x="240122" y="367370"/>
                    <a:pt x="235254" y="368986"/>
                    <a:pt x="232009" y="368986"/>
                  </a:cubicBezTo>
                  <a:cubicBezTo>
                    <a:pt x="228764" y="368986"/>
                    <a:pt x="225519" y="368986"/>
                    <a:pt x="222274" y="367370"/>
                  </a:cubicBezTo>
                  <a:cubicBezTo>
                    <a:pt x="220651" y="365754"/>
                    <a:pt x="215784" y="364138"/>
                    <a:pt x="214161" y="364138"/>
                  </a:cubicBezTo>
                  <a:cubicBezTo>
                    <a:pt x="210916" y="364138"/>
                    <a:pt x="209294" y="362523"/>
                    <a:pt x="209294" y="360907"/>
                  </a:cubicBezTo>
                  <a:cubicBezTo>
                    <a:pt x="207671" y="360907"/>
                    <a:pt x="199559" y="360907"/>
                    <a:pt x="207671" y="357675"/>
                  </a:cubicBezTo>
                  <a:cubicBezTo>
                    <a:pt x="215784" y="354443"/>
                    <a:pt x="217406" y="352827"/>
                    <a:pt x="220651" y="352827"/>
                  </a:cubicBezTo>
                  <a:cubicBezTo>
                    <a:pt x="222274" y="352827"/>
                    <a:pt x="225519" y="351212"/>
                    <a:pt x="225519" y="351212"/>
                  </a:cubicBezTo>
                  <a:cubicBezTo>
                    <a:pt x="227141" y="351212"/>
                    <a:pt x="230386" y="347980"/>
                    <a:pt x="232009" y="347980"/>
                  </a:cubicBezTo>
                  <a:cubicBezTo>
                    <a:pt x="233632" y="347980"/>
                    <a:pt x="238499" y="346364"/>
                    <a:pt x="238499" y="346364"/>
                  </a:cubicBezTo>
                  <a:cubicBezTo>
                    <a:pt x="238499" y="346364"/>
                    <a:pt x="249857" y="346364"/>
                    <a:pt x="249857" y="346364"/>
                  </a:cubicBezTo>
                  <a:cubicBezTo>
                    <a:pt x="251479" y="346364"/>
                    <a:pt x="256347" y="344748"/>
                    <a:pt x="257969" y="344748"/>
                  </a:cubicBezTo>
                  <a:cubicBezTo>
                    <a:pt x="257969" y="344748"/>
                    <a:pt x="259592" y="343132"/>
                    <a:pt x="261214" y="343132"/>
                  </a:cubicBezTo>
                  <a:cubicBezTo>
                    <a:pt x="262837" y="343132"/>
                    <a:pt x="266082" y="341516"/>
                    <a:pt x="267704" y="339901"/>
                  </a:cubicBezTo>
                  <a:cubicBezTo>
                    <a:pt x="269327" y="336669"/>
                    <a:pt x="269327" y="335053"/>
                    <a:pt x="267704" y="336669"/>
                  </a:cubicBezTo>
                  <a:cubicBezTo>
                    <a:pt x="266082" y="336669"/>
                    <a:pt x="264459" y="336669"/>
                    <a:pt x="262837" y="338285"/>
                  </a:cubicBezTo>
                  <a:cubicBezTo>
                    <a:pt x="261214" y="339901"/>
                    <a:pt x="257969" y="339901"/>
                    <a:pt x="257969" y="339901"/>
                  </a:cubicBezTo>
                  <a:cubicBezTo>
                    <a:pt x="256347" y="341516"/>
                    <a:pt x="256347" y="338285"/>
                    <a:pt x="254724" y="341516"/>
                  </a:cubicBezTo>
                  <a:cubicBezTo>
                    <a:pt x="253102" y="344748"/>
                    <a:pt x="249857" y="344748"/>
                    <a:pt x="248234" y="344748"/>
                  </a:cubicBezTo>
                  <a:cubicBezTo>
                    <a:pt x="248234" y="344748"/>
                    <a:pt x="246612" y="341516"/>
                    <a:pt x="244989" y="341516"/>
                  </a:cubicBezTo>
                  <a:cubicBezTo>
                    <a:pt x="243367" y="341516"/>
                    <a:pt x="243367" y="341516"/>
                    <a:pt x="241744" y="341516"/>
                  </a:cubicBezTo>
                  <a:cubicBezTo>
                    <a:pt x="241744" y="339901"/>
                    <a:pt x="241744" y="339901"/>
                    <a:pt x="238499" y="339901"/>
                  </a:cubicBezTo>
                  <a:cubicBezTo>
                    <a:pt x="236877" y="341516"/>
                    <a:pt x="235254" y="341516"/>
                    <a:pt x="233632" y="343132"/>
                  </a:cubicBezTo>
                  <a:cubicBezTo>
                    <a:pt x="233632" y="344748"/>
                    <a:pt x="233632" y="344748"/>
                    <a:pt x="230386" y="343132"/>
                  </a:cubicBezTo>
                  <a:cubicBezTo>
                    <a:pt x="227141" y="343132"/>
                    <a:pt x="225519" y="339901"/>
                    <a:pt x="225519" y="344748"/>
                  </a:cubicBezTo>
                  <a:cubicBezTo>
                    <a:pt x="225519" y="347980"/>
                    <a:pt x="227141" y="349596"/>
                    <a:pt x="220651" y="347980"/>
                  </a:cubicBezTo>
                  <a:cubicBezTo>
                    <a:pt x="215784" y="346364"/>
                    <a:pt x="215784" y="346364"/>
                    <a:pt x="215784" y="346364"/>
                  </a:cubicBezTo>
                  <a:cubicBezTo>
                    <a:pt x="215784" y="346364"/>
                    <a:pt x="214161" y="344748"/>
                    <a:pt x="215784" y="343132"/>
                  </a:cubicBezTo>
                  <a:cubicBezTo>
                    <a:pt x="217406" y="339901"/>
                    <a:pt x="219029" y="336669"/>
                    <a:pt x="219029" y="336669"/>
                  </a:cubicBezTo>
                  <a:cubicBezTo>
                    <a:pt x="219029" y="336669"/>
                    <a:pt x="212539" y="331821"/>
                    <a:pt x="212539" y="333437"/>
                  </a:cubicBezTo>
                  <a:cubicBezTo>
                    <a:pt x="210916" y="339901"/>
                    <a:pt x="212539" y="341516"/>
                    <a:pt x="210916" y="341516"/>
                  </a:cubicBezTo>
                  <a:cubicBezTo>
                    <a:pt x="209294" y="341516"/>
                    <a:pt x="206049" y="338285"/>
                    <a:pt x="206049" y="339901"/>
                  </a:cubicBezTo>
                  <a:cubicBezTo>
                    <a:pt x="206049" y="341516"/>
                    <a:pt x="207671" y="343132"/>
                    <a:pt x="206049" y="344748"/>
                  </a:cubicBezTo>
                  <a:cubicBezTo>
                    <a:pt x="206049" y="346364"/>
                    <a:pt x="202804" y="347980"/>
                    <a:pt x="201181" y="347980"/>
                  </a:cubicBezTo>
                  <a:cubicBezTo>
                    <a:pt x="201181" y="346364"/>
                    <a:pt x="191446" y="347980"/>
                    <a:pt x="191446" y="347980"/>
                  </a:cubicBezTo>
                  <a:cubicBezTo>
                    <a:pt x="189823" y="346364"/>
                    <a:pt x="188201" y="347980"/>
                    <a:pt x="188201" y="346364"/>
                  </a:cubicBezTo>
                  <a:cubicBezTo>
                    <a:pt x="188201" y="344748"/>
                    <a:pt x="186578" y="343132"/>
                    <a:pt x="184956" y="344748"/>
                  </a:cubicBezTo>
                  <a:cubicBezTo>
                    <a:pt x="180088" y="346364"/>
                    <a:pt x="181711" y="344748"/>
                    <a:pt x="180088" y="346364"/>
                  </a:cubicBezTo>
                  <a:cubicBezTo>
                    <a:pt x="180088" y="347980"/>
                    <a:pt x="176843" y="346364"/>
                    <a:pt x="176843" y="346364"/>
                  </a:cubicBezTo>
                  <a:cubicBezTo>
                    <a:pt x="176843" y="346364"/>
                    <a:pt x="173598" y="343132"/>
                    <a:pt x="171976" y="343132"/>
                  </a:cubicBezTo>
                  <a:cubicBezTo>
                    <a:pt x="171976" y="341516"/>
                    <a:pt x="171976" y="339901"/>
                    <a:pt x="170353" y="339901"/>
                  </a:cubicBezTo>
                  <a:cubicBezTo>
                    <a:pt x="168731" y="341516"/>
                    <a:pt x="167108" y="339901"/>
                    <a:pt x="165486" y="341516"/>
                  </a:cubicBezTo>
                  <a:cubicBezTo>
                    <a:pt x="163863" y="341516"/>
                    <a:pt x="163863" y="343132"/>
                    <a:pt x="163863" y="343132"/>
                  </a:cubicBezTo>
                  <a:cubicBezTo>
                    <a:pt x="163863" y="343132"/>
                    <a:pt x="158996" y="343132"/>
                    <a:pt x="157373" y="343132"/>
                  </a:cubicBezTo>
                  <a:cubicBezTo>
                    <a:pt x="157373" y="343132"/>
                    <a:pt x="157373" y="339901"/>
                    <a:pt x="154128" y="339901"/>
                  </a:cubicBezTo>
                  <a:cubicBezTo>
                    <a:pt x="150883" y="339901"/>
                    <a:pt x="150883" y="339901"/>
                    <a:pt x="150883" y="339901"/>
                  </a:cubicBezTo>
                  <a:cubicBezTo>
                    <a:pt x="150883" y="339901"/>
                    <a:pt x="147638" y="335053"/>
                    <a:pt x="149260" y="333437"/>
                  </a:cubicBezTo>
                  <a:cubicBezTo>
                    <a:pt x="150883" y="333437"/>
                    <a:pt x="150883" y="331821"/>
                    <a:pt x="152505" y="331821"/>
                  </a:cubicBezTo>
                  <a:cubicBezTo>
                    <a:pt x="154128" y="330205"/>
                    <a:pt x="154128" y="328590"/>
                    <a:pt x="155750" y="330205"/>
                  </a:cubicBezTo>
                  <a:cubicBezTo>
                    <a:pt x="157373" y="330205"/>
                    <a:pt x="163863" y="330205"/>
                    <a:pt x="163863" y="330205"/>
                  </a:cubicBezTo>
                  <a:cubicBezTo>
                    <a:pt x="163863" y="330205"/>
                    <a:pt x="168731" y="330205"/>
                    <a:pt x="170353" y="331821"/>
                  </a:cubicBezTo>
                  <a:cubicBezTo>
                    <a:pt x="171976" y="333437"/>
                    <a:pt x="175221" y="331821"/>
                    <a:pt x="175221" y="331821"/>
                  </a:cubicBezTo>
                  <a:cubicBezTo>
                    <a:pt x="175221" y="331821"/>
                    <a:pt x="175221" y="331821"/>
                    <a:pt x="176843" y="330205"/>
                  </a:cubicBezTo>
                  <a:cubicBezTo>
                    <a:pt x="176843" y="330205"/>
                    <a:pt x="181711" y="326974"/>
                    <a:pt x="183333" y="326974"/>
                  </a:cubicBezTo>
                  <a:cubicBezTo>
                    <a:pt x="184956" y="325358"/>
                    <a:pt x="188201" y="325358"/>
                    <a:pt x="188201" y="325358"/>
                  </a:cubicBezTo>
                  <a:cubicBezTo>
                    <a:pt x="188201" y="325358"/>
                    <a:pt x="183333" y="323742"/>
                    <a:pt x="181711" y="325358"/>
                  </a:cubicBezTo>
                  <a:cubicBezTo>
                    <a:pt x="180088" y="325358"/>
                    <a:pt x="175221" y="326974"/>
                    <a:pt x="173598" y="326974"/>
                  </a:cubicBezTo>
                  <a:cubicBezTo>
                    <a:pt x="171976" y="326974"/>
                    <a:pt x="171976" y="326974"/>
                    <a:pt x="168731" y="328590"/>
                  </a:cubicBezTo>
                  <a:cubicBezTo>
                    <a:pt x="167108" y="328590"/>
                    <a:pt x="163863" y="326974"/>
                    <a:pt x="162241" y="326974"/>
                  </a:cubicBezTo>
                  <a:cubicBezTo>
                    <a:pt x="158996" y="326974"/>
                    <a:pt x="157373" y="326974"/>
                    <a:pt x="155750" y="325358"/>
                  </a:cubicBezTo>
                  <a:cubicBezTo>
                    <a:pt x="155750" y="325358"/>
                    <a:pt x="157373" y="322126"/>
                    <a:pt x="158996" y="322126"/>
                  </a:cubicBezTo>
                  <a:cubicBezTo>
                    <a:pt x="162241" y="320510"/>
                    <a:pt x="163863" y="318894"/>
                    <a:pt x="163863" y="318894"/>
                  </a:cubicBezTo>
                  <a:cubicBezTo>
                    <a:pt x="165486" y="317279"/>
                    <a:pt x="167108" y="317279"/>
                    <a:pt x="168731" y="317279"/>
                  </a:cubicBezTo>
                  <a:cubicBezTo>
                    <a:pt x="170353" y="318894"/>
                    <a:pt x="171976" y="317279"/>
                    <a:pt x="175221" y="318894"/>
                  </a:cubicBezTo>
                  <a:cubicBezTo>
                    <a:pt x="178466" y="318894"/>
                    <a:pt x="181711" y="317279"/>
                    <a:pt x="181711" y="317279"/>
                  </a:cubicBezTo>
                  <a:cubicBezTo>
                    <a:pt x="183333" y="318894"/>
                    <a:pt x="186578" y="317279"/>
                    <a:pt x="188201" y="317279"/>
                  </a:cubicBezTo>
                  <a:cubicBezTo>
                    <a:pt x="189823" y="317279"/>
                    <a:pt x="193068" y="315663"/>
                    <a:pt x="194691" y="315663"/>
                  </a:cubicBezTo>
                  <a:cubicBezTo>
                    <a:pt x="194691" y="315663"/>
                    <a:pt x="196314" y="314047"/>
                    <a:pt x="194691" y="314047"/>
                  </a:cubicBezTo>
                  <a:cubicBezTo>
                    <a:pt x="193068" y="314047"/>
                    <a:pt x="189823" y="312431"/>
                    <a:pt x="188201" y="314047"/>
                  </a:cubicBezTo>
                  <a:cubicBezTo>
                    <a:pt x="186578" y="314047"/>
                    <a:pt x="180088" y="315663"/>
                    <a:pt x="176843" y="315663"/>
                  </a:cubicBezTo>
                  <a:cubicBezTo>
                    <a:pt x="175221" y="315663"/>
                    <a:pt x="173598" y="317279"/>
                    <a:pt x="171976" y="315663"/>
                  </a:cubicBezTo>
                  <a:cubicBezTo>
                    <a:pt x="168731" y="314047"/>
                    <a:pt x="167108" y="314047"/>
                    <a:pt x="167108" y="312431"/>
                  </a:cubicBezTo>
                  <a:cubicBezTo>
                    <a:pt x="165486" y="312431"/>
                    <a:pt x="165486" y="309199"/>
                    <a:pt x="167108" y="307583"/>
                  </a:cubicBezTo>
                  <a:cubicBezTo>
                    <a:pt x="168731" y="305968"/>
                    <a:pt x="171976" y="304352"/>
                    <a:pt x="171976" y="304352"/>
                  </a:cubicBezTo>
                  <a:cubicBezTo>
                    <a:pt x="173598" y="304352"/>
                    <a:pt x="171976" y="302736"/>
                    <a:pt x="176843" y="304352"/>
                  </a:cubicBezTo>
                  <a:lnTo>
                    <a:pt x="181711" y="304352"/>
                  </a:lnTo>
                  <a:cubicBezTo>
                    <a:pt x="180088" y="302736"/>
                    <a:pt x="178466" y="301120"/>
                    <a:pt x="180088" y="301120"/>
                  </a:cubicBezTo>
                  <a:cubicBezTo>
                    <a:pt x="181711" y="301120"/>
                    <a:pt x="184956" y="297888"/>
                    <a:pt x="184956" y="297888"/>
                  </a:cubicBezTo>
                  <a:cubicBezTo>
                    <a:pt x="184956" y="297888"/>
                    <a:pt x="184956" y="296272"/>
                    <a:pt x="186578" y="294657"/>
                  </a:cubicBezTo>
                  <a:cubicBezTo>
                    <a:pt x="188201" y="294657"/>
                    <a:pt x="191446" y="293041"/>
                    <a:pt x="193068" y="293041"/>
                  </a:cubicBezTo>
                  <a:cubicBezTo>
                    <a:pt x="194691" y="293041"/>
                    <a:pt x="199559" y="291425"/>
                    <a:pt x="201181" y="293041"/>
                  </a:cubicBezTo>
                  <a:cubicBezTo>
                    <a:pt x="202804" y="293041"/>
                    <a:pt x="207671" y="289809"/>
                    <a:pt x="209294" y="291425"/>
                  </a:cubicBezTo>
                  <a:cubicBezTo>
                    <a:pt x="210916" y="294657"/>
                    <a:pt x="210916" y="291425"/>
                    <a:pt x="212539" y="296272"/>
                  </a:cubicBezTo>
                  <a:cubicBezTo>
                    <a:pt x="212539" y="301120"/>
                    <a:pt x="212539" y="301120"/>
                    <a:pt x="214161" y="302736"/>
                  </a:cubicBezTo>
                  <a:cubicBezTo>
                    <a:pt x="214161" y="304352"/>
                    <a:pt x="215784" y="302736"/>
                    <a:pt x="217406" y="302736"/>
                  </a:cubicBezTo>
                  <a:cubicBezTo>
                    <a:pt x="219029" y="302736"/>
                    <a:pt x="222274" y="301120"/>
                    <a:pt x="223896" y="301120"/>
                  </a:cubicBezTo>
                  <a:cubicBezTo>
                    <a:pt x="223896" y="302736"/>
                    <a:pt x="223896" y="301120"/>
                    <a:pt x="227141" y="301120"/>
                  </a:cubicBezTo>
                  <a:cubicBezTo>
                    <a:pt x="232009" y="302736"/>
                    <a:pt x="232009" y="301120"/>
                    <a:pt x="235254" y="302736"/>
                  </a:cubicBezTo>
                  <a:cubicBezTo>
                    <a:pt x="236877" y="304352"/>
                    <a:pt x="236877" y="305968"/>
                    <a:pt x="240122" y="307583"/>
                  </a:cubicBezTo>
                  <a:cubicBezTo>
                    <a:pt x="244989" y="307583"/>
                    <a:pt x="244989" y="305968"/>
                    <a:pt x="246612" y="309199"/>
                  </a:cubicBezTo>
                  <a:cubicBezTo>
                    <a:pt x="248234" y="312431"/>
                    <a:pt x="248234" y="309199"/>
                    <a:pt x="249857" y="312431"/>
                  </a:cubicBezTo>
                  <a:cubicBezTo>
                    <a:pt x="253102" y="314047"/>
                    <a:pt x="253102" y="314047"/>
                    <a:pt x="254724" y="314047"/>
                  </a:cubicBezTo>
                  <a:cubicBezTo>
                    <a:pt x="257969" y="315663"/>
                    <a:pt x="257969" y="314047"/>
                    <a:pt x="259592" y="315663"/>
                  </a:cubicBezTo>
                  <a:cubicBezTo>
                    <a:pt x="259592" y="317279"/>
                    <a:pt x="264459" y="315663"/>
                    <a:pt x="264459" y="318894"/>
                  </a:cubicBezTo>
                  <a:cubicBezTo>
                    <a:pt x="264459" y="320510"/>
                    <a:pt x="261214" y="320510"/>
                    <a:pt x="262837" y="323742"/>
                  </a:cubicBezTo>
                  <a:cubicBezTo>
                    <a:pt x="264459" y="325358"/>
                    <a:pt x="262837" y="328590"/>
                    <a:pt x="264459" y="326974"/>
                  </a:cubicBezTo>
                  <a:cubicBezTo>
                    <a:pt x="267704" y="326974"/>
                    <a:pt x="269327" y="325358"/>
                    <a:pt x="270949" y="325358"/>
                  </a:cubicBezTo>
                  <a:cubicBezTo>
                    <a:pt x="272572" y="326974"/>
                    <a:pt x="274194" y="323742"/>
                    <a:pt x="275817" y="325358"/>
                  </a:cubicBezTo>
                  <a:cubicBezTo>
                    <a:pt x="275817" y="326974"/>
                    <a:pt x="279062" y="325358"/>
                    <a:pt x="279062" y="325358"/>
                  </a:cubicBezTo>
                  <a:cubicBezTo>
                    <a:pt x="280685" y="326974"/>
                    <a:pt x="277440" y="326974"/>
                    <a:pt x="279062" y="328590"/>
                  </a:cubicBezTo>
                  <a:cubicBezTo>
                    <a:pt x="280685" y="330205"/>
                    <a:pt x="283930" y="328590"/>
                    <a:pt x="285552" y="328590"/>
                  </a:cubicBezTo>
                  <a:cubicBezTo>
                    <a:pt x="288797" y="328590"/>
                    <a:pt x="290420" y="325358"/>
                    <a:pt x="290420" y="326974"/>
                  </a:cubicBezTo>
                  <a:cubicBezTo>
                    <a:pt x="292042" y="326974"/>
                    <a:pt x="293665" y="328590"/>
                    <a:pt x="295287" y="326974"/>
                  </a:cubicBezTo>
                  <a:cubicBezTo>
                    <a:pt x="296910" y="326974"/>
                    <a:pt x="296910" y="325358"/>
                    <a:pt x="298532" y="325358"/>
                  </a:cubicBezTo>
                  <a:cubicBezTo>
                    <a:pt x="300155" y="326974"/>
                    <a:pt x="301777" y="326974"/>
                    <a:pt x="301777" y="325358"/>
                  </a:cubicBezTo>
                  <a:cubicBezTo>
                    <a:pt x="301777" y="322126"/>
                    <a:pt x="301777" y="322126"/>
                    <a:pt x="298532" y="322126"/>
                  </a:cubicBezTo>
                  <a:cubicBezTo>
                    <a:pt x="296910" y="320510"/>
                    <a:pt x="296910" y="320510"/>
                    <a:pt x="295287" y="320510"/>
                  </a:cubicBezTo>
                  <a:cubicBezTo>
                    <a:pt x="293665" y="320510"/>
                    <a:pt x="292042" y="320510"/>
                    <a:pt x="292042" y="318894"/>
                  </a:cubicBezTo>
                  <a:cubicBezTo>
                    <a:pt x="290420" y="318894"/>
                    <a:pt x="288797" y="318894"/>
                    <a:pt x="287175" y="318894"/>
                  </a:cubicBezTo>
                  <a:cubicBezTo>
                    <a:pt x="285552" y="317279"/>
                    <a:pt x="283930" y="317279"/>
                    <a:pt x="283930" y="317279"/>
                  </a:cubicBezTo>
                  <a:cubicBezTo>
                    <a:pt x="285552" y="315663"/>
                    <a:pt x="285552" y="314047"/>
                    <a:pt x="287175" y="314047"/>
                  </a:cubicBezTo>
                  <a:cubicBezTo>
                    <a:pt x="288797" y="314047"/>
                    <a:pt x="288797" y="314047"/>
                    <a:pt x="290420" y="314047"/>
                  </a:cubicBezTo>
                  <a:cubicBezTo>
                    <a:pt x="292042" y="312431"/>
                    <a:pt x="293665" y="312431"/>
                    <a:pt x="293665" y="310815"/>
                  </a:cubicBezTo>
                  <a:cubicBezTo>
                    <a:pt x="295287" y="310815"/>
                    <a:pt x="296910" y="309199"/>
                    <a:pt x="295287" y="309199"/>
                  </a:cubicBezTo>
                  <a:cubicBezTo>
                    <a:pt x="293665" y="307583"/>
                    <a:pt x="292042" y="305968"/>
                    <a:pt x="292042" y="305968"/>
                  </a:cubicBezTo>
                  <a:cubicBezTo>
                    <a:pt x="292042" y="305968"/>
                    <a:pt x="290420" y="304352"/>
                    <a:pt x="288797" y="304352"/>
                  </a:cubicBezTo>
                  <a:cubicBezTo>
                    <a:pt x="288797" y="304352"/>
                    <a:pt x="287175" y="302736"/>
                    <a:pt x="285552" y="302736"/>
                  </a:cubicBezTo>
                  <a:cubicBezTo>
                    <a:pt x="283930" y="301120"/>
                    <a:pt x="280685" y="304352"/>
                    <a:pt x="280685" y="301120"/>
                  </a:cubicBezTo>
                  <a:cubicBezTo>
                    <a:pt x="282307" y="296272"/>
                    <a:pt x="279062" y="299504"/>
                    <a:pt x="282307" y="296272"/>
                  </a:cubicBezTo>
                  <a:cubicBezTo>
                    <a:pt x="283930" y="293041"/>
                    <a:pt x="283930" y="291425"/>
                    <a:pt x="285552" y="291425"/>
                  </a:cubicBezTo>
                  <a:cubicBezTo>
                    <a:pt x="287175" y="293041"/>
                    <a:pt x="287175" y="291425"/>
                    <a:pt x="288797" y="289809"/>
                  </a:cubicBezTo>
                  <a:cubicBezTo>
                    <a:pt x="290420" y="288193"/>
                    <a:pt x="290420" y="286577"/>
                    <a:pt x="293665" y="284961"/>
                  </a:cubicBezTo>
                  <a:cubicBezTo>
                    <a:pt x="295287" y="283346"/>
                    <a:pt x="296910" y="281730"/>
                    <a:pt x="296910" y="281730"/>
                  </a:cubicBezTo>
                  <a:cubicBezTo>
                    <a:pt x="298532" y="281730"/>
                    <a:pt x="300155" y="278498"/>
                    <a:pt x="301777" y="280114"/>
                  </a:cubicBezTo>
                  <a:close/>
                  <a:moveTo>
                    <a:pt x="201612" y="278498"/>
                  </a:moveTo>
                  <a:cubicBezTo>
                    <a:pt x="204787" y="278498"/>
                    <a:pt x="207963" y="280085"/>
                    <a:pt x="209550" y="278498"/>
                  </a:cubicBezTo>
                  <a:cubicBezTo>
                    <a:pt x="211138" y="278498"/>
                    <a:pt x="214313" y="278498"/>
                    <a:pt x="214313" y="278498"/>
                  </a:cubicBezTo>
                  <a:cubicBezTo>
                    <a:pt x="215900" y="278498"/>
                    <a:pt x="223838" y="280085"/>
                    <a:pt x="223838" y="280085"/>
                  </a:cubicBezTo>
                  <a:cubicBezTo>
                    <a:pt x="223838" y="280085"/>
                    <a:pt x="223838" y="280085"/>
                    <a:pt x="223838" y="283260"/>
                  </a:cubicBezTo>
                  <a:cubicBezTo>
                    <a:pt x="223838" y="283260"/>
                    <a:pt x="223838" y="284848"/>
                    <a:pt x="222250" y="286435"/>
                  </a:cubicBezTo>
                  <a:cubicBezTo>
                    <a:pt x="222250" y="286435"/>
                    <a:pt x="220663" y="286435"/>
                    <a:pt x="219075" y="286435"/>
                  </a:cubicBezTo>
                  <a:cubicBezTo>
                    <a:pt x="217488" y="286435"/>
                    <a:pt x="217488" y="288023"/>
                    <a:pt x="214313" y="286435"/>
                  </a:cubicBezTo>
                  <a:cubicBezTo>
                    <a:pt x="211138" y="286435"/>
                    <a:pt x="211138" y="288023"/>
                    <a:pt x="209550" y="286435"/>
                  </a:cubicBezTo>
                  <a:cubicBezTo>
                    <a:pt x="207963" y="286435"/>
                    <a:pt x="207963" y="286435"/>
                    <a:pt x="204787" y="286435"/>
                  </a:cubicBezTo>
                  <a:cubicBezTo>
                    <a:pt x="203200" y="286435"/>
                    <a:pt x="203200" y="284848"/>
                    <a:pt x="201612" y="283260"/>
                  </a:cubicBezTo>
                  <a:cubicBezTo>
                    <a:pt x="200025" y="283260"/>
                    <a:pt x="200025" y="280085"/>
                    <a:pt x="201612" y="278498"/>
                  </a:cubicBezTo>
                  <a:close/>
                  <a:moveTo>
                    <a:pt x="533702" y="273736"/>
                  </a:moveTo>
                  <a:cubicBezTo>
                    <a:pt x="535328" y="273736"/>
                    <a:pt x="545079" y="273736"/>
                    <a:pt x="545079" y="273736"/>
                  </a:cubicBezTo>
                  <a:cubicBezTo>
                    <a:pt x="545079" y="273736"/>
                    <a:pt x="549955" y="275323"/>
                    <a:pt x="553206" y="275323"/>
                  </a:cubicBezTo>
                  <a:cubicBezTo>
                    <a:pt x="554831" y="275323"/>
                    <a:pt x="558082" y="276911"/>
                    <a:pt x="559707" y="276911"/>
                  </a:cubicBezTo>
                  <a:cubicBezTo>
                    <a:pt x="561332" y="276911"/>
                    <a:pt x="561332" y="276911"/>
                    <a:pt x="562958" y="276911"/>
                  </a:cubicBezTo>
                  <a:cubicBezTo>
                    <a:pt x="562958" y="278499"/>
                    <a:pt x="564583" y="278499"/>
                    <a:pt x="564583" y="278499"/>
                  </a:cubicBezTo>
                  <a:cubicBezTo>
                    <a:pt x="564583" y="278499"/>
                    <a:pt x="567834" y="278499"/>
                    <a:pt x="569459" y="276911"/>
                  </a:cubicBezTo>
                  <a:cubicBezTo>
                    <a:pt x="571084" y="276911"/>
                    <a:pt x="574335" y="278499"/>
                    <a:pt x="574335" y="278499"/>
                  </a:cubicBezTo>
                  <a:cubicBezTo>
                    <a:pt x="574335" y="278499"/>
                    <a:pt x="580836" y="280086"/>
                    <a:pt x="580836" y="280086"/>
                  </a:cubicBezTo>
                  <a:cubicBezTo>
                    <a:pt x="582462" y="281674"/>
                    <a:pt x="584087" y="283261"/>
                    <a:pt x="585712" y="286436"/>
                  </a:cubicBezTo>
                  <a:cubicBezTo>
                    <a:pt x="588963" y="291199"/>
                    <a:pt x="585712" y="289611"/>
                    <a:pt x="584087" y="291199"/>
                  </a:cubicBezTo>
                  <a:cubicBezTo>
                    <a:pt x="584087" y="292786"/>
                    <a:pt x="582462" y="294374"/>
                    <a:pt x="580836" y="294374"/>
                  </a:cubicBezTo>
                  <a:cubicBezTo>
                    <a:pt x="579211" y="294374"/>
                    <a:pt x="580836" y="295961"/>
                    <a:pt x="582462" y="297549"/>
                  </a:cubicBezTo>
                  <a:cubicBezTo>
                    <a:pt x="582462" y="297549"/>
                    <a:pt x="582462" y="300724"/>
                    <a:pt x="580836" y="300724"/>
                  </a:cubicBezTo>
                  <a:cubicBezTo>
                    <a:pt x="579211" y="300724"/>
                    <a:pt x="579211" y="302311"/>
                    <a:pt x="577586" y="302311"/>
                  </a:cubicBezTo>
                  <a:cubicBezTo>
                    <a:pt x="575960" y="302311"/>
                    <a:pt x="571084" y="303899"/>
                    <a:pt x="569459" y="303899"/>
                  </a:cubicBezTo>
                  <a:cubicBezTo>
                    <a:pt x="569459" y="303899"/>
                    <a:pt x="566208" y="303899"/>
                    <a:pt x="564583" y="303899"/>
                  </a:cubicBezTo>
                  <a:cubicBezTo>
                    <a:pt x="564583" y="302311"/>
                    <a:pt x="559707" y="302311"/>
                    <a:pt x="559707" y="302311"/>
                  </a:cubicBezTo>
                  <a:cubicBezTo>
                    <a:pt x="559707" y="302311"/>
                    <a:pt x="556457" y="300724"/>
                    <a:pt x="554831" y="300724"/>
                  </a:cubicBezTo>
                  <a:cubicBezTo>
                    <a:pt x="554831" y="299136"/>
                    <a:pt x="551581" y="300724"/>
                    <a:pt x="551581" y="299136"/>
                  </a:cubicBezTo>
                  <a:cubicBezTo>
                    <a:pt x="551581" y="297549"/>
                    <a:pt x="549955" y="299136"/>
                    <a:pt x="548330" y="297549"/>
                  </a:cubicBezTo>
                  <a:cubicBezTo>
                    <a:pt x="548330" y="295961"/>
                    <a:pt x="548330" y="297549"/>
                    <a:pt x="546705" y="297549"/>
                  </a:cubicBezTo>
                  <a:cubicBezTo>
                    <a:pt x="545079" y="297549"/>
                    <a:pt x="543454" y="299136"/>
                    <a:pt x="541829" y="297549"/>
                  </a:cubicBezTo>
                  <a:cubicBezTo>
                    <a:pt x="541829" y="295961"/>
                    <a:pt x="538578" y="297549"/>
                    <a:pt x="536953" y="295961"/>
                  </a:cubicBezTo>
                  <a:cubicBezTo>
                    <a:pt x="535328" y="295961"/>
                    <a:pt x="540203" y="292786"/>
                    <a:pt x="538578" y="292786"/>
                  </a:cubicBezTo>
                  <a:cubicBezTo>
                    <a:pt x="538578" y="291199"/>
                    <a:pt x="536953" y="291199"/>
                    <a:pt x="535328" y="291199"/>
                  </a:cubicBezTo>
                  <a:cubicBezTo>
                    <a:pt x="533702" y="292786"/>
                    <a:pt x="533702" y="292786"/>
                    <a:pt x="530452" y="291199"/>
                  </a:cubicBezTo>
                  <a:cubicBezTo>
                    <a:pt x="527201" y="288024"/>
                    <a:pt x="530452" y="291199"/>
                    <a:pt x="527201" y="288024"/>
                  </a:cubicBezTo>
                  <a:cubicBezTo>
                    <a:pt x="525576" y="289611"/>
                    <a:pt x="527201" y="288024"/>
                    <a:pt x="522325" y="286436"/>
                  </a:cubicBezTo>
                  <a:cubicBezTo>
                    <a:pt x="520700" y="286436"/>
                    <a:pt x="522325" y="284849"/>
                    <a:pt x="520700" y="283261"/>
                  </a:cubicBezTo>
                  <a:cubicBezTo>
                    <a:pt x="520700" y="281674"/>
                    <a:pt x="522325" y="281674"/>
                    <a:pt x="522325" y="278499"/>
                  </a:cubicBezTo>
                  <a:cubicBezTo>
                    <a:pt x="522325" y="276911"/>
                    <a:pt x="523950" y="276911"/>
                    <a:pt x="525576" y="276911"/>
                  </a:cubicBezTo>
                  <a:cubicBezTo>
                    <a:pt x="527201" y="275323"/>
                    <a:pt x="533702" y="273736"/>
                    <a:pt x="533702" y="273736"/>
                  </a:cubicBezTo>
                  <a:close/>
                  <a:moveTo>
                    <a:pt x="159994" y="253137"/>
                  </a:moveTo>
                  <a:cubicBezTo>
                    <a:pt x="159994" y="253137"/>
                    <a:pt x="168027" y="254763"/>
                    <a:pt x="169633" y="254763"/>
                  </a:cubicBezTo>
                  <a:cubicBezTo>
                    <a:pt x="171240" y="254763"/>
                    <a:pt x="174453" y="253137"/>
                    <a:pt x="177666" y="253137"/>
                  </a:cubicBezTo>
                  <a:cubicBezTo>
                    <a:pt x="179273" y="254763"/>
                    <a:pt x="179273" y="251511"/>
                    <a:pt x="182486" y="256390"/>
                  </a:cubicBezTo>
                  <a:cubicBezTo>
                    <a:pt x="187306" y="259642"/>
                    <a:pt x="188913" y="259642"/>
                    <a:pt x="188913" y="261268"/>
                  </a:cubicBezTo>
                  <a:cubicBezTo>
                    <a:pt x="187306" y="264521"/>
                    <a:pt x="185700" y="264521"/>
                    <a:pt x="182486" y="266147"/>
                  </a:cubicBezTo>
                  <a:cubicBezTo>
                    <a:pt x="180880" y="266147"/>
                    <a:pt x="177666" y="264521"/>
                    <a:pt x="176060" y="267773"/>
                  </a:cubicBezTo>
                  <a:cubicBezTo>
                    <a:pt x="176060" y="271026"/>
                    <a:pt x="171240" y="267773"/>
                    <a:pt x="176060" y="271026"/>
                  </a:cubicBezTo>
                  <a:cubicBezTo>
                    <a:pt x="179273" y="275904"/>
                    <a:pt x="179273" y="277530"/>
                    <a:pt x="179273" y="277530"/>
                  </a:cubicBezTo>
                  <a:cubicBezTo>
                    <a:pt x="177666" y="279157"/>
                    <a:pt x="174453" y="277530"/>
                    <a:pt x="174453" y="279157"/>
                  </a:cubicBezTo>
                  <a:cubicBezTo>
                    <a:pt x="176060" y="282409"/>
                    <a:pt x="177666" y="282409"/>
                    <a:pt x="177666" y="284035"/>
                  </a:cubicBezTo>
                  <a:cubicBezTo>
                    <a:pt x="179273" y="285662"/>
                    <a:pt x="177666" y="285662"/>
                    <a:pt x="177666" y="287288"/>
                  </a:cubicBezTo>
                  <a:cubicBezTo>
                    <a:pt x="176060" y="288914"/>
                    <a:pt x="171240" y="288914"/>
                    <a:pt x="169633" y="290540"/>
                  </a:cubicBezTo>
                  <a:cubicBezTo>
                    <a:pt x="168027" y="292166"/>
                    <a:pt x="166420" y="290540"/>
                    <a:pt x="164813" y="290540"/>
                  </a:cubicBezTo>
                  <a:cubicBezTo>
                    <a:pt x="163207" y="290540"/>
                    <a:pt x="163207" y="290540"/>
                    <a:pt x="161600" y="290540"/>
                  </a:cubicBezTo>
                  <a:cubicBezTo>
                    <a:pt x="161600" y="292166"/>
                    <a:pt x="159994" y="290540"/>
                    <a:pt x="159994" y="295419"/>
                  </a:cubicBezTo>
                  <a:cubicBezTo>
                    <a:pt x="159994" y="298671"/>
                    <a:pt x="159994" y="297045"/>
                    <a:pt x="159994" y="298671"/>
                  </a:cubicBezTo>
                  <a:cubicBezTo>
                    <a:pt x="158387" y="300298"/>
                    <a:pt x="155174" y="300298"/>
                    <a:pt x="153567" y="300298"/>
                  </a:cubicBezTo>
                  <a:cubicBezTo>
                    <a:pt x="150354" y="301924"/>
                    <a:pt x="147141" y="301924"/>
                    <a:pt x="145534" y="300298"/>
                  </a:cubicBezTo>
                  <a:cubicBezTo>
                    <a:pt x="145534" y="298671"/>
                    <a:pt x="142321" y="297045"/>
                    <a:pt x="142321" y="295419"/>
                  </a:cubicBezTo>
                  <a:cubicBezTo>
                    <a:pt x="142321" y="293793"/>
                    <a:pt x="142321" y="293793"/>
                    <a:pt x="142321" y="290540"/>
                  </a:cubicBezTo>
                  <a:cubicBezTo>
                    <a:pt x="143927" y="288914"/>
                    <a:pt x="145534" y="287288"/>
                    <a:pt x="143927" y="285662"/>
                  </a:cubicBezTo>
                  <a:cubicBezTo>
                    <a:pt x="139107" y="284035"/>
                    <a:pt x="137501" y="282409"/>
                    <a:pt x="137501" y="284035"/>
                  </a:cubicBezTo>
                  <a:cubicBezTo>
                    <a:pt x="135894" y="284035"/>
                    <a:pt x="135894" y="284035"/>
                    <a:pt x="135894" y="287288"/>
                  </a:cubicBezTo>
                  <a:cubicBezTo>
                    <a:pt x="134288" y="288914"/>
                    <a:pt x="135894" y="288914"/>
                    <a:pt x="134288" y="288914"/>
                  </a:cubicBezTo>
                  <a:cubicBezTo>
                    <a:pt x="131074" y="290540"/>
                    <a:pt x="129468" y="290540"/>
                    <a:pt x="129468" y="292166"/>
                  </a:cubicBezTo>
                  <a:cubicBezTo>
                    <a:pt x="129468" y="293793"/>
                    <a:pt x="129468" y="293793"/>
                    <a:pt x="129468" y="295419"/>
                  </a:cubicBezTo>
                  <a:cubicBezTo>
                    <a:pt x="131074" y="298671"/>
                    <a:pt x="131074" y="297045"/>
                    <a:pt x="129468" y="298671"/>
                  </a:cubicBezTo>
                  <a:cubicBezTo>
                    <a:pt x="127861" y="300298"/>
                    <a:pt x="126254" y="298671"/>
                    <a:pt x="126254" y="300298"/>
                  </a:cubicBezTo>
                  <a:cubicBezTo>
                    <a:pt x="124648" y="301924"/>
                    <a:pt x="126254" y="301924"/>
                    <a:pt x="124648" y="303550"/>
                  </a:cubicBezTo>
                  <a:cubicBezTo>
                    <a:pt x="123041" y="306802"/>
                    <a:pt x="123041" y="305176"/>
                    <a:pt x="121435" y="306802"/>
                  </a:cubicBezTo>
                  <a:cubicBezTo>
                    <a:pt x="119828" y="306802"/>
                    <a:pt x="124648" y="310055"/>
                    <a:pt x="118221" y="306802"/>
                  </a:cubicBezTo>
                  <a:cubicBezTo>
                    <a:pt x="113401" y="303550"/>
                    <a:pt x="113401" y="303550"/>
                    <a:pt x="113401" y="306802"/>
                  </a:cubicBezTo>
                  <a:cubicBezTo>
                    <a:pt x="113401" y="310055"/>
                    <a:pt x="113401" y="306802"/>
                    <a:pt x="113401" y="310055"/>
                  </a:cubicBezTo>
                  <a:cubicBezTo>
                    <a:pt x="115008" y="311681"/>
                    <a:pt x="116615" y="308429"/>
                    <a:pt x="115008" y="311681"/>
                  </a:cubicBezTo>
                  <a:cubicBezTo>
                    <a:pt x="113401" y="314933"/>
                    <a:pt x="111795" y="314933"/>
                    <a:pt x="108582" y="314933"/>
                  </a:cubicBezTo>
                  <a:cubicBezTo>
                    <a:pt x="106975" y="316560"/>
                    <a:pt x="105368" y="316560"/>
                    <a:pt x="103762" y="318186"/>
                  </a:cubicBezTo>
                  <a:cubicBezTo>
                    <a:pt x="102155" y="318186"/>
                    <a:pt x="98942" y="318186"/>
                    <a:pt x="97335" y="316560"/>
                  </a:cubicBezTo>
                  <a:cubicBezTo>
                    <a:pt x="97335" y="314933"/>
                    <a:pt x="97335" y="314933"/>
                    <a:pt x="95729" y="313307"/>
                  </a:cubicBezTo>
                  <a:cubicBezTo>
                    <a:pt x="92515" y="308429"/>
                    <a:pt x="95729" y="305176"/>
                    <a:pt x="92515" y="306802"/>
                  </a:cubicBezTo>
                  <a:cubicBezTo>
                    <a:pt x="89302" y="308429"/>
                    <a:pt x="89302" y="303550"/>
                    <a:pt x="89302" y="308429"/>
                  </a:cubicBezTo>
                  <a:cubicBezTo>
                    <a:pt x="89302" y="311681"/>
                    <a:pt x="89302" y="308429"/>
                    <a:pt x="89302" y="311681"/>
                  </a:cubicBezTo>
                  <a:cubicBezTo>
                    <a:pt x="87695" y="314933"/>
                    <a:pt x="86089" y="316560"/>
                    <a:pt x="84482" y="314933"/>
                  </a:cubicBezTo>
                  <a:cubicBezTo>
                    <a:pt x="84482" y="311681"/>
                    <a:pt x="79662" y="313307"/>
                    <a:pt x="78056" y="313307"/>
                  </a:cubicBezTo>
                  <a:cubicBezTo>
                    <a:pt x="76449" y="313307"/>
                    <a:pt x="74842" y="311681"/>
                    <a:pt x="73236" y="311681"/>
                  </a:cubicBezTo>
                  <a:cubicBezTo>
                    <a:pt x="68416" y="311681"/>
                    <a:pt x="70023" y="310055"/>
                    <a:pt x="68416" y="311681"/>
                  </a:cubicBezTo>
                  <a:cubicBezTo>
                    <a:pt x="66809" y="313307"/>
                    <a:pt x="63596" y="316560"/>
                    <a:pt x="63596" y="316560"/>
                  </a:cubicBezTo>
                  <a:cubicBezTo>
                    <a:pt x="61989" y="316560"/>
                    <a:pt x="60383" y="314933"/>
                    <a:pt x="60383" y="314933"/>
                  </a:cubicBezTo>
                  <a:cubicBezTo>
                    <a:pt x="58776" y="313307"/>
                    <a:pt x="58776" y="311681"/>
                    <a:pt x="58776" y="311681"/>
                  </a:cubicBezTo>
                  <a:cubicBezTo>
                    <a:pt x="58776" y="311681"/>
                    <a:pt x="61989" y="306802"/>
                    <a:pt x="60383" y="305176"/>
                  </a:cubicBezTo>
                  <a:cubicBezTo>
                    <a:pt x="58776" y="303550"/>
                    <a:pt x="55563" y="305176"/>
                    <a:pt x="57170" y="303550"/>
                  </a:cubicBezTo>
                  <a:cubicBezTo>
                    <a:pt x="58776" y="298671"/>
                    <a:pt x="61989" y="295419"/>
                    <a:pt x="61989" y="295419"/>
                  </a:cubicBezTo>
                  <a:cubicBezTo>
                    <a:pt x="68416" y="293793"/>
                    <a:pt x="73236" y="293793"/>
                    <a:pt x="76449" y="293793"/>
                  </a:cubicBezTo>
                  <a:cubicBezTo>
                    <a:pt x="78056" y="292166"/>
                    <a:pt x="82876" y="290540"/>
                    <a:pt x="84482" y="288914"/>
                  </a:cubicBezTo>
                  <a:cubicBezTo>
                    <a:pt x="86089" y="287288"/>
                    <a:pt x="89302" y="285662"/>
                    <a:pt x="89302" y="285662"/>
                  </a:cubicBezTo>
                  <a:cubicBezTo>
                    <a:pt x="89302" y="285662"/>
                    <a:pt x="95729" y="282409"/>
                    <a:pt x="95729" y="282409"/>
                  </a:cubicBezTo>
                  <a:cubicBezTo>
                    <a:pt x="95729" y="280783"/>
                    <a:pt x="95729" y="280783"/>
                    <a:pt x="98942" y="279157"/>
                  </a:cubicBezTo>
                  <a:cubicBezTo>
                    <a:pt x="100548" y="277530"/>
                    <a:pt x="94122" y="282409"/>
                    <a:pt x="103762" y="275904"/>
                  </a:cubicBezTo>
                  <a:cubicBezTo>
                    <a:pt x="113401" y="269399"/>
                    <a:pt x="110188" y="271026"/>
                    <a:pt x="116615" y="266147"/>
                  </a:cubicBezTo>
                  <a:cubicBezTo>
                    <a:pt x="121435" y="261268"/>
                    <a:pt x="124648" y="259642"/>
                    <a:pt x="126254" y="259642"/>
                  </a:cubicBezTo>
                  <a:cubicBezTo>
                    <a:pt x="126254" y="259642"/>
                    <a:pt x="129468" y="259642"/>
                    <a:pt x="129468" y="259642"/>
                  </a:cubicBezTo>
                  <a:cubicBezTo>
                    <a:pt x="131074" y="259642"/>
                    <a:pt x="140714" y="259642"/>
                    <a:pt x="142321" y="259642"/>
                  </a:cubicBezTo>
                  <a:cubicBezTo>
                    <a:pt x="143927" y="259642"/>
                    <a:pt x="145534" y="258016"/>
                    <a:pt x="148747" y="259642"/>
                  </a:cubicBezTo>
                  <a:cubicBezTo>
                    <a:pt x="150354" y="259642"/>
                    <a:pt x="155174" y="261268"/>
                    <a:pt x="155174" y="261268"/>
                  </a:cubicBezTo>
                  <a:cubicBezTo>
                    <a:pt x="158387" y="258016"/>
                    <a:pt x="158387" y="258016"/>
                    <a:pt x="158387" y="256390"/>
                  </a:cubicBezTo>
                  <a:cubicBezTo>
                    <a:pt x="158387" y="254763"/>
                    <a:pt x="159994" y="253137"/>
                    <a:pt x="159994" y="253137"/>
                  </a:cubicBezTo>
                  <a:close/>
                  <a:moveTo>
                    <a:pt x="642739" y="248244"/>
                  </a:moveTo>
                  <a:cubicBezTo>
                    <a:pt x="643334" y="248885"/>
                    <a:pt x="642144" y="250167"/>
                    <a:pt x="642937" y="251877"/>
                  </a:cubicBezTo>
                  <a:cubicBezTo>
                    <a:pt x="642937" y="255296"/>
                    <a:pt x="644525" y="253586"/>
                    <a:pt x="646112" y="255296"/>
                  </a:cubicBezTo>
                  <a:cubicBezTo>
                    <a:pt x="647700" y="255296"/>
                    <a:pt x="649287" y="255296"/>
                    <a:pt x="649287" y="258715"/>
                  </a:cubicBezTo>
                  <a:cubicBezTo>
                    <a:pt x="649287" y="260425"/>
                    <a:pt x="650875" y="267263"/>
                    <a:pt x="649287" y="267263"/>
                  </a:cubicBezTo>
                  <a:cubicBezTo>
                    <a:pt x="647700" y="267263"/>
                    <a:pt x="646112" y="268973"/>
                    <a:pt x="644525" y="268973"/>
                  </a:cubicBezTo>
                  <a:cubicBezTo>
                    <a:pt x="641350" y="268973"/>
                    <a:pt x="642937" y="267263"/>
                    <a:pt x="638175" y="267263"/>
                  </a:cubicBezTo>
                  <a:cubicBezTo>
                    <a:pt x="635000" y="265554"/>
                    <a:pt x="635000" y="263844"/>
                    <a:pt x="635000" y="265554"/>
                  </a:cubicBezTo>
                  <a:cubicBezTo>
                    <a:pt x="633412" y="267263"/>
                    <a:pt x="631825" y="263844"/>
                    <a:pt x="631825" y="263844"/>
                  </a:cubicBezTo>
                  <a:cubicBezTo>
                    <a:pt x="630237" y="263844"/>
                    <a:pt x="630237" y="265554"/>
                    <a:pt x="630237" y="267263"/>
                  </a:cubicBezTo>
                  <a:cubicBezTo>
                    <a:pt x="628650" y="268973"/>
                    <a:pt x="628650" y="267263"/>
                    <a:pt x="627062" y="268973"/>
                  </a:cubicBezTo>
                  <a:cubicBezTo>
                    <a:pt x="625475" y="268973"/>
                    <a:pt x="625475" y="267263"/>
                    <a:pt x="623887" y="267263"/>
                  </a:cubicBezTo>
                  <a:cubicBezTo>
                    <a:pt x="623887" y="265554"/>
                    <a:pt x="620712" y="265554"/>
                    <a:pt x="622300" y="263844"/>
                  </a:cubicBezTo>
                  <a:cubicBezTo>
                    <a:pt x="623887" y="263844"/>
                    <a:pt x="625475" y="262134"/>
                    <a:pt x="623887" y="260425"/>
                  </a:cubicBezTo>
                  <a:cubicBezTo>
                    <a:pt x="623887" y="258715"/>
                    <a:pt x="620712" y="258715"/>
                    <a:pt x="620712" y="257006"/>
                  </a:cubicBezTo>
                  <a:cubicBezTo>
                    <a:pt x="620712" y="255296"/>
                    <a:pt x="615950" y="250167"/>
                    <a:pt x="631825" y="248458"/>
                  </a:cubicBezTo>
                  <a:cubicBezTo>
                    <a:pt x="639762" y="247603"/>
                    <a:pt x="642144" y="247603"/>
                    <a:pt x="642739" y="248244"/>
                  </a:cubicBezTo>
                  <a:close/>
                  <a:moveTo>
                    <a:pt x="364728" y="244918"/>
                  </a:moveTo>
                  <a:cubicBezTo>
                    <a:pt x="366315" y="245756"/>
                    <a:pt x="367506" y="247013"/>
                    <a:pt x="368300" y="247013"/>
                  </a:cubicBezTo>
                  <a:cubicBezTo>
                    <a:pt x="369887" y="247013"/>
                    <a:pt x="371475" y="250365"/>
                    <a:pt x="373063" y="250365"/>
                  </a:cubicBezTo>
                  <a:cubicBezTo>
                    <a:pt x="376238" y="252040"/>
                    <a:pt x="377825" y="253716"/>
                    <a:pt x="377825" y="257067"/>
                  </a:cubicBezTo>
                  <a:cubicBezTo>
                    <a:pt x="379413" y="258743"/>
                    <a:pt x="382588" y="260419"/>
                    <a:pt x="382588" y="262095"/>
                  </a:cubicBezTo>
                  <a:cubicBezTo>
                    <a:pt x="384175" y="263770"/>
                    <a:pt x="387350" y="263770"/>
                    <a:pt x="387350" y="267122"/>
                  </a:cubicBezTo>
                  <a:cubicBezTo>
                    <a:pt x="388938" y="270473"/>
                    <a:pt x="388938" y="270473"/>
                    <a:pt x="387350" y="270473"/>
                  </a:cubicBezTo>
                  <a:cubicBezTo>
                    <a:pt x="384175" y="270473"/>
                    <a:pt x="382588" y="272149"/>
                    <a:pt x="381000" y="270473"/>
                  </a:cubicBezTo>
                  <a:cubicBezTo>
                    <a:pt x="377825" y="270473"/>
                    <a:pt x="376238" y="272149"/>
                    <a:pt x="374650" y="272149"/>
                  </a:cubicBezTo>
                  <a:cubicBezTo>
                    <a:pt x="371475" y="272149"/>
                    <a:pt x="371475" y="268797"/>
                    <a:pt x="369887" y="268797"/>
                  </a:cubicBezTo>
                  <a:cubicBezTo>
                    <a:pt x="368300" y="267122"/>
                    <a:pt x="361950" y="262095"/>
                    <a:pt x="360362" y="260419"/>
                  </a:cubicBezTo>
                  <a:cubicBezTo>
                    <a:pt x="358775" y="258743"/>
                    <a:pt x="358775" y="257067"/>
                    <a:pt x="357187" y="253716"/>
                  </a:cubicBezTo>
                  <a:cubicBezTo>
                    <a:pt x="355600" y="252040"/>
                    <a:pt x="358775" y="245337"/>
                    <a:pt x="358775" y="245337"/>
                  </a:cubicBezTo>
                  <a:cubicBezTo>
                    <a:pt x="361156" y="243662"/>
                    <a:pt x="363140" y="244081"/>
                    <a:pt x="364728" y="244918"/>
                  </a:cubicBezTo>
                  <a:close/>
                  <a:moveTo>
                    <a:pt x="564533" y="243718"/>
                  </a:moveTo>
                  <a:cubicBezTo>
                    <a:pt x="567797" y="242852"/>
                    <a:pt x="569020" y="243285"/>
                    <a:pt x="569836" y="243718"/>
                  </a:cubicBezTo>
                  <a:cubicBezTo>
                    <a:pt x="570652" y="244151"/>
                    <a:pt x="571060" y="244584"/>
                    <a:pt x="572691" y="243718"/>
                  </a:cubicBezTo>
                  <a:cubicBezTo>
                    <a:pt x="575954" y="243718"/>
                    <a:pt x="575954" y="245450"/>
                    <a:pt x="580849" y="245450"/>
                  </a:cubicBezTo>
                  <a:cubicBezTo>
                    <a:pt x="585744" y="245450"/>
                    <a:pt x="584113" y="247181"/>
                    <a:pt x="585744" y="250645"/>
                  </a:cubicBezTo>
                  <a:cubicBezTo>
                    <a:pt x="587376" y="252377"/>
                    <a:pt x="585744" y="254109"/>
                    <a:pt x="584113" y="254109"/>
                  </a:cubicBezTo>
                  <a:cubicBezTo>
                    <a:pt x="584113" y="255840"/>
                    <a:pt x="582481" y="257572"/>
                    <a:pt x="582481" y="257572"/>
                  </a:cubicBezTo>
                  <a:cubicBezTo>
                    <a:pt x="582481" y="257572"/>
                    <a:pt x="575954" y="259304"/>
                    <a:pt x="574323" y="259304"/>
                  </a:cubicBezTo>
                  <a:cubicBezTo>
                    <a:pt x="572691" y="257572"/>
                    <a:pt x="571060" y="259304"/>
                    <a:pt x="569428" y="259304"/>
                  </a:cubicBezTo>
                  <a:cubicBezTo>
                    <a:pt x="567796" y="259304"/>
                    <a:pt x="562902" y="257572"/>
                    <a:pt x="561270" y="257572"/>
                  </a:cubicBezTo>
                  <a:cubicBezTo>
                    <a:pt x="559638" y="257572"/>
                    <a:pt x="554744" y="259304"/>
                    <a:pt x="553112" y="259304"/>
                  </a:cubicBezTo>
                  <a:cubicBezTo>
                    <a:pt x="551480" y="257572"/>
                    <a:pt x="546585" y="259304"/>
                    <a:pt x="544954" y="261036"/>
                  </a:cubicBezTo>
                  <a:cubicBezTo>
                    <a:pt x="543322" y="261036"/>
                    <a:pt x="541691" y="259304"/>
                    <a:pt x="541691" y="257572"/>
                  </a:cubicBezTo>
                  <a:cubicBezTo>
                    <a:pt x="540059" y="255840"/>
                    <a:pt x="538427" y="257572"/>
                    <a:pt x="536796" y="257572"/>
                  </a:cubicBezTo>
                  <a:cubicBezTo>
                    <a:pt x="535164" y="257572"/>
                    <a:pt x="531901" y="254109"/>
                    <a:pt x="530269" y="254109"/>
                  </a:cubicBezTo>
                  <a:cubicBezTo>
                    <a:pt x="528638" y="252377"/>
                    <a:pt x="530269" y="250645"/>
                    <a:pt x="530269" y="250645"/>
                  </a:cubicBezTo>
                  <a:cubicBezTo>
                    <a:pt x="530269" y="250645"/>
                    <a:pt x="533533" y="247181"/>
                    <a:pt x="536796" y="245450"/>
                  </a:cubicBezTo>
                  <a:cubicBezTo>
                    <a:pt x="538427" y="243718"/>
                    <a:pt x="536796" y="247181"/>
                    <a:pt x="543322" y="245450"/>
                  </a:cubicBezTo>
                  <a:cubicBezTo>
                    <a:pt x="543322" y="245450"/>
                    <a:pt x="546585" y="247181"/>
                    <a:pt x="546585" y="247181"/>
                  </a:cubicBezTo>
                  <a:cubicBezTo>
                    <a:pt x="546585" y="247181"/>
                    <a:pt x="548217" y="247181"/>
                    <a:pt x="551480" y="245450"/>
                  </a:cubicBezTo>
                  <a:cubicBezTo>
                    <a:pt x="554744" y="245450"/>
                    <a:pt x="559638" y="243718"/>
                    <a:pt x="564533" y="243718"/>
                  </a:cubicBezTo>
                  <a:close/>
                  <a:moveTo>
                    <a:pt x="428625" y="238811"/>
                  </a:moveTo>
                  <a:cubicBezTo>
                    <a:pt x="428625" y="238811"/>
                    <a:pt x="428625" y="238811"/>
                    <a:pt x="433387" y="238811"/>
                  </a:cubicBezTo>
                  <a:cubicBezTo>
                    <a:pt x="433387" y="238811"/>
                    <a:pt x="436562" y="240399"/>
                    <a:pt x="439737" y="241986"/>
                  </a:cubicBezTo>
                  <a:cubicBezTo>
                    <a:pt x="439737" y="241986"/>
                    <a:pt x="439737" y="241986"/>
                    <a:pt x="444500" y="245161"/>
                  </a:cubicBezTo>
                  <a:cubicBezTo>
                    <a:pt x="444500" y="245161"/>
                    <a:pt x="444500" y="245161"/>
                    <a:pt x="444500" y="248336"/>
                  </a:cubicBezTo>
                  <a:cubicBezTo>
                    <a:pt x="442912" y="249924"/>
                    <a:pt x="436562" y="249924"/>
                    <a:pt x="434975" y="249924"/>
                  </a:cubicBezTo>
                  <a:cubicBezTo>
                    <a:pt x="431800" y="248336"/>
                    <a:pt x="433387" y="249924"/>
                    <a:pt x="431800" y="248336"/>
                  </a:cubicBezTo>
                  <a:cubicBezTo>
                    <a:pt x="430212" y="248336"/>
                    <a:pt x="430212" y="248336"/>
                    <a:pt x="427037" y="248336"/>
                  </a:cubicBezTo>
                  <a:cubicBezTo>
                    <a:pt x="425450" y="246749"/>
                    <a:pt x="423862" y="248336"/>
                    <a:pt x="422275" y="248336"/>
                  </a:cubicBezTo>
                  <a:cubicBezTo>
                    <a:pt x="422275" y="246749"/>
                    <a:pt x="422275" y="246749"/>
                    <a:pt x="420687" y="245161"/>
                  </a:cubicBezTo>
                  <a:cubicBezTo>
                    <a:pt x="419100" y="243574"/>
                    <a:pt x="420687" y="243574"/>
                    <a:pt x="420687" y="241986"/>
                  </a:cubicBezTo>
                  <a:cubicBezTo>
                    <a:pt x="422275" y="240399"/>
                    <a:pt x="422275" y="240399"/>
                    <a:pt x="423862" y="240399"/>
                  </a:cubicBezTo>
                  <a:cubicBezTo>
                    <a:pt x="425450" y="238811"/>
                    <a:pt x="428625" y="238811"/>
                    <a:pt x="428625" y="238811"/>
                  </a:cubicBezTo>
                  <a:close/>
                  <a:moveTo>
                    <a:pt x="204788" y="234048"/>
                  </a:moveTo>
                  <a:cubicBezTo>
                    <a:pt x="206376" y="234048"/>
                    <a:pt x="207963" y="234048"/>
                    <a:pt x="209551" y="234048"/>
                  </a:cubicBezTo>
                  <a:cubicBezTo>
                    <a:pt x="211138" y="235635"/>
                    <a:pt x="212726" y="237223"/>
                    <a:pt x="214313" y="237223"/>
                  </a:cubicBezTo>
                  <a:cubicBezTo>
                    <a:pt x="215901" y="238811"/>
                    <a:pt x="219076" y="238811"/>
                    <a:pt x="219076" y="240398"/>
                  </a:cubicBezTo>
                  <a:cubicBezTo>
                    <a:pt x="220663" y="240398"/>
                    <a:pt x="222251" y="240398"/>
                    <a:pt x="220663" y="241986"/>
                  </a:cubicBezTo>
                  <a:cubicBezTo>
                    <a:pt x="220663" y="245161"/>
                    <a:pt x="220663" y="243573"/>
                    <a:pt x="217488" y="245161"/>
                  </a:cubicBezTo>
                  <a:cubicBezTo>
                    <a:pt x="215901" y="246748"/>
                    <a:pt x="212726" y="248336"/>
                    <a:pt x="211138" y="246748"/>
                  </a:cubicBezTo>
                  <a:cubicBezTo>
                    <a:pt x="209551" y="245161"/>
                    <a:pt x="206376" y="246748"/>
                    <a:pt x="203201" y="245161"/>
                  </a:cubicBezTo>
                  <a:cubicBezTo>
                    <a:pt x="200025" y="245161"/>
                    <a:pt x="198438" y="246748"/>
                    <a:pt x="198438" y="245161"/>
                  </a:cubicBezTo>
                  <a:cubicBezTo>
                    <a:pt x="196850" y="243573"/>
                    <a:pt x="195263" y="241986"/>
                    <a:pt x="195263" y="241986"/>
                  </a:cubicBezTo>
                  <a:cubicBezTo>
                    <a:pt x="195263" y="241986"/>
                    <a:pt x="195263" y="238811"/>
                    <a:pt x="195263" y="238811"/>
                  </a:cubicBezTo>
                  <a:cubicBezTo>
                    <a:pt x="196850" y="238811"/>
                    <a:pt x="198438" y="235635"/>
                    <a:pt x="200025" y="235635"/>
                  </a:cubicBezTo>
                  <a:cubicBezTo>
                    <a:pt x="201613" y="235635"/>
                    <a:pt x="203201" y="234048"/>
                    <a:pt x="204788" y="234048"/>
                  </a:cubicBezTo>
                  <a:close/>
                  <a:moveTo>
                    <a:pt x="262807" y="232461"/>
                  </a:moveTo>
                  <a:cubicBezTo>
                    <a:pt x="264432" y="232461"/>
                    <a:pt x="269308" y="232461"/>
                    <a:pt x="270933" y="232461"/>
                  </a:cubicBezTo>
                  <a:cubicBezTo>
                    <a:pt x="274184" y="232461"/>
                    <a:pt x="275809" y="232461"/>
                    <a:pt x="279060" y="232461"/>
                  </a:cubicBezTo>
                  <a:cubicBezTo>
                    <a:pt x="280685" y="234137"/>
                    <a:pt x="285561" y="234137"/>
                    <a:pt x="287187" y="234137"/>
                  </a:cubicBezTo>
                  <a:cubicBezTo>
                    <a:pt x="288812" y="234137"/>
                    <a:pt x="288812" y="235812"/>
                    <a:pt x="292062" y="234137"/>
                  </a:cubicBezTo>
                  <a:cubicBezTo>
                    <a:pt x="293688" y="234137"/>
                    <a:pt x="293688" y="235812"/>
                    <a:pt x="290437" y="239164"/>
                  </a:cubicBezTo>
                  <a:cubicBezTo>
                    <a:pt x="290437" y="239164"/>
                    <a:pt x="287187" y="240840"/>
                    <a:pt x="283936" y="239164"/>
                  </a:cubicBezTo>
                  <a:cubicBezTo>
                    <a:pt x="282311" y="237488"/>
                    <a:pt x="282311" y="239164"/>
                    <a:pt x="280685" y="239164"/>
                  </a:cubicBezTo>
                  <a:cubicBezTo>
                    <a:pt x="279060" y="239164"/>
                    <a:pt x="275809" y="240840"/>
                    <a:pt x="274184" y="244191"/>
                  </a:cubicBezTo>
                  <a:cubicBezTo>
                    <a:pt x="274184" y="244191"/>
                    <a:pt x="279060" y="244191"/>
                    <a:pt x="280685" y="245867"/>
                  </a:cubicBezTo>
                  <a:cubicBezTo>
                    <a:pt x="283936" y="245867"/>
                    <a:pt x="282311" y="245867"/>
                    <a:pt x="283936" y="247542"/>
                  </a:cubicBezTo>
                  <a:cubicBezTo>
                    <a:pt x="285561" y="249218"/>
                    <a:pt x="283936" y="247542"/>
                    <a:pt x="283936" y="249218"/>
                  </a:cubicBezTo>
                  <a:cubicBezTo>
                    <a:pt x="283936" y="252570"/>
                    <a:pt x="285561" y="252570"/>
                    <a:pt x="285561" y="252570"/>
                  </a:cubicBezTo>
                  <a:cubicBezTo>
                    <a:pt x="285561" y="252570"/>
                    <a:pt x="283936" y="254245"/>
                    <a:pt x="283936" y="255921"/>
                  </a:cubicBezTo>
                  <a:cubicBezTo>
                    <a:pt x="282311" y="255921"/>
                    <a:pt x="279060" y="257597"/>
                    <a:pt x="274184" y="257597"/>
                  </a:cubicBezTo>
                  <a:cubicBezTo>
                    <a:pt x="274184" y="257597"/>
                    <a:pt x="270933" y="259272"/>
                    <a:pt x="269308" y="259272"/>
                  </a:cubicBezTo>
                  <a:cubicBezTo>
                    <a:pt x="269308" y="259272"/>
                    <a:pt x="267683" y="259272"/>
                    <a:pt x="264432" y="260948"/>
                  </a:cubicBezTo>
                  <a:cubicBezTo>
                    <a:pt x="262807" y="260948"/>
                    <a:pt x="261182" y="260948"/>
                    <a:pt x="261182" y="260948"/>
                  </a:cubicBezTo>
                  <a:cubicBezTo>
                    <a:pt x="261182" y="260948"/>
                    <a:pt x="261182" y="260948"/>
                    <a:pt x="254680" y="260948"/>
                  </a:cubicBezTo>
                  <a:cubicBezTo>
                    <a:pt x="254680" y="260948"/>
                    <a:pt x="254680" y="260948"/>
                    <a:pt x="249805" y="262624"/>
                  </a:cubicBezTo>
                  <a:cubicBezTo>
                    <a:pt x="249805" y="262624"/>
                    <a:pt x="249805" y="262624"/>
                    <a:pt x="244929" y="262624"/>
                  </a:cubicBezTo>
                  <a:cubicBezTo>
                    <a:pt x="244929" y="262624"/>
                    <a:pt x="241678" y="262624"/>
                    <a:pt x="241678" y="260948"/>
                  </a:cubicBezTo>
                  <a:cubicBezTo>
                    <a:pt x="240053" y="259272"/>
                    <a:pt x="236802" y="259272"/>
                    <a:pt x="236802" y="259272"/>
                  </a:cubicBezTo>
                  <a:cubicBezTo>
                    <a:pt x="235177" y="259272"/>
                    <a:pt x="228675" y="259272"/>
                    <a:pt x="227050" y="257597"/>
                  </a:cubicBezTo>
                  <a:cubicBezTo>
                    <a:pt x="225425" y="255921"/>
                    <a:pt x="225425" y="254245"/>
                    <a:pt x="225425" y="250894"/>
                  </a:cubicBezTo>
                  <a:cubicBezTo>
                    <a:pt x="225425" y="249218"/>
                    <a:pt x="227050" y="244191"/>
                    <a:pt x="227050" y="242515"/>
                  </a:cubicBezTo>
                  <a:cubicBezTo>
                    <a:pt x="227050" y="240840"/>
                    <a:pt x="227050" y="240840"/>
                    <a:pt x="228675" y="240840"/>
                  </a:cubicBezTo>
                  <a:cubicBezTo>
                    <a:pt x="228675" y="240840"/>
                    <a:pt x="230301" y="239164"/>
                    <a:pt x="231926" y="237488"/>
                  </a:cubicBezTo>
                  <a:cubicBezTo>
                    <a:pt x="231926" y="237488"/>
                    <a:pt x="233551" y="237488"/>
                    <a:pt x="236802" y="237488"/>
                  </a:cubicBezTo>
                  <a:cubicBezTo>
                    <a:pt x="238427" y="237488"/>
                    <a:pt x="240053" y="237488"/>
                    <a:pt x="240053" y="235812"/>
                  </a:cubicBezTo>
                  <a:cubicBezTo>
                    <a:pt x="241678" y="235812"/>
                    <a:pt x="243303" y="235812"/>
                    <a:pt x="246554" y="234137"/>
                  </a:cubicBezTo>
                  <a:cubicBezTo>
                    <a:pt x="248179" y="232461"/>
                    <a:pt x="249805" y="234137"/>
                    <a:pt x="253055" y="235812"/>
                  </a:cubicBezTo>
                  <a:cubicBezTo>
                    <a:pt x="254680" y="235812"/>
                    <a:pt x="257931" y="235812"/>
                    <a:pt x="257931" y="234137"/>
                  </a:cubicBezTo>
                  <a:cubicBezTo>
                    <a:pt x="259556" y="232461"/>
                    <a:pt x="261182" y="234137"/>
                    <a:pt x="262807" y="232461"/>
                  </a:cubicBezTo>
                  <a:close/>
                  <a:moveTo>
                    <a:pt x="275742" y="207061"/>
                  </a:moveTo>
                  <a:cubicBezTo>
                    <a:pt x="277364" y="208648"/>
                    <a:pt x="282231" y="207061"/>
                    <a:pt x="282231" y="207061"/>
                  </a:cubicBezTo>
                  <a:cubicBezTo>
                    <a:pt x="283853" y="208648"/>
                    <a:pt x="283853" y="208648"/>
                    <a:pt x="287097" y="210236"/>
                  </a:cubicBezTo>
                  <a:cubicBezTo>
                    <a:pt x="288719" y="211824"/>
                    <a:pt x="291963" y="211824"/>
                    <a:pt x="293585" y="213411"/>
                  </a:cubicBezTo>
                  <a:cubicBezTo>
                    <a:pt x="295207" y="214999"/>
                    <a:pt x="296829" y="213411"/>
                    <a:pt x="298451" y="216586"/>
                  </a:cubicBezTo>
                  <a:cubicBezTo>
                    <a:pt x="298451" y="219761"/>
                    <a:pt x="298451" y="222936"/>
                    <a:pt x="296829" y="224524"/>
                  </a:cubicBezTo>
                  <a:cubicBezTo>
                    <a:pt x="295207" y="226111"/>
                    <a:pt x="296829" y="226111"/>
                    <a:pt x="291963" y="226111"/>
                  </a:cubicBezTo>
                  <a:cubicBezTo>
                    <a:pt x="288719" y="227699"/>
                    <a:pt x="287097" y="227699"/>
                    <a:pt x="283853" y="226111"/>
                  </a:cubicBezTo>
                  <a:cubicBezTo>
                    <a:pt x="280609" y="226111"/>
                    <a:pt x="277364" y="224524"/>
                    <a:pt x="275742" y="226111"/>
                  </a:cubicBezTo>
                  <a:cubicBezTo>
                    <a:pt x="272498" y="226111"/>
                    <a:pt x="269254" y="226111"/>
                    <a:pt x="267632" y="224524"/>
                  </a:cubicBezTo>
                  <a:cubicBezTo>
                    <a:pt x="266010" y="224524"/>
                    <a:pt x="267632" y="222936"/>
                    <a:pt x="264388" y="224524"/>
                  </a:cubicBezTo>
                  <a:cubicBezTo>
                    <a:pt x="261144" y="224524"/>
                    <a:pt x="262766" y="222936"/>
                    <a:pt x="261144" y="224524"/>
                  </a:cubicBezTo>
                  <a:cubicBezTo>
                    <a:pt x="259522" y="227699"/>
                    <a:pt x="257900" y="227699"/>
                    <a:pt x="256278" y="227699"/>
                  </a:cubicBezTo>
                  <a:cubicBezTo>
                    <a:pt x="254656" y="227699"/>
                    <a:pt x="253034" y="226111"/>
                    <a:pt x="251412" y="226111"/>
                  </a:cubicBezTo>
                  <a:cubicBezTo>
                    <a:pt x="249790" y="224524"/>
                    <a:pt x="249790" y="224524"/>
                    <a:pt x="248168" y="224524"/>
                  </a:cubicBezTo>
                  <a:cubicBezTo>
                    <a:pt x="246546" y="224524"/>
                    <a:pt x="246546" y="222936"/>
                    <a:pt x="244924" y="224524"/>
                  </a:cubicBezTo>
                  <a:cubicBezTo>
                    <a:pt x="241680" y="224524"/>
                    <a:pt x="241680" y="224524"/>
                    <a:pt x="240058" y="226111"/>
                  </a:cubicBezTo>
                  <a:cubicBezTo>
                    <a:pt x="238436" y="226111"/>
                    <a:pt x="236814" y="227699"/>
                    <a:pt x="236814" y="227699"/>
                  </a:cubicBezTo>
                  <a:cubicBezTo>
                    <a:pt x="233570" y="226111"/>
                    <a:pt x="231948" y="226111"/>
                    <a:pt x="228704" y="226111"/>
                  </a:cubicBezTo>
                  <a:cubicBezTo>
                    <a:pt x="227082" y="227699"/>
                    <a:pt x="225460" y="227699"/>
                    <a:pt x="225460" y="226111"/>
                  </a:cubicBezTo>
                  <a:cubicBezTo>
                    <a:pt x="225460" y="226111"/>
                    <a:pt x="223838" y="224524"/>
                    <a:pt x="225460" y="224524"/>
                  </a:cubicBezTo>
                  <a:cubicBezTo>
                    <a:pt x="228704" y="221349"/>
                    <a:pt x="233570" y="218174"/>
                    <a:pt x="233570" y="219761"/>
                  </a:cubicBezTo>
                  <a:cubicBezTo>
                    <a:pt x="235192" y="219761"/>
                    <a:pt x="235192" y="218174"/>
                    <a:pt x="236814" y="218174"/>
                  </a:cubicBezTo>
                  <a:cubicBezTo>
                    <a:pt x="238436" y="218174"/>
                    <a:pt x="238436" y="216586"/>
                    <a:pt x="240058" y="216586"/>
                  </a:cubicBezTo>
                  <a:cubicBezTo>
                    <a:pt x="241680" y="216586"/>
                    <a:pt x="241680" y="216586"/>
                    <a:pt x="243302" y="216586"/>
                  </a:cubicBezTo>
                  <a:cubicBezTo>
                    <a:pt x="244924" y="218174"/>
                    <a:pt x="246546" y="216586"/>
                    <a:pt x="248168" y="216586"/>
                  </a:cubicBezTo>
                  <a:cubicBezTo>
                    <a:pt x="249790" y="216586"/>
                    <a:pt x="253034" y="214999"/>
                    <a:pt x="253034" y="214999"/>
                  </a:cubicBezTo>
                  <a:cubicBezTo>
                    <a:pt x="253034" y="214999"/>
                    <a:pt x="256278" y="213411"/>
                    <a:pt x="257900" y="213411"/>
                  </a:cubicBezTo>
                  <a:cubicBezTo>
                    <a:pt x="257900" y="211824"/>
                    <a:pt x="264388" y="210236"/>
                    <a:pt x="264388" y="210236"/>
                  </a:cubicBezTo>
                  <a:cubicBezTo>
                    <a:pt x="264388" y="210236"/>
                    <a:pt x="266010" y="208648"/>
                    <a:pt x="267632" y="208648"/>
                  </a:cubicBezTo>
                  <a:cubicBezTo>
                    <a:pt x="269254" y="207061"/>
                    <a:pt x="272498" y="207061"/>
                    <a:pt x="275742" y="207061"/>
                  </a:cubicBezTo>
                  <a:close/>
                  <a:moveTo>
                    <a:pt x="495342" y="205473"/>
                  </a:moveTo>
                  <a:cubicBezTo>
                    <a:pt x="498601" y="205473"/>
                    <a:pt x="503488" y="203886"/>
                    <a:pt x="505118" y="205473"/>
                  </a:cubicBezTo>
                  <a:cubicBezTo>
                    <a:pt x="506747" y="205473"/>
                    <a:pt x="510006" y="207061"/>
                    <a:pt x="513264" y="208648"/>
                  </a:cubicBezTo>
                  <a:cubicBezTo>
                    <a:pt x="514894" y="208648"/>
                    <a:pt x="518152" y="208648"/>
                    <a:pt x="519781" y="210236"/>
                  </a:cubicBezTo>
                  <a:cubicBezTo>
                    <a:pt x="523040" y="211823"/>
                    <a:pt x="529557" y="210236"/>
                    <a:pt x="531186" y="211823"/>
                  </a:cubicBezTo>
                  <a:cubicBezTo>
                    <a:pt x="531186" y="211823"/>
                    <a:pt x="534445" y="211823"/>
                    <a:pt x="532816" y="214998"/>
                  </a:cubicBezTo>
                  <a:cubicBezTo>
                    <a:pt x="532816" y="218173"/>
                    <a:pt x="534445" y="218173"/>
                    <a:pt x="536074" y="218173"/>
                  </a:cubicBezTo>
                  <a:cubicBezTo>
                    <a:pt x="537704" y="219761"/>
                    <a:pt x="534445" y="218173"/>
                    <a:pt x="540962" y="218173"/>
                  </a:cubicBezTo>
                  <a:cubicBezTo>
                    <a:pt x="545850" y="219761"/>
                    <a:pt x="550738" y="219761"/>
                    <a:pt x="550738" y="219761"/>
                  </a:cubicBezTo>
                  <a:cubicBezTo>
                    <a:pt x="550738" y="219761"/>
                    <a:pt x="553996" y="219761"/>
                    <a:pt x="553996" y="222936"/>
                  </a:cubicBezTo>
                  <a:cubicBezTo>
                    <a:pt x="553996" y="224523"/>
                    <a:pt x="555626" y="224523"/>
                    <a:pt x="555626" y="224523"/>
                  </a:cubicBezTo>
                  <a:cubicBezTo>
                    <a:pt x="555626" y="224523"/>
                    <a:pt x="550738" y="227698"/>
                    <a:pt x="550738" y="229286"/>
                  </a:cubicBezTo>
                  <a:cubicBezTo>
                    <a:pt x="550738" y="230873"/>
                    <a:pt x="555626" y="230873"/>
                    <a:pt x="555626" y="232461"/>
                  </a:cubicBezTo>
                  <a:cubicBezTo>
                    <a:pt x="553996" y="234048"/>
                    <a:pt x="555626" y="235636"/>
                    <a:pt x="553996" y="237223"/>
                  </a:cubicBezTo>
                  <a:cubicBezTo>
                    <a:pt x="550738" y="238811"/>
                    <a:pt x="550738" y="238811"/>
                    <a:pt x="547479" y="240398"/>
                  </a:cubicBezTo>
                  <a:cubicBezTo>
                    <a:pt x="544221" y="240398"/>
                    <a:pt x="542591" y="240398"/>
                    <a:pt x="540962" y="240398"/>
                  </a:cubicBezTo>
                  <a:cubicBezTo>
                    <a:pt x="536074" y="241986"/>
                    <a:pt x="536074" y="243573"/>
                    <a:pt x="532816" y="243573"/>
                  </a:cubicBezTo>
                  <a:cubicBezTo>
                    <a:pt x="529557" y="241986"/>
                    <a:pt x="529557" y="240398"/>
                    <a:pt x="529557" y="240398"/>
                  </a:cubicBezTo>
                  <a:cubicBezTo>
                    <a:pt x="529557" y="240398"/>
                    <a:pt x="531186" y="238811"/>
                    <a:pt x="526299" y="241986"/>
                  </a:cubicBezTo>
                  <a:cubicBezTo>
                    <a:pt x="523040" y="245161"/>
                    <a:pt x="523040" y="243573"/>
                    <a:pt x="523040" y="245161"/>
                  </a:cubicBezTo>
                  <a:cubicBezTo>
                    <a:pt x="518152" y="245161"/>
                    <a:pt x="514894" y="243573"/>
                    <a:pt x="514894" y="241986"/>
                  </a:cubicBezTo>
                  <a:cubicBezTo>
                    <a:pt x="513264" y="240398"/>
                    <a:pt x="511635" y="240398"/>
                    <a:pt x="511635" y="238811"/>
                  </a:cubicBezTo>
                  <a:cubicBezTo>
                    <a:pt x="511635" y="237223"/>
                    <a:pt x="511635" y="235636"/>
                    <a:pt x="510006" y="235636"/>
                  </a:cubicBezTo>
                  <a:cubicBezTo>
                    <a:pt x="506747" y="235636"/>
                    <a:pt x="505118" y="234048"/>
                    <a:pt x="505118" y="234048"/>
                  </a:cubicBezTo>
                  <a:cubicBezTo>
                    <a:pt x="514894" y="232461"/>
                    <a:pt x="518152" y="234048"/>
                    <a:pt x="514894" y="232461"/>
                  </a:cubicBezTo>
                  <a:cubicBezTo>
                    <a:pt x="511635" y="230873"/>
                    <a:pt x="510006" y="227698"/>
                    <a:pt x="508376" y="227698"/>
                  </a:cubicBezTo>
                  <a:cubicBezTo>
                    <a:pt x="506747" y="229286"/>
                    <a:pt x="506747" y="229286"/>
                    <a:pt x="503488" y="227698"/>
                  </a:cubicBezTo>
                  <a:cubicBezTo>
                    <a:pt x="498601" y="226111"/>
                    <a:pt x="501859" y="232461"/>
                    <a:pt x="498601" y="224523"/>
                  </a:cubicBezTo>
                  <a:cubicBezTo>
                    <a:pt x="495342" y="218173"/>
                    <a:pt x="495342" y="219761"/>
                    <a:pt x="495342" y="216586"/>
                  </a:cubicBezTo>
                  <a:cubicBezTo>
                    <a:pt x="495342" y="211823"/>
                    <a:pt x="495342" y="211823"/>
                    <a:pt x="495342" y="210236"/>
                  </a:cubicBezTo>
                  <a:cubicBezTo>
                    <a:pt x="495342" y="208648"/>
                    <a:pt x="493713" y="207061"/>
                    <a:pt x="495342" y="205473"/>
                  </a:cubicBezTo>
                  <a:close/>
                  <a:moveTo>
                    <a:pt x="383165" y="184835"/>
                  </a:moveTo>
                  <a:cubicBezTo>
                    <a:pt x="386423" y="184835"/>
                    <a:pt x="388051" y="186423"/>
                    <a:pt x="389680" y="186423"/>
                  </a:cubicBezTo>
                  <a:cubicBezTo>
                    <a:pt x="392938" y="184835"/>
                    <a:pt x="392938" y="186423"/>
                    <a:pt x="396195" y="184835"/>
                  </a:cubicBezTo>
                  <a:cubicBezTo>
                    <a:pt x="399453" y="183248"/>
                    <a:pt x="399453" y="184835"/>
                    <a:pt x="401081" y="184835"/>
                  </a:cubicBezTo>
                  <a:cubicBezTo>
                    <a:pt x="402710" y="186423"/>
                    <a:pt x="402710" y="186423"/>
                    <a:pt x="407596" y="188010"/>
                  </a:cubicBezTo>
                  <a:cubicBezTo>
                    <a:pt x="407596" y="188010"/>
                    <a:pt x="410854" y="188010"/>
                    <a:pt x="412482" y="189598"/>
                  </a:cubicBezTo>
                  <a:cubicBezTo>
                    <a:pt x="414111" y="189598"/>
                    <a:pt x="415740" y="191185"/>
                    <a:pt x="415740" y="191185"/>
                  </a:cubicBezTo>
                  <a:cubicBezTo>
                    <a:pt x="415740" y="191185"/>
                    <a:pt x="415740" y="194360"/>
                    <a:pt x="415740" y="199123"/>
                  </a:cubicBezTo>
                  <a:cubicBezTo>
                    <a:pt x="415740" y="203885"/>
                    <a:pt x="415740" y="202298"/>
                    <a:pt x="418997" y="199123"/>
                  </a:cubicBezTo>
                  <a:cubicBezTo>
                    <a:pt x="420626" y="197535"/>
                    <a:pt x="423884" y="199123"/>
                    <a:pt x="425512" y="195948"/>
                  </a:cubicBezTo>
                  <a:cubicBezTo>
                    <a:pt x="428770" y="192773"/>
                    <a:pt x="428770" y="195948"/>
                    <a:pt x="430399" y="195948"/>
                  </a:cubicBezTo>
                  <a:cubicBezTo>
                    <a:pt x="432027" y="195948"/>
                    <a:pt x="433656" y="195948"/>
                    <a:pt x="436914" y="195948"/>
                  </a:cubicBezTo>
                  <a:cubicBezTo>
                    <a:pt x="441800" y="195948"/>
                    <a:pt x="438542" y="197535"/>
                    <a:pt x="441800" y="197535"/>
                  </a:cubicBezTo>
                  <a:cubicBezTo>
                    <a:pt x="445057" y="199123"/>
                    <a:pt x="443429" y="200710"/>
                    <a:pt x="445057" y="200710"/>
                  </a:cubicBezTo>
                  <a:cubicBezTo>
                    <a:pt x="446686" y="202298"/>
                    <a:pt x="446686" y="203885"/>
                    <a:pt x="449943" y="207060"/>
                  </a:cubicBezTo>
                  <a:cubicBezTo>
                    <a:pt x="449943" y="207060"/>
                    <a:pt x="451572" y="207060"/>
                    <a:pt x="454830" y="203885"/>
                  </a:cubicBezTo>
                  <a:cubicBezTo>
                    <a:pt x="456458" y="203885"/>
                    <a:pt x="459716" y="205473"/>
                    <a:pt x="461345" y="205473"/>
                  </a:cubicBezTo>
                  <a:cubicBezTo>
                    <a:pt x="464602" y="203885"/>
                    <a:pt x="464602" y="207060"/>
                    <a:pt x="464602" y="208648"/>
                  </a:cubicBezTo>
                  <a:cubicBezTo>
                    <a:pt x="464602" y="208648"/>
                    <a:pt x="462973" y="210235"/>
                    <a:pt x="467860" y="213410"/>
                  </a:cubicBezTo>
                  <a:cubicBezTo>
                    <a:pt x="467860" y="213410"/>
                    <a:pt x="471117" y="211823"/>
                    <a:pt x="472746" y="213410"/>
                  </a:cubicBezTo>
                  <a:cubicBezTo>
                    <a:pt x="476003" y="216585"/>
                    <a:pt x="472746" y="216585"/>
                    <a:pt x="472746" y="216585"/>
                  </a:cubicBezTo>
                  <a:cubicBezTo>
                    <a:pt x="472746" y="216585"/>
                    <a:pt x="471117" y="219760"/>
                    <a:pt x="471117" y="219760"/>
                  </a:cubicBezTo>
                  <a:cubicBezTo>
                    <a:pt x="469488" y="221348"/>
                    <a:pt x="471117" y="221348"/>
                    <a:pt x="474375" y="226110"/>
                  </a:cubicBezTo>
                  <a:cubicBezTo>
                    <a:pt x="474375" y="226110"/>
                    <a:pt x="474375" y="226110"/>
                    <a:pt x="477632" y="227698"/>
                  </a:cubicBezTo>
                  <a:cubicBezTo>
                    <a:pt x="477632" y="227698"/>
                    <a:pt x="480890" y="230873"/>
                    <a:pt x="482518" y="230873"/>
                  </a:cubicBezTo>
                  <a:cubicBezTo>
                    <a:pt x="482518" y="230873"/>
                    <a:pt x="482518" y="232460"/>
                    <a:pt x="482518" y="235635"/>
                  </a:cubicBezTo>
                  <a:cubicBezTo>
                    <a:pt x="482518" y="240398"/>
                    <a:pt x="484147" y="240398"/>
                    <a:pt x="484147" y="240398"/>
                  </a:cubicBezTo>
                  <a:cubicBezTo>
                    <a:pt x="485776" y="240398"/>
                    <a:pt x="480890" y="243573"/>
                    <a:pt x="479261" y="245160"/>
                  </a:cubicBezTo>
                  <a:cubicBezTo>
                    <a:pt x="477632" y="246748"/>
                    <a:pt x="472746" y="246748"/>
                    <a:pt x="467860" y="243573"/>
                  </a:cubicBezTo>
                  <a:cubicBezTo>
                    <a:pt x="467860" y="243573"/>
                    <a:pt x="464602" y="245160"/>
                    <a:pt x="462973" y="243573"/>
                  </a:cubicBezTo>
                  <a:cubicBezTo>
                    <a:pt x="461345" y="243573"/>
                    <a:pt x="458087" y="245160"/>
                    <a:pt x="453201" y="241985"/>
                  </a:cubicBezTo>
                  <a:cubicBezTo>
                    <a:pt x="451572" y="240398"/>
                    <a:pt x="448315" y="240398"/>
                    <a:pt x="448315" y="240398"/>
                  </a:cubicBezTo>
                  <a:cubicBezTo>
                    <a:pt x="448315" y="240398"/>
                    <a:pt x="448315" y="237223"/>
                    <a:pt x="448315" y="235635"/>
                  </a:cubicBezTo>
                  <a:cubicBezTo>
                    <a:pt x="446686" y="234048"/>
                    <a:pt x="445057" y="234048"/>
                    <a:pt x="445057" y="234048"/>
                  </a:cubicBezTo>
                  <a:cubicBezTo>
                    <a:pt x="445057" y="234048"/>
                    <a:pt x="445057" y="234048"/>
                    <a:pt x="445057" y="232460"/>
                  </a:cubicBezTo>
                  <a:cubicBezTo>
                    <a:pt x="445057" y="232460"/>
                    <a:pt x="443429" y="230873"/>
                    <a:pt x="438542" y="230873"/>
                  </a:cubicBezTo>
                  <a:cubicBezTo>
                    <a:pt x="432027" y="230873"/>
                    <a:pt x="438542" y="230873"/>
                    <a:pt x="435285" y="230873"/>
                  </a:cubicBezTo>
                  <a:cubicBezTo>
                    <a:pt x="435285" y="230873"/>
                    <a:pt x="435285" y="230873"/>
                    <a:pt x="430399" y="230873"/>
                  </a:cubicBezTo>
                  <a:cubicBezTo>
                    <a:pt x="430399" y="230873"/>
                    <a:pt x="430399" y="227698"/>
                    <a:pt x="430399" y="227698"/>
                  </a:cubicBezTo>
                  <a:cubicBezTo>
                    <a:pt x="428770" y="227698"/>
                    <a:pt x="425512" y="226110"/>
                    <a:pt x="425512" y="226110"/>
                  </a:cubicBezTo>
                  <a:cubicBezTo>
                    <a:pt x="422255" y="226110"/>
                    <a:pt x="423884" y="226110"/>
                    <a:pt x="422255" y="226110"/>
                  </a:cubicBezTo>
                  <a:cubicBezTo>
                    <a:pt x="418997" y="227698"/>
                    <a:pt x="418997" y="226110"/>
                    <a:pt x="417369" y="226110"/>
                  </a:cubicBezTo>
                  <a:cubicBezTo>
                    <a:pt x="414111" y="226110"/>
                    <a:pt x="415740" y="227698"/>
                    <a:pt x="414111" y="226110"/>
                  </a:cubicBezTo>
                  <a:cubicBezTo>
                    <a:pt x="414111" y="224523"/>
                    <a:pt x="414111" y="222935"/>
                    <a:pt x="412482" y="222935"/>
                  </a:cubicBezTo>
                  <a:cubicBezTo>
                    <a:pt x="412482" y="221348"/>
                    <a:pt x="410854" y="224523"/>
                    <a:pt x="407596" y="224523"/>
                  </a:cubicBezTo>
                  <a:cubicBezTo>
                    <a:pt x="404339" y="222935"/>
                    <a:pt x="404339" y="226110"/>
                    <a:pt x="402710" y="226110"/>
                  </a:cubicBezTo>
                  <a:cubicBezTo>
                    <a:pt x="401081" y="226110"/>
                    <a:pt x="399453" y="227698"/>
                    <a:pt x="399453" y="227698"/>
                  </a:cubicBezTo>
                  <a:cubicBezTo>
                    <a:pt x="399453" y="227698"/>
                    <a:pt x="396195" y="227698"/>
                    <a:pt x="394566" y="226110"/>
                  </a:cubicBezTo>
                  <a:cubicBezTo>
                    <a:pt x="394566" y="226110"/>
                    <a:pt x="391309" y="227698"/>
                    <a:pt x="388051" y="227698"/>
                  </a:cubicBezTo>
                  <a:cubicBezTo>
                    <a:pt x="384794" y="227698"/>
                    <a:pt x="386423" y="229285"/>
                    <a:pt x="384794" y="226110"/>
                  </a:cubicBezTo>
                  <a:cubicBezTo>
                    <a:pt x="383165" y="224523"/>
                    <a:pt x="381536" y="226110"/>
                    <a:pt x="379908" y="224523"/>
                  </a:cubicBezTo>
                  <a:cubicBezTo>
                    <a:pt x="379908" y="224523"/>
                    <a:pt x="378279" y="224523"/>
                    <a:pt x="375021" y="221348"/>
                  </a:cubicBezTo>
                  <a:cubicBezTo>
                    <a:pt x="370135" y="218173"/>
                    <a:pt x="375021" y="218173"/>
                    <a:pt x="375021" y="214998"/>
                  </a:cubicBezTo>
                  <a:cubicBezTo>
                    <a:pt x="376650" y="213410"/>
                    <a:pt x="378279" y="214998"/>
                    <a:pt x="381536" y="213410"/>
                  </a:cubicBezTo>
                  <a:cubicBezTo>
                    <a:pt x="384794" y="211823"/>
                    <a:pt x="384794" y="213410"/>
                    <a:pt x="388051" y="211823"/>
                  </a:cubicBezTo>
                  <a:cubicBezTo>
                    <a:pt x="389680" y="210235"/>
                    <a:pt x="389680" y="214998"/>
                    <a:pt x="391309" y="214998"/>
                  </a:cubicBezTo>
                  <a:cubicBezTo>
                    <a:pt x="391309" y="214998"/>
                    <a:pt x="392938" y="216585"/>
                    <a:pt x="394566" y="216585"/>
                  </a:cubicBezTo>
                  <a:cubicBezTo>
                    <a:pt x="396195" y="214998"/>
                    <a:pt x="397824" y="216585"/>
                    <a:pt x="399453" y="216585"/>
                  </a:cubicBezTo>
                  <a:cubicBezTo>
                    <a:pt x="401081" y="214998"/>
                    <a:pt x="399453" y="213410"/>
                    <a:pt x="399453" y="213410"/>
                  </a:cubicBezTo>
                  <a:cubicBezTo>
                    <a:pt x="397824" y="213410"/>
                    <a:pt x="396195" y="213410"/>
                    <a:pt x="394566" y="211823"/>
                  </a:cubicBezTo>
                  <a:cubicBezTo>
                    <a:pt x="394566" y="211823"/>
                    <a:pt x="396195" y="213410"/>
                    <a:pt x="399453" y="211823"/>
                  </a:cubicBezTo>
                  <a:cubicBezTo>
                    <a:pt x="401081" y="210235"/>
                    <a:pt x="402710" y="213410"/>
                    <a:pt x="402710" y="213410"/>
                  </a:cubicBezTo>
                  <a:cubicBezTo>
                    <a:pt x="402710" y="213410"/>
                    <a:pt x="402710" y="211823"/>
                    <a:pt x="401081" y="207060"/>
                  </a:cubicBezTo>
                  <a:cubicBezTo>
                    <a:pt x="399453" y="207060"/>
                    <a:pt x="394566" y="207060"/>
                    <a:pt x="394566" y="207060"/>
                  </a:cubicBezTo>
                  <a:cubicBezTo>
                    <a:pt x="392938" y="205473"/>
                    <a:pt x="391309" y="207060"/>
                    <a:pt x="391309" y="203885"/>
                  </a:cubicBezTo>
                  <a:cubicBezTo>
                    <a:pt x="391309" y="200710"/>
                    <a:pt x="392938" y="203885"/>
                    <a:pt x="392938" y="200710"/>
                  </a:cubicBezTo>
                  <a:cubicBezTo>
                    <a:pt x="394566" y="199123"/>
                    <a:pt x="389680" y="200710"/>
                    <a:pt x="388051" y="200710"/>
                  </a:cubicBezTo>
                  <a:cubicBezTo>
                    <a:pt x="388051" y="199123"/>
                    <a:pt x="384794" y="200710"/>
                    <a:pt x="384794" y="200710"/>
                  </a:cubicBezTo>
                  <a:cubicBezTo>
                    <a:pt x="384794" y="200710"/>
                    <a:pt x="384794" y="200710"/>
                    <a:pt x="384794" y="203885"/>
                  </a:cubicBezTo>
                  <a:cubicBezTo>
                    <a:pt x="384794" y="203885"/>
                    <a:pt x="381536" y="205473"/>
                    <a:pt x="378279" y="205473"/>
                  </a:cubicBezTo>
                  <a:cubicBezTo>
                    <a:pt x="375021" y="205473"/>
                    <a:pt x="376650" y="205473"/>
                    <a:pt x="375021" y="202298"/>
                  </a:cubicBezTo>
                  <a:cubicBezTo>
                    <a:pt x="373393" y="200710"/>
                    <a:pt x="375021" y="202298"/>
                    <a:pt x="376650" y="200710"/>
                  </a:cubicBezTo>
                  <a:cubicBezTo>
                    <a:pt x="378279" y="197535"/>
                    <a:pt x="376650" y="199123"/>
                    <a:pt x="375021" y="197535"/>
                  </a:cubicBezTo>
                  <a:cubicBezTo>
                    <a:pt x="373393" y="197535"/>
                    <a:pt x="371764" y="197535"/>
                    <a:pt x="368506" y="197535"/>
                  </a:cubicBezTo>
                  <a:cubicBezTo>
                    <a:pt x="365249" y="197535"/>
                    <a:pt x="365249" y="199123"/>
                    <a:pt x="361991" y="194360"/>
                  </a:cubicBezTo>
                  <a:cubicBezTo>
                    <a:pt x="360363" y="192773"/>
                    <a:pt x="361991" y="191185"/>
                    <a:pt x="363620" y="189598"/>
                  </a:cubicBezTo>
                  <a:cubicBezTo>
                    <a:pt x="365249" y="186423"/>
                    <a:pt x="366878" y="186423"/>
                    <a:pt x="368506" y="186423"/>
                  </a:cubicBezTo>
                  <a:cubicBezTo>
                    <a:pt x="370135" y="186423"/>
                    <a:pt x="373393" y="186423"/>
                    <a:pt x="375021" y="186423"/>
                  </a:cubicBezTo>
                  <a:cubicBezTo>
                    <a:pt x="376650" y="186423"/>
                    <a:pt x="379908" y="186423"/>
                    <a:pt x="383165" y="184835"/>
                  </a:cubicBezTo>
                  <a:close/>
                  <a:moveTo>
                    <a:pt x="468842" y="151498"/>
                  </a:moveTo>
                  <a:cubicBezTo>
                    <a:pt x="470518" y="151498"/>
                    <a:pt x="472194" y="153085"/>
                    <a:pt x="473869" y="153085"/>
                  </a:cubicBezTo>
                  <a:cubicBezTo>
                    <a:pt x="475545" y="153085"/>
                    <a:pt x="478896" y="154673"/>
                    <a:pt x="480572" y="153085"/>
                  </a:cubicBezTo>
                  <a:cubicBezTo>
                    <a:pt x="482248" y="153085"/>
                    <a:pt x="487275" y="157848"/>
                    <a:pt x="487275" y="157848"/>
                  </a:cubicBezTo>
                  <a:cubicBezTo>
                    <a:pt x="487275" y="156260"/>
                    <a:pt x="488951" y="161023"/>
                    <a:pt x="488951" y="162610"/>
                  </a:cubicBezTo>
                  <a:cubicBezTo>
                    <a:pt x="488951" y="164198"/>
                    <a:pt x="487275" y="165785"/>
                    <a:pt x="485599" y="168960"/>
                  </a:cubicBezTo>
                  <a:cubicBezTo>
                    <a:pt x="483924" y="170548"/>
                    <a:pt x="482248" y="168960"/>
                    <a:pt x="477221" y="168960"/>
                  </a:cubicBezTo>
                  <a:cubicBezTo>
                    <a:pt x="475545" y="167373"/>
                    <a:pt x="473869" y="165785"/>
                    <a:pt x="470518" y="164198"/>
                  </a:cubicBezTo>
                  <a:cubicBezTo>
                    <a:pt x="468842" y="164198"/>
                    <a:pt x="468842" y="165785"/>
                    <a:pt x="465491" y="165785"/>
                  </a:cubicBezTo>
                  <a:cubicBezTo>
                    <a:pt x="462139" y="165785"/>
                    <a:pt x="462139" y="162610"/>
                    <a:pt x="460463" y="159435"/>
                  </a:cubicBezTo>
                  <a:cubicBezTo>
                    <a:pt x="458788" y="157848"/>
                    <a:pt x="462139" y="154673"/>
                    <a:pt x="465491" y="153085"/>
                  </a:cubicBezTo>
                  <a:cubicBezTo>
                    <a:pt x="465491" y="153085"/>
                    <a:pt x="467166" y="151498"/>
                    <a:pt x="468842" y="151498"/>
                  </a:cubicBezTo>
                  <a:close/>
                  <a:moveTo>
                    <a:pt x="572616" y="100698"/>
                  </a:moveTo>
                  <a:cubicBezTo>
                    <a:pt x="574241" y="100698"/>
                    <a:pt x="577490" y="100698"/>
                    <a:pt x="579115" y="100698"/>
                  </a:cubicBezTo>
                  <a:cubicBezTo>
                    <a:pt x="580740" y="100698"/>
                    <a:pt x="582364" y="100698"/>
                    <a:pt x="585614" y="100698"/>
                  </a:cubicBezTo>
                  <a:cubicBezTo>
                    <a:pt x="587238" y="102323"/>
                    <a:pt x="588863" y="102323"/>
                    <a:pt x="592113" y="103949"/>
                  </a:cubicBezTo>
                  <a:cubicBezTo>
                    <a:pt x="593737" y="103949"/>
                    <a:pt x="596987" y="103949"/>
                    <a:pt x="600236" y="103949"/>
                  </a:cubicBezTo>
                  <a:cubicBezTo>
                    <a:pt x="603486" y="103949"/>
                    <a:pt x="601861" y="107199"/>
                    <a:pt x="605110" y="107199"/>
                  </a:cubicBezTo>
                  <a:cubicBezTo>
                    <a:pt x="606735" y="108824"/>
                    <a:pt x="608360" y="108824"/>
                    <a:pt x="609984" y="108824"/>
                  </a:cubicBezTo>
                  <a:cubicBezTo>
                    <a:pt x="609984" y="108824"/>
                    <a:pt x="611609" y="112075"/>
                    <a:pt x="614859" y="115326"/>
                  </a:cubicBezTo>
                  <a:cubicBezTo>
                    <a:pt x="619733" y="118576"/>
                    <a:pt x="618108" y="118576"/>
                    <a:pt x="619733" y="120202"/>
                  </a:cubicBezTo>
                  <a:cubicBezTo>
                    <a:pt x="622982" y="121827"/>
                    <a:pt x="622982" y="123452"/>
                    <a:pt x="626232" y="123452"/>
                  </a:cubicBezTo>
                  <a:cubicBezTo>
                    <a:pt x="631106" y="123452"/>
                    <a:pt x="629481" y="128328"/>
                    <a:pt x="631106" y="128328"/>
                  </a:cubicBezTo>
                  <a:cubicBezTo>
                    <a:pt x="632730" y="129953"/>
                    <a:pt x="632730" y="134829"/>
                    <a:pt x="632730" y="134829"/>
                  </a:cubicBezTo>
                  <a:cubicBezTo>
                    <a:pt x="632730" y="134829"/>
                    <a:pt x="639229" y="134829"/>
                    <a:pt x="644103" y="134829"/>
                  </a:cubicBezTo>
                  <a:cubicBezTo>
                    <a:pt x="648977" y="134829"/>
                    <a:pt x="648977" y="136454"/>
                    <a:pt x="652227" y="136454"/>
                  </a:cubicBezTo>
                  <a:cubicBezTo>
                    <a:pt x="655476" y="136454"/>
                    <a:pt x="655476" y="138080"/>
                    <a:pt x="657101" y="138080"/>
                  </a:cubicBezTo>
                  <a:cubicBezTo>
                    <a:pt x="660350" y="138080"/>
                    <a:pt x="658726" y="139705"/>
                    <a:pt x="658726" y="142956"/>
                  </a:cubicBezTo>
                  <a:cubicBezTo>
                    <a:pt x="658726" y="144581"/>
                    <a:pt x="658726" y="146206"/>
                    <a:pt x="658726" y="147832"/>
                  </a:cubicBezTo>
                  <a:cubicBezTo>
                    <a:pt x="658726" y="149457"/>
                    <a:pt x="660350" y="151082"/>
                    <a:pt x="661975" y="151082"/>
                  </a:cubicBezTo>
                  <a:cubicBezTo>
                    <a:pt x="661975" y="151082"/>
                    <a:pt x="666849" y="154333"/>
                    <a:pt x="668474" y="154333"/>
                  </a:cubicBezTo>
                  <a:cubicBezTo>
                    <a:pt x="671723" y="155958"/>
                    <a:pt x="671723" y="152707"/>
                    <a:pt x="671723" y="151082"/>
                  </a:cubicBezTo>
                  <a:cubicBezTo>
                    <a:pt x="670099" y="149457"/>
                    <a:pt x="668474" y="147832"/>
                    <a:pt x="666849" y="146206"/>
                  </a:cubicBezTo>
                  <a:cubicBezTo>
                    <a:pt x="665225" y="144581"/>
                    <a:pt x="666849" y="142956"/>
                    <a:pt x="666849" y="141330"/>
                  </a:cubicBezTo>
                  <a:cubicBezTo>
                    <a:pt x="668474" y="139705"/>
                    <a:pt x="670099" y="139705"/>
                    <a:pt x="671723" y="139705"/>
                  </a:cubicBezTo>
                  <a:cubicBezTo>
                    <a:pt x="673348" y="138080"/>
                    <a:pt x="683096" y="142956"/>
                    <a:pt x="683096" y="142956"/>
                  </a:cubicBezTo>
                  <a:cubicBezTo>
                    <a:pt x="684721" y="144581"/>
                    <a:pt x="686346" y="146206"/>
                    <a:pt x="686346" y="146206"/>
                  </a:cubicBezTo>
                  <a:cubicBezTo>
                    <a:pt x="687971" y="147832"/>
                    <a:pt x="687971" y="149457"/>
                    <a:pt x="687971" y="149457"/>
                  </a:cubicBezTo>
                  <a:cubicBezTo>
                    <a:pt x="687971" y="149457"/>
                    <a:pt x="674973" y="154333"/>
                    <a:pt x="676598" y="154333"/>
                  </a:cubicBezTo>
                  <a:cubicBezTo>
                    <a:pt x="678222" y="154333"/>
                    <a:pt x="679847" y="154333"/>
                    <a:pt x="683096" y="152707"/>
                  </a:cubicBezTo>
                  <a:cubicBezTo>
                    <a:pt x="684721" y="152707"/>
                    <a:pt x="691220" y="157583"/>
                    <a:pt x="691220" y="157583"/>
                  </a:cubicBezTo>
                  <a:cubicBezTo>
                    <a:pt x="691220" y="157583"/>
                    <a:pt x="694469" y="159209"/>
                    <a:pt x="696094" y="159209"/>
                  </a:cubicBezTo>
                  <a:cubicBezTo>
                    <a:pt x="696094" y="159209"/>
                    <a:pt x="692845" y="164085"/>
                    <a:pt x="692845" y="164085"/>
                  </a:cubicBezTo>
                  <a:cubicBezTo>
                    <a:pt x="692845" y="164085"/>
                    <a:pt x="694469" y="165710"/>
                    <a:pt x="696094" y="165710"/>
                  </a:cubicBezTo>
                  <a:cubicBezTo>
                    <a:pt x="696094" y="164085"/>
                    <a:pt x="697719" y="167335"/>
                    <a:pt x="697719" y="167335"/>
                  </a:cubicBezTo>
                  <a:cubicBezTo>
                    <a:pt x="699344" y="167335"/>
                    <a:pt x="697719" y="170586"/>
                    <a:pt x="696094" y="170586"/>
                  </a:cubicBezTo>
                  <a:cubicBezTo>
                    <a:pt x="696094" y="172211"/>
                    <a:pt x="696094" y="175462"/>
                    <a:pt x="696094" y="175462"/>
                  </a:cubicBezTo>
                  <a:cubicBezTo>
                    <a:pt x="696094" y="175462"/>
                    <a:pt x="700968" y="173836"/>
                    <a:pt x="702593" y="173836"/>
                  </a:cubicBezTo>
                  <a:cubicBezTo>
                    <a:pt x="704218" y="172211"/>
                    <a:pt x="705842" y="173836"/>
                    <a:pt x="709092" y="173836"/>
                  </a:cubicBezTo>
                  <a:cubicBezTo>
                    <a:pt x="710717" y="172211"/>
                    <a:pt x="712341" y="173836"/>
                    <a:pt x="712341" y="175462"/>
                  </a:cubicBezTo>
                  <a:cubicBezTo>
                    <a:pt x="712341" y="175462"/>
                    <a:pt x="713966" y="177087"/>
                    <a:pt x="715591" y="177087"/>
                  </a:cubicBezTo>
                  <a:cubicBezTo>
                    <a:pt x="717215" y="178712"/>
                    <a:pt x="717215" y="177087"/>
                    <a:pt x="717215" y="173836"/>
                  </a:cubicBezTo>
                  <a:cubicBezTo>
                    <a:pt x="718840" y="170586"/>
                    <a:pt x="720465" y="175462"/>
                    <a:pt x="722089" y="173836"/>
                  </a:cubicBezTo>
                  <a:cubicBezTo>
                    <a:pt x="723714" y="173836"/>
                    <a:pt x="723714" y="175462"/>
                    <a:pt x="725339" y="177087"/>
                  </a:cubicBezTo>
                  <a:cubicBezTo>
                    <a:pt x="725339" y="177087"/>
                    <a:pt x="725339" y="178712"/>
                    <a:pt x="726964" y="180338"/>
                  </a:cubicBezTo>
                  <a:cubicBezTo>
                    <a:pt x="728588" y="181963"/>
                    <a:pt x="728588" y="183588"/>
                    <a:pt x="728588" y="183588"/>
                  </a:cubicBezTo>
                  <a:cubicBezTo>
                    <a:pt x="728588" y="183588"/>
                    <a:pt x="730213" y="185213"/>
                    <a:pt x="730213" y="186839"/>
                  </a:cubicBezTo>
                  <a:cubicBezTo>
                    <a:pt x="731838" y="186839"/>
                    <a:pt x="726964" y="190089"/>
                    <a:pt x="726964" y="190089"/>
                  </a:cubicBezTo>
                  <a:cubicBezTo>
                    <a:pt x="726964" y="190089"/>
                    <a:pt x="726964" y="190089"/>
                    <a:pt x="730213" y="190089"/>
                  </a:cubicBezTo>
                  <a:cubicBezTo>
                    <a:pt x="730213" y="190089"/>
                    <a:pt x="726964" y="191715"/>
                    <a:pt x="723714" y="193340"/>
                  </a:cubicBezTo>
                  <a:cubicBezTo>
                    <a:pt x="723714" y="193340"/>
                    <a:pt x="720465" y="194965"/>
                    <a:pt x="718840" y="194965"/>
                  </a:cubicBezTo>
                  <a:cubicBezTo>
                    <a:pt x="715591" y="194965"/>
                    <a:pt x="717215" y="194965"/>
                    <a:pt x="704218" y="199841"/>
                  </a:cubicBezTo>
                  <a:cubicBezTo>
                    <a:pt x="692845" y="203092"/>
                    <a:pt x="704218" y="199841"/>
                    <a:pt x="696094" y="204717"/>
                  </a:cubicBezTo>
                  <a:cubicBezTo>
                    <a:pt x="689595" y="207968"/>
                    <a:pt x="694469" y="206342"/>
                    <a:pt x="692845" y="206342"/>
                  </a:cubicBezTo>
                  <a:cubicBezTo>
                    <a:pt x="691220" y="207968"/>
                    <a:pt x="692845" y="207968"/>
                    <a:pt x="686346" y="211218"/>
                  </a:cubicBezTo>
                  <a:cubicBezTo>
                    <a:pt x="681472" y="214469"/>
                    <a:pt x="683096" y="211218"/>
                    <a:pt x="681472" y="211218"/>
                  </a:cubicBezTo>
                  <a:cubicBezTo>
                    <a:pt x="679847" y="212843"/>
                    <a:pt x="679847" y="207968"/>
                    <a:pt x="679847" y="206342"/>
                  </a:cubicBezTo>
                  <a:cubicBezTo>
                    <a:pt x="678222" y="203092"/>
                    <a:pt x="681472" y="203092"/>
                    <a:pt x="683096" y="201466"/>
                  </a:cubicBezTo>
                  <a:cubicBezTo>
                    <a:pt x="684721" y="198216"/>
                    <a:pt x="679847" y="199841"/>
                    <a:pt x="678222" y="199841"/>
                  </a:cubicBezTo>
                  <a:cubicBezTo>
                    <a:pt x="676598" y="198216"/>
                    <a:pt x="676598" y="199841"/>
                    <a:pt x="674973" y="203092"/>
                  </a:cubicBezTo>
                  <a:cubicBezTo>
                    <a:pt x="673348" y="206342"/>
                    <a:pt x="674973" y="206342"/>
                    <a:pt x="676598" y="209593"/>
                  </a:cubicBezTo>
                  <a:cubicBezTo>
                    <a:pt x="676598" y="211218"/>
                    <a:pt x="678222" y="212843"/>
                    <a:pt x="679847" y="212843"/>
                  </a:cubicBezTo>
                  <a:cubicBezTo>
                    <a:pt x="681472" y="212843"/>
                    <a:pt x="679847" y="216094"/>
                    <a:pt x="681472" y="216094"/>
                  </a:cubicBezTo>
                  <a:cubicBezTo>
                    <a:pt x="681472" y="217719"/>
                    <a:pt x="678222" y="222595"/>
                    <a:pt x="678222" y="220970"/>
                  </a:cubicBezTo>
                  <a:cubicBezTo>
                    <a:pt x="676598" y="219345"/>
                    <a:pt x="678222" y="220970"/>
                    <a:pt x="678222" y="219345"/>
                  </a:cubicBezTo>
                  <a:cubicBezTo>
                    <a:pt x="678222" y="216094"/>
                    <a:pt x="676598" y="217719"/>
                    <a:pt x="670099" y="217719"/>
                  </a:cubicBezTo>
                  <a:cubicBezTo>
                    <a:pt x="665225" y="219345"/>
                    <a:pt x="670099" y="220970"/>
                    <a:pt x="670099" y="220970"/>
                  </a:cubicBezTo>
                  <a:cubicBezTo>
                    <a:pt x="670099" y="220970"/>
                    <a:pt x="670099" y="225846"/>
                    <a:pt x="668474" y="229096"/>
                  </a:cubicBezTo>
                  <a:cubicBezTo>
                    <a:pt x="668474" y="230722"/>
                    <a:pt x="665225" y="230722"/>
                    <a:pt x="665225" y="230722"/>
                  </a:cubicBezTo>
                  <a:cubicBezTo>
                    <a:pt x="663600" y="230722"/>
                    <a:pt x="661975" y="229096"/>
                    <a:pt x="658726" y="227471"/>
                  </a:cubicBezTo>
                  <a:cubicBezTo>
                    <a:pt x="653852" y="224221"/>
                    <a:pt x="653852" y="224221"/>
                    <a:pt x="653852" y="224221"/>
                  </a:cubicBezTo>
                  <a:cubicBezTo>
                    <a:pt x="652227" y="222595"/>
                    <a:pt x="653852" y="227471"/>
                    <a:pt x="653852" y="227471"/>
                  </a:cubicBezTo>
                  <a:cubicBezTo>
                    <a:pt x="653852" y="229096"/>
                    <a:pt x="653852" y="229096"/>
                    <a:pt x="652227" y="230722"/>
                  </a:cubicBezTo>
                  <a:cubicBezTo>
                    <a:pt x="648977" y="230722"/>
                    <a:pt x="648977" y="230722"/>
                    <a:pt x="648977" y="227471"/>
                  </a:cubicBezTo>
                  <a:cubicBezTo>
                    <a:pt x="648977" y="225846"/>
                    <a:pt x="647353" y="225846"/>
                    <a:pt x="644103" y="222595"/>
                  </a:cubicBezTo>
                  <a:cubicBezTo>
                    <a:pt x="642479" y="222595"/>
                    <a:pt x="639229" y="222595"/>
                    <a:pt x="637605" y="224221"/>
                  </a:cubicBezTo>
                  <a:cubicBezTo>
                    <a:pt x="635980" y="224221"/>
                    <a:pt x="637605" y="225846"/>
                    <a:pt x="639229" y="230722"/>
                  </a:cubicBezTo>
                  <a:cubicBezTo>
                    <a:pt x="640854" y="237223"/>
                    <a:pt x="635980" y="230722"/>
                    <a:pt x="631106" y="230722"/>
                  </a:cubicBezTo>
                  <a:cubicBezTo>
                    <a:pt x="627856" y="229096"/>
                    <a:pt x="627856" y="230722"/>
                    <a:pt x="624607" y="232347"/>
                  </a:cubicBezTo>
                  <a:cubicBezTo>
                    <a:pt x="621357" y="232347"/>
                    <a:pt x="621357" y="232347"/>
                    <a:pt x="618108" y="232347"/>
                  </a:cubicBezTo>
                  <a:cubicBezTo>
                    <a:pt x="614859" y="232347"/>
                    <a:pt x="614859" y="232347"/>
                    <a:pt x="613234" y="229096"/>
                  </a:cubicBezTo>
                  <a:cubicBezTo>
                    <a:pt x="611609" y="227471"/>
                    <a:pt x="611609" y="229096"/>
                    <a:pt x="606735" y="227471"/>
                  </a:cubicBezTo>
                  <a:cubicBezTo>
                    <a:pt x="601861" y="225846"/>
                    <a:pt x="600236" y="225846"/>
                    <a:pt x="598611" y="225846"/>
                  </a:cubicBezTo>
                  <a:cubicBezTo>
                    <a:pt x="596987" y="224221"/>
                    <a:pt x="592113" y="222595"/>
                    <a:pt x="592113" y="217719"/>
                  </a:cubicBezTo>
                  <a:cubicBezTo>
                    <a:pt x="593737" y="216094"/>
                    <a:pt x="595362" y="217719"/>
                    <a:pt x="598611" y="217719"/>
                  </a:cubicBezTo>
                  <a:cubicBezTo>
                    <a:pt x="600236" y="217719"/>
                    <a:pt x="609984" y="216094"/>
                    <a:pt x="609984" y="216094"/>
                  </a:cubicBezTo>
                  <a:cubicBezTo>
                    <a:pt x="608360" y="214469"/>
                    <a:pt x="605110" y="214469"/>
                    <a:pt x="603486" y="212843"/>
                  </a:cubicBezTo>
                  <a:cubicBezTo>
                    <a:pt x="601861" y="211218"/>
                    <a:pt x="600236" y="214469"/>
                    <a:pt x="598611" y="214469"/>
                  </a:cubicBezTo>
                  <a:cubicBezTo>
                    <a:pt x="596987" y="212843"/>
                    <a:pt x="593737" y="214469"/>
                    <a:pt x="592113" y="214469"/>
                  </a:cubicBezTo>
                  <a:cubicBezTo>
                    <a:pt x="588863" y="214469"/>
                    <a:pt x="588863" y="214469"/>
                    <a:pt x="588863" y="212843"/>
                  </a:cubicBezTo>
                  <a:cubicBezTo>
                    <a:pt x="587238" y="211218"/>
                    <a:pt x="588863" y="211218"/>
                    <a:pt x="587238" y="207968"/>
                  </a:cubicBezTo>
                  <a:cubicBezTo>
                    <a:pt x="585614" y="204717"/>
                    <a:pt x="583989" y="209593"/>
                    <a:pt x="580740" y="207968"/>
                  </a:cubicBezTo>
                  <a:cubicBezTo>
                    <a:pt x="577490" y="207968"/>
                    <a:pt x="579115" y="207968"/>
                    <a:pt x="575866" y="206342"/>
                  </a:cubicBezTo>
                  <a:cubicBezTo>
                    <a:pt x="574241" y="204717"/>
                    <a:pt x="570991" y="203092"/>
                    <a:pt x="566117" y="196590"/>
                  </a:cubicBezTo>
                  <a:cubicBezTo>
                    <a:pt x="562868" y="191715"/>
                    <a:pt x="566117" y="196590"/>
                    <a:pt x="570991" y="196590"/>
                  </a:cubicBezTo>
                  <a:cubicBezTo>
                    <a:pt x="574241" y="194965"/>
                    <a:pt x="574241" y="198216"/>
                    <a:pt x="577490" y="194965"/>
                  </a:cubicBezTo>
                  <a:cubicBezTo>
                    <a:pt x="579115" y="191715"/>
                    <a:pt x="577490" y="194965"/>
                    <a:pt x="580740" y="194965"/>
                  </a:cubicBezTo>
                  <a:cubicBezTo>
                    <a:pt x="583989" y="193340"/>
                    <a:pt x="585614" y="193340"/>
                    <a:pt x="588863" y="193340"/>
                  </a:cubicBezTo>
                  <a:cubicBezTo>
                    <a:pt x="592113" y="193340"/>
                    <a:pt x="593737" y="193340"/>
                    <a:pt x="596987" y="193340"/>
                  </a:cubicBezTo>
                  <a:cubicBezTo>
                    <a:pt x="598611" y="193340"/>
                    <a:pt x="608360" y="193340"/>
                    <a:pt x="609984" y="193340"/>
                  </a:cubicBezTo>
                  <a:cubicBezTo>
                    <a:pt x="611609" y="193340"/>
                    <a:pt x="621357" y="190089"/>
                    <a:pt x="619733" y="188464"/>
                  </a:cubicBezTo>
                  <a:cubicBezTo>
                    <a:pt x="616483" y="188464"/>
                    <a:pt x="616483" y="188464"/>
                    <a:pt x="614859" y="190089"/>
                  </a:cubicBezTo>
                  <a:cubicBezTo>
                    <a:pt x="614859" y="190089"/>
                    <a:pt x="609984" y="190089"/>
                    <a:pt x="601861" y="190089"/>
                  </a:cubicBezTo>
                  <a:cubicBezTo>
                    <a:pt x="593737" y="191715"/>
                    <a:pt x="596987" y="191715"/>
                    <a:pt x="595362" y="188464"/>
                  </a:cubicBezTo>
                  <a:cubicBezTo>
                    <a:pt x="593737" y="185213"/>
                    <a:pt x="596987" y="188464"/>
                    <a:pt x="598611" y="188464"/>
                  </a:cubicBezTo>
                  <a:cubicBezTo>
                    <a:pt x="600236" y="186839"/>
                    <a:pt x="605110" y="186839"/>
                    <a:pt x="606735" y="186839"/>
                  </a:cubicBezTo>
                  <a:cubicBezTo>
                    <a:pt x="609984" y="186839"/>
                    <a:pt x="611609" y="185213"/>
                    <a:pt x="609984" y="183588"/>
                  </a:cubicBezTo>
                  <a:cubicBezTo>
                    <a:pt x="609984" y="183588"/>
                    <a:pt x="605110" y="185213"/>
                    <a:pt x="603486" y="185213"/>
                  </a:cubicBezTo>
                  <a:cubicBezTo>
                    <a:pt x="600236" y="185213"/>
                    <a:pt x="600236" y="185213"/>
                    <a:pt x="600236" y="183588"/>
                  </a:cubicBezTo>
                  <a:cubicBezTo>
                    <a:pt x="600236" y="181963"/>
                    <a:pt x="598611" y="181963"/>
                    <a:pt x="593737" y="180338"/>
                  </a:cubicBezTo>
                  <a:cubicBezTo>
                    <a:pt x="587238" y="177087"/>
                    <a:pt x="592113" y="178712"/>
                    <a:pt x="588863" y="180338"/>
                  </a:cubicBezTo>
                  <a:cubicBezTo>
                    <a:pt x="585614" y="181963"/>
                    <a:pt x="583989" y="181963"/>
                    <a:pt x="582364" y="183588"/>
                  </a:cubicBezTo>
                  <a:cubicBezTo>
                    <a:pt x="580740" y="183588"/>
                    <a:pt x="579115" y="185213"/>
                    <a:pt x="579115" y="185213"/>
                  </a:cubicBezTo>
                  <a:cubicBezTo>
                    <a:pt x="579115" y="185213"/>
                    <a:pt x="572616" y="188464"/>
                    <a:pt x="570991" y="188464"/>
                  </a:cubicBezTo>
                  <a:cubicBezTo>
                    <a:pt x="567742" y="188464"/>
                    <a:pt x="570991" y="188464"/>
                    <a:pt x="569367" y="183588"/>
                  </a:cubicBezTo>
                  <a:cubicBezTo>
                    <a:pt x="569367" y="180338"/>
                    <a:pt x="569367" y="183588"/>
                    <a:pt x="567742" y="183588"/>
                  </a:cubicBezTo>
                  <a:cubicBezTo>
                    <a:pt x="564493" y="183588"/>
                    <a:pt x="564493" y="185213"/>
                    <a:pt x="562868" y="185213"/>
                  </a:cubicBezTo>
                  <a:cubicBezTo>
                    <a:pt x="562868" y="185213"/>
                    <a:pt x="561243" y="188464"/>
                    <a:pt x="557994" y="188464"/>
                  </a:cubicBezTo>
                  <a:cubicBezTo>
                    <a:pt x="556369" y="188464"/>
                    <a:pt x="556369" y="186839"/>
                    <a:pt x="556369" y="186839"/>
                  </a:cubicBezTo>
                  <a:cubicBezTo>
                    <a:pt x="556369" y="186839"/>
                    <a:pt x="549870" y="186839"/>
                    <a:pt x="548245" y="183588"/>
                  </a:cubicBezTo>
                  <a:cubicBezTo>
                    <a:pt x="544996" y="180338"/>
                    <a:pt x="541747" y="180338"/>
                    <a:pt x="543371" y="175462"/>
                  </a:cubicBezTo>
                  <a:cubicBezTo>
                    <a:pt x="543371" y="170586"/>
                    <a:pt x="546621" y="175462"/>
                    <a:pt x="549870" y="173836"/>
                  </a:cubicBezTo>
                  <a:cubicBezTo>
                    <a:pt x="553120" y="172211"/>
                    <a:pt x="556369" y="173836"/>
                    <a:pt x="561243" y="172211"/>
                  </a:cubicBezTo>
                  <a:cubicBezTo>
                    <a:pt x="566117" y="172211"/>
                    <a:pt x="562868" y="170586"/>
                    <a:pt x="562868" y="168960"/>
                  </a:cubicBezTo>
                  <a:cubicBezTo>
                    <a:pt x="561243" y="167335"/>
                    <a:pt x="559618" y="170586"/>
                    <a:pt x="556369" y="170586"/>
                  </a:cubicBezTo>
                  <a:cubicBezTo>
                    <a:pt x="553120" y="170586"/>
                    <a:pt x="551495" y="172211"/>
                    <a:pt x="549870" y="172211"/>
                  </a:cubicBezTo>
                  <a:cubicBezTo>
                    <a:pt x="549870" y="172211"/>
                    <a:pt x="543371" y="173836"/>
                    <a:pt x="540122" y="173836"/>
                  </a:cubicBezTo>
                  <a:cubicBezTo>
                    <a:pt x="536872" y="172211"/>
                    <a:pt x="536872" y="173836"/>
                    <a:pt x="535248" y="172211"/>
                  </a:cubicBezTo>
                  <a:cubicBezTo>
                    <a:pt x="535248" y="170586"/>
                    <a:pt x="533623" y="168960"/>
                    <a:pt x="531998" y="165710"/>
                  </a:cubicBezTo>
                  <a:cubicBezTo>
                    <a:pt x="531998" y="162459"/>
                    <a:pt x="527124" y="160834"/>
                    <a:pt x="525499" y="155958"/>
                  </a:cubicBezTo>
                  <a:cubicBezTo>
                    <a:pt x="523875" y="152707"/>
                    <a:pt x="525499" y="152707"/>
                    <a:pt x="525499" y="152707"/>
                  </a:cubicBezTo>
                  <a:cubicBezTo>
                    <a:pt x="525499" y="152707"/>
                    <a:pt x="528749" y="151082"/>
                    <a:pt x="533623" y="152707"/>
                  </a:cubicBezTo>
                  <a:cubicBezTo>
                    <a:pt x="536872" y="155958"/>
                    <a:pt x="533623" y="155958"/>
                    <a:pt x="538497" y="155958"/>
                  </a:cubicBezTo>
                  <a:cubicBezTo>
                    <a:pt x="541747" y="155958"/>
                    <a:pt x="541747" y="157583"/>
                    <a:pt x="544996" y="155958"/>
                  </a:cubicBezTo>
                  <a:cubicBezTo>
                    <a:pt x="548245" y="154333"/>
                    <a:pt x="549870" y="157583"/>
                    <a:pt x="556369" y="155958"/>
                  </a:cubicBezTo>
                  <a:cubicBezTo>
                    <a:pt x="561243" y="155958"/>
                    <a:pt x="562868" y="154333"/>
                    <a:pt x="567742" y="149457"/>
                  </a:cubicBezTo>
                  <a:cubicBezTo>
                    <a:pt x="570991" y="146206"/>
                    <a:pt x="562868" y="151082"/>
                    <a:pt x="561243" y="152707"/>
                  </a:cubicBezTo>
                  <a:cubicBezTo>
                    <a:pt x="561243" y="154333"/>
                    <a:pt x="556369" y="151082"/>
                    <a:pt x="551495" y="151082"/>
                  </a:cubicBezTo>
                  <a:cubicBezTo>
                    <a:pt x="546621" y="152707"/>
                    <a:pt x="548245" y="152707"/>
                    <a:pt x="546621" y="151082"/>
                  </a:cubicBezTo>
                  <a:cubicBezTo>
                    <a:pt x="543371" y="149457"/>
                    <a:pt x="541747" y="151082"/>
                    <a:pt x="540122" y="151082"/>
                  </a:cubicBezTo>
                  <a:cubicBezTo>
                    <a:pt x="536872" y="151082"/>
                    <a:pt x="535248" y="149457"/>
                    <a:pt x="528749" y="149457"/>
                  </a:cubicBezTo>
                  <a:cubicBezTo>
                    <a:pt x="523875" y="149457"/>
                    <a:pt x="527124" y="147832"/>
                    <a:pt x="527124" y="144581"/>
                  </a:cubicBezTo>
                  <a:cubicBezTo>
                    <a:pt x="527124" y="141330"/>
                    <a:pt x="527124" y="144581"/>
                    <a:pt x="528749" y="142956"/>
                  </a:cubicBezTo>
                  <a:cubicBezTo>
                    <a:pt x="530374" y="141330"/>
                    <a:pt x="538497" y="144581"/>
                    <a:pt x="538497" y="142956"/>
                  </a:cubicBezTo>
                  <a:cubicBezTo>
                    <a:pt x="538497" y="141330"/>
                    <a:pt x="535248" y="139705"/>
                    <a:pt x="535248" y="139705"/>
                  </a:cubicBezTo>
                  <a:cubicBezTo>
                    <a:pt x="535248" y="139705"/>
                    <a:pt x="538497" y="136454"/>
                    <a:pt x="540122" y="134829"/>
                  </a:cubicBezTo>
                  <a:cubicBezTo>
                    <a:pt x="540122" y="133204"/>
                    <a:pt x="535248" y="131579"/>
                    <a:pt x="535248" y="131579"/>
                  </a:cubicBezTo>
                  <a:cubicBezTo>
                    <a:pt x="536872" y="129953"/>
                    <a:pt x="538497" y="131579"/>
                    <a:pt x="541747" y="129953"/>
                  </a:cubicBezTo>
                  <a:cubicBezTo>
                    <a:pt x="543371" y="128328"/>
                    <a:pt x="544996" y="131579"/>
                    <a:pt x="546621" y="129953"/>
                  </a:cubicBezTo>
                  <a:cubicBezTo>
                    <a:pt x="548245" y="128328"/>
                    <a:pt x="551495" y="129953"/>
                    <a:pt x="553120" y="129953"/>
                  </a:cubicBezTo>
                  <a:cubicBezTo>
                    <a:pt x="554744" y="129953"/>
                    <a:pt x="556369" y="133204"/>
                    <a:pt x="557994" y="134829"/>
                  </a:cubicBezTo>
                  <a:cubicBezTo>
                    <a:pt x="557994" y="134829"/>
                    <a:pt x="561243" y="134829"/>
                    <a:pt x="561243" y="133204"/>
                  </a:cubicBezTo>
                  <a:cubicBezTo>
                    <a:pt x="562868" y="133204"/>
                    <a:pt x="566117" y="131579"/>
                    <a:pt x="566117" y="131579"/>
                  </a:cubicBezTo>
                  <a:cubicBezTo>
                    <a:pt x="566117" y="131579"/>
                    <a:pt x="566117" y="129953"/>
                    <a:pt x="564493" y="128328"/>
                  </a:cubicBezTo>
                  <a:cubicBezTo>
                    <a:pt x="562868" y="128328"/>
                    <a:pt x="559618" y="128328"/>
                    <a:pt x="557994" y="128328"/>
                  </a:cubicBezTo>
                  <a:cubicBezTo>
                    <a:pt x="556369" y="128328"/>
                    <a:pt x="553120" y="128328"/>
                    <a:pt x="549870" y="126703"/>
                  </a:cubicBezTo>
                  <a:cubicBezTo>
                    <a:pt x="548245" y="126703"/>
                    <a:pt x="546621" y="126703"/>
                    <a:pt x="546621" y="123452"/>
                  </a:cubicBezTo>
                  <a:cubicBezTo>
                    <a:pt x="544996" y="121827"/>
                    <a:pt x="544996" y="121827"/>
                    <a:pt x="546621" y="118576"/>
                  </a:cubicBezTo>
                  <a:cubicBezTo>
                    <a:pt x="546621" y="116951"/>
                    <a:pt x="549870" y="116951"/>
                    <a:pt x="551495" y="115326"/>
                  </a:cubicBezTo>
                  <a:cubicBezTo>
                    <a:pt x="553120" y="115326"/>
                    <a:pt x="557994" y="115326"/>
                    <a:pt x="561243" y="118576"/>
                  </a:cubicBezTo>
                  <a:cubicBezTo>
                    <a:pt x="561243" y="118576"/>
                    <a:pt x="561243" y="118576"/>
                    <a:pt x="564493" y="118576"/>
                  </a:cubicBezTo>
                  <a:cubicBezTo>
                    <a:pt x="564493" y="118576"/>
                    <a:pt x="567742" y="115326"/>
                    <a:pt x="567742" y="113700"/>
                  </a:cubicBezTo>
                  <a:cubicBezTo>
                    <a:pt x="566117" y="112075"/>
                    <a:pt x="567742" y="113700"/>
                    <a:pt x="570991" y="113700"/>
                  </a:cubicBezTo>
                  <a:cubicBezTo>
                    <a:pt x="572616" y="115326"/>
                    <a:pt x="575866" y="113700"/>
                    <a:pt x="579115" y="113700"/>
                  </a:cubicBezTo>
                  <a:cubicBezTo>
                    <a:pt x="582364" y="113700"/>
                    <a:pt x="587238" y="115326"/>
                    <a:pt x="588863" y="113700"/>
                  </a:cubicBezTo>
                  <a:cubicBezTo>
                    <a:pt x="590488" y="113700"/>
                    <a:pt x="585614" y="112075"/>
                    <a:pt x="583989" y="110450"/>
                  </a:cubicBezTo>
                  <a:cubicBezTo>
                    <a:pt x="583989" y="108824"/>
                    <a:pt x="580740" y="110450"/>
                    <a:pt x="577490" y="110450"/>
                  </a:cubicBezTo>
                  <a:cubicBezTo>
                    <a:pt x="574241" y="110450"/>
                    <a:pt x="570991" y="108824"/>
                    <a:pt x="567742" y="108824"/>
                  </a:cubicBezTo>
                  <a:cubicBezTo>
                    <a:pt x="564493" y="108824"/>
                    <a:pt x="564493" y="107199"/>
                    <a:pt x="566117" y="103949"/>
                  </a:cubicBezTo>
                  <a:cubicBezTo>
                    <a:pt x="566117" y="103949"/>
                    <a:pt x="570991" y="100698"/>
                    <a:pt x="572616" y="100698"/>
                  </a:cubicBezTo>
                  <a:close/>
                  <a:moveTo>
                    <a:pt x="991378" y="24498"/>
                  </a:moveTo>
                  <a:cubicBezTo>
                    <a:pt x="993003" y="24498"/>
                    <a:pt x="994628" y="26122"/>
                    <a:pt x="996252" y="26122"/>
                  </a:cubicBezTo>
                  <a:cubicBezTo>
                    <a:pt x="996252" y="26122"/>
                    <a:pt x="997877" y="26122"/>
                    <a:pt x="997877" y="26122"/>
                  </a:cubicBezTo>
                  <a:cubicBezTo>
                    <a:pt x="997877" y="26122"/>
                    <a:pt x="997877" y="26122"/>
                    <a:pt x="1001127" y="27746"/>
                  </a:cubicBezTo>
                  <a:cubicBezTo>
                    <a:pt x="1001127" y="27746"/>
                    <a:pt x="1007626" y="29371"/>
                    <a:pt x="1009250" y="29371"/>
                  </a:cubicBezTo>
                  <a:cubicBezTo>
                    <a:pt x="1010875" y="29371"/>
                    <a:pt x="1012500" y="29371"/>
                    <a:pt x="1012500" y="29371"/>
                  </a:cubicBezTo>
                  <a:cubicBezTo>
                    <a:pt x="1012500" y="29371"/>
                    <a:pt x="1014124" y="30995"/>
                    <a:pt x="1015749" y="30995"/>
                  </a:cubicBezTo>
                  <a:cubicBezTo>
                    <a:pt x="1017374" y="29371"/>
                    <a:pt x="1020623" y="30995"/>
                    <a:pt x="1020623" y="30995"/>
                  </a:cubicBezTo>
                  <a:cubicBezTo>
                    <a:pt x="1022248" y="30995"/>
                    <a:pt x="1022248" y="32619"/>
                    <a:pt x="1023873" y="32619"/>
                  </a:cubicBezTo>
                  <a:cubicBezTo>
                    <a:pt x="1025498" y="32619"/>
                    <a:pt x="1027122" y="32619"/>
                    <a:pt x="1028747" y="30995"/>
                  </a:cubicBezTo>
                  <a:cubicBezTo>
                    <a:pt x="1030372" y="30995"/>
                    <a:pt x="1031997" y="30995"/>
                    <a:pt x="1033621" y="30995"/>
                  </a:cubicBezTo>
                  <a:cubicBezTo>
                    <a:pt x="1035246" y="30995"/>
                    <a:pt x="1038496" y="32619"/>
                    <a:pt x="1040120" y="32619"/>
                  </a:cubicBezTo>
                  <a:cubicBezTo>
                    <a:pt x="1041745" y="32619"/>
                    <a:pt x="1040120" y="34243"/>
                    <a:pt x="1041745" y="34243"/>
                  </a:cubicBezTo>
                  <a:cubicBezTo>
                    <a:pt x="1041745" y="32619"/>
                    <a:pt x="1043370" y="34243"/>
                    <a:pt x="1044995" y="34243"/>
                  </a:cubicBezTo>
                  <a:cubicBezTo>
                    <a:pt x="1046619" y="35867"/>
                    <a:pt x="1053118" y="35867"/>
                    <a:pt x="1054743" y="35867"/>
                  </a:cubicBezTo>
                  <a:cubicBezTo>
                    <a:pt x="1056368" y="35867"/>
                    <a:pt x="1059617" y="34243"/>
                    <a:pt x="1059617" y="34243"/>
                  </a:cubicBezTo>
                  <a:cubicBezTo>
                    <a:pt x="1059617" y="34243"/>
                    <a:pt x="1064492" y="34243"/>
                    <a:pt x="1066116" y="35867"/>
                  </a:cubicBezTo>
                  <a:cubicBezTo>
                    <a:pt x="1067741" y="35867"/>
                    <a:pt x="1066116" y="35867"/>
                    <a:pt x="1066116" y="37492"/>
                  </a:cubicBezTo>
                  <a:cubicBezTo>
                    <a:pt x="1064492" y="37492"/>
                    <a:pt x="1062867" y="39116"/>
                    <a:pt x="1062867" y="39116"/>
                  </a:cubicBezTo>
                  <a:cubicBezTo>
                    <a:pt x="1059617" y="40740"/>
                    <a:pt x="1057993" y="42364"/>
                    <a:pt x="1053118" y="42364"/>
                  </a:cubicBezTo>
                  <a:cubicBezTo>
                    <a:pt x="1048244" y="42364"/>
                    <a:pt x="1049869" y="42364"/>
                    <a:pt x="1043370" y="42364"/>
                  </a:cubicBezTo>
                  <a:cubicBezTo>
                    <a:pt x="1036871" y="43988"/>
                    <a:pt x="1023873" y="50485"/>
                    <a:pt x="1023873" y="50485"/>
                  </a:cubicBezTo>
                  <a:cubicBezTo>
                    <a:pt x="1023873" y="50485"/>
                    <a:pt x="1028747" y="48861"/>
                    <a:pt x="1031997" y="47237"/>
                  </a:cubicBezTo>
                  <a:cubicBezTo>
                    <a:pt x="1035246" y="47237"/>
                    <a:pt x="1040120" y="47237"/>
                    <a:pt x="1040120" y="47237"/>
                  </a:cubicBezTo>
                  <a:cubicBezTo>
                    <a:pt x="1040120" y="47237"/>
                    <a:pt x="1040120" y="47237"/>
                    <a:pt x="1044995" y="47237"/>
                  </a:cubicBezTo>
                  <a:cubicBezTo>
                    <a:pt x="1044995" y="47237"/>
                    <a:pt x="1051494" y="47237"/>
                    <a:pt x="1057993" y="43988"/>
                  </a:cubicBezTo>
                  <a:cubicBezTo>
                    <a:pt x="1059617" y="43988"/>
                    <a:pt x="1062867" y="43988"/>
                    <a:pt x="1064492" y="42364"/>
                  </a:cubicBezTo>
                  <a:cubicBezTo>
                    <a:pt x="1066116" y="40740"/>
                    <a:pt x="1069366" y="42364"/>
                    <a:pt x="1070991" y="39116"/>
                  </a:cubicBezTo>
                  <a:cubicBezTo>
                    <a:pt x="1072615" y="37492"/>
                    <a:pt x="1077490" y="40740"/>
                    <a:pt x="1077490" y="40740"/>
                  </a:cubicBezTo>
                  <a:cubicBezTo>
                    <a:pt x="1077490" y="40740"/>
                    <a:pt x="1080739" y="40740"/>
                    <a:pt x="1082364" y="40740"/>
                  </a:cubicBezTo>
                  <a:cubicBezTo>
                    <a:pt x="1083989" y="40740"/>
                    <a:pt x="1087238" y="37492"/>
                    <a:pt x="1085613" y="35867"/>
                  </a:cubicBezTo>
                  <a:cubicBezTo>
                    <a:pt x="1085613" y="32619"/>
                    <a:pt x="1090488" y="35867"/>
                    <a:pt x="1096986" y="37492"/>
                  </a:cubicBezTo>
                  <a:cubicBezTo>
                    <a:pt x="1096986" y="37492"/>
                    <a:pt x="1103485" y="40740"/>
                    <a:pt x="1108360" y="37492"/>
                  </a:cubicBezTo>
                  <a:cubicBezTo>
                    <a:pt x="1111609" y="34243"/>
                    <a:pt x="1114859" y="39116"/>
                    <a:pt x="1119733" y="37492"/>
                  </a:cubicBezTo>
                  <a:cubicBezTo>
                    <a:pt x="1124607" y="37492"/>
                    <a:pt x="1122982" y="39116"/>
                    <a:pt x="1116483" y="45613"/>
                  </a:cubicBezTo>
                  <a:cubicBezTo>
                    <a:pt x="1116483" y="45613"/>
                    <a:pt x="1121358" y="47237"/>
                    <a:pt x="1127857" y="53734"/>
                  </a:cubicBezTo>
                  <a:cubicBezTo>
                    <a:pt x="1131106" y="58606"/>
                    <a:pt x="1135980" y="53734"/>
                    <a:pt x="1135980" y="53734"/>
                  </a:cubicBezTo>
                  <a:cubicBezTo>
                    <a:pt x="1135980" y="53734"/>
                    <a:pt x="1139230" y="53734"/>
                    <a:pt x="1145729" y="53734"/>
                  </a:cubicBezTo>
                  <a:cubicBezTo>
                    <a:pt x="1152228" y="52109"/>
                    <a:pt x="1152228" y="53734"/>
                    <a:pt x="1157102" y="56982"/>
                  </a:cubicBezTo>
                  <a:cubicBezTo>
                    <a:pt x="1161976" y="60231"/>
                    <a:pt x="1158727" y="63479"/>
                    <a:pt x="1163601" y="61855"/>
                  </a:cubicBezTo>
                  <a:cubicBezTo>
                    <a:pt x="1163601" y="61855"/>
                    <a:pt x="1165226" y="63479"/>
                    <a:pt x="1161976" y="65103"/>
                  </a:cubicBezTo>
                  <a:cubicBezTo>
                    <a:pt x="1160352" y="66727"/>
                    <a:pt x="1158727" y="68352"/>
                    <a:pt x="1157102" y="66727"/>
                  </a:cubicBezTo>
                  <a:cubicBezTo>
                    <a:pt x="1155477" y="66727"/>
                    <a:pt x="1155477" y="68352"/>
                    <a:pt x="1155477" y="68352"/>
                  </a:cubicBezTo>
                  <a:cubicBezTo>
                    <a:pt x="1155477" y="68352"/>
                    <a:pt x="1155477" y="68352"/>
                    <a:pt x="1153853" y="69976"/>
                  </a:cubicBezTo>
                  <a:cubicBezTo>
                    <a:pt x="1153853" y="69976"/>
                    <a:pt x="1153853" y="69976"/>
                    <a:pt x="1150603" y="73224"/>
                  </a:cubicBezTo>
                  <a:cubicBezTo>
                    <a:pt x="1150603" y="73224"/>
                    <a:pt x="1145729" y="73224"/>
                    <a:pt x="1144104" y="73224"/>
                  </a:cubicBezTo>
                  <a:cubicBezTo>
                    <a:pt x="1144104" y="73224"/>
                    <a:pt x="1137605" y="76473"/>
                    <a:pt x="1137605" y="78097"/>
                  </a:cubicBezTo>
                  <a:cubicBezTo>
                    <a:pt x="1135980" y="78097"/>
                    <a:pt x="1132731" y="79721"/>
                    <a:pt x="1132731" y="79721"/>
                  </a:cubicBezTo>
                  <a:cubicBezTo>
                    <a:pt x="1131106" y="79721"/>
                    <a:pt x="1127857" y="81345"/>
                    <a:pt x="1124607" y="81345"/>
                  </a:cubicBezTo>
                  <a:cubicBezTo>
                    <a:pt x="1121358" y="81345"/>
                    <a:pt x="1122982" y="82969"/>
                    <a:pt x="1121358" y="81345"/>
                  </a:cubicBezTo>
                  <a:cubicBezTo>
                    <a:pt x="1119733" y="81345"/>
                    <a:pt x="1119733" y="82969"/>
                    <a:pt x="1118108" y="82969"/>
                  </a:cubicBezTo>
                  <a:cubicBezTo>
                    <a:pt x="1116483" y="82969"/>
                    <a:pt x="1116483" y="82969"/>
                    <a:pt x="1114859" y="82969"/>
                  </a:cubicBezTo>
                  <a:cubicBezTo>
                    <a:pt x="1113234" y="82969"/>
                    <a:pt x="1109984" y="84594"/>
                    <a:pt x="1108360" y="84594"/>
                  </a:cubicBezTo>
                  <a:cubicBezTo>
                    <a:pt x="1106735" y="84594"/>
                    <a:pt x="1106735" y="84594"/>
                    <a:pt x="1106735" y="86218"/>
                  </a:cubicBezTo>
                  <a:cubicBezTo>
                    <a:pt x="1105110" y="86218"/>
                    <a:pt x="1101861" y="86218"/>
                    <a:pt x="1096986" y="87842"/>
                  </a:cubicBezTo>
                  <a:cubicBezTo>
                    <a:pt x="1093737" y="89466"/>
                    <a:pt x="1095362" y="89466"/>
                    <a:pt x="1092112" y="89466"/>
                  </a:cubicBezTo>
                  <a:cubicBezTo>
                    <a:pt x="1087238" y="89466"/>
                    <a:pt x="1085613" y="91090"/>
                    <a:pt x="1075865" y="92715"/>
                  </a:cubicBezTo>
                  <a:cubicBezTo>
                    <a:pt x="1064492" y="94339"/>
                    <a:pt x="1070991" y="94339"/>
                    <a:pt x="1069366" y="94339"/>
                  </a:cubicBezTo>
                  <a:cubicBezTo>
                    <a:pt x="1067741" y="94339"/>
                    <a:pt x="1062867" y="95963"/>
                    <a:pt x="1059617" y="97587"/>
                  </a:cubicBezTo>
                  <a:cubicBezTo>
                    <a:pt x="1056368" y="97587"/>
                    <a:pt x="1056368" y="99212"/>
                    <a:pt x="1056368" y="99212"/>
                  </a:cubicBezTo>
                  <a:cubicBezTo>
                    <a:pt x="1057993" y="99212"/>
                    <a:pt x="1061242" y="100836"/>
                    <a:pt x="1062867" y="100836"/>
                  </a:cubicBezTo>
                  <a:cubicBezTo>
                    <a:pt x="1064492" y="100836"/>
                    <a:pt x="1069366" y="99212"/>
                    <a:pt x="1070991" y="97587"/>
                  </a:cubicBezTo>
                  <a:cubicBezTo>
                    <a:pt x="1072615" y="97587"/>
                    <a:pt x="1075865" y="97587"/>
                    <a:pt x="1075865" y="95963"/>
                  </a:cubicBezTo>
                  <a:cubicBezTo>
                    <a:pt x="1077490" y="95963"/>
                    <a:pt x="1082364" y="95963"/>
                    <a:pt x="1082364" y="95963"/>
                  </a:cubicBezTo>
                  <a:cubicBezTo>
                    <a:pt x="1082364" y="95963"/>
                    <a:pt x="1082364" y="95963"/>
                    <a:pt x="1092112" y="94339"/>
                  </a:cubicBezTo>
                  <a:cubicBezTo>
                    <a:pt x="1092112" y="94339"/>
                    <a:pt x="1096986" y="92715"/>
                    <a:pt x="1100236" y="92715"/>
                  </a:cubicBezTo>
                  <a:cubicBezTo>
                    <a:pt x="1103485" y="91090"/>
                    <a:pt x="1105110" y="94339"/>
                    <a:pt x="1105110" y="94339"/>
                  </a:cubicBezTo>
                  <a:cubicBezTo>
                    <a:pt x="1106735" y="94339"/>
                    <a:pt x="1105110" y="94339"/>
                    <a:pt x="1105110" y="95963"/>
                  </a:cubicBezTo>
                  <a:cubicBezTo>
                    <a:pt x="1105110" y="95963"/>
                    <a:pt x="1082364" y="105708"/>
                    <a:pt x="1077490" y="107333"/>
                  </a:cubicBezTo>
                  <a:cubicBezTo>
                    <a:pt x="1074240" y="108957"/>
                    <a:pt x="1074240" y="108957"/>
                    <a:pt x="1074240" y="108957"/>
                  </a:cubicBezTo>
                  <a:cubicBezTo>
                    <a:pt x="1072615" y="110581"/>
                    <a:pt x="1069366" y="112205"/>
                    <a:pt x="1069366" y="112205"/>
                  </a:cubicBezTo>
                  <a:cubicBezTo>
                    <a:pt x="1069366" y="112205"/>
                    <a:pt x="1064492" y="113829"/>
                    <a:pt x="1064492" y="113829"/>
                  </a:cubicBezTo>
                  <a:cubicBezTo>
                    <a:pt x="1062867" y="115454"/>
                    <a:pt x="1059617" y="117078"/>
                    <a:pt x="1059617" y="117078"/>
                  </a:cubicBezTo>
                  <a:cubicBezTo>
                    <a:pt x="1057993" y="117078"/>
                    <a:pt x="1054743" y="117078"/>
                    <a:pt x="1053118" y="117078"/>
                  </a:cubicBezTo>
                  <a:cubicBezTo>
                    <a:pt x="1051494" y="118702"/>
                    <a:pt x="1048244" y="120326"/>
                    <a:pt x="1048244" y="120326"/>
                  </a:cubicBezTo>
                  <a:cubicBezTo>
                    <a:pt x="1046619" y="121950"/>
                    <a:pt x="1041745" y="121950"/>
                    <a:pt x="1041745" y="120326"/>
                  </a:cubicBezTo>
                  <a:cubicBezTo>
                    <a:pt x="1041745" y="120326"/>
                    <a:pt x="1025498" y="133320"/>
                    <a:pt x="1025498" y="133320"/>
                  </a:cubicBezTo>
                  <a:cubicBezTo>
                    <a:pt x="1025498" y="133320"/>
                    <a:pt x="1025498" y="133320"/>
                    <a:pt x="1017374" y="139817"/>
                  </a:cubicBezTo>
                  <a:cubicBezTo>
                    <a:pt x="1017374" y="139817"/>
                    <a:pt x="1014124" y="141441"/>
                    <a:pt x="1012500" y="141441"/>
                  </a:cubicBezTo>
                  <a:cubicBezTo>
                    <a:pt x="1010875" y="141441"/>
                    <a:pt x="1009250" y="141441"/>
                    <a:pt x="1007626" y="141441"/>
                  </a:cubicBezTo>
                  <a:cubicBezTo>
                    <a:pt x="1006001" y="141441"/>
                    <a:pt x="1002751" y="141441"/>
                    <a:pt x="1001127" y="141441"/>
                  </a:cubicBezTo>
                  <a:cubicBezTo>
                    <a:pt x="999502" y="141441"/>
                    <a:pt x="996252" y="141441"/>
                    <a:pt x="997877" y="143065"/>
                  </a:cubicBezTo>
                  <a:cubicBezTo>
                    <a:pt x="997877" y="143065"/>
                    <a:pt x="1001127" y="146314"/>
                    <a:pt x="1001127" y="146314"/>
                  </a:cubicBezTo>
                  <a:cubicBezTo>
                    <a:pt x="1001127" y="146314"/>
                    <a:pt x="1001127" y="146314"/>
                    <a:pt x="999502" y="147938"/>
                  </a:cubicBezTo>
                  <a:cubicBezTo>
                    <a:pt x="999502" y="147938"/>
                    <a:pt x="997877" y="149562"/>
                    <a:pt x="997877" y="149562"/>
                  </a:cubicBezTo>
                  <a:cubicBezTo>
                    <a:pt x="996252" y="149562"/>
                    <a:pt x="991378" y="149562"/>
                    <a:pt x="991378" y="149562"/>
                  </a:cubicBezTo>
                  <a:cubicBezTo>
                    <a:pt x="991378" y="149562"/>
                    <a:pt x="981630" y="151186"/>
                    <a:pt x="978380" y="152810"/>
                  </a:cubicBezTo>
                  <a:cubicBezTo>
                    <a:pt x="976755" y="152810"/>
                    <a:pt x="978380" y="152810"/>
                    <a:pt x="980005" y="152810"/>
                  </a:cubicBezTo>
                  <a:cubicBezTo>
                    <a:pt x="983254" y="152810"/>
                    <a:pt x="981630" y="152810"/>
                    <a:pt x="984879" y="152810"/>
                  </a:cubicBezTo>
                  <a:cubicBezTo>
                    <a:pt x="989753" y="151186"/>
                    <a:pt x="988129" y="152810"/>
                    <a:pt x="991378" y="152810"/>
                  </a:cubicBezTo>
                  <a:cubicBezTo>
                    <a:pt x="994628" y="152810"/>
                    <a:pt x="993003" y="154435"/>
                    <a:pt x="993003" y="154435"/>
                  </a:cubicBezTo>
                  <a:cubicBezTo>
                    <a:pt x="993003" y="154435"/>
                    <a:pt x="986504" y="154435"/>
                    <a:pt x="984879" y="156059"/>
                  </a:cubicBezTo>
                  <a:cubicBezTo>
                    <a:pt x="984879" y="156059"/>
                    <a:pt x="986504" y="157683"/>
                    <a:pt x="986504" y="157683"/>
                  </a:cubicBezTo>
                  <a:cubicBezTo>
                    <a:pt x="986504" y="157683"/>
                    <a:pt x="986504" y="157683"/>
                    <a:pt x="986504" y="160931"/>
                  </a:cubicBezTo>
                  <a:cubicBezTo>
                    <a:pt x="988129" y="160931"/>
                    <a:pt x="986504" y="162556"/>
                    <a:pt x="986504" y="162556"/>
                  </a:cubicBezTo>
                  <a:cubicBezTo>
                    <a:pt x="986504" y="164180"/>
                    <a:pt x="980005" y="169052"/>
                    <a:pt x="980005" y="169052"/>
                  </a:cubicBezTo>
                  <a:cubicBezTo>
                    <a:pt x="980005" y="169052"/>
                    <a:pt x="976755" y="170677"/>
                    <a:pt x="975131" y="170677"/>
                  </a:cubicBezTo>
                  <a:cubicBezTo>
                    <a:pt x="975131" y="170677"/>
                    <a:pt x="971881" y="170677"/>
                    <a:pt x="971881" y="170677"/>
                  </a:cubicBezTo>
                  <a:cubicBezTo>
                    <a:pt x="970256" y="170677"/>
                    <a:pt x="968632" y="172301"/>
                    <a:pt x="967007" y="170677"/>
                  </a:cubicBezTo>
                  <a:cubicBezTo>
                    <a:pt x="967007" y="170677"/>
                    <a:pt x="963757" y="170677"/>
                    <a:pt x="963757" y="170677"/>
                  </a:cubicBezTo>
                  <a:cubicBezTo>
                    <a:pt x="962133" y="170677"/>
                    <a:pt x="957258" y="170677"/>
                    <a:pt x="955634" y="170677"/>
                  </a:cubicBezTo>
                  <a:cubicBezTo>
                    <a:pt x="954009" y="170677"/>
                    <a:pt x="952384" y="170677"/>
                    <a:pt x="950759" y="169052"/>
                  </a:cubicBezTo>
                  <a:cubicBezTo>
                    <a:pt x="949135" y="169052"/>
                    <a:pt x="949135" y="169052"/>
                    <a:pt x="947510" y="167428"/>
                  </a:cubicBezTo>
                  <a:cubicBezTo>
                    <a:pt x="945885" y="167428"/>
                    <a:pt x="945885" y="167428"/>
                    <a:pt x="944260" y="167428"/>
                  </a:cubicBezTo>
                  <a:cubicBezTo>
                    <a:pt x="942636" y="165804"/>
                    <a:pt x="937761" y="165804"/>
                    <a:pt x="937761" y="165804"/>
                  </a:cubicBezTo>
                  <a:cubicBezTo>
                    <a:pt x="937761" y="165804"/>
                    <a:pt x="941011" y="167428"/>
                    <a:pt x="941011" y="169052"/>
                  </a:cubicBezTo>
                  <a:cubicBezTo>
                    <a:pt x="942636" y="169052"/>
                    <a:pt x="942636" y="170677"/>
                    <a:pt x="944260" y="170677"/>
                  </a:cubicBezTo>
                  <a:cubicBezTo>
                    <a:pt x="945885" y="170677"/>
                    <a:pt x="947510" y="172301"/>
                    <a:pt x="947510" y="173925"/>
                  </a:cubicBezTo>
                  <a:cubicBezTo>
                    <a:pt x="947510" y="175549"/>
                    <a:pt x="947510" y="175549"/>
                    <a:pt x="945885" y="177173"/>
                  </a:cubicBezTo>
                  <a:cubicBezTo>
                    <a:pt x="945885" y="178798"/>
                    <a:pt x="944260" y="177173"/>
                    <a:pt x="942636" y="177173"/>
                  </a:cubicBezTo>
                  <a:cubicBezTo>
                    <a:pt x="941011" y="177173"/>
                    <a:pt x="939386" y="178798"/>
                    <a:pt x="939386" y="178798"/>
                  </a:cubicBezTo>
                  <a:cubicBezTo>
                    <a:pt x="937761" y="178798"/>
                    <a:pt x="934512" y="180422"/>
                    <a:pt x="934512" y="180422"/>
                  </a:cubicBezTo>
                  <a:cubicBezTo>
                    <a:pt x="934512" y="180422"/>
                    <a:pt x="934512" y="180422"/>
                    <a:pt x="929638" y="180422"/>
                  </a:cubicBezTo>
                  <a:cubicBezTo>
                    <a:pt x="928013" y="180422"/>
                    <a:pt x="926388" y="182046"/>
                    <a:pt x="924764" y="182046"/>
                  </a:cubicBezTo>
                  <a:cubicBezTo>
                    <a:pt x="924764" y="182046"/>
                    <a:pt x="921514" y="180422"/>
                    <a:pt x="921514" y="180422"/>
                  </a:cubicBezTo>
                  <a:cubicBezTo>
                    <a:pt x="921514" y="180422"/>
                    <a:pt x="921514" y="180422"/>
                    <a:pt x="915015" y="183670"/>
                  </a:cubicBezTo>
                  <a:cubicBezTo>
                    <a:pt x="915015" y="183670"/>
                    <a:pt x="915015" y="183670"/>
                    <a:pt x="910141" y="183670"/>
                  </a:cubicBezTo>
                  <a:cubicBezTo>
                    <a:pt x="910141" y="183670"/>
                    <a:pt x="906891" y="183670"/>
                    <a:pt x="905267" y="183670"/>
                  </a:cubicBezTo>
                  <a:cubicBezTo>
                    <a:pt x="903642" y="183670"/>
                    <a:pt x="902017" y="183670"/>
                    <a:pt x="900392" y="183670"/>
                  </a:cubicBezTo>
                  <a:cubicBezTo>
                    <a:pt x="900392" y="183670"/>
                    <a:pt x="897143" y="183670"/>
                    <a:pt x="895518" y="182046"/>
                  </a:cubicBezTo>
                  <a:cubicBezTo>
                    <a:pt x="893893" y="180422"/>
                    <a:pt x="893893" y="180422"/>
                    <a:pt x="893893" y="180422"/>
                  </a:cubicBezTo>
                  <a:cubicBezTo>
                    <a:pt x="893893" y="180422"/>
                    <a:pt x="890644" y="180422"/>
                    <a:pt x="890644" y="180422"/>
                  </a:cubicBezTo>
                  <a:lnTo>
                    <a:pt x="888091" y="179784"/>
                  </a:lnTo>
                  <a:lnTo>
                    <a:pt x="888207" y="179407"/>
                  </a:lnTo>
                  <a:lnTo>
                    <a:pt x="887394" y="179610"/>
                  </a:lnTo>
                  <a:lnTo>
                    <a:pt x="884145" y="178798"/>
                  </a:lnTo>
                  <a:cubicBezTo>
                    <a:pt x="884145" y="177173"/>
                    <a:pt x="880895" y="178798"/>
                    <a:pt x="879271" y="178798"/>
                  </a:cubicBezTo>
                  <a:cubicBezTo>
                    <a:pt x="877646" y="180422"/>
                    <a:pt x="874396" y="182046"/>
                    <a:pt x="874396" y="182046"/>
                  </a:cubicBezTo>
                  <a:cubicBezTo>
                    <a:pt x="872772" y="183670"/>
                    <a:pt x="872772" y="185295"/>
                    <a:pt x="874396" y="183670"/>
                  </a:cubicBezTo>
                  <a:cubicBezTo>
                    <a:pt x="874396" y="183670"/>
                    <a:pt x="874396" y="183670"/>
                    <a:pt x="884145" y="180422"/>
                  </a:cubicBezTo>
                  <a:lnTo>
                    <a:pt x="887394" y="179610"/>
                  </a:lnTo>
                  <a:lnTo>
                    <a:pt x="888091" y="179784"/>
                  </a:lnTo>
                  <a:lnTo>
                    <a:pt x="887394" y="182046"/>
                  </a:lnTo>
                  <a:cubicBezTo>
                    <a:pt x="890644" y="182046"/>
                    <a:pt x="887394" y="182046"/>
                    <a:pt x="887394" y="183670"/>
                  </a:cubicBezTo>
                  <a:cubicBezTo>
                    <a:pt x="887394" y="185295"/>
                    <a:pt x="889019" y="185295"/>
                    <a:pt x="892269" y="185295"/>
                  </a:cubicBezTo>
                  <a:cubicBezTo>
                    <a:pt x="893893" y="183670"/>
                    <a:pt x="893893" y="185295"/>
                    <a:pt x="895518" y="185295"/>
                  </a:cubicBezTo>
                  <a:cubicBezTo>
                    <a:pt x="897143" y="185295"/>
                    <a:pt x="897143" y="186919"/>
                    <a:pt x="898768" y="186919"/>
                  </a:cubicBezTo>
                  <a:cubicBezTo>
                    <a:pt x="900392" y="186919"/>
                    <a:pt x="900392" y="186919"/>
                    <a:pt x="902017" y="186919"/>
                  </a:cubicBezTo>
                  <a:cubicBezTo>
                    <a:pt x="903642" y="185295"/>
                    <a:pt x="905267" y="186919"/>
                    <a:pt x="908516" y="186919"/>
                  </a:cubicBezTo>
                  <a:cubicBezTo>
                    <a:pt x="911766" y="186919"/>
                    <a:pt x="913390" y="186919"/>
                    <a:pt x="915015" y="186919"/>
                  </a:cubicBezTo>
                  <a:cubicBezTo>
                    <a:pt x="916640" y="186919"/>
                    <a:pt x="918265" y="188543"/>
                    <a:pt x="919889" y="188543"/>
                  </a:cubicBezTo>
                  <a:cubicBezTo>
                    <a:pt x="921514" y="188543"/>
                    <a:pt x="919889" y="191791"/>
                    <a:pt x="919889" y="191791"/>
                  </a:cubicBezTo>
                  <a:cubicBezTo>
                    <a:pt x="919889" y="191791"/>
                    <a:pt x="921514" y="198288"/>
                    <a:pt x="919889" y="198288"/>
                  </a:cubicBezTo>
                  <a:cubicBezTo>
                    <a:pt x="919889" y="198288"/>
                    <a:pt x="916640" y="198288"/>
                    <a:pt x="915015" y="198288"/>
                  </a:cubicBezTo>
                  <a:cubicBezTo>
                    <a:pt x="915015" y="198288"/>
                    <a:pt x="911766" y="198288"/>
                    <a:pt x="910141" y="198288"/>
                  </a:cubicBezTo>
                  <a:cubicBezTo>
                    <a:pt x="908516" y="196664"/>
                    <a:pt x="902017" y="198288"/>
                    <a:pt x="902017" y="198288"/>
                  </a:cubicBezTo>
                  <a:cubicBezTo>
                    <a:pt x="902017" y="198288"/>
                    <a:pt x="902017" y="198288"/>
                    <a:pt x="898768" y="198288"/>
                  </a:cubicBezTo>
                  <a:cubicBezTo>
                    <a:pt x="898768" y="198288"/>
                    <a:pt x="906891" y="201537"/>
                    <a:pt x="908516" y="201537"/>
                  </a:cubicBezTo>
                  <a:cubicBezTo>
                    <a:pt x="911766" y="201537"/>
                    <a:pt x="910141" y="203161"/>
                    <a:pt x="913390" y="203161"/>
                  </a:cubicBezTo>
                  <a:cubicBezTo>
                    <a:pt x="916640" y="204785"/>
                    <a:pt x="916640" y="206409"/>
                    <a:pt x="916640" y="206409"/>
                  </a:cubicBezTo>
                  <a:cubicBezTo>
                    <a:pt x="918265" y="206409"/>
                    <a:pt x="923139" y="208033"/>
                    <a:pt x="924764" y="208033"/>
                  </a:cubicBezTo>
                  <a:cubicBezTo>
                    <a:pt x="924764" y="208033"/>
                    <a:pt x="921514" y="209658"/>
                    <a:pt x="921514" y="209658"/>
                  </a:cubicBezTo>
                  <a:cubicBezTo>
                    <a:pt x="921514" y="209658"/>
                    <a:pt x="921514" y="209658"/>
                    <a:pt x="918265" y="209658"/>
                  </a:cubicBezTo>
                  <a:cubicBezTo>
                    <a:pt x="918265" y="209658"/>
                    <a:pt x="918265" y="209658"/>
                    <a:pt x="918265" y="212906"/>
                  </a:cubicBezTo>
                  <a:cubicBezTo>
                    <a:pt x="918265" y="212906"/>
                    <a:pt x="918265" y="212906"/>
                    <a:pt x="918265" y="214530"/>
                  </a:cubicBezTo>
                  <a:cubicBezTo>
                    <a:pt x="918265" y="214530"/>
                    <a:pt x="916640" y="216154"/>
                    <a:pt x="915015" y="216154"/>
                  </a:cubicBezTo>
                  <a:cubicBezTo>
                    <a:pt x="913390" y="216154"/>
                    <a:pt x="913390" y="216154"/>
                    <a:pt x="911766" y="216154"/>
                  </a:cubicBezTo>
                  <a:cubicBezTo>
                    <a:pt x="910141" y="216154"/>
                    <a:pt x="908516" y="216154"/>
                    <a:pt x="905267" y="216154"/>
                  </a:cubicBezTo>
                  <a:cubicBezTo>
                    <a:pt x="903642" y="216154"/>
                    <a:pt x="902017" y="216154"/>
                    <a:pt x="902017" y="216154"/>
                  </a:cubicBezTo>
                  <a:cubicBezTo>
                    <a:pt x="900392" y="217779"/>
                    <a:pt x="900392" y="217779"/>
                    <a:pt x="902017" y="219403"/>
                  </a:cubicBezTo>
                  <a:cubicBezTo>
                    <a:pt x="903642" y="219403"/>
                    <a:pt x="905267" y="219403"/>
                    <a:pt x="905267" y="219403"/>
                  </a:cubicBezTo>
                  <a:cubicBezTo>
                    <a:pt x="906891" y="219403"/>
                    <a:pt x="911766" y="222651"/>
                    <a:pt x="910141" y="224276"/>
                  </a:cubicBezTo>
                  <a:cubicBezTo>
                    <a:pt x="908516" y="225900"/>
                    <a:pt x="906891" y="225900"/>
                    <a:pt x="906891" y="225900"/>
                  </a:cubicBezTo>
                  <a:cubicBezTo>
                    <a:pt x="905267" y="227524"/>
                    <a:pt x="903642" y="227524"/>
                    <a:pt x="903642" y="227524"/>
                  </a:cubicBezTo>
                  <a:cubicBezTo>
                    <a:pt x="902017" y="229148"/>
                    <a:pt x="903642" y="230772"/>
                    <a:pt x="903642" y="230772"/>
                  </a:cubicBezTo>
                  <a:cubicBezTo>
                    <a:pt x="903642" y="232397"/>
                    <a:pt x="903642" y="235645"/>
                    <a:pt x="903642" y="235645"/>
                  </a:cubicBezTo>
                  <a:cubicBezTo>
                    <a:pt x="903642" y="235645"/>
                    <a:pt x="903642" y="235645"/>
                    <a:pt x="900392" y="237269"/>
                  </a:cubicBezTo>
                  <a:cubicBezTo>
                    <a:pt x="900392" y="237269"/>
                    <a:pt x="900392" y="237269"/>
                    <a:pt x="893893" y="237269"/>
                  </a:cubicBezTo>
                  <a:cubicBezTo>
                    <a:pt x="893893" y="237269"/>
                    <a:pt x="892269" y="238893"/>
                    <a:pt x="892269" y="238893"/>
                  </a:cubicBezTo>
                  <a:cubicBezTo>
                    <a:pt x="890644" y="238893"/>
                    <a:pt x="887394" y="240518"/>
                    <a:pt x="887394" y="240518"/>
                  </a:cubicBezTo>
                  <a:cubicBezTo>
                    <a:pt x="887394" y="240518"/>
                    <a:pt x="882520" y="240518"/>
                    <a:pt x="880895" y="240518"/>
                  </a:cubicBezTo>
                  <a:cubicBezTo>
                    <a:pt x="879271" y="240518"/>
                    <a:pt x="877646" y="240518"/>
                    <a:pt x="877646" y="240518"/>
                  </a:cubicBezTo>
                  <a:cubicBezTo>
                    <a:pt x="877646" y="238893"/>
                    <a:pt x="876021" y="240518"/>
                    <a:pt x="874396" y="240518"/>
                  </a:cubicBezTo>
                  <a:cubicBezTo>
                    <a:pt x="872772" y="240518"/>
                    <a:pt x="869522" y="240518"/>
                    <a:pt x="869522" y="240518"/>
                  </a:cubicBezTo>
                  <a:cubicBezTo>
                    <a:pt x="867897" y="240518"/>
                    <a:pt x="866273" y="240518"/>
                    <a:pt x="866273" y="240518"/>
                  </a:cubicBezTo>
                  <a:cubicBezTo>
                    <a:pt x="866273" y="240518"/>
                    <a:pt x="866273" y="240518"/>
                    <a:pt x="861398" y="238893"/>
                  </a:cubicBezTo>
                  <a:cubicBezTo>
                    <a:pt x="861398" y="238893"/>
                    <a:pt x="861398" y="238893"/>
                    <a:pt x="856524" y="240518"/>
                  </a:cubicBezTo>
                  <a:cubicBezTo>
                    <a:pt x="856524" y="240518"/>
                    <a:pt x="856524" y="242142"/>
                    <a:pt x="856524" y="242142"/>
                  </a:cubicBezTo>
                  <a:cubicBezTo>
                    <a:pt x="858149" y="243766"/>
                    <a:pt x="858149" y="243766"/>
                    <a:pt x="861398" y="250263"/>
                  </a:cubicBezTo>
                  <a:cubicBezTo>
                    <a:pt x="864648" y="255135"/>
                    <a:pt x="861398" y="251887"/>
                    <a:pt x="863023" y="253511"/>
                  </a:cubicBezTo>
                  <a:cubicBezTo>
                    <a:pt x="863023" y="253511"/>
                    <a:pt x="861398" y="255135"/>
                    <a:pt x="861398" y="255135"/>
                  </a:cubicBezTo>
                  <a:cubicBezTo>
                    <a:pt x="861398" y="255135"/>
                    <a:pt x="853275" y="261632"/>
                    <a:pt x="851650" y="261632"/>
                  </a:cubicBezTo>
                  <a:cubicBezTo>
                    <a:pt x="851650" y="263257"/>
                    <a:pt x="850025" y="263257"/>
                    <a:pt x="846776" y="261632"/>
                  </a:cubicBezTo>
                  <a:cubicBezTo>
                    <a:pt x="845151" y="261632"/>
                    <a:pt x="846776" y="261632"/>
                    <a:pt x="845151" y="263257"/>
                  </a:cubicBezTo>
                  <a:cubicBezTo>
                    <a:pt x="843526" y="263257"/>
                    <a:pt x="841902" y="263257"/>
                    <a:pt x="841902" y="263257"/>
                  </a:cubicBezTo>
                  <a:cubicBezTo>
                    <a:pt x="840277" y="263257"/>
                    <a:pt x="838652" y="264881"/>
                    <a:pt x="838652" y="266505"/>
                  </a:cubicBezTo>
                  <a:cubicBezTo>
                    <a:pt x="838652" y="268129"/>
                    <a:pt x="838652" y="268129"/>
                    <a:pt x="840277" y="268129"/>
                  </a:cubicBezTo>
                  <a:cubicBezTo>
                    <a:pt x="840277" y="269753"/>
                    <a:pt x="838652" y="269753"/>
                    <a:pt x="838652" y="271378"/>
                  </a:cubicBezTo>
                  <a:cubicBezTo>
                    <a:pt x="838652" y="273002"/>
                    <a:pt x="837027" y="273002"/>
                    <a:pt x="835403" y="274626"/>
                  </a:cubicBezTo>
                  <a:cubicBezTo>
                    <a:pt x="833778" y="274626"/>
                    <a:pt x="835403" y="276250"/>
                    <a:pt x="837027" y="276250"/>
                  </a:cubicBezTo>
                  <a:cubicBezTo>
                    <a:pt x="837027" y="276250"/>
                    <a:pt x="838652" y="276250"/>
                    <a:pt x="843526" y="277874"/>
                  </a:cubicBezTo>
                  <a:cubicBezTo>
                    <a:pt x="843526" y="277874"/>
                    <a:pt x="846776" y="279499"/>
                    <a:pt x="846776" y="279499"/>
                  </a:cubicBezTo>
                  <a:cubicBezTo>
                    <a:pt x="848401" y="277874"/>
                    <a:pt x="848401" y="277874"/>
                    <a:pt x="850025" y="276250"/>
                  </a:cubicBezTo>
                  <a:cubicBezTo>
                    <a:pt x="851650" y="274626"/>
                    <a:pt x="853275" y="274626"/>
                    <a:pt x="854899" y="273002"/>
                  </a:cubicBezTo>
                  <a:cubicBezTo>
                    <a:pt x="854899" y="273002"/>
                    <a:pt x="854899" y="273002"/>
                    <a:pt x="856524" y="273002"/>
                  </a:cubicBezTo>
                  <a:cubicBezTo>
                    <a:pt x="856524" y="273002"/>
                    <a:pt x="863023" y="279499"/>
                    <a:pt x="863023" y="281123"/>
                  </a:cubicBezTo>
                  <a:cubicBezTo>
                    <a:pt x="864648" y="282747"/>
                    <a:pt x="864648" y="284371"/>
                    <a:pt x="864648" y="284371"/>
                  </a:cubicBezTo>
                  <a:cubicBezTo>
                    <a:pt x="864648" y="284371"/>
                    <a:pt x="863023" y="285995"/>
                    <a:pt x="863023" y="287620"/>
                  </a:cubicBezTo>
                  <a:cubicBezTo>
                    <a:pt x="863023" y="289244"/>
                    <a:pt x="861398" y="289244"/>
                    <a:pt x="861398" y="289244"/>
                  </a:cubicBezTo>
                  <a:cubicBezTo>
                    <a:pt x="861398" y="289244"/>
                    <a:pt x="861398" y="289244"/>
                    <a:pt x="851650" y="294116"/>
                  </a:cubicBezTo>
                  <a:cubicBezTo>
                    <a:pt x="851650" y="294116"/>
                    <a:pt x="850025" y="294116"/>
                    <a:pt x="850025" y="292492"/>
                  </a:cubicBezTo>
                  <a:cubicBezTo>
                    <a:pt x="850025" y="290868"/>
                    <a:pt x="850025" y="290868"/>
                    <a:pt x="848401" y="290868"/>
                  </a:cubicBezTo>
                  <a:cubicBezTo>
                    <a:pt x="846776" y="289244"/>
                    <a:pt x="846776" y="290868"/>
                    <a:pt x="845151" y="290868"/>
                  </a:cubicBezTo>
                  <a:cubicBezTo>
                    <a:pt x="845151" y="290868"/>
                    <a:pt x="845151" y="292492"/>
                    <a:pt x="845151" y="294116"/>
                  </a:cubicBezTo>
                  <a:cubicBezTo>
                    <a:pt x="845151" y="294116"/>
                    <a:pt x="843526" y="294116"/>
                    <a:pt x="843526" y="295741"/>
                  </a:cubicBezTo>
                  <a:cubicBezTo>
                    <a:pt x="841902" y="295741"/>
                    <a:pt x="838652" y="298989"/>
                    <a:pt x="838652" y="298989"/>
                  </a:cubicBezTo>
                  <a:cubicBezTo>
                    <a:pt x="838652" y="298989"/>
                    <a:pt x="833778" y="298989"/>
                    <a:pt x="832153" y="300613"/>
                  </a:cubicBezTo>
                  <a:cubicBezTo>
                    <a:pt x="830528" y="300613"/>
                    <a:pt x="830528" y="300613"/>
                    <a:pt x="828904" y="300613"/>
                  </a:cubicBezTo>
                  <a:cubicBezTo>
                    <a:pt x="828904" y="300613"/>
                    <a:pt x="827279" y="300613"/>
                    <a:pt x="825654" y="300613"/>
                  </a:cubicBezTo>
                  <a:cubicBezTo>
                    <a:pt x="825654" y="300613"/>
                    <a:pt x="824029" y="302238"/>
                    <a:pt x="822405" y="302238"/>
                  </a:cubicBezTo>
                  <a:cubicBezTo>
                    <a:pt x="822405" y="302238"/>
                    <a:pt x="820780" y="302238"/>
                    <a:pt x="820780" y="302238"/>
                  </a:cubicBezTo>
                  <a:cubicBezTo>
                    <a:pt x="819155" y="303862"/>
                    <a:pt x="817530" y="305486"/>
                    <a:pt x="817530" y="305486"/>
                  </a:cubicBezTo>
                  <a:cubicBezTo>
                    <a:pt x="817530" y="305486"/>
                    <a:pt x="817530" y="305486"/>
                    <a:pt x="812656" y="305486"/>
                  </a:cubicBezTo>
                  <a:cubicBezTo>
                    <a:pt x="812656" y="305486"/>
                    <a:pt x="807782" y="305486"/>
                    <a:pt x="807782" y="305486"/>
                  </a:cubicBezTo>
                  <a:cubicBezTo>
                    <a:pt x="806157" y="303862"/>
                    <a:pt x="806157" y="303862"/>
                    <a:pt x="806157" y="302238"/>
                  </a:cubicBezTo>
                  <a:cubicBezTo>
                    <a:pt x="806157" y="302238"/>
                    <a:pt x="806157" y="302238"/>
                    <a:pt x="807782" y="300613"/>
                  </a:cubicBezTo>
                  <a:cubicBezTo>
                    <a:pt x="809407" y="298989"/>
                    <a:pt x="809407" y="297365"/>
                    <a:pt x="809407" y="295741"/>
                  </a:cubicBezTo>
                  <a:cubicBezTo>
                    <a:pt x="811031" y="295741"/>
                    <a:pt x="807782" y="294116"/>
                    <a:pt x="806157" y="294116"/>
                  </a:cubicBezTo>
                  <a:cubicBezTo>
                    <a:pt x="806157" y="294116"/>
                    <a:pt x="804532" y="294116"/>
                    <a:pt x="804532" y="294116"/>
                  </a:cubicBezTo>
                  <a:cubicBezTo>
                    <a:pt x="802908" y="294116"/>
                    <a:pt x="802908" y="294116"/>
                    <a:pt x="799658" y="294116"/>
                  </a:cubicBezTo>
                  <a:cubicBezTo>
                    <a:pt x="798033" y="294116"/>
                    <a:pt x="799658" y="294116"/>
                    <a:pt x="798033" y="294116"/>
                  </a:cubicBezTo>
                  <a:cubicBezTo>
                    <a:pt x="798033" y="294116"/>
                    <a:pt x="796409" y="294116"/>
                    <a:pt x="796409" y="292492"/>
                  </a:cubicBezTo>
                  <a:cubicBezTo>
                    <a:pt x="796409" y="292492"/>
                    <a:pt x="796409" y="292492"/>
                    <a:pt x="793159" y="292492"/>
                  </a:cubicBezTo>
                  <a:cubicBezTo>
                    <a:pt x="793159" y="292492"/>
                    <a:pt x="789910" y="289244"/>
                    <a:pt x="789910" y="289244"/>
                  </a:cubicBezTo>
                  <a:cubicBezTo>
                    <a:pt x="789910" y="287620"/>
                    <a:pt x="786660" y="285995"/>
                    <a:pt x="786660" y="285995"/>
                  </a:cubicBezTo>
                  <a:cubicBezTo>
                    <a:pt x="785035" y="285995"/>
                    <a:pt x="783411" y="285995"/>
                    <a:pt x="783411" y="287620"/>
                  </a:cubicBezTo>
                  <a:cubicBezTo>
                    <a:pt x="783411" y="289244"/>
                    <a:pt x="785035" y="289244"/>
                    <a:pt x="785035" y="290868"/>
                  </a:cubicBezTo>
                  <a:cubicBezTo>
                    <a:pt x="786660" y="292492"/>
                    <a:pt x="788285" y="292492"/>
                    <a:pt x="788285" y="292492"/>
                  </a:cubicBezTo>
                  <a:cubicBezTo>
                    <a:pt x="789910" y="292492"/>
                    <a:pt x="789910" y="294116"/>
                    <a:pt x="791534" y="294116"/>
                  </a:cubicBezTo>
                  <a:cubicBezTo>
                    <a:pt x="793159" y="295741"/>
                    <a:pt x="791534" y="295741"/>
                    <a:pt x="791534" y="295741"/>
                  </a:cubicBezTo>
                  <a:cubicBezTo>
                    <a:pt x="791534" y="297365"/>
                    <a:pt x="789910" y="300613"/>
                    <a:pt x="788285" y="300613"/>
                  </a:cubicBezTo>
                  <a:cubicBezTo>
                    <a:pt x="788285" y="300613"/>
                    <a:pt x="786660" y="302238"/>
                    <a:pt x="786660" y="302238"/>
                  </a:cubicBezTo>
                  <a:cubicBezTo>
                    <a:pt x="785035" y="302238"/>
                    <a:pt x="785035" y="303862"/>
                    <a:pt x="785035" y="303862"/>
                  </a:cubicBezTo>
                  <a:cubicBezTo>
                    <a:pt x="785035" y="303862"/>
                    <a:pt x="785035" y="303862"/>
                    <a:pt x="781786" y="303862"/>
                  </a:cubicBezTo>
                  <a:cubicBezTo>
                    <a:pt x="781786" y="303862"/>
                    <a:pt x="778536" y="303862"/>
                    <a:pt x="776912" y="302238"/>
                  </a:cubicBezTo>
                  <a:cubicBezTo>
                    <a:pt x="776912" y="302238"/>
                    <a:pt x="775287" y="302238"/>
                    <a:pt x="775287" y="300613"/>
                  </a:cubicBezTo>
                  <a:cubicBezTo>
                    <a:pt x="775287" y="300613"/>
                    <a:pt x="773662" y="300613"/>
                    <a:pt x="772037" y="298989"/>
                  </a:cubicBezTo>
                  <a:cubicBezTo>
                    <a:pt x="770413" y="295741"/>
                    <a:pt x="772037" y="298989"/>
                    <a:pt x="772037" y="297365"/>
                  </a:cubicBezTo>
                  <a:cubicBezTo>
                    <a:pt x="772037" y="297365"/>
                    <a:pt x="770413" y="297365"/>
                    <a:pt x="770413" y="295741"/>
                  </a:cubicBezTo>
                  <a:cubicBezTo>
                    <a:pt x="768788" y="295741"/>
                    <a:pt x="768788" y="295741"/>
                    <a:pt x="768788" y="295741"/>
                  </a:cubicBezTo>
                  <a:cubicBezTo>
                    <a:pt x="767163" y="294116"/>
                    <a:pt x="765539" y="294116"/>
                    <a:pt x="765539" y="294116"/>
                  </a:cubicBezTo>
                  <a:cubicBezTo>
                    <a:pt x="765539" y="294116"/>
                    <a:pt x="765539" y="294116"/>
                    <a:pt x="763914" y="294116"/>
                  </a:cubicBezTo>
                  <a:cubicBezTo>
                    <a:pt x="763914" y="294116"/>
                    <a:pt x="763914" y="294116"/>
                    <a:pt x="762289" y="295741"/>
                  </a:cubicBezTo>
                  <a:cubicBezTo>
                    <a:pt x="762289" y="295741"/>
                    <a:pt x="762289" y="295741"/>
                    <a:pt x="757415" y="294116"/>
                  </a:cubicBezTo>
                  <a:cubicBezTo>
                    <a:pt x="757415" y="294116"/>
                    <a:pt x="759040" y="297365"/>
                    <a:pt x="754165" y="294116"/>
                  </a:cubicBezTo>
                  <a:cubicBezTo>
                    <a:pt x="749291" y="290868"/>
                    <a:pt x="752541" y="292492"/>
                    <a:pt x="754165" y="292492"/>
                  </a:cubicBezTo>
                  <a:cubicBezTo>
                    <a:pt x="754165" y="292492"/>
                    <a:pt x="754165" y="292492"/>
                    <a:pt x="750916" y="289244"/>
                  </a:cubicBezTo>
                  <a:cubicBezTo>
                    <a:pt x="750916" y="289244"/>
                    <a:pt x="750916" y="289244"/>
                    <a:pt x="749291" y="289244"/>
                  </a:cubicBezTo>
                  <a:cubicBezTo>
                    <a:pt x="749291" y="289244"/>
                    <a:pt x="749291" y="289244"/>
                    <a:pt x="749291" y="294116"/>
                  </a:cubicBezTo>
                  <a:cubicBezTo>
                    <a:pt x="749291" y="294116"/>
                    <a:pt x="747666" y="295741"/>
                    <a:pt x="747666" y="295741"/>
                  </a:cubicBezTo>
                  <a:cubicBezTo>
                    <a:pt x="747666" y="297365"/>
                    <a:pt x="746042" y="297365"/>
                    <a:pt x="744417" y="295741"/>
                  </a:cubicBezTo>
                  <a:cubicBezTo>
                    <a:pt x="744417" y="295741"/>
                    <a:pt x="742792" y="295741"/>
                    <a:pt x="742792" y="295741"/>
                  </a:cubicBezTo>
                  <a:cubicBezTo>
                    <a:pt x="742792" y="294116"/>
                    <a:pt x="739543" y="295741"/>
                    <a:pt x="739543" y="294116"/>
                  </a:cubicBezTo>
                  <a:cubicBezTo>
                    <a:pt x="739543" y="294116"/>
                    <a:pt x="737918" y="294116"/>
                    <a:pt x="737918" y="294116"/>
                  </a:cubicBezTo>
                  <a:cubicBezTo>
                    <a:pt x="736293" y="292492"/>
                    <a:pt x="736293" y="294116"/>
                    <a:pt x="736293" y="294116"/>
                  </a:cubicBezTo>
                  <a:cubicBezTo>
                    <a:pt x="736293" y="295741"/>
                    <a:pt x="736293" y="295741"/>
                    <a:pt x="737918" y="297365"/>
                  </a:cubicBezTo>
                  <a:cubicBezTo>
                    <a:pt x="737918" y="297365"/>
                    <a:pt x="737918" y="298989"/>
                    <a:pt x="737918" y="298989"/>
                  </a:cubicBezTo>
                  <a:cubicBezTo>
                    <a:pt x="737918" y="298989"/>
                    <a:pt x="737918" y="298989"/>
                    <a:pt x="736293" y="298989"/>
                  </a:cubicBezTo>
                  <a:cubicBezTo>
                    <a:pt x="736293" y="298989"/>
                    <a:pt x="734668" y="300613"/>
                    <a:pt x="734668" y="300613"/>
                  </a:cubicBezTo>
                  <a:cubicBezTo>
                    <a:pt x="733044" y="300613"/>
                    <a:pt x="733044" y="300613"/>
                    <a:pt x="731419" y="298989"/>
                  </a:cubicBezTo>
                  <a:cubicBezTo>
                    <a:pt x="731419" y="298989"/>
                    <a:pt x="729794" y="298989"/>
                    <a:pt x="728169" y="300613"/>
                  </a:cubicBezTo>
                  <a:cubicBezTo>
                    <a:pt x="728169" y="300613"/>
                    <a:pt x="728169" y="300613"/>
                    <a:pt x="724920" y="300613"/>
                  </a:cubicBezTo>
                  <a:cubicBezTo>
                    <a:pt x="723295" y="300613"/>
                    <a:pt x="723295" y="298989"/>
                    <a:pt x="721670" y="298989"/>
                  </a:cubicBezTo>
                  <a:cubicBezTo>
                    <a:pt x="721670" y="298989"/>
                    <a:pt x="721670" y="298989"/>
                    <a:pt x="715171" y="297365"/>
                  </a:cubicBezTo>
                  <a:cubicBezTo>
                    <a:pt x="713547" y="297365"/>
                    <a:pt x="711922" y="297365"/>
                    <a:pt x="711922" y="295741"/>
                  </a:cubicBezTo>
                  <a:cubicBezTo>
                    <a:pt x="711922" y="295741"/>
                    <a:pt x="711922" y="294116"/>
                    <a:pt x="711922" y="294116"/>
                  </a:cubicBezTo>
                  <a:cubicBezTo>
                    <a:pt x="711922" y="292492"/>
                    <a:pt x="710297" y="292492"/>
                    <a:pt x="708672" y="292492"/>
                  </a:cubicBezTo>
                  <a:cubicBezTo>
                    <a:pt x="708672" y="294116"/>
                    <a:pt x="708672" y="295741"/>
                    <a:pt x="707048" y="297365"/>
                  </a:cubicBezTo>
                  <a:cubicBezTo>
                    <a:pt x="707048" y="298989"/>
                    <a:pt x="697299" y="297365"/>
                    <a:pt x="697299" y="297365"/>
                  </a:cubicBezTo>
                  <a:cubicBezTo>
                    <a:pt x="697299" y="297365"/>
                    <a:pt x="694050" y="297365"/>
                    <a:pt x="694050" y="297365"/>
                  </a:cubicBezTo>
                  <a:cubicBezTo>
                    <a:pt x="692425" y="297365"/>
                    <a:pt x="690800" y="295741"/>
                    <a:pt x="690800" y="295741"/>
                  </a:cubicBezTo>
                  <a:cubicBezTo>
                    <a:pt x="690800" y="294116"/>
                    <a:pt x="689176" y="294116"/>
                    <a:pt x="687551" y="292492"/>
                  </a:cubicBezTo>
                  <a:cubicBezTo>
                    <a:pt x="685926" y="290868"/>
                    <a:pt x="685926" y="294116"/>
                    <a:pt x="685926" y="294116"/>
                  </a:cubicBezTo>
                  <a:cubicBezTo>
                    <a:pt x="684301" y="294116"/>
                    <a:pt x="684301" y="295741"/>
                    <a:pt x="682677" y="295741"/>
                  </a:cubicBezTo>
                  <a:cubicBezTo>
                    <a:pt x="682677" y="297365"/>
                    <a:pt x="681052" y="297365"/>
                    <a:pt x="681052" y="297365"/>
                  </a:cubicBezTo>
                  <a:cubicBezTo>
                    <a:pt x="679427" y="298989"/>
                    <a:pt x="677802" y="297365"/>
                    <a:pt x="676178" y="297365"/>
                  </a:cubicBezTo>
                  <a:cubicBezTo>
                    <a:pt x="674553" y="297365"/>
                    <a:pt x="671303" y="295741"/>
                    <a:pt x="671303" y="294116"/>
                  </a:cubicBezTo>
                  <a:cubicBezTo>
                    <a:pt x="671303" y="292492"/>
                    <a:pt x="671303" y="292492"/>
                    <a:pt x="671303" y="290868"/>
                  </a:cubicBezTo>
                  <a:cubicBezTo>
                    <a:pt x="671303" y="289244"/>
                    <a:pt x="672928" y="287620"/>
                    <a:pt x="672928" y="287620"/>
                  </a:cubicBezTo>
                  <a:cubicBezTo>
                    <a:pt x="672928" y="287620"/>
                    <a:pt x="672928" y="287620"/>
                    <a:pt x="669679" y="285995"/>
                  </a:cubicBezTo>
                  <a:cubicBezTo>
                    <a:pt x="669679" y="285995"/>
                    <a:pt x="668054" y="292492"/>
                    <a:pt x="668054" y="292492"/>
                  </a:cubicBezTo>
                  <a:cubicBezTo>
                    <a:pt x="668054" y="292492"/>
                    <a:pt x="666429" y="294116"/>
                    <a:pt x="664804" y="295741"/>
                  </a:cubicBezTo>
                  <a:cubicBezTo>
                    <a:pt x="664804" y="295741"/>
                    <a:pt x="661555" y="295741"/>
                    <a:pt x="659930" y="295741"/>
                  </a:cubicBezTo>
                  <a:cubicBezTo>
                    <a:pt x="658305" y="295741"/>
                    <a:pt x="658305" y="295741"/>
                    <a:pt x="655056" y="290868"/>
                  </a:cubicBezTo>
                  <a:cubicBezTo>
                    <a:pt x="651806" y="285995"/>
                    <a:pt x="653431" y="284371"/>
                    <a:pt x="653431" y="282747"/>
                  </a:cubicBezTo>
                  <a:cubicBezTo>
                    <a:pt x="653431" y="279499"/>
                    <a:pt x="653431" y="281123"/>
                    <a:pt x="656681" y="279499"/>
                  </a:cubicBezTo>
                  <a:cubicBezTo>
                    <a:pt x="658305" y="277874"/>
                    <a:pt x="659930" y="277874"/>
                    <a:pt x="663180" y="276250"/>
                  </a:cubicBezTo>
                  <a:cubicBezTo>
                    <a:pt x="666429" y="273002"/>
                    <a:pt x="664804" y="274626"/>
                    <a:pt x="669679" y="273002"/>
                  </a:cubicBezTo>
                  <a:cubicBezTo>
                    <a:pt x="674553" y="269753"/>
                    <a:pt x="671303" y="271378"/>
                    <a:pt x="672928" y="269753"/>
                  </a:cubicBezTo>
                  <a:cubicBezTo>
                    <a:pt x="672928" y="269753"/>
                    <a:pt x="676178" y="269753"/>
                    <a:pt x="679427" y="268129"/>
                  </a:cubicBezTo>
                  <a:cubicBezTo>
                    <a:pt x="682677" y="268129"/>
                    <a:pt x="687551" y="269753"/>
                    <a:pt x="689176" y="269753"/>
                  </a:cubicBezTo>
                  <a:cubicBezTo>
                    <a:pt x="690800" y="269753"/>
                    <a:pt x="697299" y="269753"/>
                    <a:pt x="697299" y="269753"/>
                  </a:cubicBezTo>
                  <a:cubicBezTo>
                    <a:pt x="697299" y="269753"/>
                    <a:pt x="698924" y="266505"/>
                    <a:pt x="697299" y="264881"/>
                  </a:cubicBezTo>
                  <a:cubicBezTo>
                    <a:pt x="697299" y="263257"/>
                    <a:pt x="694050" y="263257"/>
                    <a:pt x="692425" y="263257"/>
                  </a:cubicBezTo>
                  <a:cubicBezTo>
                    <a:pt x="689176" y="261632"/>
                    <a:pt x="687551" y="263257"/>
                    <a:pt x="687551" y="261632"/>
                  </a:cubicBezTo>
                  <a:cubicBezTo>
                    <a:pt x="685926" y="261632"/>
                    <a:pt x="685926" y="260008"/>
                    <a:pt x="685926" y="258384"/>
                  </a:cubicBezTo>
                  <a:cubicBezTo>
                    <a:pt x="684301" y="256760"/>
                    <a:pt x="684301" y="256760"/>
                    <a:pt x="682677" y="255135"/>
                  </a:cubicBezTo>
                  <a:cubicBezTo>
                    <a:pt x="681052" y="253511"/>
                    <a:pt x="681052" y="253511"/>
                    <a:pt x="681052" y="253511"/>
                  </a:cubicBezTo>
                  <a:cubicBezTo>
                    <a:pt x="679427" y="251887"/>
                    <a:pt x="677802" y="248639"/>
                    <a:pt x="679427" y="247014"/>
                  </a:cubicBezTo>
                  <a:cubicBezTo>
                    <a:pt x="681052" y="243766"/>
                    <a:pt x="681052" y="245390"/>
                    <a:pt x="682677" y="243766"/>
                  </a:cubicBezTo>
                  <a:cubicBezTo>
                    <a:pt x="684301" y="242142"/>
                    <a:pt x="684301" y="243766"/>
                    <a:pt x="685926" y="242142"/>
                  </a:cubicBezTo>
                  <a:cubicBezTo>
                    <a:pt x="687551" y="240518"/>
                    <a:pt x="689176" y="242142"/>
                    <a:pt x="690800" y="240518"/>
                  </a:cubicBezTo>
                  <a:cubicBezTo>
                    <a:pt x="694050" y="240518"/>
                    <a:pt x="695674" y="242142"/>
                    <a:pt x="698924" y="242142"/>
                  </a:cubicBezTo>
                  <a:cubicBezTo>
                    <a:pt x="703798" y="242142"/>
                    <a:pt x="702173" y="242142"/>
                    <a:pt x="703798" y="242142"/>
                  </a:cubicBezTo>
                  <a:cubicBezTo>
                    <a:pt x="705423" y="242142"/>
                    <a:pt x="705423" y="243766"/>
                    <a:pt x="707048" y="243766"/>
                  </a:cubicBezTo>
                  <a:cubicBezTo>
                    <a:pt x="707048" y="243766"/>
                    <a:pt x="711922" y="247014"/>
                    <a:pt x="718421" y="250263"/>
                  </a:cubicBezTo>
                  <a:cubicBezTo>
                    <a:pt x="724920" y="251887"/>
                    <a:pt x="726545" y="258384"/>
                    <a:pt x="728169" y="258384"/>
                  </a:cubicBezTo>
                  <a:cubicBezTo>
                    <a:pt x="729794" y="258384"/>
                    <a:pt x="729794" y="260008"/>
                    <a:pt x="733044" y="260008"/>
                  </a:cubicBezTo>
                  <a:cubicBezTo>
                    <a:pt x="736293" y="261632"/>
                    <a:pt x="737918" y="261632"/>
                    <a:pt x="737918" y="261632"/>
                  </a:cubicBezTo>
                  <a:cubicBezTo>
                    <a:pt x="737918" y="261632"/>
                    <a:pt x="739543" y="261632"/>
                    <a:pt x="742792" y="260008"/>
                  </a:cubicBezTo>
                  <a:cubicBezTo>
                    <a:pt x="747666" y="260008"/>
                    <a:pt x="750916" y="260008"/>
                    <a:pt x="754165" y="260008"/>
                  </a:cubicBezTo>
                  <a:cubicBezTo>
                    <a:pt x="757415" y="258384"/>
                    <a:pt x="759040" y="258384"/>
                    <a:pt x="763914" y="256760"/>
                  </a:cubicBezTo>
                  <a:cubicBezTo>
                    <a:pt x="767163" y="255135"/>
                    <a:pt x="765539" y="255135"/>
                    <a:pt x="767163" y="253511"/>
                  </a:cubicBezTo>
                  <a:cubicBezTo>
                    <a:pt x="770413" y="251887"/>
                    <a:pt x="770413" y="250263"/>
                    <a:pt x="770413" y="248639"/>
                  </a:cubicBezTo>
                  <a:cubicBezTo>
                    <a:pt x="770413" y="248639"/>
                    <a:pt x="778536" y="240518"/>
                    <a:pt x="778536" y="240518"/>
                  </a:cubicBezTo>
                  <a:cubicBezTo>
                    <a:pt x="780161" y="238893"/>
                    <a:pt x="778536" y="237269"/>
                    <a:pt x="778536" y="237269"/>
                  </a:cubicBezTo>
                  <a:cubicBezTo>
                    <a:pt x="778536" y="237269"/>
                    <a:pt x="775287" y="237269"/>
                    <a:pt x="772037" y="238893"/>
                  </a:cubicBezTo>
                  <a:cubicBezTo>
                    <a:pt x="768788" y="240518"/>
                    <a:pt x="770413" y="240518"/>
                    <a:pt x="770413" y="242142"/>
                  </a:cubicBezTo>
                  <a:cubicBezTo>
                    <a:pt x="770413" y="242142"/>
                    <a:pt x="768788" y="245390"/>
                    <a:pt x="767163" y="247014"/>
                  </a:cubicBezTo>
                  <a:cubicBezTo>
                    <a:pt x="765539" y="248639"/>
                    <a:pt x="765539" y="248639"/>
                    <a:pt x="763914" y="251887"/>
                  </a:cubicBezTo>
                  <a:cubicBezTo>
                    <a:pt x="762289" y="253511"/>
                    <a:pt x="760664" y="253511"/>
                    <a:pt x="760664" y="253511"/>
                  </a:cubicBezTo>
                  <a:cubicBezTo>
                    <a:pt x="759040" y="253511"/>
                    <a:pt x="744417" y="255135"/>
                    <a:pt x="742792" y="253511"/>
                  </a:cubicBezTo>
                  <a:cubicBezTo>
                    <a:pt x="741167" y="251887"/>
                    <a:pt x="741167" y="253511"/>
                    <a:pt x="739543" y="253511"/>
                  </a:cubicBezTo>
                  <a:cubicBezTo>
                    <a:pt x="737918" y="253511"/>
                    <a:pt x="731419" y="253511"/>
                    <a:pt x="729794" y="251887"/>
                  </a:cubicBezTo>
                  <a:cubicBezTo>
                    <a:pt x="729794" y="250263"/>
                    <a:pt x="731419" y="250263"/>
                    <a:pt x="731419" y="248639"/>
                  </a:cubicBezTo>
                  <a:cubicBezTo>
                    <a:pt x="731419" y="248639"/>
                    <a:pt x="731419" y="248639"/>
                    <a:pt x="734668" y="247014"/>
                  </a:cubicBezTo>
                  <a:cubicBezTo>
                    <a:pt x="736293" y="245390"/>
                    <a:pt x="736293" y="243766"/>
                    <a:pt x="736293" y="243766"/>
                  </a:cubicBezTo>
                  <a:cubicBezTo>
                    <a:pt x="736293" y="242142"/>
                    <a:pt x="736293" y="240518"/>
                    <a:pt x="733044" y="240518"/>
                  </a:cubicBezTo>
                  <a:cubicBezTo>
                    <a:pt x="731419" y="240518"/>
                    <a:pt x="731419" y="242142"/>
                    <a:pt x="729794" y="242142"/>
                  </a:cubicBezTo>
                  <a:cubicBezTo>
                    <a:pt x="728169" y="242142"/>
                    <a:pt x="723295" y="240518"/>
                    <a:pt x="724920" y="238893"/>
                  </a:cubicBezTo>
                  <a:cubicBezTo>
                    <a:pt x="726545" y="237269"/>
                    <a:pt x="726545" y="237269"/>
                    <a:pt x="729794" y="235645"/>
                  </a:cubicBezTo>
                  <a:cubicBezTo>
                    <a:pt x="733044" y="234021"/>
                    <a:pt x="733044" y="234021"/>
                    <a:pt x="734668" y="234021"/>
                  </a:cubicBezTo>
                  <a:cubicBezTo>
                    <a:pt x="736293" y="234021"/>
                    <a:pt x="737918" y="234021"/>
                    <a:pt x="744417" y="232397"/>
                  </a:cubicBezTo>
                  <a:cubicBezTo>
                    <a:pt x="749291" y="232397"/>
                    <a:pt x="747666" y="232397"/>
                    <a:pt x="747666" y="230772"/>
                  </a:cubicBezTo>
                  <a:cubicBezTo>
                    <a:pt x="747666" y="230772"/>
                    <a:pt x="746042" y="229148"/>
                    <a:pt x="742792" y="227524"/>
                  </a:cubicBezTo>
                  <a:cubicBezTo>
                    <a:pt x="739543" y="227524"/>
                    <a:pt x="739543" y="225900"/>
                    <a:pt x="739543" y="224276"/>
                  </a:cubicBezTo>
                  <a:cubicBezTo>
                    <a:pt x="739543" y="221027"/>
                    <a:pt x="739543" y="221027"/>
                    <a:pt x="739543" y="219403"/>
                  </a:cubicBezTo>
                  <a:cubicBezTo>
                    <a:pt x="741167" y="217779"/>
                    <a:pt x="737918" y="217779"/>
                    <a:pt x="736293" y="217779"/>
                  </a:cubicBezTo>
                  <a:cubicBezTo>
                    <a:pt x="736293" y="217779"/>
                    <a:pt x="736293" y="221027"/>
                    <a:pt x="736293" y="221027"/>
                  </a:cubicBezTo>
                  <a:cubicBezTo>
                    <a:pt x="736293" y="222651"/>
                    <a:pt x="734668" y="224276"/>
                    <a:pt x="733044" y="225900"/>
                  </a:cubicBezTo>
                  <a:cubicBezTo>
                    <a:pt x="733044" y="227524"/>
                    <a:pt x="734668" y="227524"/>
                    <a:pt x="734668" y="227524"/>
                  </a:cubicBezTo>
                  <a:cubicBezTo>
                    <a:pt x="734668" y="227524"/>
                    <a:pt x="726545" y="232397"/>
                    <a:pt x="726545" y="234021"/>
                  </a:cubicBezTo>
                  <a:cubicBezTo>
                    <a:pt x="724920" y="234021"/>
                    <a:pt x="723295" y="234021"/>
                    <a:pt x="721670" y="234021"/>
                  </a:cubicBezTo>
                  <a:cubicBezTo>
                    <a:pt x="720046" y="234021"/>
                    <a:pt x="718421" y="234021"/>
                    <a:pt x="716796" y="234021"/>
                  </a:cubicBezTo>
                  <a:cubicBezTo>
                    <a:pt x="715171" y="234021"/>
                    <a:pt x="713547" y="234021"/>
                    <a:pt x="713547" y="230772"/>
                  </a:cubicBezTo>
                  <a:cubicBezTo>
                    <a:pt x="713547" y="227524"/>
                    <a:pt x="713547" y="229148"/>
                    <a:pt x="711922" y="227524"/>
                  </a:cubicBezTo>
                  <a:cubicBezTo>
                    <a:pt x="710297" y="225900"/>
                    <a:pt x="708672" y="229148"/>
                    <a:pt x="708672" y="229148"/>
                  </a:cubicBezTo>
                  <a:cubicBezTo>
                    <a:pt x="708672" y="229148"/>
                    <a:pt x="705423" y="232397"/>
                    <a:pt x="703798" y="232397"/>
                  </a:cubicBezTo>
                  <a:cubicBezTo>
                    <a:pt x="703798" y="232397"/>
                    <a:pt x="700549" y="234021"/>
                    <a:pt x="698924" y="234021"/>
                  </a:cubicBezTo>
                  <a:cubicBezTo>
                    <a:pt x="697299" y="234021"/>
                    <a:pt x="697299" y="232397"/>
                    <a:pt x="697299" y="230772"/>
                  </a:cubicBezTo>
                  <a:cubicBezTo>
                    <a:pt x="697299" y="230772"/>
                    <a:pt x="694050" y="229148"/>
                    <a:pt x="694050" y="229148"/>
                  </a:cubicBezTo>
                  <a:cubicBezTo>
                    <a:pt x="692425" y="229148"/>
                    <a:pt x="690800" y="227524"/>
                    <a:pt x="690800" y="227524"/>
                  </a:cubicBezTo>
                  <a:cubicBezTo>
                    <a:pt x="689176" y="225900"/>
                    <a:pt x="689176" y="224276"/>
                    <a:pt x="690800" y="222651"/>
                  </a:cubicBezTo>
                  <a:cubicBezTo>
                    <a:pt x="690800" y="219403"/>
                    <a:pt x="690800" y="219403"/>
                    <a:pt x="694050" y="216154"/>
                  </a:cubicBezTo>
                  <a:cubicBezTo>
                    <a:pt x="695674" y="214530"/>
                    <a:pt x="697299" y="212906"/>
                    <a:pt x="698924" y="211282"/>
                  </a:cubicBezTo>
                  <a:cubicBezTo>
                    <a:pt x="700549" y="209658"/>
                    <a:pt x="702173" y="208033"/>
                    <a:pt x="707048" y="206409"/>
                  </a:cubicBezTo>
                  <a:cubicBezTo>
                    <a:pt x="713547" y="203161"/>
                    <a:pt x="708672" y="206409"/>
                    <a:pt x="713547" y="206409"/>
                  </a:cubicBezTo>
                  <a:cubicBezTo>
                    <a:pt x="718421" y="204785"/>
                    <a:pt x="715171" y="204785"/>
                    <a:pt x="718421" y="203161"/>
                  </a:cubicBezTo>
                  <a:cubicBezTo>
                    <a:pt x="721670" y="201537"/>
                    <a:pt x="724920" y="203161"/>
                    <a:pt x="728169" y="203161"/>
                  </a:cubicBezTo>
                  <a:cubicBezTo>
                    <a:pt x="729794" y="203161"/>
                    <a:pt x="724920" y="203161"/>
                    <a:pt x="726545" y="201537"/>
                  </a:cubicBezTo>
                  <a:cubicBezTo>
                    <a:pt x="729794" y="201537"/>
                    <a:pt x="729794" y="201537"/>
                    <a:pt x="731419" y="201537"/>
                  </a:cubicBezTo>
                  <a:cubicBezTo>
                    <a:pt x="734668" y="203161"/>
                    <a:pt x="734668" y="203161"/>
                    <a:pt x="737918" y="203161"/>
                  </a:cubicBezTo>
                  <a:cubicBezTo>
                    <a:pt x="739543" y="203161"/>
                    <a:pt x="744417" y="203161"/>
                    <a:pt x="746042" y="203161"/>
                  </a:cubicBezTo>
                  <a:cubicBezTo>
                    <a:pt x="747666" y="203161"/>
                    <a:pt x="754165" y="204785"/>
                    <a:pt x="757415" y="204785"/>
                  </a:cubicBezTo>
                  <a:cubicBezTo>
                    <a:pt x="760664" y="204785"/>
                    <a:pt x="759040" y="204785"/>
                    <a:pt x="760664" y="206409"/>
                  </a:cubicBezTo>
                  <a:cubicBezTo>
                    <a:pt x="763914" y="206409"/>
                    <a:pt x="763914" y="208033"/>
                    <a:pt x="767163" y="209658"/>
                  </a:cubicBezTo>
                  <a:cubicBezTo>
                    <a:pt x="768788" y="209658"/>
                    <a:pt x="770413" y="212906"/>
                    <a:pt x="772037" y="212906"/>
                  </a:cubicBezTo>
                  <a:cubicBezTo>
                    <a:pt x="773662" y="214530"/>
                    <a:pt x="776912" y="214530"/>
                    <a:pt x="776912" y="214530"/>
                  </a:cubicBezTo>
                  <a:cubicBezTo>
                    <a:pt x="776912" y="214530"/>
                    <a:pt x="778536" y="214530"/>
                    <a:pt x="780161" y="214530"/>
                  </a:cubicBezTo>
                  <a:cubicBezTo>
                    <a:pt x="781786" y="214530"/>
                    <a:pt x="781786" y="212906"/>
                    <a:pt x="783411" y="212906"/>
                  </a:cubicBezTo>
                  <a:cubicBezTo>
                    <a:pt x="783411" y="211282"/>
                    <a:pt x="783411" y="211282"/>
                    <a:pt x="781786" y="209658"/>
                  </a:cubicBezTo>
                  <a:cubicBezTo>
                    <a:pt x="781786" y="208033"/>
                    <a:pt x="780161" y="208033"/>
                    <a:pt x="778536" y="206409"/>
                  </a:cubicBezTo>
                  <a:cubicBezTo>
                    <a:pt x="775287" y="204785"/>
                    <a:pt x="773662" y="206409"/>
                    <a:pt x="773662" y="206409"/>
                  </a:cubicBezTo>
                  <a:cubicBezTo>
                    <a:pt x="775287" y="204785"/>
                    <a:pt x="780161" y="204785"/>
                    <a:pt x="781786" y="204785"/>
                  </a:cubicBezTo>
                  <a:cubicBezTo>
                    <a:pt x="781786" y="204785"/>
                    <a:pt x="788285" y="203161"/>
                    <a:pt x="791534" y="201537"/>
                  </a:cubicBezTo>
                  <a:cubicBezTo>
                    <a:pt x="793159" y="201537"/>
                    <a:pt x="794784" y="201537"/>
                    <a:pt x="794784" y="198288"/>
                  </a:cubicBezTo>
                  <a:cubicBezTo>
                    <a:pt x="796409" y="196664"/>
                    <a:pt x="794784" y="198288"/>
                    <a:pt x="793159" y="198288"/>
                  </a:cubicBezTo>
                  <a:cubicBezTo>
                    <a:pt x="793159" y="196664"/>
                    <a:pt x="789910" y="198288"/>
                    <a:pt x="789910" y="198288"/>
                  </a:cubicBezTo>
                  <a:cubicBezTo>
                    <a:pt x="789910" y="198288"/>
                    <a:pt x="786660" y="199912"/>
                    <a:pt x="785035" y="199912"/>
                  </a:cubicBezTo>
                  <a:cubicBezTo>
                    <a:pt x="785035" y="199912"/>
                    <a:pt x="781786" y="199912"/>
                    <a:pt x="780161" y="199912"/>
                  </a:cubicBezTo>
                  <a:cubicBezTo>
                    <a:pt x="776912" y="199912"/>
                    <a:pt x="776912" y="201537"/>
                    <a:pt x="775287" y="201537"/>
                  </a:cubicBezTo>
                  <a:cubicBezTo>
                    <a:pt x="775287" y="201537"/>
                    <a:pt x="773662" y="201537"/>
                    <a:pt x="773662" y="201537"/>
                  </a:cubicBezTo>
                  <a:cubicBezTo>
                    <a:pt x="773662" y="201537"/>
                    <a:pt x="772037" y="199912"/>
                    <a:pt x="770413" y="199912"/>
                  </a:cubicBezTo>
                  <a:cubicBezTo>
                    <a:pt x="768788" y="199912"/>
                    <a:pt x="768788" y="199912"/>
                    <a:pt x="767163" y="199912"/>
                  </a:cubicBezTo>
                  <a:cubicBezTo>
                    <a:pt x="765539" y="198288"/>
                    <a:pt x="763914" y="198288"/>
                    <a:pt x="763914" y="198288"/>
                  </a:cubicBezTo>
                  <a:cubicBezTo>
                    <a:pt x="762289" y="198288"/>
                    <a:pt x="760664" y="196664"/>
                    <a:pt x="760664" y="196664"/>
                  </a:cubicBezTo>
                  <a:cubicBezTo>
                    <a:pt x="759040" y="195040"/>
                    <a:pt x="750916" y="190167"/>
                    <a:pt x="749291" y="188543"/>
                  </a:cubicBezTo>
                  <a:cubicBezTo>
                    <a:pt x="747666" y="186919"/>
                    <a:pt x="747666" y="186919"/>
                    <a:pt x="746042" y="186919"/>
                  </a:cubicBezTo>
                  <a:cubicBezTo>
                    <a:pt x="744417" y="185295"/>
                    <a:pt x="742792" y="183670"/>
                    <a:pt x="742792" y="183670"/>
                  </a:cubicBezTo>
                  <a:cubicBezTo>
                    <a:pt x="741167" y="182046"/>
                    <a:pt x="741167" y="182046"/>
                    <a:pt x="739543" y="180422"/>
                  </a:cubicBezTo>
                  <a:cubicBezTo>
                    <a:pt x="737918" y="180422"/>
                    <a:pt x="737918" y="177173"/>
                    <a:pt x="736293" y="175549"/>
                  </a:cubicBezTo>
                  <a:cubicBezTo>
                    <a:pt x="733044" y="173925"/>
                    <a:pt x="724920" y="170677"/>
                    <a:pt x="721670" y="170677"/>
                  </a:cubicBezTo>
                  <a:cubicBezTo>
                    <a:pt x="720046" y="170677"/>
                    <a:pt x="716796" y="169052"/>
                    <a:pt x="715171" y="169052"/>
                  </a:cubicBezTo>
                  <a:cubicBezTo>
                    <a:pt x="713547" y="167428"/>
                    <a:pt x="711922" y="167428"/>
                    <a:pt x="710297" y="167428"/>
                  </a:cubicBezTo>
                  <a:cubicBezTo>
                    <a:pt x="710297" y="165804"/>
                    <a:pt x="708672" y="165804"/>
                    <a:pt x="710297" y="164180"/>
                  </a:cubicBezTo>
                  <a:cubicBezTo>
                    <a:pt x="710297" y="162556"/>
                    <a:pt x="710297" y="162556"/>
                    <a:pt x="710297" y="160931"/>
                  </a:cubicBezTo>
                  <a:cubicBezTo>
                    <a:pt x="710297" y="160931"/>
                    <a:pt x="710297" y="160931"/>
                    <a:pt x="708672" y="159307"/>
                  </a:cubicBezTo>
                  <a:cubicBezTo>
                    <a:pt x="705423" y="159307"/>
                    <a:pt x="705423" y="159307"/>
                    <a:pt x="703798" y="156059"/>
                  </a:cubicBezTo>
                  <a:cubicBezTo>
                    <a:pt x="703798" y="154435"/>
                    <a:pt x="703798" y="154435"/>
                    <a:pt x="703798" y="151186"/>
                  </a:cubicBezTo>
                  <a:cubicBezTo>
                    <a:pt x="703798" y="147938"/>
                    <a:pt x="703798" y="149562"/>
                    <a:pt x="707048" y="146314"/>
                  </a:cubicBezTo>
                  <a:cubicBezTo>
                    <a:pt x="708672" y="144689"/>
                    <a:pt x="708672" y="146314"/>
                    <a:pt x="710297" y="144689"/>
                  </a:cubicBezTo>
                  <a:cubicBezTo>
                    <a:pt x="713547" y="144689"/>
                    <a:pt x="715171" y="144689"/>
                    <a:pt x="718421" y="144689"/>
                  </a:cubicBezTo>
                  <a:cubicBezTo>
                    <a:pt x="721670" y="144689"/>
                    <a:pt x="721670" y="146314"/>
                    <a:pt x="723295" y="146314"/>
                  </a:cubicBezTo>
                  <a:cubicBezTo>
                    <a:pt x="724920" y="146314"/>
                    <a:pt x="726545" y="147938"/>
                    <a:pt x="728169" y="147938"/>
                  </a:cubicBezTo>
                  <a:cubicBezTo>
                    <a:pt x="728169" y="147938"/>
                    <a:pt x="728169" y="146314"/>
                    <a:pt x="733044" y="146314"/>
                  </a:cubicBezTo>
                  <a:cubicBezTo>
                    <a:pt x="737918" y="146314"/>
                    <a:pt x="736293" y="146314"/>
                    <a:pt x="737918" y="146314"/>
                  </a:cubicBezTo>
                  <a:cubicBezTo>
                    <a:pt x="741167" y="146314"/>
                    <a:pt x="742792" y="146314"/>
                    <a:pt x="744417" y="146314"/>
                  </a:cubicBezTo>
                  <a:cubicBezTo>
                    <a:pt x="747666" y="146314"/>
                    <a:pt x="747666" y="147938"/>
                    <a:pt x="749291" y="147938"/>
                  </a:cubicBezTo>
                  <a:cubicBezTo>
                    <a:pt x="750916" y="147938"/>
                    <a:pt x="752541" y="147938"/>
                    <a:pt x="755790" y="147938"/>
                  </a:cubicBezTo>
                  <a:cubicBezTo>
                    <a:pt x="757415" y="149562"/>
                    <a:pt x="757415" y="149562"/>
                    <a:pt x="759040" y="151186"/>
                  </a:cubicBezTo>
                  <a:cubicBezTo>
                    <a:pt x="762289" y="151186"/>
                    <a:pt x="762289" y="152810"/>
                    <a:pt x="762289" y="152810"/>
                  </a:cubicBezTo>
                  <a:cubicBezTo>
                    <a:pt x="763914" y="152810"/>
                    <a:pt x="765539" y="154435"/>
                    <a:pt x="768788" y="156059"/>
                  </a:cubicBezTo>
                  <a:cubicBezTo>
                    <a:pt x="773662" y="156059"/>
                    <a:pt x="772037" y="156059"/>
                    <a:pt x="773662" y="157683"/>
                  </a:cubicBezTo>
                  <a:cubicBezTo>
                    <a:pt x="775287" y="157683"/>
                    <a:pt x="773662" y="159307"/>
                    <a:pt x="775287" y="159307"/>
                  </a:cubicBezTo>
                  <a:cubicBezTo>
                    <a:pt x="775287" y="160931"/>
                    <a:pt x="781786" y="160931"/>
                    <a:pt x="783411" y="160931"/>
                  </a:cubicBezTo>
                  <a:cubicBezTo>
                    <a:pt x="785035" y="160931"/>
                    <a:pt x="783411" y="162556"/>
                    <a:pt x="786660" y="167428"/>
                  </a:cubicBezTo>
                  <a:cubicBezTo>
                    <a:pt x="791534" y="172301"/>
                    <a:pt x="789910" y="170677"/>
                    <a:pt x="791534" y="170677"/>
                  </a:cubicBezTo>
                  <a:cubicBezTo>
                    <a:pt x="793159" y="172301"/>
                    <a:pt x="794784" y="172301"/>
                    <a:pt x="798033" y="172301"/>
                  </a:cubicBezTo>
                  <a:cubicBezTo>
                    <a:pt x="801283" y="172301"/>
                    <a:pt x="802908" y="172301"/>
                    <a:pt x="804532" y="172301"/>
                  </a:cubicBezTo>
                  <a:cubicBezTo>
                    <a:pt x="804532" y="172301"/>
                    <a:pt x="812656" y="173925"/>
                    <a:pt x="815906" y="173925"/>
                  </a:cubicBezTo>
                  <a:cubicBezTo>
                    <a:pt x="819155" y="172301"/>
                    <a:pt x="824029" y="172301"/>
                    <a:pt x="825654" y="172301"/>
                  </a:cubicBezTo>
                  <a:cubicBezTo>
                    <a:pt x="827279" y="170677"/>
                    <a:pt x="822405" y="170677"/>
                    <a:pt x="817530" y="170677"/>
                  </a:cubicBezTo>
                  <a:cubicBezTo>
                    <a:pt x="811031" y="170677"/>
                    <a:pt x="811031" y="170677"/>
                    <a:pt x="809407" y="170677"/>
                  </a:cubicBezTo>
                  <a:cubicBezTo>
                    <a:pt x="809407" y="170677"/>
                    <a:pt x="804532" y="170677"/>
                    <a:pt x="802908" y="170677"/>
                  </a:cubicBezTo>
                  <a:cubicBezTo>
                    <a:pt x="802908" y="170677"/>
                    <a:pt x="799658" y="170677"/>
                    <a:pt x="798033" y="170677"/>
                  </a:cubicBezTo>
                  <a:cubicBezTo>
                    <a:pt x="796409" y="169052"/>
                    <a:pt x="796409" y="169052"/>
                    <a:pt x="794784" y="169052"/>
                  </a:cubicBezTo>
                  <a:cubicBezTo>
                    <a:pt x="794784" y="167428"/>
                    <a:pt x="796409" y="165804"/>
                    <a:pt x="798033" y="165804"/>
                  </a:cubicBezTo>
                  <a:cubicBezTo>
                    <a:pt x="798033" y="164180"/>
                    <a:pt x="796409" y="164180"/>
                    <a:pt x="794784" y="162556"/>
                  </a:cubicBezTo>
                  <a:cubicBezTo>
                    <a:pt x="793159" y="162556"/>
                    <a:pt x="786660" y="159307"/>
                    <a:pt x="785035" y="159307"/>
                  </a:cubicBezTo>
                  <a:cubicBezTo>
                    <a:pt x="783411" y="157683"/>
                    <a:pt x="781786" y="156059"/>
                    <a:pt x="780161" y="154435"/>
                  </a:cubicBezTo>
                  <a:cubicBezTo>
                    <a:pt x="778536" y="154435"/>
                    <a:pt x="776912" y="154435"/>
                    <a:pt x="775287" y="152810"/>
                  </a:cubicBezTo>
                  <a:cubicBezTo>
                    <a:pt x="773662" y="152810"/>
                    <a:pt x="772037" y="147938"/>
                    <a:pt x="772037" y="146314"/>
                  </a:cubicBezTo>
                  <a:cubicBezTo>
                    <a:pt x="770413" y="144689"/>
                    <a:pt x="770413" y="146314"/>
                    <a:pt x="773662" y="144689"/>
                  </a:cubicBezTo>
                  <a:cubicBezTo>
                    <a:pt x="775287" y="144689"/>
                    <a:pt x="776912" y="144689"/>
                    <a:pt x="778536" y="143065"/>
                  </a:cubicBezTo>
                  <a:cubicBezTo>
                    <a:pt x="780161" y="143065"/>
                    <a:pt x="780161" y="143065"/>
                    <a:pt x="781786" y="141441"/>
                  </a:cubicBezTo>
                  <a:cubicBezTo>
                    <a:pt x="785035" y="141441"/>
                    <a:pt x="786660" y="143065"/>
                    <a:pt x="788285" y="143065"/>
                  </a:cubicBezTo>
                  <a:cubicBezTo>
                    <a:pt x="789910" y="141441"/>
                    <a:pt x="793159" y="143065"/>
                    <a:pt x="794784" y="143065"/>
                  </a:cubicBezTo>
                  <a:cubicBezTo>
                    <a:pt x="796409" y="143065"/>
                    <a:pt x="801283" y="141441"/>
                    <a:pt x="806157" y="141441"/>
                  </a:cubicBezTo>
                  <a:cubicBezTo>
                    <a:pt x="811031" y="141441"/>
                    <a:pt x="807782" y="141441"/>
                    <a:pt x="811031" y="141441"/>
                  </a:cubicBezTo>
                  <a:cubicBezTo>
                    <a:pt x="812656" y="139817"/>
                    <a:pt x="812656" y="139817"/>
                    <a:pt x="815906" y="139817"/>
                  </a:cubicBezTo>
                  <a:cubicBezTo>
                    <a:pt x="819155" y="138193"/>
                    <a:pt x="819155" y="138193"/>
                    <a:pt x="820780" y="138193"/>
                  </a:cubicBezTo>
                  <a:cubicBezTo>
                    <a:pt x="824029" y="136568"/>
                    <a:pt x="822405" y="136568"/>
                    <a:pt x="827279" y="133320"/>
                  </a:cubicBezTo>
                  <a:cubicBezTo>
                    <a:pt x="830528" y="130071"/>
                    <a:pt x="828904" y="133320"/>
                    <a:pt x="830528" y="131696"/>
                  </a:cubicBezTo>
                  <a:cubicBezTo>
                    <a:pt x="832153" y="131696"/>
                    <a:pt x="833778" y="131696"/>
                    <a:pt x="835403" y="130071"/>
                  </a:cubicBezTo>
                  <a:cubicBezTo>
                    <a:pt x="838652" y="128447"/>
                    <a:pt x="838652" y="128447"/>
                    <a:pt x="840277" y="128447"/>
                  </a:cubicBezTo>
                  <a:cubicBezTo>
                    <a:pt x="841902" y="126823"/>
                    <a:pt x="843526" y="126823"/>
                    <a:pt x="845151" y="126823"/>
                  </a:cubicBezTo>
                  <a:cubicBezTo>
                    <a:pt x="848401" y="125199"/>
                    <a:pt x="848401" y="126823"/>
                    <a:pt x="851650" y="125199"/>
                  </a:cubicBezTo>
                  <a:cubicBezTo>
                    <a:pt x="854899" y="125199"/>
                    <a:pt x="854899" y="126823"/>
                    <a:pt x="858149" y="125199"/>
                  </a:cubicBezTo>
                  <a:cubicBezTo>
                    <a:pt x="859774" y="125199"/>
                    <a:pt x="861398" y="125199"/>
                    <a:pt x="864648" y="125199"/>
                  </a:cubicBezTo>
                  <a:cubicBezTo>
                    <a:pt x="866273" y="125199"/>
                    <a:pt x="867897" y="125199"/>
                    <a:pt x="872772" y="125199"/>
                  </a:cubicBezTo>
                  <a:cubicBezTo>
                    <a:pt x="877646" y="125199"/>
                    <a:pt x="876021" y="123575"/>
                    <a:pt x="872772" y="123575"/>
                  </a:cubicBezTo>
                  <a:cubicBezTo>
                    <a:pt x="867897" y="121950"/>
                    <a:pt x="866273" y="123575"/>
                    <a:pt x="863023" y="123575"/>
                  </a:cubicBezTo>
                  <a:cubicBezTo>
                    <a:pt x="861398" y="121950"/>
                    <a:pt x="861398" y="123575"/>
                    <a:pt x="858149" y="123575"/>
                  </a:cubicBezTo>
                  <a:cubicBezTo>
                    <a:pt x="856524" y="123575"/>
                    <a:pt x="856524" y="123575"/>
                    <a:pt x="853275" y="123575"/>
                  </a:cubicBezTo>
                  <a:cubicBezTo>
                    <a:pt x="851650" y="123575"/>
                    <a:pt x="850025" y="123575"/>
                    <a:pt x="848401" y="123575"/>
                  </a:cubicBezTo>
                  <a:cubicBezTo>
                    <a:pt x="846776" y="123575"/>
                    <a:pt x="845151" y="123575"/>
                    <a:pt x="845151" y="121950"/>
                  </a:cubicBezTo>
                  <a:cubicBezTo>
                    <a:pt x="843526" y="120326"/>
                    <a:pt x="843526" y="120326"/>
                    <a:pt x="845151" y="120326"/>
                  </a:cubicBezTo>
                  <a:cubicBezTo>
                    <a:pt x="845151" y="118702"/>
                    <a:pt x="846776" y="118702"/>
                    <a:pt x="850025" y="115454"/>
                  </a:cubicBezTo>
                  <a:cubicBezTo>
                    <a:pt x="853275" y="112205"/>
                    <a:pt x="851650" y="112205"/>
                    <a:pt x="854899" y="110581"/>
                  </a:cubicBezTo>
                  <a:cubicBezTo>
                    <a:pt x="858149" y="108957"/>
                    <a:pt x="869522" y="102460"/>
                    <a:pt x="876021" y="100836"/>
                  </a:cubicBezTo>
                  <a:cubicBezTo>
                    <a:pt x="880895" y="100836"/>
                    <a:pt x="866273" y="100836"/>
                    <a:pt x="859774" y="105708"/>
                  </a:cubicBezTo>
                  <a:cubicBezTo>
                    <a:pt x="851650" y="108957"/>
                    <a:pt x="856524" y="105708"/>
                    <a:pt x="854899" y="107333"/>
                  </a:cubicBezTo>
                  <a:cubicBezTo>
                    <a:pt x="851650" y="108957"/>
                    <a:pt x="853275" y="108957"/>
                    <a:pt x="851650" y="110581"/>
                  </a:cubicBezTo>
                  <a:cubicBezTo>
                    <a:pt x="850025" y="112205"/>
                    <a:pt x="850025" y="112205"/>
                    <a:pt x="848401" y="112205"/>
                  </a:cubicBezTo>
                  <a:cubicBezTo>
                    <a:pt x="846776" y="113829"/>
                    <a:pt x="845151" y="113829"/>
                    <a:pt x="841902" y="113829"/>
                  </a:cubicBezTo>
                  <a:cubicBezTo>
                    <a:pt x="840277" y="113829"/>
                    <a:pt x="841902" y="113829"/>
                    <a:pt x="837027" y="118702"/>
                  </a:cubicBezTo>
                  <a:cubicBezTo>
                    <a:pt x="833778" y="123575"/>
                    <a:pt x="837027" y="120326"/>
                    <a:pt x="837027" y="120326"/>
                  </a:cubicBezTo>
                  <a:cubicBezTo>
                    <a:pt x="835403" y="120326"/>
                    <a:pt x="835403" y="121950"/>
                    <a:pt x="833778" y="123575"/>
                  </a:cubicBezTo>
                  <a:cubicBezTo>
                    <a:pt x="833778" y="123575"/>
                    <a:pt x="832153" y="123575"/>
                    <a:pt x="830528" y="125199"/>
                  </a:cubicBezTo>
                  <a:cubicBezTo>
                    <a:pt x="828904" y="125199"/>
                    <a:pt x="827279" y="126823"/>
                    <a:pt x="824029" y="126823"/>
                  </a:cubicBezTo>
                  <a:cubicBezTo>
                    <a:pt x="822405" y="128447"/>
                    <a:pt x="811031" y="128447"/>
                    <a:pt x="809407" y="130071"/>
                  </a:cubicBezTo>
                  <a:cubicBezTo>
                    <a:pt x="806157" y="130071"/>
                    <a:pt x="801283" y="133320"/>
                    <a:pt x="801283" y="133320"/>
                  </a:cubicBezTo>
                  <a:cubicBezTo>
                    <a:pt x="801283" y="133320"/>
                    <a:pt x="801283" y="133320"/>
                    <a:pt x="798033" y="133320"/>
                  </a:cubicBezTo>
                  <a:cubicBezTo>
                    <a:pt x="798033" y="133320"/>
                    <a:pt x="798033" y="133320"/>
                    <a:pt x="796409" y="134944"/>
                  </a:cubicBezTo>
                  <a:cubicBezTo>
                    <a:pt x="794784" y="134944"/>
                    <a:pt x="789910" y="136568"/>
                    <a:pt x="788285" y="136568"/>
                  </a:cubicBezTo>
                  <a:cubicBezTo>
                    <a:pt x="786660" y="136568"/>
                    <a:pt x="783411" y="136568"/>
                    <a:pt x="780161" y="136568"/>
                  </a:cubicBezTo>
                  <a:cubicBezTo>
                    <a:pt x="776912" y="134944"/>
                    <a:pt x="768788" y="136568"/>
                    <a:pt x="767163" y="136568"/>
                  </a:cubicBezTo>
                  <a:cubicBezTo>
                    <a:pt x="765539" y="134944"/>
                    <a:pt x="767163" y="136568"/>
                    <a:pt x="765539" y="134944"/>
                  </a:cubicBezTo>
                  <a:cubicBezTo>
                    <a:pt x="763914" y="131696"/>
                    <a:pt x="763914" y="133320"/>
                    <a:pt x="765539" y="128447"/>
                  </a:cubicBezTo>
                  <a:cubicBezTo>
                    <a:pt x="765539" y="123575"/>
                    <a:pt x="763914" y="126823"/>
                    <a:pt x="762289" y="126823"/>
                  </a:cubicBezTo>
                  <a:cubicBezTo>
                    <a:pt x="762289" y="126823"/>
                    <a:pt x="760664" y="128447"/>
                    <a:pt x="759040" y="128447"/>
                  </a:cubicBezTo>
                  <a:cubicBezTo>
                    <a:pt x="759040" y="130071"/>
                    <a:pt x="757415" y="131696"/>
                    <a:pt x="755790" y="133320"/>
                  </a:cubicBezTo>
                  <a:cubicBezTo>
                    <a:pt x="754165" y="134944"/>
                    <a:pt x="755790" y="134944"/>
                    <a:pt x="754165" y="136568"/>
                  </a:cubicBezTo>
                  <a:cubicBezTo>
                    <a:pt x="754165" y="136568"/>
                    <a:pt x="752541" y="136568"/>
                    <a:pt x="752541" y="138193"/>
                  </a:cubicBezTo>
                  <a:cubicBezTo>
                    <a:pt x="750916" y="138193"/>
                    <a:pt x="749291" y="138193"/>
                    <a:pt x="747666" y="138193"/>
                  </a:cubicBezTo>
                  <a:cubicBezTo>
                    <a:pt x="747666" y="138193"/>
                    <a:pt x="744417" y="138193"/>
                    <a:pt x="741167" y="138193"/>
                  </a:cubicBezTo>
                  <a:cubicBezTo>
                    <a:pt x="737918" y="138193"/>
                    <a:pt x="739543" y="138193"/>
                    <a:pt x="736293" y="138193"/>
                  </a:cubicBezTo>
                  <a:cubicBezTo>
                    <a:pt x="733044" y="138193"/>
                    <a:pt x="734668" y="139817"/>
                    <a:pt x="731419" y="138193"/>
                  </a:cubicBezTo>
                  <a:cubicBezTo>
                    <a:pt x="729794" y="138193"/>
                    <a:pt x="729794" y="138193"/>
                    <a:pt x="728169" y="138193"/>
                  </a:cubicBezTo>
                  <a:cubicBezTo>
                    <a:pt x="728169" y="138193"/>
                    <a:pt x="716796" y="136568"/>
                    <a:pt x="711922" y="136568"/>
                  </a:cubicBezTo>
                  <a:cubicBezTo>
                    <a:pt x="707048" y="136568"/>
                    <a:pt x="710297" y="136568"/>
                    <a:pt x="707048" y="136568"/>
                  </a:cubicBezTo>
                  <a:cubicBezTo>
                    <a:pt x="702173" y="134944"/>
                    <a:pt x="703798" y="134944"/>
                    <a:pt x="705423" y="131696"/>
                  </a:cubicBezTo>
                  <a:cubicBezTo>
                    <a:pt x="707048" y="126823"/>
                    <a:pt x="707048" y="130071"/>
                    <a:pt x="708672" y="128447"/>
                  </a:cubicBezTo>
                  <a:cubicBezTo>
                    <a:pt x="708672" y="126823"/>
                    <a:pt x="708672" y="128447"/>
                    <a:pt x="710297" y="126823"/>
                  </a:cubicBezTo>
                  <a:cubicBezTo>
                    <a:pt x="711922" y="125199"/>
                    <a:pt x="713547" y="125199"/>
                    <a:pt x="715171" y="125199"/>
                  </a:cubicBezTo>
                  <a:cubicBezTo>
                    <a:pt x="716796" y="123575"/>
                    <a:pt x="716796" y="121950"/>
                    <a:pt x="721670" y="120326"/>
                  </a:cubicBezTo>
                  <a:cubicBezTo>
                    <a:pt x="724920" y="117078"/>
                    <a:pt x="721670" y="118702"/>
                    <a:pt x="720046" y="117078"/>
                  </a:cubicBezTo>
                  <a:cubicBezTo>
                    <a:pt x="720046" y="117078"/>
                    <a:pt x="716796" y="118702"/>
                    <a:pt x="716796" y="118702"/>
                  </a:cubicBezTo>
                  <a:cubicBezTo>
                    <a:pt x="716796" y="120326"/>
                    <a:pt x="711922" y="118702"/>
                    <a:pt x="708672" y="120326"/>
                  </a:cubicBezTo>
                  <a:cubicBezTo>
                    <a:pt x="705423" y="123575"/>
                    <a:pt x="707048" y="121950"/>
                    <a:pt x="705423" y="123575"/>
                  </a:cubicBezTo>
                  <a:cubicBezTo>
                    <a:pt x="703798" y="123575"/>
                    <a:pt x="703798" y="125199"/>
                    <a:pt x="702173" y="125199"/>
                  </a:cubicBezTo>
                  <a:cubicBezTo>
                    <a:pt x="702173" y="126823"/>
                    <a:pt x="698924" y="130071"/>
                    <a:pt x="698924" y="130071"/>
                  </a:cubicBezTo>
                  <a:cubicBezTo>
                    <a:pt x="698924" y="130071"/>
                    <a:pt x="697299" y="131696"/>
                    <a:pt x="695674" y="133320"/>
                  </a:cubicBezTo>
                  <a:cubicBezTo>
                    <a:pt x="695674" y="133320"/>
                    <a:pt x="687551" y="134944"/>
                    <a:pt x="685926" y="133320"/>
                  </a:cubicBezTo>
                  <a:cubicBezTo>
                    <a:pt x="684301" y="133320"/>
                    <a:pt x="682677" y="133320"/>
                    <a:pt x="681052" y="133320"/>
                  </a:cubicBezTo>
                  <a:cubicBezTo>
                    <a:pt x="679427" y="131696"/>
                    <a:pt x="677802" y="130071"/>
                    <a:pt x="677802" y="130071"/>
                  </a:cubicBezTo>
                  <a:cubicBezTo>
                    <a:pt x="676178" y="130071"/>
                    <a:pt x="664804" y="126823"/>
                    <a:pt x="664804" y="126823"/>
                  </a:cubicBezTo>
                  <a:cubicBezTo>
                    <a:pt x="664804" y="126823"/>
                    <a:pt x="659930" y="125199"/>
                    <a:pt x="658305" y="125199"/>
                  </a:cubicBezTo>
                  <a:cubicBezTo>
                    <a:pt x="658305" y="123575"/>
                    <a:pt x="656681" y="123575"/>
                    <a:pt x="656681" y="121950"/>
                  </a:cubicBezTo>
                  <a:cubicBezTo>
                    <a:pt x="656681" y="118702"/>
                    <a:pt x="656681" y="120326"/>
                    <a:pt x="656681" y="118702"/>
                  </a:cubicBezTo>
                  <a:cubicBezTo>
                    <a:pt x="656681" y="117078"/>
                    <a:pt x="653431" y="117078"/>
                    <a:pt x="651806" y="117078"/>
                  </a:cubicBezTo>
                  <a:cubicBezTo>
                    <a:pt x="650182" y="117078"/>
                    <a:pt x="650182" y="118702"/>
                    <a:pt x="648557" y="118702"/>
                  </a:cubicBezTo>
                  <a:cubicBezTo>
                    <a:pt x="645307" y="118702"/>
                    <a:pt x="645307" y="118702"/>
                    <a:pt x="643683" y="117078"/>
                  </a:cubicBezTo>
                  <a:cubicBezTo>
                    <a:pt x="640433" y="115454"/>
                    <a:pt x="640433" y="115454"/>
                    <a:pt x="638808" y="115454"/>
                  </a:cubicBezTo>
                  <a:cubicBezTo>
                    <a:pt x="637184" y="113829"/>
                    <a:pt x="637184" y="112205"/>
                    <a:pt x="638808" y="110581"/>
                  </a:cubicBezTo>
                  <a:cubicBezTo>
                    <a:pt x="638808" y="108957"/>
                    <a:pt x="638808" y="110581"/>
                    <a:pt x="640433" y="108957"/>
                  </a:cubicBezTo>
                  <a:cubicBezTo>
                    <a:pt x="642058" y="107333"/>
                    <a:pt x="642058" y="107333"/>
                    <a:pt x="645307" y="104084"/>
                  </a:cubicBezTo>
                  <a:cubicBezTo>
                    <a:pt x="648557" y="102460"/>
                    <a:pt x="646932" y="104084"/>
                    <a:pt x="650182" y="100836"/>
                  </a:cubicBezTo>
                  <a:cubicBezTo>
                    <a:pt x="651806" y="99212"/>
                    <a:pt x="650182" y="100836"/>
                    <a:pt x="656681" y="99212"/>
                  </a:cubicBezTo>
                  <a:cubicBezTo>
                    <a:pt x="663180" y="97587"/>
                    <a:pt x="663180" y="97587"/>
                    <a:pt x="663180" y="95963"/>
                  </a:cubicBezTo>
                  <a:cubicBezTo>
                    <a:pt x="664804" y="95963"/>
                    <a:pt x="661555" y="95963"/>
                    <a:pt x="661555" y="95963"/>
                  </a:cubicBezTo>
                  <a:cubicBezTo>
                    <a:pt x="659930" y="95963"/>
                    <a:pt x="656681" y="95963"/>
                    <a:pt x="655056" y="97587"/>
                  </a:cubicBezTo>
                  <a:cubicBezTo>
                    <a:pt x="655056" y="97587"/>
                    <a:pt x="650182" y="99212"/>
                    <a:pt x="648557" y="99212"/>
                  </a:cubicBezTo>
                  <a:cubicBezTo>
                    <a:pt x="648557" y="99212"/>
                    <a:pt x="645307" y="100836"/>
                    <a:pt x="643683" y="100836"/>
                  </a:cubicBezTo>
                  <a:cubicBezTo>
                    <a:pt x="642058" y="100836"/>
                    <a:pt x="642058" y="102460"/>
                    <a:pt x="637184" y="102460"/>
                  </a:cubicBezTo>
                  <a:cubicBezTo>
                    <a:pt x="632309" y="102460"/>
                    <a:pt x="632309" y="100836"/>
                    <a:pt x="630685" y="99212"/>
                  </a:cubicBezTo>
                  <a:cubicBezTo>
                    <a:pt x="629060" y="99212"/>
                    <a:pt x="630685" y="99212"/>
                    <a:pt x="632309" y="97587"/>
                  </a:cubicBezTo>
                  <a:cubicBezTo>
                    <a:pt x="632309" y="95963"/>
                    <a:pt x="635559" y="95963"/>
                    <a:pt x="640433" y="92715"/>
                  </a:cubicBezTo>
                  <a:cubicBezTo>
                    <a:pt x="643683" y="91090"/>
                    <a:pt x="643683" y="92715"/>
                    <a:pt x="645307" y="91090"/>
                  </a:cubicBezTo>
                  <a:cubicBezTo>
                    <a:pt x="648557" y="91090"/>
                    <a:pt x="646932" y="91090"/>
                    <a:pt x="648557" y="89466"/>
                  </a:cubicBezTo>
                  <a:cubicBezTo>
                    <a:pt x="650182" y="87842"/>
                    <a:pt x="645307" y="89466"/>
                    <a:pt x="645307" y="89466"/>
                  </a:cubicBezTo>
                  <a:cubicBezTo>
                    <a:pt x="643683" y="89466"/>
                    <a:pt x="635559" y="89466"/>
                    <a:pt x="635559" y="89466"/>
                  </a:cubicBezTo>
                  <a:cubicBezTo>
                    <a:pt x="635559" y="89466"/>
                    <a:pt x="630685" y="91090"/>
                    <a:pt x="630685" y="91090"/>
                  </a:cubicBezTo>
                  <a:cubicBezTo>
                    <a:pt x="629060" y="92715"/>
                    <a:pt x="629060" y="92715"/>
                    <a:pt x="625810" y="94339"/>
                  </a:cubicBezTo>
                  <a:cubicBezTo>
                    <a:pt x="624186" y="97587"/>
                    <a:pt x="624186" y="95963"/>
                    <a:pt x="620936" y="95963"/>
                  </a:cubicBezTo>
                  <a:cubicBezTo>
                    <a:pt x="617687" y="94339"/>
                    <a:pt x="617687" y="94339"/>
                    <a:pt x="614437" y="94339"/>
                  </a:cubicBezTo>
                  <a:cubicBezTo>
                    <a:pt x="611188" y="92715"/>
                    <a:pt x="611188" y="92715"/>
                    <a:pt x="611188" y="91090"/>
                  </a:cubicBezTo>
                  <a:cubicBezTo>
                    <a:pt x="611188" y="89466"/>
                    <a:pt x="611188" y="89466"/>
                    <a:pt x="612812" y="87842"/>
                  </a:cubicBezTo>
                  <a:cubicBezTo>
                    <a:pt x="614437" y="86218"/>
                    <a:pt x="614437" y="87842"/>
                    <a:pt x="617687" y="87842"/>
                  </a:cubicBezTo>
                  <a:cubicBezTo>
                    <a:pt x="619311" y="86218"/>
                    <a:pt x="620936" y="86218"/>
                    <a:pt x="622561" y="84594"/>
                  </a:cubicBezTo>
                  <a:cubicBezTo>
                    <a:pt x="624186" y="84594"/>
                    <a:pt x="624186" y="82969"/>
                    <a:pt x="625810" y="82969"/>
                  </a:cubicBezTo>
                  <a:cubicBezTo>
                    <a:pt x="629060" y="81345"/>
                    <a:pt x="629060" y="81345"/>
                    <a:pt x="630685" y="81345"/>
                  </a:cubicBezTo>
                  <a:cubicBezTo>
                    <a:pt x="632309" y="81345"/>
                    <a:pt x="633934" y="81345"/>
                    <a:pt x="635559" y="79721"/>
                  </a:cubicBezTo>
                  <a:cubicBezTo>
                    <a:pt x="637184" y="79721"/>
                    <a:pt x="640433" y="79721"/>
                    <a:pt x="640433" y="78097"/>
                  </a:cubicBezTo>
                  <a:cubicBezTo>
                    <a:pt x="640433" y="78097"/>
                    <a:pt x="645307" y="79721"/>
                    <a:pt x="648557" y="78097"/>
                  </a:cubicBezTo>
                  <a:cubicBezTo>
                    <a:pt x="651806" y="78097"/>
                    <a:pt x="650182" y="79721"/>
                    <a:pt x="651806" y="79721"/>
                  </a:cubicBezTo>
                  <a:cubicBezTo>
                    <a:pt x="651806" y="81345"/>
                    <a:pt x="653431" y="82969"/>
                    <a:pt x="655056" y="81345"/>
                  </a:cubicBezTo>
                  <a:cubicBezTo>
                    <a:pt x="658305" y="79721"/>
                    <a:pt x="658305" y="81345"/>
                    <a:pt x="658305" y="79721"/>
                  </a:cubicBezTo>
                  <a:cubicBezTo>
                    <a:pt x="659930" y="79721"/>
                    <a:pt x="659930" y="79721"/>
                    <a:pt x="661555" y="78097"/>
                  </a:cubicBezTo>
                  <a:cubicBezTo>
                    <a:pt x="664804" y="74848"/>
                    <a:pt x="664804" y="74848"/>
                    <a:pt x="668054" y="73224"/>
                  </a:cubicBezTo>
                  <a:cubicBezTo>
                    <a:pt x="671303" y="71600"/>
                    <a:pt x="671303" y="71600"/>
                    <a:pt x="676178" y="71600"/>
                  </a:cubicBezTo>
                  <a:cubicBezTo>
                    <a:pt x="681052" y="69976"/>
                    <a:pt x="681052" y="71600"/>
                    <a:pt x="682677" y="71600"/>
                  </a:cubicBezTo>
                  <a:cubicBezTo>
                    <a:pt x="684301" y="71600"/>
                    <a:pt x="685926" y="71600"/>
                    <a:pt x="690800" y="71600"/>
                  </a:cubicBezTo>
                  <a:cubicBezTo>
                    <a:pt x="695674" y="71600"/>
                    <a:pt x="692425" y="73224"/>
                    <a:pt x="694050" y="74848"/>
                  </a:cubicBezTo>
                  <a:cubicBezTo>
                    <a:pt x="694050" y="76473"/>
                    <a:pt x="694050" y="76473"/>
                    <a:pt x="697299" y="76473"/>
                  </a:cubicBezTo>
                  <a:cubicBezTo>
                    <a:pt x="698924" y="78097"/>
                    <a:pt x="698924" y="78097"/>
                    <a:pt x="700549" y="76473"/>
                  </a:cubicBezTo>
                  <a:cubicBezTo>
                    <a:pt x="702173" y="76473"/>
                    <a:pt x="700549" y="74848"/>
                    <a:pt x="703798" y="73224"/>
                  </a:cubicBezTo>
                  <a:cubicBezTo>
                    <a:pt x="705423" y="69976"/>
                    <a:pt x="707048" y="73224"/>
                    <a:pt x="708672" y="73224"/>
                  </a:cubicBezTo>
                  <a:cubicBezTo>
                    <a:pt x="708672" y="73224"/>
                    <a:pt x="713547" y="73224"/>
                    <a:pt x="718421" y="74848"/>
                  </a:cubicBezTo>
                  <a:cubicBezTo>
                    <a:pt x="723295" y="74848"/>
                    <a:pt x="720046" y="74848"/>
                    <a:pt x="721670" y="76473"/>
                  </a:cubicBezTo>
                  <a:cubicBezTo>
                    <a:pt x="723295" y="76473"/>
                    <a:pt x="728169" y="79721"/>
                    <a:pt x="728169" y="79721"/>
                  </a:cubicBezTo>
                  <a:cubicBezTo>
                    <a:pt x="729794" y="79721"/>
                    <a:pt x="733044" y="79721"/>
                    <a:pt x="736293" y="78097"/>
                  </a:cubicBezTo>
                  <a:cubicBezTo>
                    <a:pt x="739543" y="76473"/>
                    <a:pt x="736293" y="76473"/>
                    <a:pt x="734668" y="74848"/>
                  </a:cubicBezTo>
                  <a:cubicBezTo>
                    <a:pt x="734668" y="73224"/>
                    <a:pt x="731419" y="73224"/>
                    <a:pt x="728169" y="71600"/>
                  </a:cubicBezTo>
                  <a:cubicBezTo>
                    <a:pt x="724920" y="69976"/>
                    <a:pt x="726545" y="69976"/>
                    <a:pt x="723295" y="69976"/>
                  </a:cubicBezTo>
                  <a:cubicBezTo>
                    <a:pt x="721670" y="69976"/>
                    <a:pt x="716796" y="69976"/>
                    <a:pt x="715171" y="71600"/>
                  </a:cubicBezTo>
                  <a:cubicBezTo>
                    <a:pt x="711922" y="71600"/>
                    <a:pt x="708672" y="69976"/>
                    <a:pt x="703798" y="68352"/>
                  </a:cubicBezTo>
                  <a:cubicBezTo>
                    <a:pt x="698924" y="68352"/>
                    <a:pt x="702173" y="68352"/>
                    <a:pt x="702173" y="66727"/>
                  </a:cubicBezTo>
                  <a:cubicBezTo>
                    <a:pt x="702173" y="65103"/>
                    <a:pt x="703798" y="66727"/>
                    <a:pt x="707048" y="65103"/>
                  </a:cubicBezTo>
                  <a:cubicBezTo>
                    <a:pt x="710297" y="63479"/>
                    <a:pt x="711922" y="65103"/>
                    <a:pt x="713547" y="63479"/>
                  </a:cubicBezTo>
                  <a:cubicBezTo>
                    <a:pt x="716796" y="63479"/>
                    <a:pt x="718421" y="65103"/>
                    <a:pt x="720046" y="65103"/>
                  </a:cubicBezTo>
                  <a:cubicBezTo>
                    <a:pt x="720046" y="65103"/>
                    <a:pt x="723295" y="65103"/>
                    <a:pt x="724920" y="65103"/>
                  </a:cubicBezTo>
                  <a:cubicBezTo>
                    <a:pt x="726545" y="63479"/>
                    <a:pt x="723295" y="63479"/>
                    <a:pt x="723295" y="60231"/>
                  </a:cubicBezTo>
                  <a:cubicBezTo>
                    <a:pt x="721670" y="58606"/>
                    <a:pt x="723295" y="58606"/>
                    <a:pt x="724920" y="56982"/>
                  </a:cubicBezTo>
                  <a:cubicBezTo>
                    <a:pt x="726545" y="55358"/>
                    <a:pt x="723295" y="53734"/>
                    <a:pt x="724920" y="53734"/>
                  </a:cubicBezTo>
                  <a:cubicBezTo>
                    <a:pt x="728169" y="53734"/>
                    <a:pt x="729794" y="55358"/>
                    <a:pt x="733044" y="55358"/>
                  </a:cubicBezTo>
                  <a:cubicBezTo>
                    <a:pt x="734668" y="55358"/>
                    <a:pt x="736293" y="55358"/>
                    <a:pt x="739543" y="56982"/>
                  </a:cubicBezTo>
                  <a:cubicBezTo>
                    <a:pt x="742792" y="58606"/>
                    <a:pt x="741167" y="58606"/>
                    <a:pt x="742792" y="58606"/>
                  </a:cubicBezTo>
                  <a:cubicBezTo>
                    <a:pt x="744417" y="58606"/>
                    <a:pt x="747666" y="58606"/>
                    <a:pt x="747666" y="58606"/>
                  </a:cubicBezTo>
                  <a:cubicBezTo>
                    <a:pt x="749291" y="58606"/>
                    <a:pt x="754165" y="58606"/>
                    <a:pt x="754165" y="58606"/>
                  </a:cubicBezTo>
                  <a:cubicBezTo>
                    <a:pt x="755790" y="60231"/>
                    <a:pt x="760664" y="61855"/>
                    <a:pt x="762289" y="61855"/>
                  </a:cubicBezTo>
                  <a:cubicBezTo>
                    <a:pt x="762289" y="61855"/>
                    <a:pt x="762289" y="61855"/>
                    <a:pt x="767163" y="66727"/>
                  </a:cubicBezTo>
                  <a:lnTo>
                    <a:pt x="770413" y="69976"/>
                  </a:lnTo>
                  <a:lnTo>
                    <a:pt x="776912" y="73224"/>
                  </a:lnTo>
                  <a:cubicBezTo>
                    <a:pt x="778536" y="73224"/>
                    <a:pt x="780161" y="73224"/>
                    <a:pt x="783411" y="71600"/>
                  </a:cubicBezTo>
                  <a:cubicBezTo>
                    <a:pt x="785035" y="71600"/>
                    <a:pt x="783411" y="71600"/>
                    <a:pt x="781786" y="69976"/>
                  </a:cubicBezTo>
                  <a:cubicBezTo>
                    <a:pt x="780161" y="69976"/>
                    <a:pt x="778536" y="68352"/>
                    <a:pt x="775287" y="66727"/>
                  </a:cubicBezTo>
                  <a:cubicBezTo>
                    <a:pt x="772037" y="65103"/>
                    <a:pt x="772037" y="65103"/>
                    <a:pt x="773662" y="63479"/>
                  </a:cubicBezTo>
                  <a:cubicBezTo>
                    <a:pt x="773662" y="63479"/>
                    <a:pt x="775287" y="63479"/>
                    <a:pt x="776912" y="63479"/>
                  </a:cubicBezTo>
                  <a:cubicBezTo>
                    <a:pt x="776912" y="63479"/>
                    <a:pt x="778536" y="65103"/>
                    <a:pt x="781786" y="65103"/>
                  </a:cubicBezTo>
                  <a:cubicBezTo>
                    <a:pt x="783411" y="65103"/>
                    <a:pt x="783411" y="66727"/>
                    <a:pt x="786660" y="66727"/>
                  </a:cubicBezTo>
                  <a:cubicBezTo>
                    <a:pt x="789910" y="68352"/>
                    <a:pt x="791534" y="68352"/>
                    <a:pt x="793159" y="69976"/>
                  </a:cubicBezTo>
                  <a:cubicBezTo>
                    <a:pt x="794784" y="69976"/>
                    <a:pt x="801283" y="71600"/>
                    <a:pt x="802908" y="71600"/>
                  </a:cubicBezTo>
                  <a:cubicBezTo>
                    <a:pt x="806157" y="71600"/>
                    <a:pt x="804532" y="73224"/>
                    <a:pt x="806157" y="73224"/>
                  </a:cubicBezTo>
                  <a:cubicBezTo>
                    <a:pt x="806157" y="73224"/>
                    <a:pt x="811031" y="74848"/>
                    <a:pt x="815906" y="74848"/>
                  </a:cubicBezTo>
                  <a:cubicBezTo>
                    <a:pt x="822405" y="73224"/>
                    <a:pt x="819155" y="74848"/>
                    <a:pt x="822405" y="76473"/>
                  </a:cubicBezTo>
                  <a:cubicBezTo>
                    <a:pt x="824029" y="76473"/>
                    <a:pt x="825654" y="78097"/>
                    <a:pt x="827279" y="79721"/>
                  </a:cubicBezTo>
                  <a:cubicBezTo>
                    <a:pt x="828904" y="81345"/>
                    <a:pt x="832153" y="82969"/>
                    <a:pt x="833778" y="82969"/>
                  </a:cubicBezTo>
                  <a:cubicBezTo>
                    <a:pt x="835403" y="82969"/>
                    <a:pt x="833778" y="81345"/>
                    <a:pt x="833778" y="79721"/>
                  </a:cubicBezTo>
                  <a:cubicBezTo>
                    <a:pt x="833778" y="78097"/>
                    <a:pt x="832153" y="78097"/>
                    <a:pt x="828904" y="74848"/>
                  </a:cubicBezTo>
                  <a:cubicBezTo>
                    <a:pt x="827279" y="73224"/>
                    <a:pt x="827279" y="74848"/>
                    <a:pt x="824029" y="73224"/>
                  </a:cubicBezTo>
                  <a:cubicBezTo>
                    <a:pt x="822405" y="73224"/>
                    <a:pt x="819155" y="73224"/>
                    <a:pt x="819155" y="73224"/>
                  </a:cubicBezTo>
                  <a:cubicBezTo>
                    <a:pt x="817530" y="73224"/>
                    <a:pt x="814281" y="71600"/>
                    <a:pt x="812656" y="71600"/>
                  </a:cubicBezTo>
                  <a:cubicBezTo>
                    <a:pt x="812656" y="69976"/>
                    <a:pt x="807782" y="69976"/>
                    <a:pt x="806157" y="69976"/>
                  </a:cubicBezTo>
                  <a:cubicBezTo>
                    <a:pt x="806157" y="69976"/>
                    <a:pt x="796409" y="65103"/>
                    <a:pt x="793159" y="65103"/>
                  </a:cubicBezTo>
                  <a:cubicBezTo>
                    <a:pt x="789910" y="65103"/>
                    <a:pt x="788285" y="63479"/>
                    <a:pt x="786660" y="63479"/>
                  </a:cubicBezTo>
                  <a:cubicBezTo>
                    <a:pt x="786660" y="63479"/>
                    <a:pt x="783411" y="63479"/>
                    <a:pt x="783411" y="63479"/>
                  </a:cubicBezTo>
                  <a:cubicBezTo>
                    <a:pt x="783411" y="63479"/>
                    <a:pt x="781786" y="63479"/>
                    <a:pt x="780161" y="61855"/>
                  </a:cubicBezTo>
                  <a:cubicBezTo>
                    <a:pt x="778536" y="61855"/>
                    <a:pt x="778536" y="61855"/>
                    <a:pt x="776912" y="60231"/>
                  </a:cubicBezTo>
                  <a:cubicBezTo>
                    <a:pt x="775287" y="58606"/>
                    <a:pt x="776912" y="58606"/>
                    <a:pt x="776912" y="56982"/>
                  </a:cubicBezTo>
                  <a:cubicBezTo>
                    <a:pt x="778536" y="55358"/>
                    <a:pt x="778536" y="55358"/>
                    <a:pt x="780161" y="55358"/>
                  </a:cubicBezTo>
                  <a:cubicBezTo>
                    <a:pt x="781786" y="55358"/>
                    <a:pt x="785035" y="55358"/>
                    <a:pt x="785035" y="55358"/>
                  </a:cubicBezTo>
                  <a:cubicBezTo>
                    <a:pt x="786660" y="53734"/>
                    <a:pt x="786660" y="53734"/>
                    <a:pt x="785035" y="52109"/>
                  </a:cubicBezTo>
                  <a:cubicBezTo>
                    <a:pt x="785035" y="50485"/>
                    <a:pt x="783411" y="52109"/>
                    <a:pt x="783411" y="50485"/>
                  </a:cubicBezTo>
                  <a:cubicBezTo>
                    <a:pt x="783411" y="50485"/>
                    <a:pt x="788285" y="48861"/>
                    <a:pt x="789910" y="47237"/>
                  </a:cubicBezTo>
                  <a:cubicBezTo>
                    <a:pt x="791534" y="47237"/>
                    <a:pt x="793159" y="47237"/>
                    <a:pt x="796409" y="47237"/>
                  </a:cubicBezTo>
                  <a:cubicBezTo>
                    <a:pt x="799658" y="47237"/>
                    <a:pt x="799658" y="48861"/>
                    <a:pt x="801283" y="48861"/>
                  </a:cubicBezTo>
                  <a:cubicBezTo>
                    <a:pt x="802908" y="48861"/>
                    <a:pt x="802908" y="50485"/>
                    <a:pt x="804532" y="50485"/>
                  </a:cubicBezTo>
                  <a:cubicBezTo>
                    <a:pt x="806157" y="50485"/>
                    <a:pt x="809407" y="50485"/>
                    <a:pt x="809407" y="50485"/>
                  </a:cubicBezTo>
                  <a:cubicBezTo>
                    <a:pt x="809407" y="50485"/>
                    <a:pt x="807782" y="48861"/>
                    <a:pt x="804532" y="48861"/>
                  </a:cubicBezTo>
                  <a:cubicBezTo>
                    <a:pt x="802908" y="48861"/>
                    <a:pt x="802908" y="45613"/>
                    <a:pt x="798033" y="43988"/>
                  </a:cubicBezTo>
                  <a:cubicBezTo>
                    <a:pt x="794784" y="40740"/>
                    <a:pt x="796409" y="42364"/>
                    <a:pt x="796409" y="42364"/>
                  </a:cubicBezTo>
                  <a:cubicBezTo>
                    <a:pt x="796409" y="40740"/>
                    <a:pt x="798033" y="40740"/>
                    <a:pt x="799658" y="39116"/>
                  </a:cubicBezTo>
                  <a:cubicBezTo>
                    <a:pt x="802908" y="39116"/>
                    <a:pt x="804532" y="39116"/>
                    <a:pt x="806157" y="39116"/>
                  </a:cubicBezTo>
                  <a:cubicBezTo>
                    <a:pt x="807782" y="39116"/>
                    <a:pt x="811031" y="40740"/>
                    <a:pt x="812656" y="39116"/>
                  </a:cubicBezTo>
                  <a:cubicBezTo>
                    <a:pt x="815906" y="39116"/>
                    <a:pt x="814281" y="40740"/>
                    <a:pt x="815906" y="40740"/>
                  </a:cubicBezTo>
                  <a:cubicBezTo>
                    <a:pt x="817530" y="40740"/>
                    <a:pt x="819155" y="42364"/>
                    <a:pt x="820780" y="42364"/>
                  </a:cubicBezTo>
                  <a:cubicBezTo>
                    <a:pt x="822405" y="42364"/>
                    <a:pt x="822405" y="43988"/>
                    <a:pt x="824029" y="43988"/>
                  </a:cubicBezTo>
                  <a:cubicBezTo>
                    <a:pt x="825654" y="43988"/>
                    <a:pt x="830528" y="45613"/>
                    <a:pt x="830528" y="45613"/>
                  </a:cubicBezTo>
                  <a:cubicBezTo>
                    <a:pt x="830528" y="45613"/>
                    <a:pt x="830528" y="45613"/>
                    <a:pt x="827279" y="42364"/>
                  </a:cubicBezTo>
                  <a:cubicBezTo>
                    <a:pt x="825654" y="42364"/>
                    <a:pt x="824029" y="40740"/>
                    <a:pt x="822405" y="40740"/>
                  </a:cubicBezTo>
                  <a:cubicBezTo>
                    <a:pt x="820780" y="40740"/>
                    <a:pt x="820780" y="37492"/>
                    <a:pt x="820780" y="35867"/>
                  </a:cubicBezTo>
                  <a:cubicBezTo>
                    <a:pt x="820780" y="34243"/>
                    <a:pt x="820780" y="35867"/>
                    <a:pt x="820780" y="34243"/>
                  </a:cubicBezTo>
                  <a:cubicBezTo>
                    <a:pt x="822405" y="34243"/>
                    <a:pt x="822405" y="34243"/>
                    <a:pt x="824029" y="34243"/>
                  </a:cubicBezTo>
                  <a:cubicBezTo>
                    <a:pt x="825654" y="34243"/>
                    <a:pt x="827279" y="32619"/>
                    <a:pt x="832153" y="32619"/>
                  </a:cubicBezTo>
                  <a:cubicBezTo>
                    <a:pt x="837027" y="30995"/>
                    <a:pt x="835403" y="32619"/>
                    <a:pt x="837027" y="32619"/>
                  </a:cubicBezTo>
                  <a:cubicBezTo>
                    <a:pt x="838652" y="34243"/>
                    <a:pt x="838652" y="34243"/>
                    <a:pt x="840277" y="34243"/>
                  </a:cubicBezTo>
                  <a:cubicBezTo>
                    <a:pt x="841902" y="34243"/>
                    <a:pt x="843526" y="34243"/>
                    <a:pt x="845151" y="34243"/>
                  </a:cubicBezTo>
                  <a:cubicBezTo>
                    <a:pt x="846776" y="34243"/>
                    <a:pt x="846776" y="35867"/>
                    <a:pt x="848401" y="35867"/>
                  </a:cubicBezTo>
                  <a:cubicBezTo>
                    <a:pt x="850025" y="35867"/>
                    <a:pt x="853275" y="37492"/>
                    <a:pt x="853275" y="37492"/>
                  </a:cubicBezTo>
                  <a:cubicBezTo>
                    <a:pt x="854899" y="37492"/>
                    <a:pt x="856524" y="35867"/>
                    <a:pt x="858149" y="35867"/>
                  </a:cubicBezTo>
                  <a:cubicBezTo>
                    <a:pt x="858149" y="34243"/>
                    <a:pt x="863023" y="35867"/>
                    <a:pt x="863023" y="35867"/>
                  </a:cubicBezTo>
                  <a:cubicBezTo>
                    <a:pt x="864648" y="35867"/>
                    <a:pt x="866273" y="35867"/>
                    <a:pt x="869522" y="35867"/>
                  </a:cubicBezTo>
                  <a:cubicBezTo>
                    <a:pt x="872772" y="35867"/>
                    <a:pt x="871147" y="39116"/>
                    <a:pt x="872772" y="39116"/>
                  </a:cubicBezTo>
                  <a:cubicBezTo>
                    <a:pt x="872772" y="39116"/>
                    <a:pt x="874396" y="40740"/>
                    <a:pt x="876021" y="42364"/>
                  </a:cubicBezTo>
                  <a:cubicBezTo>
                    <a:pt x="877646" y="43988"/>
                    <a:pt x="877646" y="43988"/>
                    <a:pt x="877646" y="43988"/>
                  </a:cubicBezTo>
                  <a:cubicBezTo>
                    <a:pt x="877646" y="45613"/>
                    <a:pt x="880895" y="45613"/>
                    <a:pt x="882520" y="45613"/>
                  </a:cubicBezTo>
                  <a:cubicBezTo>
                    <a:pt x="885770" y="45613"/>
                    <a:pt x="884145" y="45613"/>
                    <a:pt x="885770" y="47237"/>
                  </a:cubicBezTo>
                  <a:cubicBezTo>
                    <a:pt x="887394" y="47237"/>
                    <a:pt x="889019" y="47237"/>
                    <a:pt x="889019" y="48861"/>
                  </a:cubicBezTo>
                  <a:cubicBezTo>
                    <a:pt x="890644" y="50485"/>
                    <a:pt x="890644" y="52109"/>
                    <a:pt x="892269" y="52109"/>
                  </a:cubicBezTo>
                  <a:cubicBezTo>
                    <a:pt x="892269" y="52109"/>
                    <a:pt x="893893" y="52109"/>
                    <a:pt x="895518" y="52109"/>
                  </a:cubicBezTo>
                  <a:cubicBezTo>
                    <a:pt x="897143" y="52109"/>
                    <a:pt x="897143" y="52109"/>
                    <a:pt x="895518" y="48861"/>
                  </a:cubicBezTo>
                  <a:cubicBezTo>
                    <a:pt x="893893" y="43988"/>
                    <a:pt x="892269" y="47237"/>
                    <a:pt x="892269" y="47237"/>
                  </a:cubicBezTo>
                  <a:cubicBezTo>
                    <a:pt x="890644" y="45613"/>
                    <a:pt x="890644" y="45613"/>
                    <a:pt x="890644" y="45613"/>
                  </a:cubicBezTo>
                  <a:cubicBezTo>
                    <a:pt x="890644" y="43988"/>
                    <a:pt x="887394" y="42364"/>
                    <a:pt x="885770" y="42364"/>
                  </a:cubicBezTo>
                  <a:cubicBezTo>
                    <a:pt x="884145" y="40740"/>
                    <a:pt x="882520" y="42364"/>
                    <a:pt x="882520" y="40740"/>
                  </a:cubicBezTo>
                  <a:cubicBezTo>
                    <a:pt x="882520" y="40740"/>
                    <a:pt x="879271" y="39116"/>
                    <a:pt x="877646" y="39116"/>
                  </a:cubicBezTo>
                  <a:cubicBezTo>
                    <a:pt x="877646" y="39116"/>
                    <a:pt x="876021" y="37492"/>
                    <a:pt x="874396" y="35867"/>
                  </a:cubicBezTo>
                  <a:cubicBezTo>
                    <a:pt x="872772" y="34243"/>
                    <a:pt x="872772" y="34243"/>
                    <a:pt x="871147" y="32619"/>
                  </a:cubicBezTo>
                  <a:cubicBezTo>
                    <a:pt x="871147" y="30995"/>
                    <a:pt x="871147" y="30995"/>
                    <a:pt x="871147" y="30995"/>
                  </a:cubicBezTo>
                  <a:cubicBezTo>
                    <a:pt x="872772" y="29371"/>
                    <a:pt x="874396" y="29371"/>
                    <a:pt x="877646" y="27746"/>
                  </a:cubicBezTo>
                  <a:cubicBezTo>
                    <a:pt x="880895" y="27746"/>
                    <a:pt x="890644" y="29371"/>
                    <a:pt x="893893" y="29371"/>
                  </a:cubicBezTo>
                  <a:cubicBezTo>
                    <a:pt x="895518" y="27746"/>
                    <a:pt x="898768" y="29371"/>
                    <a:pt x="902017" y="29371"/>
                  </a:cubicBezTo>
                  <a:cubicBezTo>
                    <a:pt x="905267" y="29371"/>
                    <a:pt x="903642" y="29371"/>
                    <a:pt x="906891" y="29371"/>
                  </a:cubicBezTo>
                  <a:cubicBezTo>
                    <a:pt x="908516" y="29371"/>
                    <a:pt x="911766" y="29371"/>
                    <a:pt x="911766" y="29371"/>
                  </a:cubicBezTo>
                  <a:cubicBezTo>
                    <a:pt x="913390" y="29371"/>
                    <a:pt x="919889" y="30995"/>
                    <a:pt x="923139" y="29371"/>
                  </a:cubicBezTo>
                  <a:cubicBezTo>
                    <a:pt x="928013" y="27746"/>
                    <a:pt x="924764" y="30995"/>
                    <a:pt x="926388" y="32619"/>
                  </a:cubicBezTo>
                  <a:cubicBezTo>
                    <a:pt x="929638" y="34243"/>
                    <a:pt x="929638" y="34243"/>
                    <a:pt x="929638" y="35867"/>
                  </a:cubicBezTo>
                  <a:cubicBezTo>
                    <a:pt x="931263" y="35867"/>
                    <a:pt x="932887" y="39116"/>
                    <a:pt x="934512" y="39116"/>
                  </a:cubicBezTo>
                  <a:cubicBezTo>
                    <a:pt x="934512" y="39116"/>
                    <a:pt x="936137" y="40740"/>
                    <a:pt x="937761" y="40740"/>
                  </a:cubicBezTo>
                  <a:cubicBezTo>
                    <a:pt x="939386" y="40740"/>
                    <a:pt x="944260" y="40740"/>
                    <a:pt x="944260" y="40740"/>
                  </a:cubicBezTo>
                  <a:cubicBezTo>
                    <a:pt x="944260" y="39116"/>
                    <a:pt x="942636" y="39116"/>
                    <a:pt x="941011" y="37492"/>
                  </a:cubicBezTo>
                  <a:cubicBezTo>
                    <a:pt x="941011" y="37492"/>
                    <a:pt x="939386" y="35867"/>
                    <a:pt x="937761" y="34243"/>
                  </a:cubicBezTo>
                  <a:cubicBezTo>
                    <a:pt x="939386" y="32619"/>
                    <a:pt x="941011" y="32619"/>
                    <a:pt x="941011" y="32619"/>
                  </a:cubicBezTo>
                  <a:cubicBezTo>
                    <a:pt x="941011" y="30995"/>
                    <a:pt x="941011" y="29371"/>
                    <a:pt x="942636" y="29371"/>
                  </a:cubicBezTo>
                  <a:cubicBezTo>
                    <a:pt x="942636" y="27746"/>
                    <a:pt x="944260" y="27746"/>
                    <a:pt x="947510" y="26122"/>
                  </a:cubicBezTo>
                  <a:cubicBezTo>
                    <a:pt x="950759" y="26122"/>
                    <a:pt x="950759" y="27746"/>
                    <a:pt x="952384" y="27746"/>
                  </a:cubicBezTo>
                  <a:cubicBezTo>
                    <a:pt x="952384" y="27746"/>
                    <a:pt x="963757" y="27746"/>
                    <a:pt x="965382" y="27746"/>
                  </a:cubicBezTo>
                  <a:cubicBezTo>
                    <a:pt x="967007" y="27746"/>
                    <a:pt x="967007" y="29371"/>
                    <a:pt x="970256" y="27746"/>
                  </a:cubicBezTo>
                  <a:cubicBezTo>
                    <a:pt x="971881" y="26122"/>
                    <a:pt x="970256" y="27746"/>
                    <a:pt x="973506" y="29371"/>
                  </a:cubicBezTo>
                  <a:cubicBezTo>
                    <a:pt x="975131" y="29371"/>
                    <a:pt x="973506" y="30995"/>
                    <a:pt x="973506" y="30995"/>
                  </a:cubicBezTo>
                  <a:cubicBezTo>
                    <a:pt x="973506" y="30995"/>
                    <a:pt x="973506" y="32619"/>
                    <a:pt x="973506" y="32619"/>
                  </a:cubicBezTo>
                  <a:cubicBezTo>
                    <a:pt x="975131" y="32619"/>
                    <a:pt x="978380" y="34243"/>
                    <a:pt x="980005" y="35867"/>
                  </a:cubicBezTo>
                  <a:cubicBezTo>
                    <a:pt x="980005" y="35867"/>
                    <a:pt x="983254" y="35867"/>
                    <a:pt x="984879" y="35867"/>
                  </a:cubicBezTo>
                  <a:cubicBezTo>
                    <a:pt x="986504" y="34243"/>
                    <a:pt x="984879" y="34243"/>
                    <a:pt x="984879" y="34243"/>
                  </a:cubicBezTo>
                  <a:cubicBezTo>
                    <a:pt x="983254" y="32619"/>
                    <a:pt x="981630" y="32619"/>
                    <a:pt x="980005" y="30995"/>
                  </a:cubicBezTo>
                  <a:cubicBezTo>
                    <a:pt x="978380" y="30995"/>
                    <a:pt x="978380" y="29371"/>
                    <a:pt x="978380" y="29371"/>
                  </a:cubicBezTo>
                  <a:cubicBezTo>
                    <a:pt x="978380" y="27746"/>
                    <a:pt x="980005" y="29371"/>
                    <a:pt x="981630" y="27746"/>
                  </a:cubicBezTo>
                  <a:cubicBezTo>
                    <a:pt x="983254" y="26122"/>
                    <a:pt x="983254" y="27746"/>
                    <a:pt x="984879" y="26122"/>
                  </a:cubicBezTo>
                  <a:cubicBezTo>
                    <a:pt x="988129" y="24498"/>
                    <a:pt x="989753" y="26122"/>
                    <a:pt x="991378" y="24498"/>
                  </a:cubicBezTo>
                  <a:close/>
                  <a:moveTo>
                    <a:pt x="1682953" y="112"/>
                  </a:moveTo>
                  <a:cubicBezTo>
                    <a:pt x="1689649" y="-91"/>
                    <a:pt x="1696547" y="-91"/>
                    <a:pt x="1697358" y="721"/>
                  </a:cubicBezTo>
                  <a:cubicBezTo>
                    <a:pt x="1698981" y="2344"/>
                    <a:pt x="1697358" y="721"/>
                    <a:pt x="1700604" y="2344"/>
                  </a:cubicBezTo>
                  <a:cubicBezTo>
                    <a:pt x="1703850" y="2344"/>
                    <a:pt x="1703850" y="721"/>
                    <a:pt x="1705474" y="3966"/>
                  </a:cubicBezTo>
                  <a:cubicBezTo>
                    <a:pt x="1708720" y="5589"/>
                    <a:pt x="1710343" y="5589"/>
                    <a:pt x="1711966" y="5589"/>
                  </a:cubicBezTo>
                  <a:cubicBezTo>
                    <a:pt x="1711966" y="7212"/>
                    <a:pt x="1713589" y="5589"/>
                    <a:pt x="1715212" y="7212"/>
                  </a:cubicBezTo>
                  <a:cubicBezTo>
                    <a:pt x="1716835" y="7212"/>
                    <a:pt x="1724951" y="7212"/>
                    <a:pt x="1726574" y="5589"/>
                  </a:cubicBezTo>
                  <a:cubicBezTo>
                    <a:pt x="1726574" y="5589"/>
                    <a:pt x="1726574" y="5589"/>
                    <a:pt x="1728197" y="5589"/>
                  </a:cubicBezTo>
                  <a:cubicBezTo>
                    <a:pt x="1728197" y="3966"/>
                    <a:pt x="1729820" y="3966"/>
                    <a:pt x="1729820" y="3966"/>
                  </a:cubicBezTo>
                  <a:cubicBezTo>
                    <a:pt x="1731443" y="2344"/>
                    <a:pt x="1734689" y="3966"/>
                    <a:pt x="1737935" y="3966"/>
                  </a:cubicBezTo>
                  <a:cubicBezTo>
                    <a:pt x="1739559" y="5589"/>
                    <a:pt x="1742805" y="5589"/>
                    <a:pt x="1742805" y="5589"/>
                  </a:cubicBezTo>
                  <a:cubicBezTo>
                    <a:pt x="1742805" y="5589"/>
                    <a:pt x="1746051" y="7212"/>
                    <a:pt x="1747674" y="8835"/>
                  </a:cubicBezTo>
                  <a:cubicBezTo>
                    <a:pt x="1747674" y="8835"/>
                    <a:pt x="1750920" y="8835"/>
                    <a:pt x="1750920" y="8835"/>
                  </a:cubicBezTo>
                  <a:cubicBezTo>
                    <a:pt x="1750920" y="8835"/>
                    <a:pt x="1767151" y="10458"/>
                    <a:pt x="1768774" y="10458"/>
                  </a:cubicBezTo>
                  <a:cubicBezTo>
                    <a:pt x="1770397" y="8835"/>
                    <a:pt x="1772020" y="8835"/>
                    <a:pt x="1775267" y="8835"/>
                  </a:cubicBezTo>
                  <a:cubicBezTo>
                    <a:pt x="1776890" y="8835"/>
                    <a:pt x="1780136" y="8835"/>
                    <a:pt x="1781759" y="10458"/>
                  </a:cubicBezTo>
                  <a:cubicBezTo>
                    <a:pt x="1783382" y="10458"/>
                    <a:pt x="1786628" y="12081"/>
                    <a:pt x="1788251" y="12081"/>
                  </a:cubicBezTo>
                  <a:cubicBezTo>
                    <a:pt x="1788251" y="12081"/>
                    <a:pt x="1789874" y="12081"/>
                    <a:pt x="1789874" y="12081"/>
                  </a:cubicBezTo>
                  <a:cubicBezTo>
                    <a:pt x="1791498" y="12081"/>
                    <a:pt x="1793121" y="12081"/>
                    <a:pt x="1794744" y="12081"/>
                  </a:cubicBezTo>
                  <a:cubicBezTo>
                    <a:pt x="1794744" y="13704"/>
                    <a:pt x="1791498" y="10458"/>
                    <a:pt x="1796367" y="13704"/>
                  </a:cubicBezTo>
                  <a:cubicBezTo>
                    <a:pt x="1801236" y="15326"/>
                    <a:pt x="1804482" y="13704"/>
                    <a:pt x="1801236" y="16949"/>
                  </a:cubicBezTo>
                  <a:cubicBezTo>
                    <a:pt x="1797990" y="18572"/>
                    <a:pt x="1797990" y="18572"/>
                    <a:pt x="1794744" y="18572"/>
                  </a:cubicBezTo>
                  <a:cubicBezTo>
                    <a:pt x="1793121" y="20195"/>
                    <a:pt x="1789874" y="20195"/>
                    <a:pt x="1786628" y="21818"/>
                  </a:cubicBezTo>
                  <a:cubicBezTo>
                    <a:pt x="1783382" y="23441"/>
                    <a:pt x="1776890" y="23441"/>
                    <a:pt x="1773643" y="23441"/>
                  </a:cubicBezTo>
                  <a:cubicBezTo>
                    <a:pt x="1772020" y="25064"/>
                    <a:pt x="1767151" y="25064"/>
                    <a:pt x="1765528" y="25064"/>
                  </a:cubicBezTo>
                  <a:cubicBezTo>
                    <a:pt x="1763905" y="25064"/>
                    <a:pt x="1765528" y="25064"/>
                    <a:pt x="1760659" y="25064"/>
                  </a:cubicBezTo>
                  <a:cubicBezTo>
                    <a:pt x="1757413" y="25064"/>
                    <a:pt x="1765528" y="21818"/>
                    <a:pt x="1755789" y="25064"/>
                  </a:cubicBezTo>
                  <a:cubicBezTo>
                    <a:pt x="1746051" y="26686"/>
                    <a:pt x="1750920" y="26686"/>
                    <a:pt x="1750920" y="26686"/>
                  </a:cubicBezTo>
                  <a:cubicBezTo>
                    <a:pt x="1752543" y="25064"/>
                    <a:pt x="1752543" y="25064"/>
                    <a:pt x="1755789" y="26686"/>
                  </a:cubicBezTo>
                  <a:cubicBezTo>
                    <a:pt x="1759036" y="26686"/>
                    <a:pt x="1760659" y="26686"/>
                    <a:pt x="1760659" y="26686"/>
                  </a:cubicBezTo>
                  <a:cubicBezTo>
                    <a:pt x="1762282" y="28309"/>
                    <a:pt x="1759036" y="28309"/>
                    <a:pt x="1763905" y="28309"/>
                  </a:cubicBezTo>
                  <a:cubicBezTo>
                    <a:pt x="1767151" y="28309"/>
                    <a:pt x="1762282" y="28309"/>
                    <a:pt x="1770397" y="28309"/>
                  </a:cubicBezTo>
                  <a:cubicBezTo>
                    <a:pt x="1778513" y="26686"/>
                    <a:pt x="1778513" y="26686"/>
                    <a:pt x="1780136" y="26686"/>
                  </a:cubicBezTo>
                  <a:cubicBezTo>
                    <a:pt x="1781759" y="26686"/>
                    <a:pt x="1786628" y="25064"/>
                    <a:pt x="1786628" y="25064"/>
                  </a:cubicBezTo>
                  <a:cubicBezTo>
                    <a:pt x="1786628" y="25064"/>
                    <a:pt x="1786628" y="25064"/>
                    <a:pt x="1788251" y="25064"/>
                  </a:cubicBezTo>
                  <a:cubicBezTo>
                    <a:pt x="1788251" y="25064"/>
                    <a:pt x="1796367" y="23441"/>
                    <a:pt x="1796367" y="23441"/>
                  </a:cubicBezTo>
                  <a:cubicBezTo>
                    <a:pt x="1796367" y="21818"/>
                    <a:pt x="1794744" y="23441"/>
                    <a:pt x="1797990" y="21818"/>
                  </a:cubicBezTo>
                  <a:cubicBezTo>
                    <a:pt x="1799613" y="21818"/>
                    <a:pt x="1799613" y="21818"/>
                    <a:pt x="1801236" y="21818"/>
                  </a:cubicBezTo>
                  <a:cubicBezTo>
                    <a:pt x="1801236" y="21818"/>
                    <a:pt x="1806105" y="21818"/>
                    <a:pt x="1806105" y="21818"/>
                  </a:cubicBezTo>
                  <a:cubicBezTo>
                    <a:pt x="1806105" y="21818"/>
                    <a:pt x="1806105" y="21818"/>
                    <a:pt x="1807728" y="21818"/>
                  </a:cubicBezTo>
                  <a:cubicBezTo>
                    <a:pt x="1807728" y="21818"/>
                    <a:pt x="1810975" y="21818"/>
                    <a:pt x="1810975" y="21818"/>
                  </a:cubicBezTo>
                  <a:cubicBezTo>
                    <a:pt x="1810975" y="21818"/>
                    <a:pt x="1814221" y="21818"/>
                    <a:pt x="1814221" y="21818"/>
                  </a:cubicBezTo>
                  <a:cubicBezTo>
                    <a:pt x="1815844" y="23441"/>
                    <a:pt x="1817467" y="23441"/>
                    <a:pt x="1817467" y="25064"/>
                  </a:cubicBezTo>
                  <a:cubicBezTo>
                    <a:pt x="1817467" y="25064"/>
                    <a:pt x="1819090" y="28309"/>
                    <a:pt x="1819090" y="28309"/>
                  </a:cubicBezTo>
                  <a:cubicBezTo>
                    <a:pt x="1819090" y="28309"/>
                    <a:pt x="1819090" y="28309"/>
                    <a:pt x="1817467" y="29932"/>
                  </a:cubicBezTo>
                  <a:cubicBezTo>
                    <a:pt x="1817467" y="29932"/>
                    <a:pt x="1817467" y="29932"/>
                    <a:pt x="1812598" y="33178"/>
                  </a:cubicBezTo>
                  <a:cubicBezTo>
                    <a:pt x="1812598" y="33178"/>
                    <a:pt x="1810975" y="34801"/>
                    <a:pt x="1810975" y="34801"/>
                  </a:cubicBezTo>
                  <a:cubicBezTo>
                    <a:pt x="1809352" y="34801"/>
                    <a:pt x="1806105" y="39669"/>
                    <a:pt x="1806105" y="39669"/>
                  </a:cubicBezTo>
                  <a:cubicBezTo>
                    <a:pt x="1806105" y="39669"/>
                    <a:pt x="1806105" y="39669"/>
                    <a:pt x="1810975" y="38046"/>
                  </a:cubicBezTo>
                  <a:cubicBezTo>
                    <a:pt x="1815844" y="36423"/>
                    <a:pt x="1819090" y="34801"/>
                    <a:pt x="1819090" y="34801"/>
                  </a:cubicBezTo>
                  <a:cubicBezTo>
                    <a:pt x="1819090" y="34801"/>
                    <a:pt x="1819090" y="34801"/>
                    <a:pt x="1823959" y="34801"/>
                  </a:cubicBezTo>
                  <a:cubicBezTo>
                    <a:pt x="1823959" y="34801"/>
                    <a:pt x="1832075" y="34801"/>
                    <a:pt x="1833698" y="36423"/>
                  </a:cubicBezTo>
                  <a:cubicBezTo>
                    <a:pt x="1833698" y="36423"/>
                    <a:pt x="1833698" y="36423"/>
                    <a:pt x="1833698" y="38046"/>
                  </a:cubicBezTo>
                  <a:cubicBezTo>
                    <a:pt x="1835321" y="39669"/>
                    <a:pt x="1838567" y="38046"/>
                    <a:pt x="1838567" y="38046"/>
                  </a:cubicBezTo>
                  <a:cubicBezTo>
                    <a:pt x="1840190" y="36423"/>
                    <a:pt x="1843437" y="36423"/>
                    <a:pt x="1843437" y="36423"/>
                  </a:cubicBezTo>
                  <a:cubicBezTo>
                    <a:pt x="1843437" y="36423"/>
                    <a:pt x="1843437" y="36423"/>
                    <a:pt x="1846683" y="36423"/>
                  </a:cubicBezTo>
                  <a:cubicBezTo>
                    <a:pt x="1846683" y="36423"/>
                    <a:pt x="1846683" y="36423"/>
                    <a:pt x="1849929" y="36423"/>
                  </a:cubicBezTo>
                  <a:cubicBezTo>
                    <a:pt x="1849929" y="36423"/>
                    <a:pt x="1849929" y="36423"/>
                    <a:pt x="1854798" y="38046"/>
                  </a:cubicBezTo>
                  <a:cubicBezTo>
                    <a:pt x="1854798" y="38046"/>
                    <a:pt x="1858044" y="39669"/>
                    <a:pt x="1861291" y="39669"/>
                  </a:cubicBezTo>
                  <a:cubicBezTo>
                    <a:pt x="1862914" y="39669"/>
                    <a:pt x="1864537" y="38046"/>
                    <a:pt x="1866160" y="38046"/>
                  </a:cubicBezTo>
                  <a:cubicBezTo>
                    <a:pt x="1866160" y="39669"/>
                    <a:pt x="1866160" y="39669"/>
                    <a:pt x="1867783" y="41292"/>
                  </a:cubicBezTo>
                  <a:cubicBezTo>
                    <a:pt x="1867783" y="41292"/>
                    <a:pt x="1871029" y="42915"/>
                    <a:pt x="1871029" y="42915"/>
                  </a:cubicBezTo>
                  <a:cubicBezTo>
                    <a:pt x="1871029" y="42915"/>
                    <a:pt x="1871029" y="42915"/>
                    <a:pt x="1874275" y="44538"/>
                  </a:cubicBezTo>
                  <a:cubicBezTo>
                    <a:pt x="1874275" y="44538"/>
                    <a:pt x="1875898" y="44538"/>
                    <a:pt x="1875898" y="44538"/>
                  </a:cubicBezTo>
                  <a:cubicBezTo>
                    <a:pt x="1877522" y="46161"/>
                    <a:pt x="1879145" y="44538"/>
                    <a:pt x="1877522" y="47783"/>
                  </a:cubicBezTo>
                  <a:cubicBezTo>
                    <a:pt x="1875898" y="49406"/>
                    <a:pt x="1874275" y="51029"/>
                    <a:pt x="1872652" y="52652"/>
                  </a:cubicBezTo>
                  <a:cubicBezTo>
                    <a:pt x="1871029" y="52652"/>
                    <a:pt x="1867783" y="54275"/>
                    <a:pt x="1867783" y="54275"/>
                  </a:cubicBezTo>
                  <a:cubicBezTo>
                    <a:pt x="1867783" y="54275"/>
                    <a:pt x="1869406" y="52652"/>
                    <a:pt x="1866160" y="54275"/>
                  </a:cubicBezTo>
                  <a:cubicBezTo>
                    <a:pt x="1862914" y="55898"/>
                    <a:pt x="1862914" y="54275"/>
                    <a:pt x="1861291" y="57521"/>
                  </a:cubicBezTo>
                  <a:cubicBezTo>
                    <a:pt x="1858044" y="59143"/>
                    <a:pt x="1838567" y="62389"/>
                    <a:pt x="1838567" y="62389"/>
                  </a:cubicBezTo>
                  <a:cubicBezTo>
                    <a:pt x="1836944" y="62389"/>
                    <a:pt x="1832075" y="64012"/>
                    <a:pt x="1830452" y="64012"/>
                  </a:cubicBezTo>
                  <a:cubicBezTo>
                    <a:pt x="1828829" y="64012"/>
                    <a:pt x="1827206" y="64012"/>
                    <a:pt x="1825583" y="64012"/>
                  </a:cubicBezTo>
                  <a:cubicBezTo>
                    <a:pt x="1825583" y="64012"/>
                    <a:pt x="1823959" y="65635"/>
                    <a:pt x="1823959" y="65635"/>
                  </a:cubicBezTo>
                  <a:cubicBezTo>
                    <a:pt x="1823959" y="65635"/>
                    <a:pt x="1807728" y="67258"/>
                    <a:pt x="1806105" y="67258"/>
                  </a:cubicBezTo>
                  <a:cubicBezTo>
                    <a:pt x="1804482" y="67258"/>
                    <a:pt x="1804482" y="65635"/>
                    <a:pt x="1802859" y="67258"/>
                  </a:cubicBezTo>
                  <a:cubicBezTo>
                    <a:pt x="1802859" y="67258"/>
                    <a:pt x="1799613" y="67258"/>
                    <a:pt x="1799613" y="67258"/>
                  </a:cubicBezTo>
                  <a:cubicBezTo>
                    <a:pt x="1797990" y="67258"/>
                    <a:pt x="1794744" y="65635"/>
                    <a:pt x="1791498" y="67258"/>
                  </a:cubicBezTo>
                  <a:cubicBezTo>
                    <a:pt x="1788251" y="68880"/>
                    <a:pt x="1783382" y="68880"/>
                    <a:pt x="1781759" y="68880"/>
                  </a:cubicBezTo>
                  <a:cubicBezTo>
                    <a:pt x="1778513" y="68880"/>
                    <a:pt x="1763905" y="67258"/>
                    <a:pt x="1763905" y="67258"/>
                  </a:cubicBezTo>
                  <a:cubicBezTo>
                    <a:pt x="1763905" y="67258"/>
                    <a:pt x="1760659" y="67258"/>
                    <a:pt x="1759036" y="67258"/>
                  </a:cubicBezTo>
                  <a:cubicBezTo>
                    <a:pt x="1759036" y="67258"/>
                    <a:pt x="1752543" y="67258"/>
                    <a:pt x="1752543" y="67258"/>
                  </a:cubicBezTo>
                  <a:cubicBezTo>
                    <a:pt x="1752543" y="67258"/>
                    <a:pt x="1749297" y="67258"/>
                    <a:pt x="1749297" y="67258"/>
                  </a:cubicBezTo>
                  <a:cubicBezTo>
                    <a:pt x="1747674" y="67258"/>
                    <a:pt x="1746051" y="67258"/>
                    <a:pt x="1742805" y="67258"/>
                  </a:cubicBezTo>
                  <a:cubicBezTo>
                    <a:pt x="1737935" y="68880"/>
                    <a:pt x="1736312" y="67258"/>
                    <a:pt x="1734689" y="68880"/>
                  </a:cubicBezTo>
                  <a:cubicBezTo>
                    <a:pt x="1733066" y="68880"/>
                    <a:pt x="1729820" y="68880"/>
                    <a:pt x="1728197" y="68880"/>
                  </a:cubicBezTo>
                  <a:cubicBezTo>
                    <a:pt x="1728197" y="70503"/>
                    <a:pt x="1726574" y="68880"/>
                    <a:pt x="1723328" y="70503"/>
                  </a:cubicBezTo>
                  <a:cubicBezTo>
                    <a:pt x="1721704" y="72126"/>
                    <a:pt x="1720081" y="70503"/>
                    <a:pt x="1716835" y="72126"/>
                  </a:cubicBezTo>
                  <a:cubicBezTo>
                    <a:pt x="1715212" y="75372"/>
                    <a:pt x="1710343" y="73749"/>
                    <a:pt x="1710343" y="73749"/>
                  </a:cubicBezTo>
                  <a:cubicBezTo>
                    <a:pt x="1710343" y="73749"/>
                    <a:pt x="1708720" y="73749"/>
                    <a:pt x="1705474" y="73749"/>
                  </a:cubicBezTo>
                  <a:cubicBezTo>
                    <a:pt x="1703850" y="73749"/>
                    <a:pt x="1700604" y="75372"/>
                    <a:pt x="1700604" y="75372"/>
                  </a:cubicBezTo>
                  <a:cubicBezTo>
                    <a:pt x="1698981" y="75372"/>
                    <a:pt x="1695735" y="75372"/>
                    <a:pt x="1694112" y="76995"/>
                  </a:cubicBezTo>
                  <a:cubicBezTo>
                    <a:pt x="1692489" y="76995"/>
                    <a:pt x="1689243" y="76995"/>
                    <a:pt x="1689243" y="78618"/>
                  </a:cubicBezTo>
                  <a:cubicBezTo>
                    <a:pt x="1687620" y="78618"/>
                    <a:pt x="1685996" y="80240"/>
                    <a:pt x="1685996" y="80240"/>
                  </a:cubicBezTo>
                  <a:cubicBezTo>
                    <a:pt x="1685996" y="80240"/>
                    <a:pt x="1681127" y="78618"/>
                    <a:pt x="1681127" y="80240"/>
                  </a:cubicBezTo>
                  <a:cubicBezTo>
                    <a:pt x="1679504" y="80240"/>
                    <a:pt x="1677881" y="80240"/>
                    <a:pt x="1676258" y="80240"/>
                  </a:cubicBezTo>
                  <a:cubicBezTo>
                    <a:pt x="1676258" y="80240"/>
                    <a:pt x="1676258" y="80240"/>
                    <a:pt x="1674635" y="81863"/>
                  </a:cubicBezTo>
                  <a:cubicBezTo>
                    <a:pt x="1674635" y="83486"/>
                    <a:pt x="1677881" y="83486"/>
                    <a:pt x="1677881" y="83486"/>
                  </a:cubicBezTo>
                  <a:cubicBezTo>
                    <a:pt x="1677881" y="83486"/>
                    <a:pt x="1682750" y="83486"/>
                    <a:pt x="1684373" y="83486"/>
                  </a:cubicBezTo>
                  <a:cubicBezTo>
                    <a:pt x="1685996" y="81863"/>
                    <a:pt x="1687620" y="81863"/>
                    <a:pt x="1687620" y="81863"/>
                  </a:cubicBezTo>
                  <a:cubicBezTo>
                    <a:pt x="1687620" y="81863"/>
                    <a:pt x="1687620" y="81863"/>
                    <a:pt x="1689243" y="80240"/>
                  </a:cubicBezTo>
                  <a:cubicBezTo>
                    <a:pt x="1689243" y="80240"/>
                    <a:pt x="1689243" y="80240"/>
                    <a:pt x="1694112" y="80240"/>
                  </a:cubicBezTo>
                  <a:cubicBezTo>
                    <a:pt x="1694112" y="80240"/>
                    <a:pt x="1697358" y="78618"/>
                    <a:pt x="1698981" y="78618"/>
                  </a:cubicBezTo>
                  <a:cubicBezTo>
                    <a:pt x="1698981" y="78618"/>
                    <a:pt x="1700604" y="78618"/>
                    <a:pt x="1702227" y="78618"/>
                  </a:cubicBezTo>
                  <a:cubicBezTo>
                    <a:pt x="1703850" y="80240"/>
                    <a:pt x="1705474" y="78618"/>
                    <a:pt x="1708720" y="78618"/>
                  </a:cubicBezTo>
                  <a:cubicBezTo>
                    <a:pt x="1710343" y="78618"/>
                    <a:pt x="1713589" y="76995"/>
                    <a:pt x="1713589" y="76995"/>
                  </a:cubicBezTo>
                  <a:cubicBezTo>
                    <a:pt x="1715212" y="76995"/>
                    <a:pt x="1715212" y="75372"/>
                    <a:pt x="1716835" y="75372"/>
                  </a:cubicBezTo>
                  <a:cubicBezTo>
                    <a:pt x="1718458" y="76995"/>
                    <a:pt x="1726574" y="75372"/>
                    <a:pt x="1728197" y="75372"/>
                  </a:cubicBezTo>
                  <a:cubicBezTo>
                    <a:pt x="1728197" y="75372"/>
                    <a:pt x="1729820" y="73749"/>
                    <a:pt x="1729820" y="73749"/>
                  </a:cubicBezTo>
                  <a:cubicBezTo>
                    <a:pt x="1731443" y="73749"/>
                    <a:pt x="1733066" y="75372"/>
                    <a:pt x="1733066" y="75372"/>
                  </a:cubicBezTo>
                  <a:cubicBezTo>
                    <a:pt x="1733066" y="75372"/>
                    <a:pt x="1733066" y="75372"/>
                    <a:pt x="1734689" y="75372"/>
                  </a:cubicBezTo>
                  <a:cubicBezTo>
                    <a:pt x="1736312" y="73749"/>
                    <a:pt x="1739559" y="72126"/>
                    <a:pt x="1739559" y="72126"/>
                  </a:cubicBezTo>
                  <a:cubicBezTo>
                    <a:pt x="1741182" y="72126"/>
                    <a:pt x="1741182" y="70503"/>
                    <a:pt x="1742805" y="70503"/>
                  </a:cubicBezTo>
                  <a:cubicBezTo>
                    <a:pt x="1744428" y="72126"/>
                    <a:pt x="1746051" y="70503"/>
                    <a:pt x="1747674" y="72126"/>
                  </a:cubicBezTo>
                  <a:cubicBezTo>
                    <a:pt x="1749297" y="72126"/>
                    <a:pt x="1754166" y="70503"/>
                    <a:pt x="1755789" y="72126"/>
                  </a:cubicBezTo>
                  <a:cubicBezTo>
                    <a:pt x="1759036" y="72126"/>
                    <a:pt x="1760659" y="70503"/>
                    <a:pt x="1762282" y="72126"/>
                  </a:cubicBezTo>
                  <a:cubicBezTo>
                    <a:pt x="1763905" y="72126"/>
                    <a:pt x="1775267" y="73749"/>
                    <a:pt x="1776890" y="73749"/>
                  </a:cubicBezTo>
                  <a:cubicBezTo>
                    <a:pt x="1776890" y="73749"/>
                    <a:pt x="1781759" y="72126"/>
                    <a:pt x="1783382" y="72126"/>
                  </a:cubicBezTo>
                  <a:cubicBezTo>
                    <a:pt x="1783382" y="72126"/>
                    <a:pt x="1786628" y="72126"/>
                    <a:pt x="1788251" y="72126"/>
                  </a:cubicBezTo>
                  <a:cubicBezTo>
                    <a:pt x="1789874" y="72126"/>
                    <a:pt x="1788251" y="70503"/>
                    <a:pt x="1791498" y="70503"/>
                  </a:cubicBezTo>
                  <a:cubicBezTo>
                    <a:pt x="1794744" y="72126"/>
                    <a:pt x="1794744" y="70503"/>
                    <a:pt x="1797990" y="70503"/>
                  </a:cubicBezTo>
                  <a:cubicBezTo>
                    <a:pt x="1802859" y="70503"/>
                    <a:pt x="1806105" y="72126"/>
                    <a:pt x="1806105" y="72126"/>
                  </a:cubicBezTo>
                  <a:cubicBezTo>
                    <a:pt x="1806105" y="72126"/>
                    <a:pt x="1806105" y="68880"/>
                    <a:pt x="1807728" y="72126"/>
                  </a:cubicBezTo>
                  <a:cubicBezTo>
                    <a:pt x="1809352" y="73749"/>
                    <a:pt x="1810975" y="75372"/>
                    <a:pt x="1810975" y="75372"/>
                  </a:cubicBezTo>
                  <a:cubicBezTo>
                    <a:pt x="1810975" y="76995"/>
                    <a:pt x="1810975" y="78618"/>
                    <a:pt x="1810975" y="80240"/>
                  </a:cubicBezTo>
                  <a:cubicBezTo>
                    <a:pt x="1810975" y="80240"/>
                    <a:pt x="1809352" y="81863"/>
                    <a:pt x="1807728" y="81863"/>
                  </a:cubicBezTo>
                  <a:cubicBezTo>
                    <a:pt x="1806105" y="83486"/>
                    <a:pt x="1806105" y="83486"/>
                    <a:pt x="1802859" y="85109"/>
                  </a:cubicBezTo>
                  <a:cubicBezTo>
                    <a:pt x="1801236" y="85109"/>
                    <a:pt x="1801236" y="85109"/>
                    <a:pt x="1797990" y="86732"/>
                  </a:cubicBezTo>
                  <a:cubicBezTo>
                    <a:pt x="1796367" y="88355"/>
                    <a:pt x="1794744" y="88355"/>
                    <a:pt x="1791498" y="89978"/>
                  </a:cubicBezTo>
                  <a:cubicBezTo>
                    <a:pt x="1789874" y="91600"/>
                    <a:pt x="1785005" y="93223"/>
                    <a:pt x="1783382" y="93223"/>
                  </a:cubicBezTo>
                  <a:cubicBezTo>
                    <a:pt x="1781759" y="93223"/>
                    <a:pt x="1778513" y="93223"/>
                    <a:pt x="1776890" y="94846"/>
                  </a:cubicBezTo>
                  <a:cubicBezTo>
                    <a:pt x="1776890" y="94846"/>
                    <a:pt x="1776890" y="91600"/>
                    <a:pt x="1773643" y="94846"/>
                  </a:cubicBezTo>
                  <a:cubicBezTo>
                    <a:pt x="1772020" y="99715"/>
                    <a:pt x="1775267" y="98092"/>
                    <a:pt x="1775267" y="98092"/>
                  </a:cubicBezTo>
                  <a:cubicBezTo>
                    <a:pt x="1775267" y="98092"/>
                    <a:pt x="1776890" y="98092"/>
                    <a:pt x="1778513" y="98092"/>
                  </a:cubicBezTo>
                  <a:cubicBezTo>
                    <a:pt x="1780136" y="98092"/>
                    <a:pt x="1776890" y="98092"/>
                    <a:pt x="1781759" y="98092"/>
                  </a:cubicBezTo>
                  <a:cubicBezTo>
                    <a:pt x="1785005" y="96469"/>
                    <a:pt x="1786628" y="96469"/>
                    <a:pt x="1788251" y="94846"/>
                  </a:cubicBezTo>
                  <a:cubicBezTo>
                    <a:pt x="1789874" y="94846"/>
                    <a:pt x="1793121" y="93223"/>
                    <a:pt x="1793121" y="93223"/>
                  </a:cubicBezTo>
                  <a:cubicBezTo>
                    <a:pt x="1793121" y="93223"/>
                    <a:pt x="1794744" y="91600"/>
                    <a:pt x="1796367" y="91600"/>
                  </a:cubicBezTo>
                  <a:cubicBezTo>
                    <a:pt x="1796367" y="91600"/>
                    <a:pt x="1799613" y="89978"/>
                    <a:pt x="1799613" y="89978"/>
                  </a:cubicBezTo>
                  <a:cubicBezTo>
                    <a:pt x="1799613" y="89978"/>
                    <a:pt x="1799613" y="89978"/>
                    <a:pt x="1806105" y="88355"/>
                  </a:cubicBezTo>
                  <a:cubicBezTo>
                    <a:pt x="1806105" y="88355"/>
                    <a:pt x="1809352" y="86732"/>
                    <a:pt x="1810975" y="86732"/>
                  </a:cubicBezTo>
                  <a:cubicBezTo>
                    <a:pt x="1810975" y="88355"/>
                    <a:pt x="1812598" y="86732"/>
                    <a:pt x="1814221" y="88355"/>
                  </a:cubicBezTo>
                  <a:cubicBezTo>
                    <a:pt x="1814221" y="88355"/>
                    <a:pt x="1815844" y="86732"/>
                    <a:pt x="1817467" y="86732"/>
                  </a:cubicBezTo>
                  <a:cubicBezTo>
                    <a:pt x="1817467" y="86732"/>
                    <a:pt x="1819090" y="85109"/>
                    <a:pt x="1819090" y="85109"/>
                  </a:cubicBezTo>
                  <a:cubicBezTo>
                    <a:pt x="1820713" y="85109"/>
                    <a:pt x="1819090" y="85109"/>
                    <a:pt x="1820713" y="85109"/>
                  </a:cubicBezTo>
                  <a:cubicBezTo>
                    <a:pt x="1823959" y="85109"/>
                    <a:pt x="1827206" y="85109"/>
                    <a:pt x="1827206" y="85109"/>
                  </a:cubicBezTo>
                  <a:cubicBezTo>
                    <a:pt x="1827206" y="85109"/>
                    <a:pt x="1827206" y="85109"/>
                    <a:pt x="1830452" y="83486"/>
                  </a:cubicBezTo>
                  <a:cubicBezTo>
                    <a:pt x="1830452" y="81863"/>
                    <a:pt x="1830452" y="78618"/>
                    <a:pt x="1830452" y="78618"/>
                  </a:cubicBezTo>
                  <a:cubicBezTo>
                    <a:pt x="1830452" y="78618"/>
                    <a:pt x="1828829" y="76995"/>
                    <a:pt x="1830452" y="75372"/>
                  </a:cubicBezTo>
                  <a:cubicBezTo>
                    <a:pt x="1830452" y="75372"/>
                    <a:pt x="1832075" y="73749"/>
                    <a:pt x="1833698" y="73749"/>
                  </a:cubicBezTo>
                  <a:cubicBezTo>
                    <a:pt x="1835321" y="73749"/>
                    <a:pt x="1838567" y="72126"/>
                    <a:pt x="1840190" y="72126"/>
                  </a:cubicBezTo>
                  <a:cubicBezTo>
                    <a:pt x="1840190" y="72126"/>
                    <a:pt x="1848306" y="70503"/>
                    <a:pt x="1848306" y="70503"/>
                  </a:cubicBezTo>
                  <a:cubicBezTo>
                    <a:pt x="1848306" y="70503"/>
                    <a:pt x="1848306" y="70503"/>
                    <a:pt x="1851552" y="70503"/>
                  </a:cubicBezTo>
                  <a:cubicBezTo>
                    <a:pt x="1853175" y="70503"/>
                    <a:pt x="1854798" y="68880"/>
                    <a:pt x="1856421" y="68880"/>
                  </a:cubicBezTo>
                  <a:cubicBezTo>
                    <a:pt x="1858044" y="68880"/>
                    <a:pt x="1856421" y="68880"/>
                    <a:pt x="1861291" y="68880"/>
                  </a:cubicBezTo>
                  <a:cubicBezTo>
                    <a:pt x="1864537" y="70503"/>
                    <a:pt x="1866160" y="68880"/>
                    <a:pt x="1867783" y="70503"/>
                  </a:cubicBezTo>
                  <a:cubicBezTo>
                    <a:pt x="1867783" y="72126"/>
                    <a:pt x="1869406" y="73749"/>
                    <a:pt x="1869406" y="75372"/>
                  </a:cubicBezTo>
                  <a:cubicBezTo>
                    <a:pt x="1869406" y="76995"/>
                    <a:pt x="1869406" y="78618"/>
                    <a:pt x="1871029" y="80240"/>
                  </a:cubicBezTo>
                  <a:cubicBezTo>
                    <a:pt x="1871029" y="81863"/>
                    <a:pt x="1872652" y="78618"/>
                    <a:pt x="1871029" y="85109"/>
                  </a:cubicBezTo>
                  <a:cubicBezTo>
                    <a:pt x="1867783" y="91600"/>
                    <a:pt x="1858044" y="102960"/>
                    <a:pt x="1856421" y="104583"/>
                  </a:cubicBezTo>
                  <a:cubicBezTo>
                    <a:pt x="1856421" y="104583"/>
                    <a:pt x="1854798" y="104583"/>
                    <a:pt x="1854798" y="106206"/>
                  </a:cubicBezTo>
                  <a:cubicBezTo>
                    <a:pt x="1853175" y="107829"/>
                    <a:pt x="1851552" y="109452"/>
                    <a:pt x="1851552" y="109452"/>
                  </a:cubicBezTo>
                  <a:cubicBezTo>
                    <a:pt x="1851552" y="109452"/>
                    <a:pt x="1851552" y="109452"/>
                    <a:pt x="1849929" y="109452"/>
                  </a:cubicBezTo>
                  <a:cubicBezTo>
                    <a:pt x="1849929" y="109452"/>
                    <a:pt x="1849929" y="109452"/>
                    <a:pt x="1846683" y="112697"/>
                  </a:cubicBezTo>
                  <a:cubicBezTo>
                    <a:pt x="1845060" y="112697"/>
                    <a:pt x="1846683" y="111075"/>
                    <a:pt x="1845060" y="114320"/>
                  </a:cubicBezTo>
                  <a:cubicBezTo>
                    <a:pt x="1841813" y="117566"/>
                    <a:pt x="1836944" y="119189"/>
                    <a:pt x="1836944" y="119189"/>
                  </a:cubicBezTo>
                  <a:cubicBezTo>
                    <a:pt x="1836944" y="119189"/>
                    <a:pt x="1836944" y="119189"/>
                    <a:pt x="1835321" y="122435"/>
                  </a:cubicBezTo>
                  <a:cubicBezTo>
                    <a:pt x="1835321" y="122435"/>
                    <a:pt x="1835321" y="122435"/>
                    <a:pt x="1835321" y="124057"/>
                  </a:cubicBezTo>
                  <a:cubicBezTo>
                    <a:pt x="1835321" y="124057"/>
                    <a:pt x="1835321" y="125680"/>
                    <a:pt x="1835321" y="125680"/>
                  </a:cubicBezTo>
                  <a:cubicBezTo>
                    <a:pt x="1833698" y="127303"/>
                    <a:pt x="1832075" y="128926"/>
                    <a:pt x="1832075" y="128926"/>
                  </a:cubicBezTo>
                  <a:cubicBezTo>
                    <a:pt x="1832075" y="128926"/>
                    <a:pt x="1832075" y="128926"/>
                    <a:pt x="1836944" y="127303"/>
                  </a:cubicBezTo>
                  <a:cubicBezTo>
                    <a:pt x="1836944" y="127303"/>
                    <a:pt x="1836944" y="127303"/>
                    <a:pt x="1838567" y="124057"/>
                  </a:cubicBezTo>
                  <a:cubicBezTo>
                    <a:pt x="1840190" y="122435"/>
                    <a:pt x="1840190" y="122435"/>
                    <a:pt x="1840190" y="120812"/>
                  </a:cubicBezTo>
                  <a:cubicBezTo>
                    <a:pt x="1841813" y="120812"/>
                    <a:pt x="1840190" y="120812"/>
                    <a:pt x="1843437" y="119189"/>
                  </a:cubicBezTo>
                  <a:cubicBezTo>
                    <a:pt x="1845060" y="117566"/>
                    <a:pt x="1853175" y="114320"/>
                    <a:pt x="1853175" y="114320"/>
                  </a:cubicBezTo>
                  <a:cubicBezTo>
                    <a:pt x="1853175" y="114320"/>
                    <a:pt x="1853175" y="114320"/>
                    <a:pt x="1858044" y="111075"/>
                  </a:cubicBezTo>
                  <a:cubicBezTo>
                    <a:pt x="1859667" y="111075"/>
                    <a:pt x="1862914" y="107829"/>
                    <a:pt x="1864537" y="107829"/>
                  </a:cubicBezTo>
                  <a:cubicBezTo>
                    <a:pt x="1864537" y="107829"/>
                    <a:pt x="1866160" y="106206"/>
                    <a:pt x="1866160" y="106206"/>
                  </a:cubicBezTo>
                  <a:cubicBezTo>
                    <a:pt x="1867783" y="106206"/>
                    <a:pt x="1867783" y="104583"/>
                    <a:pt x="1869406" y="104583"/>
                  </a:cubicBezTo>
                  <a:cubicBezTo>
                    <a:pt x="1871029" y="102960"/>
                    <a:pt x="1872652" y="102960"/>
                    <a:pt x="1872652" y="102960"/>
                  </a:cubicBezTo>
                  <a:cubicBezTo>
                    <a:pt x="1872652" y="102960"/>
                    <a:pt x="1872652" y="102960"/>
                    <a:pt x="1885637" y="94846"/>
                  </a:cubicBezTo>
                  <a:cubicBezTo>
                    <a:pt x="1885637" y="94846"/>
                    <a:pt x="1887260" y="93223"/>
                    <a:pt x="1888883" y="93223"/>
                  </a:cubicBezTo>
                  <a:cubicBezTo>
                    <a:pt x="1888883" y="91600"/>
                    <a:pt x="1888883" y="91600"/>
                    <a:pt x="1890506" y="89978"/>
                  </a:cubicBezTo>
                  <a:cubicBezTo>
                    <a:pt x="1892129" y="89978"/>
                    <a:pt x="1892129" y="89978"/>
                    <a:pt x="1893752" y="89978"/>
                  </a:cubicBezTo>
                  <a:cubicBezTo>
                    <a:pt x="1895376" y="88355"/>
                    <a:pt x="1895376" y="88355"/>
                    <a:pt x="1895376" y="88355"/>
                  </a:cubicBezTo>
                  <a:cubicBezTo>
                    <a:pt x="1896999" y="88355"/>
                    <a:pt x="1898622" y="88355"/>
                    <a:pt x="1900245" y="88355"/>
                  </a:cubicBezTo>
                  <a:cubicBezTo>
                    <a:pt x="1901868" y="86732"/>
                    <a:pt x="1903491" y="86732"/>
                    <a:pt x="1903491" y="88355"/>
                  </a:cubicBezTo>
                  <a:cubicBezTo>
                    <a:pt x="1903491" y="88355"/>
                    <a:pt x="1905114" y="88355"/>
                    <a:pt x="1903491" y="89978"/>
                  </a:cubicBezTo>
                  <a:cubicBezTo>
                    <a:pt x="1903491" y="91600"/>
                    <a:pt x="1901868" y="93223"/>
                    <a:pt x="1901868" y="94846"/>
                  </a:cubicBezTo>
                  <a:cubicBezTo>
                    <a:pt x="1901868" y="94846"/>
                    <a:pt x="1901868" y="96469"/>
                    <a:pt x="1901868" y="96469"/>
                  </a:cubicBezTo>
                  <a:cubicBezTo>
                    <a:pt x="1901868" y="96469"/>
                    <a:pt x="1901868" y="96469"/>
                    <a:pt x="1905114" y="94846"/>
                  </a:cubicBezTo>
                  <a:cubicBezTo>
                    <a:pt x="1905114" y="94846"/>
                    <a:pt x="1908360" y="93223"/>
                    <a:pt x="1908360" y="93223"/>
                  </a:cubicBezTo>
                  <a:cubicBezTo>
                    <a:pt x="1908360" y="93223"/>
                    <a:pt x="1909983" y="91600"/>
                    <a:pt x="1909983" y="91600"/>
                  </a:cubicBezTo>
                  <a:cubicBezTo>
                    <a:pt x="1911606" y="91600"/>
                    <a:pt x="1911606" y="91600"/>
                    <a:pt x="1913230" y="91600"/>
                  </a:cubicBezTo>
                  <a:cubicBezTo>
                    <a:pt x="1914853" y="91600"/>
                    <a:pt x="1924591" y="91600"/>
                    <a:pt x="1924591" y="91600"/>
                  </a:cubicBezTo>
                  <a:cubicBezTo>
                    <a:pt x="1924591" y="91600"/>
                    <a:pt x="1924591" y="91600"/>
                    <a:pt x="1927837" y="93223"/>
                  </a:cubicBezTo>
                  <a:cubicBezTo>
                    <a:pt x="1927837" y="93223"/>
                    <a:pt x="1929461" y="93223"/>
                    <a:pt x="1931084" y="94846"/>
                  </a:cubicBezTo>
                  <a:cubicBezTo>
                    <a:pt x="1931084" y="94846"/>
                    <a:pt x="1932707" y="94846"/>
                    <a:pt x="1934330" y="94846"/>
                  </a:cubicBezTo>
                  <a:cubicBezTo>
                    <a:pt x="1934330" y="94846"/>
                    <a:pt x="1937576" y="94846"/>
                    <a:pt x="1937576" y="94846"/>
                  </a:cubicBezTo>
                  <a:cubicBezTo>
                    <a:pt x="1939199" y="94846"/>
                    <a:pt x="1940822" y="93223"/>
                    <a:pt x="1940822" y="93223"/>
                  </a:cubicBezTo>
                  <a:cubicBezTo>
                    <a:pt x="1940822" y="91600"/>
                    <a:pt x="1944068" y="89978"/>
                    <a:pt x="1944068" y="89978"/>
                  </a:cubicBezTo>
                  <a:cubicBezTo>
                    <a:pt x="1944068" y="89978"/>
                    <a:pt x="1944068" y="89978"/>
                    <a:pt x="1947315" y="86732"/>
                  </a:cubicBezTo>
                  <a:cubicBezTo>
                    <a:pt x="1947315" y="86732"/>
                    <a:pt x="1948938" y="85109"/>
                    <a:pt x="1950561" y="83486"/>
                  </a:cubicBezTo>
                  <a:cubicBezTo>
                    <a:pt x="1950561" y="81863"/>
                    <a:pt x="1960299" y="76995"/>
                    <a:pt x="1961922" y="76995"/>
                  </a:cubicBezTo>
                  <a:cubicBezTo>
                    <a:pt x="1961922" y="76995"/>
                    <a:pt x="1965169" y="76995"/>
                    <a:pt x="1965169" y="75372"/>
                  </a:cubicBezTo>
                  <a:cubicBezTo>
                    <a:pt x="1965169" y="75372"/>
                    <a:pt x="1966792" y="73749"/>
                    <a:pt x="1968415" y="73749"/>
                  </a:cubicBezTo>
                  <a:cubicBezTo>
                    <a:pt x="1970038" y="73749"/>
                    <a:pt x="1971661" y="75372"/>
                    <a:pt x="1973284" y="73749"/>
                  </a:cubicBezTo>
                  <a:cubicBezTo>
                    <a:pt x="1974907" y="73749"/>
                    <a:pt x="1987892" y="75372"/>
                    <a:pt x="1987892" y="75372"/>
                  </a:cubicBezTo>
                  <a:cubicBezTo>
                    <a:pt x="1987892" y="73749"/>
                    <a:pt x="1992761" y="73749"/>
                    <a:pt x="1992761" y="73749"/>
                  </a:cubicBezTo>
                  <a:cubicBezTo>
                    <a:pt x="1992761" y="73749"/>
                    <a:pt x="1996007" y="73749"/>
                    <a:pt x="1997630" y="73749"/>
                  </a:cubicBezTo>
                  <a:cubicBezTo>
                    <a:pt x="1997630" y="73749"/>
                    <a:pt x="1997630" y="72126"/>
                    <a:pt x="2000877" y="73749"/>
                  </a:cubicBezTo>
                  <a:cubicBezTo>
                    <a:pt x="2005746" y="75372"/>
                    <a:pt x="2017108" y="78618"/>
                    <a:pt x="2017108" y="78618"/>
                  </a:cubicBezTo>
                  <a:cubicBezTo>
                    <a:pt x="2018731" y="78618"/>
                    <a:pt x="2021977" y="80240"/>
                    <a:pt x="2021977" y="80240"/>
                  </a:cubicBezTo>
                  <a:cubicBezTo>
                    <a:pt x="2023600" y="80240"/>
                    <a:pt x="2025223" y="80240"/>
                    <a:pt x="2026846" y="80240"/>
                  </a:cubicBezTo>
                  <a:cubicBezTo>
                    <a:pt x="2028469" y="80240"/>
                    <a:pt x="2030092" y="80240"/>
                    <a:pt x="2033339" y="80240"/>
                  </a:cubicBezTo>
                  <a:cubicBezTo>
                    <a:pt x="2034962" y="81863"/>
                    <a:pt x="2038208" y="83486"/>
                    <a:pt x="2038208" y="83486"/>
                  </a:cubicBezTo>
                  <a:cubicBezTo>
                    <a:pt x="2038208" y="85109"/>
                    <a:pt x="2039831" y="85109"/>
                    <a:pt x="2041454" y="86732"/>
                  </a:cubicBezTo>
                  <a:cubicBezTo>
                    <a:pt x="2043077" y="88355"/>
                    <a:pt x="2044700" y="88355"/>
                    <a:pt x="2044700" y="88355"/>
                  </a:cubicBezTo>
                  <a:cubicBezTo>
                    <a:pt x="2044700" y="89978"/>
                    <a:pt x="2044700" y="89978"/>
                    <a:pt x="2043077" y="91600"/>
                  </a:cubicBezTo>
                  <a:cubicBezTo>
                    <a:pt x="2041454" y="93223"/>
                    <a:pt x="2030092" y="104583"/>
                    <a:pt x="2028469" y="104583"/>
                  </a:cubicBezTo>
                  <a:cubicBezTo>
                    <a:pt x="2028469" y="104583"/>
                    <a:pt x="2025223" y="106206"/>
                    <a:pt x="2025223" y="106206"/>
                  </a:cubicBezTo>
                  <a:cubicBezTo>
                    <a:pt x="2023600" y="106206"/>
                    <a:pt x="2017108" y="107829"/>
                    <a:pt x="2017108" y="109452"/>
                  </a:cubicBezTo>
                  <a:cubicBezTo>
                    <a:pt x="2015484" y="109452"/>
                    <a:pt x="2015484" y="109452"/>
                    <a:pt x="2013861" y="109452"/>
                  </a:cubicBezTo>
                  <a:cubicBezTo>
                    <a:pt x="2013861" y="111075"/>
                    <a:pt x="2012238" y="111075"/>
                    <a:pt x="2010615" y="111075"/>
                  </a:cubicBezTo>
                  <a:cubicBezTo>
                    <a:pt x="2008992" y="111075"/>
                    <a:pt x="2007369" y="109452"/>
                    <a:pt x="2005746" y="109452"/>
                  </a:cubicBezTo>
                  <a:cubicBezTo>
                    <a:pt x="2004123" y="111075"/>
                    <a:pt x="2002500" y="109452"/>
                    <a:pt x="2002500" y="109452"/>
                  </a:cubicBezTo>
                  <a:cubicBezTo>
                    <a:pt x="2000877" y="109452"/>
                    <a:pt x="2000877" y="109452"/>
                    <a:pt x="1999254" y="111075"/>
                  </a:cubicBezTo>
                  <a:cubicBezTo>
                    <a:pt x="1999254" y="111075"/>
                    <a:pt x="1999254" y="111075"/>
                    <a:pt x="1999254" y="112697"/>
                  </a:cubicBezTo>
                  <a:cubicBezTo>
                    <a:pt x="1999254" y="114320"/>
                    <a:pt x="2000877" y="114320"/>
                    <a:pt x="2000877" y="115943"/>
                  </a:cubicBezTo>
                  <a:cubicBezTo>
                    <a:pt x="2000877" y="115943"/>
                    <a:pt x="2002500" y="117566"/>
                    <a:pt x="2000877" y="119189"/>
                  </a:cubicBezTo>
                  <a:cubicBezTo>
                    <a:pt x="2000877" y="120812"/>
                    <a:pt x="1996007" y="122435"/>
                    <a:pt x="1994384" y="122435"/>
                  </a:cubicBezTo>
                  <a:cubicBezTo>
                    <a:pt x="1994384" y="122435"/>
                    <a:pt x="1989515" y="122435"/>
                    <a:pt x="1989515" y="122435"/>
                  </a:cubicBezTo>
                  <a:cubicBezTo>
                    <a:pt x="1989515" y="122435"/>
                    <a:pt x="1989515" y="122435"/>
                    <a:pt x="1986269" y="122435"/>
                  </a:cubicBezTo>
                  <a:cubicBezTo>
                    <a:pt x="1986269" y="122435"/>
                    <a:pt x="1986269" y="122435"/>
                    <a:pt x="1981400" y="124057"/>
                  </a:cubicBezTo>
                  <a:cubicBezTo>
                    <a:pt x="1981400" y="124057"/>
                    <a:pt x="1979776" y="124057"/>
                    <a:pt x="1978153" y="124057"/>
                  </a:cubicBezTo>
                  <a:cubicBezTo>
                    <a:pt x="1976530" y="125680"/>
                    <a:pt x="1976530" y="127303"/>
                    <a:pt x="1974907" y="127303"/>
                  </a:cubicBezTo>
                  <a:cubicBezTo>
                    <a:pt x="1974907" y="127303"/>
                    <a:pt x="1971661" y="127303"/>
                    <a:pt x="1970038" y="127303"/>
                  </a:cubicBezTo>
                  <a:cubicBezTo>
                    <a:pt x="1966792" y="127303"/>
                    <a:pt x="1968415" y="127303"/>
                    <a:pt x="1966792" y="127303"/>
                  </a:cubicBezTo>
                  <a:cubicBezTo>
                    <a:pt x="1966792" y="127303"/>
                    <a:pt x="1966792" y="127303"/>
                    <a:pt x="1953807" y="125680"/>
                  </a:cubicBezTo>
                  <a:cubicBezTo>
                    <a:pt x="1953807" y="125680"/>
                    <a:pt x="1953807" y="125680"/>
                    <a:pt x="1948938" y="127303"/>
                  </a:cubicBezTo>
                  <a:cubicBezTo>
                    <a:pt x="1948938" y="127303"/>
                    <a:pt x="1947315" y="127303"/>
                    <a:pt x="1945691" y="127303"/>
                  </a:cubicBezTo>
                  <a:cubicBezTo>
                    <a:pt x="1945691" y="127303"/>
                    <a:pt x="1945691" y="125680"/>
                    <a:pt x="1944068" y="125680"/>
                  </a:cubicBezTo>
                  <a:cubicBezTo>
                    <a:pt x="1942445" y="125680"/>
                    <a:pt x="1940822" y="127303"/>
                    <a:pt x="1940822" y="127303"/>
                  </a:cubicBezTo>
                  <a:cubicBezTo>
                    <a:pt x="1940822" y="127303"/>
                    <a:pt x="1940822" y="127303"/>
                    <a:pt x="1934330" y="130549"/>
                  </a:cubicBezTo>
                  <a:cubicBezTo>
                    <a:pt x="1934330" y="130549"/>
                    <a:pt x="1934330" y="133794"/>
                    <a:pt x="1935953" y="132172"/>
                  </a:cubicBezTo>
                  <a:cubicBezTo>
                    <a:pt x="1937576" y="132172"/>
                    <a:pt x="1942445" y="132172"/>
                    <a:pt x="1942445" y="132172"/>
                  </a:cubicBezTo>
                  <a:cubicBezTo>
                    <a:pt x="1942445" y="132172"/>
                    <a:pt x="1942445" y="132172"/>
                    <a:pt x="1944068" y="130549"/>
                  </a:cubicBezTo>
                  <a:cubicBezTo>
                    <a:pt x="1944068" y="130549"/>
                    <a:pt x="1944068" y="130549"/>
                    <a:pt x="1947315" y="128926"/>
                  </a:cubicBezTo>
                  <a:cubicBezTo>
                    <a:pt x="1947315" y="128926"/>
                    <a:pt x="1947315" y="128926"/>
                    <a:pt x="1948938" y="128926"/>
                  </a:cubicBezTo>
                  <a:cubicBezTo>
                    <a:pt x="1950561" y="130549"/>
                    <a:pt x="1955430" y="130549"/>
                    <a:pt x="1955430" y="130549"/>
                  </a:cubicBezTo>
                  <a:cubicBezTo>
                    <a:pt x="1955430" y="130549"/>
                    <a:pt x="1958676" y="130549"/>
                    <a:pt x="1958676" y="130549"/>
                  </a:cubicBezTo>
                  <a:cubicBezTo>
                    <a:pt x="1958676" y="130549"/>
                    <a:pt x="1958676" y="130549"/>
                    <a:pt x="1960299" y="132172"/>
                  </a:cubicBezTo>
                  <a:cubicBezTo>
                    <a:pt x="1960299" y="132172"/>
                    <a:pt x="1968415" y="132172"/>
                    <a:pt x="1968415" y="132172"/>
                  </a:cubicBezTo>
                  <a:cubicBezTo>
                    <a:pt x="1970038" y="132172"/>
                    <a:pt x="1968415" y="130549"/>
                    <a:pt x="1970038" y="132172"/>
                  </a:cubicBezTo>
                  <a:cubicBezTo>
                    <a:pt x="1973284" y="132172"/>
                    <a:pt x="1974907" y="130549"/>
                    <a:pt x="1973284" y="133794"/>
                  </a:cubicBezTo>
                  <a:cubicBezTo>
                    <a:pt x="1971661" y="137040"/>
                    <a:pt x="1971661" y="138663"/>
                    <a:pt x="1970038" y="138663"/>
                  </a:cubicBezTo>
                  <a:cubicBezTo>
                    <a:pt x="1968415" y="140286"/>
                    <a:pt x="1966792" y="140286"/>
                    <a:pt x="1965169" y="141909"/>
                  </a:cubicBezTo>
                  <a:cubicBezTo>
                    <a:pt x="1963546" y="143532"/>
                    <a:pt x="1961922" y="143532"/>
                    <a:pt x="1961922" y="143532"/>
                  </a:cubicBezTo>
                  <a:cubicBezTo>
                    <a:pt x="1960299" y="145154"/>
                    <a:pt x="1948938" y="148400"/>
                    <a:pt x="1948938" y="148400"/>
                  </a:cubicBezTo>
                  <a:cubicBezTo>
                    <a:pt x="1947315" y="148400"/>
                    <a:pt x="1944068" y="148400"/>
                    <a:pt x="1944068" y="148400"/>
                  </a:cubicBezTo>
                  <a:cubicBezTo>
                    <a:pt x="1944068" y="148400"/>
                    <a:pt x="1944068" y="148400"/>
                    <a:pt x="1939199" y="148400"/>
                  </a:cubicBezTo>
                  <a:cubicBezTo>
                    <a:pt x="1939199" y="148400"/>
                    <a:pt x="1937576" y="148400"/>
                    <a:pt x="1935953" y="148400"/>
                  </a:cubicBezTo>
                  <a:cubicBezTo>
                    <a:pt x="1934330" y="148400"/>
                    <a:pt x="1932707" y="146777"/>
                    <a:pt x="1931084" y="146777"/>
                  </a:cubicBezTo>
                  <a:cubicBezTo>
                    <a:pt x="1929461" y="146777"/>
                    <a:pt x="1926214" y="146777"/>
                    <a:pt x="1924591" y="146777"/>
                  </a:cubicBezTo>
                  <a:cubicBezTo>
                    <a:pt x="1922968" y="146777"/>
                    <a:pt x="1922968" y="146777"/>
                    <a:pt x="1921345" y="146777"/>
                  </a:cubicBezTo>
                  <a:cubicBezTo>
                    <a:pt x="1919722" y="146777"/>
                    <a:pt x="1918099" y="146777"/>
                    <a:pt x="1918099" y="146777"/>
                  </a:cubicBezTo>
                  <a:cubicBezTo>
                    <a:pt x="1918099" y="146777"/>
                    <a:pt x="1916476" y="146777"/>
                    <a:pt x="1916476" y="146777"/>
                  </a:cubicBezTo>
                  <a:lnTo>
                    <a:pt x="1913230" y="146777"/>
                  </a:lnTo>
                  <a:lnTo>
                    <a:pt x="1911606" y="146777"/>
                  </a:lnTo>
                  <a:cubicBezTo>
                    <a:pt x="1909983" y="146777"/>
                    <a:pt x="1908360" y="146777"/>
                    <a:pt x="1908360" y="146777"/>
                  </a:cubicBezTo>
                  <a:cubicBezTo>
                    <a:pt x="1908360" y="146777"/>
                    <a:pt x="1908360" y="146777"/>
                    <a:pt x="1906737" y="146777"/>
                  </a:cubicBezTo>
                  <a:cubicBezTo>
                    <a:pt x="1906737" y="146777"/>
                    <a:pt x="1900245" y="151646"/>
                    <a:pt x="1900245" y="151646"/>
                  </a:cubicBezTo>
                  <a:cubicBezTo>
                    <a:pt x="1900245" y="151646"/>
                    <a:pt x="1900245" y="151646"/>
                    <a:pt x="1898622" y="153269"/>
                  </a:cubicBezTo>
                  <a:cubicBezTo>
                    <a:pt x="1898622" y="153269"/>
                    <a:pt x="1895376" y="156514"/>
                    <a:pt x="1893752" y="156514"/>
                  </a:cubicBezTo>
                  <a:cubicBezTo>
                    <a:pt x="1893752" y="156514"/>
                    <a:pt x="1893752" y="158137"/>
                    <a:pt x="1893752" y="159760"/>
                  </a:cubicBezTo>
                  <a:cubicBezTo>
                    <a:pt x="1895376" y="161383"/>
                    <a:pt x="1895376" y="163006"/>
                    <a:pt x="1896999" y="163006"/>
                  </a:cubicBezTo>
                  <a:cubicBezTo>
                    <a:pt x="1898622" y="163006"/>
                    <a:pt x="1900245" y="163006"/>
                    <a:pt x="1900245" y="163006"/>
                  </a:cubicBezTo>
                  <a:cubicBezTo>
                    <a:pt x="1900245" y="161383"/>
                    <a:pt x="1900245" y="161383"/>
                    <a:pt x="1900245" y="159760"/>
                  </a:cubicBezTo>
                  <a:cubicBezTo>
                    <a:pt x="1901868" y="159760"/>
                    <a:pt x="1903491" y="158137"/>
                    <a:pt x="1903491" y="156514"/>
                  </a:cubicBezTo>
                  <a:cubicBezTo>
                    <a:pt x="1903491" y="156514"/>
                    <a:pt x="1905114" y="154892"/>
                    <a:pt x="1905114" y="154892"/>
                  </a:cubicBezTo>
                  <a:cubicBezTo>
                    <a:pt x="1905114" y="153269"/>
                    <a:pt x="1905114" y="151646"/>
                    <a:pt x="1905114" y="151646"/>
                  </a:cubicBezTo>
                  <a:cubicBezTo>
                    <a:pt x="1905114" y="151646"/>
                    <a:pt x="1905114" y="150023"/>
                    <a:pt x="1905114" y="150023"/>
                  </a:cubicBezTo>
                  <a:cubicBezTo>
                    <a:pt x="1906737" y="148400"/>
                    <a:pt x="1906737" y="150023"/>
                    <a:pt x="1908360" y="148400"/>
                  </a:cubicBezTo>
                  <a:cubicBezTo>
                    <a:pt x="1911606" y="148400"/>
                    <a:pt x="1911606" y="146777"/>
                    <a:pt x="1913230" y="146777"/>
                  </a:cubicBezTo>
                  <a:cubicBezTo>
                    <a:pt x="1913230" y="146777"/>
                    <a:pt x="1916476" y="148400"/>
                    <a:pt x="1916476" y="148400"/>
                  </a:cubicBezTo>
                  <a:cubicBezTo>
                    <a:pt x="1918099" y="148400"/>
                    <a:pt x="1918099" y="150023"/>
                    <a:pt x="1918099" y="150023"/>
                  </a:cubicBezTo>
                  <a:cubicBezTo>
                    <a:pt x="1918099" y="150023"/>
                    <a:pt x="1918099" y="151646"/>
                    <a:pt x="1919722" y="151646"/>
                  </a:cubicBezTo>
                  <a:cubicBezTo>
                    <a:pt x="1921345" y="151646"/>
                    <a:pt x="1921345" y="150023"/>
                    <a:pt x="1922968" y="150023"/>
                  </a:cubicBezTo>
                  <a:cubicBezTo>
                    <a:pt x="1924591" y="151646"/>
                    <a:pt x="1926214" y="150023"/>
                    <a:pt x="1926214" y="150023"/>
                  </a:cubicBezTo>
                  <a:cubicBezTo>
                    <a:pt x="1927837" y="150023"/>
                    <a:pt x="1929461" y="150023"/>
                    <a:pt x="1929461" y="150023"/>
                  </a:cubicBezTo>
                  <a:cubicBezTo>
                    <a:pt x="1929461" y="150023"/>
                    <a:pt x="1931084" y="151646"/>
                    <a:pt x="1931084" y="151646"/>
                  </a:cubicBezTo>
                  <a:cubicBezTo>
                    <a:pt x="1931084" y="151646"/>
                    <a:pt x="1932707" y="150023"/>
                    <a:pt x="1934330" y="150023"/>
                  </a:cubicBezTo>
                  <a:cubicBezTo>
                    <a:pt x="1937576" y="151646"/>
                    <a:pt x="1939199" y="150023"/>
                    <a:pt x="1939199" y="150023"/>
                  </a:cubicBezTo>
                  <a:cubicBezTo>
                    <a:pt x="1939199" y="150023"/>
                    <a:pt x="1939199" y="150023"/>
                    <a:pt x="1940822" y="150023"/>
                  </a:cubicBezTo>
                  <a:cubicBezTo>
                    <a:pt x="1940822" y="151646"/>
                    <a:pt x="1942445" y="150023"/>
                    <a:pt x="1942445" y="150023"/>
                  </a:cubicBezTo>
                  <a:cubicBezTo>
                    <a:pt x="1944068" y="151646"/>
                    <a:pt x="1945691" y="151646"/>
                    <a:pt x="1945691" y="151646"/>
                  </a:cubicBezTo>
                  <a:cubicBezTo>
                    <a:pt x="1945691" y="151646"/>
                    <a:pt x="1947315" y="151646"/>
                    <a:pt x="1947315" y="151646"/>
                  </a:cubicBezTo>
                  <a:cubicBezTo>
                    <a:pt x="1947315" y="153269"/>
                    <a:pt x="1948938" y="153269"/>
                    <a:pt x="1948938" y="153269"/>
                  </a:cubicBezTo>
                  <a:cubicBezTo>
                    <a:pt x="1948938" y="154892"/>
                    <a:pt x="1948938" y="156514"/>
                    <a:pt x="1947315" y="158137"/>
                  </a:cubicBezTo>
                  <a:cubicBezTo>
                    <a:pt x="1945691" y="159760"/>
                    <a:pt x="1944068" y="159760"/>
                    <a:pt x="1942445" y="161383"/>
                  </a:cubicBezTo>
                  <a:cubicBezTo>
                    <a:pt x="1940822" y="163006"/>
                    <a:pt x="1939199" y="161383"/>
                    <a:pt x="1939199" y="163006"/>
                  </a:cubicBezTo>
                  <a:cubicBezTo>
                    <a:pt x="1937576" y="166252"/>
                    <a:pt x="1935953" y="166252"/>
                    <a:pt x="1934330" y="167874"/>
                  </a:cubicBezTo>
                  <a:cubicBezTo>
                    <a:pt x="1932707" y="167874"/>
                    <a:pt x="1934330" y="166252"/>
                    <a:pt x="1931084" y="167874"/>
                  </a:cubicBezTo>
                  <a:cubicBezTo>
                    <a:pt x="1929461" y="167874"/>
                    <a:pt x="1926214" y="167874"/>
                    <a:pt x="1926214" y="167874"/>
                  </a:cubicBezTo>
                  <a:cubicBezTo>
                    <a:pt x="1924591" y="167874"/>
                    <a:pt x="1922968" y="166252"/>
                    <a:pt x="1922968" y="166252"/>
                  </a:cubicBezTo>
                  <a:cubicBezTo>
                    <a:pt x="1921345" y="166252"/>
                    <a:pt x="1921345" y="164629"/>
                    <a:pt x="1919722" y="164629"/>
                  </a:cubicBezTo>
                  <a:cubicBezTo>
                    <a:pt x="1918099" y="166252"/>
                    <a:pt x="1916476" y="164629"/>
                    <a:pt x="1914853" y="166252"/>
                  </a:cubicBezTo>
                  <a:cubicBezTo>
                    <a:pt x="1913230" y="167874"/>
                    <a:pt x="1913230" y="167874"/>
                    <a:pt x="1913230" y="171120"/>
                  </a:cubicBezTo>
                  <a:cubicBezTo>
                    <a:pt x="1911606" y="172743"/>
                    <a:pt x="1911606" y="171120"/>
                    <a:pt x="1911606" y="172743"/>
                  </a:cubicBezTo>
                  <a:cubicBezTo>
                    <a:pt x="1911606" y="175989"/>
                    <a:pt x="1911606" y="177611"/>
                    <a:pt x="1911606" y="179234"/>
                  </a:cubicBezTo>
                  <a:cubicBezTo>
                    <a:pt x="1911606" y="179234"/>
                    <a:pt x="1911606" y="179234"/>
                    <a:pt x="1913230" y="180857"/>
                  </a:cubicBezTo>
                  <a:cubicBezTo>
                    <a:pt x="1913230" y="180857"/>
                    <a:pt x="1913230" y="180857"/>
                    <a:pt x="1919722" y="182480"/>
                  </a:cubicBezTo>
                  <a:cubicBezTo>
                    <a:pt x="1919722" y="182480"/>
                    <a:pt x="1919722" y="182480"/>
                    <a:pt x="1921345" y="185726"/>
                  </a:cubicBezTo>
                  <a:cubicBezTo>
                    <a:pt x="1921345" y="185726"/>
                    <a:pt x="1919722" y="187349"/>
                    <a:pt x="1918099" y="187349"/>
                  </a:cubicBezTo>
                  <a:cubicBezTo>
                    <a:pt x="1918099" y="187349"/>
                    <a:pt x="1914853" y="188971"/>
                    <a:pt x="1913230" y="188971"/>
                  </a:cubicBezTo>
                  <a:cubicBezTo>
                    <a:pt x="1911606" y="188971"/>
                    <a:pt x="1911606" y="190594"/>
                    <a:pt x="1909983" y="192217"/>
                  </a:cubicBezTo>
                  <a:cubicBezTo>
                    <a:pt x="1908360" y="193840"/>
                    <a:pt x="1906737" y="193840"/>
                    <a:pt x="1905114" y="195463"/>
                  </a:cubicBezTo>
                  <a:cubicBezTo>
                    <a:pt x="1903491" y="195463"/>
                    <a:pt x="1906737" y="197086"/>
                    <a:pt x="1906737" y="197086"/>
                  </a:cubicBezTo>
                  <a:cubicBezTo>
                    <a:pt x="1905114" y="198709"/>
                    <a:pt x="1905114" y="198709"/>
                    <a:pt x="1903491" y="200331"/>
                  </a:cubicBezTo>
                  <a:cubicBezTo>
                    <a:pt x="1901868" y="200331"/>
                    <a:pt x="1900245" y="200331"/>
                    <a:pt x="1900245" y="200331"/>
                  </a:cubicBezTo>
                  <a:cubicBezTo>
                    <a:pt x="1900245" y="200331"/>
                    <a:pt x="1895376" y="201954"/>
                    <a:pt x="1893752" y="201954"/>
                  </a:cubicBezTo>
                  <a:cubicBezTo>
                    <a:pt x="1893752" y="201954"/>
                    <a:pt x="1893752" y="201954"/>
                    <a:pt x="1892129" y="201954"/>
                  </a:cubicBezTo>
                  <a:cubicBezTo>
                    <a:pt x="1890506" y="201954"/>
                    <a:pt x="1890506" y="201954"/>
                    <a:pt x="1888883" y="203577"/>
                  </a:cubicBezTo>
                  <a:cubicBezTo>
                    <a:pt x="1885637" y="205200"/>
                    <a:pt x="1885637" y="203577"/>
                    <a:pt x="1885637" y="206823"/>
                  </a:cubicBezTo>
                  <a:cubicBezTo>
                    <a:pt x="1884014" y="208446"/>
                    <a:pt x="1884014" y="210068"/>
                    <a:pt x="1885637" y="210068"/>
                  </a:cubicBezTo>
                  <a:cubicBezTo>
                    <a:pt x="1885637" y="211691"/>
                    <a:pt x="1885637" y="211691"/>
                    <a:pt x="1885637" y="213314"/>
                  </a:cubicBezTo>
                  <a:cubicBezTo>
                    <a:pt x="1885637" y="214937"/>
                    <a:pt x="1885637" y="214937"/>
                    <a:pt x="1885637" y="216560"/>
                  </a:cubicBezTo>
                  <a:cubicBezTo>
                    <a:pt x="1884014" y="216560"/>
                    <a:pt x="1884014" y="216560"/>
                    <a:pt x="1882391" y="218183"/>
                  </a:cubicBezTo>
                  <a:cubicBezTo>
                    <a:pt x="1880768" y="219806"/>
                    <a:pt x="1879145" y="226297"/>
                    <a:pt x="1879145" y="226297"/>
                  </a:cubicBezTo>
                  <a:cubicBezTo>
                    <a:pt x="1879145" y="227920"/>
                    <a:pt x="1880768" y="227920"/>
                    <a:pt x="1880768" y="227920"/>
                  </a:cubicBezTo>
                  <a:cubicBezTo>
                    <a:pt x="1880768" y="227920"/>
                    <a:pt x="1879145" y="231166"/>
                    <a:pt x="1879145" y="231166"/>
                  </a:cubicBezTo>
                  <a:cubicBezTo>
                    <a:pt x="1879145" y="232788"/>
                    <a:pt x="1879145" y="232788"/>
                    <a:pt x="1877522" y="234411"/>
                  </a:cubicBezTo>
                  <a:cubicBezTo>
                    <a:pt x="1875898" y="236034"/>
                    <a:pt x="1875898" y="236034"/>
                    <a:pt x="1874275" y="237657"/>
                  </a:cubicBezTo>
                  <a:cubicBezTo>
                    <a:pt x="1872652" y="239280"/>
                    <a:pt x="1872652" y="237657"/>
                    <a:pt x="1872652" y="239280"/>
                  </a:cubicBezTo>
                  <a:cubicBezTo>
                    <a:pt x="1872652" y="240903"/>
                    <a:pt x="1872652" y="242525"/>
                    <a:pt x="1872652" y="244148"/>
                  </a:cubicBezTo>
                  <a:cubicBezTo>
                    <a:pt x="1872652" y="244148"/>
                    <a:pt x="1872652" y="244148"/>
                    <a:pt x="1872652" y="245771"/>
                  </a:cubicBezTo>
                  <a:cubicBezTo>
                    <a:pt x="1872652" y="245771"/>
                    <a:pt x="1874275" y="247394"/>
                    <a:pt x="1874275" y="247394"/>
                  </a:cubicBezTo>
                  <a:cubicBezTo>
                    <a:pt x="1874275" y="247394"/>
                    <a:pt x="1875898" y="244148"/>
                    <a:pt x="1879145" y="242525"/>
                  </a:cubicBezTo>
                  <a:cubicBezTo>
                    <a:pt x="1880768" y="240903"/>
                    <a:pt x="1880768" y="239280"/>
                    <a:pt x="1880768" y="239280"/>
                  </a:cubicBezTo>
                  <a:cubicBezTo>
                    <a:pt x="1882391" y="239280"/>
                    <a:pt x="1884014" y="237657"/>
                    <a:pt x="1884014" y="236034"/>
                  </a:cubicBezTo>
                  <a:cubicBezTo>
                    <a:pt x="1885637" y="236034"/>
                    <a:pt x="1887260" y="236034"/>
                    <a:pt x="1887260" y="236034"/>
                  </a:cubicBezTo>
                  <a:cubicBezTo>
                    <a:pt x="1888883" y="236034"/>
                    <a:pt x="1887260" y="236034"/>
                    <a:pt x="1888883" y="236034"/>
                  </a:cubicBezTo>
                  <a:cubicBezTo>
                    <a:pt x="1892129" y="236034"/>
                    <a:pt x="1892129" y="236034"/>
                    <a:pt x="1893752" y="236034"/>
                  </a:cubicBezTo>
                  <a:cubicBezTo>
                    <a:pt x="1895376" y="237657"/>
                    <a:pt x="1898622" y="237657"/>
                    <a:pt x="1898622" y="237657"/>
                  </a:cubicBezTo>
                  <a:cubicBezTo>
                    <a:pt x="1900245" y="237657"/>
                    <a:pt x="1901868" y="239280"/>
                    <a:pt x="1900245" y="239280"/>
                  </a:cubicBezTo>
                  <a:cubicBezTo>
                    <a:pt x="1900245" y="239280"/>
                    <a:pt x="1901868" y="239280"/>
                    <a:pt x="1903491" y="239280"/>
                  </a:cubicBezTo>
                  <a:cubicBezTo>
                    <a:pt x="1905114" y="239280"/>
                    <a:pt x="1908360" y="239280"/>
                    <a:pt x="1908360" y="239280"/>
                  </a:cubicBezTo>
                  <a:cubicBezTo>
                    <a:pt x="1908360" y="239280"/>
                    <a:pt x="1908360" y="239280"/>
                    <a:pt x="1911606" y="239280"/>
                  </a:cubicBezTo>
                  <a:cubicBezTo>
                    <a:pt x="1911606" y="239280"/>
                    <a:pt x="1911606" y="239280"/>
                    <a:pt x="1913230" y="240903"/>
                  </a:cubicBezTo>
                  <a:cubicBezTo>
                    <a:pt x="1913230" y="240903"/>
                    <a:pt x="1913230" y="240903"/>
                    <a:pt x="1914853" y="242525"/>
                  </a:cubicBezTo>
                  <a:cubicBezTo>
                    <a:pt x="1914853" y="242525"/>
                    <a:pt x="1914853" y="242525"/>
                    <a:pt x="1918099" y="242525"/>
                  </a:cubicBezTo>
                  <a:cubicBezTo>
                    <a:pt x="1918099" y="242525"/>
                    <a:pt x="1918099" y="242525"/>
                    <a:pt x="1921345" y="244148"/>
                  </a:cubicBezTo>
                  <a:cubicBezTo>
                    <a:pt x="1921345" y="244148"/>
                    <a:pt x="1921345" y="244148"/>
                    <a:pt x="1924591" y="247394"/>
                  </a:cubicBezTo>
                  <a:cubicBezTo>
                    <a:pt x="1924591" y="247394"/>
                    <a:pt x="1924591" y="247394"/>
                    <a:pt x="1924591" y="249017"/>
                  </a:cubicBezTo>
                  <a:cubicBezTo>
                    <a:pt x="1924591" y="249017"/>
                    <a:pt x="1924591" y="249017"/>
                    <a:pt x="1921345" y="250640"/>
                  </a:cubicBezTo>
                  <a:cubicBezTo>
                    <a:pt x="1921345" y="250640"/>
                    <a:pt x="1921345" y="250640"/>
                    <a:pt x="1918099" y="250640"/>
                  </a:cubicBezTo>
                  <a:cubicBezTo>
                    <a:pt x="1918099" y="250640"/>
                    <a:pt x="1918099" y="250640"/>
                    <a:pt x="1916476" y="250640"/>
                  </a:cubicBezTo>
                  <a:cubicBezTo>
                    <a:pt x="1916476" y="250640"/>
                    <a:pt x="1916476" y="250640"/>
                    <a:pt x="1913230" y="250640"/>
                  </a:cubicBezTo>
                  <a:cubicBezTo>
                    <a:pt x="1913230" y="250640"/>
                    <a:pt x="1909983" y="249017"/>
                    <a:pt x="1909983" y="249017"/>
                  </a:cubicBezTo>
                  <a:cubicBezTo>
                    <a:pt x="1908360" y="249017"/>
                    <a:pt x="1908360" y="247394"/>
                    <a:pt x="1906737" y="247394"/>
                  </a:cubicBezTo>
                  <a:cubicBezTo>
                    <a:pt x="1905114" y="245771"/>
                    <a:pt x="1905114" y="245771"/>
                    <a:pt x="1903491" y="245771"/>
                  </a:cubicBezTo>
                  <a:cubicBezTo>
                    <a:pt x="1901868" y="244148"/>
                    <a:pt x="1903491" y="244148"/>
                    <a:pt x="1900245" y="244148"/>
                  </a:cubicBezTo>
                  <a:cubicBezTo>
                    <a:pt x="1898622" y="245771"/>
                    <a:pt x="1896999" y="245771"/>
                    <a:pt x="1896999" y="245771"/>
                  </a:cubicBezTo>
                  <a:cubicBezTo>
                    <a:pt x="1895376" y="245771"/>
                    <a:pt x="1895376" y="244148"/>
                    <a:pt x="1895376" y="245771"/>
                  </a:cubicBezTo>
                  <a:cubicBezTo>
                    <a:pt x="1893752" y="247394"/>
                    <a:pt x="1893752" y="249017"/>
                    <a:pt x="1895376" y="249017"/>
                  </a:cubicBezTo>
                  <a:cubicBezTo>
                    <a:pt x="1895376" y="250640"/>
                    <a:pt x="1895376" y="250640"/>
                    <a:pt x="1896999" y="250640"/>
                  </a:cubicBezTo>
                  <a:cubicBezTo>
                    <a:pt x="1896999" y="252263"/>
                    <a:pt x="1898622" y="250640"/>
                    <a:pt x="1898622" y="252263"/>
                  </a:cubicBezTo>
                  <a:cubicBezTo>
                    <a:pt x="1898622" y="253885"/>
                    <a:pt x="1898622" y="253885"/>
                    <a:pt x="1900245" y="253885"/>
                  </a:cubicBezTo>
                  <a:cubicBezTo>
                    <a:pt x="1900245" y="255508"/>
                    <a:pt x="1903491" y="255508"/>
                    <a:pt x="1903491" y="255508"/>
                  </a:cubicBezTo>
                  <a:cubicBezTo>
                    <a:pt x="1905114" y="255508"/>
                    <a:pt x="1905114" y="255508"/>
                    <a:pt x="1906737" y="255508"/>
                  </a:cubicBezTo>
                  <a:cubicBezTo>
                    <a:pt x="1906737" y="255508"/>
                    <a:pt x="1909983" y="255508"/>
                    <a:pt x="1909983" y="257131"/>
                  </a:cubicBezTo>
                  <a:cubicBezTo>
                    <a:pt x="1909983" y="257131"/>
                    <a:pt x="1909983" y="257131"/>
                    <a:pt x="1913230" y="258754"/>
                  </a:cubicBezTo>
                  <a:cubicBezTo>
                    <a:pt x="1913230" y="258754"/>
                    <a:pt x="1913230" y="258754"/>
                    <a:pt x="1914853" y="260377"/>
                  </a:cubicBezTo>
                  <a:cubicBezTo>
                    <a:pt x="1916476" y="260377"/>
                    <a:pt x="1919722" y="260377"/>
                    <a:pt x="1919722" y="260377"/>
                  </a:cubicBezTo>
                  <a:cubicBezTo>
                    <a:pt x="1919722" y="260377"/>
                    <a:pt x="1919722" y="260377"/>
                    <a:pt x="1922968" y="258754"/>
                  </a:cubicBezTo>
                  <a:cubicBezTo>
                    <a:pt x="1922968" y="258754"/>
                    <a:pt x="1922968" y="258754"/>
                    <a:pt x="1927837" y="258754"/>
                  </a:cubicBezTo>
                  <a:cubicBezTo>
                    <a:pt x="1927837" y="258754"/>
                    <a:pt x="1927837" y="258754"/>
                    <a:pt x="1934330" y="262000"/>
                  </a:cubicBezTo>
                  <a:cubicBezTo>
                    <a:pt x="1934330" y="262000"/>
                    <a:pt x="1934330" y="262000"/>
                    <a:pt x="1935953" y="260377"/>
                  </a:cubicBezTo>
                  <a:cubicBezTo>
                    <a:pt x="1935953" y="260377"/>
                    <a:pt x="1935953" y="260377"/>
                    <a:pt x="1937576" y="265245"/>
                  </a:cubicBezTo>
                  <a:cubicBezTo>
                    <a:pt x="1937576" y="265245"/>
                    <a:pt x="1937576" y="265245"/>
                    <a:pt x="1939199" y="268491"/>
                  </a:cubicBezTo>
                  <a:cubicBezTo>
                    <a:pt x="1939199" y="270114"/>
                    <a:pt x="1939199" y="271737"/>
                    <a:pt x="1939199" y="273360"/>
                  </a:cubicBezTo>
                  <a:cubicBezTo>
                    <a:pt x="1939199" y="274982"/>
                    <a:pt x="1939199" y="274982"/>
                    <a:pt x="1937576" y="276605"/>
                  </a:cubicBezTo>
                  <a:cubicBezTo>
                    <a:pt x="1935953" y="278228"/>
                    <a:pt x="1937576" y="278228"/>
                    <a:pt x="1935953" y="279851"/>
                  </a:cubicBezTo>
                  <a:cubicBezTo>
                    <a:pt x="1934330" y="279851"/>
                    <a:pt x="1937576" y="278228"/>
                    <a:pt x="1932707" y="279851"/>
                  </a:cubicBezTo>
                  <a:cubicBezTo>
                    <a:pt x="1929461" y="281474"/>
                    <a:pt x="1929461" y="279851"/>
                    <a:pt x="1927837" y="279851"/>
                  </a:cubicBezTo>
                  <a:cubicBezTo>
                    <a:pt x="1926214" y="279851"/>
                    <a:pt x="1926214" y="279851"/>
                    <a:pt x="1924591" y="279851"/>
                  </a:cubicBezTo>
                  <a:cubicBezTo>
                    <a:pt x="1924591" y="279851"/>
                    <a:pt x="1919722" y="279851"/>
                    <a:pt x="1919722" y="279851"/>
                  </a:cubicBezTo>
                  <a:cubicBezTo>
                    <a:pt x="1918099" y="279851"/>
                    <a:pt x="1916476" y="278228"/>
                    <a:pt x="1914853" y="278228"/>
                  </a:cubicBezTo>
                  <a:cubicBezTo>
                    <a:pt x="1914853" y="278228"/>
                    <a:pt x="1913230" y="276605"/>
                    <a:pt x="1911606" y="276605"/>
                  </a:cubicBezTo>
                  <a:cubicBezTo>
                    <a:pt x="1909983" y="276605"/>
                    <a:pt x="1908360" y="276605"/>
                    <a:pt x="1908360" y="276605"/>
                  </a:cubicBezTo>
                  <a:cubicBezTo>
                    <a:pt x="1908360" y="276605"/>
                    <a:pt x="1908360" y="276605"/>
                    <a:pt x="1906737" y="276605"/>
                  </a:cubicBezTo>
                  <a:cubicBezTo>
                    <a:pt x="1906737" y="276605"/>
                    <a:pt x="1905114" y="274982"/>
                    <a:pt x="1905114" y="274982"/>
                  </a:cubicBezTo>
                  <a:cubicBezTo>
                    <a:pt x="1903491" y="274982"/>
                    <a:pt x="1901868" y="276605"/>
                    <a:pt x="1900245" y="276605"/>
                  </a:cubicBezTo>
                  <a:cubicBezTo>
                    <a:pt x="1900245" y="278228"/>
                    <a:pt x="1901868" y="276605"/>
                    <a:pt x="1898622" y="276605"/>
                  </a:cubicBezTo>
                  <a:cubicBezTo>
                    <a:pt x="1896999" y="278228"/>
                    <a:pt x="1893752" y="278228"/>
                    <a:pt x="1893752" y="278228"/>
                  </a:cubicBezTo>
                  <a:cubicBezTo>
                    <a:pt x="1893752" y="278228"/>
                    <a:pt x="1890506" y="278228"/>
                    <a:pt x="1888883" y="278228"/>
                  </a:cubicBezTo>
                  <a:cubicBezTo>
                    <a:pt x="1888883" y="278228"/>
                    <a:pt x="1885637" y="279851"/>
                    <a:pt x="1885637" y="279851"/>
                  </a:cubicBezTo>
                  <a:cubicBezTo>
                    <a:pt x="1884014" y="281474"/>
                    <a:pt x="1880768" y="283097"/>
                    <a:pt x="1879145" y="283097"/>
                  </a:cubicBezTo>
                  <a:cubicBezTo>
                    <a:pt x="1877522" y="284720"/>
                    <a:pt x="1877522" y="284720"/>
                    <a:pt x="1875898" y="284720"/>
                  </a:cubicBezTo>
                  <a:cubicBezTo>
                    <a:pt x="1875898" y="286342"/>
                    <a:pt x="1874275" y="286342"/>
                    <a:pt x="1874275" y="286342"/>
                  </a:cubicBezTo>
                  <a:cubicBezTo>
                    <a:pt x="1872652" y="286342"/>
                    <a:pt x="1872652" y="284720"/>
                    <a:pt x="1871029" y="283097"/>
                  </a:cubicBezTo>
                  <a:cubicBezTo>
                    <a:pt x="1869406" y="281474"/>
                    <a:pt x="1869406" y="281474"/>
                    <a:pt x="1869406" y="279851"/>
                  </a:cubicBezTo>
                  <a:cubicBezTo>
                    <a:pt x="1867783" y="279851"/>
                    <a:pt x="1867783" y="278228"/>
                    <a:pt x="1866160" y="278228"/>
                  </a:cubicBezTo>
                  <a:cubicBezTo>
                    <a:pt x="1866160" y="279851"/>
                    <a:pt x="1864537" y="278228"/>
                    <a:pt x="1862914" y="279851"/>
                  </a:cubicBezTo>
                  <a:cubicBezTo>
                    <a:pt x="1861291" y="279851"/>
                    <a:pt x="1861291" y="279851"/>
                    <a:pt x="1861291" y="281474"/>
                  </a:cubicBezTo>
                  <a:cubicBezTo>
                    <a:pt x="1859667" y="283097"/>
                    <a:pt x="1859667" y="283097"/>
                    <a:pt x="1861291" y="284720"/>
                  </a:cubicBezTo>
                  <a:cubicBezTo>
                    <a:pt x="1861291" y="286342"/>
                    <a:pt x="1862914" y="286342"/>
                    <a:pt x="1862914" y="286342"/>
                  </a:cubicBezTo>
                  <a:cubicBezTo>
                    <a:pt x="1864537" y="286342"/>
                    <a:pt x="1864537" y="286342"/>
                    <a:pt x="1866160" y="286342"/>
                  </a:cubicBezTo>
                  <a:cubicBezTo>
                    <a:pt x="1866160" y="286342"/>
                    <a:pt x="1867783" y="286342"/>
                    <a:pt x="1867783" y="286342"/>
                  </a:cubicBezTo>
                  <a:cubicBezTo>
                    <a:pt x="1869406" y="287965"/>
                    <a:pt x="1872652" y="289588"/>
                    <a:pt x="1872652" y="289588"/>
                  </a:cubicBezTo>
                  <a:cubicBezTo>
                    <a:pt x="1872652" y="289588"/>
                    <a:pt x="1872652" y="289588"/>
                    <a:pt x="1874275" y="296080"/>
                  </a:cubicBezTo>
                  <a:cubicBezTo>
                    <a:pt x="1874275" y="296080"/>
                    <a:pt x="1875898" y="296080"/>
                    <a:pt x="1875898" y="296080"/>
                  </a:cubicBezTo>
                  <a:cubicBezTo>
                    <a:pt x="1877522" y="297702"/>
                    <a:pt x="1880768" y="297702"/>
                    <a:pt x="1880768" y="297702"/>
                  </a:cubicBezTo>
                  <a:cubicBezTo>
                    <a:pt x="1880768" y="297702"/>
                    <a:pt x="1882391" y="296080"/>
                    <a:pt x="1884014" y="297702"/>
                  </a:cubicBezTo>
                  <a:cubicBezTo>
                    <a:pt x="1884014" y="297702"/>
                    <a:pt x="1884014" y="297702"/>
                    <a:pt x="1885637" y="297702"/>
                  </a:cubicBezTo>
                  <a:cubicBezTo>
                    <a:pt x="1887260" y="297702"/>
                    <a:pt x="1895376" y="297702"/>
                    <a:pt x="1895376" y="297702"/>
                  </a:cubicBezTo>
                  <a:cubicBezTo>
                    <a:pt x="1895376" y="297702"/>
                    <a:pt x="1895376" y="297702"/>
                    <a:pt x="1898622" y="299325"/>
                  </a:cubicBezTo>
                  <a:cubicBezTo>
                    <a:pt x="1898622" y="299325"/>
                    <a:pt x="1898622" y="299325"/>
                    <a:pt x="1901868" y="297702"/>
                  </a:cubicBezTo>
                  <a:cubicBezTo>
                    <a:pt x="1901868" y="297702"/>
                    <a:pt x="1901868" y="297702"/>
                    <a:pt x="1905114" y="297702"/>
                  </a:cubicBezTo>
                  <a:cubicBezTo>
                    <a:pt x="1905114" y="297702"/>
                    <a:pt x="1905114" y="297702"/>
                    <a:pt x="1906737" y="299325"/>
                  </a:cubicBezTo>
                  <a:cubicBezTo>
                    <a:pt x="1908360" y="299325"/>
                    <a:pt x="1909983" y="300948"/>
                    <a:pt x="1909983" y="302571"/>
                  </a:cubicBezTo>
                  <a:cubicBezTo>
                    <a:pt x="1908360" y="304194"/>
                    <a:pt x="1909983" y="304194"/>
                    <a:pt x="1911606" y="305817"/>
                  </a:cubicBezTo>
                  <a:cubicBezTo>
                    <a:pt x="1911606" y="305817"/>
                    <a:pt x="1911606" y="305817"/>
                    <a:pt x="1913230" y="305817"/>
                  </a:cubicBezTo>
                  <a:cubicBezTo>
                    <a:pt x="1914853" y="305817"/>
                    <a:pt x="1918099" y="307439"/>
                    <a:pt x="1918099" y="307439"/>
                  </a:cubicBezTo>
                  <a:cubicBezTo>
                    <a:pt x="1918099" y="307439"/>
                    <a:pt x="1918099" y="307439"/>
                    <a:pt x="1922968" y="318799"/>
                  </a:cubicBezTo>
                  <a:cubicBezTo>
                    <a:pt x="1922968" y="318799"/>
                    <a:pt x="1922968" y="318799"/>
                    <a:pt x="1922968" y="320422"/>
                  </a:cubicBezTo>
                  <a:cubicBezTo>
                    <a:pt x="1922968" y="320422"/>
                    <a:pt x="1922968" y="320422"/>
                    <a:pt x="1922968" y="322045"/>
                  </a:cubicBezTo>
                  <a:cubicBezTo>
                    <a:pt x="1921345" y="323668"/>
                    <a:pt x="1922968" y="323668"/>
                    <a:pt x="1921345" y="323668"/>
                  </a:cubicBezTo>
                  <a:cubicBezTo>
                    <a:pt x="1919722" y="325291"/>
                    <a:pt x="1918099" y="325291"/>
                    <a:pt x="1918099" y="326914"/>
                  </a:cubicBezTo>
                  <a:cubicBezTo>
                    <a:pt x="1916476" y="326914"/>
                    <a:pt x="1916476" y="328537"/>
                    <a:pt x="1916476" y="330159"/>
                  </a:cubicBezTo>
                  <a:cubicBezTo>
                    <a:pt x="1916476" y="331782"/>
                    <a:pt x="1916476" y="331782"/>
                    <a:pt x="1916476" y="333405"/>
                  </a:cubicBezTo>
                  <a:cubicBezTo>
                    <a:pt x="1914853" y="335028"/>
                    <a:pt x="1914853" y="336651"/>
                    <a:pt x="1914853" y="336651"/>
                  </a:cubicBezTo>
                  <a:cubicBezTo>
                    <a:pt x="1913230" y="338274"/>
                    <a:pt x="1913230" y="338274"/>
                    <a:pt x="1911606" y="338274"/>
                  </a:cubicBezTo>
                  <a:cubicBezTo>
                    <a:pt x="1909983" y="339896"/>
                    <a:pt x="1908360" y="339896"/>
                    <a:pt x="1908360" y="339896"/>
                  </a:cubicBezTo>
                  <a:cubicBezTo>
                    <a:pt x="1906737" y="338274"/>
                    <a:pt x="1905114" y="338274"/>
                    <a:pt x="1905114" y="338274"/>
                  </a:cubicBezTo>
                  <a:cubicBezTo>
                    <a:pt x="1903491" y="336651"/>
                    <a:pt x="1901868" y="336651"/>
                    <a:pt x="1901868" y="335028"/>
                  </a:cubicBezTo>
                  <a:cubicBezTo>
                    <a:pt x="1900245" y="335028"/>
                    <a:pt x="1900245" y="333405"/>
                    <a:pt x="1900245" y="333405"/>
                  </a:cubicBezTo>
                  <a:cubicBezTo>
                    <a:pt x="1898622" y="333405"/>
                    <a:pt x="1898622" y="333405"/>
                    <a:pt x="1898622" y="333405"/>
                  </a:cubicBezTo>
                  <a:cubicBezTo>
                    <a:pt x="1896999" y="333405"/>
                    <a:pt x="1895376" y="333405"/>
                    <a:pt x="1895376" y="335028"/>
                  </a:cubicBezTo>
                  <a:cubicBezTo>
                    <a:pt x="1893752" y="336651"/>
                    <a:pt x="1895376" y="338274"/>
                    <a:pt x="1895376" y="339896"/>
                  </a:cubicBezTo>
                  <a:cubicBezTo>
                    <a:pt x="1893752" y="339896"/>
                    <a:pt x="1895376" y="341519"/>
                    <a:pt x="1895376" y="341519"/>
                  </a:cubicBezTo>
                  <a:cubicBezTo>
                    <a:pt x="1895376" y="343142"/>
                    <a:pt x="1896999" y="343142"/>
                    <a:pt x="1896999" y="343142"/>
                  </a:cubicBezTo>
                  <a:cubicBezTo>
                    <a:pt x="1896999" y="343142"/>
                    <a:pt x="1896999" y="343142"/>
                    <a:pt x="1900245" y="344765"/>
                  </a:cubicBezTo>
                  <a:cubicBezTo>
                    <a:pt x="1901868" y="344765"/>
                    <a:pt x="1909983" y="348011"/>
                    <a:pt x="1909983" y="348011"/>
                  </a:cubicBezTo>
                  <a:cubicBezTo>
                    <a:pt x="1909983" y="348011"/>
                    <a:pt x="1909983" y="348011"/>
                    <a:pt x="1911606" y="351256"/>
                  </a:cubicBezTo>
                  <a:cubicBezTo>
                    <a:pt x="1911606" y="351256"/>
                    <a:pt x="1909983" y="351256"/>
                    <a:pt x="1908360" y="351256"/>
                  </a:cubicBezTo>
                  <a:cubicBezTo>
                    <a:pt x="1906737" y="352879"/>
                    <a:pt x="1908360" y="352879"/>
                    <a:pt x="1906737" y="354502"/>
                  </a:cubicBezTo>
                  <a:cubicBezTo>
                    <a:pt x="1905114" y="356125"/>
                    <a:pt x="1906737" y="356125"/>
                    <a:pt x="1906737" y="356125"/>
                  </a:cubicBezTo>
                  <a:cubicBezTo>
                    <a:pt x="1908360" y="357748"/>
                    <a:pt x="1909983" y="357748"/>
                    <a:pt x="1911606" y="357748"/>
                  </a:cubicBezTo>
                  <a:cubicBezTo>
                    <a:pt x="1911606" y="357748"/>
                    <a:pt x="1913230" y="356125"/>
                    <a:pt x="1913230" y="356125"/>
                  </a:cubicBezTo>
                  <a:cubicBezTo>
                    <a:pt x="1914853" y="356125"/>
                    <a:pt x="1914853" y="354502"/>
                    <a:pt x="1914853" y="356125"/>
                  </a:cubicBezTo>
                  <a:cubicBezTo>
                    <a:pt x="1916476" y="356125"/>
                    <a:pt x="1916476" y="354502"/>
                    <a:pt x="1916476" y="356125"/>
                  </a:cubicBezTo>
                  <a:cubicBezTo>
                    <a:pt x="1918099" y="357748"/>
                    <a:pt x="1916476" y="356125"/>
                    <a:pt x="1918099" y="357748"/>
                  </a:cubicBezTo>
                  <a:cubicBezTo>
                    <a:pt x="1919722" y="359371"/>
                    <a:pt x="1919722" y="359371"/>
                    <a:pt x="1919722" y="359371"/>
                  </a:cubicBezTo>
                  <a:cubicBezTo>
                    <a:pt x="1921345" y="357748"/>
                    <a:pt x="1922968" y="357748"/>
                    <a:pt x="1922968" y="357748"/>
                  </a:cubicBezTo>
                  <a:cubicBezTo>
                    <a:pt x="1924591" y="357748"/>
                    <a:pt x="1924591" y="357748"/>
                    <a:pt x="1926214" y="357748"/>
                  </a:cubicBezTo>
                  <a:cubicBezTo>
                    <a:pt x="1927837" y="357748"/>
                    <a:pt x="1929461" y="357748"/>
                    <a:pt x="1927837" y="359371"/>
                  </a:cubicBezTo>
                  <a:cubicBezTo>
                    <a:pt x="1927837" y="360994"/>
                    <a:pt x="1922968" y="364239"/>
                    <a:pt x="1922968" y="364239"/>
                  </a:cubicBezTo>
                  <a:cubicBezTo>
                    <a:pt x="1922968" y="364239"/>
                    <a:pt x="1918099" y="365862"/>
                    <a:pt x="1916476" y="367485"/>
                  </a:cubicBezTo>
                  <a:cubicBezTo>
                    <a:pt x="1914853" y="370731"/>
                    <a:pt x="1914853" y="370731"/>
                    <a:pt x="1913230" y="372353"/>
                  </a:cubicBezTo>
                  <a:cubicBezTo>
                    <a:pt x="1911606" y="372353"/>
                    <a:pt x="1911606" y="372353"/>
                    <a:pt x="1908360" y="372353"/>
                  </a:cubicBezTo>
                  <a:cubicBezTo>
                    <a:pt x="1906737" y="370731"/>
                    <a:pt x="1903491" y="372353"/>
                    <a:pt x="1903491" y="372353"/>
                  </a:cubicBezTo>
                  <a:cubicBezTo>
                    <a:pt x="1903491" y="372353"/>
                    <a:pt x="1903491" y="372353"/>
                    <a:pt x="1901868" y="372353"/>
                  </a:cubicBezTo>
                  <a:cubicBezTo>
                    <a:pt x="1901868" y="372353"/>
                    <a:pt x="1901868" y="372353"/>
                    <a:pt x="1898622" y="373976"/>
                  </a:cubicBezTo>
                  <a:cubicBezTo>
                    <a:pt x="1898622" y="373976"/>
                    <a:pt x="1895376" y="375599"/>
                    <a:pt x="1895376" y="375599"/>
                  </a:cubicBezTo>
                  <a:cubicBezTo>
                    <a:pt x="1893752" y="375599"/>
                    <a:pt x="1892129" y="375599"/>
                    <a:pt x="1890506" y="375599"/>
                  </a:cubicBezTo>
                  <a:cubicBezTo>
                    <a:pt x="1890506" y="375599"/>
                    <a:pt x="1888883" y="375599"/>
                    <a:pt x="1887260" y="375599"/>
                  </a:cubicBezTo>
                  <a:cubicBezTo>
                    <a:pt x="1885637" y="375599"/>
                    <a:pt x="1884014" y="378845"/>
                    <a:pt x="1882391" y="378845"/>
                  </a:cubicBezTo>
                  <a:cubicBezTo>
                    <a:pt x="1882391" y="378845"/>
                    <a:pt x="1880768" y="377222"/>
                    <a:pt x="1879145" y="377222"/>
                  </a:cubicBezTo>
                  <a:cubicBezTo>
                    <a:pt x="1879145" y="377222"/>
                    <a:pt x="1875898" y="373976"/>
                    <a:pt x="1875898" y="373976"/>
                  </a:cubicBezTo>
                  <a:cubicBezTo>
                    <a:pt x="1874275" y="373976"/>
                    <a:pt x="1871029" y="373976"/>
                    <a:pt x="1871029" y="373976"/>
                  </a:cubicBezTo>
                  <a:cubicBezTo>
                    <a:pt x="1871029" y="373976"/>
                    <a:pt x="1869406" y="372353"/>
                    <a:pt x="1867783" y="373976"/>
                  </a:cubicBezTo>
                  <a:cubicBezTo>
                    <a:pt x="1866160" y="373976"/>
                    <a:pt x="1864537" y="375599"/>
                    <a:pt x="1864537" y="375599"/>
                  </a:cubicBezTo>
                  <a:cubicBezTo>
                    <a:pt x="1864537" y="377222"/>
                    <a:pt x="1864537" y="378845"/>
                    <a:pt x="1864537" y="378845"/>
                  </a:cubicBezTo>
                  <a:cubicBezTo>
                    <a:pt x="1864537" y="378845"/>
                    <a:pt x="1866160" y="380468"/>
                    <a:pt x="1867783" y="380468"/>
                  </a:cubicBezTo>
                  <a:cubicBezTo>
                    <a:pt x="1869406" y="380468"/>
                    <a:pt x="1871029" y="378845"/>
                    <a:pt x="1871029" y="378845"/>
                  </a:cubicBezTo>
                  <a:cubicBezTo>
                    <a:pt x="1872652" y="378845"/>
                    <a:pt x="1871029" y="377222"/>
                    <a:pt x="1874275" y="378845"/>
                  </a:cubicBezTo>
                  <a:cubicBezTo>
                    <a:pt x="1875898" y="378845"/>
                    <a:pt x="1877522" y="378845"/>
                    <a:pt x="1877522" y="378845"/>
                  </a:cubicBezTo>
                  <a:cubicBezTo>
                    <a:pt x="1877522" y="378845"/>
                    <a:pt x="1877522" y="378845"/>
                    <a:pt x="1879145" y="380468"/>
                  </a:cubicBezTo>
                  <a:cubicBezTo>
                    <a:pt x="1880768" y="382091"/>
                    <a:pt x="1882391" y="382091"/>
                    <a:pt x="1884014" y="382091"/>
                  </a:cubicBezTo>
                  <a:cubicBezTo>
                    <a:pt x="1885637" y="383713"/>
                    <a:pt x="1884014" y="383713"/>
                    <a:pt x="1887260" y="382091"/>
                  </a:cubicBezTo>
                  <a:cubicBezTo>
                    <a:pt x="1892129" y="382091"/>
                    <a:pt x="1890506" y="378845"/>
                    <a:pt x="1892129" y="382091"/>
                  </a:cubicBezTo>
                  <a:cubicBezTo>
                    <a:pt x="1895376" y="383713"/>
                    <a:pt x="1896999" y="383713"/>
                    <a:pt x="1896999" y="383713"/>
                  </a:cubicBezTo>
                  <a:cubicBezTo>
                    <a:pt x="1896999" y="385336"/>
                    <a:pt x="1898622" y="383713"/>
                    <a:pt x="1898622" y="385336"/>
                  </a:cubicBezTo>
                  <a:cubicBezTo>
                    <a:pt x="1896999" y="388582"/>
                    <a:pt x="1895376" y="390205"/>
                    <a:pt x="1896999" y="391828"/>
                  </a:cubicBezTo>
                  <a:cubicBezTo>
                    <a:pt x="1896999" y="393451"/>
                    <a:pt x="1896999" y="393451"/>
                    <a:pt x="1896999" y="395073"/>
                  </a:cubicBezTo>
                  <a:cubicBezTo>
                    <a:pt x="1895376" y="396696"/>
                    <a:pt x="1892129" y="398319"/>
                    <a:pt x="1892129" y="398319"/>
                  </a:cubicBezTo>
                  <a:cubicBezTo>
                    <a:pt x="1892129" y="398319"/>
                    <a:pt x="1892129" y="396696"/>
                    <a:pt x="1890506" y="396696"/>
                  </a:cubicBezTo>
                  <a:cubicBezTo>
                    <a:pt x="1890506" y="396696"/>
                    <a:pt x="1887260" y="398319"/>
                    <a:pt x="1884014" y="398319"/>
                  </a:cubicBezTo>
                  <a:cubicBezTo>
                    <a:pt x="1880768" y="398319"/>
                    <a:pt x="1877522" y="399942"/>
                    <a:pt x="1877522" y="399942"/>
                  </a:cubicBezTo>
                  <a:cubicBezTo>
                    <a:pt x="1877522" y="399942"/>
                    <a:pt x="1877522" y="399942"/>
                    <a:pt x="1875898" y="401565"/>
                  </a:cubicBezTo>
                  <a:cubicBezTo>
                    <a:pt x="1874275" y="401565"/>
                    <a:pt x="1871029" y="403188"/>
                    <a:pt x="1869406" y="403188"/>
                  </a:cubicBezTo>
                  <a:cubicBezTo>
                    <a:pt x="1866160" y="404810"/>
                    <a:pt x="1862914" y="406433"/>
                    <a:pt x="1862914" y="406433"/>
                  </a:cubicBezTo>
                  <a:cubicBezTo>
                    <a:pt x="1861291" y="406433"/>
                    <a:pt x="1854798" y="406433"/>
                    <a:pt x="1853175" y="406433"/>
                  </a:cubicBezTo>
                  <a:cubicBezTo>
                    <a:pt x="1853175" y="406433"/>
                    <a:pt x="1851552" y="403188"/>
                    <a:pt x="1849929" y="403188"/>
                  </a:cubicBezTo>
                  <a:cubicBezTo>
                    <a:pt x="1846683" y="401565"/>
                    <a:pt x="1843437" y="401565"/>
                    <a:pt x="1841813" y="401565"/>
                  </a:cubicBezTo>
                  <a:cubicBezTo>
                    <a:pt x="1840190" y="401565"/>
                    <a:pt x="1838567" y="399942"/>
                    <a:pt x="1838567" y="399942"/>
                  </a:cubicBezTo>
                  <a:cubicBezTo>
                    <a:pt x="1836944" y="399942"/>
                    <a:pt x="1836944" y="398319"/>
                    <a:pt x="1835321" y="396696"/>
                  </a:cubicBezTo>
                  <a:cubicBezTo>
                    <a:pt x="1835321" y="396696"/>
                    <a:pt x="1835321" y="396696"/>
                    <a:pt x="1835321" y="393451"/>
                  </a:cubicBezTo>
                  <a:cubicBezTo>
                    <a:pt x="1835321" y="393451"/>
                    <a:pt x="1833698" y="390205"/>
                    <a:pt x="1835321" y="390205"/>
                  </a:cubicBezTo>
                  <a:cubicBezTo>
                    <a:pt x="1835321" y="390205"/>
                    <a:pt x="1838567" y="391828"/>
                    <a:pt x="1840190" y="390205"/>
                  </a:cubicBezTo>
                  <a:cubicBezTo>
                    <a:pt x="1841813" y="390205"/>
                    <a:pt x="1843437" y="386959"/>
                    <a:pt x="1845060" y="390205"/>
                  </a:cubicBezTo>
                  <a:cubicBezTo>
                    <a:pt x="1848306" y="393451"/>
                    <a:pt x="1849929" y="393451"/>
                    <a:pt x="1849929" y="393451"/>
                  </a:cubicBezTo>
                  <a:cubicBezTo>
                    <a:pt x="1851552" y="393451"/>
                    <a:pt x="1853175" y="393451"/>
                    <a:pt x="1854798" y="393451"/>
                  </a:cubicBezTo>
                  <a:cubicBezTo>
                    <a:pt x="1854798" y="393451"/>
                    <a:pt x="1851552" y="391828"/>
                    <a:pt x="1851552" y="391828"/>
                  </a:cubicBezTo>
                  <a:cubicBezTo>
                    <a:pt x="1849929" y="391828"/>
                    <a:pt x="1848306" y="388582"/>
                    <a:pt x="1848306" y="388582"/>
                  </a:cubicBezTo>
                  <a:cubicBezTo>
                    <a:pt x="1846683" y="388582"/>
                    <a:pt x="1845060" y="386959"/>
                    <a:pt x="1843437" y="386959"/>
                  </a:cubicBezTo>
                  <a:cubicBezTo>
                    <a:pt x="1843437" y="386959"/>
                    <a:pt x="1841813" y="386959"/>
                    <a:pt x="1840190" y="386959"/>
                  </a:cubicBezTo>
                  <a:cubicBezTo>
                    <a:pt x="1838567" y="388582"/>
                    <a:pt x="1833698" y="386959"/>
                    <a:pt x="1833698" y="386959"/>
                  </a:cubicBezTo>
                  <a:cubicBezTo>
                    <a:pt x="1833698" y="386959"/>
                    <a:pt x="1833698" y="386959"/>
                    <a:pt x="1830452" y="386959"/>
                  </a:cubicBezTo>
                  <a:cubicBezTo>
                    <a:pt x="1827206" y="388582"/>
                    <a:pt x="1825583" y="390205"/>
                    <a:pt x="1825583" y="390205"/>
                  </a:cubicBezTo>
                  <a:cubicBezTo>
                    <a:pt x="1823959" y="393451"/>
                    <a:pt x="1822336" y="393451"/>
                    <a:pt x="1822336" y="393451"/>
                  </a:cubicBezTo>
                  <a:cubicBezTo>
                    <a:pt x="1822336" y="393451"/>
                    <a:pt x="1819090" y="393451"/>
                    <a:pt x="1819090" y="393451"/>
                  </a:cubicBezTo>
                  <a:cubicBezTo>
                    <a:pt x="1819090" y="393451"/>
                    <a:pt x="1819090" y="393451"/>
                    <a:pt x="1815844" y="391828"/>
                  </a:cubicBezTo>
                  <a:cubicBezTo>
                    <a:pt x="1815844" y="391828"/>
                    <a:pt x="1815844" y="391828"/>
                    <a:pt x="1814221" y="391828"/>
                  </a:cubicBezTo>
                  <a:cubicBezTo>
                    <a:pt x="1814221" y="391828"/>
                    <a:pt x="1810975" y="393451"/>
                    <a:pt x="1810975" y="393451"/>
                  </a:cubicBezTo>
                  <a:cubicBezTo>
                    <a:pt x="1810975" y="396696"/>
                    <a:pt x="1812598" y="396696"/>
                    <a:pt x="1814221" y="396696"/>
                  </a:cubicBezTo>
                  <a:cubicBezTo>
                    <a:pt x="1814221" y="395073"/>
                    <a:pt x="1815844" y="395073"/>
                    <a:pt x="1819090" y="395073"/>
                  </a:cubicBezTo>
                  <a:cubicBezTo>
                    <a:pt x="1820713" y="393451"/>
                    <a:pt x="1822336" y="396696"/>
                    <a:pt x="1820713" y="396696"/>
                  </a:cubicBezTo>
                  <a:cubicBezTo>
                    <a:pt x="1819090" y="396696"/>
                    <a:pt x="1820713" y="398319"/>
                    <a:pt x="1822336" y="398319"/>
                  </a:cubicBezTo>
                  <a:cubicBezTo>
                    <a:pt x="1823959" y="396696"/>
                    <a:pt x="1827206" y="399942"/>
                    <a:pt x="1832075" y="399942"/>
                  </a:cubicBezTo>
                  <a:cubicBezTo>
                    <a:pt x="1836944" y="401565"/>
                    <a:pt x="1836944" y="401565"/>
                    <a:pt x="1838567" y="406433"/>
                  </a:cubicBezTo>
                  <a:cubicBezTo>
                    <a:pt x="1840190" y="409679"/>
                    <a:pt x="1835321" y="406433"/>
                    <a:pt x="1830452" y="406433"/>
                  </a:cubicBezTo>
                  <a:cubicBezTo>
                    <a:pt x="1825583" y="404810"/>
                    <a:pt x="1827206" y="403188"/>
                    <a:pt x="1823959" y="403188"/>
                  </a:cubicBezTo>
                  <a:cubicBezTo>
                    <a:pt x="1820713" y="403188"/>
                    <a:pt x="1819090" y="404810"/>
                    <a:pt x="1814221" y="403188"/>
                  </a:cubicBezTo>
                  <a:cubicBezTo>
                    <a:pt x="1809352" y="401565"/>
                    <a:pt x="1812598" y="401565"/>
                    <a:pt x="1812598" y="398319"/>
                  </a:cubicBezTo>
                  <a:cubicBezTo>
                    <a:pt x="1812598" y="398319"/>
                    <a:pt x="1812598" y="399942"/>
                    <a:pt x="1810975" y="399942"/>
                  </a:cubicBezTo>
                  <a:cubicBezTo>
                    <a:pt x="1810975" y="399942"/>
                    <a:pt x="1809352" y="398319"/>
                    <a:pt x="1807728" y="398319"/>
                  </a:cubicBezTo>
                  <a:cubicBezTo>
                    <a:pt x="1807728" y="399942"/>
                    <a:pt x="1806105" y="399942"/>
                    <a:pt x="1806105" y="399942"/>
                  </a:cubicBezTo>
                  <a:cubicBezTo>
                    <a:pt x="1804482" y="401565"/>
                    <a:pt x="1804482" y="401565"/>
                    <a:pt x="1804482" y="403188"/>
                  </a:cubicBezTo>
                  <a:cubicBezTo>
                    <a:pt x="1801236" y="404810"/>
                    <a:pt x="1797990" y="404810"/>
                    <a:pt x="1797990" y="404810"/>
                  </a:cubicBezTo>
                  <a:cubicBezTo>
                    <a:pt x="1796367" y="404810"/>
                    <a:pt x="1796367" y="403188"/>
                    <a:pt x="1794744" y="403188"/>
                  </a:cubicBezTo>
                  <a:cubicBezTo>
                    <a:pt x="1791498" y="403188"/>
                    <a:pt x="1791498" y="401565"/>
                    <a:pt x="1791498" y="403188"/>
                  </a:cubicBezTo>
                  <a:cubicBezTo>
                    <a:pt x="1789874" y="403188"/>
                    <a:pt x="1789874" y="401565"/>
                    <a:pt x="1788251" y="401565"/>
                  </a:cubicBezTo>
                  <a:cubicBezTo>
                    <a:pt x="1786628" y="403188"/>
                    <a:pt x="1786628" y="401565"/>
                    <a:pt x="1785005" y="401565"/>
                  </a:cubicBezTo>
                  <a:cubicBezTo>
                    <a:pt x="1783382" y="403188"/>
                    <a:pt x="1785005" y="399942"/>
                    <a:pt x="1783382" y="401565"/>
                  </a:cubicBezTo>
                  <a:cubicBezTo>
                    <a:pt x="1781759" y="401565"/>
                    <a:pt x="1783382" y="404810"/>
                    <a:pt x="1783382" y="404810"/>
                  </a:cubicBezTo>
                  <a:cubicBezTo>
                    <a:pt x="1785005" y="406433"/>
                    <a:pt x="1786628" y="406433"/>
                    <a:pt x="1786628" y="406433"/>
                  </a:cubicBezTo>
                  <a:cubicBezTo>
                    <a:pt x="1786628" y="406433"/>
                    <a:pt x="1791498" y="406433"/>
                    <a:pt x="1791498" y="406433"/>
                  </a:cubicBezTo>
                  <a:cubicBezTo>
                    <a:pt x="1793121" y="406433"/>
                    <a:pt x="1794744" y="406433"/>
                    <a:pt x="1796367" y="406433"/>
                  </a:cubicBezTo>
                  <a:cubicBezTo>
                    <a:pt x="1797990" y="406433"/>
                    <a:pt x="1802859" y="406433"/>
                    <a:pt x="1802859" y="406433"/>
                  </a:cubicBezTo>
                  <a:cubicBezTo>
                    <a:pt x="1802859" y="406433"/>
                    <a:pt x="1806105" y="408056"/>
                    <a:pt x="1807728" y="408056"/>
                  </a:cubicBezTo>
                  <a:cubicBezTo>
                    <a:pt x="1807728" y="409679"/>
                    <a:pt x="1809352" y="408056"/>
                    <a:pt x="1810975" y="409679"/>
                  </a:cubicBezTo>
                  <a:cubicBezTo>
                    <a:pt x="1810975" y="409679"/>
                    <a:pt x="1814221" y="408056"/>
                    <a:pt x="1814221" y="409679"/>
                  </a:cubicBezTo>
                  <a:cubicBezTo>
                    <a:pt x="1812598" y="412925"/>
                    <a:pt x="1814221" y="412925"/>
                    <a:pt x="1814221" y="414548"/>
                  </a:cubicBezTo>
                  <a:cubicBezTo>
                    <a:pt x="1814221" y="414548"/>
                    <a:pt x="1812598" y="414548"/>
                    <a:pt x="1810975" y="416170"/>
                  </a:cubicBezTo>
                  <a:cubicBezTo>
                    <a:pt x="1809352" y="417793"/>
                    <a:pt x="1814221" y="416170"/>
                    <a:pt x="1814221" y="417793"/>
                  </a:cubicBezTo>
                  <a:cubicBezTo>
                    <a:pt x="1815844" y="417793"/>
                    <a:pt x="1819090" y="419416"/>
                    <a:pt x="1817467" y="421039"/>
                  </a:cubicBezTo>
                  <a:cubicBezTo>
                    <a:pt x="1817467" y="421039"/>
                    <a:pt x="1817467" y="422662"/>
                    <a:pt x="1817467" y="422662"/>
                  </a:cubicBezTo>
                  <a:cubicBezTo>
                    <a:pt x="1817467" y="422662"/>
                    <a:pt x="1820713" y="425908"/>
                    <a:pt x="1820713" y="425908"/>
                  </a:cubicBezTo>
                  <a:cubicBezTo>
                    <a:pt x="1820713" y="427530"/>
                    <a:pt x="1819090" y="430776"/>
                    <a:pt x="1819090" y="430776"/>
                  </a:cubicBezTo>
                  <a:cubicBezTo>
                    <a:pt x="1819090" y="430776"/>
                    <a:pt x="1819090" y="430776"/>
                    <a:pt x="1820713" y="434022"/>
                  </a:cubicBezTo>
                  <a:cubicBezTo>
                    <a:pt x="1820713" y="434022"/>
                    <a:pt x="1820713" y="434022"/>
                    <a:pt x="1825583" y="434022"/>
                  </a:cubicBezTo>
                  <a:cubicBezTo>
                    <a:pt x="1825583" y="434022"/>
                    <a:pt x="1828829" y="435645"/>
                    <a:pt x="1830452" y="437267"/>
                  </a:cubicBezTo>
                  <a:cubicBezTo>
                    <a:pt x="1832075" y="437267"/>
                    <a:pt x="1835321" y="438890"/>
                    <a:pt x="1835321" y="438890"/>
                  </a:cubicBezTo>
                  <a:cubicBezTo>
                    <a:pt x="1835321" y="438890"/>
                    <a:pt x="1835321" y="438890"/>
                    <a:pt x="1840190" y="442136"/>
                  </a:cubicBezTo>
                  <a:cubicBezTo>
                    <a:pt x="1840190" y="442136"/>
                    <a:pt x="1840190" y="442136"/>
                    <a:pt x="1843437" y="443759"/>
                  </a:cubicBezTo>
                  <a:cubicBezTo>
                    <a:pt x="1843437" y="443759"/>
                    <a:pt x="1846683" y="443759"/>
                    <a:pt x="1846683" y="443759"/>
                  </a:cubicBezTo>
                  <a:cubicBezTo>
                    <a:pt x="1846683" y="445382"/>
                    <a:pt x="1849929" y="447005"/>
                    <a:pt x="1849929" y="448627"/>
                  </a:cubicBezTo>
                  <a:cubicBezTo>
                    <a:pt x="1849929" y="448627"/>
                    <a:pt x="1853175" y="450250"/>
                    <a:pt x="1853175" y="450250"/>
                  </a:cubicBezTo>
                  <a:cubicBezTo>
                    <a:pt x="1853175" y="450250"/>
                    <a:pt x="1854798" y="451873"/>
                    <a:pt x="1854798" y="453496"/>
                  </a:cubicBezTo>
                  <a:cubicBezTo>
                    <a:pt x="1854798" y="453496"/>
                    <a:pt x="1858044" y="453496"/>
                    <a:pt x="1858044" y="455119"/>
                  </a:cubicBezTo>
                  <a:cubicBezTo>
                    <a:pt x="1856421" y="456742"/>
                    <a:pt x="1858044" y="455119"/>
                    <a:pt x="1858044" y="456742"/>
                  </a:cubicBezTo>
                  <a:cubicBezTo>
                    <a:pt x="1856421" y="458365"/>
                    <a:pt x="1859667" y="456742"/>
                    <a:pt x="1859667" y="458365"/>
                  </a:cubicBezTo>
                  <a:cubicBezTo>
                    <a:pt x="1861291" y="459987"/>
                    <a:pt x="1862914" y="461610"/>
                    <a:pt x="1861291" y="463233"/>
                  </a:cubicBezTo>
                  <a:cubicBezTo>
                    <a:pt x="1859667" y="464856"/>
                    <a:pt x="1861291" y="466479"/>
                    <a:pt x="1861291" y="466479"/>
                  </a:cubicBezTo>
                  <a:cubicBezTo>
                    <a:pt x="1861291" y="466479"/>
                    <a:pt x="1861291" y="466479"/>
                    <a:pt x="1866160" y="463233"/>
                  </a:cubicBezTo>
                  <a:cubicBezTo>
                    <a:pt x="1869406" y="463233"/>
                    <a:pt x="1875898" y="468102"/>
                    <a:pt x="1875898" y="468102"/>
                  </a:cubicBezTo>
                  <a:cubicBezTo>
                    <a:pt x="1875898" y="468102"/>
                    <a:pt x="1877522" y="471347"/>
                    <a:pt x="1877522" y="471347"/>
                  </a:cubicBezTo>
                  <a:cubicBezTo>
                    <a:pt x="1877522" y="472970"/>
                    <a:pt x="1877522" y="474593"/>
                    <a:pt x="1877522" y="474593"/>
                  </a:cubicBezTo>
                  <a:cubicBezTo>
                    <a:pt x="1877522" y="474593"/>
                    <a:pt x="1877522" y="474593"/>
                    <a:pt x="1872652" y="477839"/>
                  </a:cubicBezTo>
                  <a:cubicBezTo>
                    <a:pt x="1872652" y="477839"/>
                    <a:pt x="1872652" y="477839"/>
                    <a:pt x="1871029" y="479462"/>
                  </a:cubicBezTo>
                  <a:cubicBezTo>
                    <a:pt x="1871029" y="479462"/>
                    <a:pt x="1867783" y="479462"/>
                    <a:pt x="1866160" y="479462"/>
                  </a:cubicBezTo>
                  <a:cubicBezTo>
                    <a:pt x="1866160" y="481085"/>
                    <a:pt x="1867783" y="481085"/>
                    <a:pt x="1867783" y="481085"/>
                  </a:cubicBezTo>
                  <a:cubicBezTo>
                    <a:pt x="1867783" y="482707"/>
                    <a:pt x="1872652" y="482707"/>
                    <a:pt x="1872652" y="482707"/>
                  </a:cubicBezTo>
                  <a:cubicBezTo>
                    <a:pt x="1872652" y="484330"/>
                    <a:pt x="1874275" y="484330"/>
                    <a:pt x="1874275" y="485953"/>
                  </a:cubicBezTo>
                  <a:cubicBezTo>
                    <a:pt x="1874275" y="487576"/>
                    <a:pt x="1874275" y="490822"/>
                    <a:pt x="1874275" y="490822"/>
                  </a:cubicBezTo>
                  <a:cubicBezTo>
                    <a:pt x="1872652" y="494067"/>
                    <a:pt x="1871029" y="494067"/>
                    <a:pt x="1869406" y="495690"/>
                  </a:cubicBezTo>
                  <a:cubicBezTo>
                    <a:pt x="1867783" y="497313"/>
                    <a:pt x="1864537" y="497313"/>
                    <a:pt x="1864537" y="497313"/>
                  </a:cubicBezTo>
                  <a:cubicBezTo>
                    <a:pt x="1864537" y="497313"/>
                    <a:pt x="1861291" y="495690"/>
                    <a:pt x="1859667" y="495690"/>
                  </a:cubicBezTo>
                  <a:cubicBezTo>
                    <a:pt x="1858044" y="495690"/>
                    <a:pt x="1859667" y="492445"/>
                    <a:pt x="1859667" y="492445"/>
                  </a:cubicBezTo>
                  <a:cubicBezTo>
                    <a:pt x="1859667" y="492445"/>
                    <a:pt x="1859667" y="492445"/>
                    <a:pt x="1858044" y="489199"/>
                  </a:cubicBezTo>
                  <a:cubicBezTo>
                    <a:pt x="1858044" y="489199"/>
                    <a:pt x="1856421" y="487576"/>
                    <a:pt x="1854798" y="489199"/>
                  </a:cubicBezTo>
                  <a:cubicBezTo>
                    <a:pt x="1854798" y="490822"/>
                    <a:pt x="1853175" y="489199"/>
                    <a:pt x="1854798" y="490822"/>
                  </a:cubicBezTo>
                  <a:cubicBezTo>
                    <a:pt x="1854798" y="494067"/>
                    <a:pt x="1854798" y="495690"/>
                    <a:pt x="1854798" y="495690"/>
                  </a:cubicBezTo>
                  <a:cubicBezTo>
                    <a:pt x="1854798" y="497313"/>
                    <a:pt x="1851552" y="497313"/>
                    <a:pt x="1851552" y="497313"/>
                  </a:cubicBezTo>
                  <a:cubicBezTo>
                    <a:pt x="1851552" y="497313"/>
                    <a:pt x="1849929" y="495690"/>
                    <a:pt x="1846683" y="495690"/>
                  </a:cubicBezTo>
                  <a:cubicBezTo>
                    <a:pt x="1843437" y="495690"/>
                    <a:pt x="1841813" y="494067"/>
                    <a:pt x="1840190" y="494067"/>
                  </a:cubicBezTo>
                  <a:cubicBezTo>
                    <a:pt x="1838567" y="492445"/>
                    <a:pt x="1838567" y="490822"/>
                    <a:pt x="1836944" y="490822"/>
                  </a:cubicBezTo>
                  <a:cubicBezTo>
                    <a:pt x="1833698" y="492445"/>
                    <a:pt x="1832075" y="492445"/>
                    <a:pt x="1830452" y="490822"/>
                  </a:cubicBezTo>
                  <a:cubicBezTo>
                    <a:pt x="1828829" y="490822"/>
                    <a:pt x="1828829" y="485953"/>
                    <a:pt x="1828829" y="485953"/>
                  </a:cubicBezTo>
                  <a:cubicBezTo>
                    <a:pt x="1828829" y="485953"/>
                    <a:pt x="1828829" y="485953"/>
                    <a:pt x="1828829" y="482707"/>
                  </a:cubicBezTo>
                  <a:cubicBezTo>
                    <a:pt x="1828829" y="482707"/>
                    <a:pt x="1827206" y="477839"/>
                    <a:pt x="1825583" y="476216"/>
                  </a:cubicBezTo>
                  <a:cubicBezTo>
                    <a:pt x="1822336" y="476216"/>
                    <a:pt x="1823959" y="474593"/>
                    <a:pt x="1822336" y="474593"/>
                  </a:cubicBezTo>
                  <a:cubicBezTo>
                    <a:pt x="1819090" y="474593"/>
                    <a:pt x="1817467" y="472970"/>
                    <a:pt x="1817467" y="472970"/>
                  </a:cubicBezTo>
                  <a:cubicBezTo>
                    <a:pt x="1814221" y="471347"/>
                    <a:pt x="1817467" y="469724"/>
                    <a:pt x="1810975" y="468102"/>
                  </a:cubicBezTo>
                  <a:cubicBezTo>
                    <a:pt x="1810975" y="468102"/>
                    <a:pt x="1806105" y="464856"/>
                    <a:pt x="1804482" y="464856"/>
                  </a:cubicBezTo>
                  <a:cubicBezTo>
                    <a:pt x="1804482" y="464856"/>
                    <a:pt x="1802859" y="463233"/>
                    <a:pt x="1801236" y="463233"/>
                  </a:cubicBezTo>
                  <a:cubicBezTo>
                    <a:pt x="1799613" y="463233"/>
                    <a:pt x="1797990" y="461610"/>
                    <a:pt x="1796367" y="461610"/>
                  </a:cubicBezTo>
                  <a:cubicBezTo>
                    <a:pt x="1794744" y="461610"/>
                    <a:pt x="1794744" y="459987"/>
                    <a:pt x="1793121" y="459987"/>
                  </a:cubicBezTo>
                  <a:cubicBezTo>
                    <a:pt x="1791498" y="459987"/>
                    <a:pt x="1789874" y="458365"/>
                    <a:pt x="1788251" y="458365"/>
                  </a:cubicBezTo>
                  <a:cubicBezTo>
                    <a:pt x="1788251" y="458365"/>
                    <a:pt x="1788251" y="458365"/>
                    <a:pt x="1785005" y="458365"/>
                  </a:cubicBezTo>
                  <a:cubicBezTo>
                    <a:pt x="1785005" y="458365"/>
                    <a:pt x="1781759" y="459987"/>
                    <a:pt x="1780136" y="458365"/>
                  </a:cubicBezTo>
                  <a:cubicBezTo>
                    <a:pt x="1778513" y="458365"/>
                    <a:pt x="1776890" y="459987"/>
                    <a:pt x="1776890" y="459987"/>
                  </a:cubicBezTo>
                  <a:cubicBezTo>
                    <a:pt x="1776890" y="459987"/>
                    <a:pt x="1776890" y="459987"/>
                    <a:pt x="1780136" y="461610"/>
                  </a:cubicBezTo>
                  <a:cubicBezTo>
                    <a:pt x="1780136" y="461610"/>
                    <a:pt x="1780136" y="461610"/>
                    <a:pt x="1785005" y="461610"/>
                  </a:cubicBezTo>
                  <a:cubicBezTo>
                    <a:pt x="1785005" y="461610"/>
                    <a:pt x="1785005" y="461610"/>
                    <a:pt x="1788251" y="461610"/>
                  </a:cubicBezTo>
                  <a:cubicBezTo>
                    <a:pt x="1788251" y="461610"/>
                    <a:pt x="1788251" y="461610"/>
                    <a:pt x="1793121" y="463233"/>
                  </a:cubicBezTo>
                  <a:cubicBezTo>
                    <a:pt x="1793121" y="463233"/>
                    <a:pt x="1806105" y="468102"/>
                    <a:pt x="1807728" y="468102"/>
                  </a:cubicBezTo>
                  <a:cubicBezTo>
                    <a:pt x="1807728" y="469724"/>
                    <a:pt x="1807728" y="471347"/>
                    <a:pt x="1807728" y="471347"/>
                  </a:cubicBezTo>
                  <a:cubicBezTo>
                    <a:pt x="1807728" y="472970"/>
                    <a:pt x="1807728" y="471347"/>
                    <a:pt x="1806105" y="472970"/>
                  </a:cubicBezTo>
                  <a:cubicBezTo>
                    <a:pt x="1802859" y="474593"/>
                    <a:pt x="1801236" y="474593"/>
                    <a:pt x="1801236" y="474593"/>
                  </a:cubicBezTo>
                  <a:cubicBezTo>
                    <a:pt x="1801236" y="474593"/>
                    <a:pt x="1794744" y="476216"/>
                    <a:pt x="1793121" y="477839"/>
                  </a:cubicBezTo>
                  <a:cubicBezTo>
                    <a:pt x="1791498" y="477839"/>
                    <a:pt x="1788251" y="477839"/>
                    <a:pt x="1786628" y="477839"/>
                  </a:cubicBezTo>
                  <a:cubicBezTo>
                    <a:pt x="1785005" y="479462"/>
                    <a:pt x="1791498" y="479462"/>
                    <a:pt x="1783382" y="479462"/>
                  </a:cubicBezTo>
                  <a:cubicBezTo>
                    <a:pt x="1775267" y="479462"/>
                    <a:pt x="1770397" y="479462"/>
                    <a:pt x="1767151" y="479462"/>
                  </a:cubicBezTo>
                  <a:cubicBezTo>
                    <a:pt x="1763905" y="481085"/>
                    <a:pt x="1762282" y="481085"/>
                    <a:pt x="1762282" y="482707"/>
                  </a:cubicBezTo>
                  <a:cubicBezTo>
                    <a:pt x="1762282" y="484330"/>
                    <a:pt x="1759036" y="487576"/>
                    <a:pt x="1759036" y="489199"/>
                  </a:cubicBezTo>
                  <a:cubicBezTo>
                    <a:pt x="1759036" y="489199"/>
                    <a:pt x="1757413" y="490822"/>
                    <a:pt x="1755789" y="490822"/>
                  </a:cubicBezTo>
                  <a:cubicBezTo>
                    <a:pt x="1755789" y="490822"/>
                    <a:pt x="1752543" y="492445"/>
                    <a:pt x="1750920" y="492445"/>
                  </a:cubicBezTo>
                  <a:cubicBezTo>
                    <a:pt x="1750920" y="494067"/>
                    <a:pt x="1749297" y="494067"/>
                    <a:pt x="1749297" y="495690"/>
                  </a:cubicBezTo>
                  <a:cubicBezTo>
                    <a:pt x="1747674" y="497313"/>
                    <a:pt x="1747674" y="497313"/>
                    <a:pt x="1750920" y="497313"/>
                  </a:cubicBezTo>
                  <a:cubicBezTo>
                    <a:pt x="1752543" y="495690"/>
                    <a:pt x="1754166" y="495690"/>
                    <a:pt x="1754166" y="495690"/>
                  </a:cubicBezTo>
                  <a:cubicBezTo>
                    <a:pt x="1754166" y="495690"/>
                    <a:pt x="1755789" y="495690"/>
                    <a:pt x="1757413" y="495690"/>
                  </a:cubicBezTo>
                  <a:cubicBezTo>
                    <a:pt x="1757413" y="497313"/>
                    <a:pt x="1757413" y="497313"/>
                    <a:pt x="1759036" y="498936"/>
                  </a:cubicBezTo>
                  <a:cubicBezTo>
                    <a:pt x="1760659" y="498936"/>
                    <a:pt x="1762282" y="497313"/>
                    <a:pt x="1762282" y="497313"/>
                  </a:cubicBezTo>
                  <a:cubicBezTo>
                    <a:pt x="1763905" y="497313"/>
                    <a:pt x="1765528" y="497313"/>
                    <a:pt x="1765528" y="497313"/>
                  </a:cubicBezTo>
                  <a:cubicBezTo>
                    <a:pt x="1765528" y="497313"/>
                    <a:pt x="1759036" y="495690"/>
                    <a:pt x="1762282" y="494067"/>
                  </a:cubicBezTo>
                  <a:cubicBezTo>
                    <a:pt x="1763905" y="494067"/>
                    <a:pt x="1767151" y="490822"/>
                    <a:pt x="1768774" y="489199"/>
                  </a:cubicBezTo>
                  <a:cubicBezTo>
                    <a:pt x="1770397" y="487576"/>
                    <a:pt x="1768774" y="487576"/>
                    <a:pt x="1772020" y="485953"/>
                  </a:cubicBezTo>
                  <a:cubicBezTo>
                    <a:pt x="1773643" y="485953"/>
                    <a:pt x="1776890" y="484330"/>
                    <a:pt x="1776890" y="482707"/>
                  </a:cubicBezTo>
                  <a:cubicBezTo>
                    <a:pt x="1776890" y="482707"/>
                    <a:pt x="1775267" y="482707"/>
                    <a:pt x="1778513" y="482707"/>
                  </a:cubicBezTo>
                  <a:cubicBezTo>
                    <a:pt x="1780136" y="482707"/>
                    <a:pt x="1789874" y="481085"/>
                    <a:pt x="1789874" y="479462"/>
                  </a:cubicBezTo>
                  <a:cubicBezTo>
                    <a:pt x="1791498" y="479462"/>
                    <a:pt x="1789874" y="479462"/>
                    <a:pt x="1794744" y="479462"/>
                  </a:cubicBezTo>
                  <a:cubicBezTo>
                    <a:pt x="1801236" y="479462"/>
                    <a:pt x="1804482" y="479462"/>
                    <a:pt x="1804482" y="479462"/>
                  </a:cubicBezTo>
                  <a:cubicBezTo>
                    <a:pt x="1806105" y="479462"/>
                    <a:pt x="1807728" y="482707"/>
                    <a:pt x="1809352" y="484330"/>
                  </a:cubicBezTo>
                  <a:cubicBezTo>
                    <a:pt x="1809352" y="484330"/>
                    <a:pt x="1812598" y="484330"/>
                    <a:pt x="1809352" y="487576"/>
                  </a:cubicBezTo>
                  <a:cubicBezTo>
                    <a:pt x="1806105" y="489199"/>
                    <a:pt x="1807728" y="489199"/>
                    <a:pt x="1806105" y="490822"/>
                  </a:cubicBezTo>
                  <a:cubicBezTo>
                    <a:pt x="1802859" y="490822"/>
                    <a:pt x="1796367" y="494067"/>
                    <a:pt x="1796367" y="494067"/>
                  </a:cubicBezTo>
                  <a:cubicBezTo>
                    <a:pt x="1796367" y="494067"/>
                    <a:pt x="1796367" y="494067"/>
                    <a:pt x="1791498" y="494067"/>
                  </a:cubicBezTo>
                  <a:cubicBezTo>
                    <a:pt x="1791498" y="494067"/>
                    <a:pt x="1791498" y="495690"/>
                    <a:pt x="1789874" y="497313"/>
                  </a:cubicBezTo>
                  <a:cubicBezTo>
                    <a:pt x="1788251" y="500559"/>
                    <a:pt x="1788251" y="502182"/>
                    <a:pt x="1785005" y="502182"/>
                  </a:cubicBezTo>
                  <a:cubicBezTo>
                    <a:pt x="1783382" y="502182"/>
                    <a:pt x="1781759" y="500559"/>
                    <a:pt x="1780136" y="502182"/>
                  </a:cubicBezTo>
                  <a:cubicBezTo>
                    <a:pt x="1778513" y="502182"/>
                    <a:pt x="1775267" y="502182"/>
                    <a:pt x="1775267" y="503804"/>
                  </a:cubicBezTo>
                  <a:cubicBezTo>
                    <a:pt x="1773643" y="503804"/>
                    <a:pt x="1773643" y="503804"/>
                    <a:pt x="1773643" y="505427"/>
                  </a:cubicBezTo>
                  <a:cubicBezTo>
                    <a:pt x="1772020" y="508673"/>
                    <a:pt x="1770397" y="505427"/>
                    <a:pt x="1767151" y="507050"/>
                  </a:cubicBezTo>
                  <a:cubicBezTo>
                    <a:pt x="1765528" y="508673"/>
                    <a:pt x="1762282" y="507050"/>
                    <a:pt x="1762282" y="508673"/>
                  </a:cubicBezTo>
                  <a:cubicBezTo>
                    <a:pt x="1760659" y="508673"/>
                    <a:pt x="1760659" y="507050"/>
                    <a:pt x="1759036" y="507050"/>
                  </a:cubicBezTo>
                  <a:cubicBezTo>
                    <a:pt x="1755789" y="508673"/>
                    <a:pt x="1754166" y="507050"/>
                    <a:pt x="1755789" y="508673"/>
                  </a:cubicBezTo>
                  <a:cubicBezTo>
                    <a:pt x="1757413" y="508673"/>
                    <a:pt x="1759036" y="510296"/>
                    <a:pt x="1762282" y="510296"/>
                  </a:cubicBezTo>
                  <a:cubicBezTo>
                    <a:pt x="1765528" y="510296"/>
                    <a:pt x="1765528" y="508673"/>
                    <a:pt x="1767151" y="510296"/>
                  </a:cubicBezTo>
                  <a:cubicBezTo>
                    <a:pt x="1768774" y="510296"/>
                    <a:pt x="1775267" y="508673"/>
                    <a:pt x="1775267" y="508673"/>
                  </a:cubicBezTo>
                  <a:cubicBezTo>
                    <a:pt x="1775267" y="508673"/>
                    <a:pt x="1776890" y="507050"/>
                    <a:pt x="1778513" y="505427"/>
                  </a:cubicBezTo>
                  <a:cubicBezTo>
                    <a:pt x="1778513" y="505427"/>
                    <a:pt x="1778513" y="503804"/>
                    <a:pt x="1780136" y="503804"/>
                  </a:cubicBezTo>
                  <a:cubicBezTo>
                    <a:pt x="1781759" y="505427"/>
                    <a:pt x="1785005" y="503804"/>
                    <a:pt x="1785005" y="503804"/>
                  </a:cubicBezTo>
                  <a:cubicBezTo>
                    <a:pt x="1786628" y="505427"/>
                    <a:pt x="1789874" y="503804"/>
                    <a:pt x="1789874" y="503804"/>
                  </a:cubicBezTo>
                  <a:cubicBezTo>
                    <a:pt x="1791498" y="503804"/>
                    <a:pt x="1802859" y="500559"/>
                    <a:pt x="1802859" y="500559"/>
                  </a:cubicBezTo>
                  <a:cubicBezTo>
                    <a:pt x="1802859" y="500559"/>
                    <a:pt x="1802859" y="500559"/>
                    <a:pt x="1806105" y="498936"/>
                  </a:cubicBezTo>
                  <a:cubicBezTo>
                    <a:pt x="1806105" y="498936"/>
                    <a:pt x="1806105" y="498936"/>
                    <a:pt x="1810975" y="498936"/>
                  </a:cubicBezTo>
                  <a:cubicBezTo>
                    <a:pt x="1812598" y="498936"/>
                    <a:pt x="1815844" y="500559"/>
                    <a:pt x="1815844" y="500559"/>
                  </a:cubicBezTo>
                  <a:cubicBezTo>
                    <a:pt x="1817467" y="502182"/>
                    <a:pt x="1820713" y="502182"/>
                    <a:pt x="1822336" y="502182"/>
                  </a:cubicBezTo>
                  <a:cubicBezTo>
                    <a:pt x="1823959" y="502182"/>
                    <a:pt x="1823959" y="502182"/>
                    <a:pt x="1827206" y="502182"/>
                  </a:cubicBezTo>
                  <a:cubicBezTo>
                    <a:pt x="1830452" y="502182"/>
                    <a:pt x="1832075" y="502182"/>
                    <a:pt x="1833698" y="503804"/>
                  </a:cubicBezTo>
                  <a:cubicBezTo>
                    <a:pt x="1835321" y="503804"/>
                    <a:pt x="1838567" y="508673"/>
                    <a:pt x="1840190" y="508673"/>
                  </a:cubicBezTo>
                  <a:cubicBezTo>
                    <a:pt x="1841813" y="508673"/>
                    <a:pt x="1845060" y="508673"/>
                    <a:pt x="1845060" y="508673"/>
                  </a:cubicBezTo>
                  <a:cubicBezTo>
                    <a:pt x="1846683" y="508673"/>
                    <a:pt x="1851552" y="507050"/>
                    <a:pt x="1853175" y="507050"/>
                  </a:cubicBezTo>
                  <a:cubicBezTo>
                    <a:pt x="1854798" y="507050"/>
                    <a:pt x="1856421" y="505427"/>
                    <a:pt x="1859667" y="505427"/>
                  </a:cubicBezTo>
                  <a:cubicBezTo>
                    <a:pt x="1862914" y="507050"/>
                    <a:pt x="1862914" y="503804"/>
                    <a:pt x="1862914" y="507050"/>
                  </a:cubicBezTo>
                  <a:cubicBezTo>
                    <a:pt x="1864537" y="508673"/>
                    <a:pt x="1862914" y="508673"/>
                    <a:pt x="1864537" y="510296"/>
                  </a:cubicBezTo>
                  <a:cubicBezTo>
                    <a:pt x="1864537" y="510296"/>
                    <a:pt x="1859667" y="513542"/>
                    <a:pt x="1858044" y="513542"/>
                  </a:cubicBezTo>
                  <a:cubicBezTo>
                    <a:pt x="1854798" y="515164"/>
                    <a:pt x="1849929" y="515164"/>
                    <a:pt x="1849929" y="516787"/>
                  </a:cubicBezTo>
                  <a:cubicBezTo>
                    <a:pt x="1848306" y="518410"/>
                    <a:pt x="1845060" y="518410"/>
                    <a:pt x="1843437" y="520033"/>
                  </a:cubicBezTo>
                  <a:cubicBezTo>
                    <a:pt x="1843437" y="521656"/>
                    <a:pt x="1840190" y="518410"/>
                    <a:pt x="1838567" y="520033"/>
                  </a:cubicBezTo>
                  <a:cubicBezTo>
                    <a:pt x="1838567" y="521656"/>
                    <a:pt x="1822336" y="531393"/>
                    <a:pt x="1820713" y="533016"/>
                  </a:cubicBezTo>
                  <a:cubicBezTo>
                    <a:pt x="1820713" y="534639"/>
                    <a:pt x="1817467" y="534639"/>
                    <a:pt x="1817467" y="536262"/>
                  </a:cubicBezTo>
                  <a:cubicBezTo>
                    <a:pt x="1815844" y="539507"/>
                    <a:pt x="1812598" y="541130"/>
                    <a:pt x="1810975" y="541130"/>
                  </a:cubicBezTo>
                  <a:cubicBezTo>
                    <a:pt x="1809352" y="542753"/>
                    <a:pt x="1809352" y="537884"/>
                    <a:pt x="1806105" y="542753"/>
                  </a:cubicBezTo>
                  <a:cubicBezTo>
                    <a:pt x="1801236" y="547621"/>
                    <a:pt x="1802859" y="544376"/>
                    <a:pt x="1799613" y="545999"/>
                  </a:cubicBezTo>
                  <a:cubicBezTo>
                    <a:pt x="1797990" y="549244"/>
                    <a:pt x="1799613" y="547621"/>
                    <a:pt x="1797990" y="549244"/>
                  </a:cubicBezTo>
                  <a:cubicBezTo>
                    <a:pt x="1796367" y="549244"/>
                    <a:pt x="1794744" y="549244"/>
                    <a:pt x="1794744" y="549244"/>
                  </a:cubicBezTo>
                  <a:cubicBezTo>
                    <a:pt x="1794744" y="550867"/>
                    <a:pt x="1793121" y="549244"/>
                    <a:pt x="1791498" y="550867"/>
                  </a:cubicBezTo>
                  <a:cubicBezTo>
                    <a:pt x="1788251" y="552490"/>
                    <a:pt x="1788251" y="552490"/>
                    <a:pt x="1786628" y="552490"/>
                  </a:cubicBezTo>
                  <a:cubicBezTo>
                    <a:pt x="1783382" y="550867"/>
                    <a:pt x="1781759" y="550867"/>
                    <a:pt x="1780136" y="552490"/>
                  </a:cubicBezTo>
                  <a:cubicBezTo>
                    <a:pt x="1778513" y="554113"/>
                    <a:pt x="1776890" y="554113"/>
                    <a:pt x="1775267" y="554113"/>
                  </a:cubicBezTo>
                  <a:cubicBezTo>
                    <a:pt x="1775267" y="555736"/>
                    <a:pt x="1763905" y="558981"/>
                    <a:pt x="1763905" y="558981"/>
                  </a:cubicBezTo>
                  <a:cubicBezTo>
                    <a:pt x="1762282" y="558981"/>
                    <a:pt x="1762282" y="557359"/>
                    <a:pt x="1760659" y="558981"/>
                  </a:cubicBezTo>
                  <a:cubicBezTo>
                    <a:pt x="1759036" y="558981"/>
                    <a:pt x="1759036" y="557359"/>
                    <a:pt x="1755789" y="558981"/>
                  </a:cubicBezTo>
                  <a:cubicBezTo>
                    <a:pt x="1752543" y="562227"/>
                    <a:pt x="1749297" y="560604"/>
                    <a:pt x="1747674" y="562227"/>
                  </a:cubicBezTo>
                  <a:cubicBezTo>
                    <a:pt x="1746051" y="563850"/>
                    <a:pt x="1741182" y="560604"/>
                    <a:pt x="1739559" y="562227"/>
                  </a:cubicBezTo>
                  <a:cubicBezTo>
                    <a:pt x="1737935" y="563850"/>
                    <a:pt x="1734689" y="565473"/>
                    <a:pt x="1733066" y="567096"/>
                  </a:cubicBezTo>
                  <a:cubicBezTo>
                    <a:pt x="1733066" y="567096"/>
                    <a:pt x="1733066" y="567096"/>
                    <a:pt x="1731443" y="565473"/>
                  </a:cubicBezTo>
                  <a:cubicBezTo>
                    <a:pt x="1731443" y="565473"/>
                    <a:pt x="1726574" y="560604"/>
                    <a:pt x="1726574" y="562227"/>
                  </a:cubicBezTo>
                  <a:cubicBezTo>
                    <a:pt x="1724951" y="562227"/>
                    <a:pt x="1723328" y="562227"/>
                    <a:pt x="1723328" y="563850"/>
                  </a:cubicBezTo>
                  <a:cubicBezTo>
                    <a:pt x="1723328" y="563850"/>
                    <a:pt x="1723328" y="565473"/>
                    <a:pt x="1723328" y="565473"/>
                  </a:cubicBezTo>
                  <a:cubicBezTo>
                    <a:pt x="1724951" y="565473"/>
                    <a:pt x="1726574" y="565473"/>
                    <a:pt x="1726574" y="565473"/>
                  </a:cubicBezTo>
                  <a:cubicBezTo>
                    <a:pt x="1728197" y="565473"/>
                    <a:pt x="1726574" y="567096"/>
                    <a:pt x="1726574" y="568719"/>
                  </a:cubicBezTo>
                  <a:cubicBezTo>
                    <a:pt x="1724951" y="568719"/>
                    <a:pt x="1720081" y="570341"/>
                    <a:pt x="1720081" y="570341"/>
                  </a:cubicBezTo>
                  <a:cubicBezTo>
                    <a:pt x="1718458" y="570341"/>
                    <a:pt x="1716835" y="567096"/>
                    <a:pt x="1715212" y="567096"/>
                  </a:cubicBezTo>
                  <a:cubicBezTo>
                    <a:pt x="1713589" y="567096"/>
                    <a:pt x="1711966" y="565473"/>
                    <a:pt x="1711966" y="567096"/>
                  </a:cubicBezTo>
                  <a:cubicBezTo>
                    <a:pt x="1711966" y="568719"/>
                    <a:pt x="1711966" y="570341"/>
                    <a:pt x="1710343" y="570341"/>
                  </a:cubicBezTo>
                  <a:cubicBezTo>
                    <a:pt x="1708720" y="570341"/>
                    <a:pt x="1702227" y="571964"/>
                    <a:pt x="1702227" y="571964"/>
                  </a:cubicBezTo>
                  <a:cubicBezTo>
                    <a:pt x="1700604" y="570341"/>
                    <a:pt x="1700604" y="567096"/>
                    <a:pt x="1697358" y="567096"/>
                  </a:cubicBezTo>
                  <a:cubicBezTo>
                    <a:pt x="1692489" y="565473"/>
                    <a:pt x="1692489" y="563850"/>
                    <a:pt x="1690866" y="563850"/>
                  </a:cubicBezTo>
                  <a:cubicBezTo>
                    <a:pt x="1689243" y="563850"/>
                    <a:pt x="1687620" y="558981"/>
                    <a:pt x="1685996" y="558981"/>
                  </a:cubicBezTo>
                  <a:cubicBezTo>
                    <a:pt x="1684373" y="558981"/>
                    <a:pt x="1681127" y="557359"/>
                    <a:pt x="1682750" y="560604"/>
                  </a:cubicBezTo>
                  <a:cubicBezTo>
                    <a:pt x="1682750" y="562227"/>
                    <a:pt x="1682750" y="563850"/>
                    <a:pt x="1684373" y="563850"/>
                  </a:cubicBezTo>
                  <a:cubicBezTo>
                    <a:pt x="1685996" y="565473"/>
                    <a:pt x="1685996" y="568719"/>
                    <a:pt x="1685996" y="568719"/>
                  </a:cubicBezTo>
                  <a:cubicBezTo>
                    <a:pt x="1687620" y="570341"/>
                    <a:pt x="1690866" y="570341"/>
                    <a:pt x="1689243" y="573587"/>
                  </a:cubicBezTo>
                  <a:cubicBezTo>
                    <a:pt x="1687620" y="575210"/>
                    <a:pt x="1689243" y="575210"/>
                    <a:pt x="1687620" y="576833"/>
                  </a:cubicBezTo>
                  <a:cubicBezTo>
                    <a:pt x="1685996" y="576833"/>
                    <a:pt x="1682750" y="576833"/>
                    <a:pt x="1681127" y="576833"/>
                  </a:cubicBezTo>
                  <a:cubicBezTo>
                    <a:pt x="1681127" y="578456"/>
                    <a:pt x="1676258" y="578456"/>
                    <a:pt x="1676258" y="580078"/>
                  </a:cubicBezTo>
                  <a:cubicBezTo>
                    <a:pt x="1674635" y="581701"/>
                    <a:pt x="1671389" y="583324"/>
                    <a:pt x="1671389" y="583324"/>
                  </a:cubicBezTo>
                  <a:cubicBezTo>
                    <a:pt x="1671389" y="583324"/>
                    <a:pt x="1668142" y="584947"/>
                    <a:pt x="1668142" y="586570"/>
                  </a:cubicBezTo>
                  <a:cubicBezTo>
                    <a:pt x="1666519" y="588193"/>
                    <a:pt x="1664896" y="586570"/>
                    <a:pt x="1663273" y="588193"/>
                  </a:cubicBezTo>
                  <a:cubicBezTo>
                    <a:pt x="1663273" y="591438"/>
                    <a:pt x="1661650" y="593061"/>
                    <a:pt x="1661650" y="594684"/>
                  </a:cubicBezTo>
                  <a:cubicBezTo>
                    <a:pt x="1661650" y="596307"/>
                    <a:pt x="1661650" y="597930"/>
                    <a:pt x="1661650" y="599553"/>
                  </a:cubicBezTo>
                  <a:cubicBezTo>
                    <a:pt x="1660027" y="599553"/>
                    <a:pt x="1658404" y="601176"/>
                    <a:pt x="1656781" y="602798"/>
                  </a:cubicBezTo>
                  <a:cubicBezTo>
                    <a:pt x="1655158" y="604421"/>
                    <a:pt x="1653535" y="604421"/>
                    <a:pt x="1653535" y="606044"/>
                  </a:cubicBezTo>
                  <a:cubicBezTo>
                    <a:pt x="1653535" y="606044"/>
                    <a:pt x="1653535" y="604421"/>
                    <a:pt x="1651911" y="607667"/>
                  </a:cubicBezTo>
                  <a:cubicBezTo>
                    <a:pt x="1651911" y="610913"/>
                    <a:pt x="1650288" y="610913"/>
                    <a:pt x="1650288" y="612535"/>
                  </a:cubicBezTo>
                  <a:cubicBezTo>
                    <a:pt x="1650288" y="614158"/>
                    <a:pt x="1647042" y="615781"/>
                    <a:pt x="1647042" y="615781"/>
                  </a:cubicBezTo>
                  <a:cubicBezTo>
                    <a:pt x="1645419" y="614158"/>
                    <a:pt x="1643796" y="612535"/>
                    <a:pt x="1643796" y="612535"/>
                  </a:cubicBezTo>
                  <a:cubicBezTo>
                    <a:pt x="1642173" y="614158"/>
                    <a:pt x="1643796" y="619027"/>
                    <a:pt x="1643796" y="620650"/>
                  </a:cubicBezTo>
                  <a:cubicBezTo>
                    <a:pt x="1642173" y="622273"/>
                    <a:pt x="1643796" y="622273"/>
                    <a:pt x="1642173" y="623895"/>
                  </a:cubicBezTo>
                  <a:cubicBezTo>
                    <a:pt x="1640550" y="625518"/>
                    <a:pt x="1634057" y="625518"/>
                    <a:pt x="1634057" y="625518"/>
                  </a:cubicBezTo>
                  <a:cubicBezTo>
                    <a:pt x="1632434" y="627141"/>
                    <a:pt x="1630811" y="627141"/>
                    <a:pt x="1629188" y="625518"/>
                  </a:cubicBezTo>
                  <a:cubicBezTo>
                    <a:pt x="1627565" y="625518"/>
                    <a:pt x="1627565" y="623895"/>
                    <a:pt x="1625942" y="625518"/>
                  </a:cubicBezTo>
                  <a:cubicBezTo>
                    <a:pt x="1622696" y="625518"/>
                    <a:pt x="1622696" y="627141"/>
                    <a:pt x="1622696" y="628764"/>
                  </a:cubicBezTo>
                  <a:cubicBezTo>
                    <a:pt x="1621073" y="628764"/>
                    <a:pt x="1621073" y="630387"/>
                    <a:pt x="1619450" y="630387"/>
                  </a:cubicBezTo>
                  <a:cubicBezTo>
                    <a:pt x="1619450" y="632010"/>
                    <a:pt x="1617826" y="630387"/>
                    <a:pt x="1616203" y="632010"/>
                  </a:cubicBezTo>
                  <a:cubicBezTo>
                    <a:pt x="1616203" y="633633"/>
                    <a:pt x="1617826" y="635255"/>
                    <a:pt x="1616203" y="635255"/>
                  </a:cubicBezTo>
                  <a:cubicBezTo>
                    <a:pt x="1614580" y="635255"/>
                    <a:pt x="1609711" y="632010"/>
                    <a:pt x="1609711" y="632010"/>
                  </a:cubicBezTo>
                  <a:cubicBezTo>
                    <a:pt x="1609711" y="632010"/>
                    <a:pt x="1609711" y="630387"/>
                    <a:pt x="1609711" y="630387"/>
                  </a:cubicBezTo>
                  <a:cubicBezTo>
                    <a:pt x="1608088" y="632010"/>
                    <a:pt x="1604842" y="632010"/>
                    <a:pt x="1604842" y="633633"/>
                  </a:cubicBezTo>
                  <a:cubicBezTo>
                    <a:pt x="1604842" y="635255"/>
                    <a:pt x="1604842" y="633633"/>
                    <a:pt x="1604842" y="635255"/>
                  </a:cubicBezTo>
                  <a:cubicBezTo>
                    <a:pt x="1604842" y="636878"/>
                    <a:pt x="1606465" y="638501"/>
                    <a:pt x="1604842" y="638501"/>
                  </a:cubicBezTo>
                  <a:cubicBezTo>
                    <a:pt x="1603219" y="638501"/>
                    <a:pt x="1599972" y="635255"/>
                    <a:pt x="1599972" y="635255"/>
                  </a:cubicBezTo>
                  <a:cubicBezTo>
                    <a:pt x="1598349" y="635255"/>
                    <a:pt x="1596726" y="635255"/>
                    <a:pt x="1596726" y="636878"/>
                  </a:cubicBezTo>
                  <a:cubicBezTo>
                    <a:pt x="1596726" y="636878"/>
                    <a:pt x="1596726" y="636878"/>
                    <a:pt x="1595103" y="638501"/>
                  </a:cubicBezTo>
                  <a:cubicBezTo>
                    <a:pt x="1593480" y="640124"/>
                    <a:pt x="1593480" y="638501"/>
                    <a:pt x="1593480" y="638501"/>
                  </a:cubicBezTo>
                  <a:cubicBezTo>
                    <a:pt x="1591857" y="638501"/>
                    <a:pt x="1590234" y="635255"/>
                    <a:pt x="1590234" y="635255"/>
                  </a:cubicBezTo>
                  <a:cubicBezTo>
                    <a:pt x="1588611" y="638501"/>
                    <a:pt x="1588611" y="636878"/>
                    <a:pt x="1588611" y="640124"/>
                  </a:cubicBezTo>
                  <a:cubicBezTo>
                    <a:pt x="1588611" y="641747"/>
                    <a:pt x="1588611" y="641747"/>
                    <a:pt x="1588611" y="643370"/>
                  </a:cubicBezTo>
                  <a:cubicBezTo>
                    <a:pt x="1586988" y="644992"/>
                    <a:pt x="1583741" y="644992"/>
                    <a:pt x="1582118" y="644992"/>
                  </a:cubicBezTo>
                  <a:cubicBezTo>
                    <a:pt x="1582118" y="643370"/>
                    <a:pt x="1580495" y="638501"/>
                    <a:pt x="1580495" y="638501"/>
                  </a:cubicBezTo>
                  <a:cubicBezTo>
                    <a:pt x="1582118" y="638501"/>
                    <a:pt x="1583741" y="636878"/>
                    <a:pt x="1583741" y="635255"/>
                  </a:cubicBezTo>
                  <a:cubicBezTo>
                    <a:pt x="1585365" y="635255"/>
                    <a:pt x="1586988" y="633633"/>
                    <a:pt x="1586988" y="632010"/>
                  </a:cubicBezTo>
                  <a:cubicBezTo>
                    <a:pt x="1586988" y="632010"/>
                    <a:pt x="1586988" y="628764"/>
                    <a:pt x="1586988" y="628764"/>
                  </a:cubicBezTo>
                  <a:cubicBezTo>
                    <a:pt x="1586988" y="628764"/>
                    <a:pt x="1588611" y="628764"/>
                    <a:pt x="1590234" y="627141"/>
                  </a:cubicBezTo>
                  <a:cubicBezTo>
                    <a:pt x="1590234" y="625518"/>
                    <a:pt x="1591857" y="625518"/>
                    <a:pt x="1590234" y="625518"/>
                  </a:cubicBezTo>
                  <a:cubicBezTo>
                    <a:pt x="1590234" y="623895"/>
                    <a:pt x="1586988" y="623895"/>
                    <a:pt x="1586988" y="623895"/>
                  </a:cubicBezTo>
                  <a:cubicBezTo>
                    <a:pt x="1586988" y="623895"/>
                    <a:pt x="1585365" y="623895"/>
                    <a:pt x="1585365" y="623895"/>
                  </a:cubicBezTo>
                  <a:cubicBezTo>
                    <a:pt x="1585365" y="625518"/>
                    <a:pt x="1583741" y="625518"/>
                    <a:pt x="1583741" y="627141"/>
                  </a:cubicBezTo>
                  <a:cubicBezTo>
                    <a:pt x="1583741" y="628764"/>
                    <a:pt x="1582118" y="628764"/>
                    <a:pt x="1583741" y="630387"/>
                  </a:cubicBezTo>
                  <a:cubicBezTo>
                    <a:pt x="1583741" y="630387"/>
                    <a:pt x="1582118" y="632010"/>
                    <a:pt x="1582118" y="633633"/>
                  </a:cubicBezTo>
                  <a:cubicBezTo>
                    <a:pt x="1580495" y="636878"/>
                    <a:pt x="1580495" y="633633"/>
                    <a:pt x="1578872" y="635255"/>
                  </a:cubicBezTo>
                  <a:cubicBezTo>
                    <a:pt x="1578872" y="636878"/>
                    <a:pt x="1578872" y="633633"/>
                    <a:pt x="1577249" y="636878"/>
                  </a:cubicBezTo>
                  <a:cubicBezTo>
                    <a:pt x="1577249" y="640124"/>
                    <a:pt x="1575626" y="641747"/>
                    <a:pt x="1574003" y="643370"/>
                  </a:cubicBezTo>
                  <a:cubicBezTo>
                    <a:pt x="1570757" y="644992"/>
                    <a:pt x="1567511" y="644992"/>
                    <a:pt x="1564264" y="644992"/>
                  </a:cubicBezTo>
                  <a:cubicBezTo>
                    <a:pt x="1562641" y="644992"/>
                    <a:pt x="1559395" y="646615"/>
                    <a:pt x="1557772" y="644992"/>
                  </a:cubicBezTo>
                  <a:cubicBezTo>
                    <a:pt x="1557772" y="644992"/>
                    <a:pt x="1552903" y="644992"/>
                    <a:pt x="1552903" y="644992"/>
                  </a:cubicBezTo>
                  <a:cubicBezTo>
                    <a:pt x="1551280" y="644992"/>
                    <a:pt x="1551280" y="641747"/>
                    <a:pt x="1548033" y="644992"/>
                  </a:cubicBezTo>
                  <a:cubicBezTo>
                    <a:pt x="1544787" y="648238"/>
                    <a:pt x="1544787" y="648238"/>
                    <a:pt x="1546410" y="649861"/>
                  </a:cubicBezTo>
                  <a:cubicBezTo>
                    <a:pt x="1548033" y="651484"/>
                    <a:pt x="1548033" y="649861"/>
                    <a:pt x="1549656" y="651484"/>
                  </a:cubicBezTo>
                  <a:cubicBezTo>
                    <a:pt x="1551280" y="651484"/>
                    <a:pt x="1552903" y="651484"/>
                    <a:pt x="1552903" y="651484"/>
                  </a:cubicBezTo>
                  <a:cubicBezTo>
                    <a:pt x="1552903" y="653107"/>
                    <a:pt x="1552903" y="653107"/>
                    <a:pt x="1552903" y="654730"/>
                  </a:cubicBezTo>
                  <a:cubicBezTo>
                    <a:pt x="1551280" y="656352"/>
                    <a:pt x="1549656" y="653107"/>
                    <a:pt x="1548033" y="654730"/>
                  </a:cubicBezTo>
                  <a:cubicBezTo>
                    <a:pt x="1546410" y="657975"/>
                    <a:pt x="1548033" y="656352"/>
                    <a:pt x="1546410" y="657975"/>
                  </a:cubicBezTo>
                  <a:cubicBezTo>
                    <a:pt x="1544787" y="661221"/>
                    <a:pt x="1543164" y="659598"/>
                    <a:pt x="1541541" y="661221"/>
                  </a:cubicBezTo>
                  <a:cubicBezTo>
                    <a:pt x="1539918" y="662844"/>
                    <a:pt x="1538295" y="659598"/>
                    <a:pt x="1536672" y="659598"/>
                  </a:cubicBezTo>
                  <a:cubicBezTo>
                    <a:pt x="1535049" y="659598"/>
                    <a:pt x="1533426" y="656352"/>
                    <a:pt x="1533426" y="657975"/>
                  </a:cubicBezTo>
                  <a:cubicBezTo>
                    <a:pt x="1531802" y="661221"/>
                    <a:pt x="1526933" y="656352"/>
                    <a:pt x="1526933" y="659598"/>
                  </a:cubicBezTo>
                  <a:cubicBezTo>
                    <a:pt x="1526933" y="662844"/>
                    <a:pt x="1526933" y="664467"/>
                    <a:pt x="1528556" y="664467"/>
                  </a:cubicBezTo>
                  <a:cubicBezTo>
                    <a:pt x="1528556" y="664467"/>
                    <a:pt x="1530179" y="666090"/>
                    <a:pt x="1531802" y="666090"/>
                  </a:cubicBezTo>
                  <a:cubicBezTo>
                    <a:pt x="1535049" y="666090"/>
                    <a:pt x="1536672" y="664467"/>
                    <a:pt x="1538295" y="666090"/>
                  </a:cubicBezTo>
                  <a:cubicBezTo>
                    <a:pt x="1538295" y="669335"/>
                    <a:pt x="1538295" y="667712"/>
                    <a:pt x="1539918" y="670958"/>
                  </a:cubicBezTo>
                  <a:cubicBezTo>
                    <a:pt x="1539918" y="674204"/>
                    <a:pt x="1543164" y="674204"/>
                    <a:pt x="1541541" y="675827"/>
                  </a:cubicBezTo>
                  <a:cubicBezTo>
                    <a:pt x="1541541" y="677449"/>
                    <a:pt x="1541541" y="679072"/>
                    <a:pt x="1538295" y="680695"/>
                  </a:cubicBezTo>
                  <a:cubicBezTo>
                    <a:pt x="1536672" y="682318"/>
                    <a:pt x="1533426" y="680695"/>
                    <a:pt x="1531802" y="680695"/>
                  </a:cubicBezTo>
                  <a:cubicBezTo>
                    <a:pt x="1531802" y="680695"/>
                    <a:pt x="1535049" y="677449"/>
                    <a:pt x="1526933" y="680695"/>
                  </a:cubicBezTo>
                  <a:cubicBezTo>
                    <a:pt x="1520441" y="683941"/>
                    <a:pt x="1520441" y="682318"/>
                    <a:pt x="1522064" y="683941"/>
                  </a:cubicBezTo>
                  <a:cubicBezTo>
                    <a:pt x="1522064" y="683941"/>
                    <a:pt x="1525310" y="683941"/>
                    <a:pt x="1525310" y="683941"/>
                  </a:cubicBezTo>
                  <a:cubicBezTo>
                    <a:pt x="1525310" y="683941"/>
                    <a:pt x="1531802" y="683941"/>
                    <a:pt x="1533426" y="685564"/>
                  </a:cubicBezTo>
                  <a:cubicBezTo>
                    <a:pt x="1535049" y="687187"/>
                    <a:pt x="1535049" y="687187"/>
                    <a:pt x="1535049" y="688809"/>
                  </a:cubicBezTo>
                  <a:cubicBezTo>
                    <a:pt x="1536672" y="688809"/>
                    <a:pt x="1536672" y="688809"/>
                    <a:pt x="1536672" y="692055"/>
                  </a:cubicBezTo>
                  <a:cubicBezTo>
                    <a:pt x="1536672" y="693678"/>
                    <a:pt x="1533426" y="698547"/>
                    <a:pt x="1533426" y="698547"/>
                  </a:cubicBezTo>
                  <a:cubicBezTo>
                    <a:pt x="1533426" y="698547"/>
                    <a:pt x="1533426" y="698547"/>
                    <a:pt x="1531802" y="701792"/>
                  </a:cubicBezTo>
                  <a:cubicBezTo>
                    <a:pt x="1531802" y="701792"/>
                    <a:pt x="1530179" y="695301"/>
                    <a:pt x="1528556" y="698547"/>
                  </a:cubicBezTo>
                  <a:cubicBezTo>
                    <a:pt x="1525310" y="701792"/>
                    <a:pt x="1522064" y="698547"/>
                    <a:pt x="1522064" y="700169"/>
                  </a:cubicBezTo>
                  <a:cubicBezTo>
                    <a:pt x="1522064" y="701792"/>
                    <a:pt x="1523687" y="703415"/>
                    <a:pt x="1523687" y="703415"/>
                  </a:cubicBezTo>
                  <a:cubicBezTo>
                    <a:pt x="1523687" y="703415"/>
                    <a:pt x="1526933" y="703415"/>
                    <a:pt x="1526933" y="705038"/>
                  </a:cubicBezTo>
                  <a:cubicBezTo>
                    <a:pt x="1526933" y="706661"/>
                    <a:pt x="1528556" y="706661"/>
                    <a:pt x="1526933" y="708284"/>
                  </a:cubicBezTo>
                  <a:cubicBezTo>
                    <a:pt x="1525310" y="708284"/>
                    <a:pt x="1523687" y="709906"/>
                    <a:pt x="1522064" y="711529"/>
                  </a:cubicBezTo>
                  <a:cubicBezTo>
                    <a:pt x="1520441" y="713152"/>
                    <a:pt x="1520441" y="713152"/>
                    <a:pt x="1518818" y="714775"/>
                  </a:cubicBezTo>
                  <a:cubicBezTo>
                    <a:pt x="1518818" y="714775"/>
                    <a:pt x="1517195" y="714775"/>
                    <a:pt x="1515572" y="716398"/>
                  </a:cubicBezTo>
                  <a:cubicBezTo>
                    <a:pt x="1515572" y="718021"/>
                    <a:pt x="1517195" y="714775"/>
                    <a:pt x="1515572" y="719644"/>
                  </a:cubicBezTo>
                  <a:cubicBezTo>
                    <a:pt x="1513948" y="724512"/>
                    <a:pt x="1510702" y="724512"/>
                    <a:pt x="1510702" y="724512"/>
                  </a:cubicBezTo>
                  <a:cubicBezTo>
                    <a:pt x="1509079" y="724512"/>
                    <a:pt x="1504210" y="724512"/>
                    <a:pt x="1504210" y="724512"/>
                  </a:cubicBezTo>
                  <a:cubicBezTo>
                    <a:pt x="1504210" y="724512"/>
                    <a:pt x="1504210" y="722889"/>
                    <a:pt x="1502587" y="722889"/>
                  </a:cubicBezTo>
                  <a:cubicBezTo>
                    <a:pt x="1499341" y="722889"/>
                    <a:pt x="1499341" y="722889"/>
                    <a:pt x="1497717" y="724512"/>
                  </a:cubicBezTo>
                  <a:cubicBezTo>
                    <a:pt x="1494471" y="727758"/>
                    <a:pt x="1494471" y="726135"/>
                    <a:pt x="1494471" y="727758"/>
                  </a:cubicBezTo>
                  <a:cubicBezTo>
                    <a:pt x="1494471" y="729381"/>
                    <a:pt x="1497717" y="729381"/>
                    <a:pt x="1499341" y="731004"/>
                  </a:cubicBezTo>
                  <a:cubicBezTo>
                    <a:pt x="1502587" y="732626"/>
                    <a:pt x="1502587" y="731004"/>
                    <a:pt x="1502587" y="732626"/>
                  </a:cubicBezTo>
                  <a:cubicBezTo>
                    <a:pt x="1504210" y="734249"/>
                    <a:pt x="1505833" y="735872"/>
                    <a:pt x="1505833" y="735872"/>
                  </a:cubicBezTo>
                  <a:cubicBezTo>
                    <a:pt x="1505833" y="737495"/>
                    <a:pt x="1507456" y="740741"/>
                    <a:pt x="1505833" y="740741"/>
                  </a:cubicBezTo>
                  <a:cubicBezTo>
                    <a:pt x="1505833" y="742363"/>
                    <a:pt x="1505833" y="742363"/>
                    <a:pt x="1505833" y="743986"/>
                  </a:cubicBezTo>
                  <a:cubicBezTo>
                    <a:pt x="1505833" y="743986"/>
                    <a:pt x="1505833" y="748855"/>
                    <a:pt x="1505833" y="748855"/>
                  </a:cubicBezTo>
                  <a:cubicBezTo>
                    <a:pt x="1505833" y="748855"/>
                    <a:pt x="1504210" y="753723"/>
                    <a:pt x="1502587" y="753723"/>
                  </a:cubicBezTo>
                  <a:cubicBezTo>
                    <a:pt x="1502587" y="755346"/>
                    <a:pt x="1500964" y="755346"/>
                    <a:pt x="1500964" y="755346"/>
                  </a:cubicBezTo>
                  <a:cubicBezTo>
                    <a:pt x="1499341" y="756969"/>
                    <a:pt x="1497717" y="755346"/>
                    <a:pt x="1497717" y="756969"/>
                  </a:cubicBezTo>
                  <a:cubicBezTo>
                    <a:pt x="1499341" y="758592"/>
                    <a:pt x="1500964" y="758592"/>
                    <a:pt x="1500964" y="761838"/>
                  </a:cubicBezTo>
                  <a:cubicBezTo>
                    <a:pt x="1502587" y="763461"/>
                    <a:pt x="1500964" y="763461"/>
                    <a:pt x="1499341" y="765083"/>
                  </a:cubicBezTo>
                  <a:cubicBezTo>
                    <a:pt x="1499341" y="766706"/>
                    <a:pt x="1497717" y="765083"/>
                    <a:pt x="1496094" y="766706"/>
                  </a:cubicBezTo>
                  <a:cubicBezTo>
                    <a:pt x="1496094" y="766706"/>
                    <a:pt x="1496094" y="768329"/>
                    <a:pt x="1496094" y="771575"/>
                  </a:cubicBezTo>
                  <a:cubicBezTo>
                    <a:pt x="1496094" y="774820"/>
                    <a:pt x="1497717" y="774820"/>
                    <a:pt x="1497717" y="776443"/>
                  </a:cubicBezTo>
                  <a:cubicBezTo>
                    <a:pt x="1496094" y="779689"/>
                    <a:pt x="1497717" y="776443"/>
                    <a:pt x="1494471" y="779689"/>
                  </a:cubicBezTo>
                  <a:cubicBezTo>
                    <a:pt x="1491225" y="781312"/>
                    <a:pt x="1491225" y="779689"/>
                    <a:pt x="1491225" y="782935"/>
                  </a:cubicBezTo>
                  <a:cubicBezTo>
                    <a:pt x="1491225" y="784558"/>
                    <a:pt x="1492848" y="781312"/>
                    <a:pt x="1491225" y="784558"/>
                  </a:cubicBezTo>
                  <a:cubicBezTo>
                    <a:pt x="1489602" y="786180"/>
                    <a:pt x="1486356" y="784558"/>
                    <a:pt x="1483110" y="786180"/>
                  </a:cubicBezTo>
                  <a:cubicBezTo>
                    <a:pt x="1481487" y="786180"/>
                    <a:pt x="1478240" y="784558"/>
                    <a:pt x="1479863" y="786180"/>
                  </a:cubicBezTo>
                  <a:cubicBezTo>
                    <a:pt x="1481487" y="789426"/>
                    <a:pt x="1483110" y="789426"/>
                    <a:pt x="1484733" y="789426"/>
                  </a:cubicBezTo>
                  <a:cubicBezTo>
                    <a:pt x="1486356" y="791049"/>
                    <a:pt x="1487979" y="789426"/>
                    <a:pt x="1487979" y="792672"/>
                  </a:cubicBezTo>
                  <a:cubicBezTo>
                    <a:pt x="1487979" y="794295"/>
                    <a:pt x="1486356" y="795918"/>
                    <a:pt x="1484733" y="795918"/>
                  </a:cubicBezTo>
                  <a:cubicBezTo>
                    <a:pt x="1484733" y="797540"/>
                    <a:pt x="1483110" y="794295"/>
                    <a:pt x="1481487" y="795918"/>
                  </a:cubicBezTo>
                  <a:cubicBezTo>
                    <a:pt x="1479863" y="795918"/>
                    <a:pt x="1478240" y="795918"/>
                    <a:pt x="1479863" y="797540"/>
                  </a:cubicBezTo>
                  <a:cubicBezTo>
                    <a:pt x="1479863" y="800786"/>
                    <a:pt x="1476617" y="800786"/>
                    <a:pt x="1476617" y="800786"/>
                  </a:cubicBezTo>
                  <a:cubicBezTo>
                    <a:pt x="1476617" y="800786"/>
                    <a:pt x="1476617" y="800786"/>
                    <a:pt x="1474994" y="795918"/>
                  </a:cubicBezTo>
                  <a:cubicBezTo>
                    <a:pt x="1474994" y="795918"/>
                    <a:pt x="1474994" y="795918"/>
                    <a:pt x="1470125" y="795918"/>
                  </a:cubicBezTo>
                  <a:cubicBezTo>
                    <a:pt x="1470125" y="795918"/>
                    <a:pt x="1470125" y="792672"/>
                    <a:pt x="1468502" y="794295"/>
                  </a:cubicBezTo>
                  <a:cubicBezTo>
                    <a:pt x="1466879" y="794295"/>
                    <a:pt x="1463633" y="795918"/>
                    <a:pt x="1462009" y="797540"/>
                  </a:cubicBezTo>
                  <a:cubicBezTo>
                    <a:pt x="1460386" y="797540"/>
                    <a:pt x="1458763" y="795918"/>
                    <a:pt x="1458763" y="794295"/>
                  </a:cubicBezTo>
                  <a:cubicBezTo>
                    <a:pt x="1458763" y="792672"/>
                    <a:pt x="1458763" y="791049"/>
                    <a:pt x="1460386" y="791049"/>
                  </a:cubicBezTo>
                  <a:cubicBezTo>
                    <a:pt x="1460386" y="791049"/>
                    <a:pt x="1462009" y="787803"/>
                    <a:pt x="1460386" y="787803"/>
                  </a:cubicBezTo>
                  <a:cubicBezTo>
                    <a:pt x="1458763" y="787803"/>
                    <a:pt x="1457140" y="789426"/>
                    <a:pt x="1455517" y="787803"/>
                  </a:cubicBezTo>
                  <a:cubicBezTo>
                    <a:pt x="1455517" y="786180"/>
                    <a:pt x="1455517" y="782935"/>
                    <a:pt x="1455517" y="782935"/>
                  </a:cubicBezTo>
                  <a:cubicBezTo>
                    <a:pt x="1455517" y="782935"/>
                    <a:pt x="1452271" y="784558"/>
                    <a:pt x="1450648" y="784558"/>
                  </a:cubicBezTo>
                  <a:cubicBezTo>
                    <a:pt x="1449025" y="784558"/>
                    <a:pt x="1444155" y="784558"/>
                    <a:pt x="1444155" y="782935"/>
                  </a:cubicBezTo>
                  <a:cubicBezTo>
                    <a:pt x="1444155" y="781312"/>
                    <a:pt x="1445778" y="779689"/>
                    <a:pt x="1445778" y="778066"/>
                  </a:cubicBezTo>
                  <a:cubicBezTo>
                    <a:pt x="1445778" y="778066"/>
                    <a:pt x="1445778" y="778066"/>
                    <a:pt x="1449025" y="776443"/>
                  </a:cubicBezTo>
                  <a:cubicBezTo>
                    <a:pt x="1449025" y="776443"/>
                    <a:pt x="1449025" y="776443"/>
                    <a:pt x="1450648" y="773198"/>
                  </a:cubicBezTo>
                  <a:cubicBezTo>
                    <a:pt x="1450648" y="773198"/>
                    <a:pt x="1450648" y="773198"/>
                    <a:pt x="1450648" y="768329"/>
                  </a:cubicBezTo>
                  <a:cubicBezTo>
                    <a:pt x="1450648" y="768329"/>
                    <a:pt x="1450648" y="768329"/>
                    <a:pt x="1444155" y="771575"/>
                  </a:cubicBezTo>
                  <a:cubicBezTo>
                    <a:pt x="1444155" y="771575"/>
                    <a:pt x="1444155" y="771575"/>
                    <a:pt x="1440909" y="769952"/>
                  </a:cubicBezTo>
                  <a:cubicBezTo>
                    <a:pt x="1440909" y="769952"/>
                    <a:pt x="1440909" y="768329"/>
                    <a:pt x="1440909" y="768329"/>
                  </a:cubicBezTo>
                  <a:cubicBezTo>
                    <a:pt x="1440909" y="766706"/>
                    <a:pt x="1440909" y="763461"/>
                    <a:pt x="1439286" y="766706"/>
                  </a:cubicBezTo>
                  <a:cubicBezTo>
                    <a:pt x="1437663" y="769952"/>
                    <a:pt x="1437663" y="769952"/>
                    <a:pt x="1437663" y="771575"/>
                  </a:cubicBezTo>
                  <a:cubicBezTo>
                    <a:pt x="1437663" y="773198"/>
                    <a:pt x="1432794" y="773198"/>
                    <a:pt x="1432794" y="773198"/>
                  </a:cubicBezTo>
                  <a:cubicBezTo>
                    <a:pt x="1431171" y="773198"/>
                    <a:pt x="1429548" y="774820"/>
                    <a:pt x="1429548" y="774820"/>
                  </a:cubicBezTo>
                  <a:cubicBezTo>
                    <a:pt x="1429548" y="776443"/>
                    <a:pt x="1426301" y="778066"/>
                    <a:pt x="1424678" y="778066"/>
                  </a:cubicBezTo>
                  <a:cubicBezTo>
                    <a:pt x="1423055" y="778066"/>
                    <a:pt x="1419809" y="778066"/>
                    <a:pt x="1418186" y="778066"/>
                  </a:cubicBezTo>
                  <a:cubicBezTo>
                    <a:pt x="1418186" y="776443"/>
                    <a:pt x="1419809" y="774820"/>
                    <a:pt x="1418186" y="774820"/>
                  </a:cubicBezTo>
                  <a:cubicBezTo>
                    <a:pt x="1416563" y="774820"/>
                    <a:pt x="1414940" y="774820"/>
                    <a:pt x="1414940" y="774820"/>
                  </a:cubicBezTo>
                  <a:cubicBezTo>
                    <a:pt x="1413317" y="776443"/>
                    <a:pt x="1413317" y="778066"/>
                    <a:pt x="1411694" y="779689"/>
                  </a:cubicBezTo>
                  <a:cubicBezTo>
                    <a:pt x="1410070" y="779689"/>
                    <a:pt x="1411694" y="779689"/>
                    <a:pt x="1408447" y="779689"/>
                  </a:cubicBezTo>
                  <a:cubicBezTo>
                    <a:pt x="1406824" y="781312"/>
                    <a:pt x="1408447" y="781312"/>
                    <a:pt x="1405201" y="781312"/>
                  </a:cubicBezTo>
                  <a:cubicBezTo>
                    <a:pt x="1401955" y="779689"/>
                    <a:pt x="1401955" y="779689"/>
                    <a:pt x="1401955" y="779689"/>
                  </a:cubicBezTo>
                  <a:cubicBezTo>
                    <a:pt x="1401955" y="779689"/>
                    <a:pt x="1401955" y="779689"/>
                    <a:pt x="1400332" y="771575"/>
                  </a:cubicBezTo>
                  <a:cubicBezTo>
                    <a:pt x="1400332" y="771575"/>
                    <a:pt x="1400332" y="771575"/>
                    <a:pt x="1403578" y="769952"/>
                  </a:cubicBezTo>
                  <a:cubicBezTo>
                    <a:pt x="1403578" y="769952"/>
                    <a:pt x="1403578" y="769952"/>
                    <a:pt x="1405201" y="768329"/>
                  </a:cubicBezTo>
                  <a:cubicBezTo>
                    <a:pt x="1405201" y="768329"/>
                    <a:pt x="1405201" y="768329"/>
                    <a:pt x="1403578" y="768329"/>
                  </a:cubicBezTo>
                  <a:cubicBezTo>
                    <a:pt x="1403578" y="768329"/>
                    <a:pt x="1403578" y="768329"/>
                    <a:pt x="1401955" y="768329"/>
                  </a:cubicBezTo>
                  <a:cubicBezTo>
                    <a:pt x="1401955" y="768329"/>
                    <a:pt x="1401955" y="768329"/>
                    <a:pt x="1401955" y="765083"/>
                  </a:cubicBezTo>
                  <a:cubicBezTo>
                    <a:pt x="1401955" y="765083"/>
                    <a:pt x="1401955" y="765083"/>
                    <a:pt x="1400332" y="763461"/>
                  </a:cubicBezTo>
                  <a:cubicBezTo>
                    <a:pt x="1400332" y="763461"/>
                    <a:pt x="1400332" y="763461"/>
                    <a:pt x="1400332" y="765083"/>
                  </a:cubicBezTo>
                  <a:cubicBezTo>
                    <a:pt x="1400332" y="765083"/>
                    <a:pt x="1400332" y="765083"/>
                    <a:pt x="1397086" y="766706"/>
                  </a:cubicBezTo>
                  <a:cubicBezTo>
                    <a:pt x="1397086" y="766706"/>
                    <a:pt x="1397086" y="766706"/>
                    <a:pt x="1395463" y="766706"/>
                  </a:cubicBezTo>
                  <a:cubicBezTo>
                    <a:pt x="1395463" y="766706"/>
                    <a:pt x="1393839" y="766706"/>
                    <a:pt x="1393839" y="766706"/>
                  </a:cubicBezTo>
                  <a:cubicBezTo>
                    <a:pt x="1393839" y="766706"/>
                    <a:pt x="1392216" y="765083"/>
                    <a:pt x="1392216" y="765083"/>
                  </a:cubicBezTo>
                  <a:cubicBezTo>
                    <a:pt x="1392216" y="765083"/>
                    <a:pt x="1392216" y="763461"/>
                    <a:pt x="1392216" y="763461"/>
                  </a:cubicBezTo>
                  <a:cubicBezTo>
                    <a:pt x="1392216" y="763461"/>
                    <a:pt x="1392216" y="763461"/>
                    <a:pt x="1393839" y="761838"/>
                  </a:cubicBezTo>
                  <a:cubicBezTo>
                    <a:pt x="1393839" y="761838"/>
                    <a:pt x="1393839" y="761838"/>
                    <a:pt x="1393839" y="760215"/>
                  </a:cubicBezTo>
                  <a:cubicBezTo>
                    <a:pt x="1392216" y="760215"/>
                    <a:pt x="1392216" y="758592"/>
                    <a:pt x="1392216" y="758592"/>
                  </a:cubicBezTo>
                  <a:cubicBezTo>
                    <a:pt x="1390593" y="758592"/>
                    <a:pt x="1388970" y="756969"/>
                    <a:pt x="1388970" y="756969"/>
                  </a:cubicBezTo>
                  <a:cubicBezTo>
                    <a:pt x="1388970" y="756969"/>
                    <a:pt x="1388970" y="756969"/>
                    <a:pt x="1387347" y="756969"/>
                  </a:cubicBezTo>
                  <a:cubicBezTo>
                    <a:pt x="1387347" y="756969"/>
                    <a:pt x="1385724" y="756969"/>
                    <a:pt x="1385724" y="756969"/>
                  </a:cubicBezTo>
                  <a:cubicBezTo>
                    <a:pt x="1385724" y="755346"/>
                    <a:pt x="1385724" y="755346"/>
                    <a:pt x="1385724" y="753723"/>
                  </a:cubicBezTo>
                  <a:cubicBezTo>
                    <a:pt x="1385724" y="753723"/>
                    <a:pt x="1385724" y="753723"/>
                    <a:pt x="1385724" y="752101"/>
                  </a:cubicBezTo>
                  <a:cubicBezTo>
                    <a:pt x="1385724" y="752101"/>
                    <a:pt x="1384101" y="752101"/>
                    <a:pt x="1384101" y="750478"/>
                  </a:cubicBezTo>
                  <a:cubicBezTo>
                    <a:pt x="1384101" y="750478"/>
                    <a:pt x="1382478" y="750478"/>
                    <a:pt x="1384101" y="748855"/>
                  </a:cubicBezTo>
                  <a:cubicBezTo>
                    <a:pt x="1385724" y="748855"/>
                    <a:pt x="1384101" y="748855"/>
                    <a:pt x="1385724" y="748855"/>
                  </a:cubicBezTo>
                  <a:cubicBezTo>
                    <a:pt x="1385724" y="748855"/>
                    <a:pt x="1385724" y="748855"/>
                    <a:pt x="1387347" y="747232"/>
                  </a:cubicBezTo>
                  <a:cubicBezTo>
                    <a:pt x="1387347" y="747232"/>
                    <a:pt x="1387347" y="745609"/>
                    <a:pt x="1387347" y="745609"/>
                  </a:cubicBezTo>
                  <a:cubicBezTo>
                    <a:pt x="1385724" y="747232"/>
                    <a:pt x="1385724" y="743986"/>
                    <a:pt x="1384101" y="745609"/>
                  </a:cubicBezTo>
                  <a:cubicBezTo>
                    <a:pt x="1384101" y="745609"/>
                    <a:pt x="1384101" y="745609"/>
                    <a:pt x="1384101" y="743986"/>
                  </a:cubicBezTo>
                  <a:cubicBezTo>
                    <a:pt x="1384101" y="742363"/>
                    <a:pt x="1387347" y="740741"/>
                    <a:pt x="1384101" y="742363"/>
                  </a:cubicBezTo>
                  <a:cubicBezTo>
                    <a:pt x="1379232" y="743986"/>
                    <a:pt x="1379232" y="745609"/>
                    <a:pt x="1379232" y="745609"/>
                  </a:cubicBezTo>
                  <a:cubicBezTo>
                    <a:pt x="1379232" y="745609"/>
                    <a:pt x="1379232" y="745609"/>
                    <a:pt x="1377609" y="743986"/>
                  </a:cubicBezTo>
                  <a:cubicBezTo>
                    <a:pt x="1377609" y="743986"/>
                    <a:pt x="1377609" y="743986"/>
                    <a:pt x="1374362" y="743986"/>
                  </a:cubicBezTo>
                  <a:cubicBezTo>
                    <a:pt x="1374362" y="743986"/>
                    <a:pt x="1374362" y="743986"/>
                    <a:pt x="1374362" y="742363"/>
                  </a:cubicBezTo>
                  <a:cubicBezTo>
                    <a:pt x="1374362" y="742363"/>
                    <a:pt x="1374362" y="742363"/>
                    <a:pt x="1372739" y="740741"/>
                  </a:cubicBezTo>
                  <a:cubicBezTo>
                    <a:pt x="1372739" y="740741"/>
                    <a:pt x="1372739" y="740741"/>
                    <a:pt x="1374362" y="737495"/>
                  </a:cubicBezTo>
                  <a:cubicBezTo>
                    <a:pt x="1374362" y="737495"/>
                    <a:pt x="1374362" y="737495"/>
                    <a:pt x="1372739" y="737495"/>
                  </a:cubicBezTo>
                  <a:cubicBezTo>
                    <a:pt x="1371116" y="737495"/>
                    <a:pt x="1371116" y="737495"/>
                    <a:pt x="1371116" y="735872"/>
                  </a:cubicBezTo>
                  <a:cubicBezTo>
                    <a:pt x="1369493" y="735872"/>
                    <a:pt x="1371116" y="735872"/>
                    <a:pt x="1369493" y="735872"/>
                  </a:cubicBezTo>
                  <a:cubicBezTo>
                    <a:pt x="1367870" y="735872"/>
                    <a:pt x="1367870" y="735872"/>
                    <a:pt x="1367870" y="735872"/>
                  </a:cubicBezTo>
                  <a:cubicBezTo>
                    <a:pt x="1366247" y="735872"/>
                    <a:pt x="1366247" y="735872"/>
                    <a:pt x="1364624" y="734249"/>
                  </a:cubicBezTo>
                  <a:cubicBezTo>
                    <a:pt x="1364624" y="734249"/>
                    <a:pt x="1364624" y="734249"/>
                    <a:pt x="1364624" y="732626"/>
                  </a:cubicBezTo>
                  <a:cubicBezTo>
                    <a:pt x="1363001" y="732626"/>
                    <a:pt x="1363001" y="732626"/>
                    <a:pt x="1363001" y="731004"/>
                  </a:cubicBezTo>
                  <a:cubicBezTo>
                    <a:pt x="1363001" y="731004"/>
                    <a:pt x="1363001" y="729381"/>
                    <a:pt x="1363001" y="729381"/>
                  </a:cubicBezTo>
                  <a:cubicBezTo>
                    <a:pt x="1363001" y="729381"/>
                    <a:pt x="1363001" y="729381"/>
                    <a:pt x="1364624" y="727758"/>
                  </a:cubicBezTo>
                  <a:cubicBezTo>
                    <a:pt x="1364624" y="727758"/>
                    <a:pt x="1364624" y="727758"/>
                    <a:pt x="1367870" y="726135"/>
                  </a:cubicBezTo>
                  <a:cubicBezTo>
                    <a:pt x="1367870" y="726135"/>
                    <a:pt x="1367870" y="726135"/>
                    <a:pt x="1367870" y="722889"/>
                  </a:cubicBezTo>
                  <a:cubicBezTo>
                    <a:pt x="1367870" y="722889"/>
                    <a:pt x="1367870" y="722889"/>
                    <a:pt x="1366247" y="721266"/>
                  </a:cubicBezTo>
                  <a:cubicBezTo>
                    <a:pt x="1366247" y="721266"/>
                    <a:pt x="1366247" y="721266"/>
                    <a:pt x="1366247" y="719644"/>
                  </a:cubicBezTo>
                  <a:cubicBezTo>
                    <a:pt x="1366247" y="719644"/>
                    <a:pt x="1367870" y="719644"/>
                    <a:pt x="1367870" y="718021"/>
                  </a:cubicBezTo>
                  <a:cubicBezTo>
                    <a:pt x="1367870" y="718021"/>
                    <a:pt x="1367870" y="718021"/>
                    <a:pt x="1367870" y="716398"/>
                  </a:cubicBezTo>
                  <a:cubicBezTo>
                    <a:pt x="1367870" y="716398"/>
                    <a:pt x="1366247" y="716398"/>
                    <a:pt x="1364624" y="716398"/>
                  </a:cubicBezTo>
                  <a:cubicBezTo>
                    <a:pt x="1364624" y="718021"/>
                    <a:pt x="1361378" y="718021"/>
                    <a:pt x="1359754" y="716398"/>
                  </a:cubicBezTo>
                  <a:cubicBezTo>
                    <a:pt x="1359754" y="714775"/>
                    <a:pt x="1354885" y="713152"/>
                    <a:pt x="1354885" y="713152"/>
                  </a:cubicBezTo>
                  <a:cubicBezTo>
                    <a:pt x="1354885" y="713152"/>
                    <a:pt x="1354885" y="713152"/>
                    <a:pt x="1358131" y="711529"/>
                  </a:cubicBezTo>
                  <a:cubicBezTo>
                    <a:pt x="1358131" y="711529"/>
                    <a:pt x="1358131" y="709906"/>
                    <a:pt x="1356508" y="711529"/>
                  </a:cubicBezTo>
                  <a:cubicBezTo>
                    <a:pt x="1356508" y="711529"/>
                    <a:pt x="1353262" y="709906"/>
                    <a:pt x="1353262" y="709906"/>
                  </a:cubicBezTo>
                  <a:cubicBezTo>
                    <a:pt x="1351639" y="709906"/>
                    <a:pt x="1350016" y="709906"/>
                    <a:pt x="1350016" y="709906"/>
                  </a:cubicBezTo>
                  <a:cubicBezTo>
                    <a:pt x="1350016" y="709906"/>
                    <a:pt x="1350016" y="709906"/>
                    <a:pt x="1353262" y="706661"/>
                  </a:cubicBezTo>
                  <a:cubicBezTo>
                    <a:pt x="1353262" y="706661"/>
                    <a:pt x="1353262" y="706661"/>
                    <a:pt x="1350016" y="705038"/>
                  </a:cubicBezTo>
                  <a:cubicBezTo>
                    <a:pt x="1350016" y="705038"/>
                    <a:pt x="1350016" y="705038"/>
                    <a:pt x="1351639" y="701792"/>
                  </a:cubicBezTo>
                  <a:cubicBezTo>
                    <a:pt x="1351639" y="701792"/>
                    <a:pt x="1351639" y="701792"/>
                    <a:pt x="1351639" y="700169"/>
                  </a:cubicBezTo>
                  <a:cubicBezTo>
                    <a:pt x="1351639" y="700169"/>
                    <a:pt x="1351639" y="698547"/>
                    <a:pt x="1350016" y="698547"/>
                  </a:cubicBezTo>
                  <a:cubicBezTo>
                    <a:pt x="1348393" y="698547"/>
                    <a:pt x="1348393" y="696924"/>
                    <a:pt x="1346770" y="698547"/>
                  </a:cubicBezTo>
                  <a:cubicBezTo>
                    <a:pt x="1345147" y="700169"/>
                    <a:pt x="1343524" y="700169"/>
                    <a:pt x="1343524" y="700169"/>
                  </a:cubicBezTo>
                  <a:cubicBezTo>
                    <a:pt x="1343524" y="700169"/>
                    <a:pt x="1343524" y="698547"/>
                    <a:pt x="1341900" y="698547"/>
                  </a:cubicBezTo>
                  <a:cubicBezTo>
                    <a:pt x="1341900" y="698547"/>
                    <a:pt x="1343524" y="693678"/>
                    <a:pt x="1343524" y="693678"/>
                  </a:cubicBezTo>
                  <a:cubicBezTo>
                    <a:pt x="1343524" y="693678"/>
                    <a:pt x="1343524" y="693678"/>
                    <a:pt x="1345147" y="692055"/>
                  </a:cubicBezTo>
                  <a:cubicBezTo>
                    <a:pt x="1345147" y="692055"/>
                    <a:pt x="1346770" y="690432"/>
                    <a:pt x="1348393" y="692055"/>
                  </a:cubicBezTo>
                  <a:cubicBezTo>
                    <a:pt x="1348393" y="692055"/>
                    <a:pt x="1348393" y="690432"/>
                    <a:pt x="1350016" y="690432"/>
                  </a:cubicBezTo>
                  <a:cubicBezTo>
                    <a:pt x="1350016" y="690432"/>
                    <a:pt x="1350016" y="690432"/>
                    <a:pt x="1351639" y="685564"/>
                  </a:cubicBezTo>
                  <a:cubicBezTo>
                    <a:pt x="1351639" y="685564"/>
                    <a:pt x="1351639" y="685564"/>
                    <a:pt x="1354885" y="685564"/>
                  </a:cubicBezTo>
                  <a:cubicBezTo>
                    <a:pt x="1354885" y="685564"/>
                    <a:pt x="1354885" y="685564"/>
                    <a:pt x="1358131" y="685564"/>
                  </a:cubicBezTo>
                  <a:cubicBezTo>
                    <a:pt x="1358131" y="685564"/>
                    <a:pt x="1358131" y="685564"/>
                    <a:pt x="1359754" y="685564"/>
                  </a:cubicBezTo>
                  <a:cubicBezTo>
                    <a:pt x="1359754" y="685564"/>
                    <a:pt x="1359754" y="682318"/>
                    <a:pt x="1359754" y="680695"/>
                  </a:cubicBezTo>
                  <a:cubicBezTo>
                    <a:pt x="1359754" y="680695"/>
                    <a:pt x="1361378" y="679072"/>
                    <a:pt x="1361378" y="679072"/>
                  </a:cubicBezTo>
                  <a:cubicBezTo>
                    <a:pt x="1361378" y="679072"/>
                    <a:pt x="1361378" y="677449"/>
                    <a:pt x="1363001" y="679072"/>
                  </a:cubicBezTo>
                  <a:cubicBezTo>
                    <a:pt x="1363001" y="679072"/>
                    <a:pt x="1366247" y="679072"/>
                    <a:pt x="1366247" y="680695"/>
                  </a:cubicBezTo>
                  <a:cubicBezTo>
                    <a:pt x="1367870" y="680695"/>
                    <a:pt x="1367870" y="680695"/>
                    <a:pt x="1369493" y="680695"/>
                  </a:cubicBezTo>
                  <a:cubicBezTo>
                    <a:pt x="1371116" y="680695"/>
                    <a:pt x="1371116" y="680695"/>
                    <a:pt x="1372739" y="680695"/>
                  </a:cubicBezTo>
                  <a:cubicBezTo>
                    <a:pt x="1372739" y="680695"/>
                    <a:pt x="1372739" y="680695"/>
                    <a:pt x="1372739" y="679072"/>
                  </a:cubicBezTo>
                  <a:cubicBezTo>
                    <a:pt x="1372739" y="679072"/>
                    <a:pt x="1372739" y="679072"/>
                    <a:pt x="1367870" y="675827"/>
                  </a:cubicBezTo>
                  <a:cubicBezTo>
                    <a:pt x="1367870" y="675827"/>
                    <a:pt x="1366247" y="674204"/>
                    <a:pt x="1366247" y="672581"/>
                  </a:cubicBezTo>
                  <a:cubicBezTo>
                    <a:pt x="1366247" y="672581"/>
                    <a:pt x="1367870" y="669335"/>
                    <a:pt x="1367870" y="669335"/>
                  </a:cubicBezTo>
                  <a:cubicBezTo>
                    <a:pt x="1367870" y="669335"/>
                    <a:pt x="1367870" y="669335"/>
                    <a:pt x="1364624" y="666090"/>
                  </a:cubicBezTo>
                  <a:cubicBezTo>
                    <a:pt x="1364624" y="666090"/>
                    <a:pt x="1364624" y="666090"/>
                    <a:pt x="1363001" y="666090"/>
                  </a:cubicBezTo>
                  <a:cubicBezTo>
                    <a:pt x="1363001" y="666090"/>
                    <a:pt x="1359754" y="666090"/>
                    <a:pt x="1359754" y="666090"/>
                  </a:cubicBezTo>
                  <a:cubicBezTo>
                    <a:pt x="1359754" y="666090"/>
                    <a:pt x="1359754" y="666090"/>
                    <a:pt x="1356508" y="664467"/>
                  </a:cubicBezTo>
                  <a:cubicBezTo>
                    <a:pt x="1356508" y="664467"/>
                    <a:pt x="1353262" y="661221"/>
                    <a:pt x="1353262" y="659598"/>
                  </a:cubicBezTo>
                  <a:cubicBezTo>
                    <a:pt x="1351639" y="657975"/>
                    <a:pt x="1351639" y="654730"/>
                    <a:pt x="1351639" y="656352"/>
                  </a:cubicBezTo>
                  <a:cubicBezTo>
                    <a:pt x="1350016" y="656352"/>
                    <a:pt x="1351639" y="659598"/>
                    <a:pt x="1351639" y="661221"/>
                  </a:cubicBezTo>
                  <a:cubicBezTo>
                    <a:pt x="1351639" y="661221"/>
                    <a:pt x="1351639" y="664467"/>
                    <a:pt x="1351639" y="664467"/>
                  </a:cubicBezTo>
                  <a:cubicBezTo>
                    <a:pt x="1351639" y="664467"/>
                    <a:pt x="1351639" y="664467"/>
                    <a:pt x="1350016" y="667712"/>
                  </a:cubicBezTo>
                  <a:cubicBezTo>
                    <a:pt x="1350016" y="667712"/>
                    <a:pt x="1350016" y="667712"/>
                    <a:pt x="1346770" y="666090"/>
                  </a:cubicBezTo>
                  <a:cubicBezTo>
                    <a:pt x="1346770" y="666090"/>
                    <a:pt x="1346770" y="666090"/>
                    <a:pt x="1345147" y="667712"/>
                  </a:cubicBezTo>
                  <a:cubicBezTo>
                    <a:pt x="1345147" y="667712"/>
                    <a:pt x="1345147" y="667712"/>
                    <a:pt x="1341900" y="669335"/>
                  </a:cubicBezTo>
                  <a:cubicBezTo>
                    <a:pt x="1341900" y="669335"/>
                    <a:pt x="1341900" y="670958"/>
                    <a:pt x="1341900" y="672581"/>
                  </a:cubicBezTo>
                  <a:cubicBezTo>
                    <a:pt x="1341900" y="672581"/>
                    <a:pt x="1340277" y="672581"/>
                    <a:pt x="1340277" y="674204"/>
                  </a:cubicBezTo>
                  <a:cubicBezTo>
                    <a:pt x="1340277" y="674204"/>
                    <a:pt x="1338654" y="674204"/>
                    <a:pt x="1338654" y="674204"/>
                  </a:cubicBezTo>
                  <a:cubicBezTo>
                    <a:pt x="1338654" y="675827"/>
                    <a:pt x="1337031" y="675827"/>
                    <a:pt x="1337031" y="677449"/>
                  </a:cubicBezTo>
                  <a:cubicBezTo>
                    <a:pt x="1337031" y="677449"/>
                    <a:pt x="1335408" y="679072"/>
                    <a:pt x="1335408" y="679072"/>
                  </a:cubicBezTo>
                  <a:cubicBezTo>
                    <a:pt x="1335408" y="679072"/>
                    <a:pt x="1335408" y="679072"/>
                    <a:pt x="1335408" y="680695"/>
                  </a:cubicBezTo>
                  <a:cubicBezTo>
                    <a:pt x="1333785" y="682318"/>
                    <a:pt x="1332162" y="682318"/>
                    <a:pt x="1332162" y="682318"/>
                  </a:cubicBezTo>
                  <a:cubicBezTo>
                    <a:pt x="1332162" y="682318"/>
                    <a:pt x="1330539" y="679072"/>
                    <a:pt x="1330539" y="679072"/>
                  </a:cubicBezTo>
                  <a:cubicBezTo>
                    <a:pt x="1328916" y="677449"/>
                    <a:pt x="1328916" y="677449"/>
                    <a:pt x="1328916" y="677449"/>
                  </a:cubicBezTo>
                  <a:cubicBezTo>
                    <a:pt x="1328916" y="677449"/>
                    <a:pt x="1328916" y="677449"/>
                    <a:pt x="1328916" y="674204"/>
                  </a:cubicBezTo>
                  <a:cubicBezTo>
                    <a:pt x="1328916" y="674204"/>
                    <a:pt x="1328916" y="674204"/>
                    <a:pt x="1330539" y="672581"/>
                  </a:cubicBezTo>
                  <a:cubicBezTo>
                    <a:pt x="1330539" y="672581"/>
                    <a:pt x="1330539" y="672581"/>
                    <a:pt x="1332162" y="669335"/>
                  </a:cubicBezTo>
                  <a:cubicBezTo>
                    <a:pt x="1332162" y="669335"/>
                    <a:pt x="1332162" y="669335"/>
                    <a:pt x="1335408" y="667712"/>
                  </a:cubicBezTo>
                  <a:cubicBezTo>
                    <a:pt x="1335408" y="667712"/>
                    <a:pt x="1335408" y="667712"/>
                    <a:pt x="1337031" y="667712"/>
                  </a:cubicBezTo>
                  <a:cubicBezTo>
                    <a:pt x="1337031" y="667712"/>
                    <a:pt x="1337031" y="667712"/>
                    <a:pt x="1340277" y="666090"/>
                  </a:cubicBezTo>
                  <a:cubicBezTo>
                    <a:pt x="1341900" y="666090"/>
                    <a:pt x="1341900" y="666090"/>
                    <a:pt x="1341900" y="664467"/>
                  </a:cubicBezTo>
                  <a:cubicBezTo>
                    <a:pt x="1341900" y="664467"/>
                    <a:pt x="1345147" y="664467"/>
                    <a:pt x="1340277" y="662844"/>
                  </a:cubicBezTo>
                  <a:cubicBezTo>
                    <a:pt x="1335408" y="662844"/>
                    <a:pt x="1335408" y="662844"/>
                    <a:pt x="1333785" y="662844"/>
                  </a:cubicBezTo>
                  <a:cubicBezTo>
                    <a:pt x="1332162" y="664467"/>
                    <a:pt x="1332162" y="664467"/>
                    <a:pt x="1332162" y="666090"/>
                  </a:cubicBezTo>
                  <a:cubicBezTo>
                    <a:pt x="1330539" y="666090"/>
                    <a:pt x="1330539" y="666090"/>
                    <a:pt x="1330539" y="666090"/>
                  </a:cubicBezTo>
                  <a:cubicBezTo>
                    <a:pt x="1330539" y="666090"/>
                    <a:pt x="1330539" y="666090"/>
                    <a:pt x="1328916" y="664467"/>
                  </a:cubicBezTo>
                  <a:cubicBezTo>
                    <a:pt x="1328916" y="664467"/>
                    <a:pt x="1328916" y="664467"/>
                    <a:pt x="1330539" y="651484"/>
                  </a:cubicBezTo>
                  <a:cubicBezTo>
                    <a:pt x="1330539" y="651484"/>
                    <a:pt x="1330539" y="651484"/>
                    <a:pt x="1328916" y="648238"/>
                  </a:cubicBezTo>
                  <a:cubicBezTo>
                    <a:pt x="1328916" y="648238"/>
                    <a:pt x="1327292" y="648238"/>
                    <a:pt x="1330539" y="648238"/>
                  </a:cubicBezTo>
                  <a:cubicBezTo>
                    <a:pt x="1333785" y="646615"/>
                    <a:pt x="1333785" y="644992"/>
                    <a:pt x="1333785" y="644992"/>
                  </a:cubicBezTo>
                  <a:cubicBezTo>
                    <a:pt x="1333785" y="644992"/>
                    <a:pt x="1333785" y="644992"/>
                    <a:pt x="1335408" y="643370"/>
                  </a:cubicBezTo>
                  <a:cubicBezTo>
                    <a:pt x="1335408" y="643370"/>
                    <a:pt x="1335408" y="643370"/>
                    <a:pt x="1337031" y="641747"/>
                  </a:cubicBezTo>
                  <a:cubicBezTo>
                    <a:pt x="1337031" y="641747"/>
                    <a:pt x="1338654" y="641747"/>
                    <a:pt x="1338654" y="641747"/>
                  </a:cubicBezTo>
                  <a:cubicBezTo>
                    <a:pt x="1340277" y="641747"/>
                    <a:pt x="1340277" y="641747"/>
                    <a:pt x="1340277" y="640124"/>
                  </a:cubicBezTo>
                  <a:cubicBezTo>
                    <a:pt x="1341900" y="640124"/>
                    <a:pt x="1343524" y="640124"/>
                    <a:pt x="1343524" y="640124"/>
                  </a:cubicBezTo>
                  <a:cubicBezTo>
                    <a:pt x="1345147" y="641747"/>
                    <a:pt x="1346770" y="641747"/>
                    <a:pt x="1346770" y="641747"/>
                  </a:cubicBezTo>
                  <a:cubicBezTo>
                    <a:pt x="1346770" y="641747"/>
                    <a:pt x="1346770" y="641747"/>
                    <a:pt x="1348393" y="641747"/>
                  </a:cubicBezTo>
                  <a:cubicBezTo>
                    <a:pt x="1348393" y="641747"/>
                    <a:pt x="1348393" y="641747"/>
                    <a:pt x="1350016" y="640124"/>
                  </a:cubicBezTo>
                  <a:cubicBezTo>
                    <a:pt x="1350016" y="640124"/>
                    <a:pt x="1350016" y="640124"/>
                    <a:pt x="1348393" y="640124"/>
                  </a:cubicBezTo>
                  <a:cubicBezTo>
                    <a:pt x="1348393" y="640124"/>
                    <a:pt x="1348393" y="640124"/>
                    <a:pt x="1343524" y="640124"/>
                  </a:cubicBezTo>
                  <a:cubicBezTo>
                    <a:pt x="1343524" y="640124"/>
                    <a:pt x="1341900" y="638501"/>
                    <a:pt x="1340277" y="638501"/>
                  </a:cubicBezTo>
                  <a:cubicBezTo>
                    <a:pt x="1340277" y="638501"/>
                    <a:pt x="1337031" y="640124"/>
                    <a:pt x="1337031" y="640124"/>
                  </a:cubicBezTo>
                  <a:cubicBezTo>
                    <a:pt x="1337031" y="640124"/>
                    <a:pt x="1332162" y="643370"/>
                    <a:pt x="1332162" y="643370"/>
                  </a:cubicBezTo>
                  <a:cubicBezTo>
                    <a:pt x="1330539" y="644992"/>
                    <a:pt x="1330539" y="644992"/>
                    <a:pt x="1330539" y="644992"/>
                  </a:cubicBezTo>
                  <a:cubicBezTo>
                    <a:pt x="1330539" y="644992"/>
                    <a:pt x="1328916" y="646615"/>
                    <a:pt x="1328916" y="646615"/>
                  </a:cubicBezTo>
                  <a:cubicBezTo>
                    <a:pt x="1327292" y="648238"/>
                    <a:pt x="1325669" y="648238"/>
                    <a:pt x="1325669" y="648238"/>
                  </a:cubicBezTo>
                  <a:cubicBezTo>
                    <a:pt x="1324046" y="648238"/>
                    <a:pt x="1324046" y="646615"/>
                    <a:pt x="1322423" y="646615"/>
                  </a:cubicBezTo>
                  <a:cubicBezTo>
                    <a:pt x="1322423" y="644992"/>
                    <a:pt x="1320800" y="644992"/>
                    <a:pt x="1320800" y="644992"/>
                  </a:cubicBezTo>
                  <a:cubicBezTo>
                    <a:pt x="1319177" y="644992"/>
                    <a:pt x="1317554" y="643370"/>
                    <a:pt x="1317554" y="643370"/>
                  </a:cubicBezTo>
                  <a:cubicBezTo>
                    <a:pt x="1317554" y="643370"/>
                    <a:pt x="1317554" y="643370"/>
                    <a:pt x="1314307" y="643370"/>
                  </a:cubicBezTo>
                  <a:cubicBezTo>
                    <a:pt x="1314307" y="643370"/>
                    <a:pt x="1314307" y="643370"/>
                    <a:pt x="1314307" y="640124"/>
                  </a:cubicBezTo>
                  <a:cubicBezTo>
                    <a:pt x="1314307" y="640124"/>
                    <a:pt x="1314307" y="640124"/>
                    <a:pt x="1314307" y="638501"/>
                  </a:cubicBezTo>
                  <a:cubicBezTo>
                    <a:pt x="1314307" y="638501"/>
                    <a:pt x="1314307" y="638501"/>
                    <a:pt x="1317554" y="636878"/>
                  </a:cubicBezTo>
                  <a:cubicBezTo>
                    <a:pt x="1317554" y="636878"/>
                    <a:pt x="1317554" y="636878"/>
                    <a:pt x="1322423" y="635255"/>
                  </a:cubicBezTo>
                  <a:cubicBezTo>
                    <a:pt x="1322423" y="635255"/>
                    <a:pt x="1322423" y="635255"/>
                    <a:pt x="1324046" y="635255"/>
                  </a:cubicBezTo>
                  <a:cubicBezTo>
                    <a:pt x="1325669" y="635255"/>
                    <a:pt x="1327292" y="635255"/>
                    <a:pt x="1327292" y="635255"/>
                  </a:cubicBezTo>
                  <a:cubicBezTo>
                    <a:pt x="1328916" y="635255"/>
                    <a:pt x="1330539" y="633633"/>
                    <a:pt x="1330539" y="633633"/>
                  </a:cubicBezTo>
                  <a:cubicBezTo>
                    <a:pt x="1332162" y="633633"/>
                    <a:pt x="1332162" y="632010"/>
                    <a:pt x="1332162" y="632010"/>
                  </a:cubicBezTo>
                  <a:cubicBezTo>
                    <a:pt x="1332162" y="632010"/>
                    <a:pt x="1332162" y="632010"/>
                    <a:pt x="1330539" y="632010"/>
                  </a:cubicBezTo>
                  <a:cubicBezTo>
                    <a:pt x="1328916" y="632010"/>
                    <a:pt x="1325669" y="632010"/>
                    <a:pt x="1324046" y="632010"/>
                  </a:cubicBezTo>
                  <a:cubicBezTo>
                    <a:pt x="1324046" y="632010"/>
                    <a:pt x="1324046" y="632010"/>
                    <a:pt x="1322423" y="633633"/>
                  </a:cubicBezTo>
                  <a:cubicBezTo>
                    <a:pt x="1320800" y="633633"/>
                    <a:pt x="1315930" y="633633"/>
                    <a:pt x="1315930" y="633633"/>
                  </a:cubicBezTo>
                  <a:cubicBezTo>
                    <a:pt x="1314307" y="633633"/>
                    <a:pt x="1312684" y="633633"/>
                    <a:pt x="1312684" y="633633"/>
                  </a:cubicBezTo>
                  <a:cubicBezTo>
                    <a:pt x="1312684" y="633633"/>
                    <a:pt x="1312684" y="633633"/>
                    <a:pt x="1311061" y="633633"/>
                  </a:cubicBezTo>
                  <a:cubicBezTo>
                    <a:pt x="1311061" y="633633"/>
                    <a:pt x="1311061" y="633633"/>
                    <a:pt x="1311061" y="630387"/>
                  </a:cubicBezTo>
                  <a:cubicBezTo>
                    <a:pt x="1311061" y="630387"/>
                    <a:pt x="1311061" y="630387"/>
                    <a:pt x="1311061" y="628764"/>
                  </a:cubicBezTo>
                  <a:cubicBezTo>
                    <a:pt x="1312684" y="628764"/>
                    <a:pt x="1314307" y="627141"/>
                    <a:pt x="1314307" y="627141"/>
                  </a:cubicBezTo>
                  <a:cubicBezTo>
                    <a:pt x="1315930" y="627141"/>
                    <a:pt x="1319177" y="625518"/>
                    <a:pt x="1319177" y="625518"/>
                  </a:cubicBezTo>
                  <a:cubicBezTo>
                    <a:pt x="1320800" y="623895"/>
                    <a:pt x="1322423" y="622273"/>
                    <a:pt x="1322423" y="622273"/>
                  </a:cubicBezTo>
                  <a:cubicBezTo>
                    <a:pt x="1322423" y="622273"/>
                    <a:pt x="1322423" y="622273"/>
                    <a:pt x="1327292" y="619027"/>
                  </a:cubicBezTo>
                  <a:cubicBezTo>
                    <a:pt x="1327292" y="619027"/>
                    <a:pt x="1327292" y="619027"/>
                    <a:pt x="1330539" y="615781"/>
                  </a:cubicBezTo>
                  <a:cubicBezTo>
                    <a:pt x="1330539" y="615781"/>
                    <a:pt x="1333785" y="614158"/>
                    <a:pt x="1335408" y="612535"/>
                  </a:cubicBezTo>
                  <a:cubicBezTo>
                    <a:pt x="1337031" y="612535"/>
                    <a:pt x="1343524" y="609290"/>
                    <a:pt x="1345147" y="609290"/>
                  </a:cubicBezTo>
                  <a:cubicBezTo>
                    <a:pt x="1345147" y="609290"/>
                    <a:pt x="1345147" y="609290"/>
                    <a:pt x="1348393" y="607667"/>
                  </a:cubicBezTo>
                  <a:cubicBezTo>
                    <a:pt x="1348393" y="607667"/>
                    <a:pt x="1350016" y="607667"/>
                    <a:pt x="1350016" y="607667"/>
                  </a:cubicBezTo>
                  <a:cubicBezTo>
                    <a:pt x="1351639" y="607667"/>
                    <a:pt x="1353262" y="607667"/>
                    <a:pt x="1354885" y="607667"/>
                  </a:cubicBezTo>
                  <a:cubicBezTo>
                    <a:pt x="1354885" y="606044"/>
                    <a:pt x="1356508" y="604421"/>
                    <a:pt x="1356508" y="604421"/>
                  </a:cubicBezTo>
                  <a:cubicBezTo>
                    <a:pt x="1356508" y="604421"/>
                    <a:pt x="1356508" y="604421"/>
                    <a:pt x="1353262" y="604421"/>
                  </a:cubicBezTo>
                  <a:cubicBezTo>
                    <a:pt x="1353262" y="604421"/>
                    <a:pt x="1348393" y="604421"/>
                    <a:pt x="1346770" y="606044"/>
                  </a:cubicBezTo>
                  <a:cubicBezTo>
                    <a:pt x="1343524" y="607667"/>
                    <a:pt x="1341900" y="607667"/>
                    <a:pt x="1341900" y="607667"/>
                  </a:cubicBezTo>
                  <a:cubicBezTo>
                    <a:pt x="1341900" y="607667"/>
                    <a:pt x="1340277" y="607667"/>
                    <a:pt x="1338654" y="609290"/>
                  </a:cubicBezTo>
                  <a:cubicBezTo>
                    <a:pt x="1337031" y="610913"/>
                    <a:pt x="1333785" y="612535"/>
                    <a:pt x="1333785" y="612535"/>
                  </a:cubicBezTo>
                  <a:cubicBezTo>
                    <a:pt x="1333785" y="612535"/>
                    <a:pt x="1333785" y="612535"/>
                    <a:pt x="1327292" y="617404"/>
                  </a:cubicBezTo>
                  <a:cubicBezTo>
                    <a:pt x="1327292" y="617404"/>
                    <a:pt x="1325669" y="617404"/>
                    <a:pt x="1325669" y="617404"/>
                  </a:cubicBezTo>
                  <a:cubicBezTo>
                    <a:pt x="1324046" y="619027"/>
                    <a:pt x="1320800" y="622273"/>
                    <a:pt x="1319177" y="623895"/>
                  </a:cubicBezTo>
                  <a:cubicBezTo>
                    <a:pt x="1319177" y="623895"/>
                    <a:pt x="1311061" y="625518"/>
                    <a:pt x="1311061" y="625518"/>
                  </a:cubicBezTo>
                  <a:cubicBezTo>
                    <a:pt x="1311061" y="625518"/>
                    <a:pt x="1311061" y="625518"/>
                    <a:pt x="1307815" y="625518"/>
                  </a:cubicBezTo>
                  <a:cubicBezTo>
                    <a:pt x="1307815" y="625518"/>
                    <a:pt x="1307815" y="625518"/>
                    <a:pt x="1306192" y="625518"/>
                  </a:cubicBezTo>
                  <a:cubicBezTo>
                    <a:pt x="1306192" y="625518"/>
                    <a:pt x="1304569" y="623895"/>
                    <a:pt x="1304569" y="623895"/>
                  </a:cubicBezTo>
                  <a:cubicBezTo>
                    <a:pt x="1304569" y="622273"/>
                    <a:pt x="1304569" y="620650"/>
                    <a:pt x="1306192" y="619027"/>
                  </a:cubicBezTo>
                  <a:cubicBezTo>
                    <a:pt x="1306192" y="619027"/>
                    <a:pt x="1306192" y="617404"/>
                    <a:pt x="1307815" y="615781"/>
                  </a:cubicBezTo>
                  <a:cubicBezTo>
                    <a:pt x="1309438" y="614158"/>
                    <a:pt x="1309438" y="614158"/>
                    <a:pt x="1311061" y="614158"/>
                  </a:cubicBezTo>
                  <a:cubicBezTo>
                    <a:pt x="1311061" y="614158"/>
                    <a:pt x="1311061" y="614158"/>
                    <a:pt x="1312684" y="614158"/>
                  </a:cubicBezTo>
                  <a:cubicBezTo>
                    <a:pt x="1314307" y="614158"/>
                    <a:pt x="1314307" y="610913"/>
                    <a:pt x="1315930" y="612535"/>
                  </a:cubicBezTo>
                  <a:cubicBezTo>
                    <a:pt x="1317554" y="612535"/>
                    <a:pt x="1319177" y="612535"/>
                    <a:pt x="1320800" y="610913"/>
                  </a:cubicBezTo>
                  <a:cubicBezTo>
                    <a:pt x="1322423" y="610913"/>
                    <a:pt x="1324046" y="609290"/>
                    <a:pt x="1325669" y="607667"/>
                  </a:cubicBezTo>
                  <a:cubicBezTo>
                    <a:pt x="1325669" y="607667"/>
                    <a:pt x="1327292" y="604421"/>
                    <a:pt x="1325669" y="604421"/>
                  </a:cubicBezTo>
                  <a:cubicBezTo>
                    <a:pt x="1325669" y="604421"/>
                    <a:pt x="1324046" y="602798"/>
                    <a:pt x="1322423" y="602798"/>
                  </a:cubicBezTo>
                  <a:cubicBezTo>
                    <a:pt x="1320800" y="604421"/>
                    <a:pt x="1314307" y="606044"/>
                    <a:pt x="1314307" y="606044"/>
                  </a:cubicBezTo>
                  <a:cubicBezTo>
                    <a:pt x="1312684" y="606044"/>
                    <a:pt x="1311061" y="606044"/>
                    <a:pt x="1309438" y="606044"/>
                  </a:cubicBezTo>
                  <a:cubicBezTo>
                    <a:pt x="1309438" y="606044"/>
                    <a:pt x="1307815" y="604421"/>
                    <a:pt x="1306192" y="602798"/>
                  </a:cubicBezTo>
                  <a:cubicBezTo>
                    <a:pt x="1304569" y="602798"/>
                    <a:pt x="1304569" y="601176"/>
                    <a:pt x="1304569" y="601176"/>
                  </a:cubicBezTo>
                  <a:cubicBezTo>
                    <a:pt x="1304569" y="601176"/>
                    <a:pt x="1302946" y="599553"/>
                    <a:pt x="1302946" y="599553"/>
                  </a:cubicBezTo>
                  <a:cubicBezTo>
                    <a:pt x="1302946" y="597930"/>
                    <a:pt x="1304569" y="596307"/>
                    <a:pt x="1304569" y="596307"/>
                  </a:cubicBezTo>
                  <a:cubicBezTo>
                    <a:pt x="1304569" y="596307"/>
                    <a:pt x="1306192" y="596307"/>
                    <a:pt x="1306192" y="596307"/>
                  </a:cubicBezTo>
                  <a:cubicBezTo>
                    <a:pt x="1307815" y="594684"/>
                    <a:pt x="1311061" y="594684"/>
                    <a:pt x="1311061" y="594684"/>
                  </a:cubicBezTo>
                  <a:cubicBezTo>
                    <a:pt x="1311061" y="594684"/>
                    <a:pt x="1312684" y="594684"/>
                    <a:pt x="1314307" y="596307"/>
                  </a:cubicBezTo>
                  <a:cubicBezTo>
                    <a:pt x="1315930" y="596307"/>
                    <a:pt x="1319177" y="596307"/>
                    <a:pt x="1319177" y="596307"/>
                  </a:cubicBezTo>
                  <a:cubicBezTo>
                    <a:pt x="1319177" y="596307"/>
                    <a:pt x="1319177" y="596307"/>
                    <a:pt x="1320800" y="594684"/>
                  </a:cubicBezTo>
                  <a:cubicBezTo>
                    <a:pt x="1320800" y="594684"/>
                    <a:pt x="1320800" y="594684"/>
                    <a:pt x="1324046" y="594684"/>
                  </a:cubicBezTo>
                  <a:cubicBezTo>
                    <a:pt x="1324046" y="594684"/>
                    <a:pt x="1324046" y="594684"/>
                    <a:pt x="1325669" y="593061"/>
                  </a:cubicBezTo>
                  <a:cubicBezTo>
                    <a:pt x="1325669" y="593061"/>
                    <a:pt x="1327292" y="593061"/>
                    <a:pt x="1328916" y="593061"/>
                  </a:cubicBezTo>
                  <a:cubicBezTo>
                    <a:pt x="1328916" y="593061"/>
                    <a:pt x="1332162" y="593061"/>
                    <a:pt x="1332162" y="594684"/>
                  </a:cubicBezTo>
                  <a:cubicBezTo>
                    <a:pt x="1333785" y="594684"/>
                    <a:pt x="1333785" y="593061"/>
                    <a:pt x="1335408" y="594684"/>
                  </a:cubicBezTo>
                  <a:cubicBezTo>
                    <a:pt x="1337031" y="594684"/>
                    <a:pt x="1338654" y="593061"/>
                    <a:pt x="1340277" y="594684"/>
                  </a:cubicBezTo>
                  <a:cubicBezTo>
                    <a:pt x="1340277" y="594684"/>
                    <a:pt x="1337031" y="594684"/>
                    <a:pt x="1340277" y="596307"/>
                  </a:cubicBezTo>
                  <a:cubicBezTo>
                    <a:pt x="1343524" y="599553"/>
                    <a:pt x="1345147" y="599553"/>
                    <a:pt x="1345147" y="599553"/>
                  </a:cubicBezTo>
                  <a:cubicBezTo>
                    <a:pt x="1345147" y="599553"/>
                    <a:pt x="1345147" y="599553"/>
                    <a:pt x="1346770" y="599553"/>
                  </a:cubicBezTo>
                  <a:cubicBezTo>
                    <a:pt x="1346770" y="601176"/>
                    <a:pt x="1348393" y="599553"/>
                    <a:pt x="1348393" y="599553"/>
                  </a:cubicBezTo>
                  <a:cubicBezTo>
                    <a:pt x="1348393" y="599553"/>
                    <a:pt x="1348393" y="599553"/>
                    <a:pt x="1350016" y="599553"/>
                  </a:cubicBezTo>
                  <a:cubicBezTo>
                    <a:pt x="1350016" y="599553"/>
                    <a:pt x="1350016" y="599553"/>
                    <a:pt x="1351639" y="599553"/>
                  </a:cubicBezTo>
                  <a:cubicBezTo>
                    <a:pt x="1351639" y="599553"/>
                    <a:pt x="1353262" y="599553"/>
                    <a:pt x="1353262" y="599553"/>
                  </a:cubicBezTo>
                  <a:cubicBezTo>
                    <a:pt x="1353262" y="599553"/>
                    <a:pt x="1356508" y="597930"/>
                    <a:pt x="1358131" y="597930"/>
                  </a:cubicBezTo>
                  <a:cubicBezTo>
                    <a:pt x="1359754" y="597930"/>
                    <a:pt x="1359754" y="597930"/>
                    <a:pt x="1359754" y="597930"/>
                  </a:cubicBezTo>
                  <a:cubicBezTo>
                    <a:pt x="1359754" y="597930"/>
                    <a:pt x="1359754" y="597930"/>
                    <a:pt x="1359754" y="596307"/>
                  </a:cubicBezTo>
                  <a:cubicBezTo>
                    <a:pt x="1359754" y="596307"/>
                    <a:pt x="1354885" y="596307"/>
                    <a:pt x="1353262" y="596307"/>
                  </a:cubicBezTo>
                  <a:cubicBezTo>
                    <a:pt x="1353262" y="596307"/>
                    <a:pt x="1351639" y="596307"/>
                    <a:pt x="1350016" y="596307"/>
                  </a:cubicBezTo>
                  <a:cubicBezTo>
                    <a:pt x="1348393" y="597930"/>
                    <a:pt x="1346770" y="596307"/>
                    <a:pt x="1345147" y="597930"/>
                  </a:cubicBezTo>
                  <a:cubicBezTo>
                    <a:pt x="1345147" y="597930"/>
                    <a:pt x="1346770" y="596307"/>
                    <a:pt x="1345147" y="596307"/>
                  </a:cubicBezTo>
                  <a:cubicBezTo>
                    <a:pt x="1343524" y="597930"/>
                    <a:pt x="1341900" y="596307"/>
                    <a:pt x="1341900" y="596307"/>
                  </a:cubicBezTo>
                  <a:cubicBezTo>
                    <a:pt x="1341900" y="596307"/>
                    <a:pt x="1341900" y="596307"/>
                    <a:pt x="1343524" y="594684"/>
                  </a:cubicBezTo>
                  <a:cubicBezTo>
                    <a:pt x="1343524" y="594684"/>
                    <a:pt x="1343524" y="594684"/>
                    <a:pt x="1341900" y="593061"/>
                  </a:cubicBezTo>
                  <a:cubicBezTo>
                    <a:pt x="1341900" y="593061"/>
                    <a:pt x="1340277" y="591438"/>
                    <a:pt x="1340277" y="593061"/>
                  </a:cubicBezTo>
                  <a:cubicBezTo>
                    <a:pt x="1340277" y="593061"/>
                    <a:pt x="1338654" y="591438"/>
                    <a:pt x="1337031" y="591438"/>
                  </a:cubicBezTo>
                  <a:cubicBezTo>
                    <a:pt x="1335408" y="593061"/>
                    <a:pt x="1333785" y="593061"/>
                    <a:pt x="1333785" y="593061"/>
                  </a:cubicBezTo>
                  <a:cubicBezTo>
                    <a:pt x="1333785" y="593061"/>
                    <a:pt x="1333785" y="593061"/>
                    <a:pt x="1332162" y="593061"/>
                  </a:cubicBezTo>
                  <a:cubicBezTo>
                    <a:pt x="1332162" y="593061"/>
                    <a:pt x="1332162" y="591438"/>
                    <a:pt x="1332162" y="591438"/>
                  </a:cubicBezTo>
                  <a:cubicBezTo>
                    <a:pt x="1330539" y="593061"/>
                    <a:pt x="1328916" y="591438"/>
                    <a:pt x="1328916" y="591438"/>
                  </a:cubicBezTo>
                  <a:cubicBezTo>
                    <a:pt x="1328916" y="591438"/>
                    <a:pt x="1328916" y="591438"/>
                    <a:pt x="1320800" y="593061"/>
                  </a:cubicBezTo>
                  <a:cubicBezTo>
                    <a:pt x="1320800" y="593061"/>
                    <a:pt x="1320800" y="593061"/>
                    <a:pt x="1319177" y="593061"/>
                  </a:cubicBezTo>
                  <a:cubicBezTo>
                    <a:pt x="1319177" y="593061"/>
                    <a:pt x="1319177" y="593061"/>
                    <a:pt x="1317554" y="593061"/>
                  </a:cubicBezTo>
                  <a:cubicBezTo>
                    <a:pt x="1315930" y="593061"/>
                    <a:pt x="1314307" y="593061"/>
                    <a:pt x="1314307" y="593061"/>
                  </a:cubicBezTo>
                  <a:cubicBezTo>
                    <a:pt x="1312684" y="593061"/>
                    <a:pt x="1312684" y="593061"/>
                    <a:pt x="1311061" y="593061"/>
                  </a:cubicBezTo>
                  <a:cubicBezTo>
                    <a:pt x="1309438" y="593061"/>
                    <a:pt x="1307815" y="593061"/>
                    <a:pt x="1307815" y="594684"/>
                  </a:cubicBezTo>
                  <a:cubicBezTo>
                    <a:pt x="1306192" y="594684"/>
                    <a:pt x="1302946" y="594684"/>
                    <a:pt x="1302946" y="594684"/>
                  </a:cubicBezTo>
                  <a:cubicBezTo>
                    <a:pt x="1301323" y="594684"/>
                    <a:pt x="1299700" y="594684"/>
                    <a:pt x="1299700" y="594684"/>
                  </a:cubicBezTo>
                  <a:cubicBezTo>
                    <a:pt x="1299700" y="594684"/>
                    <a:pt x="1299700" y="594684"/>
                    <a:pt x="1299700" y="593061"/>
                  </a:cubicBezTo>
                  <a:cubicBezTo>
                    <a:pt x="1299700" y="593061"/>
                    <a:pt x="1294830" y="594684"/>
                    <a:pt x="1299700" y="591438"/>
                  </a:cubicBezTo>
                  <a:cubicBezTo>
                    <a:pt x="1306192" y="589816"/>
                    <a:pt x="1307815" y="586570"/>
                    <a:pt x="1307815" y="586570"/>
                  </a:cubicBezTo>
                  <a:cubicBezTo>
                    <a:pt x="1307815" y="586570"/>
                    <a:pt x="1307815" y="586570"/>
                    <a:pt x="1309438" y="584947"/>
                  </a:cubicBezTo>
                  <a:cubicBezTo>
                    <a:pt x="1309438" y="584947"/>
                    <a:pt x="1309438" y="584947"/>
                    <a:pt x="1311061" y="583324"/>
                  </a:cubicBezTo>
                  <a:cubicBezTo>
                    <a:pt x="1311061" y="583324"/>
                    <a:pt x="1312684" y="583324"/>
                    <a:pt x="1312684" y="583324"/>
                  </a:cubicBezTo>
                  <a:cubicBezTo>
                    <a:pt x="1312684" y="583324"/>
                    <a:pt x="1315930" y="581701"/>
                    <a:pt x="1317554" y="581701"/>
                  </a:cubicBezTo>
                  <a:cubicBezTo>
                    <a:pt x="1317554" y="581701"/>
                    <a:pt x="1320800" y="581701"/>
                    <a:pt x="1320800" y="581701"/>
                  </a:cubicBezTo>
                  <a:cubicBezTo>
                    <a:pt x="1320800" y="581701"/>
                    <a:pt x="1320800" y="581701"/>
                    <a:pt x="1327292" y="581701"/>
                  </a:cubicBezTo>
                  <a:cubicBezTo>
                    <a:pt x="1327292" y="581701"/>
                    <a:pt x="1327292" y="581701"/>
                    <a:pt x="1328916" y="581701"/>
                  </a:cubicBezTo>
                  <a:cubicBezTo>
                    <a:pt x="1328916" y="581701"/>
                    <a:pt x="1333785" y="583324"/>
                    <a:pt x="1333785" y="584947"/>
                  </a:cubicBezTo>
                  <a:cubicBezTo>
                    <a:pt x="1335408" y="586570"/>
                    <a:pt x="1335408" y="584947"/>
                    <a:pt x="1335408" y="584947"/>
                  </a:cubicBezTo>
                  <a:cubicBezTo>
                    <a:pt x="1337031" y="584947"/>
                    <a:pt x="1337031" y="583324"/>
                    <a:pt x="1338654" y="584947"/>
                  </a:cubicBezTo>
                  <a:cubicBezTo>
                    <a:pt x="1340277" y="584947"/>
                    <a:pt x="1338654" y="583324"/>
                    <a:pt x="1340277" y="584947"/>
                  </a:cubicBezTo>
                  <a:cubicBezTo>
                    <a:pt x="1341900" y="584947"/>
                    <a:pt x="1341900" y="583324"/>
                    <a:pt x="1343524" y="584947"/>
                  </a:cubicBezTo>
                  <a:cubicBezTo>
                    <a:pt x="1343524" y="584947"/>
                    <a:pt x="1343524" y="583324"/>
                    <a:pt x="1345147" y="584947"/>
                  </a:cubicBezTo>
                  <a:cubicBezTo>
                    <a:pt x="1345147" y="584947"/>
                    <a:pt x="1345147" y="584947"/>
                    <a:pt x="1345147" y="586570"/>
                  </a:cubicBezTo>
                  <a:cubicBezTo>
                    <a:pt x="1345147" y="584947"/>
                    <a:pt x="1345147" y="584947"/>
                    <a:pt x="1346770" y="586570"/>
                  </a:cubicBezTo>
                  <a:cubicBezTo>
                    <a:pt x="1350016" y="588193"/>
                    <a:pt x="1351639" y="589816"/>
                    <a:pt x="1351639" y="589816"/>
                  </a:cubicBezTo>
                  <a:cubicBezTo>
                    <a:pt x="1351639" y="589816"/>
                    <a:pt x="1350016" y="588193"/>
                    <a:pt x="1353262" y="588193"/>
                  </a:cubicBezTo>
                  <a:cubicBezTo>
                    <a:pt x="1356508" y="589816"/>
                    <a:pt x="1358131" y="588193"/>
                    <a:pt x="1358131" y="588193"/>
                  </a:cubicBezTo>
                  <a:cubicBezTo>
                    <a:pt x="1359754" y="588193"/>
                    <a:pt x="1363001" y="588193"/>
                    <a:pt x="1363001" y="588193"/>
                  </a:cubicBezTo>
                  <a:cubicBezTo>
                    <a:pt x="1363001" y="588193"/>
                    <a:pt x="1363001" y="588193"/>
                    <a:pt x="1359754" y="586570"/>
                  </a:cubicBezTo>
                  <a:cubicBezTo>
                    <a:pt x="1359754" y="586570"/>
                    <a:pt x="1359754" y="586570"/>
                    <a:pt x="1356508" y="586570"/>
                  </a:cubicBezTo>
                  <a:cubicBezTo>
                    <a:pt x="1356508" y="586570"/>
                    <a:pt x="1356508" y="586570"/>
                    <a:pt x="1356508" y="584947"/>
                  </a:cubicBezTo>
                  <a:cubicBezTo>
                    <a:pt x="1356508" y="584947"/>
                    <a:pt x="1356508" y="584947"/>
                    <a:pt x="1358131" y="583324"/>
                  </a:cubicBezTo>
                  <a:cubicBezTo>
                    <a:pt x="1358131" y="583324"/>
                    <a:pt x="1358131" y="583324"/>
                    <a:pt x="1363001" y="583324"/>
                  </a:cubicBezTo>
                  <a:cubicBezTo>
                    <a:pt x="1363001" y="583324"/>
                    <a:pt x="1363001" y="583324"/>
                    <a:pt x="1364624" y="583324"/>
                  </a:cubicBezTo>
                  <a:cubicBezTo>
                    <a:pt x="1364624" y="583324"/>
                    <a:pt x="1364624" y="583324"/>
                    <a:pt x="1366247" y="583324"/>
                  </a:cubicBezTo>
                  <a:cubicBezTo>
                    <a:pt x="1366247" y="583324"/>
                    <a:pt x="1366247" y="583324"/>
                    <a:pt x="1366247" y="581701"/>
                  </a:cubicBezTo>
                  <a:cubicBezTo>
                    <a:pt x="1366247" y="581701"/>
                    <a:pt x="1366247" y="581701"/>
                    <a:pt x="1364624" y="580078"/>
                  </a:cubicBezTo>
                  <a:cubicBezTo>
                    <a:pt x="1364624" y="580078"/>
                    <a:pt x="1364624" y="580078"/>
                    <a:pt x="1363001" y="580078"/>
                  </a:cubicBezTo>
                  <a:cubicBezTo>
                    <a:pt x="1363001" y="580078"/>
                    <a:pt x="1363001" y="580078"/>
                    <a:pt x="1364624" y="578456"/>
                  </a:cubicBezTo>
                  <a:cubicBezTo>
                    <a:pt x="1364624" y="578456"/>
                    <a:pt x="1364624" y="578456"/>
                    <a:pt x="1364624" y="576833"/>
                  </a:cubicBezTo>
                  <a:cubicBezTo>
                    <a:pt x="1364624" y="576833"/>
                    <a:pt x="1364624" y="576833"/>
                    <a:pt x="1363001" y="575210"/>
                  </a:cubicBezTo>
                  <a:cubicBezTo>
                    <a:pt x="1363001" y="575210"/>
                    <a:pt x="1363001" y="571964"/>
                    <a:pt x="1361378" y="573587"/>
                  </a:cubicBezTo>
                  <a:cubicBezTo>
                    <a:pt x="1361378" y="573587"/>
                    <a:pt x="1359754" y="573587"/>
                    <a:pt x="1359754" y="573587"/>
                  </a:cubicBezTo>
                  <a:cubicBezTo>
                    <a:pt x="1358131" y="575210"/>
                    <a:pt x="1358131" y="575210"/>
                    <a:pt x="1356508" y="575210"/>
                  </a:cubicBezTo>
                  <a:cubicBezTo>
                    <a:pt x="1356508" y="575210"/>
                    <a:pt x="1358131" y="573587"/>
                    <a:pt x="1356508" y="573587"/>
                  </a:cubicBezTo>
                  <a:cubicBezTo>
                    <a:pt x="1354885" y="573587"/>
                    <a:pt x="1353262" y="571964"/>
                    <a:pt x="1351639" y="571964"/>
                  </a:cubicBezTo>
                  <a:cubicBezTo>
                    <a:pt x="1351639" y="571964"/>
                    <a:pt x="1351639" y="571964"/>
                    <a:pt x="1351639" y="570341"/>
                  </a:cubicBezTo>
                  <a:cubicBezTo>
                    <a:pt x="1351639" y="568719"/>
                    <a:pt x="1351639" y="567096"/>
                    <a:pt x="1350016" y="567096"/>
                  </a:cubicBezTo>
                  <a:cubicBezTo>
                    <a:pt x="1350016" y="568719"/>
                    <a:pt x="1350016" y="567096"/>
                    <a:pt x="1348393" y="567096"/>
                  </a:cubicBezTo>
                  <a:cubicBezTo>
                    <a:pt x="1348393" y="567096"/>
                    <a:pt x="1348393" y="567096"/>
                    <a:pt x="1348393" y="565473"/>
                  </a:cubicBezTo>
                  <a:cubicBezTo>
                    <a:pt x="1348393" y="565473"/>
                    <a:pt x="1348393" y="565473"/>
                    <a:pt x="1348393" y="562227"/>
                  </a:cubicBezTo>
                  <a:cubicBezTo>
                    <a:pt x="1348393" y="562227"/>
                    <a:pt x="1350016" y="562227"/>
                    <a:pt x="1350016" y="560604"/>
                  </a:cubicBezTo>
                  <a:cubicBezTo>
                    <a:pt x="1350016" y="560604"/>
                    <a:pt x="1351639" y="558981"/>
                    <a:pt x="1351639" y="558981"/>
                  </a:cubicBezTo>
                  <a:cubicBezTo>
                    <a:pt x="1350016" y="558981"/>
                    <a:pt x="1350016" y="557359"/>
                    <a:pt x="1348393" y="557359"/>
                  </a:cubicBezTo>
                  <a:cubicBezTo>
                    <a:pt x="1348393" y="557359"/>
                    <a:pt x="1348393" y="557359"/>
                    <a:pt x="1348393" y="555736"/>
                  </a:cubicBezTo>
                  <a:cubicBezTo>
                    <a:pt x="1346770" y="555736"/>
                    <a:pt x="1346770" y="554113"/>
                    <a:pt x="1346770" y="554113"/>
                  </a:cubicBezTo>
                  <a:cubicBezTo>
                    <a:pt x="1348393" y="554113"/>
                    <a:pt x="1351639" y="552490"/>
                    <a:pt x="1351639" y="552490"/>
                  </a:cubicBezTo>
                  <a:cubicBezTo>
                    <a:pt x="1351639" y="552490"/>
                    <a:pt x="1351639" y="552490"/>
                    <a:pt x="1351639" y="550867"/>
                  </a:cubicBezTo>
                  <a:cubicBezTo>
                    <a:pt x="1351639" y="550867"/>
                    <a:pt x="1351639" y="547621"/>
                    <a:pt x="1351639" y="547621"/>
                  </a:cubicBezTo>
                  <a:cubicBezTo>
                    <a:pt x="1351639" y="547621"/>
                    <a:pt x="1348393" y="547621"/>
                    <a:pt x="1348393" y="547621"/>
                  </a:cubicBezTo>
                  <a:cubicBezTo>
                    <a:pt x="1348393" y="547621"/>
                    <a:pt x="1348393" y="547621"/>
                    <a:pt x="1348393" y="544376"/>
                  </a:cubicBezTo>
                  <a:cubicBezTo>
                    <a:pt x="1348393" y="544376"/>
                    <a:pt x="1348393" y="544376"/>
                    <a:pt x="1350016" y="541130"/>
                  </a:cubicBezTo>
                  <a:cubicBezTo>
                    <a:pt x="1350016" y="541130"/>
                    <a:pt x="1350016" y="541130"/>
                    <a:pt x="1351639" y="542753"/>
                  </a:cubicBezTo>
                  <a:cubicBezTo>
                    <a:pt x="1351639" y="542753"/>
                    <a:pt x="1351639" y="542753"/>
                    <a:pt x="1353262" y="542753"/>
                  </a:cubicBezTo>
                  <a:cubicBezTo>
                    <a:pt x="1354885" y="542753"/>
                    <a:pt x="1354885" y="544376"/>
                    <a:pt x="1356508" y="544376"/>
                  </a:cubicBezTo>
                  <a:cubicBezTo>
                    <a:pt x="1356508" y="544376"/>
                    <a:pt x="1358131" y="544376"/>
                    <a:pt x="1358131" y="544376"/>
                  </a:cubicBezTo>
                  <a:cubicBezTo>
                    <a:pt x="1358131" y="545999"/>
                    <a:pt x="1361378" y="545999"/>
                    <a:pt x="1361378" y="545999"/>
                  </a:cubicBezTo>
                  <a:cubicBezTo>
                    <a:pt x="1361378" y="545999"/>
                    <a:pt x="1361378" y="545999"/>
                    <a:pt x="1363001" y="537884"/>
                  </a:cubicBezTo>
                  <a:cubicBezTo>
                    <a:pt x="1363001" y="537884"/>
                    <a:pt x="1363001" y="537884"/>
                    <a:pt x="1358131" y="539507"/>
                  </a:cubicBezTo>
                  <a:cubicBezTo>
                    <a:pt x="1358131" y="539507"/>
                    <a:pt x="1358131" y="536262"/>
                    <a:pt x="1358131" y="536262"/>
                  </a:cubicBezTo>
                  <a:cubicBezTo>
                    <a:pt x="1356508" y="536262"/>
                    <a:pt x="1356508" y="533016"/>
                    <a:pt x="1354885" y="533016"/>
                  </a:cubicBezTo>
                  <a:cubicBezTo>
                    <a:pt x="1353262" y="534639"/>
                    <a:pt x="1353262" y="533016"/>
                    <a:pt x="1353262" y="533016"/>
                  </a:cubicBezTo>
                  <a:cubicBezTo>
                    <a:pt x="1353262" y="533016"/>
                    <a:pt x="1353262" y="531393"/>
                    <a:pt x="1353262" y="531393"/>
                  </a:cubicBezTo>
                  <a:cubicBezTo>
                    <a:pt x="1353262" y="529770"/>
                    <a:pt x="1353262" y="529770"/>
                    <a:pt x="1354885" y="528147"/>
                  </a:cubicBezTo>
                  <a:cubicBezTo>
                    <a:pt x="1356508" y="528147"/>
                    <a:pt x="1358131" y="526524"/>
                    <a:pt x="1358131" y="526524"/>
                  </a:cubicBezTo>
                  <a:cubicBezTo>
                    <a:pt x="1358131" y="526524"/>
                    <a:pt x="1358131" y="526524"/>
                    <a:pt x="1361378" y="524902"/>
                  </a:cubicBezTo>
                  <a:cubicBezTo>
                    <a:pt x="1361378" y="524902"/>
                    <a:pt x="1361378" y="524902"/>
                    <a:pt x="1361378" y="523279"/>
                  </a:cubicBezTo>
                  <a:cubicBezTo>
                    <a:pt x="1361378" y="523279"/>
                    <a:pt x="1361378" y="523279"/>
                    <a:pt x="1359754" y="520033"/>
                  </a:cubicBezTo>
                  <a:cubicBezTo>
                    <a:pt x="1359754" y="520033"/>
                    <a:pt x="1359754" y="520033"/>
                    <a:pt x="1361378" y="518410"/>
                  </a:cubicBezTo>
                  <a:cubicBezTo>
                    <a:pt x="1361378" y="518410"/>
                    <a:pt x="1361378" y="518410"/>
                    <a:pt x="1363001" y="518410"/>
                  </a:cubicBezTo>
                  <a:cubicBezTo>
                    <a:pt x="1364624" y="516787"/>
                    <a:pt x="1364624" y="515164"/>
                    <a:pt x="1364624" y="515164"/>
                  </a:cubicBezTo>
                  <a:cubicBezTo>
                    <a:pt x="1364624" y="515164"/>
                    <a:pt x="1364624" y="515164"/>
                    <a:pt x="1363001" y="513542"/>
                  </a:cubicBezTo>
                  <a:cubicBezTo>
                    <a:pt x="1363001" y="513542"/>
                    <a:pt x="1363001" y="513542"/>
                    <a:pt x="1363001" y="511919"/>
                  </a:cubicBezTo>
                  <a:cubicBezTo>
                    <a:pt x="1363001" y="511919"/>
                    <a:pt x="1364624" y="510296"/>
                    <a:pt x="1363001" y="510296"/>
                  </a:cubicBezTo>
                  <a:cubicBezTo>
                    <a:pt x="1363001" y="510296"/>
                    <a:pt x="1361378" y="508673"/>
                    <a:pt x="1359754" y="508673"/>
                  </a:cubicBezTo>
                  <a:cubicBezTo>
                    <a:pt x="1359754" y="508673"/>
                    <a:pt x="1354885" y="510296"/>
                    <a:pt x="1354885" y="510296"/>
                  </a:cubicBezTo>
                  <a:cubicBezTo>
                    <a:pt x="1354885" y="510296"/>
                    <a:pt x="1354885" y="510296"/>
                    <a:pt x="1351639" y="510296"/>
                  </a:cubicBezTo>
                  <a:cubicBezTo>
                    <a:pt x="1351639" y="510296"/>
                    <a:pt x="1351639" y="510296"/>
                    <a:pt x="1348393" y="510296"/>
                  </a:cubicBezTo>
                  <a:cubicBezTo>
                    <a:pt x="1348393" y="510296"/>
                    <a:pt x="1348393" y="510296"/>
                    <a:pt x="1346770" y="508673"/>
                  </a:cubicBezTo>
                  <a:cubicBezTo>
                    <a:pt x="1346770" y="508673"/>
                    <a:pt x="1346770" y="508673"/>
                    <a:pt x="1343524" y="508673"/>
                  </a:cubicBezTo>
                  <a:cubicBezTo>
                    <a:pt x="1343524" y="510296"/>
                    <a:pt x="1341900" y="510296"/>
                    <a:pt x="1341900" y="510296"/>
                  </a:cubicBezTo>
                  <a:cubicBezTo>
                    <a:pt x="1341900" y="510296"/>
                    <a:pt x="1341900" y="510296"/>
                    <a:pt x="1338654" y="511919"/>
                  </a:cubicBezTo>
                  <a:cubicBezTo>
                    <a:pt x="1338654" y="511919"/>
                    <a:pt x="1338654" y="511919"/>
                    <a:pt x="1337031" y="510296"/>
                  </a:cubicBezTo>
                  <a:cubicBezTo>
                    <a:pt x="1337031" y="510296"/>
                    <a:pt x="1337031" y="510296"/>
                    <a:pt x="1332162" y="510296"/>
                  </a:cubicBezTo>
                  <a:cubicBezTo>
                    <a:pt x="1332162" y="510296"/>
                    <a:pt x="1332162" y="510296"/>
                    <a:pt x="1328916" y="510296"/>
                  </a:cubicBezTo>
                  <a:cubicBezTo>
                    <a:pt x="1327292" y="510296"/>
                    <a:pt x="1325669" y="508673"/>
                    <a:pt x="1324046" y="508673"/>
                  </a:cubicBezTo>
                  <a:cubicBezTo>
                    <a:pt x="1324046" y="508673"/>
                    <a:pt x="1324046" y="508673"/>
                    <a:pt x="1322423" y="507050"/>
                  </a:cubicBezTo>
                  <a:cubicBezTo>
                    <a:pt x="1322423" y="507050"/>
                    <a:pt x="1322423" y="507050"/>
                    <a:pt x="1319177" y="503804"/>
                  </a:cubicBezTo>
                  <a:cubicBezTo>
                    <a:pt x="1319177" y="503804"/>
                    <a:pt x="1319177" y="502182"/>
                    <a:pt x="1319177" y="502182"/>
                  </a:cubicBezTo>
                  <a:cubicBezTo>
                    <a:pt x="1319177" y="502182"/>
                    <a:pt x="1317554" y="500559"/>
                    <a:pt x="1317554" y="500559"/>
                  </a:cubicBezTo>
                  <a:cubicBezTo>
                    <a:pt x="1315930" y="500559"/>
                    <a:pt x="1311061" y="500559"/>
                    <a:pt x="1311061" y="500559"/>
                  </a:cubicBezTo>
                  <a:cubicBezTo>
                    <a:pt x="1311061" y="500559"/>
                    <a:pt x="1311061" y="500559"/>
                    <a:pt x="1306192" y="498936"/>
                  </a:cubicBezTo>
                  <a:cubicBezTo>
                    <a:pt x="1306192" y="498936"/>
                    <a:pt x="1306192" y="498936"/>
                    <a:pt x="1302946" y="498936"/>
                  </a:cubicBezTo>
                  <a:cubicBezTo>
                    <a:pt x="1302946" y="498936"/>
                    <a:pt x="1302946" y="498936"/>
                    <a:pt x="1301323" y="498936"/>
                  </a:cubicBezTo>
                  <a:cubicBezTo>
                    <a:pt x="1299700" y="498936"/>
                    <a:pt x="1299700" y="498936"/>
                    <a:pt x="1298076" y="498936"/>
                  </a:cubicBezTo>
                  <a:cubicBezTo>
                    <a:pt x="1296453" y="498936"/>
                    <a:pt x="1296453" y="497313"/>
                    <a:pt x="1296453" y="497313"/>
                  </a:cubicBezTo>
                  <a:cubicBezTo>
                    <a:pt x="1294830" y="497313"/>
                    <a:pt x="1293207" y="497313"/>
                    <a:pt x="1293207" y="495690"/>
                  </a:cubicBezTo>
                  <a:cubicBezTo>
                    <a:pt x="1293207" y="495690"/>
                    <a:pt x="1293207" y="495690"/>
                    <a:pt x="1289961" y="494067"/>
                  </a:cubicBezTo>
                  <a:cubicBezTo>
                    <a:pt x="1289961" y="494067"/>
                    <a:pt x="1288338" y="492445"/>
                    <a:pt x="1288338" y="490822"/>
                  </a:cubicBezTo>
                  <a:cubicBezTo>
                    <a:pt x="1288338" y="490822"/>
                    <a:pt x="1288338" y="489199"/>
                    <a:pt x="1288338" y="489199"/>
                  </a:cubicBezTo>
                  <a:cubicBezTo>
                    <a:pt x="1288338" y="489199"/>
                    <a:pt x="1286715" y="487576"/>
                    <a:pt x="1288338" y="487576"/>
                  </a:cubicBezTo>
                  <a:cubicBezTo>
                    <a:pt x="1289961" y="485953"/>
                    <a:pt x="1289961" y="485953"/>
                    <a:pt x="1291584" y="485953"/>
                  </a:cubicBezTo>
                  <a:cubicBezTo>
                    <a:pt x="1291584" y="485953"/>
                    <a:pt x="1294830" y="485953"/>
                    <a:pt x="1296453" y="485953"/>
                  </a:cubicBezTo>
                  <a:cubicBezTo>
                    <a:pt x="1298076" y="485953"/>
                    <a:pt x="1302946" y="485953"/>
                    <a:pt x="1302946" y="485953"/>
                  </a:cubicBezTo>
                  <a:cubicBezTo>
                    <a:pt x="1304569" y="485953"/>
                    <a:pt x="1306192" y="484330"/>
                    <a:pt x="1306192" y="485953"/>
                  </a:cubicBezTo>
                  <a:cubicBezTo>
                    <a:pt x="1307815" y="485953"/>
                    <a:pt x="1307815" y="484330"/>
                    <a:pt x="1309438" y="484330"/>
                  </a:cubicBezTo>
                  <a:cubicBezTo>
                    <a:pt x="1311061" y="485953"/>
                    <a:pt x="1312684" y="485953"/>
                    <a:pt x="1314307" y="487576"/>
                  </a:cubicBezTo>
                  <a:cubicBezTo>
                    <a:pt x="1315930" y="487576"/>
                    <a:pt x="1317554" y="485953"/>
                    <a:pt x="1317554" y="487576"/>
                  </a:cubicBezTo>
                  <a:cubicBezTo>
                    <a:pt x="1317554" y="487576"/>
                    <a:pt x="1317554" y="487576"/>
                    <a:pt x="1320800" y="489199"/>
                  </a:cubicBezTo>
                  <a:cubicBezTo>
                    <a:pt x="1320800" y="489199"/>
                    <a:pt x="1322423" y="489199"/>
                    <a:pt x="1324046" y="489199"/>
                  </a:cubicBezTo>
                  <a:cubicBezTo>
                    <a:pt x="1324046" y="490822"/>
                    <a:pt x="1327292" y="490822"/>
                    <a:pt x="1327292" y="490822"/>
                  </a:cubicBezTo>
                  <a:cubicBezTo>
                    <a:pt x="1327292" y="492445"/>
                    <a:pt x="1332162" y="494067"/>
                    <a:pt x="1332162" y="494067"/>
                  </a:cubicBezTo>
                  <a:cubicBezTo>
                    <a:pt x="1332162" y="494067"/>
                    <a:pt x="1332162" y="494067"/>
                    <a:pt x="1335408" y="494067"/>
                  </a:cubicBezTo>
                  <a:cubicBezTo>
                    <a:pt x="1335408" y="494067"/>
                    <a:pt x="1335408" y="494067"/>
                    <a:pt x="1337031" y="497313"/>
                  </a:cubicBezTo>
                  <a:cubicBezTo>
                    <a:pt x="1338654" y="497313"/>
                    <a:pt x="1340277" y="497313"/>
                    <a:pt x="1341900" y="497313"/>
                  </a:cubicBezTo>
                  <a:cubicBezTo>
                    <a:pt x="1341900" y="497313"/>
                    <a:pt x="1343524" y="497313"/>
                    <a:pt x="1343524" y="497313"/>
                  </a:cubicBezTo>
                  <a:cubicBezTo>
                    <a:pt x="1343524" y="497313"/>
                    <a:pt x="1343524" y="497313"/>
                    <a:pt x="1345147" y="498936"/>
                  </a:cubicBezTo>
                  <a:cubicBezTo>
                    <a:pt x="1345147" y="498936"/>
                    <a:pt x="1345147" y="498936"/>
                    <a:pt x="1346770" y="498936"/>
                  </a:cubicBezTo>
                  <a:cubicBezTo>
                    <a:pt x="1346770" y="498936"/>
                    <a:pt x="1346770" y="498936"/>
                    <a:pt x="1350016" y="498936"/>
                  </a:cubicBezTo>
                  <a:cubicBezTo>
                    <a:pt x="1350016" y="498936"/>
                    <a:pt x="1350016" y="498936"/>
                    <a:pt x="1351639" y="498936"/>
                  </a:cubicBezTo>
                  <a:cubicBezTo>
                    <a:pt x="1351639" y="498936"/>
                    <a:pt x="1351639" y="498936"/>
                    <a:pt x="1354885" y="497313"/>
                  </a:cubicBezTo>
                  <a:cubicBezTo>
                    <a:pt x="1354885" y="497313"/>
                    <a:pt x="1354885" y="497313"/>
                    <a:pt x="1353262" y="495690"/>
                  </a:cubicBezTo>
                  <a:cubicBezTo>
                    <a:pt x="1353262" y="495690"/>
                    <a:pt x="1353262" y="495690"/>
                    <a:pt x="1351639" y="492445"/>
                  </a:cubicBezTo>
                  <a:cubicBezTo>
                    <a:pt x="1351639" y="492445"/>
                    <a:pt x="1351639" y="492445"/>
                    <a:pt x="1350016" y="490822"/>
                  </a:cubicBezTo>
                  <a:cubicBezTo>
                    <a:pt x="1350016" y="490822"/>
                    <a:pt x="1350016" y="490822"/>
                    <a:pt x="1351639" y="487576"/>
                  </a:cubicBezTo>
                  <a:cubicBezTo>
                    <a:pt x="1351639" y="487576"/>
                    <a:pt x="1351639" y="487576"/>
                    <a:pt x="1351639" y="485953"/>
                  </a:cubicBezTo>
                  <a:cubicBezTo>
                    <a:pt x="1351639" y="485953"/>
                    <a:pt x="1351639" y="485953"/>
                    <a:pt x="1348393" y="484330"/>
                  </a:cubicBezTo>
                  <a:cubicBezTo>
                    <a:pt x="1348393" y="484330"/>
                    <a:pt x="1348393" y="482707"/>
                    <a:pt x="1346770" y="482707"/>
                  </a:cubicBezTo>
                  <a:cubicBezTo>
                    <a:pt x="1346770" y="482707"/>
                    <a:pt x="1345147" y="479462"/>
                    <a:pt x="1345147" y="479462"/>
                  </a:cubicBezTo>
                  <a:cubicBezTo>
                    <a:pt x="1345147" y="479462"/>
                    <a:pt x="1345147" y="479462"/>
                    <a:pt x="1343524" y="477839"/>
                  </a:cubicBezTo>
                  <a:cubicBezTo>
                    <a:pt x="1343524" y="477839"/>
                    <a:pt x="1343524" y="477839"/>
                    <a:pt x="1340277" y="474593"/>
                  </a:cubicBezTo>
                  <a:cubicBezTo>
                    <a:pt x="1338654" y="474593"/>
                    <a:pt x="1337031" y="474593"/>
                    <a:pt x="1335408" y="474593"/>
                  </a:cubicBezTo>
                  <a:cubicBezTo>
                    <a:pt x="1335408" y="474593"/>
                    <a:pt x="1333785" y="474593"/>
                    <a:pt x="1333785" y="474593"/>
                  </a:cubicBezTo>
                  <a:cubicBezTo>
                    <a:pt x="1333785" y="474593"/>
                    <a:pt x="1333785" y="474593"/>
                    <a:pt x="1333785" y="472970"/>
                  </a:cubicBezTo>
                  <a:cubicBezTo>
                    <a:pt x="1333785" y="472970"/>
                    <a:pt x="1333785" y="471347"/>
                    <a:pt x="1335408" y="471347"/>
                  </a:cubicBezTo>
                  <a:cubicBezTo>
                    <a:pt x="1335408" y="469724"/>
                    <a:pt x="1338654" y="468102"/>
                    <a:pt x="1338654" y="468102"/>
                  </a:cubicBezTo>
                  <a:cubicBezTo>
                    <a:pt x="1338654" y="468102"/>
                    <a:pt x="1338654" y="468102"/>
                    <a:pt x="1338654" y="466479"/>
                  </a:cubicBezTo>
                  <a:cubicBezTo>
                    <a:pt x="1338654" y="466479"/>
                    <a:pt x="1338654" y="466479"/>
                    <a:pt x="1340277" y="463233"/>
                  </a:cubicBezTo>
                  <a:cubicBezTo>
                    <a:pt x="1340277" y="463233"/>
                    <a:pt x="1340277" y="463233"/>
                    <a:pt x="1341900" y="463233"/>
                  </a:cubicBezTo>
                  <a:cubicBezTo>
                    <a:pt x="1341900" y="463233"/>
                    <a:pt x="1341900" y="459987"/>
                    <a:pt x="1338654" y="459987"/>
                  </a:cubicBezTo>
                  <a:cubicBezTo>
                    <a:pt x="1337031" y="461610"/>
                    <a:pt x="1335408" y="461610"/>
                    <a:pt x="1333785" y="461610"/>
                  </a:cubicBezTo>
                  <a:cubicBezTo>
                    <a:pt x="1333785" y="461610"/>
                    <a:pt x="1332162" y="461610"/>
                    <a:pt x="1332162" y="463233"/>
                  </a:cubicBezTo>
                  <a:cubicBezTo>
                    <a:pt x="1330539" y="464856"/>
                    <a:pt x="1332162" y="463233"/>
                    <a:pt x="1330539" y="463233"/>
                  </a:cubicBezTo>
                  <a:cubicBezTo>
                    <a:pt x="1328916" y="464856"/>
                    <a:pt x="1328916" y="463233"/>
                    <a:pt x="1328916" y="463233"/>
                  </a:cubicBezTo>
                  <a:cubicBezTo>
                    <a:pt x="1328916" y="463233"/>
                    <a:pt x="1328916" y="463233"/>
                    <a:pt x="1325669" y="461610"/>
                  </a:cubicBezTo>
                  <a:cubicBezTo>
                    <a:pt x="1325669" y="461610"/>
                    <a:pt x="1325669" y="461610"/>
                    <a:pt x="1325669" y="459987"/>
                  </a:cubicBezTo>
                  <a:cubicBezTo>
                    <a:pt x="1325669" y="459987"/>
                    <a:pt x="1327292" y="456742"/>
                    <a:pt x="1325669" y="458365"/>
                  </a:cubicBezTo>
                  <a:cubicBezTo>
                    <a:pt x="1324046" y="458365"/>
                    <a:pt x="1320800" y="458365"/>
                    <a:pt x="1320800" y="458365"/>
                  </a:cubicBezTo>
                  <a:cubicBezTo>
                    <a:pt x="1320800" y="458365"/>
                    <a:pt x="1320800" y="458365"/>
                    <a:pt x="1319177" y="456742"/>
                  </a:cubicBezTo>
                  <a:cubicBezTo>
                    <a:pt x="1319177" y="456742"/>
                    <a:pt x="1319177" y="455119"/>
                    <a:pt x="1317554" y="456742"/>
                  </a:cubicBezTo>
                  <a:cubicBezTo>
                    <a:pt x="1315930" y="456742"/>
                    <a:pt x="1315930" y="456742"/>
                    <a:pt x="1315930" y="456742"/>
                  </a:cubicBezTo>
                  <a:cubicBezTo>
                    <a:pt x="1315930" y="458365"/>
                    <a:pt x="1312684" y="456742"/>
                    <a:pt x="1312684" y="456742"/>
                  </a:cubicBezTo>
                  <a:cubicBezTo>
                    <a:pt x="1312684" y="456742"/>
                    <a:pt x="1312684" y="456742"/>
                    <a:pt x="1312684" y="455119"/>
                  </a:cubicBezTo>
                  <a:cubicBezTo>
                    <a:pt x="1312684" y="455119"/>
                    <a:pt x="1312684" y="455119"/>
                    <a:pt x="1312684" y="453496"/>
                  </a:cubicBezTo>
                  <a:cubicBezTo>
                    <a:pt x="1312684" y="451873"/>
                    <a:pt x="1314307" y="451873"/>
                    <a:pt x="1314307" y="450250"/>
                  </a:cubicBezTo>
                  <a:cubicBezTo>
                    <a:pt x="1315930" y="450250"/>
                    <a:pt x="1315930" y="448627"/>
                    <a:pt x="1314307" y="448627"/>
                  </a:cubicBezTo>
                  <a:cubicBezTo>
                    <a:pt x="1314307" y="448627"/>
                    <a:pt x="1312684" y="447005"/>
                    <a:pt x="1312684" y="448627"/>
                  </a:cubicBezTo>
                  <a:cubicBezTo>
                    <a:pt x="1312684" y="448627"/>
                    <a:pt x="1309438" y="451873"/>
                    <a:pt x="1309438" y="450250"/>
                  </a:cubicBezTo>
                  <a:cubicBezTo>
                    <a:pt x="1309438" y="450250"/>
                    <a:pt x="1309438" y="450250"/>
                    <a:pt x="1306192" y="448627"/>
                  </a:cubicBezTo>
                  <a:cubicBezTo>
                    <a:pt x="1306192" y="448627"/>
                    <a:pt x="1306192" y="445382"/>
                    <a:pt x="1304569" y="445382"/>
                  </a:cubicBezTo>
                  <a:cubicBezTo>
                    <a:pt x="1304569" y="445382"/>
                    <a:pt x="1302946" y="445382"/>
                    <a:pt x="1301323" y="443759"/>
                  </a:cubicBezTo>
                  <a:cubicBezTo>
                    <a:pt x="1299700" y="442136"/>
                    <a:pt x="1299700" y="438890"/>
                    <a:pt x="1299700" y="437267"/>
                  </a:cubicBezTo>
                  <a:cubicBezTo>
                    <a:pt x="1299700" y="437267"/>
                    <a:pt x="1301323" y="434022"/>
                    <a:pt x="1299700" y="434022"/>
                  </a:cubicBezTo>
                  <a:cubicBezTo>
                    <a:pt x="1298076" y="435645"/>
                    <a:pt x="1298076" y="437267"/>
                    <a:pt x="1298076" y="437267"/>
                  </a:cubicBezTo>
                  <a:cubicBezTo>
                    <a:pt x="1298076" y="438890"/>
                    <a:pt x="1298076" y="438890"/>
                    <a:pt x="1299700" y="440513"/>
                  </a:cubicBezTo>
                  <a:cubicBezTo>
                    <a:pt x="1299700" y="442136"/>
                    <a:pt x="1299700" y="442136"/>
                    <a:pt x="1301323" y="443759"/>
                  </a:cubicBezTo>
                  <a:cubicBezTo>
                    <a:pt x="1301323" y="443759"/>
                    <a:pt x="1302946" y="447005"/>
                    <a:pt x="1302946" y="447005"/>
                  </a:cubicBezTo>
                  <a:cubicBezTo>
                    <a:pt x="1302946" y="447005"/>
                    <a:pt x="1302946" y="447005"/>
                    <a:pt x="1304569" y="451873"/>
                  </a:cubicBezTo>
                  <a:cubicBezTo>
                    <a:pt x="1304569" y="451873"/>
                    <a:pt x="1304569" y="451873"/>
                    <a:pt x="1302946" y="453496"/>
                  </a:cubicBezTo>
                  <a:cubicBezTo>
                    <a:pt x="1302946" y="453496"/>
                    <a:pt x="1302946" y="453496"/>
                    <a:pt x="1299700" y="455119"/>
                  </a:cubicBezTo>
                  <a:cubicBezTo>
                    <a:pt x="1298076" y="456742"/>
                    <a:pt x="1298076" y="456742"/>
                    <a:pt x="1298076" y="459987"/>
                  </a:cubicBezTo>
                  <a:cubicBezTo>
                    <a:pt x="1296453" y="461610"/>
                    <a:pt x="1296453" y="463233"/>
                    <a:pt x="1294830" y="463233"/>
                  </a:cubicBezTo>
                  <a:cubicBezTo>
                    <a:pt x="1294830" y="464856"/>
                    <a:pt x="1293207" y="464856"/>
                    <a:pt x="1291584" y="464856"/>
                  </a:cubicBezTo>
                  <a:cubicBezTo>
                    <a:pt x="1291584" y="466479"/>
                    <a:pt x="1281846" y="464856"/>
                    <a:pt x="1281846" y="464856"/>
                  </a:cubicBezTo>
                  <a:cubicBezTo>
                    <a:pt x="1281846" y="464856"/>
                    <a:pt x="1281846" y="464856"/>
                    <a:pt x="1280222" y="463233"/>
                  </a:cubicBezTo>
                  <a:cubicBezTo>
                    <a:pt x="1280222" y="463233"/>
                    <a:pt x="1276976" y="463233"/>
                    <a:pt x="1276976" y="463233"/>
                  </a:cubicBezTo>
                  <a:cubicBezTo>
                    <a:pt x="1275353" y="463233"/>
                    <a:pt x="1272107" y="464856"/>
                    <a:pt x="1272107" y="464856"/>
                  </a:cubicBezTo>
                  <a:cubicBezTo>
                    <a:pt x="1270484" y="464856"/>
                    <a:pt x="1268861" y="463233"/>
                    <a:pt x="1268861" y="463233"/>
                  </a:cubicBezTo>
                  <a:cubicBezTo>
                    <a:pt x="1267238" y="463233"/>
                    <a:pt x="1267238" y="459987"/>
                    <a:pt x="1265615" y="459987"/>
                  </a:cubicBezTo>
                  <a:cubicBezTo>
                    <a:pt x="1263991" y="458365"/>
                    <a:pt x="1265615" y="456742"/>
                    <a:pt x="1265615" y="456742"/>
                  </a:cubicBezTo>
                  <a:cubicBezTo>
                    <a:pt x="1265615" y="456742"/>
                    <a:pt x="1265615" y="455119"/>
                    <a:pt x="1267238" y="455119"/>
                  </a:cubicBezTo>
                  <a:cubicBezTo>
                    <a:pt x="1267238" y="455119"/>
                    <a:pt x="1270484" y="455119"/>
                    <a:pt x="1270484" y="455119"/>
                  </a:cubicBezTo>
                  <a:cubicBezTo>
                    <a:pt x="1270484" y="455119"/>
                    <a:pt x="1270484" y="455119"/>
                    <a:pt x="1272107" y="453496"/>
                  </a:cubicBezTo>
                  <a:cubicBezTo>
                    <a:pt x="1272107" y="453496"/>
                    <a:pt x="1272107" y="453496"/>
                    <a:pt x="1275353" y="453496"/>
                  </a:cubicBezTo>
                  <a:cubicBezTo>
                    <a:pt x="1275353" y="453496"/>
                    <a:pt x="1275353" y="453496"/>
                    <a:pt x="1280222" y="450250"/>
                  </a:cubicBezTo>
                  <a:cubicBezTo>
                    <a:pt x="1280222" y="450250"/>
                    <a:pt x="1280222" y="450250"/>
                    <a:pt x="1281846" y="448627"/>
                  </a:cubicBezTo>
                  <a:cubicBezTo>
                    <a:pt x="1281846" y="448627"/>
                    <a:pt x="1281846" y="448627"/>
                    <a:pt x="1283469" y="447005"/>
                  </a:cubicBezTo>
                  <a:cubicBezTo>
                    <a:pt x="1283469" y="447005"/>
                    <a:pt x="1283469" y="447005"/>
                    <a:pt x="1285092" y="445382"/>
                  </a:cubicBezTo>
                  <a:cubicBezTo>
                    <a:pt x="1285092" y="445382"/>
                    <a:pt x="1285092" y="445382"/>
                    <a:pt x="1285092" y="443759"/>
                  </a:cubicBezTo>
                  <a:cubicBezTo>
                    <a:pt x="1285092" y="443759"/>
                    <a:pt x="1283469" y="443759"/>
                    <a:pt x="1283469" y="443759"/>
                  </a:cubicBezTo>
                  <a:cubicBezTo>
                    <a:pt x="1281846" y="445382"/>
                    <a:pt x="1281846" y="445382"/>
                    <a:pt x="1278599" y="447005"/>
                  </a:cubicBezTo>
                  <a:cubicBezTo>
                    <a:pt x="1276976" y="450250"/>
                    <a:pt x="1276976" y="450250"/>
                    <a:pt x="1276976" y="450250"/>
                  </a:cubicBezTo>
                  <a:cubicBezTo>
                    <a:pt x="1275353" y="450250"/>
                    <a:pt x="1275353" y="448627"/>
                    <a:pt x="1273730" y="448627"/>
                  </a:cubicBezTo>
                  <a:cubicBezTo>
                    <a:pt x="1273730" y="448627"/>
                    <a:pt x="1272107" y="448627"/>
                    <a:pt x="1272107" y="448627"/>
                  </a:cubicBezTo>
                  <a:cubicBezTo>
                    <a:pt x="1272107" y="448627"/>
                    <a:pt x="1272107" y="448627"/>
                    <a:pt x="1275353" y="447005"/>
                  </a:cubicBezTo>
                  <a:cubicBezTo>
                    <a:pt x="1276976" y="445382"/>
                    <a:pt x="1278599" y="443759"/>
                    <a:pt x="1278599" y="442136"/>
                  </a:cubicBezTo>
                  <a:cubicBezTo>
                    <a:pt x="1278599" y="442136"/>
                    <a:pt x="1278599" y="442136"/>
                    <a:pt x="1280222" y="440513"/>
                  </a:cubicBezTo>
                  <a:cubicBezTo>
                    <a:pt x="1280222" y="440513"/>
                    <a:pt x="1280222" y="440513"/>
                    <a:pt x="1281846" y="438890"/>
                  </a:cubicBezTo>
                  <a:cubicBezTo>
                    <a:pt x="1281846" y="437267"/>
                    <a:pt x="1281846" y="437267"/>
                    <a:pt x="1283469" y="435645"/>
                  </a:cubicBezTo>
                  <a:cubicBezTo>
                    <a:pt x="1283469" y="435645"/>
                    <a:pt x="1283469" y="434022"/>
                    <a:pt x="1285092" y="432399"/>
                  </a:cubicBezTo>
                  <a:cubicBezTo>
                    <a:pt x="1286715" y="430776"/>
                    <a:pt x="1288338" y="432399"/>
                    <a:pt x="1288338" y="432399"/>
                  </a:cubicBezTo>
                  <a:cubicBezTo>
                    <a:pt x="1288338" y="432399"/>
                    <a:pt x="1291584" y="429153"/>
                    <a:pt x="1288338" y="429153"/>
                  </a:cubicBezTo>
                  <a:cubicBezTo>
                    <a:pt x="1285092" y="429153"/>
                    <a:pt x="1285092" y="427530"/>
                    <a:pt x="1283469" y="427530"/>
                  </a:cubicBezTo>
                  <a:cubicBezTo>
                    <a:pt x="1283469" y="425908"/>
                    <a:pt x="1281846" y="425908"/>
                    <a:pt x="1281846" y="424285"/>
                  </a:cubicBezTo>
                  <a:cubicBezTo>
                    <a:pt x="1281846" y="424285"/>
                    <a:pt x="1283469" y="422662"/>
                    <a:pt x="1283469" y="421039"/>
                  </a:cubicBezTo>
                  <a:cubicBezTo>
                    <a:pt x="1283469" y="421039"/>
                    <a:pt x="1283469" y="417793"/>
                    <a:pt x="1283469" y="417793"/>
                  </a:cubicBezTo>
                  <a:cubicBezTo>
                    <a:pt x="1283469" y="417793"/>
                    <a:pt x="1283469" y="417793"/>
                    <a:pt x="1283469" y="414548"/>
                  </a:cubicBezTo>
                  <a:cubicBezTo>
                    <a:pt x="1283469" y="414548"/>
                    <a:pt x="1281846" y="412925"/>
                    <a:pt x="1280222" y="412925"/>
                  </a:cubicBezTo>
                  <a:cubicBezTo>
                    <a:pt x="1278599" y="412925"/>
                    <a:pt x="1278599" y="412925"/>
                    <a:pt x="1278599" y="412925"/>
                  </a:cubicBezTo>
                  <a:cubicBezTo>
                    <a:pt x="1276976" y="412925"/>
                    <a:pt x="1276976" y="412925"/>
                    <a:pt x="1275353" y="412925"/>
                  </a:cubicBezTo>
                  <a:cubicBezTo>
                    <a:pt x="1273730" y="412925"/>
                    <a:pt x="1272107" y="411302"/>
                    <a:pt x="1272107" y="411302"/>
                  </a:cubicBezTo>
                  <a:cubicBezTo>
                    <a:pt x="1272107" y="411302"/>
                    <a:pt x="1272107" y="411302"/>
                    <a:pt x="1270484" y="412925"/>
                  </a:cubicBezTo>
                  <a:cubicBezTo>
                    <a:pt x="1270484" y="412925"/>
                    <a:pt x="1270484" y="406433"/>
                    <a:pt x="1272107" y="404810"/>
                  </a:cubicBezTo>
                  <a:cubicBezTo>
                    <a:pt x="1273730" y="403188"/>
                    <a:pt x="1273730" y="403188"/>
                    <a:pt x="1273730" y="401565"/>
                  </a:cubicBezTo>
                  <a:cubicBezTo>
                    <a:pt x="1273730" y="401565"/>
                    <a:pt x="1273730" y="401565"/>
                    <a:pt x="1273730" y="398319"/>
                  </a:cubicBezTo>
                  <a:cubicBezTo>
                    <a:pt x="1272107" y="398319"/>
                    <a:pt x="1272107" y="396696"/>
                    <a:pt x="1270484" y="396696"/>
                  </a:cubicBezTo>
                  <a:cubicBezTo>
                    <a:pt x="1270484" y="396696"/>
                    <a:pt x="1267238" y="395073"/>
                    <a:pt x="1267238" y="395073"/>
                  </a:cubicBezTo>
                  <a:cubicBezTo>
                    <a:pt x="1267238" y="395073"/>
                    <a:pt x="1265615" y="393451"/>
                    <a:pt x="1265615" y="393451"/>
                  </a:cubicBezTo>
                  <a:cubicBezTo>
                    <a:pt x="1265615" y="393451"/>
                    <a:pt x="1265615" y="393451"/>
                    <a:pt x="1265615" y="390205"/>
                  </a:cubicBezTo>
                  <a:cubicBezTo>
                    <a:pt x="1265615" y="390205"/>
                    <a:pt x="1265615" y="390205"/>
                    <a:pt x="1263991" y="386959"/>
                  </a:cubicBezTo>
                  <a:cubicBezTo>
                    <a:pt x="1263991" y="386959"/>
                    <a:pt x="1263991" y="386959"/>
                    <a:pt x="1262368" y="383713"/>
                  </a:cubicBezTo>
                  <a:cubicBezTo>
                    <a:pt x="1262368" y="383713"/>
                    <a:pt x="1262368" y="382091"/>
                    <a:pt x="1260745" y="382091"/>
                  </a:cubicBezTo>
                  <a:cubicBezTo>
                    <a:pt x="1260745" y="380468"/>
                    <a:pt x="1259122" y="377222"/>
                    <a:pt x="1257499" y="377222"/>
                  </a:cubicBezTo>
                  <a:cubicBezTo>
                    <a:pt x="1257499" y="377222"/>
                    <a:pt x="1257499" y="373976"/>
                    <a:pt x="1255876" y="373976"/>
                  </a:cubicBezTo>
                  <a:cubicBezTo>
                    <a:pt x="1255876" y="372353"/>
                    <a:pt x="1254253" y="370731"/>
                    <a:pt x="1254253" y="370731"/>
                  </a:cubicBezTo>
                  <a:cubicBezTo>
                    <a:pt x="1254253" y="369108"/>
                    <a:pt x="1254253" y="365862"/>
                    <a:pt x="1254253" y="365862"/>
                  </a:cubicBezTo>
                  <a:cubicBezTo>
                    <a:pt x="1254253" y="365862"/>
                    <a:pt x="1254253" y="365862"/>
                    <a:pt x="1255876" y="364239"/>
                  </a:cubicBezTo>
                  <a:cubicBezTo>
                    <a:pt x="1255876" y="364239"/>
                    <a:pt x="1255876" y="364239"/>
                    <a:pt x="1252630" y="360994"/>
                  </a:cubicBezTo>
                  <a:cubicBezTo>
                    <a:pt x="1252630" y="359371"/>
                    <a:pt x="1252630" y="357748"/>
                    <a:pt x="1251007" y="357748"/>
                  </a:cubicBezTo>
                  <a:cubicBezTo>
                    <a:pt x="1249384" y="357748"/>
                    <a:pt x="1247761" y="356125"/>
                    <a:pt x="1247761" y="356125"/>
                  </a:cubicBezTo>
                  <a:cubicBezTo>
                    <a:pt x="1247761" y="356125"/>
                    <a:pt x="1247761" y="356125"/>
                    <a:pt x="1246137" y="356125"/>
                  </a:cubicBezTo>
                  <a:cubicBezTo>
                    <a:pt x="1246137" y="356125"/>
                    <a:pt x="1246137" y="356125"/>
                    <a:pt x="1244514" y="354502"/>
                  </a:cubicBezTo>
                  <a:cubicBezTo>
                    <a:pt x="1244514" y="354502"/>
                    <a:pt x="1244514" y="354502"/>
                    <a:pt x="1242891" y="351256"/>
                  </a:cubicBezTo>
                  <a:cubicBezTo>
                    <a:pt x="1241268" y="351256"/>
                    <a:pt x="1242891" y="349634"/>
                    <a:pt x="1241268" y="348011"/>
                  </a:cubicBezTo>
                  <a:cubicBezTo>
                    <a:pt x="1241268" y="348011"/>
                    <a:pt x="1241268" y="346388"/>
                    <a:pt x="1238022" y="346388"/>
                  </a:cubicBezTo>
                  <a:cubicBezTo>
                    <a:pt x="1236399" y="344765"/>
                    <a:pt x="1236399" y="344765"/>
                    <a:pt x="1234776" y="344765"/>
                  </a:cubicBezTo>
                  <a:cubicBezTo>
                    <a:pt x="1234776" y="344765"/>
                    <a:pt x="1231530" y="341519"/>
                    <a:pt x="1229906" y="341519"/>
                  </a:cubicBezTo>
                  <a:cubicBezTo>
                    <a:pt x="1228283" y="343142"/>
                    <a:pt x="1226660" y="341519"/>
                    <a:pt x="1226660" y="341519"/>
                  </a:cubicBezTo>
                  <a:cubicBezTo>
                    <a:pt x="1226660" y="341519"/>
                    <a:pt x="1223414" y="341519"/>
                    <a:pt x="1223414" y="341519"/>
                  </a:cubicBezTo>
                  <a:cubicBezTo>
                    <a:pt x="1223414" y="341519"/>
                    <a:pt x="1223414" y="341519"/>
                    <a:pt x="1220168" y="336651"/>
                  </a:cubicBezTo>
                  <a:cubicBezTo>
                    <a:pt x="1220168" y="336651"/>
                    <a:pt x="1220168" y="336651"/>
                    <a:pt x="1218545" y="333405"/>
                  </a:cubicBezTo>
                  <a:cubicBezTo>
                    <a:pt x="1218545" y="333405"/>
                    <a:pt x="1218545" y="333405"/>
                    <a:pt x="1218545" y="330159"/>
                  </a:cubicBezTo>
                  <a:cubicBezTo>
                    <a:pt x="1218545" y="330159"/>
                    <a:pt x="1218545" y="330159"/>
                    <a:pt x="1220168" y="328537"/>
                  </a:cubicBezTo>
                  <a:cubicBezTo>
                    <a:pt x="1220168" y="328537"/>
                    <a:pt x="1220168" y="328537"/>
                    <a:pt x="1220168" y="326914"/>
                  </a:cubicBezTo>
                  <a:cubicBezTo>
                    <a:pt x="1220168" y="326914"/>
                    <a:pt x="1220168" y="326914"/>
                    <a:pt x="1220168" y="325291"/>
                  </a:cubicBezTo>
                  <a:cubicBezTo>
                    <a:pt x="1220168" y="325291"/>
                    <a:pt x="1220168" y="325291"/>
                    <a:pt x="1218545" y="323668"/>
                  </a:cubicBezTo>
                  <a:cubicBezTo>
                    <a:pt x="1218545" y="323668"/>
                    <a:pt x="1216922" y="322045"/>
                    <a:pt x="1216922" y="322045"/>
                  </a:cubicBezTo>
                  <a:cubicBezTo>
                    <a:pt x="1215299" y="322045"/>
                    <a:pt x="1215299" y="318799"/>
                    <a:pt x="1215299" y="318799"/>
                  </a:cubicBezTo>
                  <a:cubicBezTo>
                    <a:pt x="1215299" y="318799"/>
                    <a:pt x="1215299" y="318799"/>
                    <a:pt x="1215299" y="317177"/>
                  </a:cubicBezTo>
                  <a:cubicBezTo>
                    <a:pt x="1215299" y="317177"/>
                    <a:pt x="1215299" y="317177"/>
                    <a:pt x="1210429" y="317177"/>
                  </a:cubicBezTo>
                  <a:cubicBezTo>
                    <a:pt x="1210429" y="317177"/>
                    <a:pt x="1210429" y="317177"/>
                    <a:pt x="1207183" y="317177"/>
                  </a:cubicBezTo>
                  <a:cubicBezTo>
                    <a:pt x="1207183" y="317177"/>
                    <a:pt x="1207183" y="317177"/>
                    <a:pt x="1202314" y="315554"/>
                  </a:cubicBezTo>
                  <a:cubicBezTo>
                    <a:pt x="1202314" y="315554"/>
                    <a:pt x="1202314" y="315554"/>
                    <a:pt x="1200691" y="313931"/>
                  </a:cubicBezTo>
                  <a:cubicBezTo>
                    <a:pt x="1200691" y="313931"/>
                    <a:pt x="1200691" y="313931"/>
                    <a:pt x="1199068" y="312308"/>
                  </a:cubicBezTo>
                  <a:cubicBezTo>
                    <a:pt x="1199068" y="312308"/>
                    <a:pt x="1199068" y="310685"/>
                    <a:pt x="1197445" y="310685"/>
                  </a:cubicBezTo>
                  <a:cubicBezTo>
                    <a:pt x="1197445" y="310685"/>
                    <a:pt x="1195822" y="307439"/>
                    <a:pt x="1194198" y="309062"/>
                  </a:cubicBezTo>
                  <a:cubicBezTo>
                    <a:pt x="1192575" y="309062"/>
                    <a:pt x="1192575" y="307439"/>
                    <a:pt x="1190952" y="307439"/>
                  </a:cubicBezTo>
                  <a:cubicBezTo>
                    <a:pt x="1189329" y="307439"/>
                    <a:pt x="1186083" y="307439"/>
                    <a:pt x="1186083" y="307439"/>
                  </a:cubicBezTo>
                  <a:cubicBezTo>
                    <a:pt x="1184460" y="309062"/>
                    <a:pt x="1182837" y="307439"/>
                    <a:pt x="1182837" y="307439"/>
                  </a:cubicBezTo>
                  <a:cubicBezTo>
                    <a:pt x="1182837" y="307439"/>
                    <a:pt x="1182837" y="307439"/>
                    <a:pt x="1181214" y="305817"/>
                  </a:cubicBezTo>
                  <a:cubicBezTo>
                    <a:pt x="1181214" y="305817"/>
                    <a:pt x="1179591" y="305817"/>
                    <a:pt x="1179591" y="305817"/>
                  </a:cubicBezTo>
                  <a:cubicBezTo>
                    <a:pt x="1177967" y="305817"/>
                    <a:pt x="1176344" y="304194"/>
                    <a:pt x="1176344" y="304194"/>
                  </a:cubicBezTo>
                  <a:cubicBezTo>
                    <a:pt x="1174721" y="304194"/>
                    <a:pt x="1174721" y="302571"/>
                    <a:pt x="1173098" y="302571"/>
                  </a:cubicBezTo>
                  <a:cubicBezTo>
                    <a:pt x="1171475" y="302571"/>
                    <a:pt x="1171475" y="302571"/>
                    <a:pt x="1169852" y="302571"/>
                  </a:cubicBezTo>
                  <a:cubicBezTo>
                    <a:pt x="1166606" y="300948"/>
                    <a:pt x="1161737" y="302571"/>
                    <a:pt x="1161737" y="302571"/>
                  </a:cubicBezTo>
                  <a:cubicBezTo>
                    <a:pt x="1161737" y="302571"/>
                    <a:pt x="1160113" y="300948"/>
                    <a:pt x="1160113" y="300948"/>
                  </a:cubicBezTo>
                  <a:cubicBezTo>
                    <a:pt x="1158490" y="300948"/>
                    <a:pt x="1153621" y="300948"/>
                    <a:pt x="1153621" y="300948"/>
                  </a:cubicBezTo>
                  <a:cubicBezTo>
                    <a:pt x="1153621" y="300948"/>
                    <a:pt x="1151998" y="297702"/>
                    <a:pt x="1151998" y="299325"/>
                  </a:cubicBezTo>
                  <a:cubicBezTo>
                    <a:pt x="1150375" y="299325"/>
                    <a:pt x="1148752" y="297702"/>
                    <a:pt x="1147129" y="299325"/>
                  </a:cubicBezTo>
                  <a:cubicBezTo>
                    <a:pt x="1147129" y="299325"/>
                    <a:pt x="1143882" y="297702"/>
                    <a:pt x="1143882" y="297702"/>
                  </a:cubicBezTo>
                  <a:cubicBezTo>
                    <a:pt x="1143882" y="297702"/>
                    <a:pt x="1143882" y="297702"/>
                    <a:pt x="1139013" y="297702"/>
                  </a:cubicBezTo>
                  <a:cubicBezTo>
                    <a:pt x="1139013" y="297702"/>
                    <a:pt x="1139013" y="297702"/>
                    <a:pt x="1134144" y="294457"/>
                  </a:cubicBezTo>
                  <a:cubicBezTo>
                    <a:pt x="1134144" y="294457"/>
                    <a:pt x="1134144" y="294457"/>
                    <a:pt x="1130898" y="294457"/>
                  </a:cubicBezTo>
                  <a:cubicBezTo>
                    <a:pt x="1130898" y="294457"/>
                    <a:pt x="1130898" y="294457"/>
                    <a:pt x="1129275" y="292834"/>
                  </a:cubicBezTo>
                  <a:cubicBezTo>
                    <a:pt x="1129275" y="294457"/>
                    <a:pt x="1127652" y="296080"/>
                    <a:pt x="1127652" y="297702"/>
                  </a:cubicBezTo>
                  <a:cubicBezTo>
                    <a:pt x="1126028" y="297702"/>
                    <a:pt x="1124405" y="297702"/>
                    <a:pt x="1122782" y="299325"/>
                  </a:cubicBezTo>
                  <a:cubicBezTo>
                    <a:pt x="1121159" y="300948"/>
                    <a:pt x="1119536" y="300948"/>
                    <a:pt x="1119536" y="302571"/>
                  </a:cubicBezTo>
                  <a:cubicBezTo>
                    <a:pt x="1119536" y="302571"/>
                    <a:pt x="1119536" y="302571"/>
                    <a:pt x="1117913" y="300948"/>
                  </a:cubicBezTo>
                  <a:cubicBezTo>
                    <a:pt x="1117913" y="300948"/>
                    <a:pt x="1116290" y="299325"/>
                    <a:pt x="1114667" y="299325"/>
                  </a:cubicBezTo>
                  <a:cubicBezTo>
                    <a:pt x="1113044" y="299325"/>
                    <a:pt x="1113044" y="296080"/>
                    <a:pt x="1111421" y="297702"/>
                  </a:cubicBezTo>
                  <a:cubicBezTo>
                    <a:pt x="1111421" y="297702"/>
                    <a:pt x="1111421" y="297702"/>
                    <a:pt x="1109798" y="297702"/>
                  </a:cubicBezTo>
                  <a:cubicBezTo>
                    <a:pt x="1109798" y="297702"/>
                    <a:pt x="1108174" y="297702"/>
                    <a:pt x="1108174" y="297702"/>
                  </a:cubicBezTo>
                  <a:cubicBezTo>
                    <a:pt x="1108174" y="299325"/>
                    <a:pt x="1106551" y="299325"/>
                    <a:pt x="1106551" y="299325"/>
                  </a:cubicBezTo>
                  <a:cubicBezTo>
                    <a:pt x="1106551" y="300948"/>
                    <a:pt x="1104928" y="299325"/>
                    <a:pt x="1104928" y="299325"/>
                  </a:cubicBezTo>
                  <a:cubicBezTo>
                    <a:pt x="1104928" y="300948"/>
                    <a:pt x="1104928" y="300948"/>
                    <a:pt x="1104928" y="300948"/>
                  </a:cubicBezTo>
                  <a:cubicBezTo>
                    <a:pt x="1104928" y="300948"/>
                    <a:pt x="1104928" y="300948"/>
                    <a:pt x="1101682" y="302571"/>
                  </a:cubicBezTo>
                  <a:cubicBezTo>
                    <a:pt x="1100059" y="302571"/>
                    <a:pt x="1098436" y="302571"/>
                    <a:pt x="1098436" y="304194"/>
                  </a:cubicBezTo>
                  <a:cubicBezTo>
                    <a:pt x="1098436" y="304194"/>
                    <a:pt x="1096813" y="304194"/>
                    <a:pt x="1096813" y="305817"/>
                  </a:cubicBezTo>
                  <a:cubicBezTo>
                    <a:pt x="1096813" y="305817"/>
                    <a:pt x="1093567" y="305817"/>
                    <a:pt x="1093567" y="305817"/>
                  </a:cubicBezTo>
                  <a:cubicBezTo>
                    <a:pt x="1091943" y="305817"/>
                    <a:pt x="1091943" y="305817"/>
                    <a:pt x="1091943" y="305817"/>
                  </a:cubicBezTo>
                  <a:cubicBezTo>
                    <a:pt x="1091943" y="305817"/>
                    <a:pt x="1087074" y="305817"/>
                    <a:pt x="1085451" y="305817"/>
                  </a:cubicBezTo>
                  <a:cubicBezTo>
                    <a:pt x="1085451" y="305817"/>
                    <a:pt x="1083828" y="302571"/>
                    <a:pt x="1083828" y="302571"/>
                  </a:cubicBezTo>
                  <a:cubicBezTo>
                    <a:pt x="1083828" y="302571"/>
                    <a:pt x="1083828" y="302571"/>
                    <a:pt x="1085451" y="300948"/>
                  </a:cubicBezTo>
                  <a:cubicBezTo>
                    <a:pt x="1085451" y="300948"/>
                    <a:pt x="1085451" y="300948"/>
                    <a:pt x="1082205" y="299325"/>
                  </a:cubicBezTo>
                  <a:cubicBezTo>
                    <a:pt x="1080582" y="299325"/>
                    <a:pt x="1078959" y="297702"/>
                    <a:pt x="1078959" y="299325"/>
                  </a:cubicBezTo>
                  <a:cubicBezTo>
                    <a:pt x="1077336" y="299325"/>
                    <a:pt x="1075713" y="299325"/>
                    <a:pt x="1075713" y="299325"/>
                  </a:cubicBezTo>
                  <a:cubicBezTo>
                    <a:pt x="1075713" y="300948"/>
                    <a:pt x="1075713" y="299325"/>
                    <a:pt x="1075713" y="300948"/>
                  </a:cubicBezTo>
                  <a:cubicBezTo>
                    <a:pt x="1074089" y="304194"/>
                    <a:pt x="1074089" y="305817"/>
                    <a:pt x="1074089" y="305817"/>
                  </a:cubicBezTo>
                  <a:cubicBezTo>
                    <a:pt x="1074089" y="305817"/>
                    <a:pt x="1072466" y="305817"/>
                    <a:pt x="1070843" y="305817"/>
                  </a:cubicBezTo>
                  <a:cubicBezTo>
                    <a:pt x="1070843" y="305817"/>
                    <a:pt x="1070843" y="304194"/>
                    <a:pt x="1069220" y="302571"/>
                  </a:cubicBezTo>
                  <a:cubicBezTo>
                    <a:pt x="1069220" y="302571"/>
                    <a:pt x="1067597" y="299325"/>
                    <a:pt x="1065974" y="300948"/>
                  </a:cubicBezTo>
                  <a:cubicBezTo>
                    <a:pt x="1065974" y="300948"/>
                    <a:pt x="1064351" y="299325"/>
                    <a:pt x="1064351" y="300948"/>
                  </a:cubicBezTo>
                  <a:cubicBezTo>
                    <a:pt x="1064351" y="300948"/>
                    <a:pt x="1062728" y="299325"/>
                    <a:pt x="1062728" y="299325"/>
                  </a:cubicBezTo>
                  <a:cubicBezTo>
                    <a:pt x="1061105" y="300948"/>
                    <a:pt x="1061105" y="300948"/>
                    <a:pt x="1061105" y="302571"/>
                  </a:cubicBezTo>
                  <a:cubicBezTo>
                    <a:pt x="1062728" y="302571"/>
                    <a:pt x="1064351" y="304194"/>
                    <a:pt x="1064351" y="305817"/>
                  </a:cubicBezTo>
                  <a:cubicBezTo>
                    <a:pt x="1064351" y="305817"/>
                    <a:pt x="1065974" y="307439"/>
                    <a:pt x="1065974" y="307439"/>
                  </a:cubicBezTo>
                  <a:cubicBezTo>
                    <a:pt x="1065974" y="307439"/>
                    <a:pt x="1065974" y="307439"/>
                    <a:pt x="1064351" y="309062"/>
                  </a:cubicBezTo>
                  <a:cubicBezTo>
                    <a:pt x="1064351" y="309062"/>
                    <a:pt x="1064351" y="309062"/>
                    <a:pt x="1061105" y="309062"/>
                  </a:cubicBezTo>
                  <a:cubicBezTo>
                    <a:pt x="1061105" y="309062"/>
                    <a:pt x="1061105" y="307439"/>
                    <a:pt x="1059482" y="307439"/>
                  </a:cubicBezTo>
                  <a:cubicBezTo>
                    <a:pt x="1059482" y="309062"/>
                    <a:pt x="1056235" y="307439"/>
                    <a:pt x="1054612" y="307439"/>
                  </a:cubicBezTo>
                  <a:cubicBezTo>
                    <a:pt x="1052989" y="309062"/>
                    <a:pt x="1051366" y="307439"/>
                    <a:pt x="1049743" y="307439"/>
                  </a:cubicBezTo>
                  <a:cubicBezTo>
                    <a:pt x="1048120" y="309062"/>
                    <a:pt x="1048120" y="307439"/>
                    <a:pt x="1046497" y="309062"/>
                  </a:cubicBezTo>
                  <a:cubicBezTo>
                    <a:pt x="1044874" y="309062"/>
                    <a:pt x="1040004" y="307439"/>
                    <a:pt x="1040004" y="307439"/>
                  </a:cubicBezTo>
                  <a:cubicBezTo>
                    <a:pt x="1040004" y="307439"/>
                    <a:pt x="1040004" y="307439"/>
                    <a:pt x="1038381" y="305817"/>
                  </a:cubicBezTo>
                  <a:cubicBezTo>
                    <a:pt x="1038381" y="305817"/>
                    <a:pt x="1038381" y="305817"/>
                    <a:pt x="1033512" y="304194"/>
                  </a:cubicBezTo>
                  <a:cubicBezTo>
                    <a:pt x="1033512" y="304194"/>
                    <a:pt x="1033512" y="304194"/>
                    <a:pt x="1030266" y="302571"/>
                  </a:cubicBezTo>
                  <a:cubicBezTo>
                    <a:pt x="1030266" y="302571"/>
                    <a:pt x="1030266" y="302571"/>
                    <a:pt x="1028643" y="300948"/>
                  </a:cubicBezTo>
                  <a:cubicBezTo>
                    <a:pt x="1028643" y="300948"/>
                    <a:pt x="1027020" y="300948"/>
                    <a:pt x="1025397" y="299325"/>
                  </a:cubicBezTo>
                  <a:cubicBezTo>
                    <a:pt x="1025397" y="299325"/>
                    <a:pt x="1023774" y="294457"/>
                    <a:pt x="1023774" y="296080"/>
                  </a:cubicBezTo>
                  <a:cubicBezTo>
                    <a:pt x="1023774" y="296080"/>
                    <a:pt x="1023774" y="296080"/>
                    <a:pt x="1022150" y="294457"/>
                  </a:cubicBezTo>
                  <a:cubicBezTo>
                    <a:pt x="1022150" y="294457"/>
                    <a:pt x="1022150" y="294457"/>
                    <a:pt x="1022150" y="292834"/>
                  </a:cubicBezTo>
                  <a:cubicBezTo>
                    <a:pt x="1022150" y="292834"/>
                    <a:pt x="1022150" y="292834"/>
                    <a:pt x="1023774" y="291211"/>
                  </a:cubicBezTo>
                  <a:cubicBezTo>
                    <a:pt x="1023774" y="291211"/>
                    <a:pt x="1023774" y="291211"/>
                    <a:pt x="1025397" y="291211"/>
                  </a:cubicBezTo>
                  <a:cubicBezTo>
                    <a:pt x="1027020" y="291211"/>
                    <a:pt x="1028643" y="291211"/>
                    <a:pt x="1028643" y="289588"/>
                  </a:cubicBezTo>
                  <a:cubicBezTo>
                    <a:pt x="1028643" y="289588"/>
                    <a:pt x="1028643" y="291211"/>
                    <a:pt x="1030266" y="289588"/>
                  </a:cubicBezTo>
                  <a:cubicBezTo>
                    <a:pt x="1030266" y="289588"/>
                    <a:pt x="1031889" y="287965"/>
                    <a:pt x="1031889" y="287965"/>
                  </a:cubicBezTo>
                  <a:cubicBezTo>
                    <a:pt x="1031889" y="287965"/>
                    <a:pt x="1031889" y="287965"/>
                    <a:pt x="1033512" y="287965"/>
                  </a:cubicBezTo>
                  <a:cubicBezTo>
                    <a:pt x="1033512" y="287965"/>
                    <a:pt x="1033512" y="287965"/>
                    <a:pt x="1035135" y="287965"/>
                  </a:cubicBezTo>
                  <a:cubicBezTo>
                    <a:pt x="1035135" y="287965"/>
                    <a:pt x="1035135" y="287965"/>
                    <a:pt x="1038381" y="287965"/>
                  </a:cubicBezTo>
                  <a:cubicBezTo>
                    <a:pt x="1038381" y="287965"/>
                    <a:pt x="1038381" y="287965"/>
                    <a:pt x="1043251" y="287965"/>
                  </a:cubicBezTo>
                  <a:cubicBezTo>
                    <a:pt x="1043251" y="287965"/>
                    <a:pt x="1043251" y="287965"/>
                    <a:pt x="1044874" y="286342"/>
                  </a:cubicBezTo>
                  <a:cubicBezTo>
                    <a:pt x="1044874" y="286342"/>
                    <a:pt x="1044874" y="286342"/>
                    <a:pt x="1043251" y="284720"/>
                  </a:cubicBezTo>
                  <a:cubicBezTo>
                    <a:pt x="1043251" y="284720"/>
                    <a:pt x="1040004" y="283097"/>
                    <a:pt x="1038381" y="283097"/>
                  </a:cubicBezTo>
                  <a:cubicBezTo>
                    <a:pt x="1036758" y="283097"/>
                    <a:pt x="1036758" y="283097"/>
                    <a:pt x="1035135" y="283097"/>
                  </a:cubicBezTo>
                  <a:cubicBezTo>
                    <a:pt x="1035135" y="283097"/>
                    <a:pt x="1035135" y="283097"/>
                    <a:pt x="1031889" y="283097"/>
                  </a:cubicBezTo>
                  <a:cubicBezTo>
                    <a:pt x="1031889" y="283097"/>
                    <a:pt x="1031889" y="283097"/>
                    <a:pt x="1030266" y="283097"/>
                  </a:cubicBezTo>
                  <a:cubicBezTo>
                    <a:pt x="1030266" y="283097"/>
                    <a:pt x="1030266" y="283097"/>
                    <a:pt x="1027020" y="283097"/>
                  </a:cubicBezTo>
                  <a:cubicBezTo>
                    <a:pt x="1027020" y="283097"/>
                    <a:pt x="1027020" y="283097"/>
                    <a:pt x="1023774" y="283097"/>
                  </a:cubicBezTo>
                  <a:cubicBezTo>
                    <a:pt x="1023774" y="283097"/>
                    <a:pt x="1022150" y="281474"/>
                    <a:pt x="1020527" y="283097"/>
                  </a:cubicBezTo>
                  <a:cubicBezTo>
                    <a:pt x="1020527" y="283097"/>
                    <a:pt x="1018904" y="283097"/>
                    <a:pt x="1017281" y="283097"/>
                  </a:cubicBezTo>
                  <a:cubicBezTo>
                    <a:pt x="1017281" y="283097"/>
                    <a:pt x="1014035" y="283097"/>
                    <a:pt x="1014035" y="283097"/>
                  </a:cubicBezTo>
                  <a:cubicBezTo>
                    <a:pt x="1014035" y="283097"/>
                    <a:pt x="1014035" y="283097"/>
                    <a:pt x="1012412" y="281474"/>
                  </a:cubicBezTo>
                  <a:cubicBezTo>
                    <a:pt x="1012412" y="281474"/>
                    <a:pt x="1012412" y="281474"/>
                    <a:pt x="1010789" y="278228"/>
                  </a:cubicBezTo>
                  <a:cubicBezTo>
                    <a:pt x="1010789" y="278228"/>
                    <a:pt x="1010789" y="278228"/>
                    <a:pt x="1010789" y="276605"/>
                  </a:cubicBezTo>
                  <a:cubicBezTo>
                    <a:pt x="1010789" y="276605"/>
                    <a:pt x="1010789" y="276605"/>
                    <a:pt x="1012412" y="274982"/>
                  </a:cubicBezTo>
                  <a:cubicBezTo>
                    <a:pt x="1012412" y="274982"/>
                    <a:pt x="1012412" y="274982"/>
                    <a:pt x="1010789" y="273360"/>
                  </a:cubicBezTo>
                  <a:cubicBezTo>
                    <a:pt x="1010789" y="273360"/>
                    <a:pt x="1010789" y="273360"/>
                    <a:pt x="1007543" y="274982"/>
                  </a:cubicBezTo>
                  <a:cubicBezTo>
                    <a:pt x="1007543" y="274982"/>
                    <a:pt x="1005919" y="274982"/>
                    <a:pt x="1004296" y="276605"/>
                  </a:cubicBezTo>
                  <a:cubicBezTo>
                    <a:pt x="1004296" y="276605"/>
                    <a:pt x="1002673" y="276605"/>
                    <a:pt x="1002673" y="276605"/>
                  </a:cubicBezTo>
                  <a:cubicBezTo>
                    <a:pt x="1002673" y="276605"/>
                    <a:pt x="1002673" y="276605"/>
                    <a:pt x="999427" y="276605"/>
                  </a:cubicBezTo>
                  <a:cubicBezTo>
                    <a:pt x="999427" y="276605"/>
                    <a:pt x="999427" y="276605"/>
                    <a:pt x="996181" y="276605"/>
                  </a:cubicBezTo>
                  <a:cubicBezTo>
                    <a:pt x="996181" y="276605"/>
                    <a:pt x="996181" y="276605"/>
                    <a:pt x="994558" y="276605"/>
                  </a:cubicBezTo>
                  <a:cubicBezTo>
                    <a:pt x="994558" y="276605"/>
                    <a:pt x="994558" y="276605"/>
                    <a:pt x="994558" y="274982"/>
                  </a:cubicBezTo>
                  <a:cubicBezTo>
                    <a:pt x="992935" y="273360"/>
                    <a:pt x="991312" y="273360"/>
                    <a:pt x="991312" y="273360"/>
                  </a:cubicBezTo>
                  <a:cubicBezTo>
                    <a:pt x="989689" y="273360"/>
                    <a:pt x="989689" y="271737"/>
                    <a:pt x="988065" y="271737"/>
                  </a:cubicBezTo>
                  <a:cubicBezTo>
                    <a:pt x="988065" y="271737"/>
                    <a:pt x="988065" y="271737"/>
                    <a:pt x="986442" y="270114"/>
                  </a:cubicBezTo>
                  <a:cubicBezTo>
                    <a:pt x="986442" y="270114"/>
                    <a:pt x="986442" y="268491"/>
                    <a:pt x="988065" y="268491"/>
                  </a:cubicBezTo>
                  <a:cubicBezTo>
                    <a:pt x="988065" y="266868"/>
                    <a:pt x="989689" y="265245"/>
                    <a:pt x="991312" y="265245"/>
                  </a:cubicBezTo>
                  <a:cubicBezTo>
                    <a:pt x="991312" y="265245"/>
                    <a:pt x="991312" y="265245"/>
                    <a:pt x="992935" y="265245"/>
                  </a:cubicBezTo>
                  <a:cubicBezTo>
                    <a:pt x="992935" y="265245"/>
                    <a:pt x="996181" y="265245"/>
                    <a:pt x="997804" y="265245"/>
                  </a:cubicBezTo>
                  <a:cubicBezTo>
                    <a:pt x="997804" y="265245"/>
                    <a:pt x="1001050" y="265245"/>
                    <a:pt x="1001050" y="265245"/>
                  </a:cubicBezTo>
                  <a:cubicBezTo>
                    <a:pt x="1002673" y="265245"/>
                    <a:pt x="1002673" y="263623"/>
                    <a:pt x="1004296" y="265245"/>
                  </a:cubicBezTo>
                  <a:cubicBezTo>
                    <a:pt x="1004296" y="265245"/>
                    <a:pt x="1005919" y="263623"/>
                    <a:pt x="1005919" y="263623"/>
                  </a:cubicBezTo>
                  <a:cubicBezTo>
                    <a:pt x="1007543" y="263623"/>
                    <a:pt x="1010789" y="263623"/>
                    <a:pt x="1012412" y="263623"/>
                  </a:cubicBezTo>
                  <a:cubicBezTo>
                    <a:pt x="1012412" y="263623"/>
                    <a:pt x="1022150" y="263623"/>
                    <a:pt x="1023774" y="263623"/>
                  </a:cubicBezTo>
                  <a:cubicBezTo>
                    <a:pt x="1023774" y="263623"/>
                    <a:pt x="1027020" y="262000"/>
                    <a:pt x="1028643" y="262000"/>
                  </a:cubicBezTo>
                  <a:cubicBezTo>
                    <a:pt x="1028643" y="262000"/>
                    <a:pt x="1030266" y="260377"/>
                    <a:pt x="1030266" y="260377"/>
                  </a:cubicBezTo>
                  <a:cubicBezTo>
                    <a:pt x="1030266" y="260377"/>
                    <a:pt x="1030266" y="260377"/>
                    <a:pt x="1031889" y="260377"/>
                  </a:cubicBezTo>
                  <a:cubicBezTo>
                    <a:pt x="1031889" y="260377"/>
                    <a:pt x="1031889" y="258754"/>
                    <a:pt x="1033512" y="258754"/>
                  </a:cubicBezTo>
                  <a:cubicBezTo>
                    <a:pt x="1035135" y="258754"/>
                    <a:pt x="1036758" y="258754"/>
                    <a:pt x="1036758" y="258754"/>
                  </a:cubicBezTo>
                  <a:cubicBezTo>
                    <a:pt x="1036758" y="258754"/>
                    <a:pt x="1036758" y="258754"/>
                    <a:pt x="1056235" y="260377"/>
                  </a:cubicBezTo>
                  <a:cubicBezTo>
                    <a:pt x="1056235" y="260377"/>
                    <a:pt x="1057858" y="258754"/>
                    <a:pt x="1059482" y="258754"/>
                  </a:cubicBezTo>
                  <a:cubicBezTo>
                    <a:pt x="1061105" y="258754"/>
                    <a:pt x="1062728" y="258754"/>
                    <a:pt x="1062728" y="258754"/>
                  </a:cubicBezTo>
                  <a:cubicBezTo>
                    <a:pt x="1064351" y="258754"/>
                    <a:pt x="1064351" y="258754"/>
                    <a:pt x="1065974" y="258754"/>
                  </a:cubicBezTo>
                  <a:cubicBezTo>
                    <a:pt x="1065974" y="260377"/>
                    <a:pt x="1067597" y="258754"/>
                    <a:pt x="1067597" y="260377"/>
                  </a:cubicBezTo>
                  <a:cubicBezTo>
                    <a:pt x="1069220" y="260377"/>
                    <a:pt x="1069220" y="258754"/>
                    <a:pt x="1069220" y="258754"/>
                  </a:cubicBezTo>
                  <a:cubicBezTo>
                    <a:pt x="1070843" y="258754"/>
                    <a:pt x="1072466" y="258754"/>
                    <a:pt x="1072466" y="258754"/>
                  </a:cubicBezTo>
                  <a:cubicBezTo>
                    <a:pt x="1072466" y="258754"/>
                    <a:pt x="1072466" y="258754"/>
                    <a:pt x="1074089" y="257131"/>
                  </a:cubicBezTo>
                  <a:cubicBezTo>
                    <a:pt x="1074089" y="257131"/>
                    <a:pt x="1075713" y="255508"/>
                    <a:pt x="1075713" y="255508"/>
                  </a:cubicBezTo>
                  <a:cubicBezTo>
                    <a:pt x="1075713" y="255508"/>
                    <a:pt x="1078959" y="253885"/>
                    <a:pt x="1078959" y="253885"/>
                  </a:cubicBezTo>
                  <a:cubicBezTo>
                    <a:pt x="1078959" y="253885"/>
                    <a:pt x="1077336" y="250640"/>
                    <a:pt x="1077336" y="250640"/>
                  </a:cubicBezTo>
                  <a:cubicBezTo>
                    <a:pt x="1075713" y="250640"/>
                    <a:pt x="1074089" y="249017"/>
                    <a:pt x="1072466" y="249017"/>
                  </a:cubicBezTo>
                  <a:cubicBezTo>
                    <a:pt x="1072466" y="249017"/>
                    <a:pt x="1070843" y="247394"/>
                    <a:pt x="1069220" y="247394"/>
                  </a:cubicBezTo>
                  <a:cubicBezTo>
                    <a:pt x="1067597" y="247394"/>
                    <a:pt x="1067597" y="245771"/>
                    <a:pt x="1065974" y="245771"/>
                  </a:cubicBezTo>
                  <a:cubicBezTo>
                    <a:pt x="1064351" y="245771"/>
                    <a:pt x="1064351" y="244148"/>
                    <a:pt x="1062728" y="245771"/>
                  </a:cubicBezTo>
                  <a:cubicBezTo>
                    <a:pt x="1062728" y="247394"/>
                    <a:pt x="1059482" y="247394"/>
                    <a:pt x="1059482" y="249017"/>
                  </a:cubicBezTo>
                  <a:cubicBezTo>
                    <a:pt x="1057858" y="250640"/>
                    <a:pt x="1057858" y="250640"/>
                    <a:pt x="1057858" y="250640"/>
                  </a:cubicBezTo>
                  <a:cubicBezTo>
                    <a:pt x="1056235" y="252263"/>
                    <a:pt x="1052989" y="252263"/>
                    <a:pt x="1052989" y="252263"/>
                  </a:cubicBezTo>
                  <a:cubicBezTo>
                    <a:pt x="1051366" y="252263"/>
                    <a:pt x="1049743" y="250640"/>
                    <a:pt x="1049743" y="252263"/>
                  </a:cubicBezTo>
                  <a:cubicBezTo>
                    <a:pt x="1049743" y="252263"/>
                    <a:pt x="1046497" y="252263"/>
                    <a:pt x="1044874" y="252263"/>
                  </a:cubicBezTo>
                  <a:cubicBezTo>
                    <a:pt x="1044874" y="252263"/>
                    <a:pt x="1038381" y="252263"/>
                    <a:pt x="1038381" y="252263"/>
                  </a:cubicBezTo>
                  <a:cubicBezTo>
                    <a:pt x="1038381" y="252263"/>
                    <a:pt x="1038381" y="252263"/>
                    <a:pt x="1036758" y="252263"/>
                  </a:cubicBezTo>
                  <a:cubicBezTo>
                    <a:pt x="1036758" y="252263"/>
                    <a:pt x="1036758" y="252263"/>
                    <a:pt x="1035135" y="250640"/>
                  </a:cubicBezTo>
                  <a:cubicBezTo>
                    <a:pt x="1035135" y="250640"/>
                    <a:pt x="1035135" y="250640"/>
                    <a:pt x="1030266" y="250640"/>
                  </a:cubicBezTo>
                  <a:cubicBezTo>
                    <a:pt x="1030266" y="250640"/>
                    <a:pt x="1030266" y="250640"/>
                    <a:pt x="1028643" y="252263"/>
                  </a:cubicBezTo>
                  <a:cubicBezTo>
                    <a:pt x="1028643" y="252263"/>
                    <a:pt x="1025397" y="253885"/>
                    <a:pt x="1025397" y="253885"/>
                  </a:cubicBezTo>
                  <a:cubicBezTo>
                    <a:pt x="1025397" y="253885"/>
                    <a:pt x="1025397" y="253885"/>
                    <a:pt x="1022150" y="253885"/>
                  </a:cubicBezTo>
                  <a:cubicBezTo>
                    <a:pt x="1020527" y="253885"/>
                    <a:pt x="1018904" y="253885"/>
                    <a:pt x="1017281" y="253885"/>
                  </a:cubicBezTo>
                  <a:cubicBezTo>
                    <a:pt x="1017281" y="253885"/>
                    <a:pt x="1017281" y="252263"/>
                    <a:pt x="1017281" y="250640"/>
                  </a:cubicBezTo>
                  <a:cubicBezTo>
                    <a:pt x="1017281" y="250640"/>
                    <a:pt x="1017281" y="250640"/>
                    <a:pt x="1017281" y="249017"/>
                  </a:cubicBezTo>
                  <a:cubicBezTo>
                    <a:pt x="1017281" y="249017"/>
                    <a:pt x="1017281" y="249017"/>
                    <a:pt x="1014035" y="247394"/>
                  </a:cubicBezTo>
                  <a:cubicBezTo>
                    <a:pt x="1014035" y="247394"/>
                    <a:pt x="1014035" y="247394"/>
                    <a:pt x="1010789" y="244148"/>
                  </a:cubicBezTo>
                  <a:cubicBezTo>
                    <a:pt x="1010789" y="244148"/>
                    <a:pt x="1010789" y="244148"/>
                    <a:pt x="1009166" y="245771"/>
                  </a:cubicBezTo>
                  <a:cubicBezTo>
                    <a:pt x="1009166" y="245771"/>
                    <a:pt x="1005919" y="245771"/>
                    <a:pt x="1005919" y="245771"/>
                  </a:cubicBezTo>
                  <a:cubicBezTo>
                    <a:pt x="1004296" y="245771"/>
                    <a:pt x="1001050" y="245771"/>
                    <a:pt x="1001050" y="245771"/>
                  </a:cubicBezTo>
                  <a:cubicBezTo>
                    <a:pt x="999427" y="245771"/>
                    <a:pt x="997804" y="244148"/>
                    <a:pt x="997804" y="244148"/>
                  </a:cubicBezTo>
                  <a:cubicBezTo>
                    <a:pt x="996181" y="244148"/>
                    <a:pt x="996181" y="242525"/>
                    <a:pt x="994558" y="242525"/>
                  </a:cubicBezTo>
                  <a:cubicBezTo>
                    <a:pt x="994558" y="242525"/>
                    <a:pt x="994558" y="242525"/>
                    <a:pt x="992935" y="242525"/>
                  </a:cubicBezTo>
                  <a:cubicBezTo>
                    <a:pt x="992935" y="242525"/>
                    <a:pt x="991312" y="240903"/>
                    <a:pt x="991312" y="240903"/>
                  </a:cubicBezTo>
                  <a:cubicBezTo>
                    <a:pt x="989689" y="240903"/>
                    <a:pt x="988065" y="240903"/>
                    <a:pt x="986442" y="240903"/>
                  </a:cubicBezTo>
                  <a:cubicBezTo>
                    <a:pt x="984819" y="240903"/>
                    <a:pt x="979950" y="240903"/>
                    <a:pt x="979950" y="240903"/>
                  </a:cubicBezTo>
                  <a:cubicBezTo>
                    <a:pt x="979950" y="240903"/>
                    <a:pt x="979950" y="240903"/>
                    <a:pt x="978327" y="239280"/>
                  </a:cubicBezTo>
                  <a:cubicBezTo>
                    <a:pt x="976704" y="239280"/>
                    <a:pt x="975081" y="237657"/>
                    <a:pt x="973458" y="237657"/>
                  </a:cubicBezTo>
                  <a:cubicBezTo>
                    <a:pt x="973458" y="237657"/>
                    <a:pt x="970211" y="237657"/>
                    <a:pt x="970211" y="236034"/>
                  </a:cubicBezTo>
                  <a:cubicBezTo>
                    <a:pt x="970211" y="236034"/>
                    <a:pt x="970211" y="236034"/>
                    <a:pt x="968588" y="236034"/>
                  </a:cubicBezTo>
                  <a:cubicBezTo>
                    <a:pt x="968588" y="236034"/>
                    <a:pt x="968588" y="236034"/>
                    <a:pt x="966965" y="234411"/>
                  </a:cubicBezTo>
                  <a:cubicBezTo>
                    <a:pt x="965342" y="234411"/>
                    <a:pt x="965342" y="232788"/>
                    <a:pt x="963719" y="232788"/>
                  </a:cubicBezTo>
                  <a:cubicBezTo>
                    <a:pt x="962096" y="231166"/>
                    <a:pt x="958850" y="229543"/>
                    <a:pt x="958850" y="229543"/>
                  </a:cubicBezTo>
                  <a:cubicBezTo>
                    <a:pt x="958850" y="229543"/>
                    <a:pt x="958850" y="229543"/>
                    <a:pt x="958850" y="227920"/>
                  </a:cubicBezTo>
                  <a:cubicBezTo>
                    <a:pt x="958850" y="227920"/>
                    <a:pt x="958850" y="227920"/>
                    <a:pt x="958850" y="226297"/>
                  </a:cubicBezTo>
                  <a:cubicBezTo>
                    <a:pt x="958850" y="226297"/>
                    <a:pt x="958850" y="226297"/>
                    <a:pt x="962096" y="224674"/>
                  </a:cubicBezTo>
                  <a:cubicBezTo>
                    <a:pt x="962096" y="224674"/>
                    <a:pt x="962096" y="224674"/>
                    <a:pt x="962096" y="219806"/>
                  </a:cubicBezTo>
                  <a:cubicBezTo>
                    <a:pt x="962096" y="219806"/>
                    <a:pt x="962096" y="219806"/>
                    <a:pt x="963719" y="218183"/>
                  </a:cubicBezTo>
                  <a:cubicBezTo>
                    <a:pt x="963719" y="218183"/>
                    <a:pt x="963719" y="218183"/>
                    <a:pt x="966965" y="216560"/>
                  </a:cubicBezTo>
                  <a:cubicBezTo>
                    <a:pt x="966965" y="216560"/>
                    <a:pt x="966965" y="216560"/>
                    <a:pt x="968588" y="216560"/>
                  </a:cubicBezTo>
                  <a:cubicBezTo>
                    <a:pt x="968588" y="218183"/>
                    <a:pt x="971835" y="218183"/>
                    <a:pt x="971835" y="218183"/>
                  </a:cubicBezTo>
                  <a:cubicBezTo>
                    <a:pt x="971835" y="219806"/>
                    <a:pt x="975081" y="216560"/>
                    <a:pt x="975081" y="216560"/>
                  </a:cubicBezTo>
                  <a:cubicBezTo>
                    <a:pt x="975081" y="216560"/>
                    <a:pt x="975081" y="216560"/>
                    <a:pt x="976704" y="214937"/>
                  </a:cubicBezTo>
                  <a:cubicBezTo>
                    <a:pt x="976704" y="214937"/>
                    <a:pt x="976704" y="214937"/>
                    <a:pt x="976704" y="213314"/>
                  </a:cubicBezTo>
                  <a:cubicBezTo>
                    <a:pt x="976704" y="213314"/>
                    <a:pt x="976704" y="213314"/>
                    <a:pt x="978327" y="211691"/>
                  </a:cubicBezTo>
                  <a:cubicBezTo>
                    <a:pt x="978327" y="213314"/>
                    <a:pt x="979950" y="211691"/>
                    <a:pt x="981573" y="211691"/>
                  </a:cubicBezTo>
                  <a:cubicBezTo>
                    <a:pt x="981573" y="211691"/>
                    <a:pt x="988065" y="211691"/>
                    <a:pt x="988065" y="211691"/>
                  </a:cubicBezTo>
                  <a:cubicBezTo>
                    <a:pt x="988065" y="211691"/>
                    <a:pt x="988065" y="211691"/>
                    <a:pt x="992935" y="211691"/>
                  </a:cubicBezTo>
                  <a:cubicBezTo>
                    <a:pt x="992935" y="211691"/>
                    <a:pt x="992935" y="211691"/>
                    <a:pt x="996181" y="208446"/>
                  </a:cubicBezTo>
                  <a:cubicBezTo>
                    <a:pt x="996181" y="208446"/>
                    <a:pt x="996181" y="208446"/>
                    <a:pt x="999427" y="206823"/>
                  </a:cubicBezTo>
                  <a:cubicBezTo>
                    <a:pt x="999427" y="206823"/>
                    <a:pt x="999427" y="206823"/>
                    <a:pt x="1002673" y="206823"/>
                  </a:cubicBezTo>
                  <a:cubicBezTo>
                    <a:pt x="1002673" y="206823"/>
                    <a:pt x="1004296" y="206823"/>
                    <a:pt x="1005919" y="206823"/>
                  </a:cubicBezTo>
                  <a:cubicBezTo>
                    <a:pt x="1007543" y="206823"/>
                    <a:pt x="1007543" y="205200"/>
                    <a:pt x="1009166" y="206823"/>
                  </a:cubicBezTo>
                  <a:cubicBezTo>
                    <a:pt x="1010789" y="206823"/>
                    <a:pt x="1012412" y="206823"/>
                    <a:pt x="1012412" y="206823"/>
                  </a:cubicBezTo>
                  <a:cubicBezTo>
                    <a:pt x="1014035" y="206823"/>
                    <a:pt x="1022150" y="203577"/>
                    <a:pt x="1022150" y="203577"/>
                  </a:cubicBezTo>
                  <a:cubicBezTo>
                    <a:pt x="1022150" y="203577"/>
                    <a:pt x="1022150" y="203577"/>
                    <a:pt x="1027020" y="201954"/>
                  </a:cubicBezTo>
                  <a:cubicBezTo>
                    <a:pt x="1027020" y="201954"/>
                    <a:pt x="1027020" y="201954"/>
                    <a:pt x="1028643" y="198709"/>
                  </a:cubicBezTo>
                  <a:cubicBezTo>
                    <a:pt x="1028643" y="198709"/>
                    <a:pt x="1028643" y="198709"/>
                    <a:pt x="1030266" y="197086"/>
                  </a:cubicBezTo>
                  <a:cubicBezTo>
                    <a:pt x="1030266" y="197086"/>
                    <a:pt x="1030266" y="197086"/>
                    <a:pt x="1031889" y="197086"/>
                  </a:cubicBezTo>
                  <a:cubicBezTo>
                    <a:pt x="1031889" y="197086"/>
                    <a:pt x="1035135" y="193840"/>
                    <a:pt x="1036758" y="195463"/>
                  </a:cubicBezTo>
                  <a:cubicBezTo>
                    <a:pt x="1038381" y="195463"/>
                    <a:pt x="1041628" y="193840"/>
                    <a:pt x="1043251" y="193840"/>
                  </a:cubicBezTo>
                  <a:cubicBezTo>
                    <a:pt x="1043251" y="195463"/>
                    <a:pt x="1044874" y="195463"/>
                    <a:pt x="1044874" y="197086"/>
                  </a:cubicBezTo>
                  <a:cubicBezTo>
                    <a:pt x="1044874" y="197086"/>
                    <a:pt x="1046497" y="197086"/>
                    <a:pt x="1046497" y="197086"/>
                  </a:cubicBezTo>
                  <a:cubicBezTo>
                    <a:pt x="1048120" y="195463"/>
                    <a:pt x="1051366" y="193840"/>
                    <a:pt x="1051366" y="193840"/>
                  </a:cubicBezTo>
                  <a:cubicBezTo>
                    <a:pt x="1051366" y="193840"/>
                    <a:pt x="1051366" y="193840"/>
                    <a:pt x="1054612" y="192217"/>
                  </a:cubicBezTo>
                  <a:cubicBezTo>
                    <a:pt x="1054612" y="192217"/>
                    <a:pt x="1056235" y="190594"/>
                    <a:pt x="1056235" y="190594"/>
                  </a:cubicBezTo>
                  <a:cubicBezTo>
                    <a:pt x="1057858" y="190594"/>
                    <a:pt x="1059482" y="188971"/>
                    <a:pt x="1061105" y="188971"/>
                  </a:cubicBezTo>
                  <a:cubicBezTo>
                    <a:pt x="1062728" y="188971"/>
                    <a:pt x="1062728" y="187349"/>
                    <a:pt x="1064351" y="188971"/>
                  </a:cubicBezTo>
                  <a:cubicBezTo>
                    <a:pt x="1065974" y="188971"/>
                    <a:pt x="1065974" y="188971"/>
                    <a:pt x="1067597" y="188971"/>
                  </a:cubicBezTo>
                  <a:cubicBezTo>
                    <a:pt x="1069220" y="188971"/>
                    <a:pt x="1070843" y="188971"/>
                    <a:pt x="1070843" y="188971"/>
                  </a:cubicBezTo>
                  <a:cubicBezTo>
                    <a:pt x="1070843" y="188971"/>
                    <a:pt x="1070843" y="188971"/>
                    <a:pt x="1072466" y="188971"/>
                  </a:cubicBezTo>
                  <a:cubicBezTo>
                    <a:pt x="1072466" y="188971"/>
                    <a:pt x="1072466" y="188971"/>
                    <a:pt x="1074089" y="188971"/>
                  </a:cubicBezTo>
                  <a:cubicBezTo>
                    <a:pt x="1074089" y="188971"/>
                    <a:pt x="1075713" y="187349"/>
                    <a:pt x="1075713" y="188971"/>
                  </a:cubicBezTo>
                  <a:cubicBezTo>
                    <a:pt x="1075713" y="188971"/>
                    <a:pt x="1075713" y="188971"/>
                    <a:pt x="1078959" y="187349"/>
                  </a:cubicBezTo>
                  <a:cubicBezTo>
                    <a:pt x="1078959" y="187349"/>
                    <a:pt x="1078959" y="187349"/>
                    <a:pt x="1080582" y="187349"/>
                  </a:cubicBezTo>
                  <a:cubicBezTo>
                    <a:pt x="1082205" y="187349"/>
                    <a:pt x="1082205" y="187349"/>
                    <a:pt x="1082205" y="187349"/>
                  </a:cubicBezTo>
                  <a:cubicBezTo>
                    <a:pt x="1082205" y="187349"/>
                    <a:pt x="1082205" y="187349"/>
                    <a:pt x="1087074" y="185726"/>
                  </a:cubicBezTo>
                  <a:cubicBezTo>
                    <a:pt x="1087074" y="185726"/>
                    <a:pt x="1087074" y="185726"/>
                    <a:pt x="1090320" y="182480"/>
                  </a:cubicBezTo>
                  <a:cubicBezTo>
                    <a:pt x="1090320" y="182480"/>
                    <a:pt x="1090320" y="182480"/>
                    <a:pt x="1091943" y="180857"/>
                  </a:cubicBezTo>
                  <a:cubicBezTo>
                    <a:pt x="1091943" y="180857"/>
                    <a:pt x="1091943" y="180857"/>
                    <a:pt x="1093567" y="179234"/>
                  </a:cubicBezTo>
                  <a:cubicBezTo>
                    <a:pt x="1093567" y="179234"/>
                    <a:pt x="1093567" y="179234"/>
                    <a:pt x="1095190" y="177611"/>
                  </a:cubicBezTo>
                  <a:cubicBezTo>
                    <a:pt x="1095190" y="177611"/>
                    <a:pt x="1095190" y="177611"/>
                    <a:pt x="1096813" y="177611"/>
                  </a:cubicBezTo>
                  <a:cubicBezTo>
                    <a:pt x="1096813" y="175989"/>
                    <a:pt x="1098436" y="175989"/>
                    <a:pt x="1098436" y="175989"/>
                  </a:cubicBezTo>
                  <a:cubicBezTo>
                    <a:pt x="1098436" y="175989"/>
                    <a:pt x="1098436" y="175989"/>
                    <a:pt x="1100059" y="172743"/>
                  </a:cubicBezTo>
                  <a:cubicBezTo>
                    <a:pt x="1100059" y="172743"/>
                    <a:pt x="1100059" y="172743"/>
                    <a:pt x="1098436" y="171120"/>
                  </a:cubicBezTo>
                  <a:cubicBezTo>
                    <a:pt x="1098436" y="171120"/>
                    <a:pt x="1098436" y="171120"/>
                    <a:pt x="1098436" y="167874"/>
                  </a:cubicBezTo>
                  <a:cubicBezTo>
                    <a:pt x="1098436" y="167874"/>
                    <a:pt x="1098436" y="167874"/>
                    <a:pt x="1098436" y="164629"/>
                  </a:cubicBezTo>
                  <a:cubicBezTo>
                    <a:pt x="1098436" y="164629"/>
                    <a:pt x="1098436" y="161383"/>
                    <a:pt x="1096813" y="161383"/>
                  </a:cubicBezTo>
                  <a:cubicBezTo>
                    <a:pt x="1096813" y="161383"/>
                    <a:pt x="1098436" y="158137"/>
                    <a:pt x="1098436" y="158137"/>
                  </a:cubicBezTo>
                  <a:cubicBezTo>
                    <a:pt x="1098436" y="158137"/>
                    <a:pt x="1098436" y="158137"/>
                    <a:pt x="1100059" y="154892"/>
                  </a:cubicBezTo>
                  <a:cubicBezTo>
                    <a:pt x="1100059" y="154892"/>
                    <a:pt x="1100059" y="154892"/>
                    <a:pt x="1103305" y="154892"/>
                  </a:cubicBezTo>
                  <a:cubicBezTo>
                    <a:pt x="1104928" y="154892"/>
                    <a:pt x="1104928" y="154892"/>
                    <a:pt x="1106551" y="153269"/>
                  </a:cubicBezTo>
                  <a:cubicBezTo>
                    <a:pt x="1106551" y="153269"/>
                    <a:pt x="1111421" y="153269"/>
                    <a:pt x="1111421" y="153269"/>
                  </a:cubicBezTo>
                  <a:cubicBezTo>
                    <a:pt x="1111421" y="151646"/>
                    <a:pt x="1113044" y="151646"/>
                    <a:pt x="1113044" y="151646"/>
                  </a:cubicBezTo>
                  <a:cubicBezTo>
                    <a:pt x="1114667" y="150023"/>
                    <a:pt x="1114667" y="150023"/>
                    <a:pt x="1114667" y="150023"/>
                  </a:cubicBezTo>
                  <a:cubicBezTo>
                    <a:pt x="1114667" y="150023"/>
                    <a:pt x="1114667" y="148400"/>
                    <a:pt x="1114667" y="148400"/>
                  </a:cubicBezTo>
                  <a:cubicBezTo>
                    <a:pt x="1113044" y="150023"/>
                    <a:pt x="1113044" y="150023"/>
                    <a:pt x="1113044" y="150023"/>
                  </a:cubicBezTo>
                  <a:cubicBezTo>
                    <a:pt x="1113044" y="150023"/>
                    <a:pt x="1111421" y="148400"/>
                    <a:pt x="1111421" y="150023"/>
                  </a:cubicBezTo>
                  <a:cubicBezTo>
                    <a:pt x="1109798" y="150023"/>
                    <a:pt x="1109798" y="150023"/>
                    <a:pt x="1108174" y="150023"/>
                  </a:cubicBezTo>
                  <a:cubicBezTo>
                    <a:pt x="1108174" y="151646"/>
                    <a:pt x="1108174" y="151646"/>
                    <a:pt x="1106551" y="151646"/>
                  </a:cubicBezTo>
                  <a:cubicBezTo>
                    <a:pt x="1103305" y="153269"/>
                    <a:pt x="1104928" y="153269"/>
                    <a:pt x="1103305" y="153269"/>
                  </a:cubicBezTo>
                  <a:cubicBezTo>
                    <a:pt x="1101682" y="154892"/>
                    <a:pt x="1101682" y="153269"/>
                    <a:pt x="1100059" y="153269"/>
                  </a:cubicBezTo>
                  <a:cubicBezTo>
                    <a:pt x="1098436" y="154892"/>
                    <a:pt x="1096813" y="153269"/>
                    <a:pt x="1096813" y="153269"/>
                  </a:cubicBezTo>
                  <a:cubicBezTo>
                    <a:pt x="1095190" y="153269"/>
                    <a:pt x="1095190" y="153269"/>
                    <a:pt x="1093567" y="153269"/>
                  </a:cubicBezTo>
                  <a:cubicBezTo>
                    <a:pt x="1091943" y="153269"/>
                    <a:pt x="1091943" y="153269"/>
                    <a:pt x="1090320" y="153269"/>
                  </a:cubicBezTo>
                  <a:cubicBezTo>
                    <a:pt x="1090320" y="153269"/>
                    <a:pt x="1088697" y="153269"/>
                    <a:pt x="1088697" y="153269"/>
                  </a:cubicBezTo>
                  <a:cubicBezTo>
                    <a:pt x="1087074" y="154892"/>
                    <a:pt x="1087074" y="154892"/>
                    <a:pt x="1085451" y="154892"/>
                  </a:cubicBezTo>
                  <a:cubicBezTo>
                    <a:pt x="1085451" y="154892"/>
                    <a:pt x="1083828" y="156514"/>
                    <a:pt x="1083828" y="156514"/>
                  </a:cubicBezTo>
                  <a:cubicBezTo>
                    <a:pt x="1082205" y="156514"/>
                    <a:pt x="1080582" y="156514"/>
                    <a:pt x="1080582" y="154892"/>
                  </a:cubicBezTo>
                  <a:cubicBezTo>
                    <a:pt x="1080582" y="154892"/>
                    <a:pt x="1080582" y="154892"/>
                    <a:pt x="1077336" y="153269"/>
                  </a:cubicBezTo>
                  <a:cubicBezTo>
                    <a:pt x="1077336" y="153269"/>
                    <a:pt x="1074089" y="151646"/>
                    <a:pt x="1074089" y="151646"/>
                  </a:cubicBezTo>
                  <a:cubicBezTo>
                    <a:pt x="1072466" y="151646"/>
                    <a:pt x="1069220" y="151646"/>
                    <a:pt x="1069220" y="151646"/>
                  </a:cubicBezTo>
                  <a:cubicBezTo>
                    <a:pt x="1067597" y="151646"/>
                    <a:pt x="1067597" y="151646"/>
                    <a:pt x="1065974" y="151646"/>
                  </a:cubicBezTo>
                  <a:cubicBezTo>
                    <a:pt x="1065974" y="151646"/>
                    <a:pt x="1064351" y="151646"/>
                    <a:pt x="1062728" y="151646"/>
                  </a:cubicBezTo>
                  <a:cubicBezTo>
                    <a:pt x="1062728" y="153269"/>
                    <a:pt x="1061105" y="151646"/>
                    <a:pt x="1059482" y="151646"/>
                  </a:cubicBezTo>
                  <a:cubicBezTo>
                    <a:pt x="1059482" y="151646"/>
                    <a:pt x="1057858" y="150023"/>
                    <a:pt x="1057858" y="150023"/>
                  </a:cubicBezTo>
                  <a:cubicBezTo>
                    <a:pt x="1056235" y="150023"/>
                    <a:pt x="1056235" y="150023"/>
                    <a:pt x="1054612" y="148400"/>
                  </a:cubicBezTo>
                  <a:cubicBezTo>
                    <a:pt x="1054612" y="148400"/>
                    <a:pt x="1056235" y="145154"/>
                    <a:pt x="1056235" y="145154"/>
                  </a:cubicBezTo>
                  <a:cubicBezTo>
                    <a:pt x="1056235" y="145154"/>
                    <a:pt x="1056235" y="143532"/>
                    <a:pt x="1056235" y="143532"/>
                  </a:cubicBezTo>
                  <a:cubicBezTo>
                    <a:pt x="1057858" y="141909"/>
                    <a:pt x="1059482" y="140286"/>
                    <a:pt x="1059482" y="140286"/>
                  </a:cubicBezTo>
                  <a:cubicBezTo>
                    <a:pt x="1061105" y="140286"/>
                    <a:pt x="1065974" y="137040"/>
                    <a:pt x="1065974" y="137040"/>
                  </a:cubicBezTo>
                  <a:cubicBezTo>
                    <a:pt x="1065974" y="137040"/>
                    <a:pt x="1067597" y="135417"/>
                    <a:pt x="1067597" y="135417"/>
                  </a:cubicBezTo>
                  <a:cubicBezTo>
                    <a:pt x="1069220" y="135417"/>
                    <a:pt x="1070843" y="133794"/>
                    <a:pt x="1070843" y="133794"/>
                  </a:cubicBezTo>
                  <a:cubicBezTo>
                    <a:pt x="1070843" y="133794"/>
                    <a:pt x="1070843" y="133794"/>
                    <a:pt x="1077336" y="130549"/>
                  </a:cubicBezTo>
                  <a:cubicBezTo>
                    <a:pt x="1077336" y="130549"/>
                    <a:pt x="1077336" y="130549"/>
                    <a:pt x="1078959" y="130549"/>
                  </a:cubicBezTo>
                  <a:cubicBezTo>
                    <a:pt x="1080582" y="130549"/>
                    <a:pt x="1082205" y="128926"/>
                    <a:pt x="1082205" y="128926"/>
                  </a:cubicBezTo>
                  <a:cubicBezTo>
                    <a:pt x="1082205" y="128926"/>
                    <a:pt x="1082205" y="128926"/>
                    <a:pt x="1083828" y="128926"/>
                  </a:cubicBezTo>
                  <a:cubicBezTo>
                    <a:pt x="1083828" y="128926"/>
                    <a:pt x="1083828" y="128926"/>
                    <a:pt x="1085451" y="128926"/>
                  </a:cubicBezTo>
                  <a:cubicBezTo>
                    <a:pt x="1085451" y="128926"/>
                    <a:pt x="1085451" y="128926"/>
                    <a:pt x="1088697" y="127303"/>
                  </a:cubicBezTo>
                  <a:cubicBezTo>
                    <a:pt x="1088697" y="127303"/>
                    <a:pt x="1088697" y="127303"/>
                    <a:pt x="1090320" y="127303"/>
                  </a:cubicBezTo>
                  <a:cubicBezTo>
                    <a:pt x="1090320" y="127303"/>
                    <a:pt x="1090320" y="127303"/>
                    <a:pt x="1091943" y="124057"/>
                  </a:cubicBezTo>
                  <a:cubicBezTo>
                    <a:pt x="1091943" y="124057"/>
                    <a:pt x="1091943" y="124057"/>
                    <a:pt x="1091943" y="122435"/>
                  </a:cubicBezTo>
                  <a:cubicBezTo>
                    <a:pt x="1093567" y="122435"/>
                    <a:pt x="1091943" y="122435"/>
                    <a:pt x="1093567" y="122435"/>
                  </a:cubicBezTo>
                  <a:cubicBezTo>
                    <a:pt x="1095190" y="122435"/>
                    <a:pt x="1095190" y="122435"/>
                    <a:pt x="1096813" y="120812"/>
                  </a:cubicBezTo>
                  <a:cubicBezTo>
                    <a:pt x="1098436" y="120812"/>
                    <a:pt x="1100059" y="120812"/>
                    <a:pt x="1100059" y="120812"/>
                  </a:cubicBezTo>
                  <a:cubicBezTo>
                    <a:pt x="1100059" y="120812"/>
                    <a:pt x="1100059" y="120812"/>
                    <a:pt x="1100059" y="119189"/>
                  </a:cubicBezTo>
                  <a:cubicBezTo>
                    <a:pt x="1101682" y="119189"/>
                    <a:pt x="1101682" y="117566"/>
                    <a:pt x="1101682" y="117566"/>
                  </a:cubicBezTo>
                  <a:cubicBezTo>
                    <a:pt x="1101682" y="117566"/>
                    <a:pt x="1101682" y="117566"/>
                    <a:pt x="1108174" y="112697"/>
                  </a:cubicBezTo>
                  <a:cubicBezTo>
                    <a:pt x="1108174" y="112697"/>
                    <a:pt x="1108174" y="112697"/>
                    <a:pt x="1111421" y="112697"/>
                  </a:cubicBezTo>
                  <a:cubicBezTo>
                    <a:pt x="1111421" y="112697"/>
                    <a:pt x="1111421" y="112697"/>
                    <a:pt x="1113044" y="111075"/>
                  </a:cubicBezTo>
                  <a:cubicBezTo>
                    <a:pt x="1113044" y="111075"/>
                    <a:pt x="1117913" y="111075"/>
                    <a:pt x="1117913" y="111075"/>
                  </a:cubicBezTo>
                  <a:cubicBezTo>
                    <a:pt x="1119536" y="111075"/>
                    <a:pt x="1119536" y="111075"/>
                    <a:pt x="1121159" y="111075"/>
                  </a:cubicBezTo>
                  <a:cubicBezTo>
                    <a:pt x="1121159" y="111075"/>
                    <a:pt x="1121159" y="111075"/>
                    <a:pt x="1127652" y="114320"/>
                  </a:cubicBezTo>
                  <a:cubicBezTo>
                    <a:pt x="1127652" y="114320"/>
                    <a:pt x="1127652" y="114320"/>
                    <a:pt x="1129275" y="115943"/>
                  </a:cubicBezTo>
                  <a:cubicBezTo>
                    <a:pt x="1129275" y="117566"/>
                    <a:pt x="1130898" y="117566"/>
                    <a:pt x="1130898" y="119189"/>
                  </a:cubicBezTo>
                  <a:cubicBezTo>
                    <a:pt x="1130898" y="119189"/>
                    <a:pt x="1130898" y="119189"/>
                    <a:pt x="1132521" y="120812"/>
                  </a:cubicBezTo>
                  <a:cubicBezTo>
                    <a:pt x="1132521" y="120812"/>
                    <a:pt x="1132521" y="120812"/>
                    <a:pt x="1132521" y="119189"/>
                  </a:cubicBezTo>
                  <a:cubicBezTo>
                    <a:pt x="1132521" y="119189"/>
                    <a:pt x="1132521" y="119189"/>
                    <a:pt x="1129275" y="114320"/>
                  </a:cubicBezTo>
                  <a:cubicBezTo>
                    <a:pt x="1129275" y="114320"/>
                    <a:pt x="1129275" y="114320"/>
                    <a:pt x="1129275" y="111075"/>
                  </a:cubicBezTo>
                  <a:cubicBezTo>
                    <a:pt x="1129275" y="109452"/>
                    <a:pt x="1129275" y="107829"/>
                    <a:pt x="1130898" y="107829"/>
                  </a:cubicBezTo>
                  <a:cubicBezTo>
                    <a:pt x="1132521" y="109452"/>
                    <a:pt x="1134144" y="106206"/>
                    <a:pt x="1135767" y="107829"/>
                  </a:cubicBezTo>
                  <a:cubicBezTo>
                    <a:pt x="1137390" y="107829"/>
                    <a:pt x="1140636" y="106206"/>
                    <a:pt x="1140636" y="106206"/>
                  </a:cubicBezTo>
                  <a:cubicBezTo>
                    <a:pt x="1142259" y="106206"/>
                    <a:pt x="1147129" y="106206"/>
                    <a:pt x="1147129" y="106206"/>
                  </a:cubicBezTo>
                  <a:cubicBezTo>
                    <a:pt x="1147129" y="106206"/>
                    <a:pt x="1151998" y="107829"/>
                    <a:pt x="1151998" y="107829"/>
                  </a:cubicBezTo>
                  <a:cubicBezTo>
                    <a:pt x="1151998" y="109452"/>
                    <a:pt x="1153621" y="107829"/>
                    <a:pt x="1155244" y="109452"/>
                  </a:cubicBezTo>
                  <a:cubicBezTo>
                    <a:pt x="1155244" y="111075"/>
                    <a:pt x="1155244" y="111075"/>
                    <a:pt x="1156867" y="111075"/>
                  </a:cubicBezTo>
                  <a:cubicBezTo>
                    <a:pt x="1158490" y="112697"/>
                    <a:pt x="1156867" y="111075"/>
                    <a:pt x="1160113" y="112697"/>
                  </a:cubicBezTo>
                  <a:cubicBezTo>
                    <a:pt x="1161737" y="114320"/>
                    <a:pt x="1164983" y="112697"/>
                    <a:pt x="1164983" y="112697"/>
                  </a:cubicBezTo>
                  <a:cubicBezTo>
                    <a:pt x="1164983" y="112697"/>
                    <a:pt x="1164983" y="112697"/>
                    <a:pt x="1168229" y="111075"/>
                  </a:cubicBezTo>
                  <a:cubicBezTo>
                    <a:pt x="1168229" y="111075"/>
                    <a:pt x="1168229" y="111075"/>
                    <a:pt x="1168229" y="107829"/>
                  </a:cubicBezTo>
                  <a:cubicBezTo>
                    <a:pt x="1168229" y="107829"/>
                    <a:pt x="1168229" y="107829"/>
                    <a:pt x="1164983" y="104583"/>
                  </a:cubicBezTo>
                  <a:cubicBezTo>
                    <a:pt x="1164983" y="104583"/>
                    <a:pt x="1163360" y="102960"/>
                    <a:pt x="1164983" y="101337"/>
                  </a:cubicBezTo>
                  <a:cubicBezTo>
                    <a:pt x="1166606" y="99715"/>
                    <a:pt x="1166606" y="99715"/>
                    <a:pt x="1168229" y="98092"/>
                  </a:cubicBezTo>
                  <a:cubicBezTo>
                    <a:pt x="1169852" y="98092"/>
                    <a:pt x="1171475" y="98092"/>
                    <a:pt x="1171475" y="96469"/>
                  </a:cubicBezTo>
                  <a:cubicBezTo>
                    <a:pt x="1171475" y="94846"/>
                    <a:pt x="1173098" y="94846"/>
                    <a:pt x="1171475" y="94846"/>
                  </a:cubicBezTo>
                  <a:cubicBezTo>
                    <a:pt x="1171475" y="93223"/>
                    <a:pt x="1171475" y="93223"/>
                    <a:pt x="1169852" y="93223"/>
                  </a:cubicBezTo>
                  <a:cubicBezTo>
                    <a:pt x="1168229" y="91600"/>
                    <a:pt x="1168229" y="93223"/>
                    <a:pt x="1166606" y="89978"/>
                  </a:cubicBezTo>
                  <a:cubicBezTo>
                    <a:pt x="1166606" y="86732"/>
                    <a:pt x="1164983" y="89978"/>
                    <a:pt x="1164983" y="88355"/>
                  </a:cubicBezTo>
                  <a:cubicBezTo>
                    <a:pt x="1164983" y="88355"/>
                    <a:pt x="1163360" y="83486"/>
                    <a:pt x="1163360" y="83486"/>
                  </a:cubicBezTo>
                  <a:cubicBezTo>
                    <a:pt x="1163360" y="83486"/>
                    <a:pt x="1166606" y="80240"/>
                    <a:pt x="1168229" y="80240"/>
                  </a:cubicBezTo>
                  <a:cubicBezTo>
                    <a:pt x="1169852" y="78618"/>
                    <a:pt x="1176344" y="76995"/>
                    <a:pt x="1177967" y="76995"/>
                  </a:cubicBezTo>
                  <a:cubicBezTo>
                    <a:pt x="1179591" y="76995"/>
                    <a:pt x="1182837" y="75372"/>
                    <a:pt x="1182837" y="75372"/>
                  </a:cubicBezTo>
                  <a:cubicBezTo>
                    <a:pt x="1182837" y="75372"/>
                    <a:pt x="1186083" y="75372"/>
                    <a:pt x="1187706" y="75372"/>
                  </a:cubicBezTo>
                  <a:cubicBezTo>
                    <a:pt x="1189329" y="76995"/>
                    <a:pt x="1189329" y="75372"/>
                    <a:pt x="1192575" y="75372"/>
                  </a:cubicBezTo>
                  <a:cubicBezTo>
                    <a:pt x="1195822" y="76995"/>
                    <a:pt x="1195822" y="73749"/>
                    <a:pt x="1199068" y="75372"/>
                  </a:cubicBezTo>
                  <a:cubicBezTo>
                    <a:pt x="1202314" y="76995"/>
                    <a:pt x="1202314" y="76995"/>
                    <a:pt x="1203937" y="76995"/>
                  </a:cubicBezTo>
                  <a:cubicBezTo>
                    <a:pt x="1205560" y="78618"/>
                    <a:pt x="1205560" y="76995"/>
                    <a:pt x="1205560" y="78618"/>
                  </a:cubicBezTo>
                  <a:cubicBezTo>
                    <a:pt x="1207183" y="80240"/>
                    <a:pt x="1207183" y="76995"/>
                    <a:pt x="1208806" y="80240"/>
                  </a:cubicBezTo>
                  <a:cubicBezTo>
                    <a:pt x="1208806" y="83486"/>
                    <a:pt x="1210429" y="85109"/>
                    <a:pt x="1210429" y="85109"/>
                  </a:cubicBezTo>
                  <a:cubicBezTo>
                    <a:pt x="1210429" y="85109"/>
                    <a:pt x="1218545" y="88355"/>
                    <a:pt x="1218545" y="89978"/>
                  </a:cubicBezTo>
                  <a:cubicBezTo>
                    <a:pt x="1218545" y="89978"/>
                    <a:pt x="1221791" y="89978"/>
                    <a:pt x="1223414" y="89978"/>
                  </a:cubicBezTo>
                  <a:cubicBezTo>
                    <a:pt x="1223414" y="89978"/>
                    <a:pt x="1226660" y="89978"/>
                    <a:pt x="1226660" y="89978"/>
                  </a:cubicBezTo>
                  <a:cubicBezTo>
                    <a:pt x="1228283" y="91600"/>
                    <a:pt x="1236399" y="93223"/>
                    <a:pt x="1236399" y="94846"/>
                  </a:cubicBezTo>
                  <a:cubicBezTo>
                    <a:pt x="1238022" y="94846"/>
                    <a:pt x="1238022" y="96469"/>
                    <a:pt x="1238022" y="98092"/>
                  </a:cubicBezTo>
                  <a:cubicBezTo>
                    <a:pt x="1239645" y="98092"/>
                    <a:pt x="1239645" y="98092"/>
                    <a:pt x="1241268" y="98092"/>
                  </a:cubicBezTo>
                  <a:cubicBezTo>
                    <a:pt x="1242891" y="99715"/>
                    <a:pt x="1247761" y="101337"/>
                    <a:pt x="1247761" y="101337"/>
                  </a:cubicBezTo>
                  <a:cubicBezTo>
                    <a:pt x="1247761" y="101337"/>
                    <a:pt x="1249384" y="101337"/>
                    <a:pt x="1249384" y="99715"/>
                  </a:cubicBezTo>
                  <a:cubicBezTo>
                    <a:pt x="1249384" y="98092"/>
                    <a:pt x="1244514" y="96469"/>
                    <a:pt x="1244514" y="96469"/>
                  </a:cubicBezTo>
                  <a:cubicBezTo>
                    <a:pt x="1244514" y="96469"/>
                    <a:pt x="1241268" y="94846"/>
                    <a:pt x="1239645" y="94846"/>
                  </a:cubicBezTo>
                  <a:cubicBezTo>
                    <a:pt x="1238022" y="93223"/>
                    <a:pt x="1238022" y="93223"/>
                    <a:pt x="1236399" y="91600"/>
                  </a:cubicBezTo>
                  <a:cubicBezTo>
                    <a:pt x="1234776" y="91600"/>
                    <a:pt x="1236399" y="89978"/>
                    <a:pt x="1234776" y="89978"/>
                  </a:cubicBezTo>
                  <a:cubicBezTo>
                    <a:pt x="1231530" y="89978"/>
                    <a:pt x="1229906" y="88355"/>
                    <a:pt x="1229906" y="88355"/>
                  </a:cubicBezTo>
                  <a:cubicBezTo>
                    <a:pt x="1228283" y="89978"/>
                    <a:pt x="1226660" y="86732"/>
                    <a:pt x="1226660" y="86732"/>
                  </a:cubicBezTo>
                  <a:cubicBezTo>
                    <a:pt x="1225037" y="86732"/>
                    <a:pt x="1225037" y="89978"/>
                    <a:pt x="1220168" y="86732"/>
                  </a:cubicBezTo>
                  <a:cubicBezTo>
                    <a:pt x="1215299" y="85109"/>
                    <a:pt x="1215299" y="83486"/>
                    <a:pt x="1213676" y="83486"/>
                  </a:cubicBezTo>
                  <a:cubicBezTo>
                    <a:pt x="1213676" y="83486"/>
                    <a:pt x="1212052" y="81863"/>
                    <a:pt x="1212052" y="81863"/>
                  </a:cubicBezTo>
                  <a:cubicBezTo>
                    <a:pt x="1210429" y="80240"/>
                    <a:pt x="1210429" y="78618"/>
                    <a:pt x="1208806" y="78618"/>
                  </a:cubicBezTo>
                  <a:cubicBezTo>
                    <a:pt x="1208806" y="78618"/>
                    <a:pt x="1207183" y="76995"/>
                    <a:pt x="1205560" y="76995"/>
                  </a:cubicBezTo>
                  <a:cubicBezTo>
                    <a:pt x="1203937" y="76995"/>
                    <a:pt x="1205560" y="76995"/>
                    <a:pt x="1202314" y="75372"/>
                  </a:cubicBezTo>
                  <a:cubicBezTo>
                    <a:pt x="1200691" y="75372"/>
                    <a:pt x="1199068" y="73749"/>
                    <a:pt x="1200691" y="73749"/>
                  </a:cubicBezTo>
                  <a:cubicBezTo>
                    <a:pt x="1202314" y="73749"/>
                    <a:pt x="1202314" y="72126"/>
                    <a:pt x="1203937" y="72126"/>
                  </a:cubicBezTo>
                  <a:cubicBezTo>
                    <a:pt x="1205560" y="70503"/>
                    <a:pt x="1207183" y="68880"/>
                    <a:pt x="1208806" y="70503"/>
                  </a:cubicBezTo>
                  <a:cubicBezTo>
                    <a:pt x="1208806" y="70503"/>
                    <a:pt x="1210429" y="68880"/>
                    <a:pt x="1212052" y="68880"/>
                  </a:cubicBezTo>
                  <a:cubicBezTo>
                    <a:pt x="1215299" y="68880"/>
                    <a:pt x="1216922" y="67258"/>
                    <a:pt x="1218545" y="68880"/>
                  </a:cubicBezTo>
                  <a:cubicBezTo>
                    <a:pt x="1220168" y="68880"/>
                    <a:pt x="1221791" y="68880"/>
                    <a:pt x="1221791" y="68880"/>
                  </a:cubicBezTo>
                  <a:cubicBezTo>
                    <a:pt x="1223414" y="68880"/>
                    <a:pt x="1228283" y="67258"/>
                    <a:pt x="1229906" y="67258"/>
                  </a:cubicBezTo>
                  <a:cubicBezTo>
                    <a:pt x="1229906" y="67258"/>
                    <a:pt x="1233153" y="65635"/>
                    <a:pt x="1233153" y="67258"/>
                  </a:cubicBezTo>
                  <a:cubicBezTo>
                    <a:pt x="1233153" y="67258"/>
                    <a:pt x="1233153" y="67258"/>
                    <a:pt x="1233153" y="65635"/>
                  </a:cubicBezTo>
                  <a:cubicBezTo>
                    <a:pt x="1233153" y="65635"/>
                    <a:pt x="1233153" y="65635"/>
                    <a:pt x="1241268" y="65635"/>
                  </a:cubicBezTo>
                  <a:cubicBezTo>
                    <a:pt x="1241268" y="65635"/>
                    <a:pt x="1241268" y="65635"/>
                    <a:pt x="1242891" y="67258"/>
                  </a:cubicBezTo>
                  <a:cubicBezTo>
                    <a:pt x="1242891" y="67258"/>
                    <a:pt x="1242891" y="67258"/>
                    <a:pt x="1246137" y="67258"/>
                  </a:cubicBezTo>
                  <a:cubicBezTo>
                    <a:pt x="1246137" y="67258"/>
                    <a:pt x="1246137" y="67258"/>
                    <a:pt x="1247761" y="65635"/>
                  </a:cubicBezTo>
                  <a:cubicBezTo>
                    <a:pt x="1247761" y="65635"/>
                    <a:pt x="1247761" y="65635"/>
                    <a:pt x="1251007" y="65635"/>
                  </a:cubicBezTo>
                  <a:cubicBezTo>
                    <a:pt x="1251007" y="65635"/>
                    <a:pt x="1251007" y="62389"/>
                    <a:pt x="1252630" y="64012"/>
                  </a:cubicBezTo>
                  <a:cubicBezTo>
                    <a:pt x="1252630" y="67258"/>
                    <a:pt x="1254253" y="67258"/>
                    <a:pt x="1254253" y="67258"/>
                  </a:cubicBezTo>
                  <a:cubicBezTo>
                    <a:pt x="1254253" y="67258"/>
                    <a:pt x="1254253" y="67258"/>
                    <a:pt x="1257499" y="67258"/>
                  </a:cubicBezTo>
                  <a:cubicBezTo>
                    <a:pt x="1257499" y="67258"/>
                    <a:pt x="1257499" y="62389"/>
                    <a:pt x="1259122" y="62389"/>
                  </a:cubicBezTo>
                  <a:cubicBezTo>
                    <a:pt x="1259122" y="62389"/>
                    <a:pt x="1259122" y="62389"/>
                    <a:pt x="1260745" y="62389"/>
                  </a:cubicBezTo>
                  <a:cubicBezTo>
                    <a:pt x="1262368" y="62389"/>
                    <a:pt x="1265615" y="62389"/>
                    <a:pt x="1265615" y="62389"/>
                  </a:cubicBezTo>
                  <a:cubicBezTo>
                    <a:pt x="1267238" y="62389"/>
                    <a:pt x="1268861" y="59143"/>
                    <a:pt x="1268861" y="59143"/>
                  </a:cubicBezTo>
                  <a:cubicBezTo>
                    <a:pt x="1268861" y="59143"/>
                    <a:pt x="1268861" y="59143"/>
                    <a:pt x="1272107" y="57521"/>
                  </a:cubicBezTo>
                  <a:cubicBezTo>
                    <a:pt x="1273730" y="57521"/>
                    <a:pt x="1275353" y="55898"/>
                    <a:pt x="1276976" y="57521"/>
                  </a:cubicBezTo>
                  <a:cubicBezTo>
                    <a:pt x="1276976" y="57521"/>
                    <a:pt x="1280222" y="55898"/>
                    <a:pt x="1280222" y="55898"/>
                  </a:cubicBezTo>
                  <a:cubicBezTo>
                    <a:pt x="1280222" y="55898"/>
                    <a:pt x="1280222" y="55898"/>
                    <a:pt x="1281846" y="54275"/>
                  </a:cubicBezTo>
                  <a:cubicBezTo>
                    <a:pt x="1281846" y="54275"/>
                    <a:pt x="1285092" y="54275"/>
                    <a:pt x="1285092" y="55898"/>
                  </a:cubicBezTo>
                  <a:cubicBezTo>
                    <a:pt x="1286715" y="55898"/>
                    <a:pt x="1293207" y="57521"/>
                    <a:pt x="1293207" y="59143"/>
                  </a:cubicBezTo>
                  <a:cubicBezTo>
                    <a:pt x="1293207" y="60766"/>
                    <a:pt x="1293207" y="59143"/>
                    <a:pt x="1293207" y="60766"/>
                  </a:cubicBezTo>
                  <a:cubicBezTo>
                    <a:pt x="1294830" y="62389"/>
                    <a:pt x="1301323" y="64012"/>
                    <a:pt x="1301323" y="64012"/>
                  </a:cubicBezTo>
                  <a:cubicBezTo>
                    <a:pt x="1301323" y="64012"/>
                    <a:pt x="1302946" y="65635"/>
                    <a:pt x="1302946" y="68880"/>
                  </a:cubicBezTo>
                  <a:cubicBezTo>
                    <a:pt x="1302946" y="70503"/>
                    <a:pt x="1302946" y="72126"/>
                    <a:pt x="1302946" y="73749"/>
                  </a:cubicBezTo>
                  <a:cubicBezTo>
                    <a:pt x="1302946" y="73749"/>
                    <a:pt x="1302946" y="81863"/>
                    <a:pt x="1302946" y="81863"/>
                  </a:cubicBezTo>
                  <a:cubicBezTo>
                    <a:pt x="1301323" y="81863"/>
                    <a:pt x="1299700" y="83486"/>
                    <a:pt x="1299700" y="85109"/>
                  </a:cubicBezTo>
                  <a:cubicBezTo>
                    <a:pt x="1298076" y="86732"/>
                    <a:pt x="1299700" y="89978"/>
                    <a:pt x="1299700" y="89978"/>
                  </a:cubicBezTo>
                  <a:cubicBezTo>
                    <a:pt x="1299700" y="89978"/>
                    <a:pt x="1299700" y="89978"/>
                    <a:pt x="1301323" y="91600"/>
                  </a:cubicBezTo>
                  <a:cubicBezTo>
                    <a:pt x="1301323" y="91600"/>
                    <a:pt x="1302946" y="91600"/>
                    <a:pt x="1302946" y="91600"/>
                  </a:cubicBezTo>
                  <a:cubicBezTo>
                    <a:pt x="1302946" y="89978"/>
                    <a:pt x="1304569" y="89978"/>
                    <a:pt x="1304569" y="88355"/>
                  </a:cubicBezTo>
                  <a:cubicBezTo>
                    <a:pt x="1304569" y="88355"/>
                    <a:pt x="1304569" y="85109"/>
                    <a:pt x="1306192" y="85109"/>
                  </a:cubicBezTo>
                  <a:cubicBezTo>
                    <a:pt x="1306192" y="85109"/>
                    <a:pt x="1306192" y="85109"/>
                    <a:pt x="1307815" y="81863"/>
                  </a:cubicBezTo>
                  <a:cubicBezTo>
                    <a:pt x="1309438" y="81863"/>
                    <a:pt x="1309438" y="81863"/>
                    <a:pt x="1311061" y="81863"/>
                  </a:cubicBezTo>
                  <a:cubicBezTo>
                    <a:pt x="1312684" y="80240"/>
                    <a:pt x="1312684" y="80240"/>
                    <a:pt x="1314307" y="78618"/>
                  </a:cubicBezTo>
                  <a:cubicBezTo>
                    <a:pt x="1314307" y="76995"/>
                    <a:pt x="1314307" y="76995"/>
                    <a:pt x="1314307" y="73749"/>
                  </a:cubicBezTo>
                  <a:cubicBezTo>
                    <a:pt x="1314307" y="72126"/>
                    <a:pt x="1312684" y="70503"/>
                    <a:pt x="1312684" y="70503"/>
                  </a:cubicBezTo>
                  <a:cubicBezTo>
                    <a:pt x="1312684" y="70503"/>
                    <a:pt x="1311061" y="67258"/>
                    <a:pt x="1309438" y="67258"/>
                  </a:cubicBezTo>
                  <a:cubicBezTo>
                    <a:pt x="1309438" y="67258"/>
                    <a:pt x="1307815" y="64012"/>
                    <a:pt x="1307815" y="64012"/>
                  </a:cubicBezTo>
                  <a:cubicBezTo>
                    <a:pt x="1309438" y="64012"/>
                    <a:pt x="1309438" y="62389"/>
                    <a:pt x="1309438" y="60766"/>
                  </a:cubicBezTo>
                  <a:cubicBezTo>
                    <a:pt x="1309438" y="60766"/>
                    <a:pt x="1311061" y="59143"/>
                    <a:pt x="1312684" y="59143"/>
                  </a:cubicBezTo>
                  <a:cubicBezTo>
                    <a:pt x="1314307" y="59143"/>
                    <a:pt x="1317554" y="60766"/>
                    <a:pt x="1319177" y="60766"/>
                  </a:cubicBezTo>
                  <a:cubicBezTo>
                    <a:pt x="1319177" y="62389"/>
                    <a:pt x="1330539" y="65635"/>
                    <a:pt x="1330539" y="65635"/>
                  </a:cubicBezTo>
                  <a:cubicBezTo>
                    <a:pt x="1332162" y="65635"/>
                    <a:pt x="1335408" y="67258"/>
                    <a:pt x="1337031" y="67258"/>
                  </a:cubicBezTo>
                  <a:cubicBezTo>
                    <a:pt x="1337031" y="67258"/>
                    <a:pt x="1337031" y="65635"/>
                    <a:pt x="1338654" y="67258"/>
                  </a:cubicBezTo>
                  <a:cubicBezTo>
                    <a:pt x="1340277" y="68880"/>
                    <a:pt x="1341900" y="70503"/>
                    <a:pt x="1341900" y="70503"/>
                  </a:cubicBezTo>
                  <a:cubicBezTo>
                    <a:pt x="1341900" y="70503"/>
                    <a:pt x="1341900" y="68880"/>
                    <a:pt x="1343524" y="70503"/>
                  </a:cubicBezTo>
                  <a:cubicBezTo>
                    <a:pt x="1345147" y="73749"/>
                    <a:pt x="1345147" y="72126"/>
                    <a:pt x="1345147" y="73749"/>
                  </a:cubicBezTo>
                  <a:cubicBezTo>
                    <a:pt x="1346770" y="75372"/>
                    <a:pt x="1348393" y="76995"/>
                    <a:pt x="1348393" y="76995"/>
                  </a:cubicBezTo>
                  <a:cubicBezTo>
                    <a:pt x="1348393" y="76995"/>
                    <a:pt x="1348393" y="76995"/>
                    <a:pt x="1348393" y="78618"/>
                  </a:cubicBezTo>
                  <a:cubicBezTo>
                    <a:pt x="1348393" y="78618"/>
                    <a:pt x="1348393" y="80240"/>
                    <a:pt x="1350016" y="80240"/>
                  </a:cubicBezTo>
                  <a:cubicBezTo>
                    <a:pt x="1350016" y="80240"/>
                    <a:pt x="1350016" y="80240"/>
                    <a:pt x="1353262" y="78618"/>
                  </a:cubicBezTo>
                  <a:cubicBezTo>
                    <a:pt x="1353262" y="78618"/>
                    <a:pt x="1353262" y="78618"/>
                    <a:pt x="1353262" y="76995"/>
                  </a:cubicBezTo>
                  <a:cubicBezTo>
                    <a:pt x="1353262" y="76995"/>
                    <a:pt x="1353262" y="76995"/>
                    <a:pt x="1354885" y="75372"/>
                  </a:cubicBezTo>
                  <a:cubicBezTo>
                    <a:pt x="1354885" y="75372"/>
                    <a:pt x="1354885" y="75372"/>
                    <a:pt x="1356508" y="76995"/>
                  </a:cubicBezTo>
                  <a:cubicBezTo>
                    <a:pt x="1356508" y="76995"/>
                    <a:pt x="1356508" y="76995"/>
                    <a:pt x="1361378" y="76995"/>
                  </a:cubicBezTo>
                  <a:cubicBezTo>
                    <a:pt x="1361378" y="76995"/>
                    <a:pt x="1361378" y="76995"/>
                    <a:pt x="1363001" y="76995"/>
                  </a:cubicBezTo>
                  <a:cubicBezTo>
                    <a:pt x="1363001" y="76995"/>
                    <a:pt x="1364624" y="76995"/>
                    <a:pt x="1364624" y="76995"/>
                  </a:cubicBezTo>
                  <a:cubicBezTo>
                    <a:pt x="1366247" y="76995"/>
                    <a:pt x="1366247" y="78618"/>
                    <a:pt x="1367870" y="78618"/>
                  </a:cubicBezTo>
                  <a:cubicBezTo>
                    <a:pt x="1367870" y="76995"/>
                    <a:pt x="1369493" y="76995"/>
                    <a:pt x="1369493" y="76995"/>
                  </a:cubicBezTo>
                  <a:cubicBezTo>
                    <a:pt x="1369493" y="76995"/>
                    <a:pt x="1369493" y="76995"/>
                    <a:pt x="1367870" y="75372"/>
                  </a:cubicBezTo>
                  <a:cubicBezTo>
                    <a:pt x="1367870" y="75372"/>
                    <a:pt x="1367870" y="75372"/>
                    <a:pt x="1364624" y="73749"/>
                  </a:cubicBezTo>
                  <a:cubicBezTo>
                    <a:pt x="1364624" y="73749"/>
                    <a:pt x="1364624" y="73749"/>
                    <a:pt x="1363001" y="73749"/>
                  </a:cubicBezTo>
                  <a:cubicBezTo>
                    <a:pt x="1363001" y="72126"/>
                    <a:pt x="1363001" y="72126"/>
                    <a:pt x="1361378" y="72126"/>
                  </a:cubicBezTo>
                  <a:cubicBezTo>
                    <a:pt x="1361378" y="70503"/>
                    <a:pt x="1359754" y="68880"/>
                    <a:pt x="1359754" y="68880"/>
                  </a:cubicBezTo>
                  <a:cubicBezTo>
                    <a:pt x="1358131" y="68880"/>
                    <a:pt x="1358131" y="67258"/>
                    <a:pt x="1356508" y="67258"/>
                  </a:cubicBezTo>
                  <a:cubicBezTo>
                    <a:pt x="1356508" y="65635"/>
                    <a:pt x="1353262" y="65635"/>
                    <a:pt x="1353262" y="64012"/>
                  </a:cubicBezTo>
                  <a:cubicBezTo>
                    <a:pt x="1353262" y="64012"/>
                    <a:pt x="1351639" y="60766"/>
                    <a:pt x="1351639" y="60766"/>
                  </a:cubicBezTo>
                  <a:cubicBezTo>
                    <a:pt x="1351639" y="60766"/>
                    <a:pt x="1351639" y="60766"/>
                    <a:pt x="1351639" y="57521"/>
                  </a:cubicBezTo>
                  <a:cubicBezTo>
                    <a:pt x="1351639" y="57521"/>
                    <a:pt x="1351639" y="54275"/>
                    <a:pt x="1351639" y="54275"/>
                  </a:cubicBezTo>
                  <a:cubicBezTo>
                    <a:pt x="1351639" y="52652"/>
                    <a:pt x="1353262" y="51029"/>
                    <a:pt x="1353262" y="51029"/>
                  </a:cubicBezTo>
                  <a:cubicBezTo>
                    <a:pt x="1353262" y="51029"/>
                    <a:pt x="1358131" y="49406"/>
                    <a:pt x="1359754" y="51029"/>
                  </a:cubicBezTo>
                  <a:cubicBezTo>
                    <a:pt x="1363001" y="51029"/>
                    <a:pt x="1363001" y="49406"/>
                    <a:pt x="1364624" y="49406"/>
                  </a:cubicBezTo>
                  <a:cubicBezTo>
                    <a:pt x="1366247" y="51029"/>
                    <a:pt x="1366247" y="51029"/>
                    <a:pt x="1367870" y="51029"/>
                  </a:cubicBezTo>
                  <a:cubicBezTo>
                    <a:pt x="1367870" y="51029"/>
                    <a:pt x="1371116" y="51029"/>
                    <a:pt x="1371116" y="51029"/>
                  </a:cubicBezTo>
                  <a:cubicBezTo>
                    <a:pt x="1371116" y="51029"/>
                    <a:pt x="1369493" y="51029"/>
                    <a:pt x="1372739" y="51029"/>
                  </a:cubicBezTo>
                  <a:cubicBezTo>
                    <a:pt x="1377609" y="51029"/>
                    <a:pt x="1377609" y="51029"/>
                    <a:pt x="1377609" y="51029"/>
                  </a:cubicBezTo>
                  <a:cubicBezTo>
                    <a:pt x="1379232" y="51029"/>
                    <a:pt x="1379232" y="51029"/>
                    <a:pt x="1379232" y="51029"/>
                  </a:cubicBezTo>
                  <a:cubicBezTo>
                    <a:pt x="1380855" y="51029"/>
                    <a:pt x="1380855" y="51029"/>
                    <a:pt x="1382478" y="51029"/>
                  </a:cubicBezTo>
                  <a:cubicBezTo>
                    <a:pt x="1382478" y="52652"/>
                    <a:pt x="1382478" y="51029"/>
                    <a:pt x="1384101" y="52652"/>
                  </a:cubicBezTo>
                  <a:cubicBezTo>
                    <a:pt x="1384101" y="54275"/>
                    <a:pt x="1382478" y="54275"/>
                    <a:pt x="1384101" y="55898"/>
                  </a:cubicBezTo>
                  <a:cubicBezTo>
                    <a:pt x="1385724" y="55898"/>
                    <a:pt x="1387347" y="55898"/>
                    <a:pt x="1387347" y="55898"/>
                  </a:cubicBezTo>
                  <a:cubicBezTo>
                    <a:pt x="1387347" y="55898"/>
                    <a:pt x="1387347" y="55898"/>
                    <a:pt x="1388970" y="55898"/>
                  </a:cubicBezTo>
                  <a:cubicBezTo>
                    <a:pt x="1388970" y="55898"/>
                    <a:pt x="1390593" y="55898"/>
                    <a:pt x="1390593" y="57521"/>
                  </a:cubicBezTo>
                  <a:cubicBezTo>
                    <a:pt x="1390593" y="57521"/>
                    <a:pt x="1390593" y="57521"/>
                    <a:pt x="1392216" y="57521"/>
                  </a:cubicBezTo>
                  <a:cubicBezTo>
                    <a:pt x="1393839" y="59143"/>
                    <a:pt x="1393839" y="59143"/>
                    <a:pt x="1393839" y="59143"/>
                  </a:cubicBezTo>
                  <a:cubicBezTo>
                    <a:pt x="1395463" y="59143"/>
                    <a:pt x="1397086" y="59143"/>
                    <a:pt x="1398709" y="59143"/>
                  </a:cubicBezTo>
                  <a:cubicBezTo>
                    <a:pt x="1398709" y="59143"/>
                    <a:pt x="1406824" y="64012"/>
                    <a:pt x="1406824" y="64012"/>
                  </a:cubicBezTo>
                  <a:cubicBezTo>
                    <a:pt x="1408447" y="64012"/>
                    <a:pt x="1410070" y="64012"/>
                    <a:pt x="1410070" y="64012"/>
                  </a:cubicBezTo>
                  <a:cubicBezTo>
                    <a:pt x="1411694" y="65635"/>
                    <a:pt x="1413317" y="64012"/>
                    <a:pt x="1413317" y="64012"/>
                  </a:cubicBezTo>
                  <a:cubicBezTo>
                    <a:pt x="1414940" y="65635"/>
                    <a:pt x="1413317" y="64012"/>
                    <a:pt x="1414940" y="64012"/>
                  </a:cubicBezTo>
                  <a:cubicBezTo>
                    <a:pt x="1416563" y="65635"/>
                    <a:pt x="1418186" y="67258"/>
                    <a:pt x="1418186" y="67258"/>
                  </a:cubicBezTo>
                  <a:cubicBezTo>
                    <a:pt x="1418186" y="67258"/>
                    <a:pt x="1418186" y="67258"/>
                    <a:pt x="1421432" y="67258"/>
                  </a:cubicBezTo>
                  <a:cubicBezTo>
                    <a:pt x="1421432" y="67258"/>
                    <a:pt x="1421432" y="67258"/>
                    <a:pt x="1424678" y="67258"/>
                  </a:cubicBezTo>
                  <a:cubicBezTo>
                    <a:pt x="1426301" y="68880"/>
                    <a:pt x="1427924" y="68880"/>
                    <a:pt x="1429548" y="68880"/>
                  </a:cubicBezTo>
                  <a:cubicBezTo>
                    <a:pt x="1431171" y="70503"/>
                    <a:pt x="1432794" y="70503"/>
                    <a:pt x="1432794" y="70503"/>
                  </a:cubicBezTo>
                  <a:cubicBezTo>
                    <a:pt x="1432794" y="70503"/>
                    <a:pt x="1432794" y="70503"/>
                    <a:pt x="1437663" y="73749"/>
                  </a:cubicBezTo>
                  <a:cubicBezTo>
                    <a:pt x="1437663" y="73749"/>
                    <a:pt x="1437663" y="73749"/>
                    <a:pt x="1442532" y="75372"/>
                  </a:cubicBezTo>
                  <a:cubicBezTo>
                    <a:pt x="1442532" y="75372"/>
                    <a:pt x="1442532" y="75372"/>
                    <a:pt x="1445778" y="76995"/>
                  </a:cubicBezTo>
                  <a:cubicBezTo>
                    <a:pt x="1445778" y="76995"/>
                    <a:pt x="1445778" y="76995"/>
                    <a:pt x="1447402" y="78618"/>
                  </a:cubicBezTo>
                  <a:cubicBezTo>
                    <a:pt x="1447402" y="78618"/>
                    <a:pt x="1447402" y="78618"/>
                    <a:pt x="1450648" y="80240"/>
                  </a:cubicBezTo>
                  <a:cubicBezTo>
                    <a:pt x="1450648" y="80240"/>
                    <a:pt x="1450648" y="80240"/>
                    <a:pt x="1453894" y="81863"/>
                  </a:cubicBezTo>
                  <a:cubicBezTo>
                    <a:pt x="1453894" y="81863"/>
                    <a:pt x="1453894" y="81863"/>
                    <a:pt x="1457140" y="81863"/>
                  </a:cubicBezTo>
                  <a:cubicBezTo>
                    <a:pt x="1457140" y="81863"/>
                    <a:pt x="1460386" y="81863"/>
                    <a:pt x="1460386" y="81863"/>
                  </a:cubicBezTo>
                  <a:cubicBezTo>
                    <a:pt x="1462009" y="81863"/>
                    <a:pt x="1463633" y="81863"/>
                    <a:pt x="1463633" y="81863"/>
                  </a:cubicBezTo>
                  <a:cubicBezTo>
                    <a:pt x="1463633" y="81863"/>
                    <a:pt x="1463633" y="81863"/>
                    <a:pt x="1463633" y="80240"/>
                  </a:cubicBezTo>
                  <a:cubicBezTo>
                    <a:pt x="1463633" y="80240"/>
                    <a:pt x="1460386" y="78618"/>
                    <a:pt x="1460386" y="76995"/>
                  </a:cubicBezTo>
                  <a:cubicBezTo>
                    <a:pt x="1460386" y="76995"/>
                    <a:pt x="1458763" y="75372"/>
                    <a:pt x="1458763" y="75372"/>
                  </a:cubicBezTo>
                  <a:cubicBezTo>
                    <a:pt x="1458763" y="75372"/>
                    <a:pt x="1457140" y="73749"/>
                    <a:pt x="1453894" y="72126"/>
                  </a:cubicBezTo>
                  <a:cubicBezTo>
                    <a:pt x="1452271" y="70503"/>
                    <a:pt x="1450648" y="70503"/>
                    <a:pt x="1450648" y="68880"/>
                  </a:cubicBezTo>
                  <a:cubicBezTo>
                    <a:pt x="1449025" y="68880"/>
                    <a:pt x="1450648" y="68880"/>
                    <a:pt x="1449025" y="67258"/>
                  </a:cubicBezTo>
                  <a:cubicBezTo>
                    <a:pt x="1447402" y="65635"/>
                    <a:pt x="1447402" y="64012"/>
                    <a:pt x="1445778" y="64012"/>
                  </a:cubicBezTo>
                  <a:cubicBezTo>
                    <a:pt x="1444155" y="65635"/>
                    <a:pt x="1442532" y="64012"/>
                    <a:pt x="1442532" y="64012"/>
                  </a:cubicBezTo>
                  <a:cubicBezTo>
                    <a:pt x="1440909" y="64012"/>
                    <a:pt x="1442532" y="64012"/>
                    <a:pt x="1439286" y="62389"/>
                  </a:cubicBezTo>
                  <a:cubicBezTo>
                    <a:pt x="1437663" y="62389"/>
                    <a:pt x="1437663" y="62389"/>
                    <a:pt x="1436040" y="62389"/>
                  </a:cubicBezTo>
                  <a:cubicBezTo>
                    <a:pt x="1434417" y="60766"/>
                    <a:pt x="1431171" y="59143"/>
                    <a:pt x="1431171" y="59143"/>
                  </a:cubicBezTo>
                  <a:cubicBezTo>
                    <a:pt x="1431171" y="60766"/>
                    <a:pt x="1431171" y="60766"/>
                    <a:pt x="1429548" y="60766"/>
                  </a:cubicBezTo>
                  <a:cubicBezTo>
                    <a:pt x="1426301" y="59143"/>
                    <a:pt x="1426301" y="59143"/>
                    <a:pt x="1424678" y="59143"/>
                  </a:cubicBezTo>
                  <a:cubicBezTo>
                    <a:pt x="1423055" y="59143"/>
                    <a:pt x="1423055" y="57521"/>
                    <a:pt x="1421432" y="57521"/>
                  </a:cubicBezTo>
                  <a:cubicBezTo>
                    <a:pt x="1421432" y="57521"/>
                    <a:pt x="1419809" y="55898"/>
                    <a:pt x="1418186" y="54275"/>
                  </a:cubicBezTo>
                  <a:cubicBezTo>
                    <a:pt x="1418186" y="54275"/>
                    <a:pt x="1416563" y="52652"/>
                    <a:pt x="1414940" y="52652"/>
                  </a:cubicBezTo>
                  <a:cubicBezTo>
                    <a:pt x="1414940" y="51029"/>
                    <a:pt x="1413317" y="51029"/>
                    <a:pt x="1413317" y="51029"/>
                  </a:cubicBezTo>
                  <a:cubicBezTo>
                    <a:pt x="1411694" y="51029"/>
                    <a:pt x="1411694" y="49406"/>
                    <a:pt x="1410070" y="47783"/>
                  </a:cubicBezTo>
                  <a:cubicBezTo>
                    <a:pt x="1410070" y="47783"/>
                    <a:pt x="1410070" y="46161"/>
                    <a:pt x="1410070" y="46161"/>
                  </a:cubicBezTo>
                  <a:cubicBezTo>
                    <a:pt x="1410070" y="46161"/>
                    <a:pt x="1408447" y="46161"/>
                    <a:pt x="1413317" y="46161"/>
                  </a:cubicBezTo>
                  <a:cubicBezTo>
                    <a:pt x="1418186" y="46161"/>
                    <a:pt x="1419809" y="44538"/>
                    <a:pt x="1421432" y="44538"/>
                  </a:cubicBezTo>
                  <a:cubicBezTo>
                    <a:pt x="1421432" y="44538"/>
                    <a:pt x="1423055" y="44538"/>
                    <a:pt x="1423055" y="44538"/>
                  </a:cubicBezTo>
                  <a:cubicBezTo>
                    <a:pt x="1424678" y="44538"/>
                    <a:pt x="1426301" y="42915"/>
                    <a:pt x="1427924" y="42915"/>
                  </a:cubicBezTo>
                  <a:cubicBezTo>
                    <a:pt x="1429548" y="42915"/>
                    <a:pt x="1424678" y="42915"/>
                    <a:pt x="1431171" y="44538"/>
                  </a:cubicBezTo>
                  <a:cubicBezTo>
                    <a:pt x="1437663" y="44538"/>
                    <a:pt x="1437663" y="42915"/>
                    <a:pt x="1439286" y="44538"/>
                  </a:cubicBezTo>
                  <a:cubicBezTo>
                    <a:pt x="1439286" y="44538"/>
                    <a:pt x="1439286" y="42915"/>
                    <a:pt x="1440909" y="44538"/>
                  </a:cubicBezTo>
                  <a:cubicBezTo>
                    <a:pt x="1444155" y="47783"/>
                    <a:pt x="1445778" y="47783"/>
                    <a:pt x="1445778" y="47783"/>
                  </a:cubicBezTo>
                  <a:cubicBezTo>
                    <a:pt x="1447402" y="47783"/>
                    <a:pt x="1449025" y="49406"/>
                    <a:pt x="1450648" y="49406"/>
                  </a:cubicBezTo>
                  <a:cubicBezTo>
                    <a:pt x="1450648" y="49406"/>
                    <a:pt x="1462009" y="52652"/>
                    <a:pt x="1462009" y="52652"/>
                  </a:cubicBezTo>
                  <a:cubicBezTo>
                    <a:pt x="1463633" y="52652"/>
                    <a:pt x="1463633" y="51029"/>
                    <a:pt x="1465256" y="54275"/>
                  </a:cubicBezTo>
                  <a:cubicBezTo>
                    <a:pt x="1468502" y="57521"/>
                    <a:pt x="1465256" y="55898"/>
                    <a:pt x="1470125" y="57521"/>
                  </a:cubicBezTo>
                  <a:cubicBezTo>
                    <a:pt x="1474994" y="59143"/>
                    <a:pt x="1476617" y="59143"/>
                    <a:pt x="1476617" y="59143"/>
                  </a:cubicBezTo>
                  <a:cubicBezTo>
                    <a:pt x="1478240" y="59143"/>
                    <a:pt x="1479863" y="59143"/>
                    <a:pt x="1479863" y="59143"/>
                  </a:cubicBezTo>
                  <a:cubicBezTo>
                    <a:pt x="1479863" y="59143"/>
                    <a:pt x="1479863" y="57521"/>
                    <a:pt x="1478240" y="57521"/>
                  </a:cubicBezTo>
                  <a:cubicBezTo>
                    <a:pt x="1476617" y="57521"/>
                    <a:pt x="1474994" y="54275"/>
                    <a:pt x="1474994" y="54275"/>
                  </a:cubicBezTo>
                  <a:cubicBezTo>
                    <a:pt x="1473371" y="54275"/>
                    <a:pt x="1471748" y="54275"/>
                    <a:pt x="1470125" y="54275"/>
                  </a:cubicBezTo>
                  <a:cubicBezTo>
                    <a:pt x="1470125" y="54275"/>
                    <a:pt x="1468502" y="54275"/>
                    <a:pt x="1468502" y="54275"/>
                  </a:cubicBezTo>
                  <a:cubicBezTo>
                    <a:pt x="1466879" y="52652"/>
                    <a:pt x="1466879" y="51029"/>
                    <a:pt x="1466879" y="51029"/>
                  </a:cubicBezTo>
                  <a:cubicBezTo>
                    <a:pt x="1465256" y="51029"/>
                    <a:pt x="1463633" y="49406"/>
                    <a:pt x="1462009" y="49406"/>
                  </a:cubicBezTo>
                  <a:cubicBezTo>
                    <a:pt x="1462009" y="49406"/>
                    <a:pt x="1462009" y="49406"/>
                    <a:pt x="1460386" y="49406"/>
                  </a:cubicBezTo>
                  <a:cubicBezTo>
                    <a:pt x="1460386" y="49406"/>
                    <a:pt x="1460386" y="49406"/>
                    <a:pt x="1457140" y="46161"/>
                  </a:cubicBezTo>
                  <a:cubicBezTo>
                    <a:pt x="1455517" y="46161"/>
                    <a:pt x="1453894" y="46161"/>
                    <a:pt x="1452271" y="46161"/>
                  </a:cubicBezTo>
                  <a:cubicBezTo>
                    <a:pt x="1452271" y="44538"/>
                    <a:pt x="1450648" y="44538"/>
                    <a:pt x="1449025" y="42915"/>
                  </a:cubicBezTo>
                  <a:cubicBezTo>
                    <a:pt x="1449025" y="42915"/>
                    <a:pt x="1447402" y="41292"/>
                    <a:pt x="1447402" y="41292"/>
                  </a:cubicBezTo>
                  <a:cubicBezTo>
                    <a:pt x="1449025" y="41292"/>
                    <a:pt x="1452271" y="41292"/>
                    <a:pt x="1453894" y="39669"/>
                  </a:cubicBezTo>
                  <a:cubicBezTo>
                    <a:pt x="1455517" y="39669"/>
                    <a:pt x="1455517" y="41292"/>
                    <a:pt x="1457140" y="39669"/>
                  </a:cubicBezTo>
                  <a:cubicBezTo>
                    <a:pt x="1460386" y="39669"/>
                    <a:pt x="1463633" y="39669"/>
                    <a:pt x="1463633" y="39669"/>
                  </a:cubicBezTo>
                  <a:cubicBezTo>
                    <a:pt x="1463633" y="39669"/>
                    <a:pt x="1463633" y="38046"/>
                    <a:pt x="1462009" y="38046"/>
                  </a:cubicBezTo>
                  <a:cubicBezTo>
                    <a:pt x="1462009" y="36423"/>
                    <a:pt x="1455517" y="36423"/>
                    <a:pt x="1455517" y="36423"/>
                  </a:cubicBezTo>
                  <a:cubicBezTo>
                    <a:pt x="1453894" y="36423"/>
                    <a:pt x="1453894" y="36423"/>
                    <a:pt x="1450648" y="36423"/>
                  </a:cubicBezTo>
                  <a:cubicBezTo>
                    <a:pt x="1449025" y="36423"/>
                    <a:pt x="1440909" y="36423"/>
                    <a:pt x="1439286" y="36423"/>
                  </a:cubicBezTo>
                  <a:cubicBezTo>
                    <a:pt x="1439286" y="36423"/>
                    <a:pt x="1436040" y="34801"/>
                    <a:pt x="1436040" y="36423"/>
                  </a:cubicBezTo>
                  <a:cubicBezTo>
                    <a:pt x="1434417" y="36423"/>
                    <a:pt x="1432794" y="33178"/>
                    <a:pt x="1431171" y="33178"/>
                  </a:cubicBezTo>
                  <a:cubicBezTo>
                    <a:pt x="1429548" y="33178"/>
                    <a:pt x="1427924" y="33178"/>
                    <a:pt x="1427924" y="31555"/>
                  </a:cubicBezTo>
                  <a:cubicBezTo>
                    <a:pt x="1427924" y="29932"/>
                    <a:pt x="1427924" y="28309"/>
                    <a:pt x="1427924" y="28309"/>
                  </a:cubicBezTo>
                  <a:cubicBezTo>
                    <a:pt x="1429548" y="26686"/>
                    <a:pt x="1427924" y="26686"/>
                    <a:pt x="1431171" y="25064"/>
                  </a:cubicBezTo>
                  <a:cubicBezTo>
                    <a:pt x="1434417" y="25064"/>
                    <a:pt x="1434417" y="25064"/>
                    <a:pt x="1437663" y="25064"/>
                  </a:cubicBezTo>
                  <a:cubicBezTo>
                    <a:pt x="1440909" y="25064"/>
                    <a:pt x="1442532" y="26686"/>
                    <a:pt x="1442532" y="28309"/>
                  </a:cubicBezTo>
                  <a:cubicBezTo>
                    <a:pt x="1442532" y="28309"/>
                    <a:pt x="1444155" y="28309"/>
                    <a:pt x="1445778" y="28309"/>
                  </a:cubicBezTo>
                  <a:cubicBezTo>
                    <a:pt x="1447402" y="29932"/>
                    <a:pt x="1447402" y="29932"/>
                    <a:pt x="1449025" y="31555"/>
                  </a:cubicBezTo>
                  <a:cubicBezTo>
                    <a:pt x="1449025" y="31555"/>
                    <a:pt x="1450648" y="29932"/>
                    <a:pt x="1450648" y="31555"/>
                  </a:cubicBezTo>
                  <a:cubicBezTo>
                    <a:pt x="1450648" y="33178"/>
                    <a:pt x="1452271" y="28309"/>
                    <a:pt x="1452271" y="28309"/>
                  </a:cubicBezTo>
                  <a:cubicBezTo>
                    <a:pt x="1452271" y="28309"/>
                    <a:pt x="1450648" y="26686"/>
                    <a:pt x="1450648" y="25064"/>
                  </a:cubicBezTo>
                  <a:cubicBezTo>
                    <a:pt x="1449025" y="25064"/>
                    <a:pt x="1447402" y="23441"/>
                    <a:pt x="1449025" y="23441"/>
                  </a:cubicBezTo>
                  <a:cubicBezTo>
                    <a:pt x="1449025" y="23441"/>
                    <a:pt x="1457140" y="23441"/>
                    <a:pt x="1457140" y="23441"/>
                  </a:cubicBezTo>
                  <a:cubicBezTo>
                    <a:pt x="1457140" y="23441"/>
                    <a:pt x="1455517" y="23441"/>
                    <a:pt x="1458763" y="23441"/>
                  </a:cubicBezTo>
                  <a:cubicBezTo>
                    <a:pt x="1462009" y="23441"/>
                    <a:pt x="1470125" y="23441"/>
                    <a:pt x="1470125" y="23441"/>
                  </a:cubicBezTo>
                  <a:cubicBezTo>
                    <a:pt x="1470125" y="23441"/>
                    <a:pt x="1470125" y="23441"/>
                    <a:pt x="1473371" y="23441"/>
                  </a:cubicBezTo>
                  <a:cubicBezTo>
                    <a:pt x="1473371" y="23441"/>
                    <a:pt x="1473371" y="23441"/>
                    <a:pt x="1478240" y="21818"/>
                  </a:cubicBezTo>
                  <a:cubicBezTo>
                    <a:pt x="1478240" y="21818"/>
                    <a:pt x="1479863" y="21818"/>
                    <a:pt x="1479863" y="21818"/>
                  </a:cubicBezTo>
                  <a:cubicBezTo>
                    <a:pt x="1481487" y="23441"/>
                    <a:pt x="1484733" y="23441"/>
                    <a:pt x="1484733" y="21818"/>
                  </a:cubicBezTo>
                  <a:cubicBezTo>
                    <a:pt x="1486356" y="21818"/>
                    <a:pt x="1486356" y="21818"/>
                    <a:pt x="1487979" y="21818"/>
                  </a:cubicBezTo>
                  <a:cubicBezTo>
                    <a:pt x="1487979" y="21818"/>
                    <a:pt x="1489602" y="20195"/>
                    <a:pt x="1489602" y="20195"/>
                  </a:cubicBezTo>
                  <a:cubicBezTo>
                    <a:pt x="1491225" y="20195"/>
                    <a:pt x="1491225" y="18572"/>
                    <a:pt x="1491225" y="18572"/>
                  </a:cubicBezTo>
                  <a:cubicBezTo>
                    <a:pt x="1492848" y="18572"/>
                    <a:pt x="1494471" y="18572"/>
                    <a:pt x="1496094" y="18572"/>
                  </a:cubicBezTo>
                  <a:cubicBezTo>
                    <a:pt x="1496094" y="18572"/>
                    <a:pt x="1496094" y="16949"/>
                    <a:pt x="1499341" y="16949"/>
                  </a:cubicBezTo>
                  <a:cubicBezTo>
                    <a:pt x="1500964" y="16949"/>
                    <a:pt x="1512325" y="21818"/>
                    <a:pt x="1512325" y="21818"/>
                  </a:cubicBezTo>
                  <a:cubicBezTo>
                    <a:pt x="1513948" y="21818"/>
                    <a:pt x="1517195" y="21818"/>
                    <a:pt x="1517195" y="23441"/>
                  </a:cubicBezTo>
                  <a:cubicBezTo>
                    <a:pt x="1518818" y="23441"/>
                    <a:pt x="1518818" y="23441"/>
                    <a:pt x="1520441" y="25064"/>
                  </a:cubicBezTo>
                  <a:cubicBezTo>
                    <a:pt x="1520441" y="25064"/>
                    <a:pt x="1523687" y="26686"/>
                    <a:pt x="1525310" y="26686"/>
                  </a:cubicBezTo>
                  <a:cubicBezTo>
                    <a:pt x="1525310" y="26686"/>
                    <a:pt x="1530179" y="26686"/>
                    <a:pt x="1530179" y="26686"/>
                  </a:cubicBezTo>
                  <a:cubicBezTo>
                    <a:pt x="1530179" y="26686"/>
                    <a:pt x="1530179" y="26686"/>
                    <a:pt x="1533426" y="26686"/>
                  </a:cubicBezTo>
                  <a:cubicBezTo>
                    <a:pt x="1535049" y="26686"/>
                    <a:pt x="1533426" y="26686"/>
                    <a:pt x="1536672" y="28309"/>
                  </a:cubicBezTo>
                  <a:cubicBezTo>
                    <a:pt x="1538295" y="28309"/>
                    <a:pt x="1538295" y="28309"/>
                    <a:pt x="1539918" y="29932"/>
                  </a:cubicBezTo>
                  <a:cubicBezTo>
                    <a:pt x="1543164" y="29932"/>
                    <a:pt x="1543164" y="29932"/>
                    <a:pt x="1544787" y="28309"/>
                  </a:cubicBezTo>
                  <a:cubicBezTo>
                    <a:pt x="1546410" y="28309"/>
                    <a:pt x="1548033" y="26686"/>
                    <a:pt x="1548033" y="26686"/>
                  </a:cubicBezTo>
                  <a:cubicBezTo>
                    <a:pt x="1546410" y="26686"/>
                    <a:pt x="1546410" y="23441"/>
                    <a:pt x="1546410" y="23441"/>
                  </a:cubicBezTo>
                  <a:cubicBezTo>
                    <a:pt x="1546410" y="21818"/>
                    <a:pt x="1543164" y="21818"/>
                    <a:pt x="1544787" y="21818"/>
                  </a:cubicBezTo>
                  <a:cubicBezTo>
                    <a:pt x="1546410" y="20195"/>
                    <a:pt x="1551280" y="20195"/>
                    <a:pt x="1551280" y="20195"/>
                  </a:cubicBezTo>
                  <a:cubicBezTo>
                    <a:pt x="1552903" y="20195"/>
                    <a:pt x="1556149" y="21818"/>
                    <a:pt x="1557772" y="21818"/>
                  </a:cubicBezTo>
                  <a:cubicBezTo>
                    <a:pt x="1557772" y="21818"/>
                    <a:pt x="1559395" y="23441"/>
                    <a:pt x="1561018" y="23441"/>
                  </a:cubicBezTo>
                  <a:cubicBezTo>
                    <a:pt x="1561018" y="23441"/>
                    <a:pt x="1561018" y="25064"/>
                    <a:pt x="1559395" y="26686"/>
                  </a:cubicBezTo>
                  <a:cubicBezTo>
                    <a:pt x="1556149" y="28309"/>
                    <a:pt x="1556149" y="28309"/>
                    <a:pt x="1556149" y="29932"/>
                  </a:cubicBezTo>
                  <a:cubicBezTo>
                    <a:pt x="1556149" y="31555"/>
                    <a:pt x="1559395" y="31555"/>
                    <a:pt x="1561018" y="33178"/>
                  </a:cubicBezTo>
                  <a:cubicBezTo>
                    <a:pt x="1561018" y="33178"/>
                    <a:pt x="1561018" y="34801"/>
                    <a:pt x="1562641" y="34801"/>
                  </a:cubicBezTo>
                  <a:cubicBezTo>
                    <a:pt x="1564264" y="36423"/>
                    <a:pt x="1570757" y="38046"/>
                    <a:pt x="1570757" y="38046"/>
                  </a:cubicBezTo>
                  <a:cubicBezTo>
                    <a:pt x="1570757" y="38046"/>
                    <a:pt x="1572380" y="36423"/>
                    <a:pt x="1570757" y="34801"/>
                  </a:cubicBezTo>
                  <a:cubicBezTo>
                    <a:pt x="1570757" y="34801"/>
                    <a:pt x="1567511" y="33178"/>
                    <a:pt x="1565887" y="31555"/>
                  </a:cubicBezTo>
                  <a:cubicBezTo>
                    <a:pt x="1565887" y="31555"/>
                    <a:pt x="1564264" y="29932"/>
                    <a:pt x="1565887" y="29932"/>
                  </a:cubicBezTo>
                  <a:cubicBezTo>
                    <a:pt x="1567511" y="29932"/>
                    <a:pt x="1572380" y="29932"/>
                    <a:pt x="1572380" y="28309"/>
                  </a:cubicBezTo>
                  <a:cubicBezTo>
                    <a:pt x="1572380" y="28309"/>
                    <a:pt x="1574003" y="28309"/>
                    <a:pt x="1574003" y="26686"/>
                  </a:cubicBezTo>
                  <a:cubicBezTo>
                    <a:pt x="1574003" y="26686"/>
                    <a:pt x="1574003" y="25064"/>
                    <a:pt x="1575626" y="25064"/>
                  </a:cubicBezTo>
                  <a:cubicBezTo>
                    <a:pt x="1577249" y="23441"/>
                    <a:pt x="1580495" y="25064"/>
                    <a:pt x="1580495" y="25064"/>
                  </a:cubicBezTo>
                  <a:cubicBezTo>
                    <a:pt x="1582118" y="23441"/>
                    <a:pt x="1580495" y="23441"/>
                    <a:pt x="1583741" y="23441"/>
                  </a:cubicBezTo>
                  <a:cubicBezTo>
                    <a:pt x="1586988" y="23441"/>
                    <a:pt x="1588611" y="23441"/>
                    <a:pt x="1588611" y="23441"/>
                  </a:cubicBezTo>
                  <a:cubicBezTo>
                    <a:pt x="1590234" y="23441"/>
                    <a:pt x="1585365" y="21818"/>
                    <a:pt x="1585365" y="21818"/>
                  </a:cubicBezTo>
                  <a:cubicBezTo>
                    <a:pt x="1585365" y="21818"/>
                    <a:pt x="1582118" y="20195"/>
                    <a:pt x="1578872" y="21818"/>
                  </a:cubicBezTo>
                  <a:cubicBezTo>
                    <a:pt x="1577249" y="21818"/>
                    <a:pt x="1575626" y="21818"/>
                    <a:pt x="1574003" y="20195"/>
                  </a:cubicBezTo>
                  <a:cubicBezTo>
                    <a:pt x="1572380" y="20195"/>
                    <a:pt x="1570757" y="18572"/>
                    <a:pt x="1569134" y="16949"/>
                  </a:cubicBezTo>
                  <a:cubicBezTo>
                    <a:pt x="1569134" y="16949"/>
                    <a:pt x="1567511" y="15326"/>
                    <a:pt x="1567511" y="13704"/>
                  </a:cubicBezTo>
                  <a:cubicBezTo>
                    <a:pt x="1569134" y="13704"/>
                    <a:pt x="1569134" y="12081"/>
                    <a:pt x="1572380" y="12081"/>
                  </a:cubicBezTo>
                  <a:cubicBezTo>
                    <a:pt x="1574003" y="10458"/>
                    <a:pt x="1575626" y="10458"/>
                    <a:pt x="1577249" y="10458"/>
                  </a:cubicBezTo>
                  <a:cubicBezTo>
                    <a:pt x="1578872" y="10458"/>
                    <a:pt x="1580495" y="12081"/>
                    <a:pt x="1582118" y="12081"/>
                  </a:cubicBezTo>
                  <a:cubicBezTo>
                    <a:pt x="1583741" y="10458"/>
                    <a:pt x="1583741" y="10458"/>
                    <a:pt x="1586988" y="8835"/>
                  </a:cubicBezTo>
                  <a:cubicBezTo>
                    <a:pt x="1588611" y="7212"/>
                    <a:pt x="1596726" y="7212"/>
                    <a:pt x="1596726" y="7212"/>
                  </a:cubicBezTo>
                  <a:cubicBezTo>
                    <a:pt x="1596726" y="7212"/>
                    <a:pt x="1596726" y="7212"/>
                    <a:pt x="1599972" y="8835"/>
                  </a:cubicBezTo>
                  <a:cubicBezTo>
                    <a:pt x="1599972" y="8835"/>
                    <a:pt x="1599972" y="8835"/>
                    <a:pt x="1601596" y="8835"/>
                  </a:cubicBezTo>
                  <a:cubicBezTo>
                    <a:pt x="1603219" y="8835"/>
                    <a:pt x="1603219" y="10458"/>
                    <a:pt x="1603219" y="10458"/>
                  </a:cubicBezTo>
                  <a:cubicBezTo>
                    <a:pt x="1604842" y="10458"/>
                    <a:pt x="1608088" y="7212"/>
                    <a:pt x="1608088" y="7212"/>
                  </a:cubicBezTo>
                  <a:cubicBezTo>
                    <a:pt x="1608088" y="7212"/>
                    <a:pt x="1608088" y="7212"/>
                    <a:pt x="1609711" y="3966"/>
                  </a:cubicBezTo>
                  <a:cubicBezTo>
                    <a:pt x="1609711" y="3966"/>
                    <a:pt x="1614580" y="3966"/>
                    <a:pt x="1614580" y="3966"/>
                  </a:cubicBezTo>
                  <a:cubicBezTo>
                    <a:pt x="1616203" y="2344"/>
                    <a:pt x="1619450" y="2344"/>
                    <a:pt x="1621073" y="2344"/>
                  </a:cubicBezTo>
                  <a:cubicBezTo>
                    <a:pt x="1622696" y="2344"/>
                    <a:pt x="1645419" y="2344"/>
                    <a:pt x="1647042" y="2344"/>
                  </a:cubicBezTo>
                  <a:cubicBezTo>
                    <a:pt x="1647042" y="2344"/>
                    <a:pt x="1650288" y="2344"/>
                    <a:pt x="1650288" y="3966"/>
                  </a:cubicBezTo>
                  <a:cubicBezTo>
                    <a:pt x="1651911" y="5589"/>
                    <a:pt x="1650288" y="5589"/>
                    <a:pt x="1651911" y="7212"/>
                  </a:cubicBezTo>
                  <a:cubicBezTo>
                    <a:pt x="1653535" y="7212"/>
                    <a:pt x="1655158" y="8835"/>
                    <a:pt x="1656781" y="8835"/>
                  </a:cubicBezTo>
                  <a:cubicBezTo>
                    <a:pt x="1656781" y="7212"/>
                    <a:pt x="1658404" y="3966"/>
                    <a:pt x="1658404" y="3966"/>
                  </a:cubicBezTo>
                  <a:cubicBezTo>
                    <a:pt x="1658404" y="3966"/>
                    <a:pt x="1656781" y="2344"/>
                    <a:pt x="1658404" y="2344"/>
                  </a:cubicBezTo>
                  <a:cubicBezTo>
                    <a:pt x="1660027" y="2344"/>
                    <a:pt x="1661650" y="721"/>
                    <a:pt x="1663273" y="721"/>
                  </a:cubicBezTo>
                  <a:cubicBezTo>
                    <a:pt x="1664896" y="721"/>
                    <a:pt x="1669765" y="721"/>
                    <a:pt x="1669765" y="721"/>
                  </a:cubicBezTo>
                  <a:cubicBezTo>
                    <a:pt x="1669765" y="721"/>
                    <a:pt x="1676258" y="315"/>
                    <a:pt x="1682953" y="1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ṡlíḋe">
              <a:extLst>
                <a:ext uri="{FF2B5EF4-FFF2-40B4-BE49-F238E27FC236}">
                  <a16:creationId xmlns:a16="http://schemas.microsoft.com/office/drawing/2014/main" id="{674A4E4C-5AB6-4088-88B4-BD77BF81B7F0}"/>
                </a:ext>
              </a:extLst>
            </p:cNvPr>
            <p:cNvSpPr/>
            <p:nvPr/>
          </p:nvSpPr>
          <p:spPr bwMode="auto">
            <a:xfrm>
              <a:off x="3187701" y="1435100"/>
              <a:ext cx="2009775" cy="1508125"/>
            </a:xfrm>
            <a:custGeom>
              <a:avLst/>
              <a:gdLst>
                <a:gd name="T0" fmla="*/ 1182 w 1237"/>
                <a:gd name="T1" fmla="*/ 326 h 929"/>
                <a:gd name="T2" fmla="*/ 1124 w 1237"/>
                <a:gd name="T3" fmla="*/ 286 h 929"/>
                <a:gd name="T4" fmla="*/ 1060 w 1237"/>
                <a:gd name="T5" fmla="*/ 235 h 929"/>
                <a:gd name="T6" fmla="*/ 1006 w 1237"/>
                <a:gd name="T7" fmla="*/ 300 h 929"/>
                <a:gd name="T8" fmla="*/ 964 w 1237"/>
                <a:gd name="T9" fmla="*/ 394 h 929"/>
                <a:gd name="T10" fmla="*/ 877 w 1237"/>
                <a:gd name="T11" fmla="*/ 315 h 929"/>
                <a:gd name="T12" fmla="*/ 830 w 1237"/>
                <a:gd name="T13" fmla="*/ 219 h 929"/>
                <a:gd name="T14" fmla="*/ 891 w 1237"/>
                <a:gd name="T15" fmla="*/ 179 h 929"/>
                <a:gd name="T16" fmla="*/ 936 w 1237"/>
                <a:gd name="T17" fmla="*/ 150 h 929"/>
                <a:gd name="T18" fmla="*/ 932 w 1237"/>
                <a:gd name="T19" fmla="*/ 91 h 929"/>
                <a:gd name="T20" fmla="*/ 879 w 1237"/>
                <a:gd name="T21" fmla="*/ 103 h 929"/>
                <a:gd name="T22" fmla="*/ 811 w 1237"/>
                <a:gd name="T23" fmla="*/ 48 h 929"/>
                <a:gd name="T24" fmla="*/ 797 w 1237"/>
                <a:gd name="T25" fmla="*/ 8 h 929"/>
                <a:gd name="T26" fmla="*/ 819 w 1237"/>
                <a:gd name="T27" fmla="*/ 108 h 929"/>
                <a:gd name="T28" fmla="*/ 763 w 1237"/>
                <a:gd name="T29" fmla="*/ 125 h 929"/>
                <a:gd name="T30" fmla="*/ 654 w 1237"/>
                <a:gd name="T31" fmla="*/ 120 h 929"/>
                <a:gd name="T32" fmla="*/ 650 w 1237"/>
                <a:gd name="T33" fmla="*/ 127 h 929"/>
                <a:gd name="T34" fmla="*/ 552 w 1237"/>
                <a:gd name="T35" fmla="*/ 103 h 929"/>
                <a:gd name="T36" fmla="*/ 444 w 1237"/>
                <a:gd name="T37" fmla="*/ 73 h 929"/>
                <a:gd name="T38" fmla="*/ 417 w 1237"/>
                <a:gd name="T39" fmla="*/ 88 h 929"/>
                <a:gd name="T40" fmla="*/ 348 w 1237"/>
                <a:gd name="T41" fmla="*/ 104 h 929"/>
                <a:gd name="T42" fmla="*/ 219 w 1237"/>
                <a:gd name="T43" fmla="*/ 78 h 929"/>
                <a:gd name="T44" fmla="*/ 82 w 1237"/>
                <a:gd name="T45" fmla="*/ 75 h 929"/>
                <a:gd name="T46" fmla="*/ 82 w 1237"/>
                <a:gd name="T47" fmla="*/ 148 h 929"/>
                <a:gd name="T48" fmla="*/ 20 w 1237"/>
                <a:gd name="T49" fmla="*/ 157 h 929"/>
                <a:gd name="T50" fmla="*/ 51 w 1237"/>
                <a:gd name="T51" fmla="*/ 185 h 929"/>
                <a:gd name="T52" fmla="*/ 39 w 1237"/>
                <a:gd name="T53" fmla="*/ 209 h 929"/>
                <a:gd name="T54" fmla="*/ 42 w 1237"/>
                <a:gd name="T55" fmla="*/ 247 h 929"/>
                <a:gd name="T56" fmla="*/ 64 w 1237"/>
                <a:gd name="T57" fmla="*/ 260 h 929"/>
                <a:gd name="T58" fmla="*/ 108 w 1237"/>
                <a:gd name="T59" fmla="*/ 284 h 929"/>
                <a:gd name="T60" fmla="*/ 68 w 1237"/>
                <a:gd name="T61" fmla="*/ 326 h 929"/>
                <a:gd name="T62" fmla="*/ 95 w 1237"/>
                <a:gd name="T63" fmla="*/ 328 h 929"/>
                <a:gd name="T64" fmla="*/ 160 w 1237"/>
                <a:gd name="T65" fmla="*/ 279 h 929"/>
                <a:gd name="T66" fmla="*/ 202 w 1237"/>
                <a:gd name="T67" fmla="*/ 245 h 929"/>
                <a:gd name="T68" fmla="*/ 218 w 1237"/>
                <a:gd name="T69" fmla="*/ 256 h 929"/>
                <a:gd name="T70" fmla="*/ 266 w 1237"/>
                <a:gd name="T71" fmla="*/ 260 h 929"/>
                <a:gd name="T72" fmla="*/ 346 w 1237"/>
                <a:gd name="T73" fmla="*/ 288 h 929"/>
                <a:gd name="T74" fmla="*/ 402 w 1237"/>
                <a:gd name="T75" fmla="*/ 327 h 929"/>
                <a:gd name="T76" fmla="*/ 432 w 1237"/>
                <a:gd name="T77" fmla="*/ 362 h 929"/>
                <a:gd name="T78" fmla="*/ 455 w 1237"/>
                <a:gd name="T79" fmla="*/ 400 h 929"/>
                <a:gd name="T80" fmla="*/ 492 w 1237"/>
                <a:gd name="T81" fmla="*/ 439 h 929"/>
                <a:gd name="T82" fmla="*/ 483 w 1237"/>
                <a:gd name="T83" fmla="*/ 523 h 929"/>
                <a:gd name="T84" fmla="*/ 507 w 1237"/>
                <a:gd name="T85" fmla="*/ 586 h 929"/>
                <a:gd name="T86" fmla="*/ 563 w 1237"/>
                <a:gd name="T87" fmla="*/ 647 h 929"/>
                <a:gd name="T88" fmla="*/ 601 w 1237"/>
                <a:gd name="T89" fmla="*/ 710 h 929"/>
                <a:gd name="T90" fmla="*/ 628 w 1237"/>
                <a:gd name="T91" fmla="*/ 723 h 929"/>
                <a:gd name="T92" fmla="*/ 610 w 1237"/>
                <a:gd name="T93" fmla="*/ 673 h 929"/>
                <a:gd name="T94" fmla="*/ 668 w 1237"/>
                <a:gd name="T95" fmla="*/ 740 h 929"/>
                <a:gd name="T96" fmla="*/ 734 w 1237"/>
                <a:gd name="T97" fmla="*/ 816 h 929"/>
                <a:gd name="T98" fmla="*/ 853 w 1237"/>
                <a:gd name="T99" fmla="*/ 855 h 929"/>
                <a:gd name="T100" fmla="*/ 919 w 1237"/>
                <a:gd name="T101" fmla="*/ 903 h 929"/>
                <a:gd name="T102" fmla="*/ 979 w 1237"/>
                <a:gd name="T103" fmla="*/ 912 h 929"/>
                <a:gd name="T104" fmla="*/ 930 w 1237"/>
                <a:gd name="T105" fmla="*/ 865 h 929"/>
                <a:gd name="T106" fmla="*/ 896 w 1237"/>
                <a:gd name="T107" fmla="*/ 773 h 929"/>
                <a:gd name="T108" fmla="*/ 776 w 1237"/>
                <a:gd name="T109" fmla="*/ 768 h 929"/>
                <a:gd name="T110" fmla="*/ 844 w 1237"/>
                <a:gd name="T111" fmla="*/ 677 h 929"/>
                <a:gd name="T112" fmla="*/ 939 w 1237"/>
                <a:gd name="T113" fmla="*/ 695 h 929"/>
                <a:gd name="T114" fmla="*/ 992 w 1237"/>
                <a:gd name="T115" fmla="*/ 625 h 929"/>
                <a:gd name="T116" fmla="*/ 1035 w 1237"/>
                <a:gd name="T117" fmla="*/ 551 h 929"/>
                <a:gd name="T118" fmla="*/ 1114 w 1237"/>
                <a:gd name="T119" fmla="*/ 480 h 929"/>
                <a:gd name="T120" fmla="*/ 1146 w 1237"/>
                <a:gd name="T121" fmla="*/ 467 h 929"/>
                <a:gd name="T122" fmla="*/ 1110 w 1237"/>
                <a:gd name="T123" fmla="*/ 42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37" h="929">
                  <a:moveTo>
                    <a:pt x="1234" y="378"/>
                  </a:moveTo>
                  <a:cubicBezTo>
                    <a:pt x="1233" y="375"/>
                    <a:pt x="1233" y="375"/>
                    <a:pt x="1233" y="375"/>
                  </a:cubicBezTo>
                  <a:cubicBezTo>
                    <a:pt x="1234" y="372"/>
                    <a:pt x="1237" y="372"/>
                    <a:pt x="1236" y="370"/>
                  </a:cubicBezTo>
                  <a:cubicBezTo>
                    <a:pt x="1236" y="368"/>
                    <a:pt x="1235" y="367"/>
                    <a:pt x="1235" y="365"/>
                  </a:cubicBezTo>
                  <a:cubicBezTo>
                    <a:pt x="1235" y="363"/>
                    <a:pt x="1237" y="362"/>
                    <a:pt x="1235" y="361"/>
                  </a:cubicBezTo>
                  <a:cubicBezTo>
                    <a:pt x="1234" y="360"/>
                    <a:pt x="1230" y="358"/>
                    <a:pt x="1229" y="357"/>
                  </a:cubicBezTo>
                  <a:cubicBezTo>
                    <a:pt x="1227" y="357"/>
                    <a:pt x="1223" y="356"/>
                    <a:pt x="1222" y="356"/>
                  </a:cubicBezTo>
                  <a:cubicBezTo>
                    <a:pt x="1220" y="356"/>
                    <a:pt x="1219" y="358"/>
                    <a:pt x="1219" y="359"/>
                  </a:cubicBezTo>
                  <a:cubicBezTo>
                    <a:pt x="1219" y="359"/>
                    <a:pt x="1220" y="361"/>
                    <a:pt x="1218" y="362"/>
                  </a:cubicBezTo>
                  <a:cubicBezTo>
                    <a:pt x="1216" y="362"/>
                    <a:pt x="1218" y="360"/>
                    <a:pt x="1217" y="356"/>
                  </a:cubicBezTo>
                  <a:cubicBezTo>
                    <a:pt x="1217" y="352"/>
                    <a:pt x="1216" y="352"/>
                    <a:pt x="1214" y="352"/>
                  </a:cubicBezTo>
                  <a:cubicBezTo>
                    <a:pt x="1212" y="352"/>
                    <a:pt x="1208" y="353"/>
                    <a:pt x="1207" y="353"/>
                  </a:cubicBezTo>
                  <a:cubicBezTo>
                    <a:pt x="1206" y="354"/>
                    <a:pt x="1202" y="356"/>
                    <a:pt x="1202" y="356"/>
                  </a:cubicBezTo>
                  <a:cubicBezTo>
                    <a:pt x="1199" y="358"/>
                    <a:pt x="1199" y="358"/>
                    <a:pt x="1199" y="358"/>
                  </a:cubicBezTo>
                  <a:cubicBezTo>
                    <a:pt x="1199" y="358"/>
                    <a:pt x="1198" y="359"/>
                    <a:pt x="1196" y="360"/>
                  </a:cubicBezTo>
                  <a:cubicBezTo>
                    <a:pt x="1193" y="361"/>
                    <a:pt x="1190" y="363"/>
                    <a:pt x="1189" y="363"/>
                  </a:cubicBezTo>
                  <a:cubicBezTo>
                    <a:pt x="1188" y="363"/>
                    <a:pt x="1187" y="363"/>
                    <a:pt x="1185" y="362"/>
                  </a:cubicBezTo>
                  <a:cubicBezTo>
                    <a:pt x="1184" y="361"/>
                    <a:pt x="1184" y="359"/>
                    <a:pt x="1186" y="359"/>
                  </a:cubicBezTo>
                  <a:cubicBezTo>
                    <a:pt x="1186" y="359"/>
                    <a:pt x="1187" y="359"/>
                    <a:pt x="1188" y="359"/>
                  </a:cubicBezTo>
                  <a:cubicBezTo>
                    <a:pt x="1190" y="359"/>
                    <a:pt x="1193" y="359"/>
                    <a:pt x="1193" y="358"/>
                  </a:cubicBezTo>
                  <a:cubicBezTo>
                    <a:pt x="1193" y="357"/>
                    <a:pt x="1196" y="356"/>
                    <a:pt x="1197" y="355"/>
                  </a:cubicBezTo>
                  <a:cubicBezTo>
                    <a:pt x="1197" y="355"/>
                    <a:pt x="1198" y="355"/>
                    <a:pt x="1199" y="354"/>
                  </a:cubicBezTo>
                  <a:cubicBezTo>
                    <a:pt x="1200" y="352"/>
                    <a:pt x="1201" y="351"/>
                    <a:pt x="1202" y="352"/>
                  </a:cubicBezTo>
                  <a:cubicBezTo>
                    <a:pt x="1202" y="352"/>
                    <a:pt x="1206" y="352"/>
                    <a:pt x="1207" y="352"/>
                  </a:cubicBezTo>
                  <a:cubicBezTo>
                    <a:pt x="1208" y="351"/>
                    <a:pt x="1212" y="350"/>
                    <a:pt x="1212" y="350"/>
                  </a:cubicBezTo>
                  <a:cubicBezTo>
                    <a:pt x="1216" y="349"/>
                    <a:pt x="1216" y="349"/>
                    <a:pt x="1216" y="349"/>
                  </a:cubicBezTo>
                  <a:cubicBezTo>
                    <a:pt x="1219" y="347"/>
                    <a:pt x="1219" y="347"/>
                    <a:pt x="1219" y="347"/>
                  </a:cubicBezTo>
                  <a:cubicBezTo>
                    <a:pt x="1219" y="347"/>
                    <a:pt x="1215" y="346"/>
                    <a:pt x="1214" y="345"/>
                  </a:cubicBezTo>
                  <a:cubicBezTo>
                    <a:pt x="1212" y="343"/>
                    <a:pt x="1215" y="340"/>
                    <a:pt x="1212" y="340"/>
                  </a:cubicBezTo>
                  <a:cubicBezTo>
                    <a:pt x="1210" y="340"/>
                    <a:pt x="1208" y="340"/>
                    <a:pt x="1206" y="341"/>
                  </a:cubicBezTo>
                  <a:cubicBezTo>
                    <a:pt x="1204" y="342"/>
                    <a:pt x="1204" y="344"/>
                    <a:pt x="1203" y="342"/>
                  </a:cubicBezTo>
                  <a:cubicBezTo>
                    <a:pt x="1201" y="340"/>
                    <a:pt x="1202" y="339"/>
                    <a:pt x="1201" y="338"/>
                  </a:cubicBezTo>
                  <a:cubicBezTo>
                    <a:pt x="1201" y="338"/>
                    <a:pt x="1200" y="335"/>
                    <a:pt x="1198" y="336"/>
                  </a:cubicBezTo>
                  <a:cubicBezTo>
                    <a:pt x="1197" y="338"/>
                    <a:pt x="1197" y="337"/>
                    <a:pt x="1195" y="339"/>
                  </a:cubicBezTo>
                  <a:cubicBezTo>
                    <a:pt x="1194" y="341"/>
                    <a:pt x="1192" y="340"/>
                    <a:pt x="1192" y="340"/>
                  </a:cubicBezTo>
                  <a:cubicBezTo>
                    <a:pt x="1192" y="340"/>
                    <a:pt x="1193" y="338"/>
                    <a:pt x="1193" y="337"/>
                  </a:cubicBezTo>
                  <a:cubicBezTo>
                    <a:pt x="1193" y="336"/>
                    <a:pt x="1191" y="336"/>
                    <a:pt x="1190" y="336"/>
                  </a:cubicBezTo>
                  <a:cubicBezTo>
                    <a:pt x="1189" y="336"/>
                    <a:pt x="1188" y="334"/>
                    <a:pt x="1187" y="335"/>
                  </a:cubicBezTo>
                  <a:cubicBezTo>
                    <a:pt x="1186" y="335"/>
                    <a:pt x="1185" y="330"/>
                    <a:pt x="1185" y="330"/>
                  </a:cubicBezTo>
                  <a:cubicBezTo>
                    <a:pt x="1185" y="330"/>
                    <a:pt x="1185" y="329"/>
                    <a:pt x="1183" y="327"/>
                  </a:cubicBezTo>
                  <a:cubicBezTo>
                    <a:pt x="1182" y="326"/>
                    <a:pt x="1184" y="326"/>
                    <a:pt x="1182" y="326"/>
                  </a:cubicBezTo>
                  <a:cubicBezTo>
                    <a:pt x="1181" y="325"/>
                    <a:pt x="1184" y="326"/>
                    <a:pt x="1181" y="325"/>
                  </a:cubicBezTo>
                  <a:cubicBezTo>
                    <a:pt x="1177" y="325"/>
                    <a:pt x="1181" y="327"/>
                    <a:pt x="1180" y="327"/>
                  </a:cubicBezTo>
                  <a:cubicBezTo>
                    <a:pt x="1179" y="327"/>
                    <a:pt x="1178" y="324"/>
                    <a:pt x="1177" y="324"/>
                  </a:cubicBezTo>
                  <a:cubicBezTo>
                    <a:pt x="1176" y="323"/>
                    <a:pt x="1175" y="320"/>
                    <a:pt x="1174" y="320"/>
                  </a:cubicBezTo>
                  <a:cubicBezTo>
                    <a:pt x="1173" y="320"/>
                    <a:pt x="1173" y="317"/>
                    <a:pt x="1172" y="317"/>
                  </a:cubicBezTo>
                  <a:cubicBezTo>
                    <a:pt x="1170" y="318"/>
                    <a:pt x="1169" y="316"/>
                    <a:pt x="1169" y="316"/>
                  </a:cubicBezTo>
                  <a:cubicBezTo>
                    <a:pt x="1169" y="316"/>
                    <a:pt x="1165" y="314"/>
                    <a:pt x="1169" y="313"/>
                  </a:cubicBezTo>
                  <a:cubicBezTo>
                    <a:pt x="1172" y="313"/>
                    <a:pt x="1174" y="312"/>
                    <a:pt x="1174" y="312"/>
                  </a:cubicBezTo>
                  <a:cubicBezTo>
                    <a:pt x="1174" y="312"/>
                    <a:pt x="1176" y="309"/>
                    <a:pt x="1174" y="309"/>
                  </a:cubicBezTo>
                  <a:cubicBezTo>
                    <a:pt x="1173" y="309"/>
                    <a:pt x="1173" y="305"/>
                    <a:pt x="1172" y="304"/>
                  </a:cubicBezTo>
                  <a:cubicBezTo>
                    <a:pt x="1170" y="304"/>
                    <a:pt x="1170" y="302"/>
                    <a:pt x="1169" y="301"/>
                  </a:cubicBezTo>
                  <a:cubicBezTo>
                    <a:pt x="1167" y="300"/>
                    <a:pt x="1167" y="298"/>
                    <a:pt x="1168" y="298"/>
                  </a:cubicBezTo>
                  <a:cubicBezTo>
                    <a:pt x="1169" y="298"/>
                    <a:pt x="1172" y="297"/>
                    <a:pt x="1170" y="295"/>
                  </a:cubicBezTo>
                  <a:cubicBezTo>
                    <a:pt x="1168" y="294"/>
                    <a:pt x="1166" y="293"/>
                    <a:pt x="1164" y="292"/>
                  </a:cubicBezTo>
                  <a:cubicBezTo>
                    <a:pt x="1162" y="291"/>
                    <a:pt x="1162" y="290"/>
                    <a:pt x="1161" y="290"/>
                  </a:cubicBezTo>
                  <a:cubicBezTo>
                    <a:pt x="1159" y="290"/>
                    <a:pt x="1161" y="289"/>
                    <a:pt x="1160" y="287"/>
                  </a:cubicBezTo>
                  <a:cubicBezTo>
                    <a:pt x="1158" y="285"/>
                    <a:pt x="1159" y="284"/>
                    <a:pt x="1157" y="284"/>
                  </a:cubicBezTo>
                  <a:cubicBezTo>
                    <a:pt x="1156" y="284"/>
                    <a:pt x="1156" y="285"/>
                    <a:pt x="1154" y="283"/>
                  </a:cubicBezTo>
                  <a:cubicBezTo>
                    <a:pt x="1153" y="282"/>
                    <a:pt x="1154" y="276"/>
                    <a:pt x="1154" y="276"/>
                  </a:cubicBezTo>
                  <a:cubicBezTo>
                    <a:pt x="1153" y="276"/>
                    <a:pt x="1153" y="276"/>
                    <a:pt x="1152" y="276"/>
                  </a:cubicBezTo>
                  <a:cubicBezTo>
                    <a:pt x="1152" y="275"/>
                    <a:pt x="1151" y="274"/>
                    <a:pt x="1150" y="272"/>
                  </a:cubicBezTo>
                  <a:cubicBezTo>
                    <a:pt x="1147" y="268"/>
                    <a:pt x="1147" y="269"/>
                    <a:pt x="1148" y="270"/>
                  </a:cubicBezTo>
                  <a:cubicBezTo>
                    <a:pt x="1148" y="270"/>
                    <a:pt x="1149" y="271"/>
                    <a:pt x="1149" y="270"/>
                  </a:cubicBezTo>
                  <a:cubicBezTo>
                    <a:pt x="1148" y="269"/>
                    <a:pt x="1149" y="268"/>
                    <a:pt x="1148" y="268"/>
                  </a:cubicBezTo>
                  <a:cubicBezTo>
                    <a:pt x="1147" y="267"/>
                    <a:pt x="1146" y="267"/>
                    <a:pt x="1145" y="266"/>
                  </a:cubicBezTo>
                  <a:cubicBezTo>
                    <a:pt x="1143" y="264"/>
                    <a:pt x="1144" y="261"/>
                    <a:pt x="1142" y="261"/>
                  </a:cubicBezTo>
                  <a:cubicBezTo>
                    <a:pt x="1140" y="261"/>
                    <a:pt x="1141" y="260"/>
                    <a:pt x="1140" y="258"/>
                  </a:cubicBezTo>
                  <a:cubicBezTo>
                    <a:pt x="1140" y="256"/>
                    <a:pt x="1140" y="254"/>
                    <a:pt x="1139" y="255"/>
                  </a:cubicBezTo>
                  <a:cubicBezTo>
                    <a:pt x="1134" y="260"/>
                    <a:pt x="1136" y="259"/>
                    <a:pt x="1134" y="261"/>
                  </a:cubicBezTo>
                  <a:cubicBezTo>
                    <a:pt x="1134" y="262"/>
                    <a:pt x="1134" y="262"/>
                    <a:pt x="1133" y="261"/>
                  </a:cubicBezTo>
                  <a:cubicBezTo>
                    <a:pt x="1133" y="261"/>
                    <a:pt x="1133" y="261"/>
                    <a:pt x="1133" y="263"/>
                  </a:cubicBezTo>
                  <a:cubicBezTo>
                    <a:pt x="1133" y="263"/>
                    <a:pt x="1133" y="263"/>
                    <a:pt x="1133" y="263"/>
                  </a:cubicBezTo>
                  <a:cubicBezTo>
                    <a:pt x="1133" y="266"/>
                    <a:pt x="1129" y="264"/>
                    <a:pt x="1129" y="265"/>
                  </a:cubicBezTo>
                  <a:cubicBezTo>
                    <a:pt x="1129" y="267"/>
                    <a:pt x="1129" y="267"/>
                    <a:pt x="1130" y="269"/>
                  </a:cubicBezTo>
                  <a:cubicBezTo>
                    <a:pt x="1131" y="270"/>
                    <a:pt x="1132" y="271"/>
                    <a:pt x="1131" y="272"/>
                  </a:cubicBezTo>
                  <a:cubicBezTo>
                    <a:pt x="1131" y="272"/>
                    <a:pt x="1130" y="272"/>
                    <a:pt x="1130" y="272"/>
                  </a:cubicBezTo>
                  <a:cubicBezTo>
                    <a:pt x="1129" y="271"/>
                    <a:pt x="1128" y="271"/>
                    <a:pt x="1128" y="273"/>
                  </a:cubicBezTo>
                  <a:cubicBezTo>
                    <a:pt x="1128" y="275"/>
                    <a:pt x="1126" y="276"/>
                    <a:pt x="1126" y="277"/>
                  </a:cubicBezTo>
                  <a:cubicBezTo>
                    <a:pt x="1127" y="277"/>
                    <a:pt x="1127" y="277"/>
                    <a:pt x="1128" y="277"/>
                  </a:cubicBezTo>
                  <a:cubicBezTo>
                    <a:pt x="1129" y="277"/>
                    <a:pt x="1130" y="277"/>
                    <a:pt x="1128" y="279"/>
                  </a:cubicBezTo>
                  <a:cubicBezTo>
                    <a:pt x="1123" y="282"/>
                    <a:pt x="1126" y="286"/>
                    <a:pt x="1124" y="286"/>
                  </a:cubicBezTo>
                  <a:cubicBezTo>
                    <a:pt x="1121" y="286"/>
                    <a:pt x="1121" y="281"/>
                    <a:pt x="1119" y="282"/>
                  </a:cubicBezTo>
                  <a:cubicBezTo>
                    <a:pt x="1119" y="282"/>
                    <a:pt x="1119" y="282"/>
                    <a:pt x="1119" y="282"/>
                  </a:cubicBezTo>
                  <a:cubicBezTo>
                    <a:pt x="1119" y="282"/>
                    <a:pt x="1119" y="281"/>
                    <a:pt x="1117" y="283"/>
                  </a:cubicBezTo>
                  <a:cubicBezTo>
                    <a:pt x="1116" y="284"/>
                    <a:pt x="1116" y="284"/>
                    <a:pt x="1116" y="284"/>
                  </a:cubicBezTo>
                  <a:cubicBezTo>
                    <a:pt x="1116" y="284"/>
                    <a:pt x="1116" y="284"/>
                    <a:pt x="1115" y="285"/>
                  </a:cubicBezTo>
                  <a:cubicBezTo>
                    <a:pt x="1114" y="286"/>
                    <a:pt x="1114" y="286"/>
                    <a:pt x="1114" y="286"/>
                  </a:cubicBezTo>
                  <a:cubicBezTo>
                    <a:pt x="1114" y="286"/>
                    <a:pt x="1114" y="286"/>
                    <a:pt x="1114" y="287"/>
                  </a:cubicBezTo>
                  <a:cubicBezTo>
                    <a:pt x="1114" y="289"/>
                    <a:pt x="1112" y="288"/>
                    <a:pt x="1111" y="289"/>
                  </a:cubicBezTo>
                  <a:cubicBezTo>
                    <a:pt x="1109" y="289"/>
                    <a:pt x="1108" y="289"/>
                    <a:pt x="1108" y="289"/>
                  </a:cubicBezTo>
                  <a:cubicBezTo>
                    <a:pt x="1108" y="289"/>
                    <a:pt x="1108" y="289"/>
                    <a:pt x="1107" y="290"/>
                  </a:cubicBezTo>
                  <a:cubicBezTo>
                    <a:pt x="1104" y="292"/>
                    <a:pt x="1107" y="288"/>
                    <a:pt x="1105" y="288"/>
                  </a:cubicBezTo>
                  <a:cubicBezTo>
                    <a:pt x="1103" y="287"/>
                    <a:pt x="1105" y="286"/>
                    <a:pt x="1102" y="288"/>
                  </a:cubicBezTo>
                  <a:cubicBezTo>
                    <a:pt x="1099" y="291"/>
                    <a:pt x="1102" y="290"/>
                    <a:pt x="1099" y="291"/>
                  </a:cubicBezTo>
                  <a:cubicBezTo>
                    <a:pt x="1097" y="292"/>
                    <a:pt x="1095" y="291"/>
                    <a:pt x="1097" y="289"/>
                  </a:cubicBezTo>
                  <a:cubicBezTo>
                    <a:pt x="1098" y="286"/>
                    <a:pt x="1100" y="285"/>
                    <a:pt x="1099" y="285"/>
                  </a:cubicBezTo>
                  <a:cubicBezTo>
                    <a:pt x="1098" y="284"/>
                    <a:pt x="1099" y="281"/>
                    <a:pt x="1097" y="280"/>
                  </a:cubicBezTo>
                  <a:cubicBezTo>
                    <a:pt x="1095" y="278"/>
                    <a:pt x="1098" y="278"/>
                    <a:pt x="1095" y="278"/>
                  </a:cubicBezTo>
                  <a:cubicBezTo>
                    <a:pt x="1093" y="278"/>
                    <a:pt x="1087" y="281"/>
                    <a:pt x="1087" y="281"/>
                  </a:cubicBezTo>
                  <a:cubicBezTo>
                    <a:pt x="1084" y="283"/>
                    <a:pt x="1087" y="285"/>
                    <a:pt x="1084" y="283"/>
                  </a:cubicBezTo>
                  <a:cubicBezTo>
                    <a:pt x="1080" y="281"/>
                    <a:pt x="1079" y="277"/>
                    <a:pt x="1081" y="278"/>
                  </a:cubicBezTo>
                  <a:cubicBezTo>
                    <a:pt x="1083" y="278"/>
                    <a:pt x="1084" y="279"/>
                    <a:pt x="1085" y="279"/>
                  </a:cubicBezTo>
                  <a:cubicBezTo>
                    <a:pt x="1086" y="278"/>
                    <a:pt x="1087" y="279"/>
                    <a:pt x="1087" y="278"/>
                  </a:cubicBezTo>
                  <a:cubicBezTo>
                    <a:pt x="1087" y="277"/>
                    <a:pt x="1087" y="277"/>
                    <a:pt x="1088" y="277"/>
                  </a:cubicBezTo>
                  <a:cubicBezTo>
                    <a:pt x="1087" y="277"/>
                    <a:pt x="1087" y="277"/>
                    <a:pt x="1087" y="275"/>
                  </a:cubicBezTo>
                  <a:cubicBezTo>
                    <a:pt x="1087" y="274"/>
                    <a:pt x="1086" y="274"/>
                    <a:pt x="1086" y="275"/>
                  </a:cubicBezTo>
                  <a:cubicBezTo>
                    <a:pt x="1086" y="276"/>
                    <a:pt x="1086" y="277"/>
                    <a:pt x="1086" y="274"/>
                  </a:cubicBezTo>
                  <a:cubicBezTo>
                    <a:pt x="1085" y="268"/>
                    <a:pt x="1083" y="269"/>
                    <a:pt x="1083" y="267"/>
                  </a:cubicBezTo>
                  <a:cubicBezTo>
                    <a:pt x="1082" y="266"/>
                    <a:pt x="1082" y="265"/>
                    <a:pt x="1082" y="264"/>
                  </a:cubicBezTo>
                  <a:cubicBezTo>
                    <a:pt x="1082" y="263"/>
                    <a:pt x="1083" y="263"/>
                    <a:pt x="1083" y="260"/>
                  </a:cubicBezTo>
                  <a:cubicBezTo>
                    <a:pt x="1083" y="258"/>
                    <a:pt x="1082" y="258"/>
                    <a:pt x="1082" y="256"/>
                  </a:cubicBezTo>
                  <a:cubicBezTo>
                    <a:pt x="1082" y="255"/>
                    <a:pt x="1079" y="257"/>
                    <a:pt x="1082" y="252"/>
                  </a:cubicBezTo>
                  <a:cubicBezTo>
                    <a:pt x="1086" y="248"/>
                    <a:pt x="1086" y="246"/>
                    <a:pt x="1086" y="246"/>
                  </a:cubicBezTo>
                  <a:cubicBezTo>
                    <a:pt x="1083" y="245"/>
                    <a:pt x="1083" y="244"/>
                    <a:pt x="1082" y="244"/>
                  </a:cubicBezTo>
                  <a:cubicBezTo>
                    <a:pt x="1080" y="244"/>
                    <a:pt x="1081" y="245"/>
                    <a:pt x="1077" y="246"/>
                  </a:cubicBezTo>
                  <a:cubicBezTo>
                    <a:pt x="1076" y="246"/>
                    <a:pt x="1075" y="245"/>
                    <a:pt x="1075" y="244"/>
                  </a:cubicBezTo>
                  <a:cubicBezTo>
                    <a:pt x="1075" y="244"/>
                    <a:pt x="1076" y="243"/>
                    <a:pt x="1075" y="243"/>
                  </a:cubicBezTo>
                  <a:cubicBezTo>
                    <a:pt x="1075" y="244"/>
                    <a:pt x="1070" y="244"/>
                    <a:pt x="1070" y="244"/>
                  </a:cubicBezTo>
                  <a:cubicBezTo>
                    <a:pt x="1068" y="244"/>
                    <a:pt x="1068" y="244"/>
                    <a:pt x="1068" y="244"/>
                  </a:cubicBezTo>
                  <a:cubicBezTo>
                    <a:pt x="1066" y="242"/>
                    <a:pt x="1064" y="242"/>
                    <a:pt x="1063" y="242"/>
                  </a:cubicBezTo>
                  <a:cubicBezTo>
                    <a:pt x="1063" y="242"/>
                    <a:pt x="1061" y="240"/>
                    <a:pt x="1061" y="239"/>
                  </a:cubicBezTo>
                  <a:cubicBezTo>
                    <a:pt x="1060" y="236"/>
                    <a:pt x="1061" y="235"/>
                    <a:pt x="1060" y="235"/>
                  </a:cubicBezTo>
                  <a:cubicBezTo>
                    <a:pt x="1059" y="234"/>
                    <a:pt x="1058" y="232"/>
                    <a:pt x="1057" y="232"/>
                  </a:cubicBezTo>
                  <a:cubicBezTo>
                    <a:pt x="1055" y="232"/>
                    <a:pt x="1053" y="231"/>
                    <a:pt x="1052" y="231"/>
                  </a:cubicBezTo>
                  <a:cubicBezTo>
                    <a:pt x="1051" y="232"/>
                    <a:pt x="1052" y="229"/>
                    <a:pt x="1051" y="229"/>
                  </a:cubicBezTo>
                  <a:cubicBezTo>
                    <a:pt x="1051" y="228"/>
                    <a:pt x="1051" y="226"/>
                    <a:pt x="1049" y="226"/>
                  </a:cubicBezTo>
                  <a:cubicBezTo>
                    <a:pt x="1047" y="225"/>
                    <a:pt x="1049" y="222"/>
                    <a:pt x="1045" y="222"/>
                  </a:cubicBezTo>
                  <a:cubicBezTo>
                    <a:pt x="1040" y="223"/>
                    <a:pt x="1040" y="224"/>
                    <a:pt x="1040" y="224"/>
                  </a:cubicBezTo>
                  <a:cubicBezTo>
                    <a:pt x="1037" y="222"/>
                    <a:pt x="1034" y="223"/>
                    <a:pt x="1033" y="223"/>
                  </a:cubicBezTo>
                  <a:cubicBezTo>
                    <a:pt x="1031" y="224"/>
                    <a:pt x="1031" y="224"/>
                    <a:pt x="1029" y="225"/>
                  </a:cubicBezTo>
                  <a:cubicBezTo>
                    <a:pt x="1027" y="226"/>
                    <a:pt x="1029" y="227"/>
                    <a:pt x="1027" y="226"/>
                  </a:cubicBezTo>
                  <a:cubicBezTo>
                    <a:pt x="1025" y="225"/>
                    <a:pt x="1025" y="224"/>
                    <a:pt x="1024" y="224"/>
                  </a:cubicBezTo>
                  <a:cubicBezTo>
                    <a:pt x="1023" y="223"/>
                    <a:pt x="1022" y="223"/>
                    <a:pt x="1021" y="223"/>
                  </a:cubicBezTo>
                  <a:cubicBezTo>
                    <a:pt x="1021" y="224"/>
                    <a:pt x="1020" y="223"/>
                    <a:pt x="1020" y="223"/>
                  </a:cubicBezTo>
                  <a:cubicBezTo>
                    <a:pt x="1020" y="223"/>
                    <a:pt x="1020" y="223"/>
                    <a:pt x="1019" y="224"/>
                  </a:cubicBezTo>
                  <a:cubicBezTo>
                    <a:pt x="1017" y="225"/>
                    <a:pt x="1017" y="226"/>
                    <a:pt x="1016" y="224"/>
                  </a:cubicBezTo>
                  <a:cubicBezTo>
                    <a:pt x="1015" y="222"/>
                    <a:pt x="1016" y="221"/>
                    <a:pt x="1014" y="221"/>
                  </a:cubicBezTo>
                  <a:cubicBezTo>
                    <a:pt x="1013" y="221"/>
                    <a:pt x="1016" y="218"/>
                    <a:pt x="1011" y="220"/>
                  </a:cubicBezTo>
                  <a:cubicBezTo>
                    <a:pt x="1007" y="221"/>
                    <a:pt x="1006" y="221"/>
                    <a:pt x="1005" y="220"/>
                  </a:cubicBezTo>
                  <a:cubicBezTo>
                    <a:pt x="1004" y="220"/>
                    <a:pt x="1003" y="217"/>
                    <a:pt x="1001" y="218"/>
                  </a:cubicBezTo>
                  <a:cubicBezTo>
                    <a:pt x="999" y="219"/>
                    <a:pt x="998" y="218"/>
                    <a:pt x="997" y="220"/>
                  </a:cubicBezTo>
                  <a:cubicBezTo>
                    <a:pt x="995" y="221"/>
                    <a:pt x="993" y="220"/>
                    <a:pt x="991" y="222"/>
                  </a:cubicBezTo>
                  <a:cubicBezTo>
                    <a:pt x="990" y="224"/>
                    <a:pt x="990" y="222"/>
                    <a:pt x="990" y="226"/>
                  </a:cubicBezTo>
                  <a:cubicBezTo>
                    <a:pt x="990" y="229"/>
                    <a:pt x="992" y="228"/>
                    <a:pt x="992" y="231"/>
                  </a:cubicBezTo>
                  <a:cubicBezTo>
                    <a:pt x="993" y="234"/>
                    <a:pt x="994" y="234"/>
                    <a:pt x="994" y="236"/>
                  </a:cubicBezTo>
                  <a:cubicBezTo>
                    <a:pt x="995" y="237"/>
                    <a:pt x="995" y="237"/>
                    <a:pt x="996" y="237"/>
                  </a:cubicBezTo>
                  <a:cubicBezTo>
                    <a:pt x="996" y="237"/>
                    <a:pt x="996" y="237"/>
                    <a:pt x="995" y="238"/>
                  </a:cubicBezTo>
                  <a:cubicBezTo>
                    <a:pt x="993" y="241"/>
                    <a:pt x="995" y="243"/>
                    <a:pt x="994" y="245"/>
                  </a:cubicBezTo>
                  <a:cubicBezTo>
                    <a:pt x="993" y="246"/>
                    <a:pt x="993" y="247"/>
                    <a:pt x="993" y="248"/>
                  </a:cubicBezTo>
                  <a:cubicBezTo>
                    <a:pt x="992" y="250"/>
                    <a:pt x="992" y="249"/>
                    <a:pt x="994" y="251"/>
                  </a:cubicBezTo>
                  <a:cubicBezTo>
                    <a:pt x="995" y="253"/>
                    <a:pt x="997" y="255"/>
                    <a:pt x="997" y="257"/>
                  </a:cubicBezTo>
                  <a:cubicBezTo>
                    <a:pt x="997" y="258"/>
                    <a:pt x="997" y="259"/>
                    <a:pt x="997" y="260"/>
                  </a:cubicBezTo>
                  <a:cubicBezTo>
                    <a:pt x="997" y="261"/>
                    <a:pt x="999" y="262"/>
                    <a:pt x="999" y="263"/>
                  </a:cubicBezTo>
                  <a:cubicBezTo>
                    <a:pt x="999" y="264"/>
                    <a:pt x="1000" y="267"/>
                    <a:pt x="999" y="268"/>
                  </a:cubicBezTo>
                  <a:cubicBezTo>
                    <a:pt x="998" y="269"/>
                    <a:pt x="995" y="268"/>
                    <a:pt x="995" y="270"/>
                  </a:cubicBezTo>
                  <a:cubicBezTo>
                    <a:pt x="994" y="273"/>
                    <a:pt x="994" y="273"/>
                    <a:pt x="992" y="275"/>
                  </a:cubicBezTo>
                  <a:cubicBezTo>
                    <a:pt x="990" y="278"/>
                    <a:pt x="988" y="278"/>
                    <a:pt x="988" y="278"/>
                  </a:cubicBezTo>
                  <a:cubicBezTo>
                    <a:pt x="988" y="278"/>
                    <a:pt x="988" y="280"/>
                    <a:pt x="987" y="281"/>
                  </a:cubicBezTo>
                  <a:cubicBezTo>
                    <a:pt x="986" y="282"/>
                    <a:pt x="983" y="285"/>
                    <a:pt x="984" y="285"/>
                  </a:cubicBezTo>
                  <a:cubicBezTo>
                    <a:pt x="986" y="285"/>
                    <a:pt x="991" y="286"/>
                    <a:pt x="993" y="288"/>
                  </a:cubicBezTo>
                  <a:cubicBezTo>
                    <a:pt x="996" y="291"/>
                    <a:pt x="1000" y="290"/>
                    <a:pt x="1000" y="291"/>
                  </a:cubicBezTo>
                  <a:cubicBezTo>
                    <a:pt x="1000" y="292"/>
                    <a:pt x="1001" y="292"/>
                    <a:pt x="1003" y="294"/>
                  </a:cubicBezTo>
                  <a:cubicBezTo>
                    <a:pt x="1004" y="297"/>
                    <a:pt x="1006" y="298"/>
                    <a:pt x="1006" y="300"/>
                  </a:cubicBezTo>
                  <a:cubicBezTo>
                    <a:pt x="1007" y="302"/>
                    <a:pt x="1007" y="302"/>
                    <a:pt x="1007" y="303"/>
                  </a:cubicBezTo>
                  <a:cubicBezTo>
                    <a:pt x="1007" y="304"/>
                    <a:pt x="1007" y="303"/>
                    <a:pt x="1008" y="305"/>
                  </a:cubicBezTo>
                  <a:cubicBezTo>
                    <a:pt x="1008" y="308"/>
                    <a:pt x="1009" y="306"/>
                    <a:pt x="1007" y="312"/>
                  </a:cubicBezTo>
                  <a:cubicBezTo>
                    <a:pt x="1007" y="312"/>
                    <a:pt x="1006" y="316"/>
                    <a:pt x="1007" y="317"/>
                  </a:cubicBezTo>
                  <a:cubicBezTo>
                    <a:pt x="1007" y="319"/>
                    <a:pt x="1008" y="321"/>
                    <a:pt x="1008" y="321"/>
                  </a:cubicBezTo>
                  <a:cubicBezTo>
                    <a:pt x="1008" y="321"/>
                    <a:pt x="1007" y="324"/>
                    <a:pt x="1007" y="324"/>
                  </a:cubicBezTo>
                  <a:cubicBezTo>
                    <a:pt x="1006" y="325"/>
                    <a:pt x="1007" y="327"/>
                    <a:pt x="1003" y="329"/>
                  </a:cubicBezTo>
                  <a:cubicBezTo>
                    <a:pt x="1000" y="330"/>
                    <a:pt x="998" y="331"/>
                    <a:pt x="997" y="332"/>
                  </a:cubicBezTo>
                  <a:cubicBezTo>
                    <a:pt x="995" y="334"/>
                    <a:pt x="994" y="335"/>
                    <a:pt x="992" y="337"/>
                  </a:cubicBezTo>
                  <a:cubicBezTo>
                    <a:pt x="990" y="338"/>
                    <a:pt x="991" y="338"/>
                    <a:pt x="990" y="338"/>
                  </a:cubicBezTo>
                  <a:cubicBezTo>
                    <a:pt x="989" y="339"/>
                    <a:pt x="987" y="340"/>
                    <a:pt x="986" y="341"/>
                  </a:cubicBezTo>
                  <a:cubicBezTo>
                    <a:pt x="985" y="341"/>
                    <a:pt x="985" y="341"/>
                    <a:pt x="984" y="341"/>
                  </a:cubicBezTo>
                  <a:cubicBezTo>
                    <a:pt x="983" y="341"/>
                    <a:pt x="982" y="341"/>
                    <a:pt x="980" y="341"/>
                  </a:cubicBezTo>
                  <a:cubicBezTo>
                    <a:pt x="980" y="341"/>
                    <a:pt x="979" y="341"/>
                    <a:pt x="979" y="341"/>
                  </a:cubicBezTo>
                  <a:cubicBezTo>
                    <a:pt x="978" y="340"/>
                    <a:pt x="978" y="339"/>
                    <a:pt x="977" y="340"/>
                  </a:cubicBezTo>
                  <a:cubicBezTo>
                    <a:pt x="974" y="342"/>
                    <a:pt x="974" y="342"/>
                    <a:pt x="974" y="344"/>
                  </a:cubicBezTo>
                  <a:cubicBezTo>
                    <a:pt x="974" y="346"/>
                    <a:pt x="979" y="348"/>
                    <a:pt x="978" y="349"/>
                  </a:cubicBezTo>
                  <a:cubicBezTo>
                    <a:pt x="978" y="350"/>
                    <a:pt x="978" y="349"/>
                    <a:pt x="978" y="352"/>
                  </a:cubicBezTo>
                  <a:cubicBezTo>
                    <a:pt x="979" y="355"/>
                    <a:pt x="979" y="355"/>
                    <a:pt x="979" y="357"/>
                  </a:cubicBezTo>
                  <a:cubicBezTo>
                    <a:pt x="980" y="358"/>
                    <a:pt x="983" y="358"/>
                    <a:pt x="982" y="360"/>
                  </a:cubicBezTo>
                  <a:cubicBezTo>
                    <a:pt x="981" y="362"/>
                    <a:pt x="982" y="361"/>
                    <a:pt x="981" y="364"/>
                  </a:cubicBezTo>
                  <a:cubicBezTo>
                    <a:pt x="981" y="366"/>
                    <a:pt x="982" y="366"/>
                    <a:pt x="982" y="369"/>
                  </a:cubicBezTo>
                  <a:cubicBezTo>
                    <a:pt x="981" y="372"/>
                    <a:pt x="982" y="374"/>
                    <a:pt x="983" y="375"/>
                  </a:cubicBezTo>
                  <a:cubicBezTo>
                    <a:pt x="983" y="376"/>
                    <a:pt x="984" y="376"/>
                    <a:pt x="984" y="376"/>
                  </a:cubicBezTo>
                  <a:cubicBezTo>
                    <a:pt x="985" y="376"/>
                    <a:pt x="986" y="376"/>
                    <a:pt x="986" y="377"/>
                  </a:cubicBezTo>
                  <a:cubicBezTo>
                    <a:pt x="986" y="379"/>
                    <a:pt x="988" y="381"/>
                    <a:pt x="987" y="382"/>
                  </a:cubicBezTo>
                  <a:cubicBezTo>
                    <a:pt x="987" y="382"/>
                    <a:pt x="986" y="382"/>
                    <a:pt x="985" y="383"/>
                  </a:cubicBezTo>
                  <a:cubicBezTo>
                    <a:pt x="984" y="383"/>
                    <a:pt x="984" y="385"/>
                    <a:pt x="983" y="386"/>
                  </a:cubicBezTo>
                  <a:cubicBezTo>
                    <a:pt x="982" y="387"/>
                    <a:pt x="981" y="388"/>
                    <a:pt x="982" y="388"/>
                  </a:cubicBezTo>
                  <a:cubicBezTo>
                    <a:pt x="984" y="391"/>
                    <a:pt x="985" y="391"/>
                    <a:pt x="985" y="392"/>
                  </a:cubicBezTo>
                  <a:cubicBezTo>
                    <a:pt x="984" y="393"/>
                    <a:pt x="982" y="397"/>
                    <a:pt x="982" y="396"/>
                  </a:cubicBezTo>
                  <a:cubicBezTo>
                    <a:pt x="981" y="395"/>
                    <a:pt x="979" y="394"/>
                    <a:pt x="979" y="393"/>
                  </a:cubicBezTo>
                  <a:cubicBezTo>
                    <a:pt x="976" y="392"/>
                    <a:pt x="976" y="391"/>
                    <a:pt x="975" y="393"/>
                  </a:cubicBezTo>
                  <a:cubicBezTo>
                    <a:pt x="973" y="395"/>
                    <a:pt x="973" y="394"/>
                    <a:pt x="973" y="396"/>
                  </a:cubicBezTo>
                  <a:cubicBezTo>
                    <a:pt x="973" y="399"/>
                    <a:pt x="974" y="398"/>
                    <a:pt x="975" y="400"/>
                  </a:cubicBezTo>
                  <a:cubicBezTo>
                    <a:pt x="976" y="403"/>
                    <a:pt x="973" y="397"/>
                    <a:pt x="971" y="396"/>
                  </a:cubicBezTo>
                  <a:cubicBezTo>
                    <a:pt x="968" y="395"/>
                    <a:pt x="966" y="395"/>
                    <a:pt x="965" y="396"/>
                  </a:cubicBezTo>
                  <a:cubicBezTo>
                    <a:pt x="962" y="398"/>
                    <a:pt x="961" y="398"/>
                    <a:pt x="960" y="399"/>
                  </a:cubicBezTo>
                  <a:cubicBezTo>
                    <a:pt x="960" y="399"/>
                    <a:pt x="960" y="398"/>
                    <a:pt x="961" y="397"/>
                  </a:cubicBezTo>
                  <a:cubicBezTo>
                    <a:pt x="963" y="396"/>
                    <a:pt x="963" y="394"/>
                    <a:pt x="963" y="394"/>
                  </a:cubicBezTo>
                  <a:cubicBezTo>
                    <a:pt x="964" y="394"/>
                    <a:pt x="964" y="394"/>
                    <a:pt x="964" y="394"/>
                  </a:cubicBezTo>
                  <a:cubicBezTo>
                    <a:pt x="964" y="394"/>
                    <a:pt x="964" y="394"/>
                    <a:pt x="964" y="392"/>
                  </a:cubicBezTo>
                  <a:cubicBezTo>
                    <a:pt x="964" y="390"/>
                    <a:pt x="965" y="389"/>
                    <a:pt x="964" y="389"/>
                  </a:cubicBezTo>
                  <a:cubicBezTo>
                    <a:pt x="963" y="389"/>
                    <a:pt x="962" y="388"/>
                    <a:pt x="961" y="387"/>
                  </a:cubicBezTo>
                  <a:cubicBezTo>
                    <a:pt x="960" y="386"/>
                    <a:pt x="963" y="386"/>
                    <a:pt x="959" y="385"/>
                  </a:cubicBezTo>
                  <a:cubicBezTo>
                    <a:pt x="956" y="384"/>
                    <a:pt x="956" y="382"/>
                    <a:pt x="955" y="382"/>
                  </a:cubicBezTo>
                  <a:cubicBezTo>
                    <a:pt x="953" y="382"/>
                    <a:pt x="952" y="382"/>
                    <a:pt x="952" y="383"/>
                  </a:cubicBezTo>
                  <a:cubicBezTo>
                    <a:pt x="950" y="383"/>
                    <a:pt x="950" y="384"/>
                    <a:pt x="951" y="382"/>
                  </a:cubicBezTo>
                  <a:cubicBezTo>
                    <a:pt x="953" y="380"/>
                    <a:pt x="954" y="379"/>
                    <a:pt x="954" y="379"/>
                  </a:cubicBezTo>
                  <a:cubicBezTo>
                    <a:pt x="955" y="380"/>
                    <a:pt x="956" y="380"/>
                    <a:pt x="954" y="379"/>
                  </a:cubicBezTo>
                  <a:cubicBezTo>
                    <a:pt x="954" y="379"/>
                    <a:pt x="954" y="379"/>
                    <a:pt x="954" y="379"/>
                  </a:cubicBezTo>
                  <a:cubicBezTo>
                    <a:pt x="950" y="377"/>
                    <a:pt x="951" y="376"/>
                    <a:pt x="950" y="375"/>
                  </a:cubicBezTo>
                  <a:cubicBezTo>
                    <a:pt x="948" y="375"/>
                    <a:pt x="949" y="374"/>
                    <a:pt x="947" y="374"/>
                  </a:cubicBezTo>
                  <a:cubicBezTo>
                    <a:pt x="946" y="374"/>
                    <a:pt x="946" y="373"/>
                    <a:pt x="945" y="372"/>
                  </a:cubicBezTo>
                  <a:cubicBezTo>
                    <a:pt x="944" y="371"/>
                    <a:pt x="944" y="371"/>
                    <a:pt x="944" y="370"/>
                  </a:cubicBezTo>
                  <a:cubicBezTo>
                    <a:pt x="944" y="369"/>
                    <a:pt x="945" y="370"/>
                    <a:pt x="945" y="368"/>
                  </a:cubicBezTo>
                  <a:cubicBezTo>
                    <a:pt x="946" y="365"/>
                    <a:pt x="946" y="365"/>
                    <a:pt x="946" y="364"/>
                  </a:cubicBezTo>
                  <a:cubicBezTo>
                    <a:pt x="946" y="363"/>
                    <a:pt x="947" y="363"/>
                    <a:pt x="946" y="361"/>
                  </a:cubicBezTo>
                  <a:cubicBezTo>
                    <a:pt x="944" y="359"/>
                    <a:pt x="944" y="356"/>
                    <a:pt x="944" y="356"/>
                  </a:cubicBezTo>
                  <a:cubicBezTo>
                    <a:pt x="944" y="353"/>
                    <a:pt x="944" y="353"/>
                    <a:pt x="944" y="353"/>
                  </a:cubicBezTo>
                  <a:cubicBezTo>
                    <a:pt x="944" y="353"/>
                    <a:pt x="942" y="352"/>
                    <a:pt x="942" y="351"/>
                  </a:cubicBezTo>
                  <a:cubicBezTo>
                    <a:pt x="942" y="350"/>
                    <a:pt x="942" y="348"/>
                    <a:pt x="943" y="347"/>
                  </a:cubicBezTo>
                  <a:cubicBezTo>
                    <a:pt x="944" y="347"/>
                    <a:pt x="945" y="345"/>
                    <a:pt x="945" y="344"/>
                  </a:cubicBezTo>
                  <a:cubicBezTo>
                    <a:pt x="945" y="343"/>
                    <a:pt x="947" y="345"/>
                    <a:pt x="944" y="340"/>
                  </a:cubicBezTo>
                  <a:cubicBezTo>
                    <a:pt x="944" y="340"/>
                    <a:pt x="943" y="339"/>
                    <a:pt x="943" y="339"/>
                  </a:cubicBezTo>
                  <a:cubicBezTo>
                    <a:pt x="943" y="338"/>
                    <a:pt x="944" y="339"/>
                    <a:pt x="943" y="338"/>
                  </a:cubicBezTo>
                  <a:cubicBezTo>
                    <a:pt x="941" y="337"/>
                    <a:pt x="939" y="336"/>
                    <a:pt x="938" y="336"/>
                  </a:cubicBezTo>
                  <a:cubicBezTo>
                    <a:pt x="936" y="337"/>
                    <a:pt x="935" y="337"/>
                    <a:pt x="933" y="337"/>
                  </a:cubicBezTo>
                  <a:cubicBezTo>
                    <a:pt x="931" y="337"/>
                    <a:pt x="927" y="338"/>
                    <a:pt x="926" y="337"/>
                  </a:cubicBezTo>
                  <a:cubicBezTo>
                    <a:pt x="925" y="336"/>
                    <a:pt x="926" y="334"/>
                    <a:pt x="924" y="334"/>
                  </a:cubicBezTo>
                  <a:cubicBezTo>
                    <a:pt x="922" y="334"/>
                    <a:pt x="921" y="334"/>
                    <a:pt x="919" y="335"/>
                  </a:cubicBezTo>
                  <a:cubicBezTo>
                    <a:pt x="918" y="335"/>
                    <a:pt x="918" y="335"/>
                    <a:pt x="917" y="335"/>
                  </a:cubicBezTo>
                  <a:cubicBezTo>
                    <a:pt x="916" y="335"/>
                    <a:pt x="916" y="334"/>
                    <a:pt x="914" y="335"/>
                  </a:cubicBezTo>
                  <a:cubicBezTo>
                    <a:pt x="912" y="337"/>
                    <a:pt x="914" y="336"/>
                    <a:pt x="912" y="337"/>
                  </a:cubicBezTo>
                  <a:cubicBezTo>
                    <a:pt x="908" y="331"/>
                    <a:pt x="910" y="330"/>
                    <a:pt x="907" y="330"/>
                  </a:cubicBezTo>
                  <a:cubicBezTo>
                    <a:pt x="903" y="330"/>
                    <a:pt x="903" y="330"/>
                    <a:pt x="902" y="330"/>
                  </a:cubicBezTo>
                  <a:cubicBezTo>
                    <a:pt x="899" y="328"/>
                    <a:pt x="903" y="328"/>
                    <a:pt x="898" y="326"/>
                  </a:cubicBezTo>
                  <a:cubicBezTo>
                    <a:pt x="892" y="325"/>
                    <a:pt x="892" y="325"/>
                    <a:pt x="890" y="325"/>
                  </a:cubicBezTo>
                  <a:cubicBezTo>
                    <a:pt x="889" y="325"/>
                    <a:pt x="888" y="325"/>
                    <a:pt x="887" y="325"/>
                  </a:cubicBezTo>
                  <a:cubicBezTo>
                    <a:pt x="884" y="321"/>
                    <a:pt x="888" y="321"/>
                    <a:pt x="884" y="319"/>
                  </a:cubicBezTo>
                  <a:cubicBezTo>
                    <a:pt x="880" y="318"/>
                    <a:pt x="880" y="318"/>
                    <a:pt x="880" y="317"/>
                  </a:cubicBezTo>
                  <a:cubicBezTo>
                    <a:pt x="879" y="316"/>
                    <a:pt x="877" y="315"/>
                    <a:pt x="877" y="315"/>
                  </a:cubicBezTo>
                  <a:cubicBezTo>
                    <a:pt x="876" y="314"/>
                    <a:pt x="873" y="314"/>
                    <a:pt x="873" y="314"/>
                  </a:cubicBezTo>
                  <a:cubicBezTo>
                    <a:pt x="870" y="313"/>
                    <a:pt x="870" y="313"/>
                    <a:pt x="870" y="313"/>
                  </a:cubicBezTo>
                  <a:cubicBezTo>
                    <a:pt x="867" y="312"/>
                    <a:pt x="867" y="310"/>
                    <a:pt x="866" y="310"/>
                  </a:cubicBezTo>
                  <a:cubicBezTo>
                    <a:pt x="864" y="310"/>
                    <a:pt x="864" y="309"/>
                    <a:pt x="862" y="309"/>
                  </a:cubicBezTo>
                  <a:cubicBezTo>
                    <a:pt x="860" y="310"/>
                    <a:pt x="860" y="311"/>
                    <a:pt x="859" y="310"/>
                  </a:cubicBezTo>
                  <a:cubicBezTo>
                    <a:pt x="857" y="309"/>
                    <a:pt x="858" y="307"/>
                    <a:pt x="856" y="306"/>
                  </a:cubicBezTo>
                  <a:cubicBezTo>
                    <a:pt x="855" y="305"/>
                    <a:pt x="855" y="305"/>
                    <a:pt x="853" y="305"/>
                  </a:cubicBezTo>
                  <a:cubicBezTo>
                    <a:pt x="852" y="304"/>
                    <a:pt x="857" y="303"/>
                    <a:pt x="851" y="304"/>
                  </a:cubicBezTo>
                  <a:cubicBezTo>
                    <a:pt x="844" y="306"/>
                    <a:pt x="844" y="305"/>
                    <a:pt x="842" y="306"/>
                  </a:cubicBezTo>
                  <a:cubicBezTo>
                    <a:pt x="840" y="307"/>
                    <a:pt x="838" y="308"/>
                    <a:pt x="836" y="308"/>
                  </a:cubicBezTo>
                  <a:cubicBezTo>
                    <a:pt x="835" y="309"/>
                    <a:pt x="833" y="309"/>
                    <a:pt x="832" y="309"/>
                  </a:cubicBezTo>
                  <a:cubicBezTo>
                    <a:pt x="831" y="309"/>
                    <a:pt x="828" y="309"/>
                    <a:pt x="829" y="308"/>
                  </a:cubicBezTo>
                  <a:cubicBezTo>
                    <a:pt x="829" y="307"/>
                    <a:pt x="829" y="307"/>
                    <a:pt x="831" y="306"/>
                  </a:cubicBezTo>
                  <a:cubicBezTo>
                    <a:pt x="832" y="304"/>
                    <a:pt x="833" y="304"/>
                    <a:pt x="833" y="303"/>
                  </a:cubicBezTo>
                  <a:cubicBezTo>
                    <a:pt x="833" y="302"/>
                    <a:pt x="833" y="302"/>
                    <a:pt x="831" y="300"/>
                  </a:cubicBezTo>
                  <a:cubicBezTo>
                    <a:pt x="829" y="297"/>
                    <a:pt x="829" y="297"/>
                    <a:pt x="829" y="295"/>
                  </a:cubicBezTo>
                  <a:cubicBezTo>
                    <a:pt x="828" y="294"/>
                    <a:pt x="829" y="293"/>
                    <a:pt x="827" y="291"/>
                  </a:cubicBezTo>
                  <a:cubicBezTo>
                    <a:pt x="826" y="289"/>
                    <a:pt x="826" y="288"/>
                    <a:pt x="826" y="287"/>
                  </a:cubicBezTo>
                  <a:cubicBezTo>
                    <a:pt x="825" y="285"/>
                    <a:pt x="828" y="287"/>
                    <a:pt x="824" y="284"/>
                  </a:cubicBezTo>
                  <a:cubicBezTo>
                    <a:pt x="821" y="282"/>
                    <a:pt x="822" y="283"/>
                    <a:pt x="819" y="282"/>
                  </a:cubicBezTo>
                  <a:cubicBezTo>
                    <a:pt x="817" y="281"/>
                    <a:pt x="816" y="281"/>
                    <a:pt x="816" y="281"/>
                  </a:cubicBezTo>
                  <a:cubicBezTo>
                    <a:pt x="813" y="282"/>
                    <a:pt x="810" y="284"/>
                    <a:pt x="811" y="283"/>
                  </a:cubicBezTo>
                  <a:cubicBezTo>
                    <a:pt x="811" y="283"/>
                    <a:pt x="810" y="278"/>
                    <a:pt x="810" y="279"/>
                  </a:cubicBezTo>
                  <a:cubicBezTo>
                    <a:pt x="810" y="279"/>
                    <a:pt x="808" y="276"/>
                    <a:pt x="807" y="276"/>
                  </a:cubicBezTo>
                  <a:cubicBezTo>
                    <a:pt x="806" y="275"/>
                    <a:pt x="804" y="274"/>
                    <a:pt x="805" y="273"/>
                  </a:cubicBezTo>
                  <a:cubicBezTo>
                    <a:pt x="806" y="272"/>
                    <a:pt x="807" y="272"/>
                    <a:pt x="807" y="271"/>
                  </a:cubicBezTo>
                  <a:cubicBezTo>
                    <a:pt x="807" y="270"/>
                    <a:pt x="807" y="269"/>
                    <a:pt x="807" y="267"/>
                  </a:cubicBezTo>
                  <a:cubicBezTo>
                    <a:pt x="807" y="265"/>
                    <a:pt x="809" y="262"/>
                    <a:pt x="809" y="260"/>
                  </a:cubicBezTo>
                  <a:cubicBezTo>
                    <a:pt x="808" y="258"/>
                    <a:pt x="808" y="259"/>
                    <a:pt x="808" y="256"/>
                  </a:cubicBezTo>
                  <a:cubicBezTo>
                    <a:pt x="808" y="254"/>
                    <a:pt x="807" y="254"/>
                    <a:pt x="808" y="253"/>
                  </a:cubicBezTo>
                  <a:cubicBezTo>
                    <a:pt x="810" y="251"/>
                    <a:pt x="813" y="250"/>
                    <a:pt x="813" y="249"/>
                  </a:cubicBezTo>
                  <a:cubicBezTo>
                    <a:pt x="812" y="247"/>
                    <a:pt x="815" y="245"/>
                    <a:pt x="815" y="244"/>
                  </a:cubicBezTo>
                  <a:cubicBezTo>
                    <a:pt x="815" y="243"/>
                    <a:pt x="817" y="243"/>
                    <a:pt x="817" y="240"/>
                  </a:cubicBezTo>
                  <a:cubicBezTo>
                    <a:pt x="817" y="236"/>
                    <a:pt x="817" y="235"/>
                    <a:pt x="818" y="235"/>
                  </a:cubicBezTo>
                  <a:cubicBezTo>
                    <a:pt x="821" y="235"/>
                    <a:pt x="823" y="232"/>
                    <a:pt x="823" y="232"/>
                  </a:cubicBezTo>
                  <a:cubicBezTo>
                    <a:pt x="823" y="232"/>
                    <a:pt x="824" y="230"/>
                    <a:pt x="823" y="229"/>
                  </a:cubicBezTo>
                  <a:cubicBezTo>
                    <a:pt x="822" y="228"/>
                    <a:pt x="822" y="228"/>
                    <a:pt x="824" y="227"/>
                  </a:cubicBezTo>
                  <a:cubicBezTo>
                    <a:pt x="826" y="227"/>
                    <a:pt x="828" y="226"/>
                    <a:pt x="828" y="226"/>
                  </a:cubicBezTo>
                  <a:cubicBezTo>
                    <a:pt x="830" y="225"/>
                    <a:pt x="830" y="225"/>
                    <a:pt x="830" y="225"/>
                  </a:cubicBezTo>
                  <a:cubicBezTo>
                    <a:pt x="830" y="225"/>
                    <a:pt x="831" y="222"/>
                    <a:pt x="830" y="222"/>
                  </a:cubicBezTo>
                  <a:cubicBezTo>
                    <a:pt x="828" y="221"/>
                    <a:pt x="829" y="219"/>
                    <a:pt x="830" y="219"/>
                  </a:cubicBezTo>
                  <a:cubicBezTo>
                    <a:pt x="831" y="219"/>
                    <a:pt x="835" y="218"/>
                    <a:pt x="835" y="218"/>
                  </a:cubicBezTo>
                  <a:cubicBezTo>
                    <a:pt x="837" y="217"/>
                    <a:pt x="837" y="217"/>
                    <a:pt x="837" y="217"/>
                  </a:cubicBezTo>
                  <a:cubicBezTo>
                    <a:pt x="836" y="215"/>
                    <a:pt x="835" y="213"/>
                    <a:pt x="836" y="214"/>
                  </a:cubicBezTo>
                  <a:cubicBezTo>
                    <a:pt x="837" y="214"/>
                    <a:pt x="840" y="214"/>
                    <a:pt x="840" y="214"/>
                  </a:cubicBezTo>
                  <a:cubicBezTo>
                    <a:pt x="840" y="214"/>
                    <a:pt x="842" y="215"/>
                    <a:pt x="842" y="215"/>
                  </a:cubicBezTo>
                  <a:cubicBezTo>
                    <a:pt x="843" y="215"/>
                    <a:pt x="847" y="214"/>
                    <a:pt x="847" y="214"/>
                  </a:cubicBezTo>
                  <a:cubicBezTo>
                    <a:pt x="849" y="212"/>
                    <a:pt x="849" y="212"/>
                    <a:pt x="849" y="212"/>
                  </a:cubicBezTo>
                  <a:cubicBezTo>
                    <a:pt x="851" y="212"/>
                    <a:pt x="851" y="212"/>
                    <a:pt x="851" y="212"/>
                  </a:cubicBezTo>
                  <a:cubicBezTo>
                    <a:pt x="851" y="212"/>
                    <a:pt x="853" y="209"/>
                    <a:pt x="852" y="209"/>
                  </a:cubicBezTo>
                  <a:cubicBezTo>
                    <a:pt x="851" y="208"/>
                    <a:pt x="849" y="207"/>
                    <a:pt x="849" y="206"/>
                  </a:cubicBezTo>
                  <a:cubicBezTo>
                    <a:pt x="848" y="205"/>
                    <a:pt x="849" y="205"/>
                    <a:pt x="847" y="203"/>
                  </a:cubicBezTo>
                  <a:cubicBezTo>
                    <a:pt x="845" y="202"/>
                    <a:pt x="844" y="201"/>
                    <a:pt x="842" y="201"/>
                  </a:cubicBezTo>
                  <a:cubicBezTo>
                    <a:pt x="841" y="201"/>
                    <a:pt x="840" y="202"/>
                    <a:pt x="839" y="201"/>
                  </a:cubicBezTo>
                  <a:cubicBezTo>
                    <a:pt x="838" y="201"/>
                    <a:pt x="840" y="198"/>
                    <a:pt x="837" y="199"/>
                  </a:cubicBezTo>
                  <a:cubicBezTo>
                    <a:pt x="834" y="199"/>
                    <a:pt x="833" y="201"/>
                    <a:pt x="833" y="200"/>
                  </a:cubicBezTo>
                  <a:cubicBezTo>
                    <a:pt x="832" y="199"/>
                    <a:pt x="832" y="198"/>
                    <a:pt x="832" y="198"/>
                  </a:cubicBezTo>
                  <a:cubicBezTo>
                    <a:pt x="832" y="198"/>
                    <a:pt x="831" y="197"/>
                    <a:pt x="829" y="196"/>
                  </a:cubicBezTo>
                  <a:cubicBezTo>
                    <a:pt x="827" y="195"/>
                    <a:pt x="825" y="194"/>
                    <a:pt x="826" y="194"/>
                  </a:cubicBezTo>
                  <a:cubicBezTo>
                    <a:pt x="827" y="195"/>
                    <a:pt x="835" y="196"/>
                    <a:pt x="835" y="196"/>
                  </a:cubicBezTo>
                  <a:cubicBezTo>
                    <a:pt x="835" y="196"/>
                    <a:pt x="834" y="197"/>
                    <a:pt x="834" y="198"/>
                  </a:cubicBezTo>
                  <a:cubicBezTo>
                    <a:pt x="835" y="198"/>
                    <a:pt x="835" y="198"/>
                    <a:pt x="835" y="198"/>
                  </a:cubicBezTo>
                  <a:cubicBezTo>
                    <a:pt x="836" y="198"/>
                    <a:pt x="837" y="197"/>
                    <a:pt x="838" y="197"/>
                  </a:cubicBezTo>
                  <a:cubicBezTo>
                    <a:pt x="840" y="198"/>
                    <a:pt x="840" y="199"/>
                    <a:pt x="841" y="199"/>
                  </a:cubicBezTo>
                  <a:cubicBezTo>
                    <a:pt x="842" y="200"/>
                    <a:pt x="845" y="200"/>
                    <a:pt x="846" y="200"/>
                  </a:cubicBezTo>
                  <a:cubicBezTo>
                    <a:pt x="847" y="200"/>
                    <a:pt x="849" y="202"/>
                    <a:pt x="849" y="202"/>
                  </a:cubicBezTo>
                  <a:cubicBezTo>
                    <a:pt x="852" y="202"/>
                    <a:pt x="854" y="202"/>
                    <a:pt x="855" y="202"/>
                  </a:cubicBezTo>
                  <a:cubicBezTo>
                    <a:pt x="855" y="202"/>
                    <a:pt x="855" y="201"/>
                    <a:pt x="856" y="201"/>
                  </a:cubicBezTo>
                  <a:cubicBezTo>
                    <a:pt x="857" y="201"/>
                    <a:pt x="859" y="200"/>
                    <a:pt x="859" y="200"/>
                  </a:cubicBezTo>
                  <a:cubicBezTo>
                    <a:pt x="859" y="200"/>
                    <a:pt x="859" y="197"/>
                    <a:pt x="859" y="196"/>
                  </a:cubicBezTo>
                  <a:cubicBezTo>
                    <a:pt x="859" y="196"/>
                    <a:pt x="859" y="193"/>
                    <a:pt x="859" y="193"/>
                  </a:cubicBezTo>
                  <a:cubicBezTo>
                    <a:pt x="862" y="193"/>
                    <a:pt x="862" y="194"/>
                    <a:pt x="862" y="194"/>
                  </a:cubicBezTo>
                  <a:cubicBezTo>
                    <a:pt x="865" y="196"/>
                    <a:pt x="865" y="196"/>
                    <a:pt x="865" y="196"/>
                  </a:cubicBezTo>
                  <a:cubicBezTo>
                    <a:pt x="868" y="196"/>
                    <a:pt x="868" y="196"/>
                    <a:pt x="868" y="196"/>
                  </a:cubicBezTo>
                  <a:cubicBezTo>
                    <a:pt x="868" y="196"/>
                    <a:pt x="872" y="195"/>
                    <a:pt x="872" y="195"/>
                  </a:cubicBezTo>
                  <a:cubicBezTo>
                    <a:pt x="872" y="195"/>
                    <a:pt x="874" y="195"/>
                    <a:pt x="875" y="195"/>
                  </a:cubicBezTo>
                  <a:cubicBezTo>
                    <a:pt x="879" y="192"/>
                    <a:pt x="879" y="192"/>
                    <a:pt x="879" y="192"/>
                  </a:cubicBezTo>
                  <a:cubicBezTo>
                    <a:pt x="882" y="191"/>
                    <a:pt x="882" y="191"/>
                    <a:pt x="882" y="191"/>
                  </a:cubicBezTo>
                  <a:cubicBezTo>
                    <a:pt x="882" y="191"/>
                    <a:pt x="883" y="188"/>
                    <a:pt x="883" y="188"/>
                  </a:cubicBezTo>
                  <a:cubicBezTo>
                    <a:pt x="884" y="187"/>
                    <a:pt x="887" y="184"/>
                    <a:pt x="887" y="184"/>
                  </a:cubicBezTo>
                  <a:cubicBezTo>
                    <a:pt x="887" y="182"/>
                    <a:pt x="887" y="182"/>
                    <a:pt x="887" y="182"/>
                  </a:cubicBezTo>
                  <a:cubicBezTo>
                    <a:pt x="891" y="179"/>
                    <a:pt x="891" y="179"/>
                    <a:pt x="891" y="179"/>
                  </a:cubicBezTo>
                  <a:cubicBezTo>
                    <a:pt x="891" y="177"/>
                    <a:pt x="891" y="177"/>
                    <a:pt x="891" y="177"/>
                  </a:cubicBezTo>
                  <a:cubicBezTo>
                    <a:pt x="891" y="172"/>
                    <a:pt x="891" y="172"/>
                    <a:pt x="891" y="172"/>
                  </a:cubicBezTo>
                  <a:cubicBezTo>
                    <a:pt x="889" y="172"/>
                    <a:pt x="889" y="172"/>
                    <a:pt x="889" y="172"/>
                  </a:cubicBezTo>
                  <a:cubicBezTo>
                    <a:pt x="889" y="172"/>
                    <a:pt x="887" y="172"/>
                    <a:pt x="885" y="172"/>
                  </a:cubicBezTo>
                  <a:cubicBezTo>
                    <a:pt x="885" y="172"/>
                    <a:pt x="884" y="171"/>
                    <a:pt x="884" y="171"/>
                  </a:cubicBezTo>
                  <a:cubicBezTo>
                    <a:pt x="887" y="171"/>
                    <a:pt x="889" y="171"/>
                    <a:pt x="891" y="170"/>
                  </a:cubicBezTo>
                  <a:cubicBezTo>
                    <a:pt x="892" y="169"/>
                    <a:pt x="892" y="168"/>
                    <a:pt x="894" y="167"/>
                  </a:cubicBezTo>
                  <a:cubicBezTo>
                    <a:pt x="895" y="166"/>
                    <a:pt x="896" y="165"/>
                    <a:pt x="897" y="164"/>
                  </a:cubicBezTo>
                  <a:cubicBezTo>
                    <a:pt x="900" y="163"/>
                    <a:pt x="900" y="162"/>
                    <a:pt x="901" y="161"/>
                  </a:cubicBezTo>
                  <a:cubicBezTo>
                    <a:pt x="903" y="159"/>
                    <a:pt x="902" y="160"/>
                    <a:pt x="903" y="158"/>
                  </a:cubicBezTo>
                  <a:cubicBezTo>
                    <a:pt x="904" y="157"/>
                    <a:pt x="904" y="157"/>
                    <a:pt x="904" y="157"/>
                  </a:cubicBezTo>
                  <a:cubicBezTo>
                    <a:pt x="904" y="157"/>
                    <a:pt x="902" y="153"/>
                    <a:pt x="901" y="153"/>
                  </a:cubicBezTo>
                  <a:cubicBezTo>
                    <a:pt x="900" y="153"/>
                    <a:pt x="898" y="152"/>
                    <a:pt x="898" y="152"/>
                  </a:cubicBezTo>
                  <a:cubicBezTo>
                    <a:pt x="898" y="152"/>
                    <a:pt x="898" y="150"/>
                    <a:pt x="898" y="150"/>
                  </a:cubicBezTo>
                  <a:cubicBezTo>
                    <a:pt x="899" y="150"/>
                    <a:pt x="901" y="149"/>
                    <a:pt x="901" y="149"/>
                  </a:cubicBezTo>
                  <a:cubicBezTo>
                    <a:pt x="903" y="150"/>
                    <a:pt x="905" y="150"/>
                    <a:pt x="905" y="150"/>
                  </a:cubicBezTo>
                  <a:cubicBezTo>
                    <a:pt x="907" y="149"/>
                    <a:pt x="907" y="149"/>
                    <a:pt x="907" y="149"/>
                  </a:cubicBezTo>
                  <a:cubicBezTo>
                    <a:pt x="910" y="151"/>
                    <a:pt x="910" y="151"/>
                    <a:pt x="910" y="151"/>
                  </a:cubicBezTo>
                  <a:cubicBezTo>
                    <a:pt x="911" y="155"/>
                    <a:pt x="912" y="154"/>
                    <a:pt x="913" y="155"/>
                  </a:cubicBezTo>
                  <a:cubicBezTo>
                    <a:pt x="913" y="155"/>
                    <a:pt x="915" y="156"/>
                    <a:pt x="916" y="156"/>
                  </a:cubicBezTo>
                  <a:cubicBezTo>
                    <a:pt x="916" y="156"/>
                    <a:pt x="917" y="156"/>
                    <a:pt x="918" y="155"/>
                  </a:cubicBezTo>
                  <a:cubicBezTo>
                    <a:pt x="920" y="153"/>
                    <a:pt x="920" y="153"/>
                    <a:pt x="920" y="153"/>
                  </a:cubicBezTo>
                  <a:cubicBezTo>
                    <a:pt x="920" y="153"/>
                    <a:pt x="921" y="154"/>
                    <a:pt x="923" y="154"/>
                  </a:cubicBezTo>
                  <a:cubicBezTo>
                    <a:pt x="925" y="153"/>
                    <a:pt x="925" y="155"/>
                    <a:pt x="926" y="155"/>
                  </a:cubicBezTo>
                  <a:cubicBezTo>
                    <a:pt x="929" y="155"/>
                    <a:pt x="929" y="155"/>
                    <a:pt x="929" y="154"/>
                  </a:cubicBezTo>
                  <a:cubicBezTo>
                    <a:pt x="930" y="153"/>
                    <a:pt x="927" y="150"/>
                    <a:pt x="927" y="150"/>
                  </a:cubicBezTo>
                  <a:cubicBezTo>
                    <a:pt x="925" y="148"/>
                    <a:pt x="925" y="148"/>
                    <a:pt x="925" y="148"/>
                  </a:cubicBezTo>
                  <a:cubicBezTo>
                    <a:pt x="922" y="145"/>
                    <a:pt x="922" y="145"/>
                    <a:pt x="922" y="145"/>
                  </a:cubicBezTo>
                  <a:cubicBezTo>
                    <a:pt x="920" y="144"/>
                    <a:pt x="921" y="143"/>
                    <a:pt x="919" y="143"/>
                  </a:cubicBezTo>
                  <a:cubicBezTo>
                    <a:pt x="916" y="144"/>
                    <a:pt x="914" y="143"/>
                    <a:pt x="917" y="143"/>
                  </a:cubicBezTo>
                  <a:cubicBezTo>
                    <a:pt x="919" y="142"/>
                    <a:pt x="917" y="143"/>
                    <a:pt x="919" y="142"/>
                  </a:cubicBezTo>
                  <a:cubicBezTo>
                    <a:pt x="920" y="142"/>
                    <a:pt x="920" y="142"/>
                    <a:pt x="920" y="141"/>
                  </a:cubicBezTo>
                  <a:cubicBezTo>
                    <a:pt x="920" y="142"/>
                    <a:pt x="920" y="142"/>
                    <a:pt x="920" y="142"/>
                  </a:cubicBezTo>
                  <a:cubicBezTo>
                    <a:pt x="922" y="144"/>
                    <a:pt x="922" y="144"/>
                    <a:pt x="923" y="144"/>
                  </a:cubicBezTo>
                  <a:cubicBezTo>
                    <a:pt x="924" y="144"/>
                    <a:pt x="924" y="145"/>
                    <a:pt x="925" y="145"/>
                  </a:cubicBezTo>
                  <a:cubicBezTo>
                    <a:pt x="925" y="145"/>
                    <a:pt x="928" y="148"/>
                    <a:pt x="928" y="149"/>
                  </a:cubicBezTo>
                  <a:cubicBezTo>
                    <a:pt x="928" y="150"/>
                    <a:pt x="930" y="149"/>
                    <a:pt x="930" y="150"/>
                  </a:cubicBezTo>
                  <a:cubicBezTo>
                    <a:pt x="932" y="153"/>
                    <a:pt x="933" y="153"/>
                    <a:pt x="933" y="153"/>
                  </a:cubicBezTo>
                  <a:cubicBezTo>
                    <a:pt x="935" y="155"/>
                    <a:pt x="937" y="156"/>
                    <a:pt x="937" y="156"/>
                  </a:cubicBezTo>
                  <a:cubicBezTo>
                    <a:pt x="935" y="152"/>
                    <a:pt x="935" y="154"/>
                    <a:pt x="935" y="152"/>
                  </a:cubicBezTo>
                  <a:cubicBezTo>
                    <a:pt x="936" y="150"/>
                    <a:pt x="934" y="151"/>
                    <a:pt x="936" y="150"/>
                  </a:cubicBezTo>
                  <a:cubicBezTo>
                    <a:pt x="937" y="150"/>
                    <a:pt x="933" y="150"/>
                    <a:pt x="937" y="150"/>
                  </a:cubicBezTo>
                  <a:cubicBezTo>
                    <a:pt x="942" y="150"/>
                    <a:pt x="944" y="148"/>
                    <a:pt x="944" y="148"/>
                  </a:cubicBezTo>
                  <a:cubicBezTo>
                    <a:pt x="944" y="146"/>
                    <a:pt x="941" y="146"/>
                    <a:pt x="944" y="146"/>
                  </a:cubicBezTo>
                  <a:cubicBezTo>
                    <a:pt x="947" y="146"/>
                    <a:pt x="947" y="144"/>
                    <a:pt x="947" y="144"/>
                  </a:cubicBezTo>
                  <a:cubicBezTo>
                    <a:pt x="948" y="142"/>
                    <a:pt x="948" y="142"/>
                    <a:pt x="948" y="142"/>
                  </a:cubicBezTo>
                  <a:cubicBezTo>
                    <a:pt x="948" y="142"/>
                    <a:pt x="950" y="141"/>
                    <a:pt x="951" y="141"/>
                  </a:cubicBezTo>
                  <a:cubicBezTo>
                    <a:pt x="952" y="141"/>
                    <a:pt x="952" y="140"/>
                    <a:pt x="953" y="139"/>
                  </a:cubicBezTo>
                  <a:cubicBezTo>
                    <a:pt x="955" y="137"/>
                    <a:pt x="955" y="136"/>
                    <a:pt x="955" y="136"/>
                  </a:cubicBezTo>
                  <a:cubicBezTo>
                    <a:pt x="957" y="133"/>
                    <a:pt x="957" y="131"/>
                    <a:pt x="956" y="131"/>
                  </a:cubicBezTo>
                  <a:cubicBezTo>
                    <a:pt x="955" y="130"/>
                    <a:pt x="952" y="129"/>
                    <a:pt x="952" y="129"/>
                  </a:cubicBezTo>
                  <a:cubicBezTo>
                    <a:pt x="952" y="129"/>
                    <a:pt x="951" y="127"/>
                    <a:pt x="949" y="126"/>
                  </a:cubicBezTo>
                  <a:cubicBezTo>
                    <a:pt x="947" y="125"/>
                    <a:pt x="946" y="125"/>
                    <a:pt x="945" y="123"/>
                  </a:cubicBezTo>
                  <a:cubicBezTo>
                    <a:pt x="945" y="121"/>
                    <a:pt x="946" y="122"/>
                    <a:pt x="946" y="122"/>
                  </a:cubicBezTo>
                  <a:cubicBezTo>
                    <a:pt x="946" y="122"/>
                    <a:pt x="947" y="122"/>
                    <a:pt x="945" y="120"/>
                  </a:cubicBezTo>
                  <a:cubicBezTo>
                    <a:pt x="943" y="117"/>
                    <a:pt x="944" y="118"/>
                    <a:pt x="943" y="117"/>
                  </a:cubicBezTo>
                  <a:cubicBezTo>
                    <a:pt x="942" y="116"/>
                    <a:pt x="942" y="116"/>
                    <a:pt x="942" y="116"/>
                  </a:cubicBezTo>
                  <a:cubicBezTo>
                    <a:pt x="941" y="116"/>
                    <a:pt x="941" y="116"/>
                    <a:pt x="942" y="116"/>
                  </a:cubicBezTo>
                  <a:cubicBezTo>
                    <a:pt x="943" y="114"/>
                    <a:pt x="940" y="114"/>
                    <a:pt x="943" y="114"/>
                  </a:cubicBezTo>
                  <a:cubicBezTo>
                    <a:pt x="944" y="114"/>
                    <a:pt x="944" y="114"/>
                    <a:pt x="945" y="114"/>
                  </a:cubicBezTo>
                  <a:cubicBezTo>
                    <a:pt x="946" y="114"/>
                    <a:pt x="946" y="114"/>
                    <a:pt x="947" y="114"/>
                  </a:cubicBezTo>
                  <a:cubicBezTo>
                    <a:pt x="947" y="115"/>
                    <a:pt x="948" y="115"/>
                    <a:pt x="949" y="115"/>
                  </a:cubicBezTo>
                  <a:cubicBezTo>
                    <a:pt x="950" y="114"/>
                    <a:pt x="949" y="113"/>
                    <a:pt x="949" y="113"/>
                  </a:cubicBezTo>
                  <a:cubicBezTo>
                    <a:pt x="950" y="112"/>
                    <a:pt x="951" y="111"/>
                    <a:pt x="952" y="112"/>
                  </a:cubicBezTo>
                  <a:cubicBezTo>
                    <a:pt x="954" y="112"/>
                    <a:pt x="955" y="111"/>
                    <a:pt x="955" y="110"/>
                  </a:cubicBezTo>
                  <a:cubicBezTo>
                    <a:pt x="955" y="110"/>
                    <a:pt x="957" y="107"/>
                    <a:pt x="956" y="108"/>
                  </a:cubicBezTo>
                  <a:cubicBezTo>
                    <a:pt x="956" y="108"/>
                    <a:pt x="955" y="107"/>
                    <a:pt x="955" y="107"/>
                  </a:cubicBezTo>
                  <a:cubicBezTo>
                    <a:pt x="954" y="107"/>
                    <a:pt x="953" y="106"/>
                    <a:pt x="953" y="107"/>
                  </a:cubicBezTo>
                  <a:cubicBezTo>
                    <a:pt x="952" y="107"/>
                    <a:pt x="951" y="108"/>
                    <a:pt x="951" y="107"/>
                  </a:cubicBezTo>
                  <a:cubicBezTo>
                    <a:pt x="950" y="105"/>
                    <a:pt x="947" y="106"/>
                    <a:pt x="951" y="104"/>
                  </a:cubicBezTo>
                  <a:cubicBezTo>
                    <a:pt x="954" y="103"/>
                    <a:pt x="954" y="104"/>
                    <a:pt x="954" y="103"/>
                  </a:cubicBezTo>
                  <a:cubicBezTo>
                    <a:pt x="953" y="99"/>
                    <a:pt x="953" y="99"/>
                    <a:pt x="953" y="99"/>
                  </a:cubicBezTo>
                  <a:cubicBezTo>
                    <a:pt x="949" y="97"/>
                    <a:pt x="947" y="98"/>
                    <a:pt x="945" y="97"/>
                  </a:cubicBezTo>
                  <a:cubicBezTo>
                    <a:pt x="945" y="97"/>
                    <a:pt x="944" y="97"/>
                    <a:pt x="944" y="97"/>
                  </a:cubicBezTo>
                  <a:cubicBezTo>
                    <a:pt x="943" y="97"/>
                    <a:pt x="943" y="97"/>
                    <a:pt x="942" y="96"/>
                  </a:cubicBezTo>
                  <a:cubicBezTo>
                    <a:pt x="941" y="95"/>
                    <a:pt x="942" y="94"/>
                    <a:pt x="941" y="94"/>
                  </a:cubicBezTo>
                  <a:cubicBezTo>
                    <a:pt x="941" y="94"/>
                    <a:pt x="940" y="94"/>
                    <a:pt x="939" y="94"/>
                  </a:cubicBezTo>
                  <a:cubicBezTo>
                    <a:pt x="938" y="94"/>
                    <a:pt x="937" y="94"/>
                    <a:pt x="937" y="94"/>
                  </a:cubicBezTo>
                  <a:cubicBezTo>
                    <a:pt x="938" y="93"/>
                    <a:pt x="938" y="93"/>
                    <a:pt x="940" y="92"/>
                  </a:cubicBezTo>
                  <a:cubicBezTo>
                    <a:pt x="940" y="92"/>
                    <a:pt x="940" y="89"/>
                    <a:pt x="939" y="89"/>
                  </a:cubicBezTo>
                  <a:cubicBezTo>
                    <a:pt x="938" y="89"/>
                    <a:pt x="935" y="91"/>
                    <a:pt x="935" y="91"/>
                  </a:cubicBezTo>
                  <a:cubicBezTo>
                    <a:pt x="935" y="91"/>
                    <a:pt x="933" y="91"/>
                    <a:pt x="932" y="91"/>
                  </a:cubicBezTo>
                  <a:cubicBezTo>
                    <a:pt x="931" y="91"/>
                    <a:pt x="931" y="89"/>
                    <a:pt x="929" y="89"/>
                  </a:cubicBezTo>
                  <a:cubicBezTo>
                    <a:pt x="926" y="89"/>
                    <a:pt x="925" y="88"/>
                    <a:pt x="924" y="88"/>
                  </a:cubicBezTo>
                  <a:cubicBezTo>
                    <a:pt x="923" y="88"/>
                    <a:pt x="920" y="89"/>
                    <a:pt x="920" y="89"/>
                  </a:cubicBezTo>
                  <a:cubicBezTo>
                    <a:pt x="920" y="89"/>
                    <a:pt x="916" y="87"/>
                    <a:pt x="916" y="87"/>
                  </a:cubicBezTo>
                  <a:cubicBezTo>
                    <a:pt x="915" y="88"/>
                    <a:pt x="910" y="89"/>
                    <a:pt x="910" y="89"/>
                  </a:cubicBezTo>
                  <a:cubicBezTo>
                    <a:pt x="910" y="89"/>
                    <a:pt x="910" y="85"/>
                    <a:pt x="908" y="88"/>
                  </a:cubicBezTo>
                  <a:cubicBezTo>
                    <a:pt x="906" y="90"/>
                    <a:pt x="908" y="90"/>
                    <a:pt x="909" y="90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10" y="97"/>
                    <a:pt x="907" y="96"/>
                    <a:pt x="910" y="97"/>
                  </a:cubicBezTo>
                  <a:cubicBezTo>
                    <a:pt x="911" y="98"/>
                    <a:pt x="911" y="98"/>
                    <a:pt x="912" y="98"/>
                  </a:cubicBezTo>
                  <a:cubicBezTo>
                    <a:pt x="913" y="97"/>
                    <a:pt x="913" y="97"/>
                    <a:pt x="914" y="99"/>
                  </a:cubicBezTo>
                  <a:cubicBezTo>
                    <a:pt x="916" y="103"/>
                    <a:pt x="913" y="101"/>
                    <a:pt x="916" y="103"/>
                  </a:cubicBezTo>
                  <a:cubicBezTo>
                    <a:pt x="917" y="104"/>
                    <a:pt x="918" y="104"/>
                    <a:pt x="919" y="104"/>
                  </a:cubicBezTo>
                  <a:cubicBezTo>
                    <a:pt x="920" y="104"/>
                    <a:pt x="920" y="104"/>
                    <a:pt x="919" y="105"/>
                  </a:cubicBezTo>
                  <a:cubicBezTo>
                    <a:pt x="916" y="107"/>
                    <a:pt x="914" y="108"/>
                    <a:pt x="914" y="108"/>
                  </a:cubicBezTo>
                  <a:cubicBezTo>
                    <a:pt x="914" y="108"/>
                    <a:pt x="913" y="107"/>
                    <a:pt x="911" y="108"/>
                  </a:cubicBezTo>
                  <a:cubicBezTo>
                    <a:pt x="911" y="109"/>
                    <a:pt x="910" y="108"/>
                    <a:pt x="910" y="108"/>
                  </a:cubicBezTo>
                  <a:cubicBezTo>
                    <a:pt x="909" y="107"/>
                    <a:pt x="908" y="107"/>
                    <a:pt x="908" y="109"/>
                  </a:cubicBezTo>
                  <a:cubicBezTo>
                    <a:pt x="908" y="112"/>
                    <a:pt x="908" y="113"/>
                    <a:pt x="908" y="114"/>
                  </a:cubicBezTo>
                  <a:cubicBezTo>
                    <a:pt x="906" y="117"/>
                    <a:pt x="906" y="116"/>
                    <a:pt x="906" y="118"/>
                  </a:cubicBezTo>
                  <a:cubicBezTo>
                    <a:pt x="906" y="121"/>
                    <a:pt x="907" y="122"/>
                    <a:pt x="905" y="122"/>
                  </a:cubicBezTo>
                  <a:cubicBezTo>
                    <a:pt x="903" y="123"/>
                    <a:pt x="903" y="123"/>
                    <a:pt x="903" y="123"/>
                  </a:cubicBezTo>
                  <a:cubicBezTo>
                    <a:pt x="901" y="125"/>
                    <a:pt x="901" y="125"/>
                    <a:pt x="901" y="125"/>
                  </a:cubicBezTo>
                  <a:cubicBezTo>
                    <a:pt x="899" y="127"/>
                    <a:pt x="898" y="127"/>
                    <a:pt x="898" y="128"/>
                  </a:cubicBezTo>
                  <a:cubicBezTo>
                    <a:pt x="897" y="129"/>
                    <a:pt x="897" y="128"/>
                    <a:pt x="897" y="130"/>
                  </a:cubicBezTo>
                  <a:cubicBezTo>
                    <a:pt x="898" y="132"/>
                    <a:pt x="897" y="134"/>
                    <a:pt x="897" y="134"/>
                  </a:cubicBezTo>
                  <a:cubicBezTo>
                    <a:pt x="894" y="134"/>
                    <a:pt x="894" y="134"/>
                    <a:pt x="894" y="134"/>
                  </a:cubicBezTo>
                  <a:cubicBezTo>
                    <a:pt x="890" y="136"/>
                    <a:pt x="890" y="136"/>
                    <a:pt x="889" y="137"/>
                  </a:cubicBezTo>
                  <a:cubicBezTo>
                    <a:pt x="888" y="140"/>
                    <a:pt x="888" y="141"/>
                    <a:pt x="888" y="140"/>
                  </a:cubicBezTo>
                  <a:cubicBezTo>
                    <a:pt x="888" y="139"/>
                    <a:pt x="887" y="136"/>
                    <a:pt x="887" y="136"/>
                  </a:cubicBezTo>
                  <a:cubicBezTo>
                    <a:pt x="886" y="133"/>
                    <a:pt x="884" y="132"/>
                    <a:pt x="884" y="132"/>
                  </a:cubicBezTo>
                  <a:cubicBezTo>
                    <a:pt x="884" y="132"/>
                    <a:pt x="880" y="129"/>
                    <a:pt x="880" y="128"/>
                  </a:cubicBezTo>
                  <a:cubicBezTo>
                    <a:pt x="879" y="125"/>
                    <a:pt x="880" y="124"/>
                    <a:pt x="879" y="122"/>
                  </a:cubicBezTo>
                  <a:cubicBezTo>
                    <a:pt x="879" y="121"/>
                    <a:pt x="877" y="120"/>
                    <a:pt x="879" y="119"/>
                  </a:cubicBezTo>
                  <a:cubicBezTo>
                    <a:pt x="880" y="118"/>
                    <a:pt x="880" y="116"/>
                    <a:pt x="882" y="117"/>
                  </a:cubicBezTo>
                  <a:cubicBezTo>
                    <a:pt x="883" y="118"/>
                    <a:pt x="883" y="120"/>
                    <a:pt x="883" y="118"/>
                  </a:cubicBezTo>
                  <a:cubicBezTo>
                    <a:pt x="883" y="118"/>
                    <a:pt x="884" y="116"/>
                    <a:pt x="884" y="115"/>
                  </a:cubicBezTo>
                  <a:cubicBezTo>
                    <a:pt x="884" y="114"/>
                    <a:pt x="882" y="111"/>
                    <a:pt x="882" y="111"/>
                  </a:cubicBezTo>
                  <a:cubicBezTo>
                    <a:pt x="882" y="108"/>
                    <a:pt x="882" y="108"/>
                    <a:pt x="882" y="108"/>
                  </a:cubicBezTo>
                  <a:cubicBezTo>
                    <a:pt x="881" y="106"/>
                    <a:pt x="881" y="106"/>
                    <a:pt x="881" y="106"/>
                  </a:cubicBezTo>
                  <a:cubicBezTo>
                    <a:pt x="879" y="103"/>
                    <a:pt x="879" y="103"/>
                    <a:pt x="879" y="103"/>
                  </a:cubicBezTo>
                  <a:cubicBezTo>
                    <a:pt x="877" y="104"/>
                    <a:pt x="877" y="104"/>
                    <a:pt x="877" y="104"/>
                  </a:cubicBezTo>
                  <a:cubicBezTo>
                    <a:pt x="873" y="102"/>
                    <a:pt x="873" y="102"/>
                    <a:pt x="873" y="102"/>
                  </a:cubicBezTo>
                  <a:cubicBezTo>
                    <a:pt x="870" y="101"/>
                    <a:pt x="870" y="101"/>
                    <a:pt x="870" y="101"/>
                  </a:cubicBezTo>
                  <a:cubicBezTo>
                    <a:pt x="870" y="101"/>
                    <a:pt x="870" y="100"/>
                    <a:pt x="869" y="100"/>
                  </a:cubicBezTo>
                  <a:cubicBezTo>
                    <a:pt x="868" y="99"/>
                    <a:pt x="866" y="98"/>
                    <a:pt x="865" y="100"/>
                  </a:cubicBezTo>
                  <a:cubicBezTo>
                    <a:pt x="863" y="101"/>
                    <a:pt x="862" y="102"/>
                    <a:pt x="862" y="103"/>
                  </a:cubicBezTo>
                  <a:cubicBezTo>
                    <a:pt x="862" y="104"/>
                    <a:pt x="860" y="104"/>
                    <a:pt x="860" y="105"/>
                  </a:cubicBezTo>
                  <a:cubicBezTo>
                    <a:pt x="861" y="108"/>
                    <a:pt x="860" y="106"/>
                    <a:pt x="859" y="107"/>
                  </a:cubicBezTo>
                  <a:cubicBezTo>
                    <a:pt x="856" y="110"/>
                    <a:pt x="855" y="111"/>
                    <a:pt x="855" y="112"/>
                  </a:cubicBezTo>
                  <a:cubicBezTo>
                    <a:pt x="855" y="114"/>
                    <a:pt x="854" y="115"/>
                    <a:pt x="854" y="115"/>
                  </a:cubicBezTo>
                  <a:cubicBezTo>
                    <a:pt x="854" y="115"/>
                    <a:pt x="854" y="112"/>
                    <a:pt x="854" y="110"/>
                  </a:cubicBezTo>
                  <a:cubicBezTo>
                    <a:pt x="854" y="108"/>
                    <a:pt x="854" y="106"/>
                    <a:pt x="854" y="106"/>
                  </a:cubicBezTo>
                  <a:cubicBezTo>
                    <a:pt x="855" y="105"/>
                    <a:pt x="859" y="104"/>
                    <a:pt x="855" y="103"/>
                  </a:cubicBezTo>
                  <a:cubicBezTo>
                    <a:pt x="852" y="101"/>
                    <a:pt x="850" y="102"/>
                    <a:pt x="851" y="101"/>
                  </a:cubicBezTo>
                  <a:cubicBezTo>
                    <a:pt x="851" y="98"/>
                    <a:pt x="852" y="98"/>
                    <a:pt x="853" y="98"/>
                  </a:cubicBezTo>
                  <a:cubicBezTo>
                    <a:pt x="854" y="99"/>
                    <a:pt x="856" y="100"/>
                    <a:pt x="856" y="98"/>
                  </a:cubicBezTo>
                  <a:cubicBezTo>
                    <a:pt x="855" y="95"/>
                    <a:pt x="856" y="95"/>
                    <a:pt x="854" y="94"/>
                  </a:cubicBezTo>
                  <a:cubicBezTo>
                    <a:pt x="852" y="94"/>
                    <a:pt x="851" y="92"/>
                    <a:pt x="851" y="93"/>
                  </a:cubicBezTo>
                  <a:cubicBezTo>
                    <a:pt x="850" y="93"/>
                    <a:pt x="848" y="91"/>
                    <a:pt x="847" y="91"/>
                  </a:cubicBezTo>
                  <a:cubicBezTo>
                    <a:pt x="846" y="90"/>
                    <a:pt x="846" y="89"/>
                    <a:pt x="845" y="89"/>
                  </a:cubicBezTo>
                  <a:cubicBezTo>
                    <a:pt x="844" y="88"/>
                    <a:pt x="843" y="87"/>
                    <a:pt x="842" y="88"/>
                  </a:cubicBezTo>
                  <a:cubicBezTo>
                    <a:pt x="841" y="90"/>
                    <a:pt x="843" y="90"/>
                    <a:pt x="841" y="91"/>
                  </a:cubicBezTo>
                  <a:cubicBezTo>
                    <a:pt x="838" y="92"/>
                    <a:pt x="836" y="91"/>
                    <a:pt x="834" y="91"/>
                  </a:cubicBezTo>
                  <a:cubicBezTo>
                    <a:pt x="831" y="91"/>
                    <a:pt x="830" y="89"/>
                    <a:pt x="831" y="88"/>
                  </a:cubicBezTo>
                  <a:cubicBezTo>
                    <a:pt x="831" y="88"/>
                    <a:pt x="831" y="88"/>
                    <a:pt x="830" y="88"/>
                  </a:cubicBezTo>
                  <a:cubicBezTo>
                    <a:pt x="829" y="89"/>
                    <a:pt x="828" y="90"/>
                    <a:pt x="832" y="87"/>
                  </a:cubicBezTo>
                  <a:cubicBezTo>
                    <a:pt x="839" y="82"/>
                    <a:pt x="840" y="82"/>
                    <a:pt x="841" y="82"/>
                  </a:cubicBezTo>
                  <a:cubicBezTo>
                    <a:pt x="842" y="83"/>
                    <a:pt x="843" y="83"/>
                    <a:pt x="843" y="82"/>
                  </a:cubicBezTo>
                  <a:cubicBezTo>
                    <a:pt x="843" y="81"/>
                    <a:pt x="844" y="79"/>
                    <a:pt x="843" y="78"/>
                  </a:cubicBezTo>
                  <a:cubicBezTo>
                    <a:pt x="841" y="78"/>
                    <a:pt x="842" y="76"/>
                    <a:pt x="839" y="76"/>
                  </a:cubicBezTo>
                  <a:cubicBezTo>
                    <a:pt x="838" y="75"/>
                    <a:pt x="838" y="76"/>
                    <a:pt x="838" y="76"/>
                  </a:cubicBezTo>
                  <a:cubicBezTo>
                    <a:pt x="838" y="76"/>
                    <a:pt x="839" y="76"/>
                    <a:pt x="837" y="75"/>
                  </a:cubicBezTo>
                  <a:cubicBezTo>
                    <a:pt x="835" y="74"/>
                    <a:pt x="834" y="73"/>
                    <a:pt x="833" y="72"/>
                  </a:cubicBezTo>
                  <a:cubicBezTo>
                    <a:pt x="831" y="70"/>
                    <a:pt x="830" y="68"/>
                    <a:pt x="830" y="67"/>
                  </a:cubicBezTo>
                  <a:cubicBezTo>
                    <a:pt x="830" y="67"/>
                    <a:pt x="828" y="67"/>
                    <a:pt x="828" y="67"/>
                  </a:cubicBezTo>
                  <a:cubicBezTo>
                    <a:pt x="827" y="64"/>
                    <a:pt x="827" y="63"/>
                    <a:pt x="827" y="62"/>
                  </a:cubicBezTo>
                  <a:cubicBezTo>
                    <a:pt x="827" y="60"/>
                    <a:pt x="828" y="61"/>
                    <a:pt x="827" y="59"/>
                  </a:cubicBezTo>
                  <a:cubicBezTo>
                    <a:pt x="825" y="57"/>
                    <a:pt x="824" y="55"/>
                    <a:pt x="823" y="55"/>
                  </a:cubicBezTo>
                  <a:cubicBezTo>
                    <a:pt x="822" y="54"/>
                    <a:pt x="819" y="50"/>
                    <a:pt x="818" y="50"/>
                  </a:cubicBezTo>
                  <a:cubicBezTo>
                    <a:pt x="818" y="50"/>
                    <a:pt x="817" y="49"/>
                    <a:pt x="816" y="49"/>
                  </a:cubicBezTo>
                  <a:cubicBezTo>
                    <a:pt x="815" y="49"/>
                    <a:pt x="812" y="48"/>
                    <a:pt x="811" y="48"/>
                  </a:cubicBezTo>
                  <a:cubicBezTo>
                    <a:pt x="811" y="48"/>
                    <a:pt x="811" y="48"/>
                    <a:pt x="810" y="48"/>
                  </a:cubicBezTo>
                  <a:cubicBezTo>
                    <a:pt x="810" y="47"/>
                    <a:pt x="809" y="47"/>
                    <a:pt x="809" y="47"/>
                  </a:cubicBezTo>
                  <a:cubicBezTo>
                    <a:pt x="808" y="48"/>
                    <a:pt x="808" y="46"/>
                    <a:pt x="808" y="46"/>
                  </a:cubicBezTo>
                  <a:cubicBezTo>
                    <a:pt x="808" y="46"/>
                    <a:pt x="811" y="45"/>
                    <a:pt x="812" y="45"/>
                  </a:cubicBezTo>
                  <a:cubicBezTo>
                    <a:pt x="815" y="45"/>
                    <a:pt x="818" y="42"/>
                    <a:pt x="818" y="42"/>
                  </a:cubicBezTo>
                  <a:cubicBezTo>
                    <a:pt x="819" y="40"/>
                    <a:pt x="819" y="40"/>
                    <a:pt x="819" y="40"/>
                  </a:cubicBezTo>
                  <a:cubicBezTo>
                    <a:pt x="822" y="36"/>
                    <a:pt x="822" y="36"/>
                    <a:pt x="822" y="36"/>
                  </a:cubicBezTo>
                  <a:cubicBezTo>
                    <a:pt x="821" y="34"/>
                    <a:pt x="821" y="34"/>
                    <a:pt x="821" y="34"/>
                  </a:cubicBezTo>
                  <a:cubicBezTo>
                    <a:pt x="821" y="34"/>
                    <a:pt x="821" y="34"/>
                    <a:pt x="820" y="32"/>
                  </a:cubicBezTo>
                  <a:cubicBezTo>
                    <a:pt x="820" y="31"/>
                    <a:pt x="821" y="32"/>
                    <a:pt x="820" y="31"/>
                  </a:cubicBezTo>
                  <a:cubicBezTo>
                    <a:pt x="820" y="31"/>
                    <a:pt x="822" y="30"/>
                    <a:pt x="823" y="30"/>
                  </a:cubicBezTo>
                  <a:cubicBezTo>
                    <a:pt x="824" y="30"/>
                    <a:pt x="829" y="29"/>
                    <a:pt x="829" y="29"/>
                  </a:cubicBezTo>
                  <a:cubicBezTo>
                    <a:pt x="829" y="29"/>
                    <a:pt x="832" y="29"/>
                    <a:pt x="833" y="29"/>
                  </a:cubicBezTo>
                  <a:cubicBezTo>
                    <a:pt x="836" y="31"/>
                    <a:pt x="843" y="28"/>
                    <a:pt x="842" y="28"/>
                  </a:cubicBezTo>
                  <a:cubicBezTo>
                    <a:pt x="842" y="28"/>
                    <a:pt x="843" y="28"/>
                    <a:pt x="844" y="24"/>
                  </a:cubicBezTo>
                  <a:cubicBezTo>
                    <a:pt x="844" y="20"/>
                    <a:pt x="844" y="19"/>
                    <a:pt x="845" y="19"/>
                  </a:cubicBezTo>
                  <a:cubicBezTo>
                    <a:pt x="845" y="19"/>
                    <a:pt x="847" y="18"/>
                    <a:pt x="847" y="18"/>
                  </a:cubicBezTo>
                  <a:cubicBezTo>
                    <a:pt x="847" y="18"/>
                    <a:pt x="848" y="17"/>
                    <a:pt x="849" y="16"/>
                  </a:cubicBezTo>
                  <a:cubicBezTo>
                    <a:pt x="850" y="16"/>
                    <a:pt x="851" y="15"/>
                    <a:pt x="852" y="14"/>
                  </a:cubicBezTo>
                  <a:cubicBezTo>
                    <a:pt x="852" y="13"/>
                    <a:pt x="855" y="8"/>
                    <a:pt x="855" y="7"/>
                  </a:cubicBezTo>
                  <a:cubicBezTo>
                    <a:pt x="855" y="7"/>
                    <a:pt x="854" y="5"/>
                    <a:pt x="854" y="5"/>
                  </a:cubicBezTo>
                  <a:cubicBezTo>
                    <a:pt x="854" y="5"/>
                    <a:pt x="852" y="4"/>
                    <a:pt x="851" y="4"/>
                  </a:cubicBezTo>
                  <a:cubicBezTo>
                    <a:pt x="851" y="4"/>
                    <a:pt x="848" y="2"/>
                    <a:pt x="847" y="2"/>
                  </a:cubicBezTo>
                  <a:cubicBezTo>
                    <a:pt x="846" y="3"/>
                    <a:pt x="842" y="3"/>
                    <a:pt x="841" y="3"/>
                  </a:cubicBezTo>
                  <a:cubicBezTo>
                    <a:pt x="837" y="2"/>
                    <a:pt x="835" y="3"/>
                    <a:pt x="835" y="3"/>
                  </a:cubicBezTo>
                  <a:cubicBezTo>
                    <a:pt x="835" y="3"/>
                    <a:pt x="834" y="1"/>
                    <a:pt x="832" y="1"/>
                  </a:cubicBezTo>
                  <a:cubicBezTo>
                    <a:pt x="829" y="1"/>
                    <a:pt x="830" y="0"/>
                    <a:pt x="828" y="0"/>
                  </a:cubicBezTo>
                  <a:cubicBezTo>
                    <a:pt x="826" y="0"/>
                    <a:pt x="824" y="0"/>
                    <a:pt x="822" y="0"/>
                  </a:cubicBezTo>
                  <a:cubicBezTo>
                    <a:pt x="821" y="1"/>
                    <a:pt x="820" y="0"/>
                    <a:pt x="819" y="0"/>
                  </a:cubicBezTo>
                  <a:cubicBezTo>
                    <a:pt x="818" y="0"/>
                    <a:pt x="817" y="0"/>
                    <a:pt x="816" y="0"/>
                  </a:cubicBezTo>
                  <a:cubicBezTo>
                    <a:pt x="815" y="1"/>
                    <a:pt x="814" y="0"/>
                    <a:pt x="814" y="0"/>
                  </a:cubicBezTo>
                  <a:cubicBezTo>
                    <a:pt x="813" y="0"/>
                    <a:pt x="812" y="0"/>
                    <a:pt x="811" y="0"/>
                  </a:cubicBezTo>
                  <a:cubicBezTo>
                    <a:pt x="810" y="0"/>
                    <a:pt x="809" y="0"/>
                    <a:pt x="809" y="0"/>
                  </a:cubicBezTo>
                  <a:cubicBezTo>
                    <a:pt x="808" y="0"/>
                    <a:pt x="807" y="0"/>
                    <a:pt x="805" y="1"/>
                  </a:cubicBezTo>
                  <a:cubicBezTo>
                    <a:pt x="803" y="2"/>
                    <a:pt x="803" y="2"/>
                    <a:pt x="802" y="3"/>
                  </a:cubicBezTo>
                  <a:cubicBezTo>
                    <a:pt x="802" y="4"/>
                    <a:pt x="801" y="4"/>
                    <a:pt x="801" y="4"/>
                  </a:cubicBezTo>
                  <a:cubicBezTo>
                    <a:pt x="800" y="3"/>
                    <a:pt x="800" y="3"/>
                    <a:pt x="801" y="5"/>
                  </a:cubicBezTo>
                  <a:cubicBezTo>
                    <a:pt x="802" y="7"/>
                    <a:pt x="802" y="9"/>
                    <a:pt x="802" y="9"/>
                  </a:cubicBezTo>
                  <a:cubicBezTo>
                    <a:pt x="802" y="9"/>
                    <a:pt x="801" y="7"/>
                    <a:pt x="800" y="8"/>
                  </a:cubicBezTo>
                  <a:cubicBezTo>
                    <a:pt x="799" y="8"/>
                    <a:pt x="799" y="8"/>
                    <a:pt x="798" y="8"/>
                  </a:cubicBezTo>
                  <a:cubicBezTo>
                    <a:pt x="798" y="8"/>
                    <a:pt x="797" y="7"/>
                    <a:pt x="797" y="8"/>
                  </a:cubicBezTo>
                  <a:cubicBezTo>
                    <a:pt x="797" y="10"/>
                    <a:pt x="797" y="10"/>
                    <a:pt x="797" y="12"/>
                  </a:cubicBezTo>
                  <a:cubicBezTo>
                    <a:pt x="796" y="15"/>
                    <a:pt x="796" y="13"/>
                    <a:pt x="796" y="15"/>
                  </a:cubicBezTo>
                  <a:cubicBezTo>
                    <a:pt x="796" y="16"/>
                    <a:pt x="797" y="18"/>
                    <a:pt x="796" y="20"/>
                  </a:cubicBezTo>
                  <a:cubicBezTo>
                    <a:pt x="795" y="22"/>
                    <a:pt x="795" y="23"/>
                    <a:pt x="795" y="24"/>
                  </a:cubicBezTo>
                  <a:cubicBezTo>
                    <a:pt x="795" y="25"/>
                    <a:pt x="794" y="27"/>
                    <a:pt x="795" y="28"/>
                  </a:cubicBezTo>
                  <a:cubicBezTo>
                    <a:pt x="796" y="28"/>
                    <a:pt x="795" y="28"/>
                    <a:pt x="797" y="30"/>
                  </a:cubicBezTo>
                  <a:cubicBezTo>
                    <a:pt x="799" y="31"/>
                    <a:pt x="799" y="33"/>
                    <a:pt x="799" y="34"/>
                  </a:cubicBezTo>
                  <a:cubicBezTo>
                    <a:pt x="800" y="35"/>
                    <a:pt x="800" y="36"/>
                    <a:pt x="801" y="37"/>
                  </a:cubicBezTo>
                  <a:cubicBezTo>
                    <a:pt x="801" y="39"/>
                    <a:pt x="800" y="40"/>
                    <a:pt x="800" y="42"/>
                  </a:cubicBezTo>
                  <a:cubicBezTo>
                    <a:pt x="800" y="44"/>
                    <a:pt x="800" y="45"/>
                    <a:pt x="800" y="45"/>
                  </a:cubicBezTo>
                  <a:cubicBezTo>
                    <a:pt x="800" y="48"/>
                    <a:pt x="801" y="46"/>
                    <a:pt x="800" y="48"/>
                  </a:cubicBezTo>
                  <a:cubicBezTo>
                    <a:pt x="799" y="50"/>
                    <a:pt x="797" y="49"/>
                    <a:pt x="796" y="50"/>
                  </a:cubicBezTo>
                  <a:cubicBezTo>
                    <a:pt x="795" y="53"/>
                    <a:pt x="795" y="52"/>
                    <a:pt x="796" y="53"/>
                  </a:cubicBezTo>
                  <a:cubicBezTo>
                    <a:pt x="798" y="54"/>
                    <a:pt x="799" y="56"/>
                    <a:pt x="798" y="56"/>
                  </a:cubicBezTo>
                  <a:cubicBezTo>
                    <a:pt x="795" y="57"/>
                    <a:pt x="792" y="56"/>
                    <a:pt x="792" y="56"/>
                  </a:cubicBezTo>
                  <a:cubicBezTo>
                    <a:pt x="792" y="56"/>
                    <a:pt x="791" y="56"/>
                    <a:pt x="790" y="57"/>
                  </a:cubicBezTo>
                  <a:cubicBezTo>
                    <a:pt x="789" y="58"/>
                    <a:pt x="788" y="60"/>
                    <a:pt x="787" y="61"/>
                  </a:cubicBezTo>
                  <a:cubicBezTo>
                    <a:pt x="786" y="63"/>
                    <a:pt x="786" y="62"/>
                    <a:pt x="786" y="64"/>
                  </a:cubicBezTo>
                  <a:cubicBezTo>
                    <a:pt x="786" y="66"/>
                    <a:pt x="785" y="68"/>
                    <a:pt x="786" y="70"/>
                  </a:cubicBezTo>
                  <a:cubicBezTo>
                    <a:pt x="787" y="71"/>
                    <a:pt x="786" y="70"/>
                    <a:pt x="788" y="71"/>
                  </a:cubicBezTo>
                  <a:cubicBezTo>
                    <a:pt x="790" y="72"/>
                    <a:pt x="791" y="73"/>
                    <a:pt x="792" y="73"/>
                  </a:cubicBezTo>
                  <a:cubicBezTo>
                    <a:pt x="793" y="73"/>
                    <a:pt x="789" y="75"/>
                    <a:pt x="789" y="77"/>
                  </a:cubicBezTo>
                  <a:cubicBezTo>
                    <a:pt x="788" y="78"/>
                    <a:pt x="787" y="80"/>
                    <a:pt x="788" y="81"/>
                  </a:cubicBezTo>
                  <a:cubicBezTo>
                    <a:pt x="789" y="84"/>
                    <a:pt x="790" y="86"/>
                    <a:pt x="791" y="87"/>
                  </a:cubicBezTo>
                  <a:cubicBezTo>
                    <a:pt x="791" y="88"/>
                    <a:pt x="793" y="88"/>
                    <a:pt x="793" y="89"/>
                  </a:cubicBezTo>
                  <a:cubicBezTo>
                    <a:pt x="794" y="89"/>
                    <a:pt x="796" y="89"/>
                    <a:pt x="796" y="89"/>
                  </a:cubicBezTo>
                  <a:cubicBezTo>
                    <a:pt x="799" y="90"/>
                    <a:pt x="799" y="90"/>
                    <a:pt x="799" y="90"/>
                  </a:cubicBezTo>
                  <a:cubicBezTo>
                    <a:pt x="802" y="91"/>
                    <a:pt x="802" y="91"/>
                    <a:pt x="802" y="91"/>
                  </a:cubicBezTo>
                  <a:cubicBezTo>
                    <a:pt x="805" y="93"/>
                    <a:pt x="809" y="94"/>
                    <a:pt x="809" y="94"/>
                  </a:cubicBezTo>
                  <a:cubicBezTo>
                    <a:pt x="812" y="94"/>
                    <a:pt x="812" y="94"/>
                    <a:pt x="812" y="94"/>
                  </a:cubicBezTo>
                  <a:cubicBezTo>
                    <a:pt x="812" y="94"/>
                    <a:pt x="813" y="95"/>
                    <a:pt x="814" y="96"/>
                  </a:cubicBezTo>
                  <a:cubicBezTo>
                    <a:pt x="813" y="96"/>
                    <a:pt x="813" y="96"/>
                    <a:pt x="813" y="97"/>
                  </a:cubicBezTo>
                  <a:cubicBezTo>
                    <a:pt x="812" y="99"/>
                    <a:pt x="811" y="97"/>
                    <a:pt x="812" y="99"/>
                  </a:cubicBezTo>
                  <a:cubicBezTo>
                    <a:pt x="812" y="102"/>
                    <a:pt x="813" y="101"/>
                    <a:pt x="813" y="102"/>
                  </a:cubicBezTo>
                  <a:cubicBezTo>
                    <a:pt x="813" y="103"/>
                    <a:pt x="811" y="105"/>
                    <a:pt x="811" y="105"/>
                  </a:cubicBezTo>
                  <a:cubicBezTo>
                    <a:pt x="811" y="105"/>
                    <a:pt x="808" y="107"/>
                    <a:pt x="809" y="107"/>
                  </a:cubicBezTo>
                  <a:cubicBezTo>
                    <a:pt x="812" y="108"/>
                    <a:pt x="814" y="108"/>
                    <a:pt x="815" y="107"/>
                  </a:cubicBezTo>
                  <a:cubicBezTo>
                    <a:pt x="816" y="107"/>
                    <a:pt x="816" y="106"/>
                    <a:pt x="816" y="105"/>
                  </a:cubicBezTo>
                  <a:cubicBezTo>
                    <a:pt x="817" y="104"/>
                    <a:pt x="818" y="102"/>
                    <a:pt x="818" y="102"/>
                  </a:cubicBezTo>
                  <a:cubicBezTo>
                    <a:pt x="818" y="102"/>
                    <a:pt x="820" y="104"/>
                    <a:pt x="819" y="105"/>
                  </a:cubicBezTo>
                  <a:cubicBezTo>
                    <a:pt x="819" y="106"/>
                    <a:pt x="819" y="108"/>
                    <a:pt x="819" y="108"/>
                  </a:cubicBezTo>
                  <a:cubicBezTo>
                    <a:pt x="818" y="111"/>
                    <a:pt x="820" y="110"/>
                    <a:pt x="818" y="112"/>
                  </a:cubicBezTo>
                  <a:cubicBezTo>
                    <a:pt x="816" y="114"/>
                    <a:pt x="813" y="117"/>
                    <a:pt x="813" y="117"/>
                  </a:cubicBezTo>
                  <a:cubicBezTo>
                    <a:pt x="813" y="117"/>
                    <a:pt x="812" y="116"/>
                    <a:pt x="811" y="118"/>
                  </a:cubicBezTo>
                  <a:cubicBezTo>
                    <a:pt x="810" y="120"/>
                    <a:pt x="808" y="119"/>
                    <a:pt x="807" y="120"/>
                  </a:cubicBezTo>
                  <a:cubicBezTo>
                    <a:pt x="806" y="120"/>
                    <a:pt x="806" y="120"/>
                    <a:pt x="806" y="120"/>
                  </a:cubicBezTo>
                  <a:cubicBezTo>
                    <a:pt x="805" y="120"/>
                    <a:pt x="805" y="119"/>
                    <a:pt x="804" y="120"/>
                  </a:cubicBezTo>
                  <a:cubicBezTo>
                    <a:pt x="802" y="121"/>
                    <a:pt x="802" y="121"/>
                    <a:pt x="802" y="121"/>
                  </a:cubicBezTo>
                  <a:cubicBezTo>
                    <a:pt x="802" y="120"/>
                    <a:pt x="802" y="120"/>
                    <a:pt x="800" y="121"/>
                  </a:cubicBezTo>
                  <a:cubicBezTo>
                    <a:pt x="799" y="122"/>
                    <a:pt x="799" y="122"/>
                    <a:pt x="798" y="121"/>
                  </a:cubicBezTo>
                  <a:cubicBezTo>
                    <a:pt x="798" y="121"/>
                    <a:pt x="798" y="121"/>
                    <a:pt x="798" y="123"/>
                  </a:cubicBezTo>
                  <a:cubicBezTo>
                    <a:pt x="797" y="127"/>
                    <a:pt x="794" y="127"/>
                    <a:pt x="796" y="128"/>
                  </a:cubicBezTo>
                  <a:cubicBezTo>
                    <a:pt x="797" y="129"/>
                    <a:pt x="798" y="128"/>
                    <a:pt x="799" y="130"/>
                  </a:cubicBezTo>
                  <a:cubicBezTo>
                    <a:pt x="799" y="133"/>
                    <a:pt x="800" y="133"/>
                    <a:pt x="800" y="135"/>
                  </a:cubicBezTo>
                  <a:cubicBezTo>
                    <a:pt x="801" y="137"/>
                    <a:pt x="801" y="136"/>
                    <a:pt x="800" y="138"/>
                  </a:cubicBezTo>
                  <a:cubicBezTo>
                    <a:pt x="800" y="140"/>
                    <a:pt x="799" y="141"/>
                    <a:pt x="799" y="142"/>
                  </a:cubicBezTo>
                  <a:cubicBezTo>
                    <a:pt x="799" y="141"/>
                    <a:pt x="799" y="141"/>
                    <a:pt x="798" y="140"/>
                  </a:cubicBezTo>
                  <a:cubicBezTo>
                    <a:pt x="797" y="136"/>
                    <a:pt x="798" y="134"/>
                    <a:pt x="797" y="135"/>
                  </a:cubicBezTo>
                  <a:cubicBezTo>
                    <a:pt x="796" y="135"/>
                    <a:pt x="795" y="134"/>
                    <a:pt x="794" y="134"/>
                  </a:cubicBezTo>
                  <a:cubicBezTo>
                    <a:pt x="791" y="134"/>
                    <a:pt x="790" y="133"/>
                    <a:pt x="790" y="132"/>
                  </a:cubicBezTo>
                  <a:cubicBezTo>
                    <a:pt x="789" y="130"/>
                    <a:pt x="788" y="129"/>
                    <a:pt x="790" y="128"/>
                  </a:cubicBezTo>
                  <a:cubicBezTo>
                    <a:pt x="792" y="128"/>
                    <a:pt x="793" y="127"/>
                    <a:pt x="793" y="126"/>
                  </a:cubicBezTo>
                  <a:cubicBezTo>
                    <a:pt x="793" y="125"/>
                    <a:pt x="793" y="124"/>
                    <a:pt x="793" y="123"/>
                  </a:cubicBezTo>
                  <a:cubicBezTo>
                    <a:pt x="793" y="122"/>
                    <a:pt x="793" y="121"/>
                    <a:pt x="793" y="121"/>
                  </a:cubicBezTo>
                  <a:cubicBezTo>
                    <a:pt x="792" y="119"/>
                    <a:pt x="793" y="117"/>
                    <a:pt x="792" y="118"/>
                  </a:cubicBezTo>
                  <a:cubicBezTo>
                    <a:pt x="788" y="119"/>
                    <a:pt x="789" y="118"/>
                    <a:pt x="788" y="119"/>
                  </a:cubicBezTo>
                  <a:cubicBezTo>
                    <a:pt x="787" y="117"/>
                    <a:pt x="787" y="117"/>
                    <a:pt x="787" y="117"/>
                  </a:cubicBezTo>
                  <a:cubicBezTo>
                    <a:pt x="784" y="118"/>
                    <a:pt x="786" y="118"/>
                    <a:pt x="784" y="118"/>
                  </a:cubicBezTo>
                  <a:cubicBezTo>
                    <a:pt x="781" y="117"/>
                    <a:pt x="781" y="117"/>
                    <a:pt x="781" y="116"/>
                  </a:cubicBezTo>
                  <a:cubicBezTo>
                    <a:pt x="780" y="114"/>
                    <a:pt x="781" y="113"/>
                    <a:pt x="780" y="113"/>
                  </a:cubicBezTo>
                  <a:cubicBezTo>
                    <a:pt x="777" y="112"/>
                    <a:pt x="780" y="112"/>
                    <a:pt x="777" y="112"/>
                  </a:cubicBezTo>
                  <a:cubicBezTo>
                    <a:pt x="776" y="112"/>
                    <a:pt x="775" y="112"/>
                    <a:pt x="774" y="112"/>
                  </a:cubicBezTo>
                  <a:cubicBezTo>
                    <a:pt x="773" y="112"/>
                    <a:pt x="773" y="112"/>
                    <a:pt x="772" y="113"/>
                  </a:cubicBezTo>
                  <a:cubicBezTo>
                    <a:pt x="772" y="115"/>
                    <a:pt x="774" y="114"/>
                    <a:pt x="772" y="115"/>
                  </a:cubicBezTo>
                  <a:cubicBezTo>
                    <a:pt x="769" y="116"/>
                    <a:pt x="769" y="117"/>
                    <a:pt x="768" y="116"/>
                  </a:cubicBezTo>
                  <a:cubicBezTo>
                    <a:pt x="767" y="116"/>
                    <a:pt x="766" y="115"/>
                    <a:pt x="766" y="115"/>
                  </a:cubicBezTo>
                  <a:cubicBezTo>
                    <a:pt x="764" y="116"/>
                    <a:pt x="763" y="116"/>
                    <a:pt x="763" y="116"/>
                  </a:cubicBezTo>
                  <a:cubicBezTo>
                    <a:pt x="762" y="115"/>
                    <a:pt x="762" y="115"/>
                    <a:pt x="763" y="116"/>
                  </a:cubicBezTo>
                  <a:cubicBezTo>
                    <a:pt x="764" y="118"/>
                    <a:pt x="765" y="117"/>
                    <a:pt x="765" y="118"/>
                  </a:cubicBezTo>
                  <a:cubicBezTo>
                    <a:pt x="765" y="120"/>
                    <a:pt x="765" y="121"/>
                    <a:pt x="765" y="121"/>
                  </a:cubicBezTo>
                  <a:cubicBezTo>
                    <a:pt x="765" y="121"/>
                    <a:pt x="764" y="121"/>
                    <a:pt x="763" y="122"/>
                  </a:cubicBezTo>
                  <a:cubicBezTo>
                    <a:pt x="763" y="122"/>
                    <a:pt x="762" y="123"/>
                    <a:pt x="763" y="125"/>
                  </a:cubicBezTo>
                  <a:cubicBezTo>
                    <a:pt x="763" y="128"/>
                    <a:pt x="762" y="128"/>
                    <a:pt x="761" y="128"/>
                  </a:cubicBezTo>
                  <a:cubicBezTo>
                    <a:pt x="760" y="128"/>
                    <a:pt x="759" y="126"/>
                    <a:pt x="759" y="126"/>
                  </a:cubicBezTo>
                  <a:cubicBezTo>
                    <a:pt x="759" y="126"/>
                    <a:pt x="761" y="123"/>
                    <a:pt x="757" y="124"/>
                  </a:cubicBezTo>
                  <a:cubicBezTo>
                    <a:pt x="753" y="126"/>
                    <a:pt x="753" y="125"/>
                    <a:pt x="753" y="125"/>
                  </a:cubicBezTo>
                  <a:cubicBezTo>
                    <a:pt x="753" y="125"/>
                    <a:pt x="751" y="126"/>
                    <a:pt x="749" y="126"/>
                  </a:cubicBezTo>
                  <a:cubicBezTo>
                    <a:pt x="748" y="126"/>
                    <a:pt x="745" y="125"/>
                    <a:pt x="744" y="126"/>
                  </a:cubicBezTo>
                  <a:cubicBezTo>
                    <a:pt x="741" y="126"/>
                    <a:pt x="739" y="127"/>
                    <a:pt x="739" y="127"/>
                  </a:cubicBezTo>
                  <a:cubicBezTo>
                    <a:pt x="739" y="127"/>
                    <a:pt x="737" y="127"/>
                    <a:pt x="736" y="127"/>
                  </a:cubicBezTo>
                  <a:cubicBezTo>
                    <a:pt x="733" y="128"/>
                    <a:pt x="731" y="128"/>
                    <a:pt x="731" y="128"/>
                  </a:cubicBezTo>
                  <a:cubicBezTo>
                    <a:pt x="730" y="128"/>
                    <a:pt x="728" y="129"/>
                    <a:pt x="728" y="128"/>
                  </a:cubicBezTo>
                  <a:cubicBezTo>
                    <a:pt x="728" y="128"/>
                    <a:pt x="728" y="126"/>
                    <a:pt x="727" y="126"/>
                  </a:cubicBezTo>
                  <a:cubicBezTo>
                    <a:pt x="725" y="126"/>
                    <a:pt x="723" y="126"/>
                    <a:pt x="722" y="126"/>
                  </a:cubicBezTo>
                  <a:cubicBezTo>
                    <a:pt x="721" y="126"/>
                    <a:pt x="725" y="127"/>
                    <a:pt x="721" y="126"/>
                  </a:cubicBezTo>
                  <a:cubicBezTo>
                    <a:pt x="718" y="125"/>
                    <a:pt x="718" y="125"/>
                    <a:pt x="717" y="124"/>
                  </a:cubicBezTo>
                  <a:cubicBezTo>
                    <a:pt x="715" y="121"/>
                    <a:pt x="716" y="121"/>
                    <a:pt x="714" y="121"/>
                  </a:cubicBezTo>
                  <a:cubicBezTo>
                    <a:pt x="713" y="121"/>
                    <a:pt x="712" y="121"/>
                    <a:pt x="712" y="121"/>
                  </a:cubicBezTo>
                  <a:cubicBezTo>
                    <a:pt x="711" y="120"/>
                    <a:pt x="711" y="120"/>
                    <a:pt x="710" y="121"/>
                  </a:cubicBezTo>
                  <a:cubicBezTo>
                    <a:pt x="709" y="121"/>
                    <a:pt x="709" y="121"/>
                    <a:pt x="708" y="121"/>
                  </a:cubicBezTo>
                  <a:cubicBezTo>
                    <a:pt x="707" y="121"/>
                    <a:pt x="707" y="121"/>
                    <a:pt x="706" y="121"/>
                  </a:cubicBezTo>
                  <a:cubicBezTo>
                    <a:pt x="704" y="122"/>
                    <a:pt x="704" y="123"/>
                    <a:pt x="703" y="122"/>
                  </a:cubicBezTo>
                  <a:cubicBezTo>
                    <a:pt x="701" y="120"/>
                    <a:pt x="701" y="120"/>
                    <a:pt x="701" y="120"/>
                  </a:cubicBezTo>
                  <a:cubicBezTo>
                    <a:pt x="698" y="118"/>
                    <a:pt x="698" y="118"/>
                    <a:pt x="697" y="118"/>
                  </a:cubicBezTo>
                  <a:cubicBezTo>
                    <a:pt x="697" y="117"/>
                    <a:pt x="698" y="117"/>
                    <a:pt x="695" y="116"/>
                  </a:cubicBezTo>
                  <a:cubicBezTo>
                    <a:pt x="692" y="115"/>
                    <a:pt x="691" y="117"/>
                    <a:pt x="690" y="114"/>
                  </a:cubicBezTo>
                  <a:cubicBezTo>
                    <a:pt x="689" y="112"/>
                    <a:pt x="690" y="114"/>
                    <a:pt x="689" y="112"/>
                  </a:cubicBezTo>
                  <a:cubicBezTo>
                    <a:pt x="689" y="111"/>
                    <a:pt x="690" y="112"/>
                    <a:pt x="689" y="111"/>
                  </a:cubicBezTo>
                  <a:cubicBezTo>
                    <a:pt x="688" y="109"/>
                    <a:pt x="688" y="108"/>
                    <a:pt x="687" y="107"/>
                  </a:cubicBezTo>
                  <a:cubicBezTo>
                    <a:pt x="686" y="106"/>
                    <a:pt x="687" y="105"/>
                    <a:pt x="685" y="105"/>
                  </a:cubicBezTo>
                  <a:cubicBezTo>
                    <a:pt x="684" y="105"/>
                    <a:pt x="683" y="104"/>
                    <a:pt x="682" y="104"/>
                  </a:cubicBezTo>
                  <a:cubicBezTo>
                    <a:pt x="681" y="104"/>
                    <a:pt x="681" y="104"/>
                    <a:pt x="682" y="104"/>
                  </a:cubicBezTo>
                  <a:cubicBezTo>
                    <a:pt x="682" y="104"/>
                    <a:pt x="682" y="104"/>
                    <a:pt x="680" y="104"/>
                  </a:cubicBezTo>
                  <a:cubicBezTo>
                    <a:pt x="678" y="105"/>
                    <a:pt x="678" y="105"/>
                    <a:pt x="676" y="106"/>
                  </a:cubicBezTo>
                  <a:cubicBezTo>
                    <a:pt x="674" y="107"/>
                    <a:pt x="676" y="106"/>
                    <a:pt x="674" y="107"/>
                  </a:cubicBezTo>
                  <a:cubicBezTo>
                    <a:pt x="671" y="108"/>
                    <a:pt x="669" y="108"/>
                    <a:pt x="668" y="109"/>
                  </a:cubicBezTo>
                  <a:cubicBezTo>
                    <a:pt x="667" y="110"/>
                    <a:pt x="663" y="110"/>
                    <a:pt x="662" y="110"/>
                  </a:cubicBezTo>
                  <a:cubicBezTo>
                    <a:pt x="660" y="110"/>
                    <a:pt x="658" y="111"/>
                    <a:pt x="658" y="111"/>
                  </a:cubicBezTo>
                  <a:cubicBezTo>
                    <a:pt x="657" y="111"/>
                    <a:pt x="657" y="111"/>
                    <a:pt x="657" y="111"/>
                  </a:cubicBezTo>
                  <a:cubicBezTo>
                    <a:pt x="657" y="111"/>
                    <a:pt x="656" y="111"/>
                    <a:pt x="655" y="112"/>
                  </a:cubicBezTo>
                  <a:cubicBezTo>
                    <a:pt x="653" y="113"/>
                    <a:pt x="652" y="114"/>
                    <a:pt x="652" y="115"/>
                  </a:cubicBezTo>
                  <a:cubicBezTo>
                    <a:pt x="652" y="116"/>
                    <a:pt x="651" y="117"/>
                    <a:pt x="651" y="118"/>
                  </a:cubicBezTo>
                  <a:cubicBezTo>
                    <a:pt x="651" y="118"/>
                    <a:pt x="653" y="120"/>
                    <a:pt x="654" y="120"/>
                  </a:cubicBezTo>
                  <a:cubicBezTo>
                    <a:pt x="656" y="121"/>
                    <a:pt x="655" y="120"/>
                    <a:pt x="657" y="120"/>
                  </a:cubicBezTo>
                  <a:cubicBezTo>
                    <a:pt x="660" y="120"/>
                    <a:pt x="661" y="120"/>
                    <a:pt x="661" y="120"/>
                  </a:cubicBezTo>
                  <a:cubicBezTo>
                    <a:pt x="661" y="120"/>
                    <a:pt x="663" y="118"/>
                    <a:pt x="663" y="118"/>
                  </a:cubicBezTo>
                  <a:cubicBezTo>
                    <a:pt x="664" y="118"/>
                    <a:pt x="664" y="118"/>
                    <a:pt x="664" y="118"/>
                  </a:cubicBezTo>
                  <a:cubicBezTo>
                    <a:pt x="664" y="118"/>
                    <a:pt x="663" y="117"/>
                    <a:pt x="665" y="117"/>
                  </a:cubicBezTo>
                  <a:cubicBezTo>
                    <a:pt x="667" y="117"/>
                    <a:pt x="669" y="117"/>
                    <a:pt x="669" y="117"/>
                  </a:cubicBezTo>
                  <a:cubicBezTo>
                    <a:pt x="669" y="117"/>
                    <a:pt x="670" y="117"/>
                    <a:pt x="672" y="117"/>
                  </a:cubicBezTo>
                  <a:cubicBezTo>
                    <a:pt x="673" y="117"/>
                    <a:pt x="674" y="116"/>
                    <a:pt x="674" y="116"/>
                  </a:cubicBezTo>
                  <a:cubicBezTo>
                    <a:pt x="674" y="116"/>
                    <a:pt x="678" y="114"/>
                    <a:pt x="678" y="114"/>
                  </a:cubicBezTo>
                  <a:cubicBezTo>
                    <a:pt x="679" y="114"/>
                    <a:pt x="680" y="114"/>
                    <a:pt x="681" y="113"/>
                  </a:cubicBezTo>
                  <a:cubicBezTo>
                    <a:pt x="681" y="113"/>
                    <a:pt x="683" y="111"/>
                    <a:pt x="684" y="112"/>
                  </a:cubicBezTo>
                  <a:cubicBezTo>
                    <a:pt x="684" y="112"/>
                    <a:pt x="685" y="112"/>
                    <a:pt x="685" y="114"/>
                  </a:cubicBezTo>
                  <a:cubicBezTo>
                    <a:pt x="684" y="115"/>
                    <a:pt x="682" y="116"/>
                    <a:pt x="682" y="116"/>
                  </a:cubicBezTo>
                  <a:cubicBezTo>
                    <a:pt x="681" y="116"/>
                    <a:pt x="678" y="117"/>
                    <a:pt x="678" y="117"/>
                  </a:cubicBezTo>
                  <a:cubicBezTo>
                    <a:pt x="675" y="119"/>
                    <a:pt x="673" y="120"/>
                    <a:pt x="673" y="120"/>
                  </a:cubicBezTo>
                  <a:cubicBezTo>
                    <a:pt x="673" y="120"/>
                    <a:pt x="672" y="119"/>
                    <a:pt x="671" y="119"/>
                  </a:cubicBezTo>
                  <a:cubicBezTo>
                    <a:pt x="670" y="120"/>
                    <a:pt x="670" y="120"/>
                    <a:pt x="670" y="120"/>
                  </a:cubicBezTo>
                  <a:cubicBezTo>
                    <a:pt x="670" y="120"/>
                    <a:pt x="669" y="120"/>
                    <a:pt x="669" y="120"/>
                  </a:cubicBezTo>
                  <a:cubicBezTo>
                    <a:pt x="665" y="123"/>
                    <a:pt x="665" y="122"/>
                    <a:pt x="664" y="123"/>
                  </a:cubicBezTo>
                  <a:cubicBezTo>
                    <a:pt x="664" y="123"/>
                    <a:pt x="662" y="123"/>
                    <a:pt x="661" y="125"/>
                  </a:cubicBezTo>
                  <a:cubicBezTo>
                    <a:pt x="661" y="128"/>
                    <a:pt x="659" y="126"/>
                    <a:pt x="661" y="128"/>
                  </a:cubicBezTo>
                  <a:cubicBezTo>
                    <a:pt x="662" y="129"/>
                    <a:pt x="663" y="129"/>
                    <a:pt x="663" y="131"/>
                  </a:cubicBezTo>
                  <a:cubicBezTo>
                    <a:pt x="664" y="132"/>
                    <a:pt x="665" y="134"/>
                    <a:pt x="665" y="134"/>
                  </a:cubicBezTo>
                  <a:cubicBezTo>
                    <a:pt x="667" y="136"/>
                    <a:pt x="668" y="136"/>
                    <a:pt x="668" y="137"/>
                  </a:cubicBezTo>
                  <a:cubicBezTo>
                    <a:pt x="669" y="138"/>
                    <a:pt x="669" y="138"/>
                    <a:pt x="669" y="140"/>
                  </a:cubicBezTo>
                  <a:cubicBezTo>
                    <a:pt x="670" y="142"/>
                    <a:pt x="670" y="143"/>
                    <a:pt x="670" y="143"/>
                  </a:cubicBezTo>
                  <a:cubicBezTo>
                    <a:pt x="670" y="143"/>
                    <a:pt x="668" y="140"/>
                    <a:pt x="667" y="141"/>
                  </a:cubicBezTo>
                  <a:cubicBezTo>
                    <a:pt x="666" y="142"/>
                    <a:pt x="665" y="141"/>
                    <a:pt x="664" y="141"/>
                  </a:cubicBezTo>
                  <a:cubicBezTo>
                    <a:pt x="664" y="141"/>
                    <a:pt x="663" y="141"/>
                    <a:pt x="664" y="141"/>
                  </a:cubicBezTo>
                  <a:cubicBezTo>
                    <a:pt x="665" y="144"/>
                    <a:pt x="666" y="146"/>
                    <a:pt x="666" y="147"/>
                  </a:cubicBezTo>
                  <a:cubicBezTo>
                    <a:pt x="666" y="148"/>
                    <a:pt x="667" y="147"/>
                    <a:pt x="667" y="149"/>
                  </a:cubicBezTo>
                  <a:cubicBezTo>
                    <a:pt x="667" y="149"/>
                    <a:pt x="663" y="144"/>
                    <a:pt x="662" y="144"/>
                  </a:cubicBezTo>
                  <a:cubicBezTo>
                    <a:pt x="661" y="144"/>
                    <a:pt x="659" y="145"/>
                    <a:pt x="659" y="144"/>
                  </a:cubicBezTo>
                  <a:cubicBezTo>
                    <a:pt x="658" y="143"/>
                    <a:pt x="656" y="142"/>
                    <a:pt x="658" y="141"/>
                  </a:cubicBezTo>
                  <a:cubicBezTo>
                    <a:pt x="661" y="140"/>
                    <a:pt x="662" y="138"/>
                    <a:pt x="662" y="138"/>
                  </a:cubicBezTo>
                  <a:cubicBezTo>
                    <a:pt x="662" y="138"/>
                    <a:pt x="663" y="135"/>
                    <a:pt x="662" y="135"/>
                  </a:cubicBezTo>
                  <a:cubicBezTo>
                    <a:pt x="661" y="136"/>
                    <a:pt x="661" y="133"/>
                    <a:pt x="660" y="133"/>
                  </a:cubicBezTo>
                  <a:cubicBezTo>
                    <a:pt x="659" y="133"/>
                    <a:pt x="657" y="132"/>
                    <a:pt x="657" y="132"/>
                  </a:cubicBezTo>
                  <a:cubicBezTo>
                    <a:pt x="654" y="133"/>
                    <a:pt x="653" y="134"/>
                    <a:pt x="652" y="133"/>
                  </a:cubicBezTo>
                  <a:cubicBezTo>
                    <a:pt x="651" y="131"/>
                    <a:pt x="650" y="129"/>
                    <a:pt x="650" y="129"/>
                  </a:cubicBezTo>
                  <a:cubicBezTo>
                    <a:pt x="650" y="127"/>
                    <a:pt x="650" y="127"/>
                    <a:pt x="650" y="127"/>
                  </a:cubicBezTo>
                  <a:cubicBezTo>
                    <a:pt x="647" y="127"/>
                    <a:pt x="644" y="125"/>
                    <a:pt x="643" y="125"/>
                  </a:cubicBezTo>
                  <a:cubicBezTo>
                    <a:pt x="640" y="124"/>
                    <a:pt x="640" y="122"/>
                    <a:pt x="640" y="122"/>
                  </a:cubicBezTo>
                  <a:cubicBezTo>
                    <a:pt x="638" y="121"/>
                    <a:pt x="636" y="122"/>
                    <a:pt x="634" y="123"/>
                  </a:cubicBezTo>
                  <a:cubicBezTo>
                    <a:pt x="633" y="124"/>
                    <a:pt x="632" y="124"/>
                    <a:pt x="630" y="124"/>
                  </a:cubicBezTo>
                  <a:cubicBezTo>
                    <a:pt x="629" y="123"/>
                    <a:pt x="628" y="121"/>
                    <a:pt x="627" y="123"/>
                  </a:cubicBezTo>
                  <a:cubicBezTo>
                    <a:pt x="626" y="125"/>
                    <a:pt x="626" y="127"/>
                    <a:pt x="626" y="127"/>
                  </a:cubicBezTo>
                  <a:cubicBezTo>
                    <a:pt x="626" y="127"/>
                    <a:pt x="622" y="127"/>
                    <a:pt x="622" y="127"/>
                  </a:cubicBezTo>
                  <a:cubicBezTo>
                    <a:pt x="621" y="127"/>
                    <a:pt x="621" y="127"/>
                    <a:pt x="620" y="127"/>
                  </a:cubicBezTo>
                  <a:cubicBezTo>
                    <a:pt x="620" y="127"/>
                    <a:pt x="619" y="127"/>
                    <a:pt x="618" y="127"/>
                  </a:cubicBezTo>
                  <a:cubicBezTo>
                    <a:pt x="617" y="128"/>
                    <a:pt x="616" y="127"/>
                    <a:pt x="615" y="128"/>
                  </a:cubicBezTo>
                  <a:cubicBezTo>
                    <a:pt x="614" y="128"/>
                    <a:pt x="614" y="128"/>
                    <a:pt x="613" y="128"/>
                  </a:cubicBezTo>
                  <a:cubicBezTo>
                    <a:pt x="613" y="127"/>
                    <a:pt x="613" y="127"/>
                    <a:pt x="612" y="128"/>
                  </a:cubicBezTo>
                  <a:cubicBezTo>
                    <a:pt x="611" y="128"/>
                    <a:pt x="611" y="128"/>
                    <a:pt x="611" y="127"/>
                  </a:cubicBezTo>
                  <a:cubicBezTo>
                    <a:pt x="610" y="127"/>
                    <a:pt x="610" y="127"/>
                    <a:pt x="609" y="128"/>
                  </a:cubicBezTo>
                  <a:cubicBezTo>
                    <a:pt x="607" y="129"/>
                    <a:pt x="605" y="129"/>
                    <a:pt x="605" y="129"/>
                  </a:cubicBezTo>
                  <a:cubicBezTo>
                    <a:pt x="605" y="129"/>
                    <a:pt x="605" y="128"/>
                    <a:pt x="603" y="129"/>
                  </a:cubicBezTo>
                  <a:cubicBezTo>
                    <a:pt x="602" y="129"/>
                    <a:pt x="602" y="128"/>
                    <a:pt x="601" y="128"/>
                  </a:cubicBezTo>
                  <a:cubicBezTo>
                    <a:pt x="601" y="128"/>
                    <a:pt x="600" y="127"/>
                    <a:pt x="599" y="128"/>
                  </a:cubicBezTo>
                  <a:cubicBezTo>
                    <a:pt x="599" y="128"/>
                    <a:pt x="598" y="128"/>
                    <a:pt x="598" y="128"/>
                  </a:cubicBezTo>
                  <a:cubicBezTo>
                    <a:pt x="598" y="127"/>
                    <a:pt x="597" y="127"/>
                    <a:pt x="597" y="128"/>
                  </a:cubicBezTo>
                  <a:cubicBezTo>
                    <a:pt x="595" y="128"/>
                    <a:pt x="595" y="129"/>
                    <a:pt x="594" y="128"/>
                  </a:cubicBezTo>
                  <a:cubicBezTo>
                    <a:pt x="592" y="126"/>
                    <a:pt x="593" y="126"/>
                    <a:pt x="592" y="126"/>
                  </a:cubicBezTo>
                  <a:cubicBezTo>
                    <a:pt x="590" y="125"/>
                    <a:pt x="591" y="124"/>
                    <a:pt x="589" y="124"/>
                  </a:cubicBezTo>
                  <a:cubicBezTo>
                    <a:pt x="588" y="125"/>
                    <a:pt x="587" y="125"/>
                    <a:pt x="587" y="125"/>
                  </a:cubicBezTo>
                  <a:cubicBezTo>
                    <a:pt x="587" y="125"/>
                    <a:pt x="586" y="125"/>
                    <a:pt x="586" y="125"/>
                  </a:cubicBezTo>
                  <a:cubicBezTo>
                    <a:pt x="585" y="125"/>
                    <a:pt x="585" y="125"/>
                    <a:pt x="585" y="124"/>
                  </a:cubicBezTo>
                  <a:cubicBezTo>
                    <a:pt x="584" y="124"/>
                    <a:pt x="584" y="124"/>
                    <a:pt x="584" y="124"/>
                  </a:cubicBezTo>
                  <a:cubicBezTo>
                    <a:pt x="582" y="124"/>
                    <a:pt x="582" y="123"/>
                    <a:pt x="582" y="123"/>
                  </a:cubicBezTo>
                  <a:cubicBezTo>
                    <a:pt x="582" y="123"/>
                    <a:pt x="582" y="122"/>
                    <a:pt x="584" y="121"/>
                  </a:cubicBezTo>
                  <a:cubicBezTo>
                    <a:pt x="587" y="120"/>
                    <a:pt x="584" y="120"/>
                    <a:pt x="587" y="119"/>
                  </a:cubicBezTo>
                  <a:cubicBezTo>
                    <a:pt x="590" y="118"/>
                    <a:pt x="591" y="117"/>
                    <a:pt x="592" y="117"/>
                  </a:cubicBezTo>
                  <a:cubicBezTo>
                    <a:pt x="594" y="118"/>
                    <a:pt x="595" y="116"/>
                    <a:pt x="595" y="116"/>
                  </a:cubicBezTo>
                  <a:cubicBezTo>
                    <a:pt x="595" y="116"/>
                    <a:pt x="596" y="115"/>
                    <a:pt x="595" y="114"/>
                  </a:cubicBezTo>
                  <a:cubicBezTo>
                    <a:pt x="594" y="114"/>
                    <a:pt x="589" y="110"/>
                    <a:pt x="589" y="109"/>
                  </a:cubicBezTo>
                  <a:cubicBezTo>
                    <a:pt x="588" y="108"/>
                    <a:pt x="583" y="107"/>
                    <a:pt x="583" y="106"/>
                  </a:cubicBezTo>
                  <a:cubicBezTo>
                    <a:pt x="582" y="105"/>
                    <a:pt x="580" y="105"/>
                    <a:pt x="579" y="104"/>
                  </a:cubicBezTo>
                  <a:cubicBezTo>
                    <a:pt x="577" y="104"/>
                    <a:pt x="575" y="103"/>
                    <a:pt x="573" y="104"/>
                  </a:cubicBezTo>
                  <a:cubicBezTo>
                    <a:pt x="571" y="104"/>
                    <a:pt x="570" y="104"/>
                    <a:pt x="568" y="106"/>
                  </a:cubicBezTo>
                  <a:cubicBezTo>
                    <a:pt x="566" y="107"/>
                    <a:pt x="567" y="106"/>
                    <a:pt x="563" y="106"/>
                  </a:cubicBezTo>
                  <a:cubicBezTo>
                    <a:pt x="560" y="106"/>
                    <a:pt x="558" y="106"/>
                    <a:pt x="557" y="105"/>
                  </a:cubicBezTo>
                  <a:cubicBezTo>
                    <a:pt x="552" y="103"/>
                    <a:pt x="555" y="104"/>
                    <a:pt x="552" y="103"/>
                  </a:cubicBezTo>
                  <a:cubicBezTo>
                    <a:pt x="550" y="102"/>
                    <a:pt x="548" y="103"/>
                    <a:pt x="547" y="102"/>
                  </a:cubicBezTo>
                  <a:cubicBezTo>
                    <a:pt x="546" y="101"/>
                    <a:pt x="547" y="100"/>
                    <a:pt x="544" y="99"/>
                  </a:cubicBezTo>
                  <a:cubicBezTo>
                    <a:pt x="542" y="98"/>
                    <a:pt x="543" y="98"/>
                    <a:pt x="540" y="98"/>
                  </a:cubicBezTo>
                  <a:cubicBezTo>
                    <a:pt x="537" y="98"/>
                    <a:pt x="536" y="97"/>
                    <a:pt x="534" y="97"/>
                  </a:cubicBezTo>
                  <a:cubicBezTo>
                    <a:pt x="532" y="97"/>
                    <a:pt x="533" y="98"/>
                    <a:pt x="530" y="97"/>
                  </a:cubicBezTo>
                  <a:cubicBezTo>
                    <a:pt x="528" y="97"/>
                    <a:pt x="529" y="96"/>
                    <a:pt x="527" y="95"/>
                  </a:cubicBezTo>
                  <a:cubicBezTo>
                    <a:pt x="525" y="94"/>
                    <a:pt x="526" y="92"/>
                    <a:pt x="523" y="92"/>
                  </a:cubicBezTo>
                  <a:cubicBezTo>
                    <a:pt x="521" y="92"/>
                    <a:pt x="514" y="90"/>
                    <a:pt x="514" y="90"/>
                  </a:cubicBezTo>
                  <a:cubicBezTo>
                    <a:pt x="514" y="90"/>
                    <a:pt x="512" y="89"/>
                    <a:pt x="511" y="89"/>
                  </a:cubicBezTo>
                  <a:cubicBezTo>
                    <a:pt x="509" y="89"/>
                    <a:pt x="506" y="88"/>
                    <a:pt x="505" y="88"/>
                  </a:cubicBezTo>
                  <a:cubicBezTo>
                    <a:pt x="503" y="88"/>
                    <a:pt x="500" y="88"/>
                    <a:pt x="498" y="88"/>
                  </a:cubicBezTo>
                  <a:cubicBezTo>
                    <a:pt x="496" y="88"/>
                    <a:pt x="495" y="88"/>
                    <a:pt x="493" y="89"/>
                  </a:cubicBezTo>
                  <a:cubicBezTo>
                    <a:pt x="492" y="89"/>
                    <a:pt x="492" y="89"/>
                    <a:pt x="492" y="89"/>
                  </a:cubicBezTo>
                  <a:cubicBezTo>
                    <a:pt x="492" y="89"/>
                    <a:pt x="492" y="89"/>
                    <a:pt x="492" y="91"/>
                  </a:cubicBezTo>
                  <a:cubicBezTo>
                    <a:pt x="490" y="94"/>
                    <a:pt x="490" y="94"/>
                    <a:pt x="489" y="95"/>
                  </a:cubicBezTo>
                  <a:cubicBezTo>
                    <a:pt x="488" y="95"/>
                    <a:pt x="486" y="96"/>
                    <a:pt x="485" y="96"/>
                  </a:cubicBezTo>
                  <a:cubicBezTo>
                    <a:pt x="485" y="96"/>
                    <a:pt x="484" y="96"/>
                    <a:pt x="484" y="96"/>
                  </a:cubicBezTo>
                  <a:cubicBezTo>
                    <a:pt x="483" y="96"/>
                    <a:pt x="481" y="96"/>
                    <a:pt x="481" y="95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1" y="94"/>
                    <a:pt x="481" y="94"/>
                    <a:pt x="481" y="93"/>
                  </a:cubicBezTo>
                  <a:cubicBezTo>
                    <a:pt x="482" y="91"/>
                    <a:pt x="482" y="91"/>
                    <a:pt x="482" y="91"/>
                  </a:cubicBezTo>
                  <a:cubicBezTo>
                    <a:pt x="482" y="91"/>
                    <a:pt x="481" y="91"/>
                    <a:pt x="480" y="90"/>
                  </a:cubicBezTo>
                  <a:cubicBezTo>
                    <a:pt x="479" y="90"/>
                    <a:pt x="479" y="88"/>
                    <a:pt x="480" y="87"/>
                  </a:cubicBezTo>
                  <a:cubicBezTo>
                    <a:pt x="480" y="86"/>
                    <a:pt x="480" y="85"/>
                    <a:pt x="480" y="84"/>
                  </a:cubicBezTo>
                  <a:cubicBezTo>
                    <a:pt x="480" y="82"/>
                    <a:pt x="481" y="81"/>
                    <a:pt x="479" y="81"/>
                  </a:cubicBezTo>
                  <a:cubicBezTo>
                    <a:pt x="477" y="81"/>
                    <a:pt x="476" y="81"/>
                    <a:pt x="474" y="82"/>
                  </a:cubicBezTo>
                  <a:cubicBezTo>
                    <a:pt x="471" y="84"/>
                    <a:pt x="470" y="84"/>
                    <a:pt x="471" y="84"/>
                  </a:cubicBezTo>
                  <a:cubicBezTo>
                    <a:pt x="471" y="85"/>
                    <a:pt x="471" y="85"/>
                    <a:pt x="471" y="85"/>
                  </a:cubicBezTo>
                  <a:cubicBezTo>
                    <a:pt x="472" y="84"/>
                    <a:pt x="472" y="84"/>
                    <a:pt x="472" y="85"/>
                  </a:cubicBezTo>
                  <a:cubicBezTo>
                    <a:pt x="473" y="87"/>
                    <a:pt x="473" y="89"/>
                    <a:pt x="472" y="90"/>
                  </a:cubicBezTo>
                  <a:cubicBezTo>
                    <a:pt x="471" y="90"/>
                    <a:pt x="471" y="90"/>
                    <a:pt x="471" y="89"/>
                  </a:cubicBezTo>
                  <a:cubicBezTo>
                    <a:pt x="471" y="89"/>
                    <a:pt x="470" y="88"/>
                    <a:pt x="470" y="90"/>
                  </a:cubicBezTo>
                  <a:cubicBezTo>
                    <a:pt x="468" y="92"/>
                    <a:pt x="468" y="92"/>
                    <a:pt x="468" y="94"/>
                  </a:cubicBezTo>
                  <a:cubicBezTo>
                    <a:pt x="468" y="96"/>
                    <a:pt x="466" y="96"/>
                    <a:pt x="466" y="96"/>
                  </a:cubicBezTo>
                  <a:cubicBezTo>
                    <a:pt x="466" y="96"/>
                    <a:pt x="464" y="93"/>
                    <a:pt x="463" y="93"/>
                  </a:cubicBezTo>
                  <a:cubicBezTo>
                    <a:pt x="462" y="93"/>
                    <a:pt x="460" y="92"/>
                    <a:pt x="459" y="92"/>
                  </a:cubicBezTo>
                  <a:cubicBezTo>
                    <a:pt x="458" y="91"/>
                    <a:pt x="457" y="91"/>
                    <a:pt x="456" y="89"/>
                  </a:cubicBezTo>
                  <a:cubicBezTo>
                    <a:pt x="455" y="88"/>
                    <a:pt x="455" y="85"/>
                    <a:pt x="453" y="84"/>
                  </a:cubicBezTo>
                  <a:cubicBezTo>
                    <a:pt x="451" y="84"/>
                    <a:pt x="452" y="81"/>
                    <a:pt x="451" y="80"/>
                  </a:cubicBezTo>
                  <a:cubicBezTo>
                    <a:pt x="450" y="79"/>
                    <a:pt x="449" y="79"/>
                    <a:pt x="447" y="77"/>
                  </a:cubicBezTo>
                  <a:cubicBezTo>
                    <a:pt x="446" y="75"/>
                    <a:pt x="446" y="74"/>
                    <a:pt x="444" y="73"/>
                  </a:cubicBezTo>
                  <a:cubicBezTo>
                    <a:pt x="442" y="73"/>
                    <a:pt x="441" y="72"/>
                    <a:pt x="440" y="72"/>
                  </a:cubicBezTo>
                  <a:cubicBezTo>
                    <a:pt x="438" y="72"/>
                    <a:pt x="441" y="71"/>
                    <a:pt x="438" y="72"/>
                  </a:cubicBezTo>
                  <a:cubicBezTo>
                    <a:pt x="438" y="72"/>
                    <a:pt x="438" y="72"/>
                    <a:pt x="438" y="71"/>
                  </a:cubicBezTo>
                  <a:cubicBezTo>
                    <a:pt x="438" y="75"/>
                    <a:pt x="439" y="75"/>
                    <a:pt x="439" y="77"/>
                  </a:cubicBezTo>
                  <a:cubicBezTo>
                    <a:pt x="439" y="79"/>
                    <a:pt x="441" y="80"/>
                    <a:pt x="440" y="81"/>
                  </a:cubicBezTo>
                  <a:cubicBezTo>
                    <a:pt x="440" y="82"/>
                    <a:pt x="438" y="81"/>
                    <a:pt x="437" y="82"/>
                  </a:cubicBezTo>
                  <a:cubicBezTo>
                    <a:pt x="435" y="85"/>
                    <a:pt x="436" y="83"/>
                    <a:pt x="435" y="85"/>
                  </a:cubicBezTo>
                  <a:cubicBezTo>
                    <a:pt x="433" y="88"/>
                    <a:pt x="432" y="87"/>
                    <a:pt x="431" y="88"/>
                  </a:cubicBezTo>
                  <a:cubicBezTo>
                    <a:pt x="429" y="89"/>
                    <a:pt x="428" y="87"/>
                    <a:pt x="428" y="87"/>
                  </a:cubicBezTo>
                  <a:cubicBezTo>
                    <a:pt x="425" y="87"/>
                    <a:pt x="422" y="87"/>
                    <a:pt x="421" y="88"/>
                  </a:cubicBezTo>
                  <a:cubicBezTo>
                    <a:pt x="420" y="88"/>
                    <a:pt x="422" y="87"/>
                    <a:pt x="419" y="89"/>
                  </a:cubicBezTo>
                  <a:cubicBezTo>
                    <a:pt x="416" y="90"/>
                    <a:pt x="416" y="90"/>
                    <a:pt x="414" y="92"/>
                  </a:cubicBezTo>
                  <a:cubicBezTo>
                    <a:pt x="413" y="92"/>
                    <a:pt x="414" y="92"/>
                    <a:pt x="414" y="92"/>
                  </a:cubicBezTo>
                  <a:cubicBezTo>
                    <a:pt x="414" y="91"/>
                    <a:pt x="415" y="91"/>
                    <a:pt x="412" y="93"/>
                  </a:cubicBezTo>
                  <a:cubicBezTo>
                    <a:pt x="408" y="97"/>
                    <a:pt x="406" y="97"/>
                    <a:pt x="406" y="97"/>
                  </a:cubicBezTo>
                  <a:cubicBezTo>
                    <a:pt x="406" y="97"/>
                    <a:pt x="406" y="95"/>
                    <a:pt x="404" y="95"/>
                  </a:cubicBezTo>
                  <a:cubicBezTo>
                    <a:pt x="401" y="95"/>
                    <a:pt x="401" y="94"/>
                    <a:pt x="400" y="95"/>
                  </a:cubicBezTo>
                  <a:cubicBezTo>
                    <a:pt x="399" y="96"/>
                    <a:pt x="398" y="95"/>
                    <a:pt x="397" y="97"/>
                  </a:cubicBezTo>
                  <a:cubicBezTo>
                    <a:pt x="396" y="98"/>
                    <a:pt x="395" y="98"/>
                    <a:pt x="394" y="99"/>
                  </a:cubicBezTo>
                  <a:cubicBezTo>
                    <a:pt x="394" y="99"/>
                    <a:pt x="394" y="99"/>
                    <a:pt x="393" y="99"/>
                  </a:cubicBezTo>
                  <a:cubicBezTo>
                    <a:pt x="393" y="99"/>
                    <a:pt x="392" y="98"/>
                    <a:pt x="392" y="99"/>
                  </a:cubicBezTo>
                  <a:cubicBezTo>
                    <a:pt x="390" y="100"/>
                    <a:pt x="389" y="101"/>
                    <a:pt x="388" y="101"/>
                  </a:cubicBezTo>
                  <a:cubicBezTo>
                    <a:pt x="388" y="101"/>
                    <a:pt x="387" y="103"/>
                    <a:pt x="388" y="104"/>
                  </a:cubicBezTo>
                  <a:cubicBezTo>
                    <a:pt x="389" y="105"/>
                    <a:pt x="388" y="106"/>
                    <a:pt x="388" y="106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4" y="109"/>
                    <a:pt x="389" y="111"/>
                    <a:pt x="384" y="109"/>
                  </a:cubicBezTo>
                  <a:cubicBezTo>
                    <a:pt x="380" y="107"/>
                    <a:pt x="378" y="106"/>
                    <a:pt x="379" y="105"/>
                  </a:cubicBezTo>
                  <a:cubicBezTo>
                    <a:pt x="381" y="104"/>
                    <a:pt x="379" y="105"/>
                    <a:pt x="381" y="104"/>
                  </a:cubicBezTo>
                  <a:cubicBezTo>
                    <a:pt x="381" y="104"/>
                    <a:pt x="382" y="104"/>
                    <a:pt x="382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5" y="103"/>
                    <a:pt x="385" y="102"/>
                    <a:pt x="386" y="102"/>
                  </a:cubicBezTo>
                  <a:cubicBezTo>
                    <a:pt x="387" y="101"/>
                    <a:pt x="388" y="100"/>
                    <a:pt x="388" y="100"/>
                  </a:cubicBezTo>
                  <a:cubicBezTo>
                    <a:pt x="388" y="100"/>
                    <a:pt x="389" y="99"/>
                    <a:pt x="391" y="98"/>
                  </a:cubicBezTo>
                  <a:cubicBezTo>
                    <a:pt x="393" y="97"/>
                    <a:pt x="393" y="96"/>
                    <a:pt x="394" y="96"/>
                  </a:cubicBezTo>
                  <a:cubicBezTo>
                    <a:pt x="395" y="96"/>
                    <a:pt x="395" y="96"/>
                    <a:pt x="395" y="96"/>
                  </a:cubicBezTo>
                  <a:cubicBezTo>
                    <a:pt x="395" y="97"/>
                    <a:pt x="395" y="97"/>
                    <a:pt x="396" y="96"/>
                  </a:cubicBezTo>
                  <a:cubicBezTo>
                    <a:pt x="399" y="94"/>
                    <a:pt x="395" y="94"/>
                    <a:pt x="400" y="93"/>
                  </a:cubicBezTo>
                  <a:cubicBezTo>
                    <a:pt x="404" y="92"/>
                    <a:pt x="401" y="92"/>
                    <a:pt x="405" y="92"/>
                  </a:cubicBezTo>
                  <a:cubicBezTo>
                    <a:pt x="409" y="92"/>
                    <a:pt x="410" y="91"/>
                    <a:pt x="411" y="91"/>
                  </a:cubicBezTo>
                  <a:cubicBezTo>
                    <a:pt x="412" y="90"/>
                    <a:pt x="414" y="89"/>
                    <a:pt x="414" y="89"/>
                  </a:cubicBezTo>
                  <a:cubicBezTo>
                    <a:pt x="414" y="89"/>
                    <a:pt x="416" y="88"/>
                    <a:pt x="417" y="88"/>
                  </a:cubicBezTo>
                  <a:cubicBezTo>
                    <a:pt x="423" y="83"/>
                    <a:pt x="423" y="83"/>
                    <a:pt x="423" y="83"/>
                  </a:cubicBezTo>
                  <a:cubicBezTo>
                    <a:pt x="423" y="83"/>
                    <a:pt x="425" y="80"/>
                    <a:pt x="424" y="80"/>
                  </a:cubicBezTo>
                  <a:cubicBezTo>
                    <a:pt x="423" y="80"/>
                    <a:pt x="423" y="80"/>
                    <a:pt x="423" y="80"/>
                  </a:cubicBezTo>
                  <a:cubicBezTo>
                    <a:pt x="422" y="80"/>
                    <a:pt x="422" y="80"/>
                    <a:pt x="421" y="80"/>
                  </a:cubicBezTo>
                  <a:cubicBezTo>
                    <a:pt x="419" y="81"/>
                    <a:pt x="418" y="81"/>
                    <a:pt x="416" y="82"/>
                  </a:cubicBezTo>
                  <a:cubicBezTo>
                    <a:pt x="415" y="83"/>
                    <a:pt x="415" y="82"/>
                    <a:pt x="414" y="82"/>
                  </a:cubicBezTo>
                  <a:cubicBezTo>
                    <a:pt x="414" y="82"/>
                    <a:pt x="413" y="82"/>
                    <a:pt x="413" y="82"/>
                  </a:cubicBezTo>
                  <a:cubicBezTo>
                    <a:pt x="413" y="82"/>
                    <a:pt x="413" y="82"/>
                    <a:pt x="412" y="82"/>
                  </a:cubicBezTo>
                  <a:cubicBezTo>
                    <a:pt x="412" y="82"/>
                    <a:pt x="412" y="81"/>
                    <a:pt x="410" y="82"/>
                  </a:cubicBezTo>
                  <a:cubicBezTo>
                    <a:pt x="408" y="84"/>
                    <a:pt x="408" y="83"/>
                    <a:pt x="406" y="84"/>
                  </a:cubicBezTo>
                  <a:cubicBezTo>
                    <a:pt x="404" y="86"/>
                    <a:pt x="406" y="85"/>
                    <a:pt x="404" y="86"/>
                  </a:cubicBezTo>
                  <a:cubicBezTo>
                    <a:pt x="402" y="87"/>
                    <a:pt x="401" y="87"/>
                    <a:pt x="400" y="86"/>
                  </a:cubicBezTo>
                  <a:cubicBezTo>
                    <a:pt x="400" y="86"/>
                    <a:pt x="399" y="86"/>
                    <a:pt x="399" y="86"/>
                  </a:cubicBezTo>
                  <a:cubicBezTo>
                    <a:pt x="398" y="87"/>
                    <a:pt x="397" y="87"/>
                    <a:pt x="396" y="89"/>
                  </a:cubicBezTo>
                  <a:cubicBezTo>
                    <a:pt x="395" y="89"/>
                    <a:pt x="395" y="89"/>
                    <a:pt x="395" y="89"/>
                  </a:cubicBezTo>
                  <a:cubicBezTo>
                    <a:pt x="394" y="89"/>
                    <a:pt x="394" y="89"/>
                    <a:pt x="393" y="89"/>
                  </a:cubicBezTo>
                  <a:cubicBezTo>
                    <a:pt x="392" y="89"/>
                    <a:pt x="392" y="89"/>
                    <a:pt x="391" y="89"/>
                  </a:cubicBezTo>
                  <a:cubicBezTo>
                    <a:pt x="390" y="89"/>
                    <a:pt x="389" y="89"/>
                    <a:pt x="388" y="90"/>
                  </a:cubicBezTo>
                  <a:cubicBezTo>
                    <a:pt x="386" y="91"/>
                    <a:pt x="385" y="91"/>
                    <a:pt x="385" y="92"/>
                  </a:cubicBezTo>
                  <a:cubicBezTo>
                    <a:pt x="384" y="94"/>
                    <a:pt x="384" y="93"/>
                    <a:pt x="383" y="95"/>
                  </a:cubicBezTo>
                  <a:cubicBezTo>
                    <a:pt x="382" y="96"/>
                    <a:pt x="382" y="96"/>
                    <a:pt x="381" y="96"/>
                  </a:cubicBezTo>
                  <a:cubicBezTo>
                    <a:pt x="381" y="96"/>
                    <a:pt x="380" y="96"/>
                    <a:pt x="380" y="96"/>
                  </a:cubicBezTo>
                  <a:cubicBezTo>
                    <a:pt x="379" y="96"/>
                    <a:pt x="379" y="96"/>
                    <a:pt x="379" y="95"/>
                  </a:cubicBezTo>
                  <a:cubicBezTo>
                    <a:pt x="379" y="95"/>
                    <a:pt x="378" y="95"/>
                    <a:pt x="377" y="95"/>
                  </a:cubicBezTo>
                  <a:cubicBezTo>
                    <a:pt x="376" y="97"/>
                    <a:pt x="374" y="98"/>
                    <a:pt x="374" y="97"/>
                  </a:cubicBezTo>
                  <a:cubicBezTo>
                    <a:pt x="376" y="94"/>
                    <a:pt x="377" y="94"/>
                    <a:pt x="376" y="94"/>
                  </a:cubicBezTo>
                  <a:cubicBezTo>
                    <a:pt x="375" y="94"/>
                    <a:pt x="375" y="92"/>
                    <a:pt x="373" y="92"/>
                  </a:cubicBezTo>
                  <a:cubicBezTo>
                    <a:pt x="372" y="92"/>
                    <a:pt x="372" y="91"/>
                    <a:pt x="371" y="91"/>
                  </a:cubicBezTo>
                  <a:cubicBezTo>
                    <a:pt x="369" y="91"/>
                    <a:pt x="369" y="90"/>
                    <a:pt x="368" y="92"/>
                  </a:cubicBezTo>
                  <a:cubicBezTo>
                    <a:pt x="367" y="94"/>
                    <a:pt x="370" y="93"/>
                    <a:pt x="367" y="94"/>
                  </a:cubicBezTo>
                  <a:cubicBezTo>
                    <a:pt x="365" y="95"/>
                    <a:pt x="367" y="95"/>
                    <a:pt x="365" y="95"/>
                  </a:cubicBezTo>
                  <a:cubicBezTo>
                    <a:pt x="362" y="95"/>
                    <a:pt x="358" y="95"/>
                    <a:pt x="357" y="96"/>
                  </a:cubicBezTo>
                  <a:cubicBezTo>
                    <a:pt x="356" y="97"/>
                    <a:pt x="356" y="96"/>
                    <a:pt x="354" y="98"/>
                  </a:cubicBezTo>
                  <a:cubicBezTo>
                    <a:pt x="353" y="99"/>
                    <a:pt x="352" y="99"/>
                    <a:pt x="352" y="99"/>
                  </a:cubicBezTo>
                  <a:cubicBezTo>
                    <a:pt x="352" y="99"/>
                    <a:pt x="352" y="99"/>
                    <a:pt x="352" y="100"/>
                  </a:cubicBezTo>
                  <a:cubicBezTo>
                    <a:pt x="352" y="103"/>
                    <a:pt x="351" y="102"/>
                    <a:pt x="353" y="103"/>
                  </a:cubicBezTo>
                  <a:cubicBezTo>
                    <a:pt x="354" y="104"/>
                    <a:pt x="356" y="104"/>
                    <a:pt x="357" y="105"/>
                  </a:cubicBezTo>
                  <a:cubicBezTo>
                    <a:pt x="358" y="106"/>
                    <a:pt x="357" y="106"/>
                    <a:pt x="358" y="108"/>
                  </a:cubicBezTo>
                  <a:cubicBezTo>
                    <a:pt x="354" y="106"/>
                    <a:pt x="354" y="106"/>
                    <a:pt x="354" y="106"/>
                  </a:cubicBezTo>
                  <a:cubicBezTo>
                    <a:pt x="354" y="106"/>
                    <a:pt x="350" y="104"/>
                    <a:pt x="348" y="104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4"/>
                    <a:pt x="344" y="104"/>
                    <a:pt x="343" y="104"/>
                  </a:cubicBezTo>
                  <a:cubicBezTo>
                    <a:pt x="342" y="104"/>
                    <a:pt x="338" y="105"/>
                    <a:pt x="337" y="104"/>
                  </a:cubicBezTo>
                  <a:cubicBezTo>
                    <a:pt x="336" y="104"/>
                    <a:pt x="332" y="104"/>
                    <a:pt x="331" y="103"/>
                  </a:cubicBezTo>
                  <a:cubicBezTo>
                    <a:pt x="330" y="102"/>
                    <a:pt x="330" y="101"/>
                    <a:pt x="328" y="100"/>
                  </a:cubicBezTo>
                  <a:cubicBezTo>
                    <a:pt x="325" y="99"/>
                    <a:pt x="325" y="99"/>
                    <a:pt x="323" y="97"/>
                  </a:cubicBezTo>
                  <a:cubicBezTo>
                    <a:pt x="320" y="96"/>
                    <a:pt x="321" y="95"/>
                    <a:pt x="320" y="95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91"/>
                    <a:pt x="319" y="91"/>
                    <a:pt x="319" y="91"/>
                  </a:cubicBezTo>
                  <a:cubicBezTo>
                    <a:pt x="319" y="91"/>
                    <a:pt x="317" y="91"/>
                    <a:pt x="316" y="91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315" y="92"/>
                    <a:pt x="315" y="92"/>
                    <a:pt x="314" y="92"/>
                  </a:cubicBezTo>
                  <a:cubicBezTo>
                    <a:pt x="314" y="92"/>
                    <a:pt x="313" y="92"/>
                    <a:pt x="312" y="92"/>
                  </a:cubicBezTo>
                  <a:cubicBezTo>
                    <a:pt x="311" y="93"/>
                    <a:pt x="310" y="92"/>
                    <a:pt x="309" y="92"/>
                  </a:cubicBezTo>
                  <a:cubicBezTo>
                    <a:pt x="308" y="92"/>
                    <a:pt x="307" y="91"/>
                    <a:pt x="306" y="92"/>
                  </a:cubicBezTo>
                  <a:cubicBezTo>
                    <a:pt x="305" y="92"/>
                    <a:pt x="305" y="92"/>
                    <a:pt x="304" y="92"/>
                  </a:cubicBezTo>
                  <a:cubicBezTo>
                    <a:pt x="303" y="92"/>
                    <a:pt x="302" y="92"/>
                    <a:pt x="301" y="92"/>
                  </a:cubicBezTo>
                  <a:cubicBezTo>
                    <a:pt x="299" y="93"/>
                    <a:pt x="298" y="93"/>
                    <a:pt x="297" y="92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295" y="93"/>
                    <a:pt x="296" y="92"/>
                    <a:pt x="294" y="92"/>
                  </a:cubicBezTo>
                  <a:cubicBezTo>
                    <a:pt x="293" y="91"/>
                    <a:pt x="293" y="91"/>
                    <a:pt x="291" y="89"/>
                  </a:cubicBezTo>
                  <a:cubicBezTo>
                    <a:pt x="290" y="88"/>
                    <a:pt x="290" y="88"/>
                    <a:pt x="288" y="88"/>
                  </a:cubicBezTo>
                  <a:cubicBezTo>
                    <a:pt x="286" y="87"/>
                    <a:pt x="287" y="86"/>
                    <a:pt x="285" y="86"/>
                  </a:cubicBezTo>
                  <a:cubicBezTo>
                    <a:pt x="286" y="86"/>
                    <a:pt x="285" y="85"/>
                    <a:pt x="281" y="84"/>
                  </a:cubicBezTo>
                  <a:cubicBezTo>
                    <a:pt x="273" y="82"/>
                    <a:pt x="274" y="83"/>
                    <a:pt x="274" y="83"/>
                  </a:cubicBezTo>
                  <a:cubicBezTo>
                    <a:pt x="274" y="83"/>
                    <a:pt x="271" y="81"/>
                    <a:pt x="269" y="81"/>
                  </a:cubicBezTo>
                  <a:cubicBezTo>
                    <a:pt x="267" y="82"/>
                    <a:pt x="262" y="83"/>
                    <a:pt x="262" y="83"/>
                  </a:cubicBezTo>
                  <a:cubicBezTo>
                    <a:pt x="262" y="83"/>
                    <a:pt x="261" y="84"/>
                    <a:pt x="260" y="84"/>
                  </a:cubicBezTo>
                  <a:cubicBezTo>
                    <a:pt x="259" y="84"/>
                    <a:pt x="258" y="84"/>
                    <a:pt x="257" y="84"/>
                  </a:cubicBezTo>
                  <a:cubicBezTo>
                    <a:pt x="256" y="84"/>
                    <a:pt x="255" y="84"/>
                    <a:pt x="254" y="84"/>
                  </a:cubicBezTo>
                  <a:cubicBezTo>
                    <a:pt x="253" y="84"/>
                    <a:pt x="249" y="84"/>
                    <a:pt x="249" y="84"/>
                  </a:cubicBezTo>
                  <a:cubicBezTo>
                    <a:pt x="248" y="83"/>
                    <a:pt x="248" y="83"/>
                    <a:pt x="247" y="82"/>
                  </a:cubicBezTo>
                  <a:cubicBezTo>
                    <a:pt x="245" y="81"/>
                    <a:pt x="245" y="81"/>
                    <a:pt x="244" y="80"/>
                  </a:cubicBezTo>
                  <a:cubicBezTo>
                    <a:pt x="242" y="79"/>
                    <a:pt x="244" y="78"/>
                    <a:pt x="240" y="78"/>
                  </a:cubicBezTo>
                  <a:cubicBezTo>
                    <a:pt x="236" y="79"/>
                    <a:pt x="234" y="80"/>
                    <a:pt x="233" y="80"/>
                  </a:cubicBezTo>
                  <a:cubicBezTo>
                    <a:pt x="231" y="80"/>
                    <a:pt x="231" y="80"/>
                    <a:pt x="229" y="80"/>
                  </a:cubicBezTo>
                  <a:cubicBezTo>
                    <a:pt x="227" y="81"/>
                    <a:pt x="226" y="82"/>
                    <a:pt x="225" y="81"/>
                  </a:cubicBezTo>
                  <a:cubicBezTo>
                    <a:pt x="221" y="79"/>
                    <a:pt x="219" y="78"/>
                    <a:pt x="219" y="78"/>
                  </a:cubicBezTo>
                  <a:cubicBezTo>
                    <a:pt x="219" y="78"/>
                    <a:pt x="216" y="77"/>
                    <a:pt x="215" y="77"/>
                  </a:cubicBezTo>
                  <a:cubicBezTo>
                    <a:pt x="215" y="76"/>
                    <a:pt x="212" y="75"/>
                    <a:pt x="211" y="76"/>
                  </a:cubicBezTo>
                  <a:cubicBezTo>
                    <a:pt x="211" y="76"/>
                    <a:pt x="210" y="75"/>
                    <a:pt x="209" y="75"/>
                  </a:cubicBezTo>
                  <a:cubicBezTo>
                    <a:pt x="206" y="75"/>
                    <a:pt x="205" y="75"/>
                    <a:pt x="204" y="75"/>
                  </a:cubicBezTo>
                  <a:cubicBezTo>
                    <a:pt x="204" y="75"/>
                    <a:pt x="203" y="75"/>
                    <a:pt x="202" y="75"/>
                  </a:cubicBezTo>
                  <a:cubicBezTo>
                    <a:pt x="201" y="74"/>
                    <a:pt x="198" y="75"/>
                    <a:pt x="198" y="75"/>
                  </a:cubicBezTo>
                  <a:cubicBezTo>
                    <a:pt x="195" y="75"/>
                    <a:pt x="194" y="75"/>
                    <a:pt x="193" y="76"/>
                  </a:cubicBezTo>
                  <a:cubicBezTo>
                    <a:pt x="192" y="76"/>
                    <a:pt x="190" y="76"/>
                    <a:pt x="190" y="76"/>
                  </a:cubicBezTo>
                  <a:cubicBezTo>
                    <a:pt x="190" y="76"/>
                    <a:pt x="190" y="73"/>
                    <a:pt x="187" y="74"/>
                  </a:cubicBezTo>
                  <a:cubicBezTo>
                    <a:pt x="184" y="76"/>
                    <a:pt x="183" y="76"/>
                    <a:pt x="182" y="76"/>
                  </a:cubicBezTo>
                  <a:cubicBezTo>
                    <a:pt x="180" y="77"/>
                    <a:pt x="182" y="78"/>
                    <a:pt x="180" y="77"/>
                  </a:cubicBezTo>
                  <a:cubicBezTo>
                    <a:pt x="179" y="75"/>
                    <a:pt x="181" y="77"/>
                    <a:pt x="179" y="75"/>
                  </a:cubicBezTo>
                  <a:cubicBezTo>
                    <a:pt x="178" y="74"/>
                    <a:pt x="177" y="73"/>
                    <a:pt x="177" y="73"/>
                  </a:cubicBezTo>
                  <a:cubicBezTo>
                    <a:pt x="175" y="73"/>
                    <a:pt x="173" y="74"/>
                    <a:pt x="171" y="73"/>
                  </a:cubicBezTo>
                  <a:cubicBezTo>
                    <a:pt x="169" y="71"/>
                    <a:pt x="172" y="69"/>
                    <a:pt x="171" y="69"/>
                  </a:cubicBezTo>
                  <a:cubicBezTo>
                    <a:pt x="169" y="67"/>
                    <a:pt x="169" y="67"/>
                    <a:pt x="167" y="67"/>
                  </a:cubicBezTo>
                  <a:cubicBezTo>
                    <a:pt x="165" y="66"/>
                    <a:pt x="165" y="64"/>
                    <a:pt x="162" y="65"/>
                  </a:cubicBezTo>
                  <a:cubicBezTo>
                    <a:pt x="159" y="66"/>
                    <a:pt x="159" y="67"/>
                    <a:pt x="156" y="67"/>
                  </a:cubicBezTo>
                  <a:cubicBezTo>
                    <a:pt x="153" y="67"/>
                    <a:pt x="153" y="66"/>
                    <a:pt x="151" y="67"/>
                  </a:cubicBezTo>
                  <a:cubicBezTo>
                    <a:pt x="148" y="68"/>
                    <a:pt x="151" y="69"/>
                    <a:pt x="148" y="68"/>
                  </a:cubicBezTo>
                  <a:cubicBezTo>
                    <a:pt x="146" y="67"/>
                    <a:pt x="147" y="66"/>
                    <a:pt x="146" y="65"/>
                  </a:cubicBezTo>
                  <a:cubicBezTo>
                    <a:pt x="143" y="63"/>
                    <a:pt x="145" y="63"/>
                    <a:pt x="142" y="63"/>
                  </a:cubicBezTo>
                  <a:cubicBezTo>
                    <a:pt x="142" y="63"/>
                    <a:pt x="141" y="63"/>
                    <a:pt x="141" y="63"/>
                  </a:cubicBezTo>
                  <a:cubicBezTo>
                    <a:pt x="140" y="63"/>
                    <a:pt x="140" y="62"/>
                    <a:pt x="139" y="63"/>
                  </a:cubicBezTo>
                  <a:cubicBezTo>
                    <a:pt x="136" y="67"/>
                    <a:pt x="139" y="66"/>
                    <a:pt x="136" y="67"/>
                  </a:cubicBezTo>
                  <a:cubicBezTo>
                    <a:pt x="134" y="68"/>
                    <a:pt x="132" y="68"/>
                    <a:pt x="133" y="66"/>
                  </a:cubicBezTo>
                  <a:cubicBezTo>
                    <a:pt x="133" y="64"/>
                    <a:pt x="133" y="63"/>
                    <a:pt x="135" y="63"/>
                  </a:cubicBezTo>
                  <a:cubicBezTo>
                    <a:pt x="135" y="63"/>
                    <a:pt x="137" y="62"/>
                    <a:pt x="136" y="61"/>
                  </a:cubicBezTo>
                  <a:cubicBezTo>
                    <a:pt x="135" y="61"/>
                    <a:pt x="132" y="60"/>
                    <a:pt x="131" y="60"/>
                  </a:cubicBezTo>
                  <a:cubicBezTo>
                    <a:pt x="130" y="60"/>
                    <a:pt x="126" y="60"/>
                    <a:pt x="126" y="59"/>
                  </a:cubicBezTo>
                  <a:cubicBezTo>
                    <a:pt x="125" y="57"/>
                    <a:pt x="124" y="56"/>
                    <a:pt x="122" y="58"/>
                  </a:cubicBezTo>
                  <a:cubicBezTo>
                    <a:pt x="120" y="59"/>
                    <a:pt x="118" y="60"/>
                    <a:pt x="116" y="62"/>
                  </a:cubicBezTo>
                  <a:cubicBezTo>
                    <a:pt x="115" y="64"/>
                    <a:pt x="117" y="64"/>
                    <a:pt x="114" y="65"/>
                  </a:cubicBezTo>
                  <a:cubicBezTo>
                    <a:pt x="110" y="67"/>
                    <a:pt x="109" y="67"/>
                    <a:pt x="107" y="68"/>
                  </a:cubicBezTo>
                  <a:cubicBezTo>
                    <a:pt x="106" y="68"/>
                    <a:pt x="105" y="68"/>
                    <a:pt x="104" y="68"/>
                  </a:cubicBezTo>
                  <a:cubicBezTo>
                    <a:pt x="103" y="68"/>
                    <a:pt x="102" y="68"/>
                    <a:pt x="100" y="68"/>
                  </a:cubicBezTo>
                  <a:cubicBezTo>
                    <a:pt x="99" y="68"/>
                    <a:pt x="98" y="68"/>
                    <a:pt x="97" y="67"/>
                  </a:cubicBezTo>
                  <a:cubicBezTo>
                    <a:pt x="97" y="67"/>
                    <a:pt x="97" y="67"/>
                    <a:pt x="96" y="67"/>
                  </a:cubicBezTo>
                  <a:cubicBezTo>
                    <a:pt x="91" y="68"/>
                    <a:pt x="91" y="68"/>
                    <a:pt x="89" y="70"/>
                  </a:cubicBezTo>
                  <a:cubicBezTo>
                    <a:pt x="86" y="72"/>
                    <a:pt x="87" y="72"/>
                    <a:pt x="85" y="73"/>
                  </a:cubicBezTo>
                  <a:cubicBezTo>
                    <a:pt x="83" y="73"/>
                    <a:pt x="83" y="74"/>
                    <a:pt x="82" y="75"/>
                  </a:cubicBezTo>
                  <a:cubicBezTo>
                    <a:pt x="81" y="77"/>
                    <a:pt x="82" y="76"/>
                    <a:pt x="80" y="77"/>
                  </a:cubicBezTo>
                  <a:cubicBezTo>
                    <a:pt x="78" y="78"/>
                    <a:pt x="78" y="77"/>
                    <a:pt x="77" y="78"/>
                  </a:cubicBezTo>
                  <a:cubicBezTo>
                    <a:pt x="75" y="78"/>
                    <a:pt x="74" y="79"/>
                    <a:pt x="74" y="79"/>
                  </a:cubicBezTo>
                  <a:cubicBezTo>
                    <a:pt x="74" y="79"/>
                    <a:pt x="68" y="75"/>
                    <a:pt x="66" y="77"/>
                  </a:cubicBezTo>
                  <a:cubicBezTo>
                    <a:pt x="64" y="80"/>
                    <a:pt x="60" y="80"/>
                    <a:pt x="58" y="84"/>
                  </a:cubicBezTo>
                  <a:cubicBezTo>
                    <a:pt x="57" y="88"/>
                    <a:pt x="51" y="90"/>
                    <a:pt x="51" y="92"/>
                  </a:cubicBezTo>
                  <a:cubicBezTo>
                    <a:pt x="51" y="95"/>
                    <a:pt x="54" y="94"/>
                    <a:pt x="51" y="97"/>
                  </a:cubicBezTo>
                  <a:cubicBezTo>
                    <a:pt x="47" y="101"/>
                    <a:pt x="44" y="102"/>
                    <a:pt x="42" y="103"/>
                  </a:cubicBezTo>
                  <a:cubicBezTo>
                    <a:pt x="40" y="105"/>
                    <a:pt x="33" y="106"/>
                    <a:pt x="33" y="106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18" y="109"/>
                    <a:pt x="17" y="107"/>
                    <a:pt x="18" y="109"/>
                  </a:cubicBezTo>
                  <a:cubicBezTo>
                    <a:pt x="18" y="112"/>
                    <a:pt x="14" y="114"/>
                    <a:pt x="14" y="115"/>
                  </a:cubicBezTo>
                  <a:cubicBezTo>
                    <a:pt x="14" y="116"/>
                    <a:pt x="18" y="116"/>
                    <a:pt x="19" y="117"/>
                  </a:cubicBezTo>
                  <a:cubicBezTo>
                    <a:pt x="20" y="118"/>
                    <a:pt x="18" y="119"/>
                    <a:pt x="20" y="120"/>
                  </a:cubicBezTo>
                  <a:cubicBezTo>
                    <a:pt x="23" y="121"/>
                    <a:pt x="28" y="124"/>
                    <a:pt x="29" y="124"/>
                  </a:cubicBezTo>
                  <a:cubicBezTo>
                    <a:pt x="31" y="124"/>
                    <a:pt x="31" y="124"/>
                    <a:pt x="33" y="124"/>
                  </a:cubicBezTo>
                  <a:cubicBezTo>
                    <a:pt x="35" y="125"/>
                    <a:pt x="38" y="125"/>
                    <a:pt x="38" y="127"/>
                  </a:cubicBezTo>
                  <a:cubicBezTo>
                    <a:pt x="39" y="129"/>
                    <a:pt x="41" y="130"/>
                    <a:pt x="42" y="131"/>
                  </a:cubicBezTo>
                  <a:cubicBezTo>
                    <a:pt x="42" y="132"/>
                    <a:pt x="41" y="135"/>
                    <a:pt x="43" y="135"/>
                  </a:cubicBezTo>
                  <a:cubicBezTo>
                    <a:pt x="43" y="135"/>
                    <a:pt x="46" y="139"/>
                    <a:pt x="47" y="139"/>
                  </a:cubicBezTo>
                  <a:cubicBezTo>
                    <a:pt x="47" y="139"/>
                    <a:pt x="50" y="140"/>
                    <a:pt x="50" y="141"/>
                  </a:cubicBezTo>
                  <a:cubicBezTo>
                    <a:pt x="51" y="142"/>
                    <a:pt x="52" y="142"/>
                    <a:pt x="53" y="142"/>
                  </a:cubicBezTo>
                  <a:cubicBezTo>
                    <a:pt x="53" y="142"/>
                    <a:pt x="54" y="142"/>
                    <a:pt x="55" y="141"/>
                  </a:cubicBezTo>
                  <a:cubicBezTo>
                    <a:pt x="56" y="141"/>
                    <a:pt x="56" y="140"/>
                    <a:pt x="57" y="141"/>
                  </a:cubicBezTo>
                  <a:cubicBezTo>
                    <a:pt x="58" y="141"/>
                    <a:pt x="59" y="141"/>
                    <a:pt x="59" y="141"/>
                  </a:cubicBezTo>
                  <a:cubicBezTo>
                    <a:pt x="60" y="140"/>
                    <a:pt x="60" y="140"/>
                    <a:pt x="61" y="139"/>
                  </a:cubicBezTo>
                  <a:cubicBezTo>
                    <a:pt x="61" y="139"/>
                    <a:pt x="62" y="140"/>
                    <a:pt x="63" y="140"/>
                  </a:cubicBezTo>
                  <a:cubicBezTo>
                    <a:pt x="63" y="140"/>
                    <a:pt x="64" y="140"/>
                    <a:pt x="64" y="140"/>
                  </a:cubicBezTo>
                  <a:cubicBezTo>
                    <a:pt x="66" y="141"/>
                    <a:pt x="68" y="141"/>
                    <a:pt x="68" y="141"/>
                  </a:cubicBezTo>
                  <a:cubicBezTo>
                    <a:pt x="68" y="141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6" y="144"/>
                    <a:pt x="66" y="145"/>
                    <a:pt x="67" y="145"/>
                  </a:cubicBezTo>
                  <a:cubicBezTo>
                    <a:pt x="67" y="145"/>
                    <a:pt x="68" y="146"/>
                    <a:pt x="68" y="146"/>
                  </a:cubicBezTo>
                  <a:cubicBezTo>
                    <a:pt x="68" y="146"/>
                    <a:pt x="67" y="147"/>
                    <a:pt x="68" y="148"/>
                  </a:cubicBezTo>
                  <a:cubicBezTo>
                    <a:pt x="70" y="148"/>
                    <a:pt x="71" y="149"/>
                    <a:pt x="71" y="14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49"/>
                    <a:pt x="75" y="148"/>
                    <a:pt x="76" y="148"/>
                  </a:cubicBezTo>
                  <a:cubicBezTo>
                    <a:pt x="77" y="148"/>
                    <a:pt x="76" y="148"/>
                    <a:pt x="78" y="148"/>
                  </a:cubicBezTo>
                  <a:cubicBezTo>
                    <a:pt x="79" y="148"/>
                    <a:pt x="82" y="148"/>
                    <a:pt x="82" y="148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4" y="151"/>
                    <a:pt x="83" y="151"/>
                    <a:pt x="82" y="151"/>
                  </a:cubicBezTo>
                  <a:cubicBezTo>
                    <a:pt x="82" y="151"/>
                    <a:pt x="82" y="151"/>
                    <a:pt x="81" y="151"/>
                  </a:cubicBezTo>
                  <a:cubicBezTo>
                    <a:pt x="81" y="150"/>
                    <a:pt x="80" y="150"/>
                    <a:pt x="80" y="150"/>
                  </a:cubicBezTo>
                  <a:cubicBezTo>
                    <a:pt x="79" y="151"/>
                    <a:pt x="78" y="152"/>
                    <a:pt x="78" y="152"/>
                  </a:cubicBezTo>
                  <a:cubicBezTo>
                    <a:pt x="77" y="152"/>
                    <a:pt x="76" y="152"/>
                    <a:pt x="76" y="152"/>
                  </a:cubicBezTo>
                  <a:cubicBezTo>
                    <a:pt x="75" y="153"/>
                    <a:pt x="75" y="153"/>
                    <a:pt x="75" y="154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73" y="154"/>
                    <a:pt x="73" y="154"/>
                    <a:pt x="72" y="154"/>
                  </a:cubicBezTo>
                  <a:cubicBezTo>
                    <a:pt x="72" y="155"/>
                    <a:pt x="70" y="155"/>
                    <a:pt x="70" y="155"/>
                  </a:cubicBezTo>
                  <a:cubicBezTo>
                    <a:pt x="69" y="156"/>
                    <a:pt x="70" y="156"/>
                    <a:pt x="69" y="156"/>
                  </a:cubicBezTo>
                  <a:cubicBezTo>
                    <a:pt x="67" y="158"/>
                    <a:pt x="68" y="157"/>
                    <a:pt x="66" y="158"/>
                  </a:cubicBezTo>
                  <a:cubicBezTo>
                    <a:pt x="65" y="158"/>
                    <a:pt x="56" y="158"/>
                    <a:pt x="56" y="157"/>
                  </a:cubicBezTo>
                  <a:cubicBezTo>
                    <a:pt x="55" y="157"/>
                    <a:pt x="55" y="157"/>
                    <a:pt x="53" y="157"/>
                  </a:cubicBezTo>
                  <a:cubicBezTo>
                    <a:pt x="52" y="157"/>
                    <a:pt x="52" y="156"/>
                    <a:pt x="51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49" y="157"/>
                    <a:pt x="49" y="157"/>
                    <a:pt x="49" y="157"/>
                  </a:cubicBezTo>
                  <a:cubicBezTo>
                    <a:pt x="47" y="158"/>
                    <a:pt x="46" y="158"/>
                    <a:pt x="46" y="158"/>
                  </a:cubicBezTo>
                  <a:cubicBezTo>
                    <a:pt x="46" y="158"/>
                    <a:pt x="45" y="157"/>
                    <a:pt x="45" y="157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5" y="156"/>
                    <a:pt x="45" y="156"/>
                    <a:pt x="44" y="156"/>
                  </a:cubicBezTo>
                  <a:cubicBezTo>
                    <a:pt x="43" y="154"/>
                    <a:pt x="43" y="155"/>
                    <a:pt x="44" y="153"/>
                  </a:cubicBezTo>
                  <a:cubicBezTo>
                    <a:pt x="45" y="152"/>
                    <a:pt x="46" y="151"/>
                    <a:pt x="46" y="151"/>
                  </a:cubicBezTo>
                  <a:cubicBezTo>
                    <a:pt x="46" y="151"/>
                    <a:pt x="46" y="150"/>
                    <a:pt x="46" y="150"/>
                  </a:cubicBezTo>
                  <a:cubicBezTo>
                    <a:pt x="45" y="150"/>
                    <a:pt x="45" y="148"/>
                    <a:pt x="44" y="148"/>
                  </a:cubicBezTo>
                  <a:cubicBezTo>
                    <a:pt x="43" y="148"/>
                    <a:pt x="42" y="148"/>
                    <a:pt x="42" y="148"/>
                  </a:cubicBezTo>
                  <a:cubicBezTo>
                    <a:pt x="41" y="148"/>
                    <a:pt x="42" y="148"/>
                    <a:pt x="42" y="148"/>
                  </a:cubicBezTo>
                  <a:cubicBezTo>
                    <a:pt x="42" y="148"/>
                    <a:pt x="43" y="147"/>
                    <a:pt x="41" y="148"/>
                  </a:cubicBezTo>
                  <a:cubicBezTo>
                    <a:pt x="38" y="149"/>
                    <a:pt x="35" y="150"/>
                    <a:pt x="34" y="150"/>
                  </a:cubicBezTo>
                  <a:cubicBezTo>
                    <a:pt x="34" y="150"/>
                    <a:pt x="32" y="149"/>
                    <a:pt x="31" y="150"/>
                  </a:cubicBezTo>
                  <a:cubicBezTo>
                    <a:pt x="30" y="151"/>
                    <a:pt x="30" y="151"/>
                    <a:pt x="29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7" y="151"/>
                    <a:pt x="27" y="151"/>
                    <a:pt x="26" y="152"/>
                  </a:cubicBezTo>
                  <a:cubicBezTo>
                    <a:pt x="25" y="152"/>
                    <a:pt x="25" y="151"/>
                    <a:pt x="25" y="153"/>
                  </a:cubicBezTo>
                  <a:cubicBezTo>
                    <a:pt x="24" y="154"/>
                    <a:pt x="24" y="154"/>
                    <a:pt x="24" y="155"/>
                  </a:cubicBezTo>
                  <a:cubicBezTo>
                    <a:pt x="24" y="156"/>
                    <a:pt x="26" y="157"/>
                    <a:pt x="25" y="157"/>
                  </a:cubicBezTo>
                  <a:cubicBezTo>
                    <a:pt x="25" y="157"/>
                    <a:pt x="24" y="157"/>
                    <a:pt x="24" y="157"/>
                  </a:cubicBezTo>
                  <a:cubicBezTo>
                    <a:pt x="23" y="157"/>
                    <a:pt x="22" y="157"/>
                    <a:pt x="22" y="157"/>
                  </a:cubicBezTo>
                  <a:cubicBezTo>
                    <a:pt x="21" y="157"/>
                    <a:pt x="21" y="157"/>
                    <a:pt x="20" y="157"/>
                  </a:cubicBezTo>
                  <a:cubicBezTo>
                    <a:pt x="20" y="157"/>
                    <a:pt x="19" y="157"/>
                    <a:pt x="18" y="157"/>
                  </a:cubicBezTo>
                  <a:cubicBezTo>
                    <a:pt x="18" y="157"/>
                    <a:pt x="18" y="157"/>
                    <a:pt x="17" y="157"/>
                  </a:cubicBezTo>
                  <a:cubicBezTo>
                    <a:pt x="17" y="157"/>
                    <a:pt x="17" y="157"/>
                    <a:pt x="16" y="157"/>
                  </a:cubicBezTo>
                  <a:cubicBezTo>
                    <a:pt x="15" y="158"/>
                    <a:pt x="15" y="157"/>
                    <a:pt x="14" y="159"/>
                  </a:cubicBezTo>
                  <a:cubicBezTo>
                    <a:pt x="12" y="160"/>
                    <a:pt x="12" y="160"/>
                    <a:pt x="11" y="161"/>
                  </a:cubicBezTo>
                  <a:cubicBezTo>
                    <a:pt x="11" y="161"/>
                    <a:pt x="11" y="161"/>
                    <a:pt x="10" y="161"/>
                  </a:cubicBezTo>
                  <a:cubicBezTo>
                    <a:pt x="9" y="161"/>
                    <a:pt x="9" y="161"/>
                    <a:pt x="8" y="161"/>
                  </a:cubicBezTo>
                  <a:cubicBezTo>
                    <a:pt x="7" y="161"/>
                    <a:pt x="4" y="162"/>
                    <a:pt x="4" y="162"/>
                  </a:cubicBezTo>
                  <a:cubicBezTo>
                    <a:pt x="2" y="163"/>
                    <a:pt x="0" y="164"/>
                    <a:pt x="0" y="164"/>
                  </a:cubicBezTo>
                  <a:cubicBezTo>
                    <a:pt x="0" y="167"/>
                    <a:pt x="1" y="169"/>
                    <a:pt x="1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4" y="170"/>
                    <a:pt x="6" y="169"/>
                    <a:pt x="6" y="170"/>
                  </a:cubicBezTo>
                  <a:cubicBezTo>
                    <a:pt x="6" y="171"/>
                    <a:pt x="8" y="171"/>
                    <a:pt x="9" y="171"/>
                  </a:cubicBezTo>
                  <a:cubicBezTo>
                    <a:pt x="9" y="171"/>
                    <a:pt x="10" y="171"/>
                    <a:pt x="11" y="171"/>
                  </a:cubicBezTo>
                  <a:cubicBezTo>
                    <a:pt x="12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4" y="170"/>
                    <a:pt x="15" y="170"/>
                    <a:pt x="15" y="171"/>
                  </a:cubicBezTo>
                  <a:cubicBezTo>
                    <a:pt x="16" y="171"/>
                    <a:pt x="17" y="171"/>
                    <a:pt x="18" y="171"/>
                  </a:cubicBezTo>
                  <a:cubicBezTo>
                    <a:pt x="19" y="172"/>
                    <a:pt x="20" y="172"/>
                    <a:pt x="19" y="173"/>
                  </a:cubicBezTo>
                  <a:cubicBezTo>
                    <a:pt x="18" y="174"/>
                    <a:pt x="14" y="174"/>
                    <a:pt x="14" y="174"/>
                  </a:cubicBezTo>
                  <a:cubicBezTo>
                    <a:pt x="14" y="174"/>
                    <a:pt x="13" y="174"/>
                    <a:pt x="13" y="174"/>
                  </a:cubicBezTo>
                  <a:cubicBezTo>
                    <a:pt x="12" y="173"/>
                    <a:pt x="12" y="173"/>
                    <a:pt x="11" y="174"/>
                  </a:cubicBezTo>
                  <a:cubicBezTo>
                    <a:pt x="11" y="175"/>
                    <a:pt x="12" y="176"/>
                    <a:pt x="12" y="176"/>
                  </a:cubicBezTo>
                  <a:cubicBezTo>
                    <a:pt x="13" y="176"/>
                    <a:pt x="14" y="177"/>
                    <a:pt x="14" y="179"/>
                  </a:cubicBezTo>
                  <a:cubicBezTo>
                    <a:pt x="15" y="180"/>
                    <a:pt x="16" y="180"/>
                    <a:pt x="16" y="181"/>
                  </a:cubicBezTo>
                  <a:cubicBezTo>
                    <a:pt x="16" y="182"/>
                    <a:pt x="16" y="183"/>
                    <a:pt x="16" y="183"/>
                  </a:cubicBezTo>
                  <a:cubicBezTo>
                    <a:pt x="17" y="184"/>
                    <a:pt x="19" y="184"/>
                    <a:pt x="19" y="184"/>
                  </a:cubicBezTo>
                  <a:cubicBezTo>
                    <a:pt x="19" y="184"/>
                    <a:pt x="21" y="184"/>
                    <a:pt x="21" y="185"/>
                  </a:cubicBezTo>
                  <a:cubicBezTo>
                    <a:pt x="22" y="185"/>
                    <a:pt x="23" y="186"/>
                    <a:pt x="24" y="186"/>
                  </a:cubicBezTo>
                  <a:cubicBezTo>
                    <a:pt x="24" y="186"/>
                    <a:pt x="27" y="186"/>
                    <a:pt x="27" y="186"/>
                  </a:cubicBezTo>
                  <a:cubicBezTo>
                    <a:pt x="27" y="186"/>
                    <a:pt x="29" y="186"/>
                    <a:pt x="29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9" y="186"/>
                    <a:pt x="29" y="186"/>
                    <a:pt x="30" y="186"/>
                  </a:cubicBezTo>
                  <a:cubicBezTo>
                    <a:pt x="32" y="186"/>
                    <a:pt x="35" y="186"/>
                    <a:pt x="35" y="186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0" y="185"/>
                    <a:pt x="40" y="185"/>
                    <a:pt x="41" y="184"/>
                  </a:cubicBezTo>
                  <a:cubicBezTo>
                    <a:pt x="42" y="184"/>
                    <a:pt x="43" y="183"/>
                    <a:pt x="43" y="184"/>
                  </a:cubicBezTo>
                  <a:cubicBezTo>
                    <a:pt x="44" y="184"/>
                    <a:pt x="45" y="185"/>
                    <a:pt x="46" y="185"/>
                  </a:cubicBezTo>
                  <a:cubicBezTo>
                    <a:pt x="48" y="185"/>
                    <a:pt x="49" y="185"/>
                    <a:pt x="49" y="185"/>
                  </a:cubicBezTo>
                  <a:cubicBezTo>
                    <a:pt x="50" y="184"/>
                    <a:pt x="51" y="184"/>
                    <a:pt x="51" y="185"/>
                  </a:cubicBezTo>
                  <a:cubicBezTo>
                    <a:pt x="52" y="186"/>
                    <a:pt x="53" y="186"/>
                    <a:pt x="53" y="187"/>
                  </a:cubicBezTo>
                  <a:cubicBezTo>
                    <a:pt x="53" y="188"/>
                    <a:pt x="54" y="187"/>
                    <a:pt x="55" y="187"/>
                  </a:cubicBezTo>
                  <a:cubicBezTo>
                    <a:pt x="56" y="186"/>
                    <a:pt x="56" y="186"/>
                    <a:pt x="57" y="187"/>
                  </a:cubicBezTo>
                  <a:cubicBezTo>
                    <a:pt x="58" y="187"/>
                    <a:pt x="58" y="188"/>
                    <a:pt x="59" y="187"/>
                  </a:cubicBezTo>
                  <a:cubicBezTo>
                    <a:pt x="60" y="186"/>
                    <a:pt x="61" y="185"/>
                    <a:pt x="62" y="185"/>
                  </a:cubicBezTo>
                  <a:cubicBezTo>
                    <a:pt x="62" y="184"/>
                    <a:pt x="62" y="184"/>
                    <a:pt x="63" y="183"/>
                  </a:cubicBezTo>
                  <a:cubicBezTo>
                    <a:pt x="64" y="183"/>
                    <a:pt x="66" y="182"/>
                    <a:pt x="66" y="182"/>
                  </a:cubicBezTo>
                  <a:cubicBezTo>
                    <a:pt x="66" y="182"/>
                    <a:pt x="67" y="182"/>
                    <a:pt x="68" y="181"/>
                  </a:cubicBezTo>
                  <a:cubicBezTo>
                    <a:pt x="68" y="181"/>
                    <a:pt x="68" y="181"/>
                    <a:pt x="69" y="181"/>
                  </a:cubicBezTo>
                  <a:cubicBezTo>
                    <a:pt x="71" y="181"/>
                    <a:pt x="72" y="180"/>
                    <a:pt x="72" y="180"/>
                  </a:cubicBezTo>
                  <a:cubicBezTo>
                    <a:pt x="73" y="180"/>
                    <a:pt x="74" y="179"/>
                    <a:pt x="75" y="179"/>
                  </a:cubicBezTo>
                  <a:cubicBezTo>
                    <a:pt x="76" y="179"/>
                    <a:pt x="77" y="180"/>
                    <a:pt x="77" y="180"/>
                  </a:cubicBezTo>
                  <a:cubicBezTo>
                    <a:pt x="78" y="181"/>
                    <a:pt x="78" y="181"/>
                    <a:pt x="78" y="182"/>
                  </a:cubicBezTo>
                  <a:cubicBezTo>
                    <a:pt x="78" y="183"/>
                    <a:pt x="78" y="183"/>
                    <a:pt x="77" y="183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5" y="185"/>
                    <a:pt x="75" y="185"/>
                    <a:pt x="75" y="185"/>
                  </a:cubicBezTo>
                  <a:cubicBezTo>
                    <a:pt x="74" y="186"/>
                    <a:pt x="74" y="187"/>
                    <a:pt x="74" y="188"/>
                  </a:cubicBezTo>
                  <a:cubicBezTo>
                    <a:pt x="74" y="188"/>
                    <a:pt x="77" y="191"/>
                    <a:pt x="77" y="191"/>
                  </a:cubicBezTo>
                  <a:cubicBezTo>
                    <a:pt x="77" y="191"/>
                    <a:pt x="79" y="194"/>
                    <a:pt x="78" y="194"/>
                  </a:cubicBezTo>
                  <a:cubicBezTo>
                    <a:pt x="78" y="195"/>
                    <a:pt x="79" y="196"/>
                    <a:pt x="79" y="197"/>
                  </a:cubicBezTo>
                  <a:cubicBezTo>
                    <a:pt x="78" y="197"/>
                    <a:pt x="79" y="198"/>
                    <a:pt x="78" y="198"/>
                  </a:cubicBezTo>
                  <a:cubicBezTo>
                    <a:pt x="77" y="199"/>
                    <a:pt x="78" y="199"/>
                    <a:pt x="77" y="200"/>
                  </a:cubicBezTo>
                  <a:cubicBezTo>
                    <a:pt x="76" y="200"/>
                    <a:pt x="78" y="200"/>
                    <a:pt x="76" y="201"/>
                  </a:cubicBezTo>
                  <a:cubicBezTo>
                    <a:pt x="74" y="203"/>
                    <a:pt x="73" y="203"/>
                    <a:pt x="73" y="204"/>
                  </a:cubicBezTo>
                  <a:cubicBezTo>
                    <a:pt x="72" y="204"/>
                    <a:pt x="68" y="205"/>
                    <a:pt x="68" y="204"/>
                  </a:cubicBezTo>
                  <a:cubicBezTo>
                    <a:pt x="67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4" y="203"/>
                  </a:cubicBezTo>
                  <a:cubicBezTo>
                    <a:pt x="63" y="204"/>
                    <a:pt x="63" y="203"/>
                    <a:pt x="62" y="204"/>
                  </a:cubicBezTo>
                  <a:cubicBezTo>
                    <a:pt x="61" y="205"/>
                    <a:pt x="60" y="205"/>
                    <a:pt x="59" y="206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8"/>
                    <a:pt x="57" y="209"/>
                    <a:pt x="57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4" y="210"/>
                    <a:pt x="53" y="210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0"/>
                    <a:pt x="52" y="210"/>
                    <a:pt x="51" y="210"/>
                  </a:cubicBezTo>
                  <a:cubicBezTo>
                    <a:pt x="50" y="210"/>
                    <a:pt x="49" y="211"/>
                    <a:pt x="49" y="210"/>
                  </a:cubicBezTo>
                  <a:cubicBezTo>
                    <a:pt x="47" y="210"/>
                    <a:pt x="47" y="210"/>
                    <a:pt x="47" y="209"/>
                  </a:cubicBezTo>
                  <a:cubicBezTo>
                    <a:pt x="47" y="208"/>
                    <a:pt x="48" y="208"/>
                    <a:pt x="47" y="208"/>
                  </a:cubicBezTo>
                  <a:cubicBezTo>
                    <a:pt x="45" y="208"/>
                    <a:pt x="44" y="208"/>
                    <a:pt x="43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1" y="208"/>
                    <a:pt x="39" y="209"/>
                    <a:pt x="39" y="209"/>
                  </a:cubicBezTo>
                  <a:cubicBezTo>
                    <a:pt x="38" y="209"/>
                    <a:pt x="39" y="209"/>
                    <a:pt x="38" y="210"/>
                  </a:cubicBezTo>
                  <a:cubicBezTo>
                    <a:pt x="37" y="211"/>
                    <a:pt x="36" y="212"/>
                    <a:pt x="36" y="212"/>
                  </a:cubicBezTo>
                  <a:cubicBezTo>
                    <a:pt x="34" y="213"/>
                    <a:pt x="35" y="213"/>
                    <a:pt x="34" y="214"/>
                  </a:cubicBezTo>
                  <a:cubicBezTo>
                    <a:pt x="34" y="216"/>
                    <a:pt x="34" y="216"/>
                    <a:pt x="35" y="217"/>
                  </a:cubicBezTo>
                  <a:cubicBezTo>
                    <a:pt x="35" y="217"/>
                    <a:pt x="36" y="218"/>
                    <a:pt x="36" y="218"/>
                  </a:cubicBezTo>
                  <a:cubicBezTo>
                    <a:pt x="36" y="218"/>
                    <a:pt x="36" y="219"/>
                    <a:pt x="36" y="219"/>
                  </a:cubicBezTo>
                  <a:cubicBezTo>
                    <a:pt x="35" y="220"/>
                    <a:pt x="35" y="220"/>
                    <a:pt x="34" y="220"/>
                  </a:cubicBezTo>
                  <a:cubicBezTo>
                    <a:pt x="34" y="220"/>
                    <a:pt x="33" y="219"/>
                    <a:pt x="33" y="219"/>
                  </a:cubicBezTo>
                  <a:cubicBezTo>
                    <a:pt x="32" y="220"/>
                    <a:pt x="31" y="220"/>
                    <a:pt x="31" y="221"/>
                  </a:cubicBezTo>
                  <a:cubicBezTo>
                    <a:pt x="30" y="221"/>
                    <a:pt x="30" y="222"/>
                    <a:pt x="29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7" y="222"/>
                    <a:pt x="27" y="223"/>
                  </a:cubicBezTo>
                  <a:cubicBezTo>
                    <a:pt x="26" y="225"/>
                    <a:pt x="26" y="225"/>
                    <a:pt x="2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6" y="226"/>
                    <a:pt x="26" y="226"/>
                    <a:pt x="25" y="227"/>
                  </a:cubicBezTo>
                  <a:cubicBezTo>
                    <a:pt x="23" y="229"/>
                    <a:pt x="24" y="229"/>
                    <a:pt x="24" y="231"/>
                  </a:cubicBezTo>
                  <a:cubicBezTo>
                    <a:pt x="24" y="232"/>
                    <a:pt x="23" y="232"/>
                    <a:pt x="22" y="233"/>
                  </a:cubicBezTo>
                  <a:cubicBezTo>
                    <a:pt x="21" y="234"/>
                    <a:pt x="20" y="233"/>
                    <a:pt x="20" y="234"/>
                  </a:cubicBezTo>
                  <a:cubicBezTo>
                    <a:pt x="20" y="236"/>
                    <a:pt x="20" y="236"/>
                    <a:pt x="21" y="237"/>
                  </a:cubicBezTo>
                  <a:cubicBezTo>
                    <a:pt x="21" y="238"/>
                    <a:pt x="23" y="239"/>
                    <a:pt x="23" y="240"/>
                  </a:cubicBezTo>
                  <a:cubicBezTo>
                    <a:pt x="23" y="240"/>
                    <a:pt x="23" y="240"/>
                    <a:pt x="23" y="241"/>
                  </a:cubicBezTo>
                  <a:cubicBezTo>
                    <a:pt x="24" y="242"/>
                    <a:pt x="25" y="242"/>
                    <a:pt x="25" y="242"/>
                  </a:cubicBezTo>
                  <a:cubicBezTo>
                    <a:pt x="25" y="243"/>
                    <a:pt x="26" y="243"/>
                    <a:pt x="26" y="243"/>
                  </a:cubicBezTo>
                  <a:cubicBezTo>
                    <a:pt x="27" y="243"/>
                    <a:pt x="28" y="243"/>
                    <a:pt x="28" y="242"/>
                  </a:cubicBezTo>
                  <a:cubicBezTo>
                    <a:pt x="29" y="242"/>
                    <a:pt x="30" y="241"/>
                    <a:pt x="30" y="240"/>
                  </a:cubicBezTo>
                  <a:cubicBezTo>
                    <a:pt x="30" y="240"/>
                    <a:pt x="31" y="238"/>
                    <a:pt x="31" y="238"/>
                  </a:cubicBezTo>
                  <a:cubicBezTo>
                    <a:pt x="31" y="238"/>
                    <a:pt x="32" y="237"/>
                    <a:pt x="33" y="237"/>
                  </a:cubicBezTo>
                  <a:cubicBezTo>
                    <a:pt x="33" y="236"/>
                    <a:pt x="35" y="236"/>
                    <a:pt x="35" y="236"/>
                  </a:cubicBezTo>
                  <a:cubicBezTo>
                    <a:pt x="33" y="238"/>
                    <a:pt x="33" y="238"/>
                    <a:pt x="33" y="238"/>
                  </a:cubicBezTo>
                  <a:cubicBezTo>
                    <a:pt x="32" y="239"/>
                    <a:pt x="31" y="239"/>
                    <a:pt x="31" y="240"/>
                  </a:cubicBezTo>
                  <a:cubicBezTo>
                    <a:pt x="30" y="241"/>
                    <a:pt x="31" y="241"/>
                    <a:pt x="30" y="242"/>
                  </a:cubicBezTo>
                  <a:cubicBezTo>
                    <a:pt x="30" y="243"/>
                    <a:pt x="30" y="243"/>
                    <a:pt x="30" y="244"/>
                  </a:cubicBezTo>
                  <a:cubicBezTo>
                    <a:pt x="30" y="244"/>
                    <a:pt x="31" y="243"/>
                    <a:pt x="32" y="244"/>
                  </a:cubicBezTo>
                  <a:cubicBezTo>
                    <a:pt x="33" y="245"/>
                    <a:pt x="34" y="245"/>
                    <a:pt x="34" y="245"/>
                  </a:cubicBezTo>
                  <a:cubicBezTo>
                    <a:pt x="34" y="246"/>
                    <a:pt x="34" y="247"/>
                    <a:pt x="34" y="247"/>
                  </a:cubicBezTo>
                  <a:cubicBezTo>
                    <a:pt x="35" y="247"/>
                    <a:pt x="35" y="247"/>
                    <a:pt x="36" y="247"/>
                  </a:cubicBezTo>
                  <a:cubicBezTo>
                    <a:pt x="36" y="247"/>
                    <a:pt x="37" y="247"/>
                    <a:pt x="37" y="247"/>
                  </a:cubicBezTo>
                  <a:cubicBezTo>
                    <a:pt x="37" y="247"/>
                    <a:pt x="37" y="247"/>
                    <a:pt x="37" y="247"/>
                  </a:cubicBezTo>
                  <a:cubicBezTo>
                    <a:pt x="38" y="247"/>
                    <a:pt x="39" y="247"/>
                    <a:pt x="39" y="247"/>
                  </a:cubicBezTo>
                  <a:cubicBezTo>
                    <a:pt x="38" y="248"/>
                    <a:pt x="38" y="249"/>
                    <a:pt x="39" y="248"/>
                  </a:cubicBezTo>
                  <a:cubicBezTo>
                    <a:pt x="40" y="248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2" y="247"/>
                    <a:pt x="44" y="247"/>
                  </a:cubicBezTo>
                  <a:cubicBezTo>
                    <a:pt x="46" y="247"/>
                    <a:pt x="45" y="247"/>
                    <a:pt x="46" y="247"/>
                  </a:cubicBezTo>
                  <a:cubicBezTo>
                    <a:pt x="46" y="247"/>
                    <a:pt x="47" y="247"/>
                    <a:pt x="47" y="246"/>
                  </a:cubicBezTo>
                  <a:cubicBezTo>
                    <a:pt x="47" y="246"/>
                    <a:pt x="47" y="246"/>
                    <a:pt x="48" y="247"/>
                  </a:cubicBezTo>
                  <a:cubicBezTo>
                    <a:pt x="48" y="250"/>
                    <a:pt x="49" y="250"/>
                    <a:pt x="48" y="250"/>
                  </a:cubicBezTo>
                  <a:cubicBezTo>
                    <a:pt x="48" y="251"/>
                    <a:pt x="47" y="252"/>
                    <a:pt x="46" y="252"/>
                  </a:cubicBezTo>
                  <a:cubicBezTo>
                    <a:pt x="45" y="251"/>
                    <a:pt x="45" y="251"/>
                    <a:pt x="45" y="251"/>
                  </a:cubicBezTo>
                  <a:cubicBezTo>
                    <a:pt x="45" y="251"/>
                    <a:pt x="43" y="249"/>
                    <a:pt x="42" y="249"/>
                  </a:cubicBezTo>
                  <a:cubicBezTo>
                    <a:pt x="42" y="250"/>
                    <a:pt x="42" y="251"/>
                    <a:pt x="41" y="251"/>
                  </a:cubicBezTo>
                  <a:cubicBezTo>
                    <a:pt x="39" y="252"/>
                    <a:pt x="39" y="251"/>
                    <a:pt x="39" y="251"/>
                  </a:cubicBezTo>
                  <a:cubicBezTo>
                    <a:pt x="38" y="250"/>
                    <a:pt x="38" y="250"/>
                    <a:pt x="38" y="249"/>
                  </a:cubicBezTo>
                  <a:cubicBezTo>
                    <a:pt x="37" y="249"/>
                    <a:pt x="37" y="248"/>
                    <a:pt x="37" y="248"/>
                  </a:cubicBezTo>
                  <a:cubicBezTo>
                    <a:pt x="36" y="248"/>
                    <a:pt x="35" y="248"/>
                    <a:pt x="35" y="248"/>
                  </a:cubicBezTo>
                  <a:cubicBezTo>
                    <a:pt x="34" y="248"/>
                    <a:pt x="34" y="248"/>
                    <a:pt x="34" y="248"/>
                  </a:cubicBezTo>
                  <a:cubicBezTo>
                    <a:pt x="34" y="248"/>
                    <a:pt x="34" y="248"/>
                    <a:pt x="33" y="248"/>
                  </a:cubicBezTo>
                  <a:cubicBezTo>
                    <a:pt x="32" y="249"/>
                    <a:pt x="32" y="248"/>
                    <a:pt x="31" y="250"/>
                  </a:cubicBezTo>
                  <a:cubicBezTo>
                    <a:pt x="30" y="251"/>
                    <a:pt x="30" y="251"/>
                    <a:pt x="29" y="252"/>
                  </a:cubicBezTo>
                  <a:cubicBezTo>
                    <a:pt x="29" y="252"/>
                    <a:pt x="27" y="253"/>
                    <a:pt x="28" y="253"/>
                  </a:cubicBezTo>
                  <a:cubicBezTo>
                    <a:pt x="29" y="253"/>
                    <a:pt x="31" y="253"/>
                    <a:pt x="32" y="254"/>
                  </a:cubicBezTo>
                  <a:cubicBezTo>
                    <a:pt x="33" y="255"/>
                    <a:pt x="33" y="255"/>
                    <a:pt x="33" y="256"/>
                  </a:cubicBezTo>
                  <a:cubicBezTo>
                    <a:pt x="34" y="256"/>
                    <a:pt x="34" y="256"/>
                    <a:pt x="34" y="256"/>
                  </a:cubicBezTo>
                  <a:cubicBezTo>
                    <a:pt x="34" y="255"/>
                    <a:pt x="34" y="255"/>
                    <a:pt x="36" y="257"/>
                  </a:cubicBezTo>
                  <a:cubicBezTo>
                    <a:pt x="38" y="260"/>
                    <a:pt x="40" y="260"/>
                    <a:pt x="40" y="261"/>
                  </a:cubicBezTo>
                  <a:cubicBezTo>
                    <a:pt x="40" y="262"/>
                    <a:pt x="40" y="263"/>
                    <a:pt x="41" y="263"/>
                  </a:cubicBezTo>
                  <a:cubicBezTo>
                    <a:pt x="41" y="264"/>
                    <a:pt x="41" y="264"/>
                    <a:pt x="42" y="264"/>
                  </a:cubicBezTo>
                  <a:cubicBezTo>
                    <a:pt x="42" y="265"/>
                    <a:pt x="43" y="264"/>
                    <a:pt x="44" y="265"/>
                  </a:cubicBezTo>
                  <a:cubicBezTo>
                    <a:pt x="44" y="265"/>
                    <a:pt x="44" y="265"/>
                    <a:pt x="46" y="265"/>
                  </a:cubicBezTo>
                  <a:cubicBezTo>
                    <a:pt x="48" y="265"/>
                    <a:pt x="51" y="264"/>
                    <a:pt x="51" y="264"/>
                  </a:cubicBezTo>
                  <a:cubicBezTo>
                    <a:pt x="51" y="264"/>
                    <a:pt x="52" y="266"/>
                    <a:pt x="52" y="265"/>
                  </a:cubicBezTo>
                  <a:cubicBezTo>
                    <a:pt x="53" y="264"/>
                    <a:pt x="55" y="264"/>
                    <a:pt x="55" y="263"/>
                  </a:cubicBezTo>
                  <a:cubicBezTo>
                    <a:pt x="55" y="263"/>
                    <a:pt x="58" y="262"/>
                    <a:pt x="58" y="262"/>
                  </a:cubicBezTo>
                  <a:cubicBezTo>
                    <a:pt x="58" y="262"/>
                    <a:pt x="58" y="261"/>
                    <a:pt x="59" y="261"/>
                  </a:cubicBezTo>
                  <a:cubicBezTo>
                    <a:pt x="59" y="261"/>
                    <a:pt x="60" y="259"/>
                    <a:pt x="60" y="259"/>
                  </a:cubicBezTo>
                  <a:cubicBezTo>
                    <a:pt x="60" y="259"/>
                    <a:pt x="60" y="258"/>
                    <a:pt x="60" y="256"/>
                  </a:cubicBezTo>
                  <a:cubicBezTo>
                    <a:pt x="60" y="255"/>
                    <a:pt x="58" y="257"/>
                    <a:pt x="61" y="254"/>
                  </a:cubicBezTo>
                  <a:cubicBezTo>
                    <a:pt x="64" y="251"/>
                    <a:pt x="65" y="250"/>
                    <a:pt x="65" y="251"/>
                  </a:cubicBezTo>
                  <a:cubicBezTo>
                    <a:pt x="65" y="252"/>
                    <a:pt x="65" y="253"/>
                    <a:pt x="64" y="253"/>
                  </a:cubicBezTo>
                  <a:cubicBezTo>
                    <a:pt x="64" y="254"/>
                    <a:pt x="63" y="255"/>
                    <a:pt x="62" y="255"/>
                  </a:cubicBezTo>
                  <a:cubicBezTo>
                    <a:pt x="62" y="256"/>
                    <a:pt x="62" y="256"/>
                    <a:pt x="62" y="257"/>
                  </a:cubicBezTo>
                  <a:cubicBezTo>
                    <a:pt x="63" y="258"/>
                    <a:pt x="63" y="259"/>
                    <a:pt x="64" y="260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6" y="264"/>
                    <a:pt x="65" y="265"/>
                  </a:cubicBezTo>
                  <a:cubicBezTo>
                    <a:pt x="65" y="266"/>
                    <a:pt x="65" y="266"/>
                    <a:pt x="65" y="266"/>
                  </a:cubicBezTo>
                  <a:cubicBezTo>
                    <a:pt x="66" y="267"/>
                    <a:pt x="68" y="267"/>
                    <a:pt x="68" y="268"/>
                  </a:cubicBezTo>
                  <a:cubicBezTo>
                    <a:pt x="68" y="269"/>
                    <a:pt x="68" y="270"/>
                    <a:pt x="68" y="270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7" y="270"/>
                    <a:pt x="67" y="270"/>
                    <a:pt x="66" y="271"/>
                  </a:cubicBezTo>
                  <a:cubicBezTo>
                    <a:pt x="65" y="272"/>
                    <a:pt x="64" y="273"/>
                    <a:pt x="65" y="274"/>
                  </a:cubicBezTo>
                  <a:cubicBezTo>
                    <a:pt x="65" y="274"/>
                    <a:pt x="65" y="275"/>
                    <a:pt x="66" y="275"/>
                  </a:cubicBezTo>
                  <a:cubicBezTo>
                    <a:pt x="66" y="276"/>
                    <a:pt x="67" y="276"/>
                    <a:pt x="68" y="277"/>
                  </a:cubicBezTo>
                  <a:cubicBezTo>
                    <a:pt x="68" y="277"/>
                    <a:pt x="68" y="278"/>
                    <a:pt x="68" y="278"/>
                  </a:cubicBezTo>
                  <a:cubicBezTo>
                    <a:pt x="67" y="279"/>
                    <a:pt x="67" y="279"/>
                    <a:pt x="68" y="280"/>
                  </a:cubicBezTo>
                  <a:cubicBezTo>
                    <a:pt x="68" y="281"/>
                    <a:pt x="67" y="283"/>
                    <a:pt x="67" y="283"/>
                  </a:cubicBezTo>
                  <a:cubicBezTo>
                    <a:pt x="67" y="283"/>
                    <a:pt x="64" y="283"/>
                    <a:pt x="67" y="283"/>
                  </a:cubicBezTo>
                  <a:cubicBezTo>
                    <a:pt x="69" y="283"/>
                    <a:pt x="70" y="283"/>
                    <a:pt x="71" y="283"/>
                  </a:cubicBezTo>
                  <a:cubicBezTo>
                    <a:pt x="71" y="282"/>
                    <a:pt x="70" y="283"/>
                    <a:pt x="73" y="282"/>
                  </a:cubicBezTo>
                  <a:cubicBezTo>
                    <a:pt x="77" y="280"/>
                    <a:pt x="80" y="279"/>
                    <a:pt x="80" y="279"/>
                  </a:cubicBezTo>
                  <a:cubicBezTo>
                    <a:pt x="80" y="279"/>
                    <a:pt x="84" y="276"/>
                    <a:pt x="84" y="277"/>
                  </a:cubicBezTo>
                  <a:cubicBezTo>
                    <a:pt x="84" y="278"/>
                    <a:pt x="84" y="278"/>
                    <a:pt x="84" y="278"/>
                  </a:cubicBezTo>
                  <a:cubicBezTo>
                    <a:pt x="84" y="278"/>
                    <a:pt x="84" y="278"/>
                    <a:pt x="85" y="278"/>
                  </a:cubicBezTo>
                  <a:cubicBezTo>
                    <a:pt x="85" y="280"/>
                    <a:pt x="86" y="279"/>
                    <a:pt x="87" y="279"/>
                  </a:cubicBezTo>
                  <a:cubicBezTo>
                    <a:pt x="88" y="279"/>
                    <a:pt x="88" y="279"/>
                    <a:pt x="88" y="280"/>
                  </a:cubicBezTo>
                  <a:cubicBezTo>
                    <a:pt x="88" y="281"/>
                    <a:pt x="90" y="280"/>
                    <a:pt x="90" y="280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79"/>
                    <a:pt x="92" y="280"/>
                    <a:pt x="92" y="281"/>
                  </a:cubicBezTo>
                  <a:cubicBezTo>
                    <a:pt x="94" y="283"/>
                    <a:pt x="95" y="283"/>
                    <a:pt x="95" y="283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98" y="287"/>
                    <a:pt x="99" y="287"/>
                    <a:pt x="99" y="287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1" y="281"/>
                    <a:pt x="101" y="281"/>
                    <a:pt x="101" y="281"/>
                  </a:cubicBezTo>
                  <a:cubicBezTo>
                    <a:pt x="103" y="279"/>
                    <a:pt x="103" y="279"/>
                    <a:pt x="103" y="279"/>
                  </a:cubicBezTo>
                  <a:cubicBezTo>
                    <a:pt x="103" y="279"/>
                    <a:pt x="103" y="279"/>
                    <a:pt x="104" y="278"/>
                  </a:cubicBezTo>
                  <a:cubicBezTo>
                    <a:pt x="104" y="278"/>
                    <a:pt x="103" y="276"/>
                    <a:pt x="103" y="276"/>
                  </a:cubicBezTo>
                  <a:cubicBezTo>
                    <a:pt x="104" y="275"/>
                    <a:pt x="105" y="274"/>
                    <a:pt x="105" y="274"/>
                  </a:cubicBezTo>
                  <a:cubicBezTo>
                    <a:pt x="105" y="274"/>
                    <a:pt x="106" y="276"/>
                    <a:pt x="106" y="276"/>
                  </a:cubicBezTo>
                  <a:cubicBezTo>
                    <a:pt x="107" y="276"/>
                    <a:pt x="108" y="278"/>
                    <a:pt x="108" y="278"/>
                  </a:cubicBezTo>
                  <a:cubicBezTo>
                    <a:pt x="108" y="279"/>
                    <a:pt x="106" y="278"/>
                    <a:pt x="105" y="279"/>
                  </a:cubicBezTo>
                  <a:cubicBezTo>
                    <a:pt x="105" y="280"/>
                    <a:pt x="105" y="280"/>
                    <a:pt x="104" y="281"/>
                  </a:cubicBezTo>
                  <a:cubicBezTo>
                    <a:pt x="104" y="282"/>
                    <a:pt x="103" y="282"/>
                    <a:pt x="104" y="283"/>
                  </a:cubicBezTo>
                  <a:cubicBezTo>
                    <a:pt x="106" y="283"/>
                    <a:pt x="107" y="283"/>
                    <a:pt x="107" y="283"/>
                  </a:cubicBezTo>
                  <a:cubicBezTo>
                    <a:pt x="107" y="284"/>
                    <a:pt x="108" y="284"/>
                    <a:pt x="108" y="284"/>
                  </a:cubicBezTo>
                  <a:cubicBezTo>
                    <a:pt x="113" y="282"/>
                    <a:pt x="113" y="282"/>
                    <a:pt x="113" y="282"/>
                  </a:cubicBezTo>
                  <a:cubicBezTo>
                    <a:pt x="114" y="281"/>
                    <a:pt x="114" y="281"/>
                    <a:pt x="114" y="281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17" y="280"/>
                    <a:pt x="120" y="279"/>
                    <a:pt x="121" y="278"/>
                  </a:cubicBezTo>
                  <a:cubicBezTo>
                    <a:pt x="121" y="277"/>
                    <a:pt x="121" y="277"/>
                    <a:pt x="122" y="276"/>
                  </a:cubicBezTo>
                  <a:cubicBezTo>
                    <a:pt x="123" y="275"/>
                    <a:pt x="124" y="274"/>
                    <a:pt x="124" y="275"/>
                  </a:cubicBezTo>
                  <a:cubicBezTo>
                    <a:pt x="124" y="275"/>
                    <a:pt x="124" y="278"/>
                    <a:pt x="123" y="279"/>
                  </a:cubicBezTo>
                  <a:cubicBezTo>
                    <a:pt x="123" y="279"/>
                    <a:pt x="122" y="280"/>
                    <a:pt x="121" y="281"/>
                  </a:cubicBezTo>
                  <a:cubicBezTo>
                    <a:pt x="121" y="281"/>
                    <a:pt x="122" y="282"/>
                    <a:pt x="121" y="282"/>
                  </a:cubicBezTo>
                  <a:cubicBezTo>
                    <a:pt x="120" y="283"/>
                    <a:pt x="117" y="284"/>
                    <a:pt x="116" y="285"/>
                  </a:cubicBezTo>
                  <a:cubicBezTo>
                    <a:pt x="115" y="286"/>
                    <a:pt x="114" y="285"/>
                    <a:pt x="115" y="287"/>
                  </a:cubicBezTo>
                  <a:cubicBezTo>
                    <a:pt x="115" y="288"/>
                    <a:pt x="116" y="289"/>
                    <a:pt x="116" y="289"/>
                  </a:cubicBezTo>
                  <a:cubicBezTo>
                    <a:pt x="117" y="290"/>
                    <a:pt x="116" y="291"/>
                    <a:pt x="116" y="292"/>
                  </a:cubicBezTo>
                  <a:cubicBezTo>
                    <a:pt x="115" y="292"/>
                    <a:pt x="114" y="292"/>
                    <a:pt x="114" y="293"/>
                  </a:cubicBezTo>
                  <a:cubicBezTo>
                    <a:pt x="114" y="293"/>
                    <a:pt x="114" y="295"/>
                    <a:pt x="114" y="296"/>
                  </a:cubicBezTo>
                  <a:cubicBezTo>
                    <a:pt x="114" y="299"/>
                    <a:pt x="113" y="299"/>
                    <a:pt x="113" y="300"/>
                  </a:cubicBezTo>
                  <a:cubicBezTo>
                    <a:pt x="114" y="301"/>
                    <a:pt x="115" y="301"/>
                    <a:pt x="113" y="302"/>
                  </a:cubicBezTo>
                  <a:cubicBezTo>
                    <a:pt x="112" y="302"/>
                    <a:pt x="111" y="302"/>
                    <a:pt x="111" y="302"/>
                  </a:cubicBezTo>
                  <a:cubicBezTo>
                    <a:pt x="110" y="302"/>
                    <a:pt x="110" y="302"/>
                    <a:pt x="109" y="302"/>
                  </a:cubicBezTo>
                  <a:cubicBezTo>
                    <a:pt x="109" y="302"/>
                    <a:pt x="108" y="303"/>
                    <a:pt x="108" y="304"/>
                  </a:cubicBezTo>
                  <a:cubicBezTo>
                    <a:pt x="107" y="304"/>
                    <a:pt x="107" y="304"/>
                    <a:pt x="106" y="304"/>
                  </a:cubicBezTo>
                  <a:cubicBezTo>
                    <a:pt x="105" y="305"/>
                    <a:pt x="104" y="305"/>
                    <a:pt x="104" y="306"/>
                  </a:cubicBezTo>
                  <a:cubicBezTo>
                    <a:pt x="103" y="307"/>
                    <a:pt x="103" y="307"/>
                    <a:pt x="103" y="308"/>
                  </a:cubicBezTo>
                  <a:cubicBezTo>
                    <a:pt x="103" y="309"/>
                    <a:pt x="103" y="309"/>
                    <a:pt x="102" y="310"/>
                  </a:cubicBezTo>
                  <a:cubicBezTo>
                    <a:pt x="101" y="311"/>
                    <a:pt x="102" y="310"/>
                    <a:pt x="101" y="311"/>
                  </a:cubicBezTo>
                  <a:cubicBezTo>
                    <a:pt x="100" y="312"/>
                    <a:pt x="100" y="312"/>
                    <a:pt x="99" y="312"/>
                  </a:cubicBezTo>
                  <a:cubicBezTo>
                    <a:pt x="98" y="312"/>
                    <a:pt x="98" y="312"/>
                    <a:pt x="98" y="312"/>
                  </a:cubicBezTo>
                  <a:cubicBezTo>
                    <a:pt x="98" y="311"/>
                    <a:pt x="98" y="311"/>
                    <a:pt x="96" y="312"/>
                  </a:cubicBezTo>
                  <a:cubicBezTo>
                    <a:pt x="94" y="313"/>
                    <a:pt x="95" y="314"/>
                    <a:pt x="93" y="314"/>
                  </a:cubicBezTo>
                  <a:cubicBezTo>
                    <a:pt x="92" y="315"/>
                    <a:pt x="92" y="315"/>
                    <a:pt x="91" y="316"/>
                  </a:cubicBezTo>
                  <a:cubicBezTo>
                    <a:pt x="90" y="316"/>
                    <a:pt x="89" y="316"/>
                    <a:pt x="88" y="317"/>
                  </a:cubicBezTo>
                  <a:cubicBezTo>
                    <a:pt x="87" y="317"/>
                    <a:pt x="87" y="318"/>
                    <a:pt x="86" y="319"/>
                  </a:cubicBezTo>
                  <a:cubicBezTo>
                    <a:pt x="84" y="320"/>
                    <a:pt x="84" y="320"/>
                    <a:pt x="83" y="320"/>
                  </a:cubicBezTo>
                  <a:cubicBezTo>
                    <a:pt x="82" y="321"/>
                    <a:pt x="82" y="320"/>
                    <a:pt x="82" y="321"/>
                  </a:cubicBezTo>
                  <a:cubicBezTo>
                    <a:pt x="82" y="323"/>
                    <a:pt x="82" y="323"/>
                    <a:pt x="82" y="324"/>
                  </a:cubicBezTo>
                  <a:cubicBezTo>
                    <a:pt x="81" y="325"/>
                    <a:pt x="80" y="325"/>
                    <a:pt x="80" y="325"/>
                  </a:cubicBezTo>
                  <a:cubicBezTo>
                    <a:pt x="79" y="326"/>
                    <a:pt x="80" y="326"/>
                    <a:pt x="77" y="325"/>
                  </a:cubicBezTo>
                  <a:cubicBezTo>
                    <a:pt x="77" y="325"/>
                    <a:pt x="76" y="326"/>
                    <a:pt x="75" y="325"/>
                  </a:cubicBezTo>
                  <a:cubicBezTo>
                    <a:pt x="75" y="325"/>
                    <a:pt x="72" y="325"/>
                    <a:pt x="72" y="325"/>
                  </a:cubicBezTo>
                  <a:cubicBezTo>
                    <a:pt x="72" y="325"/>
                    <a:pt x="70" y="326"/>
                    <a:pt x="70" y="326"/>
                  </a:cubicBezTo>
                  <a:cubicBezTo>
                    <a:pt x="69" y="326"/>
                    <a:pt x="69" y="325"/>
                    <a:pt x="68" y="326"/>
                  </a:cubicBezTo>
                  <a:cubicBezTo>
                    <a:pt x="67" y="326"/>
                    <a:pt x="68" y="326"/>
                    <a:pt x="67" y="327"/>
                  </a:cubicBezTo>
                  <a:cubicBezTo>
                    <a:pt x="66" y="327"/>
                    <a:pt x="65" y="328"/>
                    <a:pt x="64" y="328"/>
                  </a:cubicBezTo>
                  <a:cubicBezTo>
                    <a:pt x="64" y="329"/>
                    <a:pt x="62" y="330"/>
                    <a:pt x="62" y="330"/>
                  </a:cubicBezTo>
                  <a:cubicBezTo>
                    <a:pt x="62" y="331"/>
                    <a:pt x="61" y="331"/>
                    <a:pt x="61" y="332"/>
                  </a:cubicBezTo>
                  <a:cubicBezTo>
                    <a:pt x="60" y="332"/>
                    <a:pt x="60" y="332"/>
                    <a:pt x="60" y="334"/>
                  </a:cubicBezTo>
                  <a:cubicBezTo>
                    <a:pt x="60" y="335"/>
                    <a:pt x="58" y="336"/>
                    <a:pt x="58" y="336"/>
                  </a:cubicBezTo>
                  <a:cubicBezTo>
                    <a:pt x="57" y="336"/>
                    <a:pt x="56" y="336"/>
                    <a:pt x="56" y="336"/>
                  </a:cubicBezTo>
                  <a:cubicBezTo>
                    <a:pt x="56" y="337"/>
                    <a:pt x="55" y="336"/>
                    <a:pt x="54" y="337"/>
                  </a:cubicBezTo>
                  <a:cubicBezTo>
                    <a:pt x="54" y="337"/>
                    <a:pt x="53" y="337"/>
                    <a:pt x="53" y="337"/>
                  </a:cubicBezTo>
                  <a:cubicBezTo>
                    <a:pt x="53" y="337"/>
                    <a:pt x="52" y="337"/>
                    <a:pt x="52" y="337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52" y="339"/>
                    <a:pt x="53" y="339"/>
                    <a:pt x="53" y="339"/>
                  </a:cubicBezTo>
                  <a:cubicBezTo>
                    <a:pt x="54" y="339"/>
                    <a:pt x="54" y="339"/>
                    <a:pt x="54" y="340"/>
                  </a:cubicBezTo>
                  <a:cubicBezTo>
                    <a:pt x="54" y="340"/>
                    <a:pt x="54" y="341"/>
                    <a:pt x="55" y="341"/>
                  </a:cubicBezTo>
                  <a:cubicBezTo>
                    <a:pt x="55" y="342"/>
                    <a:pt x="57" y="342"/>
                    <a:pt x="57" y="342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1"/>
                    <a:pt x="59" y="339"/>
                    <a:pt x="59" y="339"/>
                  </a:cubicBezTo>
                  <a:cubicBezTo>
                    <a:pt x="60" y="339"/>
                    <a:pt x="60" y="339"/>
                    <a:pt x="60" y="339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63" y="339"/>
                    <a:pt x="63" y="339"/>
                    <a:pt x="63" y="339"/>
                  </a:cubicBezTo>
                  <a:cubicBezTo>
                    <a:pt x="63" y="339"/>
                    <a:pt x="64" y="339"/>
                    <a:pt x="64" y="339"/>
                  </a:cubicBezTo>
                  <a:cubicBezTo>
                    <a:pt x="65" y="338"/>
                    <a:pt x="66" y="337"/>
                    <a:pt x="66" y="337"/>
                  </a:cubicBezTo>
                  <a:cubicBezTo>
                    <a:pt x="66" y="337"/>
                    <a:pt x="67" y="337"/>
                    <a:pt x="67" y="336"/>
                  </a:cubicBezTo>
                  <a:cubicBezTo>
                    <a:pt x="67" y="335"/>
                    <a:pt x="67" y="335"/>
                    <a:pt x="68" y="334"/>
                  </a:cubicBezTo>
                  <a:cubicBezTo>
                    <a:pt x="69" y="334"/>
                    <a:pt x="69" y="333"/>
                    <a:pt x="69" y="333"/>
                  </a:cubicBezTo>
                  <a:cubicBezTo>
                    <a:pt x="72" y="332"/>
                    <a:pt x="72" y="332"/>
                    <a:pt x="72" y="333"/>
                  </a:cubicBezTo>
                  <a:cubicBezTo>
                    <a:pt x="72" y="333"/>
                    <a:pt x="73" y="334"/>
                    <a:pt x="73" y="334"/>
                  </a:cubicBezTo>
                  <a:cubicBezTo>
                    <a:pt x="73" y="334"/>
                    <a:pt x="72" y="335"/>
                    <a:pt x="74" y="335"/>
                  </a:cubicBezTo>
                  <a:cubicBezTo>
                    <a:pt x="76" y="334"/>
                    <a:pt x="76" y="334"/>
                    <a:pt x="76" y="333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5"/>
                    <a:pt x="81" y="336"/>
                    <a:pt x="81" y="335"/>
                  </a:cubicBezTo>
                  <a:cubicBezTo>
                    <a:pt x="82" y="335"/>
                    <a:pt x="83" y="335"/>
                    <a:pt x="83" y="334"/>
                  </a:cubicBezTo>
                  <a:cubicBezTo>
                    <a:pt x="83" y="334"/>
                    <a:pt x="84" y="332"/>
                    <a:pt x="84" y="332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8" y="330"/>
                    <a:pt x="88" y="329"/>
                    <a:pt x="88" y="329"/>
                  </a:cubicBezTo>
                  <a:cubicBezTo>
                    <a:pt x="88" y="328"/>
                    <a:pt x="90" y="329"/>
                    <a:pt x="90" y="329"/>
                  </a:cubicBezTo>
                  <a:cubicBezTo>
                    <a:pt x="91" y="330"/>
                    <a:pt x="90" y="332"/>
                    <a:pt x="90" y="332"/>
                  </a:cubicBezTo>
                  <a:cubicBezTo>
                    <a:pt x="90" y="332"/>
                    <a:pt x="93" y="331"/>
                    <a:pt x="93" y="331"/>
                  </a:cubicBezTo>
                  <a:cubicBezTo>
                    <a:pt x="94" y="330"/>
                    <a:pt x="94" y="330"/>
                    <a:pt x="94" y="330"/>
                  </a:cubicBezTo>
                  <a:cubicBezTo>
                    <a:pt x="95" y="328"/>
                    <a:pt x="95" y="328"/>
                    <a:pt x="95" y="328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100" y="326"/>
                    <a:pt x="100" y="325"/>
                    <a:pt x="101" y="326"/>
                  </a:cubicBezTo>
                  <a:cubicBezTo>
                    <a:pt x="101" y="326"/>
                    <a:pt x="102" y="326"/>
                    <a:pt x="102" y="325"/>
                  </a:cubicBezTo>
                  <a:cubicBezTo>
                    <a:pt x="102" y="325"/>
                    <a:pt x="103" y="325"/>
                    <a:pt x="103" y="325"/>
                  </a:cubicBezTo>
                  <a:cubicBezTo>
                    <a:pt x="104" y="326"/>
                    <a:pt x="104" y="325"/>
                    <a:pt x="104" y="325"/>
                  </a:cubicBezTo>
                  <a:cubicBezTo>
                    <a:pt x="104" y="325"/>
                    <a:pt x="105" y="325"/>
                    <a:pt x="105" y="325"/>
                  </a:cubicBezTo>
                  <a:cubicBezTo>
                    <a:pt x="105" y="325"/>
                    <a:pt x="106" y="325"/>
                    <a:pt x="106" y="324"/>
                  </a:cubicBezTo>
                  <a:cubicBezTo>
                    <a:pt x="106" y="323"/>
                    <a:pt x="107" y="322"/>
                    <a:pt x="107" y="32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8" y="321"/>
                    <a:pt x="107" y="320"/>
                    <a:pt x="107" y="320"/>
                  </a:cubicBezTo>
                  <a:cubicBezTo>
                    <a:pt x="107" y="319"/>
                    <a:pt x="107" y="319"/>
                    <a:pt x="107" y="318"/>
                  </a:cubicBezTo>
                  <a:cubicBezTo>
                    <a:pt x="108" y="318"/>
                    <a:pt x="109" y="318"/>
                    <a:pt x="109" y="317"/>
                  </a:cubicBezTo>
                  <a:cubicBezTo>
                    <a:pt x="110" y="317"/>
                    <a:pt x="114" y="314"/>
                    <a:pt x="114" y="314"/>
                  </a:cubicBezTo>
                  <a:cubicBezTo>
                    <a:pt x="115" y="314"/>
                    <a:pt x="115" y="314"/>
                    <a:pt x="115" y="314"/>
                  </a:cubicBezTo>
                  <a:cubicBezTo>
                    <a:pt x="115" y="314"/>
                    <a:pt x="116" y="313"/>
                    <a:pt x="117" y="314"/>
                  </a:cubicBezTo>
                  <a:cubicBezTo>
                    <a:pt x="117" y="314"/>
                    <a:pt x="118" y="314"/>
                    <a:pt x="118" y="313"/>
                  </a:cubicBezTo>
                  <a:cubicBezTo>
                    <a:pt x="118" y="313"/>
                    <a:pt x="119" y="312"/>
                    <a:pt x="119" y="312"/>
                  </a:cubicBezTo>
                  <a:cubicBezTo>
                    <a:pt x="122" y="311"/>
                    <a:pt x="122" y="311"/>
                    <a:pt x="122" y="311"/>
                  </a:cubicBezTo>
                  <a:cubicBezTo>
                    <a:pt x="123" y="311"/>
                    <a:pt x="124" y="310"/>
                    <a:pt x="124" y="310"/>
                  </a:cubicBezTo>
                  <a:cubicBezTo>
                    <a:pt x="126" y="308"/>
                    <a:pt x="128" y="305"/>
                    <a:pt x="128" y="305"/>
                  </a:cubicBezTo>
                  <a:cubicBezTo>
                    <a:pt x="128" y="305"/>
                    <a:pt x="128" y="304"/>
                    <a:pt x="128" y="304"/>
                  </a:cubicBezTo>
                  <a:cubicBezTo>
                    <a:pt x="127" y="304"/>
                    <a:pt x="127" y="303"/>
                    <a:pt x="128" y="303"/>
                  </a:cubicBezTo>
                  <a:cubicBezTo>
                    <a:pt x="129" y="303"/>
                    <a:pt x="130" y="302"/>
                    <a:pt x="131" y="302"/>
                  </a:cubicBezTo>
                  <a:cubicBezTo>
                    <a:pt x="131" y="302"/>
                    <a:pt x="133" y="301"/>
                    <a:pt x="133" y="301"/>
                  </a:cubicBezTo>
                  <a:cubicBezTo>
                    <a:pt x="133" y="301"/>
                    <a:pt x="134" y="300"/>
                    <a:pt x="134" y="300"/>
                  </a:cubicBezTo>
                  <a:cubicBezTo>
                    <a:pt x="135" y="299"/>
                    <a:pt x="137" y="298"/>
                    <a:pt x="137" y="298"/>
                  </a:cubicBezTo>
                  <a:cubicBezTo>
                    <a:pt x="140" y="297"/>
                    <a:pt x="140" y="297"/>
                    <a:pt x="140" y="297"/>
                  </a:cubicBezTo>
                  <a:cubicBezTo>
                    <a:pt x="142" y="296"/>
                    <a:pt x="142" y="296"/>
                    <a:pt x="142" y="296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6" y="293"/>
                    <a:pt x="146" y="293"/>
                    <a:pt x="146" y="293"/>
                  </a:cubicBezTo>
                  <a:cubicBezTo>
                    <a:pt x="146" y="293"/>
                    <a:pt x="147" y="293"/>
                    <a:pt x="148" y="293"/>
                  </a:cubicBezTo>
                  <a:cubicBezTo>
                    <a:pt x="149" y="293"/>
                    <a:pt x="151" y="293"/>
                    <a:pt x="151" y="293"/>
                  </a:cubicBezTo>
                  <a:cubicBezTo>
                    <a:pt x="152" y="292"/>
                    <a:pt x="152" y="290"/>
                    <a:pt x="152" y="290"/>
                  </a:cubicBezTo>
                  <a:cubicBezTo>
                    <a:pt x="152" y="290"/>
                    <a:pt x="153" y="289"/>
                    <a:pt x="153" y="289"/>
                  </a:cubicBezTo>
                  <a:cubicBezTo>
                    <a:pt x="153" y="288"/>
                    <a:pt x="153" y="288"/>
                    <a:pt x="153" y="287"/>
                  </a:cubicBezTo>
                  <a:cubicBezTo>
                    <a:pt x="155" y="286"/>
                    <a:pt x="156" y="285"/>
                    <a:pt x="156" y="285"/>
                  </a:cubicBezTo>
                  <a:cubicBezTo>
                    <a:pt x="157" y="285"/>
                    <a:pt x="157" y="285"/>
                    <a:pt x="157" y="285"/>
                  </a:cubicBezTo>
                  <a:cubicBezTo>
                    <a:pt x="157" y="285"/>
                    <a:pt x="159" y="285"/>
                    <a:pt x="159" y="285"/>
                  </a:cubicBezTo>
                  <a:cubicBezTo>
                    <a:pt x="159" y="284"/>
                    <a:pt x="159" y="284"/>
                    <a:pt x="160" y="283"/>
                  </a:cubicBezTo>
                  <a:cubicBezTo>
                    <a:pt x="160" y="282"/>
                    <a:pt x="161" y="281"/>
                    <a:pt x="161" y="281"/>
                  </a:cubicBezTo>
                  <a:cubicBezTo>
                    <a:pt x="160" y="280"/>
                    <a:pt x="160" y="281"/>
                    <a:pt x="160" y="279"/>
                  </a:cubicBezTo>
                  <a:cubicBezTo>
                    <a:pt x="160" y="278"/>
                    <a:pt x="160" y="277"/>
                    <a:pt x="159" y="277"/>
                  </a:cubicBezTo>
                  <a:cubicBezTo>
                    <a:pt x="159" y="277"/>
                    <a:pt x="158" y="277"/>
                    <a:pt x="158" y="277"/>
                  </a:cubicBezTo>
                  <a:cubicBezTo>
                    <a:pt x="157" y="277"/>
                    <a:pt x="157" y="276"/>
                    <a:pt x="156" y="276"/>
                  </a:cubicBezTo>
                  <a:cubicBezTo>
                    <a:pt x="155" y="277"/>
                    <a:pt x="155" y="277"/>
                    <a:pt x="154" y="277"/>
                  </a:cubicBezTo>
                  <a:cubicBezTo>
                    <a:pt x="153" y="277"/>
                    <a:pt x="152" y="276"/>
                    <a:pt x="152" y="276"/>
                  </a:cubicBezTo>
                  <a:cubicBezTo>
                    <a:pt x="152" y="275"/>
                    <a:pt x="153" y="272"/>
                    <a:pt x="154" y="272"/>
                  </a:cubicBezTo>
                  <a:cubicBezTo>
                    <a:pt x="154" y="272"/>
                    <a:pt x="154" y="272"/>
                    <a:pt x="155" y="271"/>
                  </a:cubicBezTo>
                  <a:cubicBezTo>
                    <a:pt x="156" y="271"/>
                    <a:pt x="155" y="270"/>
                    <a:pt x="156" y="270"/>
                  </a:cubicBezTo>
                  <a:cubicBezTo>
                    <a:pt x="157" y="269"/>
                    <a:pt x="158" y="269"/>
                    <a:pt x="158" y="268"/>
                  </a:cubicBezTo>
                  <a:cubicBezTo>
                    <a:pt x="159" y="268"/>
                    <a:pt x="159" y="268"/>
                    <a:pt x="160" y="268"/>
                  </a:cubicBezTo>
                  <a:cubicBezTo>
                    <a:pt x="160" y="267"/>
                    <a:pt x="162" y="266"/>
                    <a:pt x="163" y="266"/>
                  </a:cubicBezTo>
                  <a:cubicBezTo>
                    <a:pt x="163" y="266"/>
                    <a:pt x="165" y="266"/>
                    <a:pt x="165" y="266"/>
                  </a:cubicBezTo>
                  <a:cubicBezTo>
                    <a:pt x="166" y="264"/>
                    <a:pt x="168" y="263"/>
                    <a:pt x="168" y="263"/>
                  </a:cubicBezTo>
                  <a:cubicBezTo>
                    <a:pt x="168" y="262"/>
                    <a:pt x="168" y="262"/>
                    <a:pt x="168" y="261"/>
                  </a:cubicBezTo>
                  <a:cubicBezTo>
                    <a:pt x="169" y="260"/>
                    <a:pt x="170" y="260"/>
                    <a:pt x="170" y="260"/>
                  </a:cubicBezTo>
                  <a:cubicBezTo>
                    <a:pt x="170" y="258"/>
                    <a:pt x="170" y="258"/>
                    <a:pt x="170" y="258"/>
                  </a:cubicBezTo>
                  <a:cubicBezTo>
                    <a:pt x="170" y="258"/>
                    <a:pt x="170" y="257"/>
                    <a:pt x="170" y="256"/>
                  </a:cubicBezTo>
                  <a:cubicBezTo>
                    <a:pt x="171" y="256"/>
                    <a:pt x="172" y="255"/>
                    <a:pt x="172" y="255"/>
                  </a:cubicBezTo>
                  <a:cubicBezTo>
                    <a:pt x="172" y="255"/>
                    <a:pt x="174" y="254"/>
                    <a:pt x="174" y="254"/>
                  </a:cubicBezTo>
                  <a:cubicBezTo>
                    <a:pt x="174" y="254"/>
                    <a:pt x="174" y="253"/>
                    <a:pt x="175" y="253"/>
                  </a:cubicBezTo>
                  <a:cubicBezTo>
                    <a:pt x="175" y="252"/>
                    <a:pt x="175" y="252"/>
                    <a:pt x="176" y="251"/>
                  </a:cubicBezTo>
                  <a:cubicBezTo>
                    <a:pt x="177" y="250"/>
                    <a:pt x="178" y="250"/>
                    <a:pt x="179" y="249"/>
                  </a:cubicBezTo>
                  <a:cubicBezTo>
                    <a:pt x="179" y="249"/>
                    <a:pt x="181" y="246"/>
                    <a:pt x="181" y="246"/>
                  </a:cubicBezTo>
                  <a:cubicBezTo>
                    <a:pt x="182" y="246"/>
                    <a:pt x="182" y="246"/>
                    <a:pt x="183" y="245"/>
                  </a:cubicBezTo>
                  <a:cubicBezTo>
                    <a:pt x="184" y="244"/>
                    <a:pt x="184" y="244"/>
                    <a:pt x="185" y="244"/>
                  </a:cubicBezTo>
                  <a:cubicBezTo>
                    <a:pt x="186" y="243"/>
                    <a:pt x="187" y="243"/>
                    <a:pt x="187" y="243"/>
                  </a:cubicBezTo>
                  <a:cubicBezTo>
                    <a:pt x="188" y="242"/>
                    <a:pt x="189" y="241"/>
                    <a:pt x="189" y="241"/>
                  </a:cubicBezTo>
                  <a:cubicBezTo>
                    <a:pt x="190" y="241"/>
                    <a:pt x="191" y="240"/>
                    <a:pt x="192" y="240"/>
                  </a:cubicBezTo>
                  <a:cubicBezTo>
                    <a:pt x="192" y="240"/>
                    <a:pt x="192" y="240"/>
                    <a:pt x="193" y="240"/>
                  </a:cubicBezTo>
                  <a:cubicBezTo>
                    <a:pt x="193" y="240"/>
                    <a:pt x="193" y="240"/>
                    <a:pt x="194" y="241"/>
                  </a:cubicBezTo>
                  <a:cubicBezTo>
                    <a:pt x="194" y="242"/>
                    <a:pt x="195" y="242"/>
                    <a:pt x="196" y="241"/>
                  </a:cubicBezTo>
                  <a:cubicBezTo>
                    <a:pt x="196" y="241"/>
                    <a:pt x="197" y="241"/>
                    <a:pt x="197" y="240"/>
                  </a:cubicBezTo>
                  <a:cubicBezTo>
                    <a:pt x="198" y="240"/>
                    <a:pt x="200" y="240"/>
                    <a:pt x="201" y="239"/>
                  </a:cubicBezTo>
                  <a:cubicBezTo>
                    <a:pt x="201" y="238"/>
                    <a:pt x="202" y="237"/>
                    <a:pt x="203" y="237"/>
                  </a:cubicBezTo>
                  <a:cubicBezTo>
                    <a:pt x="204" y="237"/>
                    <a:pt x="206" y="237"/>
                    <a:pt x="205" y="238"/>
                  </a:cubicBezTo>
                  <a:cubicBezTo>
                    <a:pt x="204" y="238"/>
                    <a:pt x="204" y="238"/>
                    <a:pt x="203" y="239"/>
                  </a:cubicBezTo>
                  <a:cubicBezTo>
                    <a:pt x="202" y="240"/>
                    <a:pt x="202" y="240"/>
                    <a:pt x="201" y="241"/>
                  </a:cubicBezTo>
                  <a:cubicBezTo>
                    <a:pt x="201" y="242"/>
                    <a:pt x="200" y="243"/>
                    <a:pt x="201" y="243"/>
                  </a:cubicBezTo>
                  <a:cubicBezTo>
                    <a:pt x="203" y="243"/>
                    <a:pt x="202" y="243"/>
                    <a:pt x="203" y="244"/>
                  </a:cubicBezTo>
                  <a:cubicBezTo>
                    <a:pt x="205" y="245"/>
                    <a:pt x="207" y="245"/>
                    <a:pt x="206" y="246"/>
                  </a:cubicBezTo>
                  <a:cubicBezTo>
                    <a:pt x="204" y="247"/>
                    <a:pt x="203" y="246"/>
                    <a:pt x="202" y="245"/>
                  </a:cubicBezTo>
                  <a:cubicBezTo>
                    <a:pt x="201" y="245"/>
                    <a:pt x="200" y="245"/>
                    <a:pt x="199" y="245"/>
                  </a:cubicBezTo>
                  <a:cubicBezTo>
                    <a:pt x="198" y="246"/>
                    <a:pt x="198" y="245"/>
                    <a:pt x="197" y="246"/>
                  </a:cubicBezTo>
                  <a:cubicBezTo>
                    <a:pt x="196" y="246"/>
                    <a:pt x="194" y="246"/>
                    <a:pt x="194" y="246"/>
                  </a:cubicBezTo>
                  <a:cubicBezTo>
                    <a:pt x="193" y="245"/>
                    <a:pt x="193" y="245"/>
                    <a:pt x="193" y="245"/>
                  </a:cubicBezTo>
                  <a:cubicBezTo>
                    <a:pt x="193" y="245"/>
                    <a:pt x="193" y="243"/>
                    <a:pt x="191" y="244"/>
                  </a:cubicBezTo>
                  <a:cubicBezTo>
                    <a:pt x="190" y="245"/>
                    <a:pt x="189" y="245"/>
                    <a:pt x="188" y="246"/>
                  </a:cubicBezTo>
                  <a:cubicBezTo>
                    <a:pt x="187" y="248"/>
                    <a:pt x="188" y="248"/>
                    <a:pt x="187" y="248"/>
                  </a:cubicBezTo>
                  <a:cubicBezTo>
                    <a:pt x="187" y="248"/>
                    <a:pt x="186" y="248"/>
                    <a:pt x="186" y="248"/>
                  </a:cubicBezTo>
                  <a:cubicBezTo>
                    <a:pt x="186" y="248"/>
                    <a:pt x="185" y="248"/>
                    <a:pt x="185" y="249"/>
                  </a:cubicBezTo>
                  <a:cubicBezTo>
                    <a:pt x="184" y="249"/>
                    <a:pt x="184" y="249"/>
                    <a:pt x="184" y="250"/>
                  </a:cubicBezTo>
                  <a:cubicBezTo>
                    <a:pt x="184" y="250"/>
                    <a:pt x="184" y="250"/>
                    <a:pt x="184" y="251"/>
                  </a:cubicBezTo>
                  <a:cubicBezTo>
                    <a:pt x="183" y="252"/>
                    <a:pt x="184" y="251"/>
                    <a:pt x="184" y="253"/>
                  </a:cubicBezTo>
                  <a:cubicBezTo>
                    <a:pt x="184" y="254"/>
                    <a:pt x="184" y="254"/>
                    <a:pt x="184" y="255"/>
                  </a:cubicBezTo>
                  <a:cubicBezTo>
                    <a:pt x="183" y="256"/>
                    <a:pt x="181" y="257"/>
                    <a:pt x="181" y="258"/>
                  </a:cubicBezTo>
                  <a:cubicBezTo>
                    <a:pt x="181" y="259"/>
                    <a:pt x="180" y="259"/>
                    <a:pt x="180" y="260"/>
                  </a:cubicBezTo>
                  <a:cubicBezTo>
                    <a:pt x="179" y="261"/>
                    <a:pt x="178" y="260"/>
                    <a:pt x="178" y="261"/>
                  </a:cubicBezTo>
                  <a:cubicBezTo>
                    <a:pt x="178" y="263"/>
                    <a:pt x="179" y="262"/>
                    <a:pt x="178" y="264"/>
                  </a:cubicBezTo>
                  <a:cubicBezTo>
                    <a:pt x="177" y="265"/>
                    <a:pt x="176" y="265"/>
                    <a:pt x="177" y="265"/>
                  </a:cubicBezTo>
                  <a:cubicBezTo>
                    <a:pt x="179" y="266"/>
                    <a:pt x="181" y="266"/>
                    <a:pt x="181" y="266"/>
                  </a:cubicBezTo>
                  <a:cubicBezTo>
                    <a:pt x="182" y="266"/>
                    <a:pt x="184" y="266"/>
                    <a:pt x="184" y="266"/>
                  </a:cubicBezTo>
                  <a:cubicBezTo>
                    <a:pt x="184" y="266"/>
                    <a:pt x="185" y="267"/>
                    <a:pt x="184" y="267"/>
                  </a:cubicBezTo>
                  <a:cubicBezTo>
                    <a:pt x="184" y="268"/>
                    <a:pt x="184" y="269"/>
                    <a:pt x="183" y="270"/>
                  </a:cubicBezTo>
                  <a:cubicBezTo>
                    <a:pt x="181" y="271"/>
                    <a:pt x="180" y="271"/>
                    <a:pt x="180" y="271"/>
                  </a:cubicBezTo>
                  <a:cubicBezTo>
                    <a:pt x="180" y="271"/>
                    <a:pt x="179" y="271"/>
                    <a:pt x="179" y="271"/>
                  </a:cubicBezTo>
                  <a:cubicBezTo>
                    <a:pt x="178" y="271"/>
                    <a:pt x="178" y="271"/>
                    <a:pt x="177" y="271"/>
                  </a:cubicBezTo>
                  <a:cubicBezTo>
                    <a:pt x="177" y="271"/>
                    <a:pt x="176" y="271"/>
                    <a:pt x="176" y="272"/>
                  </a:cubicBezTo>
                  <a:cubicBezTo>
                    <a:pt x="177" y="273"/>
                    <a:pt x="177" y="274"/>
                    <a:pt x="177" y="274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8" y="274"/>
                    <a:pt x="178" y="274"/>
                    <a:pt x="179" y="274"/>
                  </a:cubicBezTo>
                  <a:cubicBezTo>
                    <a:pt x="181" y="274"/>
                    <a:pt x="186" y="273"/>
                    <a:pt x="186" y="273"/>
                  </a:cubicBezTo>
                  <a:cubicBezTo>
                    <a:pt x="187" y="273"/>
                    <a:pt x="185" y="275"/>
                    <a:pt x="188" y="273"/>
                  </a:cubicBezTo>
                  <a:cubicBezTo>
                    <a:pt x="192" y="270"/>
                    <a:pt x="193" y="270"/>
                    <a:pt x="194" y="269"/>
                  </a:cubicBezTo>
                  <a:cubicBezTo>
                    <a:pt x="195" y="268"/>
                    <a:pt x="196" y="268"/>
                    <a:pt x="196" y="267"/>
                  </a:cubicBezTo>
                  <a:cubicBezTo>
                    <a:pt x="197" y="267"/>
                    <a:pt x="200" y="265"/>
                    <a:pt x="201" y="265"/>
                  </a:cubicBezTo>
                  <a:cubicBezTo>
                    <a:pt x="201" y="265"/>
                    <a:pt x="202" y="265"/>
                    <a:pt x="203" y="265"/>
                  </a:cubicBezTo>
                  <a:cubicBezTo>
                    <a:pt x="204" y="264"/>
                    <a:pt x="204" y="264"/>
                    <a:pt x="205" y="263"/>
                  </a:cubicBezTo>
                  <a:cubicBezTo>
                    <a:pt x="207" y="262"/>
                    <a:pt x="206" y="262"/>
                    <a:pt x="208" y="262"/>
                  </a:cubicBezTo>
                  <a:cubicBezTo>
                    <a:pt x="209" y="263"/>
                    <a:pt x="209" y="262"/>
                    <a:pt x="210" y="262"/>
                  </a:cubicBezTo>
                  <a:cubicBezTo>
                    <a:pt x="211" y="262"/>
                    <a:pt x="211" y="262"/>
                    <a:pt x="211" y="262"/>
                  </a:cubicBezTo>
                  <a:cubicBezTo>
                    <a:pt x="212" y="261"/>
                    <a:pt x="214" y="260"/>
                    <a:pt x="214" y="260"/>
                  </a:cubicBezTo>
                  <a:cubicBezTo>
                    <a:pt x="214" y="260"/>
                    <a:pt x="217" y="257"/>
                    <a:pt x="218" y="256"/>
                  </a:cubicBezTo>
                  <a:cubicBezTo>
                    <a:pt x="218" y="256"/>
                    <a:pt x="219" y="255"/>
                    <a:pt x="219" y="254"/>
                  </a:cubicBezTo>
                  <a:cubicBezTo>
                    <a:pt x="219" y="254"/>
                    <a:pt x="220" y="253"/>
                    <a:pt x="218" y="253"/>
                  </a:cubicBezTo>
                  <a:cubicBezTo>
                    <a:pt x="216" y="253"/>
                    <a:pt x="216" y="254"/>
                    <a:pt x="216" y="252"/>
                  </a:cubicBezTo>
                  <a:cubicBezTo>
                    <a:pt x="215" y="251"/>
                    <a:pt x="214" y="251"/>
                    <a:pt x="214" y="250"/>
                  </a:cubicBezTo>
                  <a:cubicBezTo>
                    <a:pt x="215" y="249"/>
                    <a:pt x="215" y="248"/>
                    <a:pt x="216" y="248"/>
                  </a:cubicBezTo>
                  <a:cubicBezTo>
                    <a:pt x="217" y="247"/>
                    <a:pt x="218" y="247"/>
                    <a:pt x="218" y="247"/>
                  </a:cubicBezTo>
                  <a:cubicBezTo>
                    <a:pt x="218" y="246"/>
                    <a:pt x="218" y="245"/>
                    <a:pt x="219" y="245"/>
                  </a:cubicBezTo>
                  <a:cubicBezTo>
                    <a:pt x="219" y="244"/>
                    <a:pt x="220" y="243"/>
                    <a:pt x="220" y="243"/>
                  </a:cubicBezTo>
                  <a:cubicBezTo>
                    <a:pt x="221" y="243"/>
                    <a:pt x="222" y="242"/>
                    <a:pt x="222" y="242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221" y="246"/>
                    <a:pt x="221" y="247"/>
                    <a:pt x="222" y="248"/>
                  </a:cubicBezTo>
                  <a:cubicBezTo>
                    <a:pt x="222" y="248"/>
                    <a:pt x="223" y="249"/>
                    <a:pt x="224" y="248"/>
                  </a:cubicBezTo>
                  <a:cubicBezTo>
                    <a:pt x="224" y="247"/>
                    <a:pt x="225" y="246"/>
                    <a:pt x="225" y="246"/>
                  </a:cubicBezTo>
                  <a:cubicBezTo>
                    <a:pt x="225" y="246"/>
                    <a:pt x="226" y="246"/>
                    <a:pt x="227" y="246"/>
                  </a:cubicBezTo>
                  <a:cubicBezTo>
                    <a:pt x="227" y="246"/>
                    <a:pt x="230" y="246"/>
                    <a:pt x="230" y="246"/>
                  </a:cubicBezTo>
                  <a:cubicBezTo>
                    <a:pt x="230" y="246"/>
                    <a:pt x="231" y="245"/>
                    <a:pt x="231" y="246"/>
                  </a:cubicBezTo>
                  <a:cubicBezTo>
                    <a:pt x="231" y="247"/>
                    <a:pt x="234" y="246"/>
                    <a:pt x="234" y="246"/>
                  </a:cubicBezTo>
                  <a:cubicBezTo>
                    <a:pt x="234" y="246"/>
                    <a:pt x="234" y="244"/>
                    <a:pt x="235" y="245"/>
                  </a:cubicBezTo>
                  <a:cubicBezTo>
                    <a:pt x="236" y="245"/>
                    <a:pt x="237" y="246"/>
                    <a:pt x="237" y="247"/>
                  </a:cubicBezTo>
                  <a:cubicBezTo>
                    <a:pt x="237" y="248"/>
                    <a:pt x="239" y="248"/>
                    <a:pt x="239" y="248"/>
                  </a:cubicBezTo>
                  <a:cubicBezTo>
                    <a:pt x="239" y="249"/>
                    <a:pt x="240" y="249"/>
                    <a:pt x="240" y="249"/>
                  </a:cubicBezTo>
                  <a:cubicBezTo>
                    <a:pt x="241" y="250"/>
                    <a:pt x="241" y="251"/>
                    <a:pt x="241" y="251"/>
                  </a:cubicBezTo>
                  <a:cubicBezTo>
                    <a:pt x="241" y="251"/>
                    <a:pt x="241" y="251"/>
                    <a:pt x="240" y="251"/>
                  </a:cubicBezTo>
                  <a:cubicBezTo>
                    <a:pt x="240" y="251"/>
                    <a:pt x="239" y="250"/>
                    <a:pt x="238" y="251"/>
                  </a:cubicBezTo>
                  <a:cubicBezTo>
                    <a:pt x="238" y="253"/>
                    <a:pt x="239" y="252"/>
                    <a:pt x="238" y="254"/>
                  </a:cubicBezTo>
                  <a:cubicBezTo>
                    <a:pt x="237" y="255"/>
                    <a:pt x="242" y="253"/>
                    <a:pt x="242" y="253"/>
                  </a:cubicBezTo>
                  <a:cubicBezTo>
                    <a:pt x="242" y="253"/>
                    <a:pt x="244" y="254"/>
                    <a:pt x="244" y="254"/>
                  </a:cubicBezTo>
                  <a:cubicBezTo>
                    <a:pt x="244" y="255"/>
                    <a:pt x="246" y="256"/>
                    <a:pt x="246" y="256"/>
                  </a:cubicBezTo>
                  <a:cubicBezTo>
                    <a:pt x="247" y="256"/>
                    <a:pt x="247" y="256"/>
                    <a:pt x="247" y="256"/>
                  </a:cubicBezTo>
                  <a:cubicBezTo>
                    <a:pt x="248" y="256"/>
                    <a:pt x="249" y="256"/>
                    <a:pt x="250" y="256"/>
                  </a:cubicBezTo>
                  <a:cubicBezTo>
                    <a:pt x="250" y="255"/>
                    <a:pt x="251" y="255"/>
                    <a:pt x="251" y="254"/>
                  </a:cubicBezTo>
                  <a:cubicBezTo>
                    <a:pt x="252" y="254"/>
                    <a:pt x="253" y="254"/>
                    <a:pt x="253" y="253"/>
                  </a:cubicBezTo>
                  <a:cubicBezTo>
                    <a:pt x="254" y="252"/>
                    <a:pt x="256" y="252"/>
                    <a:pt x="256" y="252"/>
                  </a:cubicBezTo>
                  <a:cubicBezTo>
                    <a:pt x="257" y="251"/>
                    <a:pt x="259" y="251"/>
                    <a:pt x="258" y="251"/>
                  </a:cubicBezTo>
                  <a:cubicBezTo>
                    <a:pt x="257" y="252"/>
                    <a:pt x="255" y="253"/>
                    <a:pt x="254" y="254"/>
                  </a:cubicBezTo>
                  <a:cubicBezTo>
                    <a:pt x="253" y="255"/>
                    <a:pt x="253" y="255"/>
                    <a:pt x="254" y="256"/>
                  </a:cubicBezTo>
                  <a:cubicBezTo>
                    <a:pt x="254" y="257"/>
                    <a:pt x="256" y="257"/>
                    <a:pt x="256" y="257"/>
                  </a:cubicBezTo>
                  <a:cubicBezTo>
                    <a:pt x="257" y="259"/>
                    <a:pt x="259" y="259"/>
                    <a:pt x="259" y="259"/>
                  </a:cubicBezTo>
                  <a:cubicBezTo>
                    <a:pt x="260" y="259"/>
                    <a:pt x="261" y="260"/>
                    <a:pt x="260" y="260"/>
                  </a:cubicBezTo>
                  <a:cubicBezTo>
                    <a:pt x="260" y="261"/>
                    <a:pt x="262" y="260"/>
                    <a:pt x="262" y="261"/>
                  </a:cubicBezTo>
                  <a:cubicBezTo>
                    <a:pt x="262" y="261"/>
                    <a:pt x="264" y="261"/>
                    <a:pt x="266" y="260"/>
                  </a:cubicBezTo>
                  <a:cubicBezTo>
                    <a:pt x="268" y="260"/>
                    <a:pt x="270" y="260"/>
                    <a:pt x="271" y="260"/>
                  </a:cubicBezTo>
                  <a:cubicBezTo>
                    <a:pt x="271" y="260"/>
                    <a:pt x="271" y="261"/>
                    <a:pt x="272" y="261"/>
                  </a:cubicBezTo>
                  <a:cubicBezTo>
                    <a:pt x="273" y="261"/>
                    <a:pt x="275" y="261"/>
                    <a:pt x="275" y="261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83" y="260"/>
                    <a:pt x="284" y="260"/>
                    <a:pt x="284" y="260"/>
                  </a:cubicBezTo>
                  <a:cubicBezTo>
                    <a:pt x="284" y="260"/>
                    <a:pt x="285" y="260"/>
                    <a:pt x="285" y="260"/>
                  </a:cubicBezTo>
                  <a:cubicBezTo>
                    <a:pt x="285" y="260"/>
                    <a:pt x="286" y="260"/>
                    <a:pt x="286" y="260"/>
                  </a:cubicBezTo>
                  <a:cubicBezTo>
                    <a:pt x="286" y="261"/>
                    <a:pt x="288" y="261"/>
                    <a:pt x="288" y="261"/>
                  </a:cubicBezTo>
                  <a:cubicBezTo>
                    <a:pt x="290" y="261"/>
                    <a:pt x="293" y="260"/>
                    <a:pt x="293" y="260"/>
                  </a:cubicBezTo>
                  <a:cubicBezTo>
                    <a:pt x="293" y="260"/>
                    <a:pt x="294" y="261"/>
                    <a:pt x="294" y="262"/>
                  </a:cubicBezTo>
                  <a:cubicBezTo>
                    <a:pt x="294" y="262"/>
                    <a:pt x="294" y="262"/>
                    <a:pt x="294" y="263"/>
                  </a:cubicBezTo>
                  <a:cubicBezTo>
                    <a:pt x="294" y="263"/>
                    <a:pt x="295" y="265"/>
                    <a:pt x="295" y="265"/>
                  </a:cubicBezTo>
                  <a:cubicBezTo>
                    <a:pt x="296" y="265"/>
                    <a:pt x="296" y="265"/>
                    <a:pt x="298" y="266"/>
                  </a:cubicBezTo>
                  <a:cubicBezTo>
                    <a:pt x="299" y="266"/>
                    <a:pt x="300" y="266"/>
                    <a:pt x="301" y="266"/>
                  </a:cubicBezTo>
                  <a:cubicBezTo>
                    <a:pt x="301" y="267"/>
                    <a:pt x="303" y="267"/>
                    <a:pt x="303" y="267"/>
                  </a:cubicBezTo>
                  <a:cubicBezTo>
                    <a:pt x="304" y="267"/>
                    <a:pt x="305" y="267"/>
                    <a:pt x="306" y="266"/>
                  </a:cubicBezTo>
                  <a:cubicBezTo>
                    <a:pt x="307" y="266"/>
                    <a:pt x="308" y="265"/>
                    <a:pt x="309" y="265"/>
                  </a:cubicBezTo>
                  <a:cubicBezTo>
                    <a:pt x="310" y="264"/>
                    <a:pt x="311" y="264"/>
                    <a:pt x="312" y="264"/>
                  </a:cubicBezTo>
                  <a:cubicBezTo>
                    <a:pt x="312" y="264"/>
                    <a:pt x="312" y="263"/>
                    <a:pt x="313" y="263"/>
                  </a:cubicBezTo>
                  <a:cubicBezTo>
                    <a:pt x="314" y="263"/>
                    <a:pt x="316" y="265"/>
                    <a:pt x="316" y="266"/>
                  </a:cubicBezTo>
                  <a:cubicBezTo>
                    <a:pt x="315" y="266"/>
                    <a:pt x="314" y="266"/>
                    <a:pt x="313" y="266"/>
                  </a:cubicBezTo>
                  <a:cubicBezTo>
                    <a:pt x="312" y="267"/>
                    <a:pt x="312" y="266"/>
                    <a:pt x="311" y="267"/>
                  </a:cubicBezTo>
                  <a:cubicBezTo>
                    <a:pt x="310" y="268"/>
                    <a:pt x="310" y="268"/>
                    <a:pt x="310" y="269"/>
                  </a:cubicBezTo>
                  <a:cubicBezTo>
                    <a:pt x="311" y="270"/>
                    <a:pt x="319" y="273"/>
                    <a:pt x="320" y="274"/>
                  </a:cubicBezTo>
                  <a:cubicBezTo>
                    <a:pt x="320" y="275"/>
                    <a:pt x="321" y="275"/>
                    <a:pt x="322" y="275"/>
                  </a:cubicBezTo>
                  <a:cubicBezTo>
                    <a:pt x="322" y="275"/>
                    <a:pt x="322" y="274"/>
                    <a:pt x="323" y="275"/>
                  </a:cubicBezTo>
                  <a:cubicBezTo>
                    <a:pt x="324" y="276"/>
                    <a:pt x="325" y="276"/>
                    <a:pt x="326" y="277"/>
                  </a:cubicBezTo>
                  <a:cubicBezTo>
                    <a:pt x="326" y="278"/>
                    <a:pt x="328" y="277"/>
                    <a:pt x="328" y="278"/>
                  </a:cubicBezTo>
                  <a:cubicBezTo>
                    <a:pt x="328" y="279"/>
                    <a:pt x="330" y="279"/>
                    <a:pt x="330" y="280"/>
                  </a:cubicBezTo>
                  <a:cubicBezTo>
                    <a:pt x="330" y="281"/>
                    <a:pt x="331" y="282"/>
                    <a:pt x="331" y="282"/>
                  </a:cubicBezTo>
                  <a:cubicBezTo>
                    <a:pt x="332" y="282"/>
                    <a:pt x="333" y="282"/>
                    <a:pt x="334" y="283"/>
                  </a:cubicBezTo>
                  <a:cubicBezTo>
                    <a:pt x="334" y="283"/>
                    <a:pt x="335" y="283"/>
                    <a:pt x="336" y="284"/>
                  </a:cubicBezTo>
                  <a:cubicBezTo>
                    <a:pt x="336" y="285"/>
                    <a:pt x="336" y="285"/>
                    <a:pt x="336" y="285"/>
                  </a:cubicBezTo>
                  <a:cubicBezTo>
                    <a:pt x="337" y="286"/>
                    <a:pt x="338" y="286"/>
                    <a:pt x="338" y="286"/>
                  </a:cubicBezTo>
                  <a:cubicBezTo>
                    <a:pt x="339" y="286"/>
                    <a:pt x="339" y="286"/>
                    <a:pt x="339" y="286"/>
                  </a:cubicBezTo>
                  <a:cubicBezTo>
                    <a:pt x="339" y="286"/>
                    <a:pt x="339" y="286"/>
                    <a:pt x="340" y="287"/>
                  </a:cubicBezTo>
                  <a:cubicBezTo>
                    <a:pt x="341" y="288"/>
                    <a:pt x="339" y="289"/>
                    <a:pt x="342" y="288"/>
                  </a:cubicBezTo>
                  <a:cubicBezTo>
                    <a:pt x="345" y="288"/>
                    <a:pt x="345" y="288"/>
                    <a:pt x="346" y="288"/>
                  </a:cubicBezTo>
                  <a:cubicBezTo>
                    <a:pt x="347" y="288"/>
                    <a:pt x="346" y="287"/>
                    <a:pt x="348" y="287"/>
                  </a:cubicBezTo>
                  <a:cubicBezTo>
                    <a:pt x="349" y="287"/>
                    <a:pt x="349" y="286"/>
                    <a:pt x="349" y="286"/>
                  </a:cubicBezTo>
                  <a:cubicBezTo>
                    <a:pt x="349" y="285"/>
                    <a:pt x="349" y="284"/>
                    <a:pt x="349" y="284"/>
                  </a:cubicBezTo>
                  <a:cubicBezTo>
                    <a:pt x="349" y="284"/>
                    <a:pt x="352" y="286"/>
                    <a:pt x="351" y="284"/>
                  </a:cubicBezTo>
                  <a:cubicBezTo>
                    <a:pt x="350" y="282"/>
                    <a:pt x="350" y="282"/>
                    <a:pt x="350" y="282"/>
                  </a:cubicBezTo>
                  <a:cubicBezTo>
                    <a:pt x="350" y="281"/>
                    <a:pt x="351" y="280"/>
                    <a:pt x="351" y="280"/>
                  </a:cubicBezTo>
                  <a:cubicBezTo>
                    <a:pt x="351" y="280"/>
                    <a:pt x="353" y="283"/>
                    <a:pt x="353" y="283"/>
                  </a:cubicBezTo>
                  <a:cubicBezTo>
                    <a:pt x="353" y="284"/>
                    <a:pt x="353" y="286"/>
                    <a:pt x="353" y="286"/>
                  </a:cubicBezTo>
                  <a:cubicBezTo>
                    <a:pt x="353" y="286"/>
                    <a:pt x="353" y="286"/>
                    <a:pt x="354" y="286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5" y="287"/>
                    <a:pt x="358" y="288"/>
                    <a:pt x="358" y="288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2" y="287"/>
                    <a:pt x="362" y="284"/>
                    <a:pt x="361" y="284"/>
                  </a:cubicBezTo>
                  <a:cubicBezTo>
                    <a:pt x="361" y="283"/>
                    <a:pt x="361" y="282"/>
                    <a:pt x="361" y="281"/>
                  </a:cubicBezTo>
                  <a:cubicBezTo>
                    <a:pt x="361" y="280"/>
                    <a:pt x="362" y="278"/>
                    <a:pt x="362" y="279"/>
                  </a:cubicBezTo>
                  <a:cubicBezTo>
                    <a:pt x="362" y="281"/>
                    <a:pt x="363" y="283"/>
                    <a:pt x="363" y="284"/>
                  </a:cubicBezTo>
                  <a:cubicBezTo>
                    <a:pt x="363" y="285"/>
                    <a:pt x="365" y="286"/>
                    <a:pt x="365" y="287"/>
                  </a:cubicBezTo>
                  <a:cubicBezTo>
                    <a:pt x="365" y="288"/>
                    <a:pt x="367" y="288"/>
                    <a:pt x="367" y="289"/>
                  </a:cubicBezTo>
                  <a:cubicBezTo>
                    <a:pt x="368" y="289"/>
                    <a:pt x="368" y="289"/>
                    <a:pt x="369" y="290"/>
                  </a:cubicBezTo>
                  <a:cubicBezTo>
                    <a:pt x="370" y="291"/>
                    <a:pt x="372" y="291"/>
                    <a:pt x="373" y="291"/>
                  </a:cubicBezTo>
                  <a:cubicBezTo>
                    <a:pt x="373" y="292"/>
                    <a:pt x="376" y="293"/>
                    <a:pt x="376" y="293"/>
                  </a:cubicBezTo>
                  <a:cubicBezTo>
                    <a:pt x="376" y="293"/>
                    <a:pt x="379" y="294"/>
                    <a:pt x="378" y="295"/>
                  </a:cubicBezTo>
                  <a:cubicBezTo>
                    <a:pt x="378" y="295"/>
                    <a:pt x="378" y="297"/>
                    <a:pt x="378" y="297"/>
                  </a:cubicBezTo>
                  <a:cubicBezTo>
                    <a:pt x="378" y="298"/>
                    <a:pt x="381" y="297"/>
                    <a:pt x="381" y="298"/>
                  </a:cubicBezTo>
                  <a:cubicBezTo>
                    <a:pt x="381" y="299"/>
                    <a:pt x="381" y="299"/>
                    <a:pt x="380" y="300"/>
                  </a:cubicBezTo>
                  <a:cubicBezTo>
                    <a:pt x="380" y="302"/>
                    <a:pt x="381" y="302"/>
                    <a:pt x="382" y="302"/>
                  </a:cubicBezTo>
                  <a:cubicBezTo>
                    <a:pt x="382" y="303"/>
                    <a:pt x="384" y="304"/>
                    <a:pt x="384" y="305"/>
                  </a:cubicBezTo>
                  <a:cubicBezTo>
                    <a:pt x="383" y="305"/>
                    <a:pt x="382" y="306"/>
                    <a:pt x="382" y="306"/>
                  </a:cubicBezTo>
                  <a:cubicBezTo>
                    <a:pt x="382" y="307"/>
                    <a:pt x="383" y="307"/>
                    <a:pt x="384" y="308"/>
                  </a:cubicBezTo>
                  <a:cubicBezTo>
                    <a:pt x="384" y="309"/>
                    <a:pt x="387" y="310"/>
                    <a:pt x="387" y="310"/>
                  </a:cubicBezTo>
                  <a:cubicBezTo>
                    <a:pt x="387" y="310"/>
                    <a:pt x="389" y="311"/>
                    <a:pt x="389" y="311"/>
                  </a:cubicBezTo>
                  <a:cubicBezTo>
                    <a:pt x="389" y="311"/>
                    <a:pt x="390" y="313"/>
                    <a:pt x="390" y="314"/>
                  </a:cubicBezTo>
                  <a:cubicBezTo>
                    <a:pt x="390" y="314"/>
                    <a:pt x="392" y="315"/>
                    <a:pt x="392" y="316"/>
                  </a:cubicBezTo>
                  <a:cubicBezTo>
                    <a:pt x="392" y="316"/>
                    <a:pt x="394" y="318"/>
                    <a:pt x="394" y="318"/>
                  </a:cubicBezTo>
                  <a:cubicBezTo>
                    <a:pt x="395" y="319"/>
                    <a:pt x="396" y="319"/>
                    <a:pt x="396" y="320"/>
                  </a:cubicBezTo>
                  <a:cubicBezTo>
                    <a:pt x="397" y="322"/>
                    <a:pt x="398" y="322"/>
                    <a:pt x="399" y="322"/>
                  </a:cubicBezTo>
                  <a:cubicBezTo>
                    <a:pt x="399" y="322"/>
                    <a:pt x="401" y="322"/>
                    <a:pt x="401" y="323"/>
                  </a:cubicBezTo>
                  <a:cubicBezTo>
                    <a:pt x="400" y="323"/>
                    <a:pt x="399" y="323"/>
                    <a:pt x="398" y="324"/>
                  </a:cubicBezTo>
                  <a:cubicBezTo>
                    <a:pt x="398" y="324"/>
                    <a:pt x="398" y="324"/>
                    <a:pt x="397" y="325"/>
                  </a:cubicBezTo>
                  <a:cubicBezTo>
                    <a:pt x="397" y="326"/>
                    <a:pt x="398" y="326"/>
                    <a:pt x="397" y="327"/>
                  </a:cubicBezTo>
                  <a:cubicBezTo>
                    <a:pt x="396" y="328"/>
                    <a:pt x="401" y="327"/>
                    <a:pt x="402" y="327"/>
                  </a:cubicBezTo>
                  <a:cubicBezTo>
                    <a:pt x="402" y="327"/>
                    <a:pt x="403" y="326"/>
                    <a:pt x="404" y="326"/>
                  </a:cubicBezTo>
                  <a:cubicBezTo>
                    <a:pt x="405" y="326"/>
                    <a:pt x="406" y="326"/>
                    <a:pt x="407" y="327"/>
                  </a:cubicBezTo>
                  <a:cubicBezTo>
                    <a:pt x="407" y="327"/>
                    <a:pt x="408" y="328"/>
                    <a:pt x="408" y="329"/>
                  </a:cubicBezTo>
                  <a:cubicBezTo>
                    <a:pt x="408" y="330"/>
                    <a:pt x="410" y="331"/>
                    <a:pt x="409" y="332"/>
                  </a:cubicBezTo>
                  <a:cubicBezTo>
                    <a:pt x="408" y="332"/>
                    <a:pt x="408" y="332"/>
                    <a:pt x="407" y="333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8" y="335"/>
                    <a:pt x="409" y="335"/>
                    <a:pt x="410" y="336"/>
                  </a:cubicBezTo>
                  <a:cubicBezTo>
                    <a:pt x="410" y="336"/>
                    <a:pt x="411" y="337"/>
                    <a:pt x="411" y="338"/>
                  </a:cubicBezTo>
                  <a:cubicBezTo>
                    <a:pt x="411" y="339"/>
                    <a:pt x="411" y="339"/>
                    <a:pt x="410" y="339"/>
                  </a:cubicBezTo>
                  <a:cubicBezTo>
                    <a:pt x="409" y="340"/>
                    <a:pt x="409" y="339"/>
                    <a:pt x="409" y="340"/>
                  </a:cubicBezTo>
                  <a:cubicBezTo>
                    <a:pt x="409" y="341"/>
                    <a:pt x="409" y="341"/>
                    <a:pt x="409" y="341"/>
                  </a:cubicBezTo>
                  <a:cubicBezTo>
                    <a:pt x="409" y="341"/>
                    <a:pt x="409" y="341"/>
                    <a:pt x="409" y="341"/>
                  </a:cubicBezTo>
                  <a:cubicBezTo>
                    <a:pt x="409" y="343"/>
                    <a:pt x="410" y="344"/>
                    <a:pt x="410" y="344"/>
                  </a:cubicBezTo>
                  <a:cubicBezTo>
                    <a:pt x="410" y="344"/>
                    <a:pt x="411" y="344"/>
                    <a:pt x="411" y="344"/>
                  </a:cubicBezTo>
                  <a:cubicBezTo>
                    <a:pt x="412" y="344"/>
                    <a:pt x="412" y="344"/>
                    <a:pt x="412" y="344"/>
                  </a:cubicBezTo>
                  <a:cubicBezTo>
                    <a:pt x="412" y="345"/>
                    <a:pt x="413" y="346"/>
                    <a:pt x="412" y="347"/>
                  </a:cubicBezTo>
                  <a:cubicBezTo>
                    <a:pt x="411" y="348"/>
                    <a:pt x="411" y="348"/>
                    <a:pt x="411" y="349"/>
                  </a:cubicBezTo>
                  <a:cubicBezTo>
                    <a:pt x="411" y="349"/>
                    <a:pt x="413" y="350"/>
                    <a:pt x="413" y="351"/>
                  </a:cubicBezTo>
                  <a:cubicBezTo>
                    <a:pt x="412" y="352"/>
                    <a:pt x="414" y="352"/>
                    <a:pt x="414" y="352"/>
                  </a:cubicBezTo>
                  <a:cubicBezTo>
                    <a:pt x="414" y="352"/>
                    <a:pt x="414" y="352"/>
                    <a:pt x="414" y="352"/>
                  </a:cubicBezTo>
                  <a:cubicBezTo>
                    <a:pt x="414" y="352"/>
                    <a:pt x="414" y="352"/>
                    <a:pt x="414" y="352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7" y="351"/>
                    <a:pt x="418" y="351"/>
                    <a:pt x="418" y="351"/>
                  </a:cubicBezTo>
                  <a:cubicBezTo>
                    <a:pt x="419" y="351"/>
                    <a:pt x="420" y="350"/>
                    <a:pt x="420" y="351"/>
                  </a:cubicBezTo>
                  <a:cubicBezTo>
                    <a:pt x="420" y="351"/>
                    <a:pt x="421" y="352"/>
                    <a:pt x="421" y="352"/>
                  </a:cubicBezTo>
                  <a:cubicBezTo>
                    <a:pt x="421" y="353"/>
                    <a:pt x="420" y="354"/>
                    <a:pt x="419" y="355"/>
                  </a:cubicBezTo>
                  <a:cubicBezTo>
                    <a:pt x="418" y="355"/>
                    <a:pt x="418" y="355"/>
                    <a:pt x="417" y="355"/>
                  </a:cubicBezTo>
                  <a:cubicBezTo>
                    <a:pt x="417" y="355"/>
                    <a:pt x="416" y="355"/>
                    <a:pt x="416" y="355"/>
                  </a:cubicBezTo>
                  <a:cubicBezTo>
                    <a:pt x="416" y="356"/>
                    <a:pt x="416" y="356"/>
                    <a:pt x="416" y="357"/>
                  </a:cubicBezTo>
                  <a:cubicBezTo>
                    <a:pt x="416" y="359"/>
                    <a:pt x="415" y="359"/>
                    <a:pt x="416" y="359"/>
                  </a:cubicBezTo>
                  <a:cubicBezTo>
                    <a:pt x="417" y="359"/>
                    <a:pt x="418" y="359"/>
                    <a:pt x="419" y="359"/>
                  </a:cubicBezTo>
                  <a:cubicBezTo>
                    <a:pt x="419" y="359"/>
                    <a:pt x="420" y="359"/>
                    <a:pt x="420" y="359"/>
                  </a:cubicBezTo>
                  <a:cubicBezTo>
                    <a:pt x="420" y="359"/>
                    <a:pt x="421" y="359"/>
                    <a:pt x="421" y="360"/>
                  </a:cubicBezTo>
                  <a:cubicBezTo>
                    <a:pt x="421" y="361"/>
                    <a:pt x="423" y="362"/>
                    <a:pt x="423" y="362"/>
                  </a:cubicBezTo>
                  <a:cubicBezTo>
                    <a:pt x="423" y="363"/>
                    <a:pt x="424" y="364"/>
                    <a:pt x="424" y="364"/>
                  </a:cubicBezTo>
                  <a:cubicBezTo>
                    <a:pt x="425" y="364"/>
                    <a:pt x="425" y="364"/>
                    <a:pt x="425" y="364"/>
                  </a:cubicBezTo>
                  <a:cubicBezTo>
                    <a:pt x="425" y="364"/>
                    <a:pt x="425" y="364"/>
                    <a:pt x="425" y="364"/>
                  </a:cubicBezTo>
                  <a:cubicBezTo>
                    <a:pt x="427" y="363"/>
                    <a:pt x="429" y="360"/>
                    <a:pt x="429" y="360"/>
                  </a:cubicBezTo>
                  <a:cubicBezTo>
                    <a:pt x="430" y="359"/>
                    <a:pt x="430" y="359"/>
                    <a:pt x="430" y="359"/>
                  </a:cubicBezTo>
                  <a:cubicBezTo>
                    <a:pt x="430" y="359"/>
                    <a:pt x="430" y="359"/>
                    <a:pt x="430" y="359"/>
                  </a:cubicBezTo>
                  <a:cubicBezTo>
                    <a:pt x="431" y="360"/>
                    <a:pt x="432" y="361"/>
                    <a:pt x="432" y="362"/>
                  </a:cubicBezTo>
                  <a:cubicBezTo>
                    <a:pt x="432" y="363"/>
                    <a:pt x="431" y="362"/>
                    <a:pt x="431" y="364"/>
                  </a:cubicBezTo>
                  <a:cubicBezTo>
                    <a:pt x="430" y="365"/>
                    <a:pt x="433" y="365"/>
                    <a:pt x="433" y="366"/>
                  </a:cubicBezTo>
                  <a:cubicBezTo>
                    <a:pt x="433" y="367"/>
                    <a:pt x="432" y="368"/>
                    <a:pt x="432" y="369"/>
                  </a:cubicBezTo>
                  <a:cubicBezTo>
                    <a:pt x="433" y="369"/>
                    <a:pt x="434" y="370"/>
                    <a:pt x="435" y="370"/>
                  </a:cubicBezTo>
                  <a:cubicBezTo>
                    <a:pt x="435" y="371"/>
                    <a:pt x="437" y="374"/>
                    <a:pt x="437" y="374"/>
                  </a:cubicBezTo>
                  <a:cubicBezTo>
                    <a:pt x="438" y="374"/>
                    <a:pt x="439" y="374"/>
                    <a:pt x="439" y="375"/>
                  </a:cubicBezTo>
                  <a:cubicBezTo>
                    <a:pt x="439" y="376"/>
                    <a:pt x="439" y="377"/>
                    <a:pt x="439" y="378"/>
                  </a:cubicBezTo>
                  <a:cubicBezTo>
                    <a:pt x="439" y="378"/>
                    <a:pt x="441" y="379"/>
                    <a:pt x="441" y="379"/>
                  </a:cubicBezTo>
                  <a:cubicBezTo>
                    <a:pt x="441" y="379"/>
                    <a:pt x="442" y="379"/>
                    <a:pt x="442" y="380"/>
                  </a:cubicBezTo>
                  <a:cubicBezTo>
                    <a:pt x="442" y="380"/>
                    <a:pt x="444" y="381"/>
                    <a:pt x="444" y="381"/>
                  </a:cubicBezTo>
                  <a:cubicBezTo>
                    <a:pt x="444" y="381"/>
                    <a:pt x="444" y="381"/>
                    <a:pt x="444" y="381"/>
                  </a:cubicBezTo>
                  <a:cubicBezTo>
                    <a:pt x="447" y="381"/>
                    <a:pt x="447" y="381"/>
                    <a:pt x="447" y="381"/>
                  </a:cubicBezTo>
                  <a:cubicBezTo>
                    <a:pt x="447" y="381"/>
                    <a:pt x="447" y="381"/>
                    <a:pt x="447" y="381"/>
                  </a:cubicBezTo>
                  <a:cubicBezTo>
                    <a:pt x="447" y="381"/>
                    <a:pt x="447" y="381"/>
                    <a:pt x="447" y="381"/>
                  </a:cubicBezTo>
                  <a:cubicBezTo>
                    <a:pt x="447" y="381"/>
                    <a:pt x="448" y="380"/>
                    <a:pt x="448" y="380"/>
                  </a:cubicBezTo>
                  <a:cubicBezTo>
                    <a:pt x="449" y="380"/>
                    <a:pt x="450" y="380"/>
                    <a:pt x="450" y="380"/>
                  </a:cubicBezTo>
                  <a:cubicBezTo>
                    <a:pt x="450" y="381"/>
                    <a:pt x="452" y="382"/>
                    <a:pt x="451" y="382"/>
                  </a:cubicBezTo>
                  <a:cubicBezTo>
                    <a:pt x="450" y="383"/>
                    <a:pt x="448" y="383"/>
                    <a:pt x="448" y="383"/>
                  </a:cubicBezTo>
                  <a:cubicBezTo>
                    <a:pt x="447" y="383"/>
                    <a:pt x="447" y="383"/>
                    <a:pt x="447" y="383"/>
                  </a:cubicBezTo>
                  <a:cubicBezTo>
                    <a:pt x="447" y="383"/>
                    <a:pt x="447" y="383"/>
                    <a:pt x="447" y="383"/>
                  </a:cubicBezTo>
                  <a:cubicBezTo>
                    <a:pt x="447" y="383"/>
                    <a:pt x="446" y="384"/>
                    <a:pt x="446" y="384"/>
                  </a:cubicBezTo>
                  <a:cubicBezTo>
                    <a:pt x="445" y="385"/>
                    <a:pt x="444" y="385"/>
                    <a:pt x="444" y="385"/>
                  </a:cubicBezTo>
                  <a:cubicBezTo>
                    <a:pt x="443" y="387"/>
                    <a:pt x="443" y="388"/>
                    <a:pt x="443" y="389"/>
                  </a:cubicBezTo>
                  <a:cubicBezTo>
                    <a:pt x="443" y="390"/>
                    <a:pt x="443" y="391"/>
                    <a:pt x="443" y="391"/>
                  </a:cubicBezTo>
                  <a:cubicBezTo>
                    <a:pt x="443" y="391"/>
                    <a:pt x="443" y="391"/>
                    <a:pt x="443" y="391"/>
                  </a:cubicBezTo>
                  <a:cubicBezTo>
                    <a:pt x="443" y="391"/>
                    <a:pt x="443" y="391"/>
                    <a:pt x="443" y="391"/>
                  </a:cubicBezTo>
                  <a:cubicBezTo>
                    <a:pt x="444" y="391"/>
                    <a:pt x="446" y="390"/>
                    <a:pt x="446" y="390"/>
                  </a:cubicBezTo>
                  <a:cubicBezTo>
                    <a:pt x="446" y="390"/>
                    <a:pt x="447" y="390"/>
                    <a:pt x="447" y="391"/>
                  </a:cubicBezTo>
                  <a:cubicBezTo>
                    <a:pt x="446" y="392"/>
                    <a:pt x="446" y="392"/>
                    <a:pt x="445" y="393"/>
                  </a:cubicBezTo>
                  <a:cubicBezTo>
                    <a:pt x="444" y="393"/>
                    <a:pt x="444" y="393"/>
                    <a:pt x="444" y="394"/>
                  </a:cubicBezTo>
                  <a:cubicBezTo>
                    <a:pt x="444" y="395"/>
                    <a:pt x="444" y="396"/>
                    <a:pt x="444" y="397"/>
                  </a:cubicBezTo>
                  <a:cubicBezTo>
                    <a:pt x="444" y="397"/>
                    <a:pt x="445" y="398"/>
                    <a:pt x="446" y="399"/>
                  </a:cubicBezTo>
                  <a:cubicBezTo>
                    <a:pt x="447" y="400"/>
                    <a:pt x="449" y="401"/>
                    <a:pt x="449" y="401"/>
                  </a:cubicBezTo>
                  <a:cubicBezTo>
                    <a:pt x="449" y="400"/>
                    <a:pt x="449" y="400"/>
                    <a:pt x="449" y="400"/>
                  </a:cubicBezTo>
                  <a:cubicBezTo>
                    <a:pt x="449" y="400"/>
                    <a:pt x="449" y="400"/>
                    <a:pt x="449" y="400"/>
                  </a:cubicBezTo>
                  <a:cubicBezTo>
                    <a:pt x="450" y="400"/>
                    <a:pt x="450" y="400"/>
                    <a:pt x="450" y="400"/>
                  </a:cubicBezTo>
                  <a:cubicBezTo>
                    <a:pt x="450" y="400"/>
                    <a:pt x="450" y="400"/>
                    <a:pt x="450" y="400"/>
                  </a:cubicBezTo>
                  <a:cubicBezTo>
                    <a:pt x="451" y="401"/>
                    <a:pt x="453" y="402"/>
                    <a:pt x="453" y="402"/>
                  </a:cubicBezTo>
                  <a:cubicBezTo>
                    <a:pt x="453" y="402"/>
                    <a:pt x="453" y="402"/>
                    <a:pt x="453" y="402"/>
                  </a:cubicBezTo>
                  <a:cubicBezTo>
                    <a:pt x="453" y="402"/>
                    <a:pt x="453" y="402"/>
                    <a:pt x="453" y="402"/>
                  </a:cubicBezTo>
                  <a:cubicBezTo>
                    <a:pt x="453" y="402"/>
                    <a:pt x="455" y="400"/>
                    <a:pt x="455" y="400"/>
                  </a:cubicBezTo>
                  <a:cubicBezTo>
                    <a:pt x="456" y="400"/>
                    <a:pt x="457" y="400"/>
                    <a:pt x="457" y="400"/>
                  </a:cubicBezTo>
                  <a:cubicBezTo>
                    <a:pt x="457" y="401"/>
                    <a:pt x="459" y="400"/>
                    <a:pt x="459" y="401"/>
                  </a:cubicBezTo>
                  <a:cubicBezTo>
                    <a:pt x="459" y="403"/>
                    <a:pt x="460" y="403"/>
                    <a:pt x="459" y="404"/>
                  </a:cubicBezTo>
                  <a:cubicBezTo>
                    <a:pt x="458" y="404"/>
                    <a:pt x="458" y="405"/>
                    <a:pt x="459" y="405"/>
                  </a:cubicBezTo>
                  <a:cubicBezTo>
                    <a:pt x="459" y="405"/>
                    <a:pt x="462" y="405"/>
                    <a:pt x="462" y="406"/>
                  </a:cubicBezTo>
                  <a:cubicBezTo>
                    <a:pt x="462" y="406"/>
                    <a:pt x="463" y="406"/>
                    <a:pt x="463" y="406"/>
                  </a:cubicBezTo>
                  <a:cubicBezTo>
                    <a:pt x="465" y="407"/>
                    <a:pt x="472" y="406"/>
                    <a:pt x="473" y="406"/>
                  </a:cubicBezTo>
                  <a:cubicBezTo>
                    <a:pt x="473" y="406"/>
                    <a:pt x="473" y="406"/>
                    <a:pt x="473" y="406"/>
                  </a:cubicBezTo>
                  <a:cubicBezTo>
                    <a:pt x="473" y="406"/>
                    <a:pt x="473" y="406"/>
                    <a:pt x="473" y="406"/>
                  </a:cubicBezTo>
                  <a:cubicBezTo>
                    <a:pt x="473" y="406"/>
                    <a:pt x="474" y="405"/>
                    <a:pt x="474" y="405"/>
                  </a:cubicBezTo>
                  <a:cubicBezTo>
                    <a:pt x="474" y="405"/>
                    <a:pt x="474" y="405"/>
                    <a:pt x="474" y="405"/>
                  </a:cubicBezTo>
                  <a:cubicBezTo>
                    <a:pt x="475" y="406"/>
                    <a:pt x="474" y="407"/>
                    <a:pt x="474" y="408"/>
                  </a:cubicBezTo>
                  <a:cubicBezTo>
                    <a:pt x="473" y="409"/>
                    <a:pt x="473" y="409"/>
                    <a:pt x="473" y="410"/>
                  </a:cubicBezTo>
                  <a:cubicBezTo>
                    <a:pt x="474" y="411"/>
                    <a:pt x="475" y="411"/>
                    <a:pt x="476" y="411"/>
                  </a:cubicBezTo>
                  <a:cubicBezTo>
                    <a:pt x="476" y="411"/>
                    <a:pt x="477" y="410"/>
                    <a:pt x="477" y="411"/>
                  </a:cubicBezTo>
                  <a:cubicBezTo>
                    <a:pt x="477" y="411"/>
                    <a:pt x="477" y="413"/>
                    <a:pt x="477" y="414"/>
                  </a:cubicBezTo>
                  <a:cubicBezTo>
                    <a:pt x="477" y="415"/>
                    <a:pt x="477" y="415"/>
                    <a:pt x="477" y="415"/>
                  </a:cubicBezTo>
                  <a:cubicBezTo>
                    <a:pt x="478" y="416"/>
                    <a:pt x="480" y="416"/>
                    <a:pt x="480" y="416"/>
                  </a:cubicBezTo>
                  <a:cubicBezTo>
                    <a:pt x="482" y="416"/>
                    <a:pt x="482" y="416"/>
                    <a:pt x="482" y="416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4" y="416"/>
                    <a:pt x="486" y="417"/>
                    <a:pt x="485" y="418"/>
                  </a:cubicBezTo>
                  <a:cubicBezTo>
                    <a:pt x="485" y="419"/>
                    <a:pt x="487" y="420"/>
                    <a:pt x="487" y="421"/>
                  </a:cubicBezTo>
                  <a:cubicBezTo>
                    <a:pt x="487" y="421"/>
                    <a:pt x="488" y="421"/>
                    <a:pt x="488" y="421"/>
                  </a:cubicBezTo>
                  <a:cubicBezTo>
                    <a:pt x="488" y="422"/>
                    <a:pt x="489" y="421"/>
                    <a:pt x="490" y="422"/>
                  </a:cubicBezTo>
                  <a:cubicBezTo>
                    <a:pt x="491" y="422"/>
                    <a:pt x="491" y="422"/>
                    <a:pt x="492" y="422"/>
                  </a:cubicBezTo>
                  <a:cubicBezTo>
                    <a:pt x="493" y="423"/>
                    <a:pt x="494" y="424"/>
                    <a:pt x="494" y="424"/>
                  </a:cubicBezTo>
                  <a:cubicBezTo>
                    <a:pt x="494" y="425"/>
                    <a:pt x="495" y="425"/>
                    <a:pt x="494" y="426"/>
                  </a:cubicBezTo>
                  <a:cubicBezTo>
                    <a:pt x="494" y="426"/>
                    <a:pt x="494" y="426"/>
                    <a:pt x="494" y="426"/>
                  </a:cubicBezTo>
                  <a:cubicBezTo>
                    <a:pt x="493" y="426"/>
                    <a:pt x="493" y="426"/>
                    <a:pt x="493" y="426"/>
                  </a:cubicBezTo>
                  <a:cubicBezTo>
                    <a:pt x="493" y="427"/>
                    <a:pt x="493" y="428"/>
                    <a:pt x="493" y="428"/>
                  </a:cubicBezTo>
                  <a:cubicBezTo>
                    <a:pt x="494" y="428"/>
                    <a:pt x="494" y="428"/>
                    <a:pt x="494" y="428"/>
                  </a:cubicBezTo>
                  <a:cubicBezTo>
                    <a:pt x="494" y="429"/>
                    <a:pt x="494" y="429"/>
                    <a:pt x="494" y="429"/>
                  </a:cubicBezTo>
                  <a:cubicBezTo>
                    <a:pt x="494" y="429"/>
                    <a:pt x="496" y="431"/>
                    <a:pt x="496" y="431"/>
                  </a:cubicBezTo>
                  <a:cubicBezTo>
                    <a:pt x="497" y="431"/>
                    <a:pt x="498" y="432"/>
                    <a:pt x="498" y="432"/>
                  </a:cubicBezTo>
                  <a:cubicBezTo>
                    <a:pt x="499" y="432"/>
                    <a:pt x="500" y="432"/>
                    <a:pt x="500" y="433"/>
                  </a:cubicBezTo>
                  <a:cubicBezTo>
                    <a:pt x="500" y="433"/>
                    <a:pt x="501" y="433"/>
                    <a:pt x="501" y="434"/>
                  </a:cubicBezTo>
                  <a:cubicBezTo>
                    <a:pt x="500" y="435"/>
                    <a:pt x="499" y="435"/>
                    <a:pt x="499" y="435"/>
                  </a:cubicBezTo>
                  <a:cubicBezTo>
                    <a:pt x="498" y="436"/>
                    <a:pt x="498" y="436"/>
                    <a:pt x="498" y="436"/>
                  </a:cubicBezTo>
                  <a:cubicBezTo>
                    <a:pt x="498" y="437"/>
                    <a:pt x="499" y="438"/>
                    <a:pt x="499" y="438"/>
                  </a:cubicBezTo>
                  <a:cubicBezTo>
                    <a:pt x="497" y="439"/>
                    <a:pt x="495" y="439"/>
                    <a:pt x="495" y="439"/>
                  </a:cubicBezTo>
                  <a:cubicBezTo>
                    <a:pt x="494" y="439"/>
                    <a:pt x="492" y="439"/>
                    <a:pt x="492" y="439"/>
                  </a:cubicBezTo>
                  <a:cubicBezTo>
                    <a:pt x="491" y="439"/>
                    <a:pt x="490" y="439"/>
                    <a:pt x="489" y="440"/>
                  </a:cubicBezTo>
                  <a:cubicBezTo>
                    <a:pt x="488" y="440"/>
                    <a:pt x="487" y="440"/>
                    <a:pt x="486" y="439"/>
                  </a:cubicBezTo>
                  <a:cubicBezTo>
                    <a:pt x="485" y="438"/>
                    <a:pt x="486" y="438"/>
                    <a:pt x="484" y="437"/>
                  </a:cubicBezTo>
                  <a:cubicBezTo>
                    <a:pt x="482" y="436"/>
                    <a:pt x="482" y="436"/>
                    <a:pt x="481" y="436"/>
                  </a:cubicBezTo>
                  <a:cubicBezTo>
                    <a:pt x="480" y="436"/>
                    <a:pt x="480" y="436"/>
                    <a:pt x="479" y="436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79" y="436"/>
                    <a:pt x="479" y="436"/>
                    <a:pt x="478" y="436"/>
                  </a:cubicBezTo>
                  <a:cubicBezTo>
                    <a:pt x="478" y="437"/>
                    <a:pt x="477" y="437"/>
                    <a:pt x="477" y="438"/>
                  </a:cubicBezTo>
                  <a:cubicBezTo>
                    <a:pt x="477" y="439"/>
                    <a:pt x="479" y="441"/>
                    <a:pt x="479" y="441"/>
                  </a:cubicBezTo>
                  <a:cubicBezTo>
                    <a:pt x="479" y="441"/>
                    <a:pt x="478" y="441"/>
                    <a:pt x="478" y="442"/>
                  </a:cubicBezTo>
                  <a:cubicBezTo>
                    <a:pt x="478" y="444"/>
                    <a:pt x="478" y="444"/>
                    <a:pt x="478" y="445"/>
                  </a:cubicBezTo>
                  <a:cubicBezTo>
                    <a:pt x="478" y="445"/>
                    <a:pt x="479" y="445"/>
                    <a:pt x="480" y="446"/>
                  </a:cubicBezTo>
                  <a:cubicBezTo>
                    <a:pt x="480" y="447"/>
                    <a:pt x="480" y="447"/>
                    <a:pt x="481" y="448"/>
                  </a:cubicBezTo>
                  <a:cubicBezTo>
                    <a:pt x="482" y="449"/>
                    <a:pt x="484" y="449"/>
                    <a:pt x="483" y="450"/>
                  </a:cubicBezTo>
                  <a:cubicBezTo>
                    <a:pt x="483" y="450"/>
                    <a:pt x="484" y="453"/>
                    <a:pt x="484" y="454"/>
                  </a:cubicBezTo>
                  <a:cubicBezTo>
                    <a:pt x="484" y="455"/>
                    <a:pt x="484" y="456"/>
                    <a:pt x="484" y="457"/>
                  </a:cubicBezTo>
                  <a:cubicBezTo>
                    <a:pt x="484" y="457"/>
                    <a:pt x="484" y="458"/>
                    <a:pt x="484" y="459"/>
                  </a:cubicBezTo>
                  <a:cubicBezTo>
                    <a:pt x="485" y="460"/>
                    <a:pt x="486" y="461"/>
                    <a:pt x="486" y="461"/>
                  </a:cubicBezTo>
                  <a:cubicBezTo>
                    <a:pt x="486" y="462"/>
                    <a:pt x="484" y="463"/>
                    <a:pt x="484" y="464"/>
                  </a:cubicBezTo>
                  <a:cubicBezTo>
                    <a:pt x="484" y="464"/>
                    <a:pt x="485" y="465"/>
                    <a:pt x="485" y="466"/>
                  </a:cubicBezTo>
                  <a:cubicBezTo>
                    <a:pt x="486" y="468"/>
                    <a:pt x="487" y="467"/>
                    <a:pt x="486" y="468"/>
                  </a:cubicBezTo>
                  <a:cubicBezTo>
                    <a:pt x="485" y="470"/>
                    <a:pt x="485" y="471"/>
                    <a:pt x="485" y="471"/>
                  </a:cubicBezTo>
                  <a:cubicBezTo>
                    <a:pt x="484" y="477"/>
                    <a:pt x="484" y="477"/>
                    <a:pt x="484" y="477"/>
                  </a:cubicBezTo>
                  <a:cubicBezTo>
                    <a:pt x="484" y="477"/>
                    <a:pt x="483" y="480"/>
                    <a:pt x="483" y="481"/>
                  </a:cubicBezTo>
                  <a:cubicBezTo>
                    <a:pt x="483" y="482"/>
                    <a:pt x="483" y="482"/>
                    <a:pt x="483" y="483"/>
                  </a:cubicBezTo>
                  <a:cubicBezTo>
                    <a:pt x="483" y="484"/>
                    <a:pt x="483" y="484"/>
                    <a:pt x="483" y="485"/>
                  </a:cubicBezTo>
                  <a:cubicBezTo>
                    <a:pt x="483" y="486"/>
                    <a:pt x="483" y="485"/>
                    <a:pt x="484" y="486"/>
                  </a:cubicBezTo>
                  <a:cubicBezTo>
                    <a:pt x="484" y="487"/>
                    <a:pt x="484" y="487"/>
                    <a:pt x="483" y="488"/>
                  </a:cubicBezTo>
                  <a:cubicBezTo>
                    <a:pt x="483" y="489"/>
                    <a:pt x="483" y="491"/>
                    <a:pt x="483" y="491"/>
                  </a:cubicBezTo>
                  <a:cubicBezTo>
                    <a:pt x="483" y="492"/>
                    <a:pt x="483" y="493"/>
                    <a:pt x="483" y="494"/>
                  </a:cubicBezTo>
                  <a:cubicBezTo>
                    <a:pt x="483" y="495"/>
                    <a:pt x="484" y="496"/>
                    <a:pt x="483" y="497"/>
                  </a:cubicBezTo>
                  <a:cubicBezTo>
                    <a:pt x="483" y="497"/>
                    <a:pt x="484" y="497"/>
                    <a:pt x="484" y="498"/>
                  </a:cubicBezTo>
                  <a:cubicBezTo>
                    <a:pt x="483" y="499"/>
                    <a:pt x="482" y="499"/>
                    <a:pt x="482" y="500"/>
                  </a:cubicBezTo>
                  <a:cubicBezTo>
                    <a:pt x="482" y="500"/>
                    <a:pt x="481" y="500"/>
                    <a:pt x="481" y="501"/>
                  </a:cubicBezTo>
                  <a:cubicBezTo>
                    <a:pt x="481" y="502"/>
                    <a:pt x="481" y="503"/>
                    <a:pt x="481" y="504"/>
                  </a:cubicBezTo>
                  <a:cubicBezTo>
                    <a:pt x="480" y="505"/>
                    <a:pt x="480" y="506"/>
                    <a:pt x="480" y="506"/>
                  </a:cubicBezTo>
                  <a:cubicBezTo>
                    <a:pt x="480" y="507"/>
                    <a:pt x="480" y="506"/>
                    <a:pt x="480" y="508"/>
                  </a:cubicBezTo>
                  <a:cubicBezTo>
                    <a:pt x="480" y="509"/>
                    <a:pt x="480" y="508"/>
                    <a:pt x="479" y="510"/>
                  </a:cubicBezTo>
                  <a:cubicBezTo>
                    <a:pt x="478" y="512"/>
                    <a:pt x="477" y="511"/>
                    <a:pt x="478" y="513"/>
                  </a:cubicBezTo>
                  <a:cubicBezTo>
                    <a:pt x="480" y="515"/>
                    <a:pt x="482" y="520"/>
                    <a:pt x="482" y="521"/>
                  </a:cubicBezTo>
                  <a:cubicBezTo>
                    <a:pt x="482" y="521"/>
                    <a:pt x="483" y="521"/>
                    <a:pt x="483" y="523"/>
                  </a:cubicBezTo>
                  <a:cubicBezTo>
                    <a:pt x="482" y="524"/>
                    <a:pt x="481" y="523"/>
                    <a:pt x="482" y="524"/>
                  </a:cubicBezTo>
                  <a:cubicBezTo>
                    <a:pt x="482" y="526"/>
                    <a:pt x="482" y="526"/>
                    <a:pt x="482" y="528"/>
                  </a:cubicBezTo>
                  <a:cubicBezTo>
                    <a:pt x="483" y="529"/>
                    <a:pt x="483" y="530"/>
                    <a:pt x="483" y="531"/>
                  </a:cubicBezTo>
                  <a:cubicBezTo>
                    <a:pt x="483" y="532"/>
                    <a:pt x="484" y="531"/>
                    <a:pt x="483" y="532"/>
                  </a:cubicBezTo>
                  <a:cubicBezTo>
                    <a:pt x="483" y="534"/>
                    <a:pt x="483" y="534"/>
                    <a:pt x="483" y="535"/>
                  </a:cubicBezTo>
                  <a:cubicBezTo>
                    <a:pt x="483" y="536"/>
                    <a:pt x="483" y="536"/>
                    <a:pt x="483" y="535"/>
                  </a:cubicBezTo>
                  <a:cubicBezTo>
                    <a:pt x="483" y="535"/>
                    <a:pt x="483" y="535"/>
                    <a:pt x="483" y="536"/>
                  </a:cubicBezTo>
                  <a:cubicBezTo>
                    <a:pt x="482" y="538"/>
                    <a:pt x="482" y="537"/>
                    <a:pt x="482" y="538"/>
                  </a:cubicBezTo>
                  <a:cubicBezTo>
                    <a:pt x="481" y="540"/>
                    <a:pt x="480" y="538"/>
                    <a:pt x="481" y="541"/>
                  </a:cubicBezTo>
                  <a:cubicBezTo>
                    <a:pt x="481" y="543"/>
                    <a:pt x="481" y="543"/>
                    <a:pt x="481" y="545"/>
                  </a:cubicBezTo>
                  <a:cubicBezTo>
                    <a:pt x="482" y="546"/>
                    <a:pt x="482" y="546"/>
                    <a:pt x="483" y="547"/>
                  </a:cubicBezTo>
                  <a:cubicBezTo>
                    <a:pt x="483" y="548"/>
                    <a:pt x="485" y="547"/>
                    <a:pt x="485" y="548"/>
                  </a:cubicBezTo>
                  <a:cubicBezTo>
                    <a:pt x="485" y="550"/>
                    <a:pt x="486" y="550"/>
                    <a:pt x="486" y="551"/>
                  </a:cubicBezTo>
                  <a:cubicBezTo>
                    <a:pt x="486" y="553"/>
                    <a:pt x="488" y="553"/>
                    <a:pt x="487" y="555"/>
                  </a:cubicBezTo>
                  <a:cubicBezTo>
                    <a:pt x="486" y="558"/>
                    <a:pt x="488" y="561"/>
                    <a:pt x="488" y="562"/>
                  </a:cubicBezTo>
                  <a:cubicBezTo>
                    <a:pt x="488" y="563"/>
                    <a:pt x="488" y="562"/>
                    <a:pt x="489" y="564"/>
                  </a:cubicBezTo>
                  <a:cubicBezTo>
                    <a:pt x="489" y="565"/>
                    <a:pt x="490" y="564"/>
                    <a:pt x="491" y="565"/>
                  </a:cubicBezTo>
                  <a:cubicBezTo>
                    <a:pt x="491" y="567"/>
                    <a:pt x="491" y="566"/>
                    <a:pt x="492" y="567"/>
                  </a:cubicBezTo>
                  <a:cubicBezTo>
                    <a:pt x="493" y="567"/>
                    <a:pt x="494" y="569"/>
                    <a:pt x="494" y="569"/>
                  </a:cubicBezTo>
                  <a:cubicBezTo>
                    <a:pt x="495" y="570"/>
                    <a:pt x="495" y="569"/>
                    <a:pt x="495" y="571"/>
                  </a:cubicBezTo>
                  <a:cubicBezTo>
                    <a:pt x="496" y="572"/>
                    <a:pt x="497" y="572"/>
                    <a:pt x="497" y="572"/>
                  </a:cubicBezTo>
                  <a:cubicBezTo>
                    <a:pt x="497" y="572"/>
                    <a:pt x="497" y="572"/>
                    <a:pt x="498" y="572"/>
                  </a:cubicBezTo>
                  <a:cubicBezTo>
                    <a:pt x="498" y="572"/>
                    <a:pt x="498" y="572"/>
                    <a:pt x="498" y="573"/>
                  </a:cubicBezTo>
                  <a:cubicBezTo>
                    <a:pt x="498" y="574"/>
                    <a:pt x="498" y="575"/>
                    <a:pt x="499" y="575"/>
                  </a:cubicBezTo>
                  <a:cubicBezTo>
                    <a:pt x="500" y="575"/>
                    <a:pt x="501" y="574"/>
                    <a:pt x="501" y="574"/>
                  </a:cubicBezTo>
                  <a:cubicBezTo>
                    <a:pt x="501" y="574"/>
                    <a:pt x="502" y="574"/>
                    <a:pt x="502" y="573"/>
                  </a:cubicBezTo>
                  <a:cubicBezTo>
                    <a:pt x="503" y="573"/>
                    <a:pt x="504" y="573"/>
                    <a:pt x="505" y="573"/>
                  </a:cubicBezTo>
                  <a:cubicBezTo>
                    <a:pt x="505" y="573"/>
                    <a:pt x="506" y="573"/>
                    <a:pt x="507" y="573"/>
                  </a:cubicBezTo>
                  <a:cubicBezTo>
                    <a:pt x="509" y="573"/>
                    <a:pt x="509" y="572"/>
                    <a:pt x="509" y="573"/>
                  </a:cubicBezTo>
                  <a:cubicBezTo>
                    <a:pt x="510" y="573"/>
                    <a:pt x="510" y="573"/>
                    <a:pt x="511" y="573"/>
                  </a:cubicBezTo>
                  <a:cubicBezTo>
                    <a:pt x="511" y="573"/>
                    <a:pt x="512" y="573"/>
                    <a:pt x="511" y="573"/>
                  </a:cubicBezTo>
                  <a:cubicBezTo>
                    <a:pt x="509" y="574"/>
                    <a:pt x="509" y="573"/>
                    <a:pt x="508" y="574"/>
                  </a:cubicBezTo>
                  <a:cubicBezTo>
                    <a:pt x="508" y="574"/>
                    <a:pt x="507" y="574"/>
                    <a:pt x="507" y="574"/>
                  </a:cubicBezTo>
                  <a:cubicBezTo>
                    <a:pt x="507" y="574"/>
                    <a:pt x="507" y="574"/>
                    <a:pt x="506" y="574"/>
                  </a:cubicBezTo>
                  <a:cubicBezTo>
                    <a:pt x="506" y="574"/>
                    <a:pt x="505" y="574"/>
                    <a:pt x="505" y="574"/>
                  </a:cubicBezTo>
                  <a:cubicBezTo>
                    <a:pt x="503" y="576"/>
                    <a:pt x="502" y="577"/>
                    <a:pt x="503" y="577"/>
                  </a:cubicBezTo>
                  <a:cubicBezTo>
                    <a:pt x="503" y="578"/>
                    <a:pt x="503" y="578"/>
                    <a:pt x="503" y="579"/>
                  </a:cubicBezTo>
                  <a:cubicBezTo>
                    <a:pt x="502" y="581"/>
                    <a:pt x="501" y="579"/>
                    <a:pt x="502" y="581"/>
                  </a:cubicBezTo>
                  <a:cubicBezTo>
                    <a:pt x="503" y="583"/>
                    <a:pt x="503" y="584"/>
                    <a:pt x="504" y="585"/>
                  </a:cubicBezTo>
                  <a:cubicBezTo>
                    <a:pt x="505" y="586"/>
                    <a:pt x="505" y="586"/>
                    <a:pt x="506" y="586"/>
                  </a:cubicBezTo>
                  <a:cubicBezTo>
                    <a:pt x="506" y="587"/>
                    <a:pt x="506" y="586"/>
                    <a:pt x="507" y="586"/>
                  </a:cubicBezTo>
                  <a:cubicBezTo>
                    <a:pt x="507" y="586"/>
                    <a:pt x="507" y="586"/>
                    <a:pt x="507" y="587"/>
                  </a:cubicBezTo>
                  <a:cubicBezTo>
                    <a:pt x="508" y="588"/>
                    <a:pt x="508" y="589"/>
                    <a:pt x="508" y="590"/>
                  </a:cubicBezTo>
                  <a:cubicBezTo>
                    <a:pt x="508" y="591"/>
                    <a:pt x="507" y="593"/>
                    <a:pt x="508" y="593"/>
                  </a:cubicBezTo>
                  <a:cubicBezTo>
                    <a:pt x="508" y="594"/>
                    <a:pt x="508" y="595"/>
                    <a:pt x="509" y="596"/>
                  </a:cubicBezTo>
                  <a:cubicBezTo>
                    <a:pt x="509" y="596"/>
                    <a:pt x="512" y="599"/>
                    <a:pt x="513" y="599"/>
                  </a:cubicBezTo>
                  <a:cubicBezTo>
                    <a:pt x="513" y="600"/>
                    <a:pt x="514" y="600"/>
                    <a:pt x="514" y="601"/>
                  </a:cubicBezTo>
                  <a:cubicBezTo>
                    <a:pt x="515" y="601"/>
                    <a:pt x="516" y="601"/>
                    <a:pt x="516" y="602"/>
                  </a:cubicBezTo>
                  <a:cubicBezTo>
                    <a:pt x="516" y="603"/>
                    <a:pt x="516" y="604"/>
                    <a:pt x="516" y="604"/>
                  </a:cubicBezTo>
                  <a:cubicBezTo>
                    <a:pt x="518" y="606"/>
                    <a:pt x="519" y="605"/>
                    <a:pt x="519" y="606"/>
                  </a:cubicBezTo>
                  <a:cubicBezTo>
                    <a:pt x="519" y="607"/>
                    <a:pt x="519" y="607"/>
                    <a:pt x="519" y="608"/>
                  </a:cubicBezTo>
                  <a:cubicBezTo>
                    <a:pt x="520" y="609"/>
                    <a:pt x="520" y="608"/>
                    <a:pt x="520" y="610"/>
                  </a:cubicBezTo>
                  <a:cubicBezTo>
                    <a:pt x="520" y="612"/>
                    <a:pt x="520" y="611"/>
                    <a:pt x="520" y="612"/>
                  </a:cubicBezTo>
                  <a:cubicBezTo>
                    <a:pt x="521" y="613"/>
                    <a:pt x="521" y="613"/>
                    <a:pt x="521" y="613"/>
                  </a:cubicBezTo>
                  <a:cubicBezTo>
                    <a:pt x="521" y="613"/>
                    <a:pt x="521" y="613"/>
                    <a:pt x="521" y="614"/>
                  </a:cubicBezTo>
                  <a:cubicBezTo>
                    <a:pt x="521" y="616"/>
                    <a:pt x="521" y="615"/>
                    <a:pt x="522" y="616"/>
                  </a:cubicBezTo>
                  <a:cubicBezTo>
                    <a:pt x="522" y="617"/>
                    <a:pt x="523" y="617"/>
                    <a:pt x="524" y="617"/>
                  </a:cubicBezTo>
                  <a:cubicBezTo>
                    <a:pt x="524" y="618"/>
                    <a:pt x="524" y="618"/>
                    <a:pt x="524" y="618"/>
                  </a:cubicBezTo>
                  <a:cubicBezTo>
                    <a:pt x="525" y="618"/>
                    <a:pt x="525" y="617"/>
                    <a:pt x="525" y="618"/>
                  </a:cubicBezTo>
                  <a:cubicBezTo>
                    <a:pt x="526" y="618"/>
                    <a:pt x="528" y="618"/>
                    <a:pt x="528" y="618"/>
                  </a:cubicBezTo>
                  <a:cubicBezTo>
                    <a:pt x="528" y="618"/>
                    <a:pt x="527" y="617"/>
                    <a:pt x="529" y="618"/>
                  </a:cubicBezTo>
                  <a:cubicBezTo>
                    <a:pt x="532" y="619"/>
                    <a:pt x="536" y="619"/>
                    <a:pt x="537" y="619"/>
                  </a:cubicBezTo>
                  <a:cubicBezTo>
                    <a:pt x="537" y="619"/>
                    <a:pt x="539" y="620"/>
                    <a:pt x="539" y="620"/>
                  </a:cubicBezTo>
                  <a:cubicBezTo>
                    <a:pt x="539" y="621"/>
                    <a:pt x="540" y="621"/>
                    <a:pt x="540" y="622"/>
                  </a:cubicBezTo>
                  <a:cubicBezTo>
                    <a:pt x="541" y="623"/>
                    <a:pt x="541" y="622"/>
                    <a:pt x="542" y="623"/>
                  </a:cubicBezTo>
                  <a:cubicBezTo>
                    <a:pt x="542" y="624"/>
                    <a:pt x="542" y="624"/>
                    <a:pt x="543" y="623"/>
                  </a:cubicBezTo>
                  <a:cubicBezTo>
                    <a:pt x="544" y="623"/>
                    <a:pt x="544" y="623"/>
                    <a:pt x="545" y="623"/>
                  </a:cubicBezTo>
                  <a:cubicBezTo>
                    <a:pt x="545" y="623"/>
                    <a:pt x="545" y="623"/>
                    <a:pt x="546" y="623"/>
                  </a:cubicBezTo>
                  <a:cubicBezTo>
                    <a:pt x="546" y="623"/>
                    <a:pt x="546" y="623"/>
                    <a:pt x="546" y="623"/>
                  </a:cubicBezTo>
                  <a:cubicBezTo>
                    <a:pt x="547" y="624"/>
                    <a:pt x="547" y="624"/>
                    <a:pt x="547" y="624"/>
                  </a:cubicBezTo>
                  <a:cubicBezTo>
                    <a:pt x="548" y="624"/>
                    <a:pt x="548" y="624"/>
                    <a:pt x="549" y="625"/>
                  </a:cubicBezTo>
                  <a:cubicBezTo>
                    <a:pt x="549" y="626"/>
                    <a:pt x="550" y="626"/>
                    <a:pt x="550" y="627"/>
                  </a:cubicBezTo>
                  <a:cubicBezTo>
                    <a:pt x="551" y="627"/>
                    <a:pt x="551" y="627"/>
                    <a:pt x="552" y="628"/>
                  </a:cubicBezTo>
                  <a:cubicBezTo>
                    <a:pt x="552" y="629"/>
                    <a:pt x="553" y="628"/>
                    <a:pt x="553" y="629"/>
                  </a:cubicBezTo>
                  <a:cubicBezTo>
                    <a:pt x="554" y="630"/>
                    <a:pt x="555" y="630"/>
                    <a:pt x="555" y="631"/>
                  </a:cubicBezTo>
                  <a:cubicBezTo>
                    <a:pt x="556" y="631"/>
                    <a:pt x="558" y="635"/>
                    <a:pt x="559" y="636"/>
                  </a:cubicBezTo>
                  <a:cubicBezTo>
                    <a:pt x="559" y="637"/>
                    <a:pt x="560" y="639"/>
                    <a:pt x="560" y="640"/>
                  </a:cubicBezTo>
                  <a:cubicBezTo>
                    <a:pt x="559" y="640"/>
                    <a:pt x="559" y="640"/>
                    <a:pt x="559" y="640"/>
                  </a:cubicBezTo>
                  <a:cubicBezTo>
                    <a:pt x="559" y="640"/>
                    <a:pt x="559" y="640"/>
                    <a:pt x="559" y="640"/>
                  </a:cubicBezTo>
                  <a:cubicBezTo>
                    <a:pt x="559" y="641"/>
                    <a:pt x="559" y="641"/>
                    <a:pt x="560" y="642"/>
                  </a:cubicBezTo>
                  <a:cubicBezTo>
                    <a:pt x="561" y="643"/>
                    <a:pt x="561" y="644"/>
                    <a:pt x="561" y="645"/>
                  </a:cubicBezTo>
                  <a:cubicBezTo>
                    <a:pt x="562" y="646"/>
                    <a:pt x="562" y="646"/>
                    <a:pt x="563" y="647"/>
                  </a:cubicBezTo>
                  <a:cubicBezTo>
                    <a:pt x="563" y="648"/>
                    <a:pt x="564" y="650"/>
                    <a:pt x="564" y="650"/>
                  </a:cubicBezTo>
                  <a:cubicBezTo>
                    <a:pt x="564" y="650"/>
                    <a:pt x="565" y="650"/>
                    <a:pt x="565" y="651"/>
                  </a:cubicBezTo>
                  <a:cubicBezTo>
                    <a:pt x="566" y="652"/>
                    <a:pt x="567" y="653"/>
                    <a:pt x="567" y="654"/>
                  </a:cubicBezTo>
                  <a:cubicBezTo>
                    <a:pt x="568" y="655"/>
                    <a:pt x="570" y="658"/>
                    <a:pt x="570" y="659"/>
                  </a:cubicBezTo>
                  <a:cubicBezTo>
                    <a:pt x="571" y="661"/>
                    <a:pt x="573" y="661"/>
                    <a:pt x="573" y="662"/>
                  </a:cubicBezTo>
                  <a:cubicBezTo>
                    <a:pt x="573" y="664"/>
                    <a:pt x="573" y="664"/>
                    <a:pt x="573" y="665"/>
                  </a:cubicBezTo>
                  <a:cubicBezTo>
                    <a:pt x="573" y="666"/>
                    <a:pt x="573" y="665"/>
                    <a:pt x="574" y="666"/>
                  </a:cubicBezTo>
                  <a:cubicBezTo>
                    <a:pt x="574" y="668"/>
                    <a:pt x="575" y="668"/>
                    <a:pt x="575" y="670"/>
                  </a:cubicBezTo>
                  <a:cubicBezTo>
                    <a:pt x="575" y="671"/>
                    <a:pt x="576" y="671"/>
                    <a:pt x="576" y="672"/>
                  </a:cubicBezTo>
                  <a:cubicBezTo>
                    <a:pt x="575" y="673"/>
                    <a:pt x="576" y="673"/>
                    <a:pt x="576" y="674"/>
                  </a:cubicBezTo>
                  <a:cubicBezTo>
                    <a:pt x="576" y="674"/>
                    <a:pt x="576" y="674"/>
                    <a:pt x="577" y="675"/>
                  </a:cubicBezTo>
                  <a:cubicBezTo>
                    <a:pt x="577" y="676"/>
                    <a:pt x="577" y="675"/>
                    <a:pt x="578" y="676"/>
                  </a:cubicBezTo>
                  <a:cubicBezTo>
                    <a:pt x="578" y="676"/>
                    <a:pt x="581" y="678"/>
                    <a:pt x="581" y="678"/>
                  </a:cubicBezTo>
                  <a:cubicBezTo>
                    <a:pt x="583" y="680"/>
                    <a:pt x="583" y="680"/>
                    <a:pt x="583" y="680"/>
                  </a:cubicBezTo>
                  <a:cubicBezTo>
                    <a:pt x="585" y="681"/>
                    <a:pt x="585" y="681"/>
                    <a:pt x="585" y="681"/>
                  </a:cubicBezTo>
                  <a:cubicBezTo>
                    <a:pt x="588" y="684"/>
                    <a:pt x="588" y="684"/>
                    <a:pt x="588" y="684"/>
                  </a:cubicBezTo>
                  <a:cubicBezTo>
                    <a:pt x="588" y="684"/>
                    <a:pt x="589" y="685"/>
                    <a:pt x="590" y="685"/>
                  </a:cubicBezTo>
                  <a:cubicBezTo>
                    <a:pt x="590" y="685"/>
                    <a:pt x="591" y="686"/>
                    <a:pt x="591" y="687"/>
                  </a:cubicBezTo>
                  <a:cubicBezTo>
                    <a:pt x="593" y="689"/>
                    <a:pt x="593" y="689"/>
                    <a:pt x="593" y="689"/>
                  </a:cubicBezTo>
                  <a:cubicBezTo>
                    <a:pt x="593" y="689"/>
                    <a:pt x="594" y="689"/>
                    <a:pt x="594" y="690"/>
                  </a:cubicBezTo>
                  <a:cubicBezTo>
                    <a:pt x="594" y="690"/>
                    <a:pt x="595" y="692"/>
                    <a:pt x="595" y="693"/>
                  </a:cubicBezTo>
                  <a:cubicBezTo>
                    <a:pt x="595" y="694"/>
                    <a:pt x="595" y="694"/>
                    <a:pt x="595" y="694"/>
                  </a:cubicBezTo>
                  <a:cubicBezTo>
                    <a:pt x="595" y="696"/>
                    <a:pt x="595" y="696"/>
                    <a:pt x="595" y="697"/>
                  </a:cubicBezTo>
                  <a:cubicBezTo>
                    <a:pt x="594" y="697"/>
                    <a:pt x="594" y="697"/>
                    <a:pt x="594" y="697"/>
                  </a:cubicBezTo>
                  <a:cubicBezTo>
                    <a:pt x="594" y="697"/>
                    <a:pt x="593" y="696"/>
                    <a:pt x="593" y="697"/>
                  </a:cubicBezTo>
                  <a:cubicBezTo>
                    <a:pt x="593" y="697"/>
                    <a:pt x="591" y="698"/>
                    <a:pt x="591" y="697"/>
                  </a:cubicBezTo>
                  <a:cubicBezTo>
                    <a:pt x="590" y="696"/>
                    <a:pt x="591" y="696"/>
                    <a:pt x="589" y="696"/>
                  </a:cubicBezTo>
                  <a:cubicBezTo>
                    <a:pt x="588" y="696"/>
                    <a:pt x="588" y="696"/>
                    <a:pt x="587" y="696"/>
                  </a:cubicBezTo>
                  <a:cubicBezTo>
                    <a:pt x="587" y="696"/>
                    <a:pt x="586" y="696"/>
                    <a:pt x="585" y="697"/>
                  </a:cubicBezTo>
                  <a:cubicBezTo>
                    <a:pt x="585" y="697"/>
                    <a:pt x="584" y="697"/>
                    <a:pt x="584" y="697"/>
                  </a:cubicBezTo>
                  <a:cubicBezTo>
                    <a:pt x="583" y="698"/>
                    <a:pt x="583" y="699"/>
                    <a:pt x="584" y="699"/>
                  </a:cubicBezTo>
                  <a:cubicBezTo>
                    <a:pt x="584" y="699"/>
                    <a:pt x="585" y="699"/>
                    <a:pt x="585" y="699"/>
                  </a:cubicBezTo>
                  <a:cubicBezTo>
                    <a:pt x="586" y="699"/>
                    <a:pt x="586" y="699"/>
                    <a:pt x="586" y="700"/>
                  </a:cubicBezTo>
                  <a:cubicBezTo>
                    <a:pt x="586" y="701"/>
                    <a:pt x="588" y="702"/>
                    <a:pt x="589" y="702"/>
                  </a:cubicBezTo>
                  <a:cubicBezTo>
                    <a:pt x="589" y="703"/>
                    <a:pt x="590" y="704"/>
                    <a:pt x="591" y="705"/>
                  </a:cubicBezTo>
                  <a:cubicBezTo>
                    <a:pt x="591" y="706"/>
                    <a:pt x="591" y="706"/>
                    <a:pt x="592" y="707"/>
                  </a:cubicBezTo>
                  <a:cubicBezTo>
                    <a:pt x="592" y="707"/>
                    <a:pt x="593" y="707"/>
                    <a:pt x="593" y="706"/>
                  </a:cubicBezTo>
                  <a:cubicBezTo>
                    <a:pt x="594" y="706"/>
                    <a:pt x="594" y="706"/>
                    <a:pt x="595" y="707"/>
                  </a:cubicBezTo>
                  <a:cubicBezTo>
                    <a:pt x="595" y="707"/>
                    <a:pt x="596" y="708"/>
                    <a:pt x="597" y="709"/>
                  </a:cubicBezTo>
                  <a:cubicBezTo>
                    <a:pt x="598" y="710"/>
                    <a:pt x="600" y="709"/>
                    <a:pt x="600" y="710"/>
                  </a:cubicBezTo>
                  <a:cubicBezTo>
                    <a:pt x="600" y="710"/>
                    <a:pt x="601" y="710"/>
                    <a:pt x="601" y="710"/>
                  </a:cubicBezTo>
                  <a:cubicBezTo>
                    <a:pt x="601" y="710"/>
                    <a:pt x="601" y="710"/>
                    <a:pt x="602" y="710"/>
                  </a:cubicBezTo>
                  <a:cubicBezTo>
                    <a:pt x="602" y="711"/>
                    <a:pt x="603" y="711"/>
                    <a:pt x="603" y="711"/>
                  </a:cubicBezTo>
                  <a:cubicBezTo>
                    <a:pt x="604" y="711"/>
                    <a:pt x="604" y="711"/>
                    <a:pt x="604" y="711"/>
                  </a:cubicBezTo>
                  <a:cubicBezTo>
                    <a:pt x="604" y="711"/>
                    <a:pt x="604" y="711"/>
                    <a:pt x="605" y="711"/>
                  </a:cubicBezTo>
                  <a:cubicBezTo>
                    <a:pt x="606" y="712"/>
                    <a:pt x="606" y="711"/>
                    <a:pt x="607" y="713"/>
                  </a:cubicBezTo>
                  <a:cubicBezTo>
                    <a:pt x="609" y="714"/>
                    <a:pt x="611" y="715"/>
                    <a:pt x="612" y="716"/>
                  </a:cubicBezTo>
                  <a:cubicBezTo>
                    <a:pt x="612" y="716"/>
                    <a:pt x="613" y="717"/>
                    <a:pt x="613" y="717"/>
                  </a:cubicBezTo>
                  <a:cubicBezTo>
                    <a:pt x="614" y="718"/>
                    <a:pt x="615" y="719"/>
                    <a:pt x="615" y="719"/>
                  </a:cubicBezTo>
                  <a:cubicBezTo>
                    <a:pt x="615" y="720"/>
                    <a:pt x="616" y="721"/>
                    <a:pt x="616" y="722"/>
                  </a:cubicBezTo>
                  <a:cubicBezTo>
                    <a:pt x="615" y="723"/>
                    <a:pt x="616" y="723"/>
                    <a:pt x="615" y="724"/>
                  </a:cubicBezTo>
                  <a:cubicBezTo>
                    <a:pt x="614" y="726"/>
                    <a:pt x="615" y="725"/>
                    <a:pt x="614" y="727"/>
                  </a:cubicBezTo>
                  <a:cubicBezTo>
                    <a:pt x="614" y="729"/>
                    <a:pt x="615" y="728"/>
                    <a:pt x="615" y="729"/>
                  </a:cubicBezTo>
                  <a:cubicBezTo>
                    <a:pt x="615" y="731"/>
                    <a:pt x="614" y="730"/>
                    <a:pt x="615" y="732"/>
                  </a:cubicBezTo>
                  <a:cubicBezTo>
                    <a:pt x="616" y="734"/>
                    <a:pt x="616" y="734"/>
                    <a:pt x="618" y="735"/>
                  </a:cubicBezTo>
                  <a:cubicBezTo>
                    <a:pt x="619" y="735"/>
                    <a:pt x="619" y="735"/>
                    <a:pt x="621" y="736"/>
                  </a:cubicBezTo>
                  <a:cubicBezTo>
                    <a:pt x="623" y="737"/>
                    <a:pt x="624" y="737"/>
                    <a:pt x="625" y="739"/>
                  </a:cubicBezTo>
                  <a:cubicBezTo>
                    <a:pt x="626" y="740"/>
                    <a:pt x="629" y="742"/>
                    <a:pt x="629" y="742"/>
                  </a:cubicBezTo>
                  <a:cubicBezTo>
                    <a:pt x="630" y="743"/>
                    <a:pt x="630" y="744"/>
                    <a:pt x="630" y="744"/>
                  </a:cubicBezTo>
                  <a:cubicBezTo>
                    <a:pt x="631" y="745"/>
                    <a:pt x="633" y="745"/>
                    <a:pt x="633" y="745"/>
                  </a:cubicBezTo>
                  <a:cubicBezTo>
                    <a:pt x="634" y="746"/>
                    <a:pt x="635" y="747"/>
                    <a:pt x="635" y="747"/>
                  </a:cubicBezTo>
                  <a:cubicBezTo>
                    <a:pt x="636" y="748"/>
                    <a:pt x="636" y="747"/>
                    <a:pt x="637" y="749"/>
                  </a:cubicBezTo>
                  <a:cubicBezTo>
                    <a:pt x="638" y="750"/>
                    <a:pt x="638" y="748"/>
                    <a:pt x="638" y="750"/>
                  </a:cubicBezTo>
                  <a:cubicBezTo>
                    <a:pt x="638" y="753"/>
                    <a:pt x="638" y="753"/>
                    <a:pt x="639" y="754"/>
                  </a:cubicBezTo>
                  <a:cubicBezTo>
                    <a:pt x="641" y="754"/>
                    <a:pt x="642" y="754"/>
                    <a:pt x="642" y="754"/>
                  </a:cubicBezTo>
                  <a:cubicBezTo>
                    <a:pt x="643" y="754"/>
                    <a:pt x="646" y="751"/>
                    <a:pt x="646" y="751"/>
                  </a:cubicBezTo>
                  <a:cubicBezTo>
                    <a:pt x="645" y="750"/>
                    <a:pt x="645" y="750"/>
                    <a:pt x="645" y="750"/>
                  </a:cubicBezTo>
                  <a:cubicBezTo>
                    <a:pt x="645" y="750"/>
                    <a:pt x="645" y="749"/>
                    <a:pt x="645" y="748"/>
                  </a:cubicBezTo>
                  <a:cubicBezTo>
                    <a:pt x="644" y="748"/>
                    <a:pt x="644" y="747"/>
                    <a:pt x="643" y="746"/>
                  </a:cubicBezTo>
                  <a:cubicBezTo>
                    <a:pt x="643" y="745"/>
                    <a:pt x="642" y="745"/>
                    <a:pt x="642" y="744"/>
                  </a:cubicBezTo>
                  <a:cubicBezTo>
                    <a:pt x="642" y="743"/>
                    <a:pt x="643" y="744"/>
                    <a:pt x="642" y="742"/>
                  </a:cubicBezTo>
                  <a:cubicBezTo>
                    <a:pt x="641" y="741"/>
                    <a:pt x="641" y="742"/>
                    <a:pt x="641" y="740"/>
                  </a:cubicBezTo>
                  <a:cubicBezTo>
                    <a:pt x="641" y="739"/>
                    <a:pt x="639" y="739"/>
                    <a:pt x="639" y="739"/>
                  </a:cubicBezTo>
                  <a:cubicBezTo>
                    <a:pt x="638" y="739"/>
                    <a:pt x="636" y="739"/>
                    <a:pt x="635" y="739"/>
                  </a:cubicBezTo>
                  <a:cubicBezTo>
                    <a:pt x="635" y="738"/>
                    <a:pt x="633" y="737"/>
                    <a:pt x="633" y="737"/>
                  </a:cubicBezTo>
                  <a:cubicBezTo>
                    <a:pt x="633" y="737"/>
                    <a:pt x="632" y="737"/>
                    <a:pt x="631" y="736"/>
                  </a:cubicBezTo>
                  <a:cubicBezTo>
                    <a:pt x="631" y="735"/>
                    <a:pt x="630" y="734"/>
                    <a:pt x="630" y="733"/>
                  </a:cubicBezTo>
                  <a:cubicBezTo>
                    <a:pt x="631" y="733"/>
                    <a:pt x="630" y="732"/>
                    <a:pt x="631" y="732"/>
                  </a:cubicBezTo>
                  <a:cubicBezTo>
                    <a:pt x="632" y="730"/>
                    <a:pt x="632" y="729"/>
                    <a:pt x="632" y="729"/>
                  </a:cubicBezTo>
                  <a:cubicBezTo>
                    <a:pt x="632" y="728"/>
                    <a:pt x="631" y="727"/>
                    <a:pt x="630" y="727"/>
                  </a:cubicBezTo>
                  <a:cubicBezTo>
                    <a:pt x="630" y="727"/>
                    <a:pt x="629" y="725"/>
                    <a:pt x="629" y="725"/>
                  </a:cubicBezTo>
                  <a:cubicBezTo>
                    <a:pt x="629" y="725"/>
                    <a:pt x="629" y="723"/>
                    <a:pt x="628" y="723"/>
                  </a:cubicBezTo>
                  <a:cubicBezTo>
                    <a:pt x="627" y="723"/>
                    <a:pt x="628" y="722"/>
                    <a:pt x="626" y="721"/>
                  </a:cubicBezTo>
                  <a:cubicBezTo>
                    <a:pt x="625" y="721"/>
                    <a:pt x="623" y="721"/>
                    <a:pt x="625" y="720"/>
                  </a:cubicBezTo>
                  <a:cubicBezTo>
                    <a:pt x="627" y="719"/>
                    <a:pt x="628" y="719"/>
                    <a:pt x="628" y="718"/>
                  </a:cubicBezTo>
                  <a:cubicBezTo>
                    <a:pt x="628" y="718"/>
                    <a:pt x="624" y="714"/>
                    <a:pt x="624" y="714"/>
                  </a:cubicBezTo>
                  <a:cubicBezTo>
                    <a:pt x="624" y="714"/>
                    <a:pt x="626" y="716"/>
                    <a:pt x="626" y="714"/>
                  </a:cubicBezTo>
                  <a:cubicBezTo>
                    <a:pt x="625" y="713"/>
                    <a:pt x="625" y="713"/>
                    <a:pt x="624" y="712"/>
                  </a:cubicBezTo>
                  <a:cubicBezTo>
                    <a:pt x="623" y="710"/>
                    <a:pt x="623" y="709"/>
                    <a:pt x="622" y="709"/>
                  </a:cubicBezTo>
                  <a:cubicBezTo>
                    <a:pt x="620" y="708"/>
                    <a:pt x="620" y="707"/>
                    <a:pt x="619" y="706"/>
                  </a:cubicBezTo>
                  <a:cubicBezTo>
                    <a:pt x="618" y="704"/>
                    <a:pt x="618" y="704"/>
                    <a:pt x="617" y="704"/>
                  </a:cubicBezTo>
                  <a:cubicBezTo>
                    <a:pt x="617" y="703"/>
                    <a:pt x="616" y="703"/>
                    <a:pt x="615" y="702"/>
                  </a:cubicBezTo>
                  <a:cubicBezTo>
                    <a:pt x="615" y="702"/>
                    <a:pt x="613" y="699"/>
                    <a:pt x="613" y="699"/>
                  </a:cubicBezTo>
                  <a:cubicBezTo>
                    <a:pt x="612" y="698"/>
                    <a:pt x="611" y="698"/>
                    <a:pt x="610" y="697"/>
                  </a:cubicBezTo>
                  <a:cubicBezTo>
                    <a:pt x="610" y="696"/>
                    <a:pt x="610" y="693"/>
                    <a:pt x="608" y="692"/>
                  </a:cubicBezTo>
                  <a:cubicBezTo>
                    <a:pt x="607" y="692"/>
                    <a:pt x="606" y="690"/>
                    <a:pt x="606" y="688"/>
                  </a:cubicBezTo>
                  <a:cubicBezTo>
                    <a:pt x="606" y="687"/>
                    <a:pt x="604" y="685"/>
                    <a:pt x="604" y="685"/>
                  </a:cubicBezTo>
                  <a:cubicBezTo>
                    <a:pt x="603" y="685"/>
                    <a:pt x="601" y="684"/>
                    <a:pt x="602" y="682"/>
                  </a:cubicBezTo>
                  <a:cubicBezTo>
                    <a:pt x="604" y="680"/>
                    <a:pt x="605" y="679"/>
                    <a:pt x="603" y="678"/>
                  </a:cubicBezTo>
                  <a:cubicBezTo>
                    <a:pt x="602" y="678"/>
                    <a:pt x="601" y="675"/>
                    <a:pt x="600" y="675"/>
                  </a:cubicBezTo>
                  <a:cubicBezTo>
                    <a:pt x="600" y="675"/>
                    <a:pt x="600" y="675"/>
                    <a:pt x="599" y="675"/>
                  </a:cubicBezTo>
                  <a:cubicBezTo>
                    <a:pt x="599" y="675"/>
                    <a:pt x="599" y="675"/>
                    <a:pt x="598" y="675"/>
                  </a:cubicBezTo>
                  <a:cubicBezTo>
                    <a:pt x="597" y="676"/>
                    <a:pt x="596" y="675"/>
                    <a:pt x="595" y="675"/>
                  </a:cubicBezTo>
                  <a:cubicBezTo>
                    <a:pt x="594" y="675"/>
                    <a:pt x="593" y="674"/>
                    <a:pt x="592" y="673"/>
                  </a:cubicBezTo>
                  <a:cubicBezTo>
                    <a:pt x="591" y="673"/>
                    <a:pt x="590" y="672"/>
                    <a:pt x="590" y="671"/>
                  </a:cubicBezTo>
                  <a:cubicBezTo>
                    <a:pt x="589" y="669"/>
                    <a:pt x="589" y="668"/>
                    <a:pt x="588" y="667"/>
                  </a:cubicBezTo>
                  <a:cubicBezTo>
                    <a:pt x="588" y="666"/>
                    <a:pt x="587" y="663"/>
                    <a:pt x="587" y="663"/>
                  </a:cubicBezTo>
                  <a:cubicBezTo>
                    <a:pt x="587" y="663"/>
                    <a:pt x="588" y="662"/>
                    <a:pt x="587" y="660"/>
                  </a:cubicBezTo>
                  <a:cubicBezTo>
                    <a:pt x="587" y="659"/>
                    <a:pt x="587" y="659"/>
                    <a:pt x="587" y="659"/>
                  </a:cubicBezTo>
                  <a:cubicBezTo>
                    <a:pt x="587" y="659"/>
                    <a:pt x="587" y="659"/>
                    <a:pt x="586" y="657"/>
                  </a:cubicBezTo>
                  <a:cubicBezTo>
                    <a:pt x="586" y="652"/>
                    <a:pt x="581" y="650"/>
                    <a:pt x="586" y="652"/>
                  </a:cubicBezTo>
                  <a:cubicBezTo>
                    <a:pt x="591" y="653"/>
                    <a:pt x="593" y="653"/>
                    <a:pt x="594" y="653"/>
                  </a:cubicBezTo>
                  <a:cubicBezTo>
                    <a:pt x="594" y="654"/>
                    <a:pt x="594" y="653"/>
                    <a:pt x="595" y="653"/>
                  </a:cubicBezTo>
                  <a:cubicBezTo>
                    <a:pt x="596" y="653"/>
                    <a:pt x="597" y="652"/>
                    <a:pt x="598" y="653"/>
                  </a:cubicBezTo>
                  <a:cubicBezTo>
                    <a:pt x="599" y="654"/>
                    <a:pt x="598" y="653"/>
                    <a:pt x="599" y="654"/>
                  </a:cubicBezTo>
                  <a:cubicBezTo>
                    <a:pt x="600" y="656"/>
                    <a:pt x="601" y="656"/>
                    <a:pt x="601" y="657"/>
                  </a:cubicBezTo>
                  <a:cubicBezTo>
                    <a:pt x="601" y="657"/>
                    <a:pt x="602" y="657"/>
                    <a:pt x="602" y="657"/>
                  </a:cubicBezTo>
                  <a:cubicBezTo>
                    <a:pt x="603" y="657"/>
                    <a:pt x="604" y="656"/>
                    <a:pt x="604" y="658"/>
                  </a:cubicBezTo>
                  <a:cubicBezTo>
                    <a:pt x="604" y="659"/>
                    <a:pt x="605" y="662"/>
                    <a:pt x="605" y="662"/>
                  </a:cubicBezTo>
                  <a:cubicBezTo>
                    <a:pt x="604" y="665"/>
                    <a:pt x="604" y="665"/>
                    <a:pt x="604" y="665"/>
                  </a:cubicBezTo>
                  <a:cubicBezTo>
                    <a:pt x="604" y="665"/>
                    <a:pt x="607" y="667"/>
                    <a:pt x="607" y="668"/>
                  </a:cubicBezTo>
                  <a:cubicBezTo>
                    <a:pt x="607" y="668"/>
                    <a:pt x="607" y="669"/>
                    <a:pt x="608" y="670"/>
                  </a:cubicBezTo>
                  <a:cubicBezTo>
                    <a:pt x="608" y="672"/>
                    <a:pt x="610" y="673"/>
                    <a:pt x="610" y="673"/>
                  </a:cubicBezTo>
                  <a:cubicBezTo>
                    <a:pt x="610" y="674"/>
                    <a:pt x="610" y="674"/>
                    <a:pt x="611" y="675"/>
                  </a:cubicBezTo>
                  <a:cubicBezTo>
                    <a:pt x="611" y="677"/>
                    <a:pt x="612" y="678"/>
                    <a:pt x="613" y="679"/>
                  </a:cubicBezTo>
                  <a:cubicBezTo>
                    <a:pt x="613" y="679"/>
                    <a:pt x="614" y="680"/>
                    <a:pt x="614" y="681"/>
                  </a:cubicBezTo>
                  <a:cubicBezTo>
                    <a:pt x="614" y="682"/>
                    <a:pt x="615" y="683"/>
                    <a:pt x="615" y="684"/>
                  </a:cubicBezTo>
                  <a:cubicBezTo>
                    <a:pt x="615" y="684"/>
                    <a:pt x="616" y="684"/>
                    <a:pt x="616" y="685"/>
                  </a:cubicBezTo>
                  <a:cubicBezTo>
                    <a:pt x="617" y="686"/>
                    <a:pt x="618" y="686"/>
                    <a:pt x="618" y="687"/>
                  </a:cubicBezTo>
                  <a:cubicBezTo>
                    <a:pt x="619" y="688"/>
                    <a:pt x="619" y="688"/>
                    <a:pt x="619" y="689"/>
                  </a:cubicBezTo>
                  <a:cubicBezTo>
                    <a:pt x="620" y="690"/>
                    <a:pt x="622" y="692"/>
                    <a:pt x="622" y="692"/>
                  </a:cubicBezTo>
                  <a:cubicBezTo>
                    <a:pt x="622" y="692"/>
                    <a:pt x="623" y="693"/>
                    <a:pt x="624" y="694"/>
                  </a:cubicBezTo>
                  <a:cubicBezTo>
                    <a:pt x="624" y="694"/>
                    <a:pt x="624" y="693"/>
                    <a:pt x="626" y="695"/>
                  </a:cubicBezTo>
                  <a:cubicBezTo>
                    <a:pt x="628" y="696"/>
                    <a:pt x="626" y="696"/>
                    <a:pt x="627" y="696"/>
                  </a:cubicBezTo>
                  <a:cubicBezTo>
                    <a:pt x="628" y="696"/>
                    <a:pt x="630" y="697"/>
                    <a:pt x="630" y="697"/>
                  </a:cubicBezTo>
                  <a:cubicBezTo>
                    <a:pt x="631" y="697"/>
                    <a:pt x="631" y="697"/>
                    <a:pt x="631" y="697"/>
                  </a:cubicBezTo>
                  <a:cubicBezTo>
                    <a:pt x="631" y="697"/>
                    <a:pt x="632" y="699"/>
                    <a:pt x="632" y="699"/>
                  </a:cubicBezTo>
                  <a:cubicBezTo>
                    <a:pt x="632" y="699"/>
                    <a:pt x="633" y="703"/>
                    <a:pt x="633" y="704"/>
                  </a:cubicBezTo>
                  <a:cubicBezTo>
                    <a:pt x="633" y="704"/>
                    <a:pt x="634" y="704"/>
                    <a:pt x="634" y="704"/>
                  </a:cubicBezTo>
                  <a:cubicBezTo>
                    <a:pt x="634" y="705"/>
                    <a:pt x="635" y="704"/>
                    <a:pt x="635" y="704"/>
                  </a:cubicBezTo>
                  <a:cubicBezTo>
                    <a:pt x="635" y="704"/>
                    <a:pt x="635" y="704"/>
                    <a:pt x="636" y="705"/>
                  </a:cubicBezTo>
                  <a:cubicBezTo>
                    <a:pt x="636" y="705"/>
                    <a:pt x="637" y="705"/>
                    <a:pt x="638" y="705"/>
                  </a:cubicBezTo>
                  <a:cubicBezTo>
                    <a:pt x="638" y="706"/>
                    <a:pt x="638" y="706"/>
                    <a:pt x="639" y="707"/>
                  </a:cubicBezTo>
                  <a:cubicBezTo>
                    <a:pt x="640" y="709"/>
                    <a:pt x="641" y="709"/>
                    <a:pt x="641" y="709"/>
                  </a:cubicBezTo>
                  <a:cubicBezTo>
                    <a:pt x="642" y="711"/>
                    <a:pt x="644" y="712"/>
                    <a:pt x="644" y="712"/>
                  </a:cubicBezTo>
                  <a:cubicBezTo>
                    <a:pt x="644" y="712"/>
                    <a:pt x="645" y="712"/>
                    <a:pt x="645" y="712"/>
                  </a:cubicBezTo>
                  <a:cubicBezTo>
                    <a:pt x="646" y="713"/>
                    <a:pt x="647" y="713"/>
                    <a:pt x="646" y="714"/>
                  </a:cubicBezTo>
                  <a:cubicBezTo>
                    <a:pt x="645" y="716"/>
                    <a:pt x="645" y="716"/>
                    <a:pt x="645" y="717"/>
                  </a:cubicBezTo>
                  <a:cubicBezTo>
                    <a:pt x="644" y="718"/>
                    <a:pt x="644" y="718"/>
                    <a:pt x="644" y="718"/>
                  </a:cubicBezTo>
                  <a:cubicBezTo>
                    <a:pt x="644" y="719"/>
                    <a:pt x="645" y="721"/>
                    <a:pt x="645" y="721"/>
                  </a:cubicBezTo>
                  <a:cubicBezTo>
                    <a:pt x="645" y="721"/>
                    <a:pt x="647" y="722"/>
                    <a:pt x="647" y="722"/>
                  </a:cubicBezTo>
                  <a:cubicBezTo>
                    <a:pt x="648" y="723"/>
                    <a:pt x="649" y="723"/>
                    <a:pt x="649" y="723"/>
                  </a:cubicBezTo>
                  <a:cubicBezTo>
                    <a:pt x="652" y="724"/>
                    <a:pt x="652" y="724"/>
                    <a:pt x="652" y="724"/>
                  </a:cubicBezTo>
                  <a:cubicBezTo>
                    <a:pt x="652" y="724"/>
                    <a:pt x="653" y="724"/>
                    <a:pt x="653" y="725"/>
                  </a:cubicBezTo>
                  <a:cubicBezTo>
                    <a:pt x="654" y="726"/>
                    <a:pt x="655" y="728"/>
                    <a:pt x="655" y="728"/>
                  </a:cubicBezTo>
                  <a:cubicBezTo>
                    <a:pt x="657" y="728"/>
                    <a:pt x="657" y="728"/>
                    <a:pt x="657" y="728"/>
                  </a:cubicBezTo>
                  <a:cubicBezTo>
                    <a:pt x="657" y="728"/>
                    <a:pt x="658" y="728"/>
                    <a:pt x="659" y="728"/>
                  </a:cubicBezTo>
                  <a:cubicBezTo>
                    <a:pt x="659" y="729"/>
                    <a:pt x="660" y="729"/>
                    <a:pt x="660" y="730"/>
                  </a:cubicBezTo>
                  <a:cubicBezTo>
                    <a:pt x="660" y="730"/>
                    <a:pt x="660" y="731"/>
                    <a:pt x="660" y="732"/>
                  </a:cubicBezTo>
                  <a:cubicBezTo>
                    <a:pt x="660" y="733"/>
                    <a:pt x="660" y="733"/>
                    <a:pt x="660" y="733"/>
                  </a:cubicBezTo>
                  <a:cubicBezTo>
                    <a:pt x="660" y="734"/>
                    <a:pt x="661" y="735"/>
                    <a:pt x="661" y="735"/>
                  </a:cubicBezTo>
                  <a:cubicBezTo>
                    <a:pt x="662" y="736"/>
                    <a:pt x="664" y="737"/>
                    <a:pt x="664" y="738"/>
                  </a:cubicBezTo>
                  <a:cubicBezTo>
                    <a:pt x="665" y="738"/>
                    <a:pt x="666" y="738"/>
                    <a:pt x="666" y="739"/>
                  </a:cubicBezTo>
                  <a:cubicBezTo>
                    <a:pt x="666" y="739"/>
                    <a:pt x="667" y="739"/>
                    <a:pt x="668" y="740"/>
                  </a:cubicBezTo>
                  <a:cubicBezTo>
                    <a:pt x="668" y="740"/>
                    <a:pt x="670" y="740"/>
                    <a:pt x="670" y="741"/>
                  </a:cubicBezTo>
                  <a:cubicBezTo>
                    <a:pt x="670" y="742"/>
                    <a:pt x="671" y="742"/>
                    <a:pt x="672" y="743"/>
                  </a:cubicBezTo>
                  <a:cubicBezTo>
                    <a:pt x="672" y="744"/>
                    <a:pt x="670" y="744"/>
                    <a:pt x="673" y="745"/>
                  </a:cubicBezTo>
                  <a:cubicBezTo>
                    <a:pt x="676" y="746"/>
                    <a:pt x="678" y="748"/>
                    <a:pt x="677" y="749"/>
                  </a:cubicBezTo>
                  <a:cubicBezTo>
                    <a:pt x="677" y="749"/>
                    <a:pt x="679" y="752"/>
                    <a:pt x="679" y="752"/>
                  </a:cubicBezTo>
                  <a:cubicBezTo>
                    <a:pt x="679" y="752"/>
                    <a:pt x="684" y="755"/>
                    <a:pt x="684" y="756"/>
                  </a:cubicBezTo>
                  <a:cubicBezTo>
                    <a:pt x="685" y="756"/>
                    <a:pt x="685" y="758"/>
                    <a:pt x="686" y="759"/>
                  </a:cubicBezTo>
                  <a:cubicBezTo>
                    <a:pt x="686" y="759"/>
                    <a:pt x="687" y="759"/>
                    <a:pt x="687" y="761"/>
                  </a:cubicBezTo>
                  <a:cubicBezTo>
                    <a:pt x="687" y="763"/>
                    <a:pt x="688" y="764"/>
                    <a:pt x="688" y="765"/>
                  </a:cubicBezTo>
                  <a:cubicBezTo>
                    <a:pt x="688" y="765"/>
                    <a:pt x="689" y="765"/>
                    <a:pt x="688" y="766"/>
                  </a:cubicBezTo>
                  <a:cubicBezTo>
                    <a:pt x="687" y="767"/>
                    <a:pt x="687" y="767"/>
                    <a:pt x="688" y="767"/>
                  </a:cubicBezTo>
                  <a:cubicBezTo>
                    <a:pt x="688" y="768"/>
                    <a:pt x="689" y="769"/>
                    <a:pt x="690" y="770"/>
                  </a:cubicBezTo>
                  <a:cubicBezTo>
                    <a:pt x="690" y="771"/>
                    <a:pt x="690" y="771"/>
                    <a:pt x="690" y="772"/>
                  </a:cubicBezTo>
                  <a:cubicBezTo>
                    <a:pt x="690" y="772"/>
                    <a:pt x="691" y="773"/>
                    <a:pt x="691" y="773"/>
                  </a:cubicBezTo>
                  <a:cubicBezTo>
                    <a:pt x="690" y="774"/>
                    <a:pt x="690" y="773"/>
                    <a:pt x="690" y="775"/>
                  </a:cubicBezTo>
                  <a:cubicBezTo>
                    <a:pt x="690" y="776"/>
                    <a:pt x="690" y="777"/>
                    <a:pt x="690" y="778"/>
                  </a:cubicBezTo>
                  <a:cubicBezTo>
                    <a:pt x="690" y="778"/>
                    <a:pt x="691" y="778"/>
                    <a:pt x="690" y="779"/>
                  </a:cubicBezTo>
                  <a:cubicBezTo>
                    <a:pt x="689" y="781"/>
                    <a:pt x="689" y="781"/>
                    <a:pt x="688" y="782"/>
                  </a:cubicBezTo>
                  <a:cubicBezTo>
                    <a:pt x="687" y="783"/>
                    <a:pt x="687" y="782"/>
                    <a:pt x="687" y="783"/>
                  </a:cubicBezTo>
                  <a:cubicBezTo>
                    <a:pt x="688" y="784"/>
                    <a:pt x="689" y="786"/>
                    <a:pt x="689" y="786"/>
                  </a:cubicBezTo>
                  <a:cubicBezTo>
                    <a:pt x="689" y="787"/>
                    <a:pt x="691" y="789"/>
                    <a:pt x="691" y="790"/>
                  </a:cubicBezTo>
                  <a:cubicBezTo>
                    <a:pt x="692" y="791"/>
                    <a:pt x="692" y="794"/>
                    <a:pt x="692" y="794"/>
                  </a:cubicBezTo>
                  <a:cubicBezTo>
                    <a:pt x="693" y="794"/>
                    <a:pt x="694" y="796"/>
                    <a:pt x="695" y="796"/>
                  </a:cubicBezTo>
                  <a:cubicBezTo>
                    <a:pt x="695" y="796"/>
                    <a:pt x="697" y="798"/>
                    <a:pt x="697" y="798"/>
                  </a:cubicBezTo>
                  <a:cubicBezTo>
                    <a:pt x="697" y="798"/>
                    <a:pt x="698" y="798"/>
                    <a:pt x="698" y="798"/>
                  </a:cubicBezTo>
                  <a:cubicBezTo>
                    <a:pt x="698" y="798"/>
                    <a:pt x="699" y="798"/>
                    <a:pt x="699" y="798"/>
                  </a:cubicBezTo>
                  <a:cubicBezTo>
                    <a:pt x="700" y="798"/>
                    <a:pt x="702" y="798"/>
                    <a:pt x="702" y="799"/>
                  </a:cubicBezTo>
                  <a:cubicBezTo>
                    <a:pt x="703" y="799"/>
                    <a:pt x="704" y="800"/>
                    <a:pt x="705" y="801"/>
                  </a:cubicBezTo>
                  <a:cubicBezTo>
                    <a:pt x="705" y="801"/>
                    <a:pt x="707" y="803"/>
                    <a:pt x="707" y="803"/>
                  </a:cubicBezTo>
                  <a:cubicBezTo>
                    <a:pt x="707" y="804"/>
                    <a:pt x="708" y="804"/>
                    <a:pt x="709" y="804"/>
                  </a:cubicBezTo>
                  <a:cubicBezTo>
                    <a:pt x="709" y="805"/>
                    <a:pt x="709" y="805"/>
                    <a:pt x="710" y="806"/>
                  </a:cubicBezTo>
                  <a:cubicBezTo>
                    <a:pt x="711" y="807"/>
                    <a:pt x="712" y="807"/>
                    <a:pt x="713" y="808"/>
                  </a:cubicBezTo>
                  <a:cubicBezTo>
                    <a:pt x="713" y="808"/>
                    <a:pt x="713" y="808"/>
                    <a:pt x="714" y="808"/>
                  </a:cubicBezTo>
                  <a:cubicBezTo>
                    <a:pt x="714" y="808"/>
                    <a:pt x="714" y="808"/>
                    <a:pt x="715" y="808"/>
                  </a:cubicBezTo>
                  <a:cubicBezTo>
                    <a:pt x="716" y="809"/>
                    <a:pt x="716" y="809"/>
                    <a:pt x="718" y="810"/>
                  </a:cubicBezTo>
                  <a:cubicBezTo>
                    <a:pt x="719" y="810"/>
                    <a:pt x="720" y="810"/>
                    <a:pt x="722" y="810"/>
                  </a:cubicBezTo>
                  <a:cubicBezTo>
                    <a:pt x="723" y="810"/>
                    <a:pt x="724" y="810"/>
                    <a:pt x="724" y="810"/>
                  </a:cubicBezTo>
                  <a:cubicBezTo>
                    <a:pt x="724" y="810"/>
                    <a:pt x="727" y="811"/>
                    <a:pt x="727" y="811"/>
                  </a:cubicBezTo>
                  <a:cubicBezTo>
                    <a:pt x="727" y="811"/>
                    <a:pt x="729" y="811"/>
                    <a:pt x="729" y="812"/>
                  </a:cubicBezTo>
                  <a:cubicBezTo>
                    <a:pt x="730" y="812"/>
                    <a:pt x="732" y="814"/>
                    <a:pt x="732" y="814"/>
                  </a:cubicBezTo>
                  <a:cubicBezTo>
                    <a:pt x="732" y="815"/>
                    <a:pt x="734" y="816"/>
                    <a:pt x="734" y="816"/>
                  </a:cubicBezTo>
                  <a:cubicBezTo>
                    <a:pt x="734" y="817"/>
                    <a:pt x="737" y="818"/>
                    <a:pt x="737" y="818"/>
                  </a:cubicBezTo>
                  <a:cubicBezTo>
                    <a:pt x="737" y="818"/>
                    <a:pt x="738" y="818"/>
                    <a:pt x="739" y="819"/>
                  </a:cubicBezTo>
                  <a:cubicBezTo>
                    <a:pt x="739" y="819"/>
                    <a:pt x="738" y="820"/>
                    <a:pt x="741" y="820"/>
                  </a:cubicBezTo>
                  <a:cubicBezTo>
                    <a:pt x="744" y="821"/>
                    <a:pt x="745" y="822"/>
                    <a:pt x="745" y="822"/>
                  </a:cubicBezTo>
                  <a:cubicBezTo>
                    <a:pt x="746" y="822"/>
                    <a:pt x="748" y="823"/>
                    <a:pt x="748" y="823"/>
                  </a:cubicBezTo>
                  <a:cubicBezTo>
                    <a:pt x="750" y="823"/>
                    <a:pt x="750" y="823"/>
                    <a:pt x="750" y="823"/>
                  </a:cubicBezTo>
                  <a:cubicBezTo>
                    <a:pt x="753" y="824"/>
                    <a:pt x="753" y="824"/>
                    <a:pt x="753" y="824"/>
                  </a:cubicBezTo>
                  <a:cubicBezTo>
                    <a:pt x="753" y="824"/>
                    <a:pt x="753" y="824"/>
                    <a:pt x="754" y="825"/>
                  </a:cubicBezTo>
                  <a:cubicBezTo>
                    <a:pt x="755" y="825"/>
                    <a:pt x="755" y="825"/>
                    <a:pt x="756" y="825"/>
                  </a:cubicBezTo>
                  <a:cubicBezTo>
                    <a:pt x="757" y="825"/>
                    <a:pt x="757" y="825"/>
                    <a:pt x="757" y="825"/>
                  </a:cubicBezTo>
                  <a:cubicBezTo>
                    <a:pt x="758" y="825"/>
                    <a:pt x="760" y="826"/>
                    <a:pt x="760" y="826"/>
                  </a:cubicBezTo>
                  <a:cubicBezTo>
                    <a:pt x="760" y="826"/>
                    <a:pt x="762" y="826"/>
                    <a:pt x="762" y="827"/>
                  </a:cubicBezTo>
                  <a:cubicBezTo>
                    <a:pt x="762" y="828"/>
                    <a:pt x="763" y="828"/>
                    <a:pt x="764" y="828"/>
                  </a:cubicBezTo>
                  <a:cubicBezTo>
                    <a:pt x="764" y="829"/>
                    <a:pt x="765" y="829"/>
                    <a:pt x="766" y="829"/>
                  </a:cubicBezTo>
                  <a:cubicBezTo>
                    <a:pt x="767" y="830"/>
                    <a:pt x="767" y="829"/>
                    <a:pt x="769" y="830"/>
                  </a:cubicBezTo>
                  <a:cubicBezTo>
                    <a:pt x="770" y="831"/>
                    <a:pt x="779" y="834"/>
                    <a:pt x="779" y="834"/>
                  </a:cubicBezTo>
                  <a:cubicBezTo>
                    <a:pt x="779" y="834"/>
                    <a:pt x="782" y="835"/>
                    <a:pt x="783" y="835"/>
                  </a:cubicBezTo>
                  <a:cubicBezTo>
                    <a:pt x="784" y="834"/>
                    <a:pt x="786" y="835"/>
                    <a:pt x="787" y="835"/>
                  </a:cubicBezTo>
                  <a:cubicBezTo>
                    <a:pt x="787" y="835"/>
                    <a:pt x="789" y="836"/>
                    <a:pt x="790" y="836"/>
                  </a:cubicBezTo>
                  <a:cubicBezTo>
                    <a:pt x="790" y="836"/>
                    <a:pt x="793" y="836"/>
                    <a:pt x="793" y="835"/>
                  </a:cubicBezTo>
                  <a:cubicBezTo>
                    <a:pt x="794" y="835"/>
                    <a:pt x="793" y="835"/>
                    <a:pt x="794" y="835"/>
                  </a:cubicBezTo>
                  <a:cubicBezTo>
                    <a:pt x="795" y="834"/>
                    <a:pt x="796" y="835"/>
                    <a:pt x="799" y="833"/>
                  </a:cubicBezTo>
                  <a:cubicBezTo>
                    <a:pt x="802" y="832"/>
                    <a:pt x="803" y="831"/>
                    <a:pt x="803" y="831"/>
                  </a:cubicBezTo>
                  <a:cubicBezTo>
                    <a:pt x="803" y="831"/>
                    <a:pt x="804" y="831"/>
                    <a:pt x="805" y="830"/>
                  </a:cubicBezTo>
                  <a:cubicBezTo>
                    <a:pt x="805" y="830"/>
                    <a:pt x="805" y="830"/>
                    <a:pt x="806" y="829"/>
                  </a:cubicBezTo>
                  <a:cubicBezTo>
                    <a:pt x="807" y="829"/>
                    <a:pt x="807" y="829"/>
                    <a:pt x="808" y="830"/>
                  </a:cubicBezTo>
                  <a:cubicBezTo>
                    <a:pt x="810" y="830"/>
                    <a:pt x="813" y="831"/>
                    <a:pt x="813" y="831"/>
                  </a:cubicBezTo>
                  <a:cubicBezTo>
                    <a:pt x="815" y="832"/>
                    <a:pt x="816" y="833"/>
                    <a:pt x="817" y="833"/>
                  </a:cubicBezTo>
                  <a:cubicBezTo>
                    <a:pt x="818" y="833"/>
                    <a:pt x="822" y="837"/>
                    <a:pt x="822" y="837"/>
                  </a:cubicBezTo>
                  <a:cubicBezTo>
                    <a:pt x="823" y="837"/>
                    <a:pt x="824" y="838"/>
                    <a:pt x="825" y="838"/>
                  </a:cubicBezTo>
                  <a:cubicBezTo>
                    <a:pt x="825" y="839"/>
                    <a:pt x="826" y="839"/>
                    <a:pt x="827" y="840"/>
                  </a:cubicBezTo>
                  <a:cubicBezTo>
                    <a:pt x="827" y="840"/>
                    <a:pt x="827" y="840"/>
                    <a:pt x="828" y="841"/>
                  </a:cubicBezTo>
                  <a:cubicBezTo>
                    <a:pt x="829" y="841"/>
                    <a:pt x="829" y="841"/>
                    <a:pt x="829" y="841"/>
                  </a:cubicBezTo>
                  <a:cubicBezTo>
                    <a:pt x="830" y="841"/>
                    <a:pt x="830" y="841"/>
                    <a:pt x="831" y="842"/>
                  </a:cubicBezTo>
                  <a:cubicBezTo>
                    <a:pt x="832" y="844"/>
                    <a:pt x="833" y="846"/>
                    <a:pt x="833" y="846"/>
                  </a:cubicBezTo>
                  <a:cubicBezTo>
                    <a:pt x="833" y="847"/>
                    <a:pt x="835" y="848"/>
                    <a:pt x="835" y="849"/>
                  </a:cubicBezTo>
                  <a:cubicBezTo>
                    <a:pt x="835" y="849"/>
                    <a:pt x="835" y="850"/>
                    <a:pt x="835" y="850"/>
                  </a:cubicBezTo>
                  <a:cubicBezTo>
                    <a:pt x="836" y="851"/>
                    <a:pt x="836" y="851"/>
                    <a:pt x="837" y="851"/>
                  </a:cubicBezTo>
                  <a:cubicBezTo>
                    <a:pt x="838" y="851"/>
                    <a:pt x="848" y="855"/>
                    <a:pt x="848" y="855"/>
                  </a:cubicBezTo>
                  <a:cubicBezTo>
                    <a:pt x="848" y="855"/>
                    <a:pt x="849" y="856"/>
                    <a:pt x="850" y="856"/>
                  </a:cubicBezTo>
                  <a:cubicBezTo>
                    <a:pt x="850" y="855"/>
                    <a:pt x="852" y="855"/>
                    <a:pt x="853" y="855"/>
                  </a:cubicBezTo>
                  <a:cubicBezTo>
                    <a:pt x="854" y="856"/>
                    <a:pt x="856" y="856"/>
                    <a:pt x="857" y="857"/>
                  </a:cubicBezTo>
                  <a:cubicBezTo>
                    <a:pt x="857" y="857"/>
                    <a:pt x="857" y="857"/>
                    <a:pt x="857" y="857"/>
                  </a:cubicBezTo>
                  <a:cubicBezTo>
                    <a:pt x="858" y="857"/>
                    <a:pt x="858" y="857"/>
                    <a:pt x="859" y="858"/>
                  </a:cubicBezTo>
                  <a:cubicBezTo>
                    <a:pt x="861" y="859"/>
                    <a:pt x="863" y="860"/>
                    <a:pt x="864" y="860"/>
                  </a:cubicBezTo>
                  <a:cubicBezTo>
                    <a:pt x="864" y="860"/>
                    <a:pt x="864" y="860"/>
                    <a:pt x="865" y="860"/>
                  </a:cubicBezTo>
                  <a:cubicBezTo>
                    <a:pt x="865" y="860"/>
                    <a:pt x="866" y="860"/>
                    <a:pt x="866" y="861"/>
                  </a:cubicBezTo>
                  <a:cubicBezTo>
                    <a:pt x="867" y="861"/>
                    <a:pt x="870" y="862"/>
                    <a:pt x="870" y="862"/>
                  </a:cubicBezTo>
                  <a:cubicBezTo>
                    <a:pt x="874" y="862"/>
                    <a:pt x="874" y="862"/>
                    <a:pt x="874" y="862"/>
                  </a:cubicBezTo>
                  <a:cubicBezTo>
                    <a:pt x="875" y="862"/>
                    <a:pt x="877" y="863"/>
                    <a:pt x="879" y="863"/>
                  </a:cubicBezTo>
                  <a:cubicBezTo>
                    <a:pt x="880" y="863"/>
                    <a:pt x="885" y="863"/>
                    <a:pt x="885" y="863"/>
                  </a:cubicBezTo>
                  <a:cubicBezTo>
                    <a:pt x="885" y="863"/>
                    <a:pt x="885" y="863"/>
                    <a:pt x="885" y="863"/>
                  </a:cubicBezTo>
                  <a:cubicBezTo>
                    <a:pt x="886" y="863"/>
                    <a:pt x="887" y="863"/>
                    <a:pt x="887" y="864"/>
                  </a:cubicBezTo>
                  <a:cubicBezTo>
                    <a:pt x="887" y="865"/>
                    <a:pt x="887" y="866"/>
                    <a:pt x="887" y="867"/>
                  </a:cubicBezTo>
                  <a:cubicBezTo>
                    <a:pt x="887" y="867"/>
                    <a:pt x="887" y="868"/>
                    <a:pt x="887" y="868"/>
                  </a:cubicBezTo>
                  <a:cubicBezTo>
                    <a:pt x="888" y="868"/>
                    <a:pt x="888" y="869"/>
                    <a:pt x="889" y="869"/>
                  </a:cubicBezTo>
                  <a:cubicBezTo>
                    <a:pt x="889" y="870"/>
                    <a:pt x="893" y="871"/>
                    <a:pt x="893" y="872"/>
                  </a:cubicBezTo>
                  <a:cubicBezTo>
                    <a:pt x="893" y="873"/>
                    <a:pt x="895" y="874"/>
                    <a:pt x="895" y="875"/>
                  </a:cubicBezTo>
                  <a:cubicBezTo>
                    <a:pt x="894" y="875"/>
                    <a:pt x="895" y="875"/>
                    <a:pt x="896" y="876"/>
                  </a:cubicBezTo>
                  <a:cubicBezTo>
                    <a:pt x="896" y="878"/>
                    <a:pt x="898" y="879"/>
                    <a:pt x="898" y="879"/>
                  </a:cubicBezTo>
                  <a:cubicBezTo>
                    <a:pt x="898" y="879"/>
                    <a:pt x="898" y="879"/>
                    <a:pt x="899" y="880"/>
                  </a:cubicBezTo>
                  <a:cubicBezTo>
                    <a:pt x="900" y="881"/>
                    <a:pt x="903" y="882"/>
                    <a:pt x="903" y="882"/>
                  </a:cubicBezTo>
                  <a:cubicBezTo>
                    <a:pt x="903" y="883"/>
                    <a:pt x="904" y="883"/>
                    <a:pt x="904" y="884"/>
                  </a:cubicBezTo>
                  <a:cubicBezTo>
                    <a:pt x="904" y="884"/>
                    <a:pt x="905" y="885"/>
                    <a:pt x="905" y="886"/>
                  </a:cubicBezTo>
                  <a:cubicBezTo>
                    <a:pt x="905" y="886"/>
                    <a:pt x="906" y="887"/>
                    <a:pt x="906" y="887"/>
                  </a:cubicBezTo>
                  <a:cubicBezTo>
                    <a:pt x="906" y="887"/>
                    <a:pt x="906" y="887"/>
                    <a:pt x="906" y="887"/>
                  </a:cubicBezTo>
                  <a:cubicBezTo>
                    <a:pt x="906" y="888"/>
                    <a:pt x="906" y="888"/>
                    <a:pt x="906" y="888"/>
                  </a:cubicBezTo>
                  <a:cubicBezTo>
                    <a:pt x="905" y="888"/>
                    <a:pt x="905" y="892"/>
                    <a:pt x="905" y="892"/>
                  </a:cubicBezTo>
                  <a:cubicBezTo>
                    <a:pt x="905" y="892"/>
                    <a:pt x="905" y="894"/>
                    <a:pt x="905" y="895"/>
                  </a:cubicBezTo>
                  <a:cubicBezTo>
                    <a:pt x="905" y="896"/>
                    <a:pt x="905" y="897"/>
                    <a:pt x="906" y="897"/>
                  </a:cubicBezTo>
                  <a:cubicBezTo>
                    <a:pt x="906" y="898"/>
                    <a:pt x="907" y="900"/>
                    <a:pt x="908" y="900"/>
                  </a:cubicBezTo>
                  <a:cubicBezTo>
                    <a:pt x="908" y="899"/>
                    <a:pt x="909" y="900"/>
                    <a:pt x="909" y="900"/>
                  </a:cubicBezTo>
                  <a:cubicBezTo>
                    <a:pt x="911" y="900"/>
                    <a:pt x="911" y="900"/>
                    <a:pt x="911" y="900"/>
                  </a:cubicBezTo>
                  <a:cubicBezTo>
                    <a:pt x="911" y="900"/>
                    <a:pt x="913" y="902"/>
                    <a:pt x="914" y="902"/>
                  </a:cubicBezTo>
                  <a:cubicBezTo>
                    <a:pt x="914" y="902"/>
                    <a:pt x="916" y="904"/>
                    <a:pt x="916" y="903"/>
                  </a:cubicBezTo>
                  <a:cubicBezTo>
                    <a:pt x="916" y="902"/>
                    <a:pt x="916" y="902"/>
                    <a:pt x="916" y="902"/>
                  </a:cubicBezTo>
                  <a:cubicBezTo>
                    <a:pt x="916" y="902"/>
                    <a:pt x="916" y="900"/>
                    <a:pt x="916" y="900"/>
                  </a:cubicBezTo>
                  <a:cubicBezTo>
                    <a:pt x="916" y="900"/>
                    <a:pt x="915" y="899"/>
                    <a:pt x="915" y="898"/>
                  </a:cubicBezTo>
                  <a:cubicBezTo>
                    <a:pt x="914" y="897"/>
                    <a:pt x="917" y="899"/>
                    <a:pt x="917" y="899"/>
                  </a:cubicBezTo>
                  <a:cubicBezTo>
                    <a:pt x="918" y="901"/>
                    <a:pt x="918" y="901"/>
                    <a:pt x="918" y="902"/>
                  </a:cubicBezTo>
                  <a:cubicBezTo>
                    <a:pt x="918" y="902"/>
                    <a:pt x="918" y="903"/>
                    <a:pt x="919" y="903"/>
                  </a:cubicBezTo>
                  <a:cubicBezTo>
                    <a:pt x="919" y="903"/>
                    <a:pt x="919" y="903"/>
                    <a:pt x="919" y="903"/>
                  </a:cubicBezTo>
                  <a:cubicBezTo>
                    <a:pt x="920" y="903"/>
                    <a:pt x="920" y="903"/>
                    <a:pt x="920" y="903"/>
                  </a:cubicBezTo>
                  <a:cubicBezTo>
                    <a:pt x="920" y="904"/>
                    <a:pt x="921" y="905"/>
                    <a:pt x="922" y="905"/>
                  </a:cubicBezTo>
                  <a:cubicBezTo>
                    <a:pt x="922" y="904"/>
                    <a:pt x="923" y="904"/>
                    <a:pt x="923" y="904"/>
                  </a:cubicBezTo>
                  <a:cubicBezTo>
                    <a:pt x="924" y="905"/>
                    <a:pt x="925" y="905"/>
                    <a:pt x="925" y="905"/>
                  </a:cubicBezTo>
                  <a:cubicBezTo>
                    <a:pt x="926" y="906"/>
                    <a:pt x="927" y="905"/>
                    <a:pt x="927" y="906"/>
                  </a:cubicBezTo>
                  <a:cubicBezTo>
                    <a:pt x="927" y="907"/>
                    <a:pt x="929" y="908"/>
                    <a:pt x="929" y="908"/>
                  </a:cubicBezTo>
                  <a:cubicBezTo>
                    <a:pt x="929" y="909"/>
                    <a:pt x="929" y="908"/>
                    <a:pt x="929" y="909"/>
                  </a:cubicBezTo>
                  <a:cubicBezTo>
                    <a:pt x="929" y="910"/>
                    <a:pt x="929" y="910"/>
                    <a:pt x="929" y="911"/>
                  </a:cubicBezTo>
                  <a:cubicBezTo>
                    <a:pt x="928" y="912"/>
                    <a:pt x="929" y="912"/>
                    <a:pt x="929" y="912"/>
                  </a:cubicBezTo>
                  <a:cubicBezTo>
                    <a:pt x="929" y="913"/>
                    <a:pt x="930" y="913"/>
                    <a:pt x="930" y="914"/>
                  </a:cubicBezTo>
                  <a:cubicBezTo>
                    <a:pt x="930" y="914"/>
                    <a:pt x="931" y="914"/>
                    <a:pt x="932" y="914"/>
                  </a:cubicBezTo>
                  <a:cubicBezTo>
                    <a:pt x="933" y="915"/>
                    <a:pt x="932" y="917"/>
                    <a:pt x="933" y="916"/>
                  </a:cubicBezTo>
                  <a:cubicBezTo>
                    <a:pt x="933" y="916"/>
                    <a:pt x="934" y="916"/>
                    <a:pt x="934" y="916"/>
                  </a:cubicBezTo>
                  <a:cubicBezTo>
                    <a:pt x="935" y="916"/>
                    <a:pt x="935" y="916"/>
                    <a:pt x="935" y="916"/>
                  </a:cubicBezTo>
                  <a:cubicBezTo>
                    <a:pt x="935" y="915"/>
                    <a:pt x="935" y="914"/>
                    <a:pt x="936" y="915"/>
                  </a:cubicBezTo>
                  <a:cubicBezTo>
                    <a:pt x="937" y="915"/>
                    <a:pt x="936" y="915"/>
                    <a:pt x="937" y="915"/>
                  </a:cubicBezTo>
                  <a:cubicBezTo>
                    <a:pt x="939" y="916"/>
                    <a:pt x="940" y="917"/>
                    <a:pt x="940" y="917"/>
                  </a:cubicBezTo>
                  <a:cubicBezTo>
                    <a:pt x="944" y="917"/>
                    <a:pt x="946" y="917"/>
                    <a:pt x="947" y="918"/>
                  </a:cubicBezTo>
                  <a:cubicBezTo>
                    <a:pt x="948" y="918"/>
                    <a:pt x="949" y="918"/>
                    <a:pt x="950" y="919"/>
                  </a:cubicBezTo>
                  <a:cubicBezTo>
                    <a:pt x="950" y="919"/>
                    <a:pt x="952" y="920"/>
                    <a:pt x="952" y="921"/>
                  </a:cubicBezTo>
                  <a:cubicBezTo>
                    <a:pt x="952" y="921"/>
                    <a:pt x="953" y="921"/>
                    <a:pt x="953" y="921"/>
                  </a:cubicBezTo>
                  <a:cubicBezTo>
                    <a:pt x="953" y="921"/>
                    <a:pt x="954" y="922"/>
                    <a:pt x="954" y="923"/>
                  </a:cubicBezTo>
                  <a:cubicBezTo>
                    <a:pt x="953" y="924"/>
                    <a:pt x="955" y="924"/>
                    <a:pt x="955" y="924"/>
                  </a:cubicBezTo>
                  <a:cubicBezTo>
                    <a:pt x="955" y="924"/>
                    <a:pt x="956" y="924"/>
                    <a:pt x="957" y="924"/>
                  </a:cubicBezTo>
                  <a:cubicBezTo>
                    <a:pt x="957" y="923"/>
                    <a:pt x="958" y="923"/>
                    <a:pt x="958" y="924"/>
                  </a:cubicBezTo>
                  <a:cubicBezTo>
                    <a:pt x="958" y="925"/>
                    <a:pt x="960" y="926"/>
                    <a:pt x="960" y="927"/>
                  </a:cubicBezTo>
                  <a:cubicBezTo>
                    <a:pt x="960" y="927"/>
                    <a:pt x="960" y="928"/>
                    <a:pt x="960" y="928"/>
                  </a:cubicBezTo>
                  <a:cubicBezTo>
                    <a:pt x="960" y="929"/>
                    <a:pt x="964" y="929"/>
                    <a:pt x="964" y="929"/>
                  </a:cubicBezTo>
                  <a:cubicBezTo>
                    <a:pt x="966" y="928"/>
                    <a:pt x="966" y="928"/>
                    <a:pt x="966" y="928"/>
                  </a:cubicBezTo>
                  <a:cubicBezTo>
                    <a:pt x="967" y="928"/>
                    <a:pt x="967" y="928"/>
                    <a:pt x="967" y="928"/>
                  </a:cubicBezTo>
                  <a:cubicBezTo>
                    <a:pt x="969" y="925"/>
                    <a:pt x="969" y="925"/>
                    <a:pt x="969" y="924"/>
                  </a:cubicBezTo>
                  <a:cubicBezTo>
                    <a:pt x="968" y="924"/>
                    <a:pt x="967" y="922"/>
                    <a:pt x="967" y="922"/>
                  </a:cubicBezTo>
                  <a:cubicBezTo>
                    <a:pt x="967" y="921"/>
                    <a:pt x="966" y="919"/>
                    <a:pt x="966" y="919"/>
                  </a:cubicBezTo>
                  <a:cubicBezTo>
                    <a:pt x="970" y="917"/>
                    <a:pt x="970" y="917"/>
                    <a:pt x="970" y="917"/>
                  </a:cubicBezTo>
                  <a:cubicBezTo>
                    <a:pt x="970" y="917"/>
                    <a:pt x="971" y="917"/>
                    <a:pt x="971" y="916"/>
                  </a:cubicBezTo>
                  <a:cubicBezTo>
                    <a:pt x="972" y="914"/>
                    <a:pt x="972" y="914"/>
                    <a:pt x="972" y="913"/>
                  </a:cubicBezTo>
                  <a:cubicBezTo>
                    <a:pt x="972" y="913"/>
                    <a:pt x="972" y="912"/>
                    <a:pt x="973" y="912"/>
                  </a:cubicBezTo>
                  <a:cubicBezTo>
                    <a:pt x="973" y="911"/>
                    <a:pt x="974" y="911"/>
                    <a:pt x="974" y="911"/>
                  </a:cubicBezTo>
                  <a:cubicBezTo>
                    <a:pt x="974" y="911"/>
                    <a:pt x="976" y="909"/>
                    <a:pt x="976" y="910"/>
                  </a:cubicBezTo>
                  <a:cubicBezTo>
                    <a:pt x="976" y="911"/>
                    <a:pt x="976" y="912"/>
                    <a:pt x="977" y="913"/>
                  </a:cubicBezTo>
                  <a:cubicBezTo>
                    <a:pt x="978" y="914"/>
                    <a:pt x="978" y="913"/>
                    <a:pt x="979" y="912"/>
                  </a:cubicBezTo>
                  <a:cubicBezTo>
                    <a:pt x="980" y="911"/>
                    <a:pt x="981" y="911"/>
                    <a:pt x="981" y="911"/>
                  </a:cubicBezTo>
                  <a:cubicBezTo>
                    <a:pt x="982" y="911"/>
                    <a:pt x="983" y="910"/>
                    <a:pt x="983" y="910"/>
                  </a:cubicBezTo>
                  <a:cubicBezTo>
                    <a:pt x="984" y="910"/>
                    <a:pt x="984" y="911"/>
                    <a:pt x="984" y="912"/>
                  </a:cubicBezTo>
                  <a:cubicBezTo>
                    <a:pt x="985" y="913"/>
                    <a:pt x="987" y="912"/>
                    <a:pt x="987" y="913"/>
                  </a:cubicBezTo>
                  <a:cubicBezTo>
                    <a:pt x="987" y="913"/>
                    <a:pt x="987" y="913"/>
                    <a:pt x="987" y="913"/>
                  </a:cubicBezTo>
                  <a:cubicBezTo>
                    <a:pt x="987" y="914"/>
                    <a:pt x="987" y="914"/>
                    <a:pt x="988" y="915"/>
                  </a:cubicBezTo>
                  <a:cubicBezTo>
                    <a:pt x="991" y="918"/>
                    <a:pt x="992" y="917"/>
                    <a:pt x="991" y="918"/>
                  </a:cubicBezTo>
                  <a:cubicBezTo>
                    <a:pt x="989" y="918"/>
                    <a:pt x="988" y="917"/>
                    <a:pt x="987" y="918"/>
                  </a:cubicBezTo>
                  <a:cubicBezTo>
                    <a:pt x="987" y="919"/>
                    <a:pt x="987" y="920"/>
                    <a:pt x="987" y="921"/>
                  </a:cubicBezTo>
                  <a:cubicBezTo>
                    <a:pt x="986" y="922"/>
                    <a:pt x="987" y="921"/>
                    <a:pt x="987" y="923"/>
                  </a:cubicBezTo>
                  <a:cubicBezTo>
                    <a:pt x="988" y="924"/>
                    <a:pt x="991" y="927"/>
                    <a:pt x="993" y="929"/>
                  </a:cubicBezTo>
                  <a:cubicBezTo>
                    <a:pt x="995" y="927"/>
                    <a:pt x="997" y="926"/>
                    <a:pt x="996" y="923"/>
                  </a:cubicBezTo>
                  <a:cubicBezTo>
                    <a:pt x="1000" y="923"/>
                    <a:pt x="1002" y="921"/>
                    <a:pt x="1002" y="918"/>
                  </a:cubicBezTo>
                  <a:cubicBezTo>
                    <a:pt x="1002" y="918"/>
                    <a:pt x="1001" y="917"/>
                    <a:pt x="1000" y="916"/>
                  </a:cubicBezTo>
                  <a:cubicBezTo>
                    <a:pt x="999" y="916"/>
                    <a:pt x="999" y="915"/>
                    <a:pt x="997" y="914"/>
                  </a:cubicBezTo>
                  <a:cubicBezTo>
                    <a:pt x="996" y="913"/>
                    <a:pt x="997" y="911"/>
                    <a:pt x="995" y="910"/>
                  </a:cubicBezTo>
                  <a:cubicBezTo>
                    <a:pt x="994" y="910"/>
                    <a:pt x="993" y="907"/>
                    <a:pt x="992" y="907"/>
                  </a:cubicBezTo>
                  <a:cubicBezTo>
                    <a:pt x="990" y="907"/>
                    <a:pt x="990" y="905"/>
                    <a:pt x="988" y="905"/>
                  </a:cubicBezTo>
                  <a:cubicBezTo>
                    <a:pt x="986" y="905"/>
                    <a:pt x="985" y="905"/>
                    <a:pt x="984" y="904"/>
                  </a:cubicBezTo>
                  <a:cubicBezTo>
                    <a:pt x="981" y="903"/>
                    <a:pt x="980" y="902"/>
                    <a:pt x="979" y="902"/>
                  </a:cubicBezTo>
                  <a:cubicBezTo>
                    <a:pt x="979" y="903"/>
                    <a:pt x="979" y="902"/>
                    <a:pt x="978" y="902"/>
                  </a:cubicBezTo>
                  <a:cubicBezTo>
                    <a:pt x="978" y="901"/>
                    <a:pt x="978" y="900"/>
                    <a:pt x="976" y="902"/>
                  </a:cubicBezTo>
                  <a:cubicBezTo>
                    <a:pt x="975" y="904"/>
                    <a:pt x="974" y="903"/>
                    <a:pt x="974" y="903"/>
                  </a:cubicBezTo>
                  <a:cubicBezTo>
                    <a:pt x="974" y="903"/>
                    <a:pt x="973" y="902"/>
                    <a:pt x="973" y="904"/>
                  </a:cubicBezTo>
                  <a:cubicBezTo>
                    <a:pt x="972" y="907"/>
                    <a:pt x="973" y="906"/>
                    <a:pt x="972" y="907"/>
                  </a:cubicBezTo>
                  <a:cubicBezTo>
                    <a:pt x="970" y="908"/>
                    <a:pt x="970" y="908"/>
                    <a:pt x="967" y="909"/>
                  </a:cubicBezTo>
                  <a:cubicBezTo>
                    <a:pt x="963" y="910"/>
                    <a:pt x="961" y="909"/>
                    <a:pt x="961" y="909"/>
                  </a:cubicBezTo>
                  <a:cubicBezTo>
                    <a:pt x="958" y="910"/>
                    <a:pt x="958" y="910"/>
                    <a:pt x="958" y="910"/>
                  </a:cubicBezTo>
                  <a:cubicBezTo>
                    <a:pt x="958" y="910"/>
                    <a:pt x="957" y="910"/>
                    <a:pt x="953" y="910"/>
                  </a:cubicBezTo>
                  <a:cubicBezTo>
                    <a:pt x="949" y="910"/>
                    <a:pt x="948" y="909"/>
                    <a:pt x="947" y="908"/>
                  </a:cubicBezTo>
                  <a:cubicBezTo>
                    <a:pt x="945" y="907"/>
                    <a:pt x="943" y="907"/>
                    <a:pt x="942" y="906"/>
                  </a:cubicBezTo>
                  <a:cubicBezTo>
                    <a:pt x="941" y="905"/>
                    <a:pt x="941" y="904"/>
                    <a:pt x="940" y="903"/>
                  </a:cubicBezTo>
                  <a:cubicBezTo>
                    <a:pt x="939" y="902"/>
                    <a:pt x="938" y="902"/>
                    <a:pt x="937" y="900"/>
                  </a:cubicBezTo>
                  <a:cubicBezTo>
                    <a:pt x="936" y="898"/>
                    <a:pt x="935" y="897"/>
                    <a:pt x="935" y="895"/>
                  </a:cubicBezTo>
                  <a:cubicBezTo>
                    <a:pt x="934" y="893"/>
                    <a:pt x="934" y="893"/>
                    <a:pt x="933" y="892"/>
                  </a:cubicBezTo>
                  <a:cubicBezTo>
                    <a:pt x="933" y="892"/>
                    <a:pt x="933" y="891"/>
                    <a:pt x="932" y="891"/>
                  </a:cubicBezTo>
                  <a:cubicBezTo>
                    <a:pt x="929" y="887"/>
                    <a:pt x="929" y="886"/>
                    <a:pt x="928" y="886"/>
                  </a:cubicBezTo>
                  <a:cubicBezTo>
                    <a:pt x="927" y="885"/>
                    <a:pt x="929" y="883"/>
                    <a:pt x="929" y="881"/>
                  </a:cubicBezTo>
                  <a:cubicBezTo>
                    <a:pt x="928" y="880"/>
                    <a:pt x="929" y="878"/>
                    <a:pt x="929" y="876"/>
                  </a:cubicBezTo>
                  <a:cubicBezTo>
                    <a:pt x="929" y="874"/>
                    <a:pt x="930" y="873"/>
                    <a:pt x="929" y="871"/>
                  </a:cubicBezTo>
                  <a:cubicBezTo>
                    <a:pt x="929" y="868"/>
                    <a:pt x="929" y="866"/>
                    <a:pt x="930" y="865"/>
                  </a:cubicBezTo>
                  <a:cubicBezTo>
                    <a:pt x="931" y="864"/>
                    <a:pt x="931" y="865"/>
                    <a:pt x="931" y="862"/>
                  </a:cubicBezTo>
                  <a:cubicBezTo>
                    <a:pt x="932" y="859"/>
                    <a:pt x="933" y="856"/>
                    <a:pt x="933" y="855"/>
                  </a:cubicBezTo>
                  <a:cubicBezTo>
                    <a:pt x="933" y="854"/>
                    <a:pt x="935" y="851"/>
                    <a:pt x="935" y="850"/>
                  </a:cubicBezTo>
                  <a:cubicBezTo>
                    <a:pt x="935" y="848"/>
                    <a:pt x="934" y="848"/>
                    <a:pt x="934" y="846"/>
                  </a:cubicBezTo>
                  <a:cubicBezTo>
                    <a:pt x="933" y="845"/>
                    <a:pt x="932" y="846"/>
                    <a:pt x="931" y="844"/>
                  </a:cubicBezTo>
                  <a:cubicBezTo>
                    <a:pt x="931" y="844"/>
                    <a:pt x="931" y="844"/>
                    <a:pt x="931" y="844"/>
                  </a:cubicBezTo>
                  <a:cubicBezTo>
                    <a:pt x="930" y="842"/>
                    <a:pt x="929" y="841"/>
                    <a:pt x="928" y="840"/>
                  </a:cubicBezTo>
                  <a:cubicBezTo>
                    <a:pt x="926" y="837"/>
                    <a:pt x="920" y="835"/>
                    <a:pt x="920" y="834"/>
                  </a:cubicBezTo>
                  <a:cubicBezTo>
                    <a:pt x="919" y="834"/>
                    <a:pt x="921" y="832"/>
                    <a:pt x="918" y="832"/>
                  </a:cubicBezTo>
                  <a:cubicBezTo>
                    <a:pt x="916" y="832"/>
                    <a:pt x="914" y="830"/>
                    <a:pt x="913" y="831"/>
                  </a:cubicBezTo>
                  <a:cubicBezTo>
                    <a:pt x="911" y="831"/>
                    <a:pt x="907" y="832"/>
                    <a:pt x="905" y="832"/>
                  </a:cubicBezTo>
                  <a:cubicBezTo>
                    <a:pt x="902" y="833"/>
                    <a:pt x="903" y="833"/>
                    <a:pt x="900" y="834"/>
                  </a:cubicBezTo>
                  <a:cubicBezTo>
                    <a:pt x="898" y="834"/>
                    <a:pt x="898" y="834"/>
                    <a:pt x="897" y="833"/>
                  </a:cubicBezTo>
                  <a:cubicBezTo>
                    <a:pt x="896" y="833"/>
                    <a:pt x="895" y="832"/>
                    <a:pt x="893" y="832"/>
                  </a:cubicBezTo>
                  <a:cubicBezTo>
                    <a:pt x="892" y="833"/>
                    <a:pt x="892" y="832"/>
                    <a:pt x="891" y="832"/>
                  </a:cubicBezTo>
                  <a:cubicBezTo>
                    <a:pt x="891" y="832"/>
                    <a:pt x="890" y="831"/>
                    <a:pt x="889" y="832"/>
                  </a:cubicBezTo>
                  <a:cubicBezTo>
                    <a:pt x="887" y="832"/>
                    <a:pt x="887" y="832"/>
                    <a:pt x="886" y="832"/>
                  </a:cubicBezTo>
                  <a:cubicBezTo>
                    <a:pt x="886" y="832"/>
                    <a:pt x="886" y="832"/>
                    <a:pt x="884" y="832"/>
                  </a:cubicBezTo>
                  <a:cubicBezTo>
                    <a:pt x="884" y="833"/>
                    <a:pt x="883" y="833"/>
                    <a:pt x="883" y="833"/>
                  </a:cubicBezTo>
                  <a:cubicBezTo>
                    <a:pt x="882" y="833"/>
                    <a:pt x="882" y="833"/>
                    <a:pt x="882" y="833"/>
                  </a:cubicBezTo>
                  <a:cubicBezTo>
                    <a:pt x="881" y="833"/>
                    <a:pt x="880" y="833"/>
                    <a:pt x="879" y="834"/>
                  </a:cubicBezTo>
                  <a:cubicBezTo>
                    <a:pt x="877" y="835"/>
                    <a:pt x="873" y="839"/>
                    <a:pt x="874" y="834"/>
                  </a:cubicBezTo>
                  <a:cubicBezTo>
                    <a:pt x="874" y="834"/>
                    <a:pt x="874" y="834"/>
                    <a:pt x="874" y="834"/>
                  </a:cubicBezTo>
                  <a:cubicBezTo>
                    <a:pt x="874" y="830"/>
                    <a:pt x="877" y="828"/>
                    <a:pt x="877" y="827"/>
                  </a:cubicBezTo>
                  <a:cubicBezTo>
                    <a:pt x="878" y="827"/>
                    <a:pt x="880" y="826"/>
                    <a:pt x="880" y="824"/>
                  </a:cubicBezTo>
                  <a:cubicBezTo>
                    <a:pt x="880" y="823"/>
                    <a:pt x="880" y="822"/>
                    <a:pt x="880" y="821"/>
                  </a:cubicBezTo>
                  <a:cubicBezTo>
                    <a:pt x="880" y="820"/>
                    <a:pt x="880" y="817"/>
                    <a:pt x="880" y="814"/>
                  </a:cubicBezTo>
                  <a:cubicBezTo>
                    <a:pt x="880" y="812"/>
                    <a:pt x="875" y="811"/>
                    <a:pt x="880" y="810"/>
                  </a:cubicBezTo>
                  <a:cubicBezTo>
                    <a:pt x="882" y="810"/>
                    <a:pt x="882" y="809"/>
                    <a:pt x="882" y="808"/>
                  </a:cubicBezTo>
                  <a:cubicBezTo>
                    <a:pt x="882" y="807"/>
                    <a:pt x="881" y="806"/>
                    <a:pt x="881" y="805"/>
                  </a:cubicBezTo>
                  <a:cubicBezTo>
                    <a:pt x="880" y="804"/>
                    <a:pt x="879" y="802"/>
                    <a:pt x="880" y="801"/>
                  </a:cubicBezTo>
                  <a:cubicBezTo>
                    <a:pt x="881" y="800"/>
                    <a:pt x="882" y="798"/>
                    <a:pt x="882" y="800"/>
                  </a:cubicBezTo>
                  <a:cubicBezTo>
                    <a:pt x="882" y="802"/>
                    <a:pt x="883" y="805"/>
                    <a:pt x="883" y="806"/>
                  </a:cubicBezTo>
                  <a:cubicBezTo>
                    <a:pt x="883" y="806"/>
                    <a:pt x="885" y="803"/>
                    <a:pt x="885" y="803"/>
                  </a:cubicBezTo>
                  <a:cubicBezTo>
                    <a:pt x="885" y="802"/>
                    <a:pt x="885" y="800"/>
                    <a:pt x="885" y="799"/>
                  </a:cubicBezTo>
                  <a:cubicBezTo>
                    <a:pt x="886" y="797"/>
                    <a:pt x="886" y="797"/>
                    <a:pt x="887" y="796"/>
                  </a:cubicBezTo>
                  <a:cubicBezTo>
                    <a:pt x="887" y="794"/>
                    <a:pt x="887" y="795"/>
                    <a:pt x="887" y="792"/>
                  </a:cubicBezTo>
                  <a:cubicBezTo>
                    <a:pt x="886" y="789"/>
                    <a:pt x="886" y="788"/>
                    <a:pt x="887" y="786"/>
                  </a:cubicBezTo>
                  <a:cubicBezTo>
                    <a:pt x="888" y="784"/>
                    <a:pt x="886" y="786"/>
                    <a:pt x="890" y="782"/>
                  </a:cubicBezTo>
                  <a:cubicBezTo>
                    <a:pt x="894" y="778"/>
                    <a:pt x="893" y="779"/>
                    <a:pt x="895" y="777"/>
                  </a:cubicBezTo>
                  <a:cubicBezTo>
                    <a:pt x="896" y="774"/>
                    <a:pt x="898" y="775"/>
                    <a:pt x="896" y="773"/>
                  </a:cubicBezTo>
                  <a:cubicBezTo>
                    <a:pt x="893" y="770"/>
                    <a:pt x="894" y="769"/>
                    <a:pt x="892" y="769"/>
                  </a:cubicBezTo>
                  <a:cubicBezTo>
                    <a:pt x="890" y="768"/>
                    <a:pt x="890" y="767"/>
                    <a:pt x="887" y="769"/>
                  </a:cubicBezTo>
                  <a:cubicBezTo>
                    <a:pt x="884" y="770"/>
                    <a:pt x="884" y="770"/>
                    <a:pt x="883" y="771"/>
                  </a:cubicBezTo>
                  <a:cubicBezTo>
                    <a:pt x="882" y="771"/>
                    <a:pt x="877" y="770"/>
                    <a:pt x="875" y="769"/>
                  </a:cubicBezTo>
                  <a:cubicBezTo>
                    <a:pt x="874" y="769"/>
                    <a:pt x="872" y="768"/>
                    <a:pt x="872" y="769"/>
                  </a:cubicBezTo>
                  <a:cubicBezTo>
                    <a:pt x="868" y="773"/>
                    <a:pt x="863" y="773"/>
                    <a:pt x="863" y="773"/>
                  </a:cubicBezTo>
                  <a:cubicBezTo>
                    <a:pt x="860" y="772"/>
                    <a:pt x="859" y="771"/>
                    <a:pt x="858" y="773"/>
                  </a:cubicBezTo>
                  <a:cubicBezTo>
                    <a:pt x="857" y="774"/>
                    <a:pt x="858" y="774"/>
                    <a:pt x="858" y="774"/>
                  </a:cubicBezTo>
                  <a:cubicBezTo>
                    <a:pt x="858" y="773"/>
                    <a:pt x="858" y="773"/>
                    <a:pt x="856" y="775"/>
                  </a:cubicBezTo>
                  <a:cubicBezTo>
                    <a:pt x="855" y="777"/>
                    <a:pt x="854" y="777"/>
                    <a:pt x="854" y="777"/>
                  </a:cubicBezTo>
                  <a:cubicBezTo>
                    <a:pt x="853" y="776"/>
                    <a:pt x="854" y="776"/>
                    <a:pt x="853" y="781"/>
                  </a:cubicBezTo>
                  <a:cubicBezTo>
                    <a:pt x="853" y="790"/>
                    <a:pt x="853" y="789"/>
                    <a:pt x="852" y="791"/>
                  </a:cubicBezTo>
                  <a:cubicBezTo>
                    <a:pt x="851" y="792"/>
                    <a:pt x="851" y="791"/>
                    <a:pt x="850" y="793"/>
                  </a:cubicBezTo>
                  <a:cubicBezTo>
                    <a:pt x="850" y="795"/>
                    <a:pt x="851" y="795"/>
                    <a:pt x="849" y="797"/>
                  </a:cubicBezTo>
                  <a:cubicBezTo>
                    <a:pt x="848" y="798"/>
                    <a:pt x="847" y="799"/>
                    <a:pt x="846" y="800"/>
                  </a:cubicBezTo>
                  <a:cubicBezTo>
                    <a:pt x="844" y="800"/>
                    <a:pt x="846" y="801"/>
                    <a:pt x="844" y="802"/>
                  </a:cubicBezTo>
                  <a:cubicBezTo>
                    <a:pt x="842" y="803"/>
                    <a:pt x="841" y="802"/>
                    <a:pt x="840" y="802"/>
                  </a:cubicBezTo>
                  <a:cubicBezTo>
                    <a:pt x="840" y="802"/>
                    <a:pt x="840" y="801"/>
                    <a:pt x="839" y="801"/>
                  </a:cubicBezTo>
                  <a:cubicBezTo>
                    <a:pt x="838" y="802"/>
                    <a:pt x="838" y="801"/>
                    <a:pt x="838" y="801"/>
                  </a:cubicBezTo>
                  <a:cubicBezTo>
                    <a:pt x="838" y="801"/>
                    <a:pt x="838" y="800"/>
                    <a:pt x="836" y="801"/>
                  </a:cubicBezTo>
                  <a:cubicBezTo>
                    <a:pt x="833" y="802"/>
                    <a:pt x="830" y="804"/>
                    <a:pt x="830" y="804"/>
                  </a:cubicBezTo>
                  <a:cubicBezTo>
                    <a:pt x="830" y="804"/>
                    <a:pt x="831" y="803"/>
                    <a:pt x="828" y="804"/>
                  </a:cubicBezTo>
                  <a:cubicBezTo>
                    <a:pt x="826" y="805"/>
                    <a:pt x="825" y="805"/>
                    <a:pt x="823" y="805"/>
                  </a:cubicBezTo>
                  <a:cubicBezTo>
                    <a:pt x="823" y="805"/>
                    <a:pt x="822" y="805"/>
                    <a:pt x="822" y="805"/>
                  </a:cubicBezTo>
                  <a:cubicBezTo>
                    <a:pt x="821" y="805"/>
                    <a:pt x="821" y="805"/>
                    <a:pt x="821" y="805"/>
                  </a:cubicBezTo>
                  <a:cubicBezTo>
                    <a:pt x="821" y="804"/>
                    <a:pt x="820" y="804"/>
                    <a:pt x="818" y="805"/>
                  </a:cubicBezTo>
                  <a:cubicBezTo>
                    <a:pt x="817" y="805"/>
                    <a:pt x="816" y="805"/>
                    <a:pt x="816" y="805"/>
                  </a:cubicBezTo>
                  <a:cubicBezTo>
                    <a:pt x="816" y="805"/>
                    <a:pt x="816" y="805"/>
                    <a:pt x="815" y="806"/>
                  </a:cubicBezTo>
                  <a:cubicBezTo>
                    <a:pt x="813" y="808"/>
                    <a:pt x="812" y="808"/>
                    <a:pt x="810" y="808"/>
                  </a:cubicBezTo>
                  <a:cubicBezTo>
                    <a:pt x="809" y="808"/>
                    <a:pt x="810" y="806"/>
                    <a:pt x="808" y="805"/>
                  </a:cubicBezTo>
                  <a:cubicBezTo>
                    <a:pt x="806" y="804"/>
                    <a:pt x="807" y="802"/>
                    <a:pt x="804" y="802"/>
                  </a:cubicBezTo>
                  <a:cubicBezTo>
                    <a:pt x="802" y="802"/>
                    <a:pt x="805" y="803"/>
                    <a:pt x="802" y="802"/>
                  </a:cubicBezTo>
                  <a:cubicBezTo>
                    <a:pt x="799" y="802"/>
                    <a:pt x="798" y="801"/>
                    <a:pt x="797" y="801"/>
                  </a:cubicBezTo>
                  <a:cubicBezTo>
                    <a:pt x="794" y="800"/>
                    <a:pt x="794" y="799"/>
                    <a:pt x="794" y="799"/>
                  </a:cubicBezTo>
                  <a:cubicBezTo>
                    <a:pt x="794" y="798"/>
                    <a:pt x="793" y="793"/>
                    <a:pt x="792" y="793"/>
                  </a:cubicBezTo>
                  <a:cubicBezTo>
                    <a:pt x="791" y="792"/>
                    <a:pt x="791" y="787"/>
                    <a:pt x="790" y="788"/>
                  </a:cubicBezTo>
                  <a:cubicBezTo>
                    <a:pt x="788" y="788"/>
                    <a:pt x="788" y="786"/>
                    <a:pt x="786" y="784"/>
                  </a:cubicBezTo>
                  <a:cubicBezTo>
                    <a:pt x="785" y="782"/>
                    <a:pt x="784" y="783"/>
                    <a:pt x="782" y="779"/>
                  </a:cubicBezTo>
                  <a:cubicBezTo>
                    <a:pt x="781" y="777"/>
                    <a:pt x="782" y="778"/>
                    <a:pt x="782" y="778"/>
                  </a:cubicBezTo>
                  <a:cubicBezTo>
                    <a:pt x="782" y="779"/>
                    <a:pt x="783" y="780"/>
                    <a:pt x="781" y="775"/>
                  </a:cubicBezTo>
                  <a:cubicBezTo>
                    <a:pt x="777" y="767"/>
                    <a:pt x="776" y="770"/>
                    <a:pt x="776" y="768"/>
                  </a:cubicBezTo>
                  <a:cubicBezTo>
                    <a:pt x="775" y="767"/>
                    <a:pt x="774" y="766"/>
                    <a:pt x="773" y="763"/>
                  </a:cubicBezTo>
                  <a:cubicBezTo>
                    <a:pt x="773" y="760"/>
                    <a:pt x="773" y="756"/>
                    <a:pt x="774" y="755"/>
                  </a:cubicBezTo>
                  <a:cubicBezTo>
                    <a:pt x="774" y="753"/>
                    <a:pt x="775" y="753"/>
                    <a:pt x="775" y="751"/>
                  </a:cubicBezTo>
                  <a:cubicBezTo>
                    <a:pt x="775" y="750"/>
                    <a:pt x="775" y="748"/>
                    <a:pt x="775" y="747"/>
                  </a:cubicBezTo>
                  <a:cubicBezTo>
                    <a:pt x="774" y="746"/>
                    <a:pt x="773" y="744"/>
                    <a:pt x="774" y="743"/>
                  </a:cubicBezTo>
                  <a:cubicBezTo>
                    <a:pt x="774" y="743"/>
                    <a:pt x="778" y="741"/>
                    <a:pt x="777" y="740"/>
                  </a:cubicBezTo>
                  <a:cubicBezTo>
                    <a:pt x="777" y="739"/>
                    <a:pt x="774" y="732"/>
                    <a:pt x="775" y="732"/>
                  </a:cubicBezTo>
                  <a:cubicBezTo>
                    <a:pt x="776" y="731"/>
                    <a:pt x="780" y="727"/>
                    <a:pt x="780" y="726"/>
                  </a:cubicBezTo>
                  <a:cubicBezTo>
                    <a:pt x="780" y="726"/>
                    <a:pt x="780" y="725"/>
                    <a:pt x="780" y="724"/>
                  </a:cubicBezTo>
                  <a:cubicBezTo>
                    <a:pt x="780" y="724"/>
                    <a:pt x="780" y="724"/>
                    <a:pt x="780" y="724"/>
                  </a:cubicBezTo>
                  <a:cubicBezTo>
                    <a:pt x="780" y="724"/>
                    <a:pt x="780" y="724"/>
                    <a:pt x="780" y="724"/>
                  </a:cubicBezTo>
                  <a:cubicBezTo>
                    <a:pt x="780" y="724"/>
                    <a:pt x="780" y="724"/>
                    <a:pt x="780" y="723"/>
                  </a:cubicBezTo>
                  <a:cubicBezTo>
                    <a:pt x="780" y="723"/>
                    <a:pt x="780" y="723"/>
                    <a:pt x="780" y="723"/>
                  </a:cubicBezTo>
                  <a:cubicBezTo>
                    <a:pt x="780" y="723"/>
                    <a:pt x="780" y="723"/>
                    <a:pt x="780" y="723"/>
                  </a:cubicBezTo>
                  <a:cubicBezTo>
                    <a:pt x="780" y="723"/>
                    <a:pt x="780" y="723"/>
                    <a:pt x="780" y="723"/>
                  </a:cubicBezTo>
                  <a:cubicBezTo>
                    <a:pt x="780" y="722"/>
                    <a:pt x="780" y="722"/>
                    <a:pt x="780" y="722"/>
                  </a:cubicBezTo>
                  <a:cubicBezTo>
                    <a:pt x="781" y="722"/>
                    <a:pt x="781" y="722"/>
                    <a:pt x="781" y="722"/>
                  </a:cubicBezTo>
                  <a:cubicBezTo>
                    <a:pt x="780" y="721"/>
                    <a:pt x="780" y="721"/>
                    <a:pt x="780" y="721"/>
                  </a:cubicBezTo>
                  <a:cubicBezTo>
                    <a:pt x="781" y="721"/>
                    <a:pt x="781" y="721"/>
                    <a:pt x="781" y="720"/>
                  </a:cubicBezTo>
                  <a:cubicBezTo>
                    <a:pt x="781" y="717"/>
                    <a:pt x="781" y="718"/>
                    <a:pt x="780" y="715"/>
                  </a:cubicBezTo>
                  <a:cubicBezTo>
                    <a:pt x="780" y="712"/>
                    <a:pt x="781" y="711"/>
                    <a:pt x="779" y="708"/>
                  </a:cubicBezTo>
                  <a:cubicBezTo>
                    <a:pt x="777" y="706"/>
                    <a:pt x="775" y="706"/>
                    <a:pt x="776" y="704"/>
                  </a:cubicBezTo>
                  <a:cubicBezTo>
                    <a:pt x="776" y="702"/>
                    <a:pt x="777" y="700"/>
                    <a:pt x="778" y="699"/>
                  </a:cubicBezTo>
                  <a:cubicBezTo>
                    <a:pt x="779" y="698"/>
                    <a:pt x="781" y="697"/>
                    <a:pt x="781" y="697"/>
                  </a:cubicBezTo>
                  <a:cubicBezTo>
                    <a:pt x="783" y="694"/>
                    <a:pt x="782" y="692"/>
                    <a:pt x="783" y="691"/>
                  </a:cubicBezTo>
                  <a:cubicBezTo>
                    <a:pt x="785" y="691"/>
                    <a:pt x="786" y="691"/>
                    <a:pt x="786" y="691"/>
                  </a:cubicBezTo>
                  <a:cubicBezTo>
                    <a:pt x="787" y="690"/>
                    <a:pt x="788" y="688"/>
                    <a:pt x="789" y="688"/>
                  </a:cubicBezTo>
                  <a:cubicBezTo>
                    <a:pt x="790" y="688"/>
                    <a:pt x="790" y="688"/>
                    <a:pt x="791" y="688"/>
                  </a:cubicBezTo>
                  <a:cubicBezTo>
                    <a:pt x="791" y="688"/>
                    <a:pt x="791" y="688"/>
                    <a:pt x="793" y="688"/>
                  </a:cubicBezTo>
                  <a:cubicBezTo>
                    <a:pt x="795" y="687"/>
                    <a:pt x="800" y="686"/>
                    <a:pt x="800" y="685"/>
                  </a:cubicBezTo>
                  <a:cubicBezTo>
                    <a:pt x="800" y="685"/>
                    <a:pt x="800" y="685"/>
                    <a:pt x="802" y="683"/>
                  </a:cubicBezTo>
                  <a:cubicBezTo>
                    <a:pt x="803" y="682"/>
                    <a:pt x="805" y="683"/>
                    <a:pt x="805" y="680"/>
                  </a:cubicBezTo>
                  <a:cubicBezTo>
                    <a:pt x="806" y="678"/>
                    <a:pt x="806" y="680"/>
                    <a:pt x="806" y="678"/>
                  </a:cubicBezTo>
                  <a:cubicBezTo>
                    <a:pt x="805" y="676"/>
                    <a:pt x="806" y="676"/>
                    <a:pt x="809" y="677"/>
                  </a:cubicBezTo>
                  <a:cubicBezTo>
                    <a:pt x="811" y="677"/>
                    <a:pt x="814" y="677"/>
                    <a:pt x="814" y="677"/>
                  </a:cubicBezTo>
                  <a:cubicBezTo>
                    <a:pt x="817" y="674"/>
                    <a:pt x="821" y="672"/>
                    <a:pt x="822" y="673"/>
                  </a:cubicBezTo>
                  <a:cubicBezTo>
                    <a:pt x="824" y="673"/>
                    <a:pt x="824" y="673"/>
                    <a:pt x="825" y="674"/>
                  </a:cubicBezTo>
                  <a:cubicBezTo>
                    <a:pt x="827" y="675"/>
                    <a:pt x="825" y="675"/>
                    <a:pt x="829" y="676"/>
                  </a:cubicBezTo>
                  <a:cubicBezTo>
                    <a:pt x="834" y="677"/>
                    <a:pt x="834" y="676"/>
                    <a:pt x="835" y="676"/>
                  </a:cubicBezTo>
                  <a:cubicBezTo>
                    <a:pt x="835" y="676"/>
                    <a:pt x="837" y="676"/>
                    <a:pt x="838" y="676"/>
                  </a:cubicBezTo>
                  <a:cubicBezTo>
                    <a:pt x="842" y="675"/>
                    <a:pt x="843" y="676"/>
                    <a:pt x="844" y="677"/>
                  </a:cubicBezTo>
                  <a:cubicBezTo>
                    <a:pt x="847" y="678"/>
                    <a:pt x="847" y="677"/>
                    <a:pt x="848" y="678"/>
                  </a:cubicBezTo>
                  <a:cubicBezTo>
                    <a:pt x="849" y="679"/>
                    <a:pt x="848" y="680"/>
                    <a:pt x="850" y="681"/>
                  </a:cubicBezTo>
                  <a:cubicBezTo>
                    <a:pt x="851" y="682"/>
                    <a:pt x="851" y="682"/>
                    <a:pt x="853" y="681"/>
                  </a:cubicBezTo>
                  <a:cubicBezTo>
                    <a:pt x="855" y="680"/>
                    <a:pt x="854" y="680"/>
                    <a:pt x="855" y="680"/>
                  </a:cubicBezTo>
                  <a:cubicBezTo>
                    <a:pt x="857" y="680"/>
                    <a:pt x="857" y="680"/>
                    <a:pt x="857" y="680"/>
                  </a:cubicBezTo>
                  <a:cubicBezTo>
                    <a:pt x="857" y="680"/>
                    <a:pt x="854" y="682"/>
                    <a:pt x="857" y="682"/>
                  </a:cubicBezTo>
                  <a:cubicBezTo>
                    <a:pt x="861" y="682"/>
                    <a:pt x="863" y="679"/>
                    <a:pt x="862" y="679"/>
                  </a:cubicBezTo>
                  <a:cubicBezTo>
                    <a:pt x="862" y="679"/>
                    <a:pt x="864" y="678"/>
                    <a:pt x="865" y="680"/>
                  </a:cubicBezTo>
                  <a:cubicBezTo>
                    <a:pt x="865" y="682"/>
                    <a:pt x="866" y="683"/>
                    <a:pt x="867" y="682"/>
                  </a:cubicBezTo>
                  <a:cubicBezTo>
                    <a:pt x="869" y="681"/>
                    <a:pt x="871" y="680"/>
                    <a:pt x="869" y="679"/>
                  </a:cubicBezTo>
                  <a:cubicBezTo>
                    <a:pt x="868" y="678"/>
                    <a:pt x="867" y="677"/>
                    <a:pt x="867" y="675"/>
                  </a:cubicBezTo>
                  <a:cubicBezTo>
                    <a:pt x="867" y="674"/>
                    <a:pt x="867" y="673"/>
                    <a:pt x="867" y="673"/>
                  </a:cubicBezTo>
                  <a:cubicBezTo>
                    <a:pt x="864" y="671"/>
                    <a:pt x="864" y="671"/>
                    <a:pt x="864" y="671"/>
                  </a:cubicBezTo>
                  <a:cubicBezTo>
                    <a:pt x="864" y="671"/>
                    <a:pt x="865" y="670"/>
                    <a:pt x="863" y="670"/>
                  </a:cubicBezTo>
                  <a:cubicBezTo>
                    <a:pt x="861" y="669"/>
                    <a:pt x="856" y="670"/>
                    <a:pt x="857" y="669"/>
                  </a:cubicBezTo>
                  <a:cubicBezTo>
                    <a:pt x="861" y="666"/>
                    <a:pt x="860" y="667"/>
                    <a:pt x="862" y="668"/>
                  </a:cubicBezTo>
                  <a:cubicBezTo>
                    <a:pt x="862" y="668"/>
                    <a:pt x="863" y="668"/>
                    <a:pt x="864" y="668"/>
                  </a:cubicBezTo>
                  <a:cubicBezTo>
                    <a:pt x="865" y="668"/>
                    <a:pt x="866" y="667"/>
                    <a:pt x="866" y="668"/>
                  </a:cubicBezTo>
                  <a:cubicBezTo>
                    <a:pt x="868" y="668"/>
                    <a:pt x="867" y="668"/>
                    <a:pt x="869" y="667"/>
                  </a:cubicBezTo>
                  <a:cubicBezTo>
                    <a:pt x="872" y="667"/>
                    <a:pt x="871" y="665"/>
                    <a:pt x="873" y="667"/>
                  </a:cubicBezTo>
                  <a:cubicBezTo>
                    <a:pt x="875" y="668"/>
                    <a:pt x="880" y="669"/>
                    <a:pt x="880" y="669"/>
                  </a:cubicBezTo>
                  <a:cubicBezTo>
                    <a:pt x="880" y="669"/>
                    <a:pt x="880" y="668"/>
                    <a:pt x="881" y="667"/>
                  </a:cubicBezTo>
                  <a:cubicBezTo>
                    <a:pt x="881" y="666"/>
                    <a:pt x="882" y="664"/>
                    <a:pt x="883" y="666"/>
                  </a:cubicBezTo>
                  <a:cubicBezTo>
                    <a:pt x="885" y="669"/>
                    <a:pt x="887" y="669"/>
                    <a:pt x="888" y="668"/>
                  </a:cubicBezTo>
                  <a:cubicBezTo>
                    <a:pt x="889" y="667"/>
                    <a:pt x="890" y="666"/>
                    <a:pt x="891" y="666"/>
                  </a:cubicBezTo>
                  <a:cubicBezTo>
                    <a:pt x="893" y="666"/>
                    <a:pt x="895" y="666"/>
                    <a:pt x="896" y="666"/>
                  </a:cubicBezTo>
                  <a:cubicBezTo>
                    <a:pt x="896" y="666"/>
                    <a:pt x="902" y="667"/>
                    <a:pt x="902" y="667"/>
                  </a:cubicBezTo>
                  <a:cubicBezTo>
                    <a:pt x="907" y="668"/>
                    <a:pt x="907" y="668"/>
                    <a:pt x="907" y="668"/>
                  </a:cubicBezTo>
                  <a:cubicBezTo>
                    <a:pt x="908" y="670"/>
                    <a:pt x="908" y="670"/>
                    <a:pt x="908" y="670"/>
                  </a:cubicBezTo>
                  <a:cubicBezTo>
                    <a:pt x="908" y="670"/>
                    <a:pt x="910" y="672"/>
                    <a:pt x="910" y="673"/>
                  </a:cubicBezTo>
                  <a:cubicBezTo>
                    <a:pt x="910" y="674"/>
                    <a:pt x="913" y="675"/>
                    <a:pt x="913" y="675"/>
                  </a:cubicBezTo>
                  <a:cubicBezTo>
                    <a:pt x="916" y="675"/>
                    <a:pt x="919" y="674"/>
                    <a:pt x="920" y="674"/>
                  </a:cubicBezTo>
                  <a:cubicBezTo>
                    <a:pt x="920" y="674"/>
                    <a:pt x="923" y="672"/>
                    <a:pt x="923" y="672"/>
                  </a:cubicBezTo>
                  <a:cubicBezTo>
                    <a:pt x="927" y="671"/>
                    <a:pt x="926" y="671"/>
                    <a:pt x="927" y="672"/>
                  </a:cubicBezTo>
                  <a:cubicBezTo>
                    <a:pt x="928" y="673"/>
                    <a:pt x="928" y="673"/>
                    <a:pt x="929" y="674"/>
                  </a:cubicBezTo>
                  <a:cubicBezTo>
                    <a:pt x="931" y="675"/>
                    <a:pt x="933" y="675"/>
                    <a:pt x="933" y="677"/>
                  </a:cubicBezTo>
                  <a:cubicBezTo>
                    <a:pt x="934" y="678"/>
                    <a:pt x="936" y="678"/>
                    <a:pt x="936" y="679"/>
                  </a:cubicBezTo>
                  <a:cubicBezTo>
                    <a:pt x="937" y="680"/>
                    <a:pt x="939" y="682"/>
                    <a:pt x="939" y="683"/>
                  </a:cubicBezTo>
                  <a:cubicBezTo>
                    <a:pt x="939" y="684"/>
                    <a:pt x="941" y="686"/>
                    <a:pt x="941" y="686"/>
                  </a:cubicBezTo>
                  <a:cubicBezTo>
                    <a:pt x="941" y="689"/>
                    <a:pt x="941" y="689"/>
                    <a:pt x="941" y="689"/>
                  </a:cubicBezTo>
                  <a:cubicBezTo>
                    <a:pt x="939" y="692"/>
                    <a:pt x="939" y="694"/>
                    <a:pt x="939" y="695"/>
                  </a:cubicBezTo>
                  <a:cubicBezTo>
                    <a:pt x="939" y="697"/>
                    <a:pt x="939" y="699"/>
                    <a:pt x="939" y="699"/>
                  </a:cubicBezTo>
                  <a:cubicBezTo>
                    <a:pt x="942" y="702"/>
                    <a:pt x="941" y="703"/>
                    <a:pt x="943" y="704"/>
                  </a:cubicBezTo>
                  <a:cubicBezTo>
                    <a:pt x="945" y="705"/>
                    <a:pt x="946" y="708"/>
                    <a:pt x="946" y="708"/>
                  </a:cubicBezTo>
                  <a:cubicBezTo>
                    <a:pt x="946" y="708"/>
                    <a:pt x="947" y="709"/>
                    <a:pt x="947" y="710"/>
                  </a:cubicBezTo>
                  <a:cubicBezTo>
                    <a:pt x="948" y="711"/>
                    <a:pt x="949" y="712"/>
                    <a:pt x="949" y="714"/>
                  </a:cubicBezTo>
                  <a:cubicBezTo>
                    <a:pt x="949" y="715"/>
                    <a:pt x="947" y="718"/>
                    <a:pt x="948" y="717"/>
                  </a:cubicBezTo>
                  <a:cubicBezTo>
                    <a:pt x="952" y="721"/>
                    <a:pt x="952" y="721"/>
                    <a:pt x="952" y="721"/>
                  </a:cubicBezTo>
                  <a:cubicBezTo>
                    <a:pt x="952" y="721"/>
                    <a:pt x="953" y="721"/>
                    <a:pt x="954" y="721"/>
                  </a:cubicBezTo>
                  <a:cubicBezTo>
                    <a:pt x="955" y="721"/>
                    <a:pt x="956" y="720"/>
                    <a:pt x="957" y="722"/>
                  </a:cubicBezTo>
                  <a:cubicBezTo>
                    <a:pt x="957" y="724"/>
                    <a:pt x="958" y="726"/>
                    <a:pt x="958" y="727"/>
                  </a:cubicBezTo>
                  <a:cubicBezTo>
                    <a:pt x="958" y="728"/>
                    <a:pt x="960" y="728"/>
                    <a:pt x="960" y="729"/>
                  </a:cubicBezTo>
                  <a:cubicBezTo>
                    <a:pt x="961" y="729"/>
                    <a:pt x="963" y="729"/>
                    <a:pt x="963" y="730"/>
                  </a:cubicBezTo>
                  <a:cubicBezTo>
                    <a:pt x="966" y="727"/>
                    <a:pt x="966" y="727"/>
                    <a:pt x="966" y="727"/>
                  </a:cubicBezTo>
                  <a:cubicBezTo>
                    <a:pt x="966" y="727"/>
                    <a:pt x="966" y="725"/>
                    <a:pt x="967" y="724"/>
                  </a:cubicBezTo>
                  <a:cubicBezTo>
                    <a:pt x="968" y="722"/>
                    <a:pt x="969" y="720"/>
                    <a:pt x="969" y="720"/>
                  </a:cubicBezTo>
                  <a:cubicBezTo>
                    <a:pt x="969" y="720"/>
                    <a:pt x="971" y="717"/>
                    <a:pt x="970" y="717"/>
                  </a:cubicBezTo>
                  <a:cubicBezTo>
                    <a:pt x="969" y="717"/>
                    <a:pt x="969" y="716"/>
                    <a:pt x="969" y="713"/>
                  </a:cubicBezTo>
                  <a:cubicBezTo>
                    <a:pt x="968" y="709"/>
                    <a:pt x="968" y="709"/>
                    <a:pt x="969" y="708"/>
                  </a:cubicBezTo>
                  <a:cubicBezTo>
                    <a:pt x="969" y="707"/>
                    <a:pt x="969" y="707"/>
                    <a:pt x="969" y="706"/>
                  </a:cubicBezTo>
                  <a:cubicBezTo>
                    <a:pt x="968" y="704"/>
                    <a:pt x="969" y="705"/>
                    <a:pt x="968" y="703"/>
                  </a:cubicBezTo>
                  <a:cubicBezTo>
                    <a:pt x="966" y="702"/>
                    <a:pt x="967" y="701"/>
                    <a:pt x="966" y="700"/>
                  </a:cubicBezTo>
                  <a:cubicBezTo>
                    <a:pt x="964" y="699"/>
                    <a:pt x="965" y="698"/>
                    <a:pt x="964" y="696"/>
                  </a:cubicBezTo>
                  <a:cubicBezTo>
                    <a:pt x="963" y="695"/>
                    <a:pt x="964" y="695"/>
                    <a:pt x="964" y="696"/>
                  </a:cubicBezTo>
                  <a:cubicBezTo>
                    <a:pt x="964" y="696"/>
                    <a:pt x="964" y="697"/>
                    <a:pt x="963" y="693"/>
                  </a:cubicBezTo>
                  <a:cubicBezTo>
                    <a:pt x="962" y="688"/>
                    <a:pt x="961" y="688"/>
                    <a:pt x="962" y="686"/>
                  </a:cubicBezTo>
                  <a:cubicBezTo>
                    <a:pt x="963" y="684"/>
                    <a:pt x="964" y="684"/>
                    <a:pt x="963" y="682"/>
                  </a:cubicBezTo>
                  <a:cubicBezTo>
                    <a:pt x="963" y="681"/>
                    <a:pt x="961" y="679"/>
                    <a:pt x="960" y="678"/>
                  </a:cubicBezTo>
                  <a:cubicBezTo>
                    <a:pt x="960" y="677"/>
                    <a:pt x="957" y="677"/>
                    <a:pt x="956" y="674"/>
                  </a:cubicBezTo>
                  <a:cubicBezTo>
                    <a:pt x="956" y="671"/>
                    <a:pt x="956" y="671"/>
                    <a:pt x="955" y="669"/>
                  </a:cubicBezTo>
                  <a:cubicBezTo>
                    <a:pt x="955" y="667"/>
                    <a:pt x="953" y="667"/>
                    <a:pt x="955" y="665"/>
                  </a:cubicBezTo>
                  <a:cubicBezTo>
                    <a:pt x="957" y="662"/>
                    <a:pt x="956" y="664"/>
                    <a:pt x="955" y="660"/>
                  </a:cubicBezTo>
                  <a:cubicBezTo>
                    <a:pt x="955" y="656"/>
                    <a:pt x="954" y="657"/>
                    <a:pt x="956" y="655"/>
                  </a:cubicBezTo>
                  <a:cubicBezTo>
                    <a:pt x="957" y="653"/>
                    <a:pt x="959" y="651"/>
                    <a:pt x="960" y="649"/>
                  </a:cubicBezTo>
                  <a:cubicBezTo>
                    <a:pt x="960" y="647"/>
                    <a:pt x="959" y="648"/>
                    <a:pt x="962" y="645"/>
                  </a:cubicBezTo>
                  <a:cubicBezTo>
                    <a:pt x="966" y="642"/>
                    <a:pt x="970" y="639"/>
                    <a:pt x="971" y="638"/>
                  </a:cubicBezTo>
                  <a:cubicBezTo>
                    <a:pt x="975" y="635"/>
                    <a:pt x="975" y="635"/>
                    <a:pt x="976" y="634"/>
                  </a:cubicBezTo>
                  <a:cubicBezTo>
                    <a:pt x="977" y="633"/>
                    <a:pt x="978" y="632"/>
                    <a:pt x="979" y="631"/>
                  </a:cubicBezTo>
                  <a:cubicBezTo>
                    <a:pt x="980" y="630"/>
                    <a:pt x="980" y="628"/>
                    <a:pt x="982" y="627"/>
                  </a:cubicBezTo>
                  <a:cubicBezTo>
                    <a:pt x="984" y="625"/>
                    <a:pt x="983" y="624"/>
                    <a:pt x="986" y="625"/>
                  </a:cubicBezTo>
                  <a:cubicBezTo>
                    <a:pt x="989" y="626"/>
                    <a:pt x="991" y="625"/>
                    <a:pt x="992" y="625"/>
                  </a:cubicBezTo>
                  <a:cubicBezTo>
                    <a:pt x="992" y="625"/>
                    <a:pt x="992" y="625"/>
                    <a:pt x="992" y="625"/>
                  </a:cubicBezTo>
                  <a:cubicBezTo>
                    <a:pt x="992" y="626"/>
                    <a:pt x="992" y="626"/>
                    <a:pt x="994" y="623"/>
                  </a:cubicBezTo>
                  <a:cubicBezTo>
                    <a:pt x="998" y="618"/>
                    <a:pt x="999" y="618"/>
                    <a:pt x="1000" y="617"/>
                  </a:cubicBezTo>
                  <a:cubicBezTo>
                    <a:pt x="1000" y="616"/>
                    <a:pt x="1004" y="614"/>
                    <a:pt x="1005" y="614"/>
                  </a:cubicBezTo>
                  <a:cubicBezTo>
                    <a:pt x="1005" y="615"/>
                    <a:pt x="1005" y="616"/>
                    <a:pt x="1007" y="615"/>
                  </a:cubicBezTo>
                  <a:cubicBezTo>
                    <a:pt x="1009" y="614"/>
                    <a:pt x="1011" y="612"/>
                    <a:pt x="1010" y="612"/>
                  </a:cubicBezTo>
                  <a:cubicBezTo>
                    <a:pt x="1006" y="610"/>
                    <a:pt x="1004" y="609"/>
                    <a:pt x="1005" y="608"/>
                  </a:cubicBezTo>
                  <a:cubicBezTo>
                    <a:pt x="1006" y="607"/>
                    <a:pt x="1004" y="607"/>
                    <a:pt x="1007" y="606"/>
                  </a:cubicBezTo>
                  <a:cubicBezTo>
                    <a:pt x="1008" y="606"/>
                    <a:pt x="1009" y="606"/>
                    <a:pt x="1010" y="606"/>
                  </a:cubicBezTo>
                  <a:cubicBezTo>
                    <a:pt x="1010" y="607"/>
                    <a:pt x="1011" y="607"/>
                    <a:pt x="1011" y="606"/>
                  </a:cubicBezTo>
                  <a:cubicBezTo>
                    <a:pt x="1014" y="605"/>
                    <a:pt x="1016" y="603"/>
                    <a:pt x="1017" y="602"/>
                  </a:cubicBezTo>
                  <a:cubicBezTo>
                    <a:pt x="1017" y="601"/>
                    <a:pt x="1017" y="600"/>
                    <a:pt x="1017" y="600"/>
                  </a:cubicBezTo>
                  <a:cubicBezTo>
                    <a:pt x="1014" y="598"/>
                    <a:pt x="1013" y="599"/>
                    <a:pt x="1013" y="598"/>
                  </a:cubicBezTo>
                  <a:cubicBezTo>
                    <a:pt x="1012" y="596"/>
                    <a:pt x="1013" y="594"/>
                    <a:pt x="1013" y="594"/>
                  </a:cubicBezTo>
                  <a:cubicBezTo>
                    <a:pt x="1013" y="594"/>
                    <a:pt x="1015" y="595"/>
                    <a:pt x="1015" y="592"/>
                  </a:cubicBezTo>
                  <a:cubicBezTo>
                    <a:pt x="1014" y="590"/>
                    <a:pt x="1015" y="589"/>
                    <a:pt x="1015" y="588"/>
                  </a:cubicBezTo>
                  <a:cubicBezTo>
                    <a:pt x="1015" y="586"/>
                    <a:pt x="1015" y="585"/>
                    <a:pt x="1012" y="585"/>
                  </a:cubicBezTo>
                  <a:cubicBezTo>
                    <a:pt x="1010" y="586"/>
                    <a:pt x="1011" y="585"/>
                    <a:pt x="1009" y="584"/>
                  </a:cubicBezTo>
                  <a:cubicBezTo>
                    <a:pt x="1007" y="582"/>
                    <a:pt x="1004" y="581"/>
                    <a:pt x="1006" y="581"/>
                  </a:cubicBezTo>
                  <a:cubicBezTo>
                    <a:pt x="1007" y="581"/>
                    <a:pt x="1007" y="581"/>
                    <a:pt x="1008" y="581"/>
                  </a:cubicBezTo>
                  <a:cubicBezTo>
                    <a:pt x="1009" y="581"/>
                    <a:pt x="1010" y="582"/>
                    <a:pt x="1010" y="580"/>
                  </a:cubicBezTo>
                  <a:cubicBezTo>
                    <a:pt x="1010" y="578"/>
                    <a:pt x="1008" y="577"/>
                    <a:pt x="1008" y="577"/>
                  </a:cubicBezTo>
                  <a:cubicBezTo>
                    <a:pt x="1008" y="577"/>
                    <a:pt x="1007" y="576"/>
                    <a:pt x="1006" y="574"/>
                  </a:cubicBezTo>
                  <a:cubicBezTo>
                    <a:pt x="1006" y="569"/>
                    <a:pt x="1003" y="568"/>
                    <a:pt x="1006" y="567"/>
                  </a:cubicBezTo>
                  <a:cubicBezTo>
                    <a:pt x="1007" y="567"/>
                    <a:pt x="1007" y="568"/>
                    <a:pt x="1007" y="569"/>
                  </a:cubicBezTo>
                  <a:cubicBezTo>
                    <a:pt x="1007" y="570"/>
                    <a:pt x="1007" y="571"/>
                    <a:pt x="1009" y="567"/>
                  </a:cubicBezTo>
                  <a:cubicBezTo>
                    <a:pt x="1013" y="559"/>
                    <a:pt x="1011" y="557"/>
                    <a:pt x="1013" y="556"/>
                  </a:cubicBezTo>
                  <a:cubicBezTo>
                    <a:pt x="1015" y="556"/>
                    <a:pt x="1012" y="561"/>
                    <a:pt x="1013" y="565"/>
                  </a:cubicBezTo>
                  <a:cubicBezTo>
                    <a:pt x="1013" y="569"/>
                    <a:pt x="1012" y="566"/>
                    <a:pt x="1013" y="569"/>
                  </a:cubicBezTo>
                  <a:cubicBezTo>
                    <a:pt x="1014" y="571"/>
                    <a:pt x="1016" y="571"/>
                    <a:pt x="1016" y="573"/>
                  </a:cubicBezTo>
                  <a:cubicBezTo>
                    <a:pt x="1016" y="575"/>
                    <a:pt x="1012" y="576"/>
                    <a:pt x="1015" y="577"/>
                  </a:cubicBezTo>
                  <a:cubicBezTo>
                    <a:pt x="1017" y="579"/>
                    <a:pt x="1019" y="578"/>
                    <a:pt x="1020" y="576"/>
                  </a:cubicBezTo>
                  <a:cubicBezTo>
                    <a:pt x="1020" y="574"/>
                    <a:pt x="1019" y="573"/>
                    <a:pt x="1021" y="572"/>
                  </a:cubicBezTo>
                  <a:cubicBezTo>
                    <a:pt x="1023" y="571"/>
                    <a:pt x="1023" y="570"/>
                    <a:pt x="1023" y="570"/>
                  </a:cubicBezTo>
                  <a:cubicBezTo>
                    <a:pt x="1023" y="569"/>
                    <a:pt x="1025" y="568"/>
                    <a:pt x="1024" y="566"/>
                  </a:cubicBezTo>
                  <a:cubicBezTo>
                    <a:pt x="1024" y="564"/>
                    <a:pt x="1022" y="563"/>
                    <a:pt x="1022" y="562"/>
                  </a:cubicBezTo>
                  <a:cubicBezTo>
                    <a:pt x="1022" y="560"/>
                    <a:pt x="1021" y="562"/>
                    <a:pt x="1021" y="559"/>
                  </a:cubicBezTo>
                  <a:cubicBezTo>
                    <a:pt x="1021" y="558"/>
                    <a:pt x="1021" y="557"/>
                    <a:pt x="1021" y="556"/>
                  </a:cubicBezTo>
                  <a:cubicBezTo>
                    <a:pt x="1021" y="558"/>
                    <a:pt x="1023" y="559"/>
                    <a:pt x="1024" y="559"/>
                  </a:cubicBezTo>
                  <a:cubicBezTo>
                    <a:pt x="1025" y="559"/>
                    <a:pt x="1026" y="559"/>
                    <a:pt x="1027" y="559"/>
                  </a:cubicBezTo>
                  <a:cubicBezTo>
                    <a:pt x="1027" y="559"/>
                    <a:pt x="1027" y="559"/>
                    <a:pt x="1029" y="558"/>
                  </a:cubicBezTo>
                  <a:cubicBezTo>
                    <a:pt x="1030" y="557"/>
                    <a:pt x="1036" y="553"/>
                    <a:pt x="1035" y="551"/>
                  </a:cubicBezTo>
                  <a:cubicBezTo>
                    <a:pt x="1034" y="550"/>
                    <a:pt x="1036" y="549"/>
                    <a:pt x="1036" y="547"/>
                  </a:cubicBezTo>
                  <a:cubicBezTo>
                    <a:pt x="1036" y="545"/>
                    <a:pt x="1038" y="544"/>
                    <a:pt x="1037" y="543"/>
                  </a:cubicBezTo>
                  <a:cubicBezTo>
                    <a:pt x="1036" y="541"/>
                    <a:pt x="1033" y="542"/>
                    <a:pt x="1033" y="540"/>
                  </a:cubicBezTo>
                  <a:cubicBezTo>
                    <a:pt x="1033" y="538"/>
                    <a:pt x="1034" y="536"/>
                    <a:pt x="1035" y="536"/>
                  </a:cubicBezTo>
                  <a:cubicBezTo>
                    <a:pt x="1035" y="535"/>
                    <a:pt x="1038" y="534"/>
                    <a:pt x="1038" y="534"/>
                  </a:cubicBezTo>
                  <a:cubicBezTo>
                    <a:pt x="1037" y="539"/>
                    <a:pt x="1037" y="539"/>
                    <a:pt x="1037" y="539"/>
                  </a:cubicBezTo>
                  <a:cubicBezTo>
                    <a:pt x="1041" y="536"/>
                    <a:pt x="1041" y="536"/>
                    <a:pt x="1041" y="536"/>
                  </a:cubicBezTo>
                  <a:cubicBezTo>
                    <a:pt x="1041" y="536"/>
                    <a:pt x="1041" y="536"/>
                    <a:pt x="1043" y="535"/>
                  </a:cubicBezTo>
                  <a:cubicBezTo>
                    <a:pt x="1044" y="535"/>
                    <a:pt x="1045" y="533"/>
                    <a:pt x="1046" y="533"/>
                  </a:cubicBezTo>
                  <a:cubicBezTo>
                    <a:pt x="1047" y="533"/>
                    <a:pt x="1048" y="533"/>
                    <a:pt x="1049" y="533"/>
                  </a:cubicBezTo>
                  <a:cubicBezTo>
                    <a:pt x="1050" y="533"/>
                    <a:pt x="1051" y="533"/>
                    <a:pt x="1051" y="533"/>
                  </a:cubicBezTo>
                  <a:cubicBezTo>
                    <a:pt x="1053" y="533"/>
                    <a:pt x="1050" y="536"/>
                    <a:pt x="1054" y="533"/>
                  </a:cubicBezTo>
                  <a:cubicBezTo>
                    <a:pt x="1057" y="530"/>
                    <a:pt x="1060" y="531"/>
                    <a:pt x="1061" y="531"/>
                  </a:cubicBezTo>
                  <a:cubicBezTo>
                    <a:pt x="1061" y="531"/>
                    <a:pt x="1062" y="531"/>
                    <a:pt x="1062" y="531"/>
                  </a:cubicBezTo>
                  <a:cubicBezTo>
                    <a:pt x="1063" y="531"/>
                    <a:pt x="1064" y="531"/>
                    <a:pt x="1064" y="531"/>
                  </a:cubicBezTo>
                  <a:cubicBezTo>
                    <a:pt x="1064" y="531"/>
                    <a:pt x="1064" y="531"/>
                    <a:pt x="1065" y="531"/>
                  </a:cubicBezTo>
                  <a:cubicBezTo>
                    <a:pt x="1066" y="530"/>
                    <a:pt x="1067" y="527"/>
                    <a:pt x="1067" y="527"/>
                  </a:cubicBezTo>
                  <a:cubicBezTo>
                    <a:pt x="1067" y="527"/>
                    <a:pt x="1069" y="527"/>
                    <a:pt x="1070" y="526"/>
                  </a:cubicBezTo>
                  <a:cubicBezTo>
                    <a:pt x="1071" y="525"/>
                    <a:pt x="1075" y="524"/>
                    <a:pt x="1074" y="523"/>
                  </a:cubicBezTo>
                  <a:cubicBezTo>
                    <a:pt x="1074" y="522"/>
                    <a:pt x="1073" y="522"/>
                    <a:pt x="1072" y="520"/>
                  </a:cubicBezTo>
                  <a:cubicBezTo>
                    <a:pt x="1071" y="518"/>
                    <a:pt x="1073" y="519"/>
                    <a:pt x="1071" y="516"/>
                  </a:cubicBezTo>
                  <a:cubicBezTo>
                    <a:pt x="1071" y="515"/>
                    <a:pt x="1070" y="515"/>
                    <a:pt x="1070" y="515"/>
                  </a:cubicBezTo>
                  <a:cubicBezTo>
                    <a:pt x="1069" y="515"/>
                    <a:pt x="1069" y="515"/>
                    <a:pt x="1070" y="514"/>
                  </a:cubicBezTo>
                  <a:cubicBezTo>
                    <a:pt x="1072" y="511"/>
                    <a:pt x="1072" y="512"/>
                    <a:pt x="1072" y="509"/>
                  </a:cubicBezTo>
                  <a:cubicBezTo>
                    <a:pt x="1072" y="506"/>
                    <a:pt x="1072" y="505"/>
                    <a:pt x="1074" y="504"/>
                  </a:cubicBezTo>
                  <a:cubicBezTo>
                    <a:pt x="1077" y="502"/>
                    <a:pt x="1076" y="501"/>
                    <a:pt x="1079" y="499"/>
                  </a:cubicBezTo>
                  <a:cubicBezTo>
                    <a:pt x="1081" y="497"/>
                    <a:pt x="1077" y="498"/>
                    <a:pt x="1082" y="496"/>
                  </a:cubicBezTo>
                  <a:cubicBezTo>
                    <a:pt x="1085" y="496"/>
                    <a:pt x="1085" y="496"/>
                    <a:pt x="1085" y="496"/>
                  </a:cubicBezTo>
                  <a:cubicBezTo>
                    <a:pt x="1085" y="497"/>
                    <a:pt x="1085" y="497"/>
                    <a:pt x="1086" y="497"/>
                  </a:cubicBezTo>
                  <a:cubicBezTo>
                    <a:pt x="1088" y="496"/>
                    <a:pt x="1091" y="496"/>
                    <a:pt x="1091" y="495"/>
                  </a:cubicBezTo>
                  <a:cubicBezTo>
                    <a:pt x="1091" y="494"/>
                    <a:pt x="1092" y="492"/>
                    <a:pt x="1092" y="492"/>
                  </a:cubicBezTo>
                  <a:cubicBezTo>
                    <a:pt x="1094" y="489"/>
                    <a:pt x="1096" y="490"/>
                    <a:pt x="1097" y="490"/>
                  </a:cubicBezTo>
                  <a:cubicBezTo>
                    <a:pt x="1097" y="490"/>
                    <a:pt x="1101" y="489"/>
                    <a:pt x="1101" y="489"/>
                  </a:cubicBezTo>
                  <a:cubicBezTo>
                    <a:pt x="1108" y="488"/>
                    <a:pt x="1108" y="488"/>
                    <a:pt x="1108" y="488"/>
                  </a:cubicBezTo>
                  <a:cubicBezTo>
                    <a:pt x="1108" y="488"/>
                    <a:pt x="1109" y="487"/>
                    <a:pt x="1109" y="487"/>
                  </a:cubicBezTo>
                  <a:cubicBezTo>
                    <a:pt x="1109" y="486"/>
                    <a:pt x="1110" y="484"/>
                    <a:pt x="1111" y="484"/>
                  </a:cubicBezTo>
                  <a:cubicBezTo>
                    <a:pt x="1112" y="485"/>
                    <a:pt x="1115" y="487"/>
                    <a:pt x="1115" y="484"/>
                  </a:cubicBezTo>
                  <a:cubicBezTo>
                    <a:pt x="1115" y="484"/>
                    <a:pt x="1115" y="484"/>
                    <a:pt x="1115" y="484"/>
                  </a:cubicBezTo>
                  <a:cubicBezTo>
                    <a:pt x="1115" y="480"/>
                    <a:pt x="1115" y="480"/>
                    <a:pt x="1114" y="480"/>
                  </a:cubicBezTo>
                  <a:cubicBezTo>
                    <a:pt x="1114" y="480"/>
                    <a:pt x="1114" y="480"/>
                    <a:pt x="1114" y="480"/>
                  </a:cubicBezTo>
                  <a:cubicBezTo>
                    <a:pt x="1114" y="480"/>
                    <a:pt x="1114" y="480"/>
                    <a:pt x="1114" y="480"/>
                  </a:cubicBezTo>
                  <a:cubicBezTo>
                    <a:pt x="1117" y="480"/>
                    <a:pt x="1120" y="481"/>
                    <a:pt x="1121" y="479"/>
                  </a:cubicBezTo>
                  <a:cubicBezTo>
                    <a:pt x="1123" y="476"/>
                    <a:pt x="1123" y="476"/>
                    <a:pt x="1123" y="476"/>
                  </a:cubicBezTo>
                  <a:cubicBezTo>
                    <a:pt x="1123" y="476"/>
                    <a:pt x="1126" y="479"/>
                    <a:pt x="1126" y="479"/>
                  </a:cubicBezTo>
                  <a:cubicBezTo>
                    <a:pt x="1127" y="478"/>
                    <a:pt x="1131" y="477"/>
                    <a:pt x="1132" y="477"/>
                  </a:cubicBezTo>
                  <a:cubicBezTo>
                    <a:pt x="1133" y="477"/>
                    <a:pt x="1135" y="476"/>
                    <a:pt x="1136" y="475"/>
                  </a:cubicBezTo>
                  <a:cubicBezTo>
                    <a:pt x="1137" y="475"/>
                    <a:pt x="1137" y="473"/>
                    <a:pt x="1138" y="473"/>
                  </a:cubicBezTo>
                  <a:cubicBezTo>
                    <a:pt x="1139" y="473"/>
                    <a:pt x="1138" y="473"/>
                    <a:pt x="1139" y="473"/>
                  </a:cubicBezTo>
                  <a:cubicBezTo>
                    <a:pt x="1141" y="472"/>
                    <a:pt x="1140" y="475"/>
                    <a:pt x="1140" y="475"/>
                  </a:cubicBezTo>
                  <a:cubicBezTo>
                    <a:pt x="1139" y="477"/>
                    <a:pt x="1140" y="478"/>
                    <a:pt x="1141" y="477"/>
                  </a:cubicBezTo>
                  <a:cubicBezTo>
                    <a:pt x="1143" y="477"/>
                    <a:pt x="1146" y="476"/>
                    <a:pt x="1147" y="476"/>
                  </a:cubicBezTo>
                  <a:cubicBezTo>
                    <a:pt x="1148" y="476"/>
                    <a:pt x="1149" y="477"/>
                    <a:pt x="1149" y="478"/>
                  </a:cubicBezTo>
                  <a:cubicBezTo>
                    <a:pt x="1149" y="480"/>
                    <a:pt x="1150" y="481"/>
                    <a:pt x="1147" y="481"/>
                  </a:cubicBezTo>
                  <a:cubicBezTo>
                    <a:pt x="1144" y="481"/>
                    <a:pt x="1148" y="478"/>
                    <a:pt x="1142" y="480"/>
                  </a:cubicBezTo>
                  <a:cubicBezTo>
                    <a:pt x="1138" y="482"/>
                    <a:pt x="1137" y="482"/>
                    <a:pt x="1137" y="482"/>
                  </a:cubicBezTo>
                  <a:cubicBezTo>
                    <a:pt x="1136" y="482"/>
                    <a:pt x="1136" y="482"/>
                    <a:pt x="1136" y="482"/>
                  </a:cubicBezTo>
                  <a:cubicBezTo>
                    <a:pt x="1135" y="482"/>
                    <a:pt x="1135" y="482"/>
                    <a:pt x="1135" y="482"/>
                  </a:cubicBezTo>
                  <a:cubicBezTo>
                    <a:pt x="1135" y="481"/>
                    <a:pt x="1135" y="481"/>
                    <a:pt x="1133" y="482"/>
                  </a:cubicBezTo>
                  <a:cubicBezTo>
                    <a:pt x="1129" y="485"/>
                    <a:pt x="1128" y="486"/>
                    <a:pt x="1126" y="488"/>
                  </a:cubicBezTo>
                  <a:cubicBezTo>
                    <a:pt x="1124" y="490"/>
                    <a:pt x="1124" y="492"/>
                    <a:pt x="1122" y="493"/>
                  </a:cubicBezTo>
                  <a:cubicBezTo>
                    <a:pt x="1120" y="494"/>
                    <a:pt x="1122" y="494"/>
                    <a:pt x="1122" y="496"/>
                  </a:cubicBezTo>
                  <a:cubicBezTo>
                    <a:pt x="1121" y="498"/>
                    <a:pt x="1121" y="500"/>
                    <a:pt x="1123" y="500"/>
                  </a:cubicBezTo>
                  <a:cubicBezTo>
                    <a:pt x="1125" y="500"/>
                    <a:pt x="1126" y="501"/>
                    <a:pt x="1128" y="501"/>
                  </a:cubicBezTo>
                  <a:cubicBezTo>
                    <a:pt x="1130" y="500"/>
                    <a:pt x="1134" y="500"/>
                    <a:pt x="1135" y="499"/>
                  </a:cubicBezTo>
                  <a:cubicBezTo>
                    <a:pt x="1136" y="497"/>
                    <a:pt x="1141" y="495"/>
                    <a:pt x="1141" y="493"/>
                  </a:cubicBezTo>
                  <a:cubicBezTo>
                    <a:pt x="1142" y="491"/>
                    <a:pt x="1143" y="489"/>
                    <a:pt x="1144" y="489"/>
                  </a:cubicBezTo>
                  <a:cubicBezTo>
                    <a:pt x="1145" y="489"/>
                    <a:pt x="1147" y="487"/>
                    <a:pt x="1149" y="487"/>
                  </a:cubicBezTo>
                  <a:cubicBezTo>
                    <a:pt x="1152" y="487"/>
                    <a:pt x="1156" y="486"/>
                    <a:pt x="1158" y="485"/>
                  </a:cubicBezTo>
                  <a:cubicBezTo>
                    <a:pt x="1160" y="485"/>
                    <a:pt x="1163" y="484"/>
                    <a:pt x="1166" y="483"/>
                  </a:cubicBezTo>
                  <a:cubicBezTo>
                    <a:pt x="1168" y="483"/>
                    <a:pt x="1173" y="481"/>
                    <a:pt x="1174" y="480"/>
                  </a:cubicBezTo>
                  <a:cubicBezTo>
                    <a:pt x="1175" y="479"/>
                    <a:pt x="1177" y="477"/>
                    <a:pt x="1177" y="477"/>
                  </a:cubicBezTo>
                  <a:cubicBezTo>
                    <a:pt x="1181" y="477"/>
                    <a:pt x="1181" y="477"/>
                    <a:pt x="1181" y="477"/>
                  </a:cubicBezTo>
                  <a:cubicBezTo>
                    <a:pt x="1181" y="477"/>
                    <a:pt x="1179" y="475"/>
                    <a:pt x="1178" y="474"/>
                  </a:cubicBezTo>
                  <a:cubicBezTo>
                    <a:pt x="1177" y="473"/>
                    <a:pt x="1179" y="470"/>
                    <a:pt x="1178" y="470"/>
                  </a:cubicBezTo>
                  <a:cubicBezTo>
                    <a:pt x="1177" y="471"/>
                    <a:pt x="1177" y="470"/>
                    <a:pt x="1176" y="470"/>
                  </a:cubicBezTo>
                  <a:cubicBezTo>
                    <a:pt x="1175" y="470"/>
                    <a:pt x="1174" y="470"/>
                    <a:pt x="1172" y="470"/>
                  </a:cubicBezTo>
                  <a:cubicBezTo>
                    <a:pt x="1170" y="472"/>
                    <a:pt x="1169" y="472"/>
                    <a:pt x="1168" y="473"/>
                  </a:cubicBezTo>
                  <a:cubicBezTo>
                    <a:pt x="1167" y="474"/>
                    <a:pt x="1167" y="471"/>
                    <a:pt x="1165" y="471"/>
                  </a:cubicBezTo>
                  <a:cubicBezTo>
                    <a:pt x="1163" y="471"/>
                    <a:pt x="1159" y="473"/>
                    <a:pt x="1158" y="473"/>
                  </a:cubicBezTo>
                  <a:cubicBezTo>
                    <a:pt x="1156" y="473"/>
                    <a:pt x="1155" y="469"/>
                    <a:pt x="1155" y="469"/>
                  </a:cubicBezTo>
                  <a:cubicBezTo>
                    <a:pt x="1150" y="470"/>
                    <a:pt x="1150" y="470"/>
                    <a:pt x="1150" y="470"/>
                  </a:cubicBezTo>
                  <a:cubicBezTo>
                    <a:pt x="1148" y="469"/>
                    <a:pt x="1146" y="467"/>
                    <a:pt x="1146" y="467"/>
                  </a:cubicBezTo>
                  <a:cubicBezTo>
                    <a:pt x="1144" y="465"/>
                    <a:pt x="1143" y="465"/>
                    <a:pt x="1143" y="465"/>
                  </a:cubicBezTo>
                  <a:cubicBezTo>
                    <a:pt x="1143" y="465"/>
                    <a:pt x="1141" y="464"/>
                    <a:pt x="1140" y="463"/>
                  </a:cubicBezTo>
                  <a:cubicBezTo>
                    <a:pt x="1140" y="462"/>
                    <a:pt x="1140" y="460"/>
                    <a:pt x="1140" y="460"/>
                  </a:cubicBezTo>
                  <a:cubicBezTo>
                    <a:pt x="1140" y="460"/>
                    <a:pt x="1140" y="458"/>
                    <a:pt x="1139" y="458"/>
                  </a:cubicBezTo>
                  <a:cubicBezTo>
                    <a:pt x="1138" y="458"/>
                    <a:pt x="1137" y="456"/>
                    <a:pt x="1136" y="455"/>
                  </a:cubicBezTo>
                  <a:cubicBezTo>
                    <a:pt x="1135" y="453"/>
                    <a:pt x="1134" y="451"/>
                    <a:pt x="1134" y="451"/>
                  </a:cubicBezTo>
                  <a:cubicBezTo>
                    <a:pt x="1134" y="451"/>
                    <a:pt x="1139" y="447"/>
                    <a:pt x="1139" y="446"/>
                  </a:cubicBezTo>
                  <a:cubicBezTo>
                    <a:pt x="1138" y="444"/>
                    <a:pt x="1138" y="443"/>
                    <a:pt x="1137" y="443"/>
                  </a:cubicBezTo>
                  <a:cubicBezTo>
                    <a:pt x="1136" y="442"/>
                    <a:pt x="1134" y="443"/>
                    <a:pt x="1133" y="444"/>
                  </a:cubicBezTo>
                  <a:cubicBezTo>
                    <a:pt x="1131" y="444"/>
                    <a:pt x="1130" y="445"/>
                    <a:pt x="1130" y="444"/>
                  </a:cubicBezTo>
                  <a:cubicBezTo>
                    <a:pt x="1130" y="443"/>
                    <a:pt x="1129" y="443"/>
                    <a:pt x="1128" y="442"/>
                  </a:cubicBezTo>
                  <a:cubicBezTo>
                    <a:pt x="1128" y="442"/>
                    <a:pt x="1126" y="440"/>
                    <a:pt x="1126" y="440"/>
                  </a:cubicBezTo>
                  <a:cubicBezTo>
                    <a:pt x="1126" y="440"/>
                    <a:pt x="1135" y="440"/>
                    <a:pt x="1136" y="439"/>
                  </a:cubicBezTo>
                  <a:cubicBezTo>
                    <a:pt x="1138" y="438"/>
                    <a:pt x="1140" y="437"/>
                    <a:pt x="1141" y="436"/>
                  </a:cubicBezTo>
                  <a:cubicBezTo>
                    <a:pt x="1143" y="435"/>
                    <a:pt x="1145" y="433"/>
                    <a:pt x="1145" y="432"/>
                  </a:cubicBezTo>
                  <a:cubicBezTo>
                    <a:pt x="1146" y="430"/>
                    <a:pt x="1142" y="429"/>
                    <a:pt x="1141" y="428"/>
                  </a:cubicBezTo>
                  <a:cubicBezTo>
                    <a:pt x="1140" y="427"/>
                    <a:pt x="1139" y="425"/>
                    <a:pt x="1137" y="424"/>
                  </a:cubicBezTo>
                  <a:cubicBezTo>
                    <a:pt x="1136" y="423"/>
                    <a:pt x="1130" y="423"/>
                    <a:pt x="1130" y="423"/>
                  </a:cubicBezTo>
                  <a:cubicBezTo>
                    <a:pt x="1130" y="423"/>
                    <a:pt x="1128" y="422"/>
                    <a:pt x="1127" y="422"/>
                  </a:cubicBezTo>
                  <a:cubicBezTo>
                    <a:pt x="1126" y="423"/>
                    <a:pt x="1120" y="424"/>
                    <a:pt x="1119" y="424"/>
                  </a:cubicBezTo>
                  <a:cubicBezTo>
                    <a:pt x="1118" y="425"/>
                    <a:pt x="1119" y="425"/>
                    <a:pt x="1117" y="425"/>
                  </a:cubicBezTo>
                  <a:cubicBezTo>
                    <a:pt x="1114" y="426"/>
                    <a:pt x="1114" y="427"/>
                    <a:pt x="1113" y="427"/>
                  </a:cubicBezTo>
                  <a:cubicBezTo>
                    <a:pt x="1111" y="428"/>
                    <a:pt x="1111" y="428"/>
                    <a:pt x="1108" y="429"/>
                  </a:cubicBezTo>
                  <a:cubicBezTo>
                    <a:pt x="1104" y="430"/>
                    <a:pt x="1104" y="429"/>
                    <a:pt x="1102" y="430"/>
                  </a:cubicBezTo>
                  <a:cubicBezTo>
                    <a:pt x="1101" y="431"/>
                    <a:pt x="1098" y="433"/>
                    <a:pt x="1095" y="434"/>
                  </a:cubicBezTo>
                  <a:cubicBezTo>
                    <a:pt x="1093" y="435"/>
                    <a:pt x="1095" y="435"/>
                    <a:pt x="1091" y="437"/>
                  </a:cubicBezTo>
                  <a:cubicBezTo>
                    <a:pt x="1087" y="440"/>
                    <a:pt x="1085" y="443"/>
                    <a:pt x="1083" y="444"/>
                  </a:cubicBezTo>
                  <a:cubicBezTo>
                    <a:pt x="1082" y="445"/>
                    <a:pt x="1082" y="445"/>
                    <a:pt x="1082" y="444"/>
                  </a:cubicBezTo>
                  <a:cubicBezTo>
                    <a:pt x="1082" y="444"/>
                    <a:pt x="1082" y="444"/>
                    <a:pt x="1079" y="447"/>
                  </a:cubicBezTo>
                  <a:cubicBezTo>
                    <a:pt x="1073" y="451"/>
                    <a:pt x="1071" y="454"/>
                    <a:pt x="1071" y="454"/>
                  </a:cubicBezTo>
                  <a:cubicBezTo>
                    <a:pt x="1070" y="456"/>
                    <a:pt x="1073" y="448"/>
                    <a:pt x="1073" y="448"/>
                  </a:cubicBezTo>
                  <a:cubicBezTo>
                    <a:pt x="1073" y="448"/>
                    <a:pt x="1078" y="445"/>
                    <a:pt x="1079" y="444"/>
                  </a:cubicBezTo>
                  <a:cubicBezTo>
                    <a:pt x="1080" y="444"/>
                    <a:pt x="1082" y="441"/>
                    <a:pt x="1083" y="440"/>
                  </a:cubicBezTo>
                  <a:cubicBezTo>
                    <a:pt x="1084" y="439"/>
                    <a:pt x="1085" y="438"/>
                    <a:pt x="1085" y="437"/>
                  </a:cubicBezTo>
                  <a:cubicBezTo>
                    <a:pt x="1086" y="435"/>
                    <a:pt x="1086" y="435"/>
                    <a:pt x="1087" y="434"/>
                  </a:cubicBezTo>
                  <a:cubicBezTo>
                    <a:pt x="1089" y="434"/>
                    <a:pt x="1092" y="433"/>
                    <a:pt x="1092" y="432"/>
                  </a:cubicBezTo>
                  <a:cubicBezTo>
                    <a:pt x="1093" y="430"/>
                    <a:pt x="1095" y="428"/>
                    <a:pt x="1096" y="427"/>
                  </a:cubicBezTo>
                  <a:cubicBezTo>
                    <a:pt x="1096" y="427"/>
                    <a:pt x="1099" y="425"/>
                    <a:pt x="1099" y="425"/>
                  </a:cubicBezTo>
                  <a:cubicBezTo>
                    <a:pt x="1099" y="425"/>
                    <a:pt x="1100" y="425"/>
                    <a:pt x="1101" y="425"/>
                  </a:cubicBezTo>
                  <a:cubicBezTo>
                    <a:pt x="1102" y="425"/>
                    <a:pt x="1104" y="425"/>
                    <a:pt x="1105" y="425"/>
                  </a:cubicBezTo>
                  <a:cubicBezTo>
                    <a:pt x="1105" y="424"/>
                    <a:pt x="1110" y="422"/>
                    <a:pt x="1110" y="422"/>
                  </a:cubicBezTo>
                  <a:cubicBezTo>
                    <a:pt x="1113" y="418"/>
                    <a:pt x="1113" y="418"/>
                    <a:pt x="1113" y="418"/>
                  </a:cubicBezTo>
                  <a:cubicBezTo>
                    <a:pt x="1113" y="418"/>
                    <a:pt x="1116" y="414"/>
                    <a:pt x="1117" y="414"/>
                  </a:cubicBezTo>
                  <a:cubicBezTo>
                    <a:pt x="1118" y="413"/>
                    <a:pt x="1123" y="411"/>
                    <a:pt x="1123" y="411"/>
                  </a:cubicBezTo>
                  <a:cubicBezTo>
                    <a:pt x="1126" y="410"/>
                    <a:pt x="1126" y="410"/>
                    <a:pt x="1126" y="410"/>
                  </a:cubicBezTo>
                  <a:cubicBezTo>
                    <a:pt x="1126" y="410"/>
                    <a:pt x="1139" y="409"/>
                    <a:pt x="1140" y="409"/>
                  </a:cubicBezTo>
                  <a:cubicBezTo>
                    <a:pt x="1141" y="409"/>
                    <a:pt x="1142" y="409"/>
                    <a:pt x="1144" y="409"/>
                  </a:cubicBezTo>
                  <a:cubicBezTo>
                    <a:pt x="1146" y="408"/>
                    <a:pt x="1149" y="407"/>
                    <a:pt x="1150" y="407"/>
                  </a:cubicBezTo>
                  <a:cubicBezTo>
                    <a:pt x="1151" y="408"/>
                    <a:pt x="1151" y="408"/>
                    <a:pt x="1152" y="409"/>
                  </a:cubicBezTo>
                  <a:cubicBezTo>
                    <a:pt x="1153" y="409"/>
                    <a:pt x="1153" y="410"/>
                    <a:pt x="1154" y="410"/>
                  </a:cubicBezTo>
                  <a:cubicBezTo>
                    <a:pt x="1154" y="410"/>
                    <a:pt x="1155" y="410"/>
                    <a:pt x="1156" y="410"/>
                  </a:cubicBezTo>
                  <a:cubicBezTo>
                    <a:pt x="1157" y="410"/>
                    <a:pt x="1157" y="410"/>
                    <a:pt x="1158" y="410"/>
                  </a:cubicBezTo>
                  <a:cubicBezTo>
                    <a:pt x="1159" y="410"/>
                    <a:pt x="1165" y="409"/>
                    <a:pt x="1165" y="409"/>
                  </a:cubicBezTo>
                  <a:cubicBezTo>
                    <a:pt x="1168" y="411"/>
                    <a:pt x="1168" y="411"/>
                    <a:pt x="1168" y="411"/>
                  </a:cubicBezTo>
                  <a:cubicBezTo>
                    <a:pt x="1177" y="411"/>
                    <a:pt x="1177" y="411"/>
                    <a:pt x="1177" y="411"/>
                  </a:cubicBezTo>
                  <a:cubicBezTo>
                    <a:pt x="1177" y="411"/>
                    <a:pt x="1180" y="410"/>
                    <a:pt x="1182" y="410"/>
                  </a:cubicBezTo>
                  <a:cubicBezTo>
                    <a:pt x="1183" y="410"/>
                    <a:pt x="1190" y="407"/>
                    <a:pt x="1190" y="406"/>
                  </a:cubicBezTo>
                  <a:cubicBezTo>
                    <a:pt x="1191" y="406"/>
                    <a:pt x="1191" y="406"/>
                    <a:pt x="1191" y="406"/>
                  </a:cubicBezTo>
                  <a:cubicBezTo>
                    <a:pt x="1192" y="406"/>
                    <a:pt x="1194" y="406"/>
                    <a:pt x="1195" y="405"/>
                  </a:cubicBezTo>
                  <a:cubicBezTo>
                    <a:pt x="1196" y="403"/>
                    <a:pt x="1204" y="401"/>
                    <a:pt x="1204" y="399"/>
                  </a:cubicBezTo>
                  <a:cubicBezTo>
                    <a:pt x="1204" y="397"/>
                    <a:pt x="1207" y="395"/>
                    <a:pt x="1207" y="394"/>
                  </a:cubicBezTo>
                  <a:cubicBezTo>
                    <a:pt x="1208" y="394"/>
                    <a:pt x="1211" y="394"/>
                    <a:pt x="1212" y="393"/>
                  </a:cubicBezTo>
                  <a:cubicBezTo>
                    <a:pt x="1213" y="393"/>
                    <a:pt x="1217" y="393"/>
                    <a:pt x="1219" y="392"/>
                  </a:cubicBezTo>
                  <a:cubicBezTo>
                    <a:pt x="1221" y="392"/>
                    <a:pt x="1224" y="390"/>
                    <a:pt x="1225" y="391"/>
                  </a:cubicBezTo>
                  <a:cubicBezTo>
                    <a:pt x="1225" y="391"/>
                    <a:pt x="1231" y="389"/>
                    <a:pt x="1231" y="389"/>
                  </a:cubicBezTo>
                  <a:cubicBezTo>
                    <a:pt x="1235" y="385"/>
                    <a:pt x="1235" y="385"/>
                    <a:pt x="1235" y="385"/>
                  </a:cubicBezTo>
                  <a:cubicBezTo>
                    <a:pt x="1237" y="382"/>
                    <a:pt x="1237" y="382"/>
                    <a:pt x="1237" y="382"/>
                  </a:cubicBezTo>
                  <a:cubicBezTo>
                    <a:pt x="1234" y="378"/>
                    <a:pt x="1234" y="378"/>
                    <a:pt x="1234" y="378"/>
                  </a:cubicBezTo>
                  <a:moveTo>
                    <a:pt x="867" y="850"/>
                  </a:moveTo>
                  <a:cubicBezTo>
                    <a:pt x="868" y="850"/>
                    <a:pt x="868" y="849"/>
                    <a:pt x="868" y="848"/>
                  </a:cubicBezTo>
                  <a:cubicBezTo>
                    <a:pt x="868" y="848"/>
                    <a:pt x="868" y="848"/>
                    <a:pt x="868" y="847"/>
                  </a:cubicBezTo>
                  <a:cubicBezTo>
                    <a:pt x="868" y="848"/>
                    <a:pt x="868" y="849"/>
                    <a:pt x="867" y="850"/>
                  </a:cubicBezTo>
                  <a:moveTo>
                    <a:pt x="1106" y="464"/>
                  </a:moveTo>
                  <a:cubicBezTo>
                    <a:pt x="1106" y="463"/>
                    <a:pt x="1106" y="462"/>
                    <a:pt x="1106" y="462"/>
                  </a:cubicBezTo>
                  <a:cubicBezTo>
                    <a:pt x="1106" y="462"/>
                    <a:pt x="1106" y="463"/>
                    <a:pt x="1106" y="46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ṣļïḓé">
              <a:extLst>
                <a:ext uri="{FF2B5EF4-FFF2-40B4-BE49-F238E27FC236}">
                  <a16:creationId xmlns:a16="http://schemas.microsoft.com/office/drawing/2014/main" id="{E7C2B549-EC60-4F85-98AC-1A526FEB302C}"/>
                </a:ext>
              </a:extLst>
            </p:cNvPr>
            <p:cNvSpPr/>
            <p:nvPr/>
          </p:nvSpPr>
          <p:spPr bwMode="auto">
            <a:xfrm>
              <a:off x="4656933" y="2868612"/>
              <a:ext cx="830263" cy="1309688"/>
            </a:xfrm>
            <a:custGeom>
              <a:avLst/>
              <a:gdLst>
                <a:gd name="T0" fmla="*/ 480 w 511"/>
                <a:gd name="T1" fmla="*/ 181 h 807"/>
                <a:gd name="T2" fmla="*/ 433 w 511"/>
                <a:gd name="T3" fmla="*/ 167 h 807"/>
                <a:gd name="T4" fmla="*/ 394 w 511"/>
                <a:gd name="T5" fmla="*/ 152 h 807"/>
                <a:gd name="T6" fmla="*/ 371 w 511"/>
                <a:gd name="T7" fmla="*/ 144 h 807"/>
                <a:gd name="T8" fmla="*/ 348 w 511"/>
                <a:gd name="T9" fmla="*/ 157 h 807"/>
                <a:gd name="T10" fmla="*/ 353 w 511"/>
                <a:gd name="T11" fmla="*/ 140 h 807"/>
                <a:gd name="T12" fmla="*/ 343 w 511"/>
                <a:gd name="T13" fmla="*/ 129 h 807"/>
                <a:gd name="T14" fmla="*/ 327 w 511"/>
                <a:gd name="T15" fmla="*/ 91 h 807"/>
                <a:gd name="T16" fmla="*/ 290 w 511"/>
                <a:gd name="T17" fmla="*/ 72 h 807"/>
                <a:gd name="T18" fmla="*/ 255 w 511"/>
                <a:gd name="T19" fmla="*/ 62 h 807"/>
                <a:gd name="T20" fmla="*/ 221 w 511"/>
                <a:gd name="T21" fmla="*/ 39 h 807"/>
                <a:gd name="T22" fmla="*/ 207 w 511"/>
                <a:gd name="T23" fmla="*/ 20 h 807"/>
                <a:gd name="T24" fmla="*/ 148 w 511"/>
                <a:gd name="T25" fmla="*/ 22 h 807"/>
                <a:gd name="T26" fmla="*/ 111 w 511"/>
                <a:gd name="T27" fmla="*/ 15 h 807"/>
                <a:gd name="T28" fmla="*/ 109 w 511"/>
                <a:gd name="T29" fmla="*/ 8 h 807"/>
                <a:gd name="T30" fmla="*/ 81 w 511"/>
                <a:gd name="T31" fmla="*/ 12 h 807"/>
                <a:gd name="T32" fmla="*/ 48 w 511"/>
                <a:gd name="T33" fmla="*/ 47 h 807"/>
                <a:gd name="T34" fmla="*/ 44 w 511"/>
                <a:gd name="T35" fmla="*/ 84 h 807"/>
                <a:gd name="T36" fmla="*/ 34 w 511"/>
                <a:gd name="T37" fmla="*/ 109 h 807"/>
                <a:gd name="T38" fmla="*/ 18 w 511"/>
                <a:gd name="T39" fmla="*/ 126 h 807"/>
                <a:gd name="T40" fmla="*/ 9 w 511"/>
                <a:gd name="T41" fmla="*/ 144 h 807"/>
                <a:gd name="T42" fmla="*/ 15 w 511"/>
                <a:gd name="T43" fmla="*/ 164 h 807"/>
                <a:gd name="T44" fmla="*/ 0 w 511"/>
                <a:gd name="T45" fmla="*/ 189 h 807"/>
                <a:gd name="T46" fmla="*/ 15 w 511"/>
                <a:gd name="T47" fmla="*/ 212 h 807"/>
                <a:gd name="T48" fmla="*/ 35 w 511"/>
                <a:gd name="T49" fmla="*/ 246 h 807"/>
                <a:gd name="T50" fmla="*/ 55 w 511"/>
                <a:gd name="T51" fmla="*/ 291 h 807"/>
                <a:gd name="T52" fmla="*/ 97 w 511"/>
                <a:gd name="T53" fmla="*/ 321 h 807"/>
                <a:gd name="T54" fmla="*/ 122 w 511"/>
                <a:gd name="T55" fmla="*/ 359 h 807"/>
                <a:gd name="T56" fmla="*/ 116 w 511"/>
                <a:gd name="T57" fmla="*/ 432 h 807"/>
                <a:gd name="T58" fmla="*/ 109 w 511"/>
                <a:gd name="T59" fmla="*/ 477 h 807"/>
                <a:gd name="T60" fmla="*/ 95 w 511"/>
                <a:gd name="T61" fmla="*/ 544 h 807"/>
                <a:gd name="T62" fmla="*/ 85 w 511"/>
                <a:gd name="T63" fmla="*/ 598 h 807"/>
                <a:gd name="T64" fmla="*/ 95 w 511"/>
                <a:gd name="T65" fmla="*/ 631 h 807"/>
                <a:gd name="T66" fmla="*/ 92 w 511"/>
                <a:gd name="T67" fmla="*/ 670 h 807"/>
                <a:gd name="T68" fmla="*/ 61 w 511"/>
                <a:gd name="T69" fmla="*/ 687 h 807"/>
                <a:gd name="T70" fmla="*/ 80 w 511"/>
                <a:gd name="T71" fmla="*/ 703 h 807"/>
                <a:gd name="T72" fmla="*/ 79 w 511"/>
                <a:gd name="T73" fmla="*/ 740 h 807"/>
                <a:gd name="T74" fmla="*/ 93 w 511"/>
                <a:gd name="T75" fmla="*/ 756 h 807"/>
                <a:gd name="T76" fmla="*/ 111 w 511"/>
                <a:gd name="T77" fmla="*/ 779 h 807"/>
                <a:gd name="T78" fmla="*/ 128 w 511"/>
                <a:gd name="T79" fmla="*/ 771 h 807"/>
                <a:gd name="T80" fmla="*/ 117 w 511"/>
                <a:gd name="T81" fmla="*/ 795 h 807"/>
                <a:gd name="T82" fmla="*/ 143 w 511"/>
                <a:gd name="T83" fmla="*/ 805 h 807"/>
                <a:gd name="T84" fmla="*/ 166 w 511"/>
                <a:gd name="T85" fmla="*/ 799 h 807"/>
                <a:gd name="T86" fmla="*/ 129 w 511"/>
                <a:gd name="T87" fmla="*/ 767 h 807"/>
                <a:gd name="T88" fmla="*/ 148 w 511"/>
                <a:gd name="T89" fmla="*/ 728 h 807"/>
                <a:gd name="T90" fmla="*/ 153 w 511"/>
                <a:gd name="T91" fmla="*/ 682 h 807"/>
                <a:gd name="T92" fmla="*/ 182 w 511"/>
                <a:gd name="T93" fmla="*/ 632 h 807"/>
                <a:gd name="T94" fmla="*/ 181 w 511"/>
                <a:gd name="T95" fmla="*/ 614 h 807"/>
                <a:gd name="T96" fmla="*/ 209 w 511"/>
                <a:gd name="T97" fmla="*/ 586 h 807"/>
                <a:gd name="T98" fmla="*/ 266 w 511"/>
                <a:gd name="T99" fmla="*/ 567 h 807"/>
                <a:gd name="T100" fmla="*/ 251 w 511"/>
                <a:gd name="T101" fmla="*/ 528 h 807"/>
                <a:gd name="T102" fmla="*/ 257 w 511"/>
                <a:gd name="T103" fmla="*/ 529 h 807"/>
                <a:gd name="T104" fmla="*/ 303 w 511"/>
                <a:gd name="T105" fmla="*/ 528 h 807"/>
                <a:gd name="T106" fmla="*/ 339 w 511"/>
                <a:gd name="T107" fmla="*/ 487 h 807"/>
                <a:gd name="T108" fmla="*/ 359 w 511"/>
                <a:gd name="T109" fmla="*/ 424 h 807"/>
                <a:gd name="T110" fmla="*/ 394 w 511"/>
                <a:gd name="T111" fmla="*/ 402 h 807"/>
                <a:gd name="T112" fmla="*/ 419 w 511"/>
                <a:gd name="T113" fmla="*/ 391 h 807"/>
                <a:gd name="T114" fmla="*/ 453 w 511"/>
                <a:gd name="T115" fmla="*/ 359 h 807"/>
                <a:gd name="T116" fmla="*/ 466 w 511"/>
                <a:gd name="T117" fmla="*/ 298 h 807"/>
                <a:gd name="T118" fmla="*/ 481 w 511"/>
                <a:gd name="T119" fmla="*/ 265 h 807"/>
                <a:gd name="T120" fmla="*/ 510 w 511"/>
                <a:gd name="T121" fmla="*/ 21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1" h="807">
                  <a:moveTo>
                    <a:pt x="510" y="210"/>
                  </a:moveTo>
                  <a:cubicBezTo>
                    <a:pt x="510" y="209"/>
                    <a:pt x="510" y="208"/>
                    <a:pt x="510" y="207"/>
                  </a:cubicBezTo>
                  <a:cubicBezTo>
                    <a:pt x="510" y="207"/>
                    <a:pt x="510" y="207"/>
                    <a:pt x="510" y="206"/>
                  </a:cubicBezTo>
                  <a:cubicBezTo>
                    <a:pt x="510" y="206"/>
                    <a:pt x="510" y="206"/>
                    <a:pt x="509" y="205"/>
                  </a:cubicBezTo>
                  <a:cubicBezTo>
                    <a:pt x="509" y="205"/>
                    <a:pt x="509" y="205"/>
                    <a:pt x="509" y="205"/>
                  </a:cubicBezTo>
                  <a:cubicBezTo>
                    <a:pt x="509" y="205"/>
                    <a:pt x="509" y="204"/>
                    <a:pt x="508" y="203"/>
                  </a:cubicBezTo>
                  <a:cubicBezTo>
                    <a:pt x="504" y="194"/>
                    <a:pt x="504" y="192"/>
                    <a:pt x="502" y="193"/>
                  </a:cubicBezTo>
                  <a:cubicBezTo>
                    <a:pt x="500" y="193"/>
                    <a:pt x="499" y="193"/>
                    <a:pt x="497" y="193"/>
                  </a:cubicBezTo>
                  <a:cubicBezTo>
                    <a:pt x="495" y="193"/>
                    <a:pt x="496" y="192"/>
                    <a:pt x="494" y="192"/>
                  </a:cubicBezTo>
                  <a:cubicBezTo>
                    <a:pt x="492" y="192"/>
                    <a:pt x="489" y="192"/>
                    <a:pt x="489" y="192"/>
                  </a:cubicBezTo>
                  <a:cubicBezTo>
                    <a:pt x="489" y="192"/>
                    <a:pt x="488" y="193"/>
                    <a:pt x="486" y="191"/>
                  </a:cubicBezTo>
                  <a:cubicBezTo>
                    <a:pt x="484" y="189"/>
                    <a:pt x="483" y="189"/>
                    <a:pt x="483" y="187"/>
                  </a:cubicBezTo>
                  <a:cubicBezTo>
                    <a:pt x="482" y="185"/>
                    <a:pt x="482" y="182"/>
                    <a:pt x="480" y="181"/>
                  </a:cubicBezTo>
                  <a:cubicBezTo>
                    <a:pt x="478" y="180"/>
                    <a:pt x="476" y="180"/>
                    <a:pt x="476" y="180"/>
                  </a:cubicBezTo>
                  <a:cubicBezTo>
                    <a:pt x="475" y="179"/>
                    <a:pt x="474" y="178"/>
                    <a:pt x="472" y="177"/>
                  </a:cubicBezTo>
                  <a:cubicBezTo>
                    <a:pt x="471" y="176"/>
                    <a:pt x="469" y="174"/>
                    <a:pt x="468" y="173"/>
                  </a:cubicBezTo>
                  <a:cubicBezTo>
                    <a:pt x="467" y="173"/>
                    <a:pt x="465" y="172"/>
                    <a:pt x="464" y="171"/>
                  </a:cubicBezTo>
                  <a:cubicBezTo>
                    <a:pt x="463" y="170"/>
                    <a:pt x="460" y="169"/>
                    <a:pt x="460" y="168"/>
                  </a:cubicBezTo>
                  <a:cubicBezTo>
                    <a:pt x="459" y="168"/>
                    <a:pt x="458" y="168"/>
                    <a:pt x="457" y="168"/>
                  </a:cubicBezTo>
                  <a:cubicBezTo>
                    <a:pt x="456" y="168"/>
                    <a:pt x="455" y="168"/>
                    <a:pt x="454" y="168"/>
                  </a:cubicBezTo>
                  <a:cubicBezTo>
                    <a:pt x="454" y="167"/>
                    <a:pt x="453" y="167"/>
                    <a:pt x="452" y="166"/>
                  </a:cubicBezTo>
                  <a:cubicBezTo>
                    <a:pt x="450" y="166"/>
                    <a:pt x="449" y="165"/>
                    <a:pt x="446" y="166"/>
                  </a:cubicBezTo>
                  <a:cubicBezTo>
                    <a:pt x="444" y="166"/>
                    <a:pt x="444" y="165"/>
                    <a:pt x="442" y="167"/>
                  </a:cubicBezTo>
                  <a:cubicBezTo>
                    <a:pt x="440" y="168"/>
                    <a:pt x="440" y="168"/>
                    <a:pt x="439" y="168"/>
                  </a:cubicBezTo>
                  <a:cubicBezTo>
                    <a:pt x="439" y="167"/>
                    <a:pt x="438" y="167"/>
                    <a:pt x="437" y="168"/>
                  </a:cubicBezTo>
                  <a:cubicBezTo>
                    <a:pt x="435" y="168"/>
                    <a:pt x="436" y="167"/>
                    <a:pt x="433" y="167"/>
                  </a:cubicBezTo>
                  <a:cubicBezTo>
                    <a:pt x="431" y="167"/>
                    <a:pt x="430" y="164"/>
                    <a:pt x="428" y="165"/>
                  </a:cubicBezTo>
                  <a:cubicBezTo>
                    <a:pt x="425" y="165"/>
                    <a:pt x="425" y="164"/>
                    <a:pt x="424" y="164"/>
                  </a:cubicBezTo>
                  <a:cubicBezTo>
                    <a:pt x="423" y="164"/>
                    <a:pt x="424" y="162"/>
                    <a:pt x="421" y="161"/>
                  </a:cubicBezTo>
                  <a:cubicBezTo>
                    <a:pt x="418" y="161"/>
                    <a:pt x="419" y="159"/>
                    <a:pt x="417" y="161"/>
                  </a:cubicBezTo>
                  <a:cubicBezTo>
                    <a:pt x="415" y="162"/>
                    <a:pt x="417" y="161"/>
                    <a:pt x="415" y="162"/>
                  </a:cubicBezTo>
                  <a:cubicBezTo>
                    <a:pt x="412" y="164"/>
                    <a:pt x="409" y="164"/>
                    <a:pt x="409" y="164"/>
                  </a:cubicBezTo>
                  <a:cubicBezTo>
                    <a:pt x="407" y="164"/>
                    <a:pt x="408" y="162"/>
                    <a:pt x="407" y="164"/>
                  </a:cubicBezTo>
                  <a:cubicBezTo>
                    <a:pt x="405" y="166"/>
                    <a:pt x="407" y="167"/>
                    <a:pt x="405" y="167"/>
                  </a:cubicBezTo>
                  <a:cubicBezTo>
                    <a:pt x="402" y="167"/>
                    <a:pt x="402" y="166"/>
                    <a:pt x="403" y="164"/>
                  </a:cubicBezTo>
                  <a:cubicBezTo>
                    <a:pt x="405" y="161"/>
                    <a:pt x="405" y="161"/>
                    <a:pt x="405" y="160"/>
                  </a:cubicBezTo>
                  <a:cubicBezTo>
                    <a:pt x="404" y="156"/>
                    <a:pt x="404" y="156"/>
                    <a:pt x="402" y="155"/>
                  </a:cubicBezTo>
                  <a:cubicBezTo>
                    <a:pt x="400" y="153"/>
                    <a:pt x="400" y="154"/>
                    <a:pt x="399" y="153"/>
                  </a:cubicBezTo>
                  <a:cubicBezTo>
                    <a:pt x="397" y="153"/>
                    <a:pt x="395" y="153"/>
                    <a:pt x="394" y="152"/>
                  </a:cubicBezTo>
                  <a:cubicBezTo>
                    <a:pt x="394" y="151"/>
                    <a:pt x="393" y="151"/>
                    <a:pt x="392" y="150"/>
                  </a:cubicBezTo>
                  <a:cubicBezTo>
                    <a:pt x="391" y="149"/>
                    <a:pt x="389" y="149"/>
                    <a:pt x="388" y="149"/>
                  </a:cubicBezTo>
                  <a:cubicBezTo>
                    <a:pt x="387" y="150"/>
                    <a:pt x="386" y="149"/>
                    <a:pt x="386" y="149"/>
                  </a:cubicBezTo>
                  <a:cubicBezTo>
                    <a:pt x="385" y="148"/>
                    <a:pt x="384" y="148"/>
                    <a:pt x="384" y="148"/>
                  </a:cubicBezTo>
                  <a:cubicBezTo>
                    <a:pt x="383" y="148"/>
                    <a:pt x="383" y="148"/>
                    <a:pt x="382" y="147"/>
                  </a:cubicBezTo>
                  <a:cubicBezTo>
                    <a:pt x="382" y="147"/>
                    <a:pt x="381" y="146"/>
                    <a:pt x="380" y="146"/>
                  </a:cubicBezTo>
                  <a:cubicBezTo>
                    <a:pt x="380" y="147"/>
                    <a:pt x="380" y="146"/>
                    <a:pt x="379" y="146"/>
                  </a:cubicBezTo>
                  <a:cubicBezTo>
                    <a:pt x="379" y="145"/>
                    <a:pt x="379" y="145"/>
                    <a:pt x="378" y="145"/>
                  </a:cubicBezTo>
                  <a:cubicBezTo>
                    <a:pt x="377" y="145"/>
                    <a:pt x="377" y="144"/>
                    <a:pt x="377" y="144"/>
                  </a:cubicBezTo>
                  <a:cubicBezTo>
                    <a:pt x="376" y="143"/>
                    <a:pt x="376" y="143"/>
                    <a:pt x="375" y="143"/>
                  </a:cubicBezTo>
                  <a:cubicBezTo>
                    <a:pt x="375" y="143"/>
                    <a:pt x="374" y="143"/>
                    <a:pt x="374" y="143"/>
                  </a:cubicBezTo>
                  <a:cubicBezTo>
                    <a:pt x="374" y="143"/>
                    <a:pt x="373" y="143"/>
                    <a:pt x="372" y="144"/>
                  </a:cubicBezTo>
                  <a:cubicBezTo>
                    <a:pt x="372" y="144"/>
                    <a:pt x="371" y="144"/>
                    <a:pt x="371" y="144"/>
                  </a:cubicBezTo>
                  <a:cubicBezTo>
                    <a:pt x="371" y="143"/>
                    <a:pt x="371" y="143"/>
                    <a:pt x="370" y="143"/>
                  </a:cubicBezTo>
                  <a:cubicBezTo>
                    <a:pt x="370" y="143"/>
                    <a:pt x="369" y="143"/>
                    <a:pt x="369" y="143"/>
                  </a:cubicBezTo>
                  <a:cubicBezTo>
                    <a:pt x="368" y="143"/>
                    <a:pt x="367" y="143"/>
                    <a:pt x="366" y="144"/>
                  </a:cubicBezTo>
                  <a:cubicBezTo>
                    <a:pt x="366" y="144"/>
                    <a:pt x="366" y="144"/>
                    <a:pt x="365" y="144"/>
                  </a:cubicBezTo>
                  <a:cubicBezTo>
                    <a:pt x="365" y="144"/>
                    <a:pt x="365" y="144"/>
                    <a:pt x="364" y="145"/>
                  </a:cubicBezTo>
                  <a:cubicBezTo>
                    <a:pt x="363" y="148"/>
                    <a:pt x="363" y="148"/>
                    <a:pt x="361" y="150"/>
                  </a:cubicBezTo>
                  <a:cubicBezTo>
                    <a:pt x="359" y="153"/>
                    <a:pt x="359" y="152"/>
                    <a:pt x="356" y="154"/>
                  </a:cubicBezTo>
                  <a:cubicBezTo>
                    <a:pt x="354" y="156"/>
                    <a:pt x="355" y="155"/>
                    <a:pt x="354" y="156"/>
                  </a:cubicBezTo>
                  <a:cubicBezTo>
                    <a:pt x="353" y="158"/>
                    <a:pt x="353" y="157"/>
                    <a:pt x="352" y="159"/>
                  </a:cubicBezTo>
                  <a:cubicBezTo>
                    <a:pt x="351" y="159"/>
                    <a:pt x="351" y="159"/>
                    <a:pt x="350" y="159"/>
                  </a:cubicBezTo>
                  <a:cubicBezTo>
                    <a:pt x="350" y="159"/>
                    <a:pt x="350" y="159"/>
                    <a:pt x="350" y="160"/>
                  </a:cubicBezTo>
                  <a:cubicBezTo>
                    <a:pt x="350" y="162"/>
                    <a:pt x="350" y="162"/>
                    <a:pt x="350" y="162"/>
                  </a:cubicBezTo>
                  <a:cubicBezTo>
                    <a:pt x="350" y="162"/>
                    <a:pt x="350" y="157"/>
                    <a:pt x="348" y="157"/>
                  </a:cubicBezTo>
                  <a:cubicBezTo>
                    <a:pt x="346" y="158"/>
                    <a:pt x="343" y="159"/>
                    <a:pt x="343" y="159"/>
                  </a:cubicBezTo>
                  <a:cubicBezTo>
                    <a:pt x="343" y="159"/>
                    <a:pt x="341" y="156"/>
                    <a:pt x="340" y="156"/>
                  </a:cubicBezTo>
                  <a:cubicBezTo>
                    <a:pt x="339" y="156"/>
                    <a:pt x="339" y="156"/>
                    <a:pt x="337" y="155"/>
                  </a:cubicBezTo>
                  <a:cubicBezTo>
                    <a:pt x="336" y="153"/>
                    <a:pt x="338" y="154"/>
                    <a:pt x="340" y="154"/>
                  </a:cubicBezTo>
                  <a:cubicBezTo>
                    <a:pt x="341" y="155"/>
                    <a:pt x="342" y="155"/>
                    <a:pt x="342" y="155"/>
                  </a:cubicBezTo>
                  <a:cubicBezTo>
                    <a:pt x="344" y="155"/>
                    <a:pt x="342" y="155"/>
                    <a:pt x="346" y="155"/>
                  </a:cubicBezTo>
                  <a:cubicBezTo>
                    <a:pt x="349" y="154"/>
                    <a:pt x="350" y="155"/>
                    <a:pt x="352" y="154"/>
                  </a:cubicBezTo>
                  <a:cubicBezTo>
                    <a:pt x="353" y="154"/>
                    <a:pt x="357" y="152"/>
                    <a:pt x="357" y="152"/>
                  </a:cubicBezTo>
                  <a:cubicBezTo>
                    <a:pt x="357" y="152"/>
                    <a:pt x="358" y="151"/>
                    <a:pt x="358" y="150"/>
                  </a:cubicBezTo>
                  <a:cubicBezTo>
                    <a:pt x="359" y="148"/>
                    <a:pt x="359" y="148"/>
                    <a:pt x="359" y="146"/>
                  </a:cubicBezTo>
                  <a:cubicBezTo>
                    <a:pt x="360" y="145"/>
                    <a:pt x="360" y="144"/>
                    <a:pt x="360" y="142"/>
                  </a:cubicBezTo>
                  <a:cubicBezTo>
                    <a:pt x="360" y="141"/>
                    <a:pt x="361" y="139"/>
                    <a:pt x="359" y="139"/>
                  </a:cubicBezTo>
                  <a:cubicBezTo>
                    <a:pt x="357" y="139"/>
                    <a:pt x="354" y="140"/>
                    <a:pt x="353" y="140"/>
                  </a:cubicBezTo>
                  <a:cubicBezTo>
                    <a:pt x="351" y="139"/>
                    <a:pt x="351" y="139"/>
                    <a:pt x="349" y="139"/>
                  </a:cubicBezTo>
                  <a:cubicBezTo>
                    <a:pt x="347" y="140"/>
                    <a:pt x="347" y="139"/>
                    <a:pt x="344" y="139"/>
                  </a:cubicBezTo>
                  <a:cubicBezTo>
                    <a:pt x="340" y="138"/>
                    <a:pt x="342" y="136"/>
                    <a:pt x="340" y="138"/>
                  </a:cubicBezTo>
                  <a:cubicBezTo>
                    <a:pt x="337" y="141"/>
                    <a:pt x="335" y="141"/>
                    <a:pt x="335" y="142"/>
                  </a:cubicBezTo>
                  <a:cubicBezTo>
                    <a:pt x="335" y="143"/>
                    <a:pt x="336" y="142"/>
                    <a:pt x="336" y="145"/>
                  </a:cubicBezTo>
                  <a:cubicBezTo>
                    <a:pt x="337" y="147"/>
                    <a:pt x="337" y="150"/>
                    <a:pt x="336" y="150"/>
                  </a:cubicBezTo>
                  <a:cubicBezTo>
                    <a:pt x="335" y="149"/>
                    <a:pt x="333" y="148"/>
                    <a:pt x="334" y="147"/>
                  </a:cubicBezTo>
                  <a:cubicBezTo>
                    <a:pt x="334" y="147"/>
                    <a:pt x="332" y="146"/>
                    <a:pt x="332" y="145"/>
                  </a:cubicBezTo>
                  <a:cubicBezTo>
                    <a:pt x="330" y="141"/>
                    <a:pt x="329" y="141"/>
                    <a:pt x="330" y="140"/>
                  </a:cubicBezTo>
                  <a:cubicBezTo>
                    <a:pt x="331" y="138"/>
                    <a:pt x="331" y="139"/>
                    <a:pt x="332" y="137"/>
                  </a:cubicBezTo>
                  <a:cubicBezTo>
                    <a:pt x="333" y="135"/>
                    <a:pt x="331" y="136"/>
                    <a:pt x="334" y="134"/>
                  </a:cubicBezTo>
                  <a:cubicBezTo>
                    <a:pt x="338" y="133"/>
                    <a:pt x="338" y="133"/>
                    <a:pt x="340" y="132"/>
                  </a:cubicBezTo>
                  <a:cubicBezTo>
                    <a:pt x="341" y="131"/>
                    <a:pt x="342" y="131"/>
                    <a:pt x="343" y="129"/>
                  </a:cubicBezTo>
                  <a:cubicBezTo>
                    <a:pt x="343" y="128"/>
                    <a:pt x="342" y="127"/>
                    <a:pt x="343" y="126"/>
                  </a:cubicBezTo>
                  <a:cubicBezTo>
                    <a:pt x="344" y="125"/>
                    <a:pt x="344" y="125"/>
                    <a:pt x="345" y="126"/>
                  </a:cubicBezTo>
                  <a:cubicBezTo>
                    <a:pt x="345" y="126"/>
                    <a:pt x="345" y="127"/>
                    <a:pt x="344" y="123"/>
                  </a:cubicBezTo>
                  <a:cubicBezTo>
                    <a:pt x="344" y="123"/>
                    <a:pt x="344" y="120"/>
                    <a:pt x="344" y="119"/>
                  </a:cubicBezTo>
                  <a:cubicBezTo>
                    <a:pt x="344" y="119"/>
                    <a:pt x="344" y="117"/>
                    <a:pt x="343" y="117"/>
                  </a:cubicBezTo>
                  <a:cubicBezTo>
                    <a:pt x="342" y="117"/>
                    <a:pt x="340" y="115"/>
                    <a:pt x="339" y="115"/>
                  </a:cubicBezTo>
                  <a:cubicBezTo>
                    <a:pt x="339" y="115"/>
                    <a:pt x="337" y="113"/>
                    <a:pt x="336" y="113"/>
                  </a:cubicBezTo>
                  <a:cubicBezTo>
                    <a:pt x="335" y="113"/>
                    <a:pt x="335" y="111"/>
                    <a:pt x="335" y="110"/>
                  </a:cubicBezTo>
                  <a:cubicBezTo>
                    <a:pt x="335" y="109"/>
                    <a:pt x="335" y="108"/>
                    <a:pt x="335" y="106"/>
                  </a:cubicBezTo>
                  <a:cubicBezTo>
                    <a:pt x="335" y="105"/>
                    <a:pt x="336" y="104"/>
                    <a:pt x="334" y="102"/>
                  </a:cubicBezTo>
                  <a:cubicBezTo>
                    <a:pt x="333" y="100"/>
                    <a:pt x="334" y="99"/>
                    <a:pt x="333" y="98"/>
                  </a:cubicBezTo>
                  <a:cubicBezTo>
                    <a:pt x="332" y="96"/>
                    <a:pt x="334" y="97"/>
                    <a:pt x="332" y="93"/>
                  </a:cubicBezTo>
                  <a:cubicBezTo>
                    <a:pt x="330" y="90"/>
                    <a:pt x="327" y="91"/>
                    <a:pt x="327" y="91"/>
                  </a:cubicBezTo>
                  <a:cubicBezTo>
                    <a:pt x="327" y="91"/>
                    <a:pt x="327" y="90"/>
                    <a:pt x="326" y="89"/>
                  </a:cubicBezTo>
                  <a:cubicBezTo>
                    <a:pt x="325" y="88"/>
                    <a:pt x="324" y="86"/>
                    <a:pt x="323" y="86"/>
                  </a:cubicBezTo>
                  <a:cubicBezTo>
                    <a:pt x="322" y="85"/>
                    <a:pt x="318" y="81"/>
                    <a:pt x="317" y="81"/>
                  </a:cubicBezTo>
                  <a:cubicBezTo>
                    <a:pt x="315" y="80"/>
                    <a:pt x="314" y="80"/>
                    <a:pt x="312" y="79"/>
                  </a:cubicBezTo>
                  <a:cubicBezTo>
                    <a:pt x="310" y="78"/>
                    <a:pt x="310" y="76"/>
                    <a:pt x="308" y="77"/>
                  </a:cubicBezTo>
                  <a:cubicBezTo>
                    <a:pt x="306" y="77"/>
                    <a:pt x="307" y="75"/>
                    <a:pt x="305" y="75"/>
                  </a:cubicBezTo>
                  <a:cubicBezTo>
                    <a:pt x="303" y="75"/>
                    <a:pt x="304" y="73"/>
                    <a:pt x="303" y="74"/>
                  </a:cubicBezTo>
                  <a:cubicBezTo>
                    <a:pt x="302" y="74"/>
                    <a:pt x="302" y="73"/>
                    <a:pt x="301" y="73"/>
                  </a:cubicBezTo>
                  <a:cubicBezTo>
                    <a:pt x="301" y="72"/>
                    <a:pt x="301" y="72"/>
                    <a:pt x="300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8" y="72"/>
                    <a:pt x="296" y="71"/>
                    <a:pt x="295" y="72"/>
                  </a:cubicBezTo>
                  <a:cubicBezTo>
                    <a:pt x="294" y="73"/>
                    <a:pt x="294" y="72"/>
                    <a:pt x="292" y="73"/>
                  </a:cubicBezTo>
                  <a:cubicBezTo>
                    <a:pt x="291" y="73"/>
                    <a:pt x="291" y="72"/>
                    <a:pt x="290" y="72"/>
                  </a:cubicBezTo>
                  <a:cubicBezTo>
                    <a:pt x="289" y="72"/>
                    <a:pt x="289" y="71"/>
                    <a:pt x="288" y="72"/>
                  </a:cubicBezTo>
                  <a:cubicBezTo>
                    <a:pt x="286" y="73"/>
                    <a:pt x="288" y="71"/>
                    <a:pt x="285" y="71"/>
                  </a:cubicBezTo>
                  <a:cubicBezTo>
                    <a:pt x="282" y="71"/>
                    <a:pt x="281" y="70"/>
                    <a:pt x="280" y="71"/>
                  </a:cubicBezTo>
                  <a:cubicBezTo>
                    <a:pt x="278" y="72"/>
                    <a:pt x="279" y="73"/>
                    <a:pt x="278" y="73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7" y="72"/>
                    <a:pt x="276" y="71"/>
                    <a:pt x="274" y="72"/>
                  </a:cubicBezTo>
                  <a:cubicBezTo>
                    <a:pt x="271" y="74"/>
                    <a:pt x="272" y="73"/>
                    <a:pt x="270" y="74"/>
                  </a:cubicBezTo>
                  <a:cubicBezTo>
                    <a:pt x="270" y="74"/>
                    <a:pt x="269" y="74"/>
                    <a:pt x="269" y="73"/>
                  </a:cubicBezTo>
                  <a:cubicBezTo>
                    <a:pt x="269" y="73"/>
                    <a:pt x="268" y="72"/>
                    <a:pt x="268" y="72"/>
                  </a:cubicBezTo>
                  <a:cubicBezTo>
                    <a:pt x="265" y="70"/>
                    <a:pt x="265" y="69"/>
                    <a:pt x="263" y="68"/>
                  </a:cubicBezTo>
                  <a:cubicBezTo>
                    <a:pt x="262" y="66"/>
                    <a:pt x="257" y="63"/>
                    <a:pt x="257" y="63"/>
                  </a:cubicBezTo>
                  <a:cubicBezTo>
                    <a:pt x="256" y="63"/>
                    <a:pt x="256" y="63"/>
                    <a:pt x="256" y="62"/>
                  </a:cubicBezTo>
                  <a:cubicBezTo>
                    <a:pt x="256" y="62"/>
                    <a:pt x="255" y="62"/>
                    <a:pt x="255" y="62"/>
                  </a:cubicBezTo>
                  <a:cubicBezTo>
                    <a:pt x="253" y="62"/>
                    <a:pt x="250" y="63"/>
                    <a:pt x="250" y="62"/>
                  </a:cubicBezTo>
                  <a:cubicBezTo>
                    <a:pt x="250" y="59"/>
                    <a:pt x="250" y="60"/>
                    <a:pt x="250" y="58"/>
                  </a:cubicBezTo>
                  <a:cubicBezTo>
                    <a:pt x="249" y="56"/>
                    <a:pt x="248" y="55"/>
                    <a:pt x="247" y="54"/>
                  </a:cubicBezTo>
                  <a:cubicBezTo>
                    <a:pt x="247" y="53"/>
                    <a:pt x="247" y="52"/>
                    <a:pt x="245" y="51"/>
                  </a:cubicBezTo>
                  <a:cubicBezTo>
                    <a:pt x="243" y="51"/>
                    <a:pt x="243" y="51"/>
                    <a:pt x="242" y="49"/>
                  </a:cubicBezTo>
                  <a:cubicBezTo>
                    <a:pt x="241" y="48"/>
                    <a:pt x="240" y="48"/>
                    <a:pt x="239" y="47"/>
                  </a:cubicBezTo>
                  <a:cubicBezTo>
                    <a:pt x="238" y="47"/>
                    <a:pt x="237" y="46"/>
                    <a:pt x="236" y="46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4" y="45"/>
                    <a:pt x="234" y="44"/>
                    <a:pt x="233" y="43"/>
                  </a:cubicBezTo>
                  <a:cubicBezTo>
                    <a:pt x="231" y="42"/>
                    <a:pt x="231" y="41"/>
                    <a:pt x="229" y="41"/>
                  </a:cubicBezTo>
                  <a:cubicBezTo>
                    <a:pt x="226" y="41"/>
                    <a:pt x="225" y="40"/>
                    <a:pt x="224" y="41"/>
                  </a:cubicBezTo>
                  <a:cubicBezTo>
                    <a:pt x="220" y="43"/>
                    <a:pt x="218" y="43"/>
                    <a:pt x="219" y="42"/>
                  </a:cubicBezTo>
                  <a:cubicBezTo>
                    <a:pt x="220" y="41"/>
                    <a:pt x="219" y="41"/>
                    <a:pt x="221" y="39"/>
                  </a:cubicBezTo>
                  <a:cubicBezTo>
                    <a:pt x="222" y="37"/>
                    <a:pt x="223" y="35"/>
                    <a:pt x="223" y="35"/>
                  </a:cubicBezTo>
                  <a:cubicBezTo>
                    <a:pt x="221" y="32"/>
                    <a:pt x="221" y="31"/>
                    <a:pt x="220" y="31"/>
                  </a:cubicBezTo>
                  <a:cubicBezTo>
                    <a:pt x="218" y="31"/>
                    <a:pt x="218" y="30"/>
                    <a:pt x="216" y="31"/>
                  </a:cubicBezTo>
                  <a:cubicBezTo>
                    <a:pt x="214" y="31"/>
                    <a:pt x="214" y="31"/>
                    <a:pt x="214" y="30"/>
                  </a:cubicBezTo>
                  <a:cubicBezTo>
                    <a:pt x="213" y="29"/>
                    <a:pt x="214" y="27"/>
                    <a:pt x="213" y="27"/>
                  </a:cubicBezTo>
                  <a:cubicBezTo>
                    <a:pt x="213" y="27"/>
                    <a:pt x="211" y="28"/>
                    <a:pt x="210" y="29"/>
                  </a:cubicBezTo>
                  <a:cubicBezTo>
                    <a:pt x="208" y="30"/>
                    <a:pt x="206" y="30"/>
                    <a:pt x="206" y="29"/>
                  </a:cubicBezTo>
                  <a:cubicBezTo>
                    <a:pt x="206" y="29"/>
                    <a:pt x="206" y="26"/>
                    <a:pt x="206" y="26"/>
                  </a:cubicBezTo>
                  <a:cubicBezTo>
                    <a:pt x="206" y="26"/>
                    <a:pt x="202" y="28"/>
                    <a:pt x="202" y="27"/>
                  </a:cubicBezTo>
                  <a:cubicBezTo>
                    <a:pt x="201" y="25"/>
                    <a:pt x="201" y="24"/>
                    <a:pt x="202" y="23"/>
                  </a:cubicBezTo>
                  <a:cubicBezTo>
                    <a:pt x="202" y="23"/>
                    <a:pt x="202" y="23"/>
                    <a:pt x="201" y="23"/>
                  </a:cubicBezTo>
                  <a:cubicBezTo>
                    <a:pt x="200" y="23"/>
                    <a:pt x="200" y="24"/>
                    <a:pt x="203" y="22"/>
                  </a:cubicBezTo>
                  <a:cubicBezTo>
                    <a:pt x="205" y="21"/>
                    <a:pt x="206" y="20"/>
                    <a:pt x="207" y="20"/>
                  </a:cubicBezTo>
                  <a:cubicBezTo>
                    <a:pt x="204" y="19"/>
                    <a:pt x="201" y="19"/>
                    <a:pt x="201" y="19"/>
                  </a:cubicBezTo>
                  <a:cubicBezTo>
                    <a:pt x="200" y="20"/>
                    <a:pt x="197" y="21"/>
                    <a:pt x="196" y="20"/>
                  </a:cubicBezTo>
                  <a:cubicBezTo>
                    <a:pt x="194" y="20"/>
                    <a:pt x="195" y="19"/>
                    <a:pt x="192" y="20"/>
                  </a:cubicBezTo>
                  <a:cubicBezTo>
                    <a:pt x="191" y="20"/>
                    <a:pt x="190" y="20"/>
                    <a:pt x="190" y="20"/>
                  </a:cubicBezTo>
                  <a:cubicBezTo>
                    <a:pt x="189" y="20"/>
                    <a:pt x="188" y="19"/>
                    <a:pt x="186" y="22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2" y="25"/>
                    <a:pt x="178" y="24"/>
                    <a:pt x="176" y="25"/>
                  </a:cubicBezTo>
                  <a:cubicBezTo>
                    <a:pt x="175" y="25"/>
                    <a:pt x="174" y="24"/>
                    <a:pt x="171" y="24"/>
                  </a:cubicBezTo>
                  <a:cubicBezTo>
                    <a:pt x="169" y="23"/>
                    <a:pt x="170" y="22"/>
                    <a:pt x="168" y="21"/>
                  </a:cubicBezTo>
                  <a:cubicBezTo>
                    <a:pt x="166" y="21"/>
                    <a:pt x="167" y="19"/>
                    <a:pt x="165" y="19"/>
                  </a:cubicBezTo>
                  <a:cubicBezTo>
                    <a:pt x="163" y="20"/>
                    <a:pt x="163" y="20"/>
                    <a:pt x="160" y="20"/>
                  </a:cubicBezTo>
                  <a:cubicBezTo>
                    <a:pt x="158" y="20"/>
                    <a:pt x="162" y="19"/>
                    <a:pt x="156" y="20"/>
                  </a:cubicBezTo>
                  <a:cubicBezTo>
                    <a:pt x="150" y="22"/>
                    <a:pt x="152" y="24"/>
                    <a:pt x="148" y="22"/>
                  </a:cubicBezTo>
                  <a:cubicBezTo>
                    <a:pt x="145" y="20"/>
                    <a:pt x="147" y="21"/>
                    <a:pt x="145" y="20"/>
                  </a:cubicBezTo>
                  <a:cubicBezTo>
                    <a:pt x="145" y="20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3" y="19"/>
                    <a:pt x="141" y="16"/>
                    <a:pt x="141" y="16"/>
                  </a:cubicBezTo>
                  <a:cubicBezTo>
                    <a:pt x="141" y="16"/>
                    <a:pt x="142" y="13"/>
                    <a:pt x="140" y="13"/>
                  </a:cubicBezTo>
                  <a:cubicBezTo>
                    <a:pt x="138" y="13"/>
                    <a:pt x="135" y="12"/>
                    <a:pt x="133" y="12"/>
                  </a:cubicBezTo>
                  <a:cubicBezTo>
                    <a:pt x="131" y="12"/>
                    <a:pt x="130" y="11"/>
                    <a:pt x="129" y="11"/>
                  </a:cubicBezTo>
                  <a:cubicBezTo>
                    <a:pt x="128" y="10"/>
                    <a:pt x="129" y="9"/>
                    <a:pt x="128" y="8"/>
                  </a:cubicBezTo>
                  <a:cubicBezTo>
                    <a:pt x="127" y="6"/>
                    <a:pt x="129" y="4"/>
                    <a:pt x="126" y="4"/>
                  </a:cubicBezTo>
                  <a:cubicBezTo>
                    <a:pt x="124" y="3"/>
                    <a:pt x="124" y="1"/>
                    <a:pt x="122" y="3"/>
                  </a:cubicBezTo>
                  <a:cubicBezTo>
                    <a:pt x="120" y="6"/>
                    <a:pt x="119" y="8"/>
                    <a:pt x="119" y="9"/>
                  </a:cubicBezTo>
                  <a:cubicBezTo>
                    <a:pt x="118" y="11"/>
                    <a:pt x="121" y="10"/>
                    <a:pt x="118" y="12"/>
                  </a:cubicBezTo>
                  <a:cubicBezTo>
                    <a:pt x="115" y="14"/>
                    <a:pt x="114" y="13"/>
                    <a:pt x="111" y="15"/>
                  </a:cubicBezTo>
                  <a:cubicBezTo>
                    <a:pt x="108" y="16"/>
                    <a:pt x="108" y="16"/>
                    <a:pt x="107" y="18"/>
                  </a:cubicBezTo>
                  <a:cubicBezTo>
                    <a:pt x="107" y="19"/>
                    <a:pt x="107" y="19"/>
                    <a:pt x="107" y="21"/>
                  </a:cubicBezTo>
                  <a:cubicBezTo>
                    <a:pt x="107" y="23"/>
                    <a:pt x="111" y="23"/>
                    <a:pt x="111" y="26"/>
                  </a:cubicBezTo>
                  <a:cubicBezTo>
                    <a:pt x="111" y="29"/>
                    <a:pt x="112" y="27"/>
                    <a:pt x="112" y="31"/>
                  </a:cubicBezTo>
                  <a:cubicBezTo>
                    <a:pt x="112" y="35"/>
                    <a:pt x="115" y="35"/>
                    <a:pt x="112" y="37"/>
                  </a:cubicBezTo>
                  <a:cubicBezTo>
                    <a:pt x="109" y="39"/>
                    <a:pt x="108" y="38"/>
                    <a:pt x="107" y="37"/>
                  </a:cubicBezTo>
                  <a:cubicBezTo>
                    <a:pt x="105" y="37"/>
                    <a:pt x="103" y="32"/>
                    <a:pt x="102" y="31"/>
                  </a:cubicBezTo>
                  <a:cubicBezTo>
                    <a:pt x="102" y="29"/>
                    <a:pt x="100" y="30"/>
                    <a:pt x="103" y="26"/>
                  </a:cubicBezTo>
                  <a:cubicBezTo>
                    <a:pt x="107" y="21"/>
                    <a:pt x="104" y="14"/>
                    <a:pt x="104" y="13"/>
                  </a:cubicBezTo>
                  <a:cubicBezTo>
                    <a:pt x="104" y="12"/>
                    <a:pt x="102" y="13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9"/>
                    <a:pt x="102" y="8"/>
                    <a:pt x="104" y="8"/>
                  </a:cubicBezTo>
                  <a:cubicBezTo>
                    <a:pt x="106" y="8"/>
                    <a:pt x="108" y="9"/>
                    <a:pt x="109" y="8"/>
                  </a:cubicBezTo>
                  <a:cubicBezTo>
                    <a:pt x="110" y="7"/>
                    <a:pt x="113" y="5"/>
                    <a:pt x="112" y="4"/>
                  </a:cubicBezTo>
                  <a:cubicBezTo>
                    <a:pt x="111" y="3"/>
                    <a:pt x="113" y="5"/>
                    <a:pt x="113" y="5"/>
                  </a:cubicBezTo>
                  <a:cubicBezTo>
                    <a:pt x="113" y="5"/>
                    <a:pt x="114" y="6"/>
                    <a:pt x="114" y="5"/>
                  </a:cubicBezTo>
                  <a:cubicBezTo>
                    <a:pt x="115" y="5"/>
                    <a:pt x="115" y="5"/>
                    <a:pt x="114" y="3"/>
                  </a:cubicBezTo>
                  <a:cubicBezTo>
                    <a:pt x="114" y="2"/>
                    <a:pt x="115" y="0"/>
                    <a:pt x="112" y="0"/>
                  </a:cubicBezTo>
                  <a:cubicBezTo>
                    <a:pt x="110" y="0"/>
                    <a:pt x="110" y="0"/>
                    <a:pt x="107" y="0"/>
                  </a:cubicBezTo>
                  <a:cubicBezTo>
                    <a:pt x="105" y="0"/>
                    <a:pt x="104" y="0"/>
                    <a:pt x="102" y="2"/>
                  </a:cubicBezTo>
                  <a:cubicBezTo>
                    <a:pt x="100" y="3"/>
                    <a:pt x="98" y="4"/>
                    <a:pt x="98" y="6"/>
                  </a:cubicBezTo>
                  <a:cubicBezTo>
                    <a:pt x="97" y="7"/>
                    <a:pt x="98" y="7"/>
                    <a:pt x="95" y="9"/>
                  </a:cubicBezTo>
                  <a:cubicBezTo>
                    <a:pt x="92" y="10"/>
                    <a:pt x="93" y="10"/>
                    <a:pt x="91" y="11"/>
                  </a:cubicBezTo>
                  <a:cubicBezTo>
                    <a:pt x="88" y="13"/>
                    <a:pt x="91" y="13"/>
                    <a:pt x="88" y="13"/>
                  </a:cubicBezTo>
                  <a:cubicBezTo>
                    <a:pt x="86" y="13"/>
                    <a:pt x="89" y="14"/>
                    <a:pt x="86" y="13"/>
                  </a:cubicBezTo>
                  <a:cubicBezTo>
                    <a:pt x="83" y="13"/>
                    <a:pt x="83" y="11"/>
                    <a:pt x="81" y="12"/>
                  </a:cubicBezTo>
                  <a:cubicBezTo>
                    <a:pt x="80" y="13"/>
                    <a:pt x="80" y="12"/>
                    <a:pt x="80" y="12"/>
                  </a:cubicBezTo>
                  <a:cubicBezTo>
                    <a:pt x="81" y="11"/>
                    <a:pt x="82" y="10"/>
                    <a:pt x="79" y="13"/>
                  </a:cubicBezTo>
                  <a:cubicBezTo>
                    <a:pt x="75" y="17"/>
                    <a:pt x="77" y="16"/>
                    <a:pt x="76" y="16"/>
                  </a:cubicBezTo>
                  <a:cubicBezTo>
                    <a:pt x="75" y="16"/>
                    <a:pt x="75" y="16"/>
                    <a:pt x="74" y="16"/>
                  </a:cubicBezTo>
                  <a:cubicBezTo>
                    <a:pt x="70" y="16"/>
                    <a:pt x="69" y="16"/>
                    <a:pt x="67" y="17"/>
                  </a:cubicBezTo>
                  <a:cubicBezTo>
                    <a:pt x="66" y="18"/>
                    <a:pt x="65" y="20"/>
                    <a:pt x="64" y="21"/>
                  </a:cubicBezTo>
                  <a:cubicBezTo>
                    <a:pt x="62" y="23"/>
                    <a:pt x="63" y="20"/>
                    <a:pt x="63" y="24"/>
                  </a:cubicBezTo>
                  <a:cubicBezTo>
                    <a:pt x="62" y="28"/>
                    <a:pt x="63" y="31"/>
                    <a:pt x="62" y="33"/>
                  </a:cubicBezTo>
                  <a:cubicBezTo>
                    <a:pt x="60" y="34"/>
                    <a:pt x="61" y="34"/>
                    <a:pt x="59" y="34"/>
                  </a:cubicBezTo>
                  <a:cubicBezTo>
                    <a:pt x="58" y="34"/>
                    <a:pt x="57" y="33"/>
                    <a:pt x="56" y="35"/>
                  </a:cubicBezTo>
                  <a:cubicBezTo>
                    <a:pt x="54" y="38"/>
                    <a:pt x="53" y="41"/>
                    <a:pt x="51" y="42"/>
                  </a:cubicBezTo>
                  <a:cubicBezTo>
                    <a:pt x="50" y="43"/>
                    <a:pt x="50" y="42"/>
                    <a:pt x="49" y="44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50"/>
                    <a:pt x="44" y="53"/>
                    <a:pt x="41" y="52"/>
                  </a:cubicBezTo>
                  <a:cubicBezTo>
                    <a:pt x="42" y="55"/>
                    <a:pt x="40" y="56"/>
                    <a:pt x="38" y="58"/>
                  </a:cubicBezTo>
                  <a:cubicBezTo>
                    <a:pt x="39" y="59"/>
                    <a:pt x="40" y="59"/>
                    <a:pt x="40" y="59"/>
                  </a:cubicBezTo>
                  <a:cubicBezTo>
                    <a:pt x="40" y="59"/>
                    <a:pt x="39" y="60"/>
                    <a:pt x="39" y="61"/>
                  </a:cubicBezTo>
                  <a:cubicBezTo>
                    <a:pt x="39" y="61"/>
                    <a:pt x="40" y="61"/>
                    <a:pt x="40" y="62"/>
                  </a:cubicBezTo>
                  <a:cubicBezTo>
                    <a:pt x="41" y="64"/>
                    <a:pt x="42" y="64"/>
                    <a:pt x="42" y="65"/>
                  </a:cubicBezTo>
                  <a:cubicBezTo>
                    <a:pt x="42" y="66"/>
                    <a:pt x="43" y="66"/>
                    <a:pt x="43" y="67"/>
                  </a:cubicBezTo>
                  <a:cubicBezTo>
                    <a:pt x="42" y="69"/>
                    <a:pt x="42" y="70"/>
                    <a:pt x="42" y="70"/>
                  </a:cubicBezTo>
                  <a:cubicBezTo>
                    <a:pt x="42" y="71"/>
                    <a:pt x="43" y="74"/>
                    <a:pt x="43" y="75"/>
                  </a:cubicBezTo>
                  <a:cubicBezTo>
                    <a:pt x="43" y="76"/>
                    <a:pt x="41" y="77"/>
                    <a:pt x="42" y="78"/>
                  </a:cubicBezTo>
                  <a:cubicBezTo>
                    <a:pt x="42" y="80"/>
                    <a:pt x="42" y="79"/>
                    <a:pt x="43" y="80"/>
                  </a:cubicBezTo>
                  <a:cubicBezTo>
                    <a:pt x="43" y="82"/>
                    <a:pt x="44" y="83"/>
                    <a:pt x="44" y="84"/>
                  </a:cubicBezTo>
                  <a:cubicBezTo>
                    <a:pt x="44" y="85"/>
                    <a:pt x="44" y="86"/>
                    <a:pt x="44" y="87"/>
                  </a:cubicBezTo>
                  <a:cubicBezTo>
                    <a:pt x="44" y="89"/>
                    <a:pt x="44" y="90"/>
                    <a:pt x="44" y="91"/>
                  </a:cubicBezTo>
                  <a:cubicBezTo>
                    <a:pt x="43" y="92"/>
                    <a:pt x="44" y="95"/>
                    <a:pt x="44" y="96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5" y="96"/>
                    <a:pt x="45" y="96"/>
                    <a:pt x="45" y="97"/>
                  </a:cubicBezTo>
                  <a:cubicBezTo>
                    <a:pt x="44" y="99"/>
                    <a:pt x="43" y="99"/>
                    <a:pt x="42" y="100"/>
                  </a:cubicBezTo>
                  <a:cubicBezTo>
                    <a:pt x="41" y="101"/>
                    <a:pt x="42" y="102"/>
                    <a:pt x="41" y="103"/>
                  </a:cubicBezTo>
                  <a:cubicBezTo>
                    <a:pt x="40" y="104"/>
                    <a:pt x="40" y="104"/>
                    <a:pt x="40" y="105"/>
                  </a:cubicBezTo>
                  <a:cubicBezTo>
                    <a:pt x="39" y="106"/>
                    <a:pt x="39" y="106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7" y="107"/>
                    <a:pt x="38" y="107"/>
                    <a:pt x="37" y="107"/>
                  </a:cubicBezTo>
                  <a:cubicBezTo>
                    <a:pt x="36" y="109"/>
                    <a:pt x="38" y="107"/>
                    <a:pt x="36" y="109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3" y="109"/>
                    <a:pt x="33" y="109"/>
                    <a:pt x="32" y="110"/>
                  </a:cubicBezTo>
                  <a:cubicBezTo>
                    <a:pt x="32" y="110"/>
                    <a:pt x="32" y="110"/>
                    <a:pt x="31" y="110"/>
                  </a:cubicBezTo>
                  <a:cubicBezTo>
                    <a:pt x="30" y="110"/>
                    <a:pt x="28" y="111"/>
                    <a:pt x="28" y="113"/>
                  </a:cubicBezTo>
                  <a:cubicBezTo>
                    <a:pt x="28" y="114"/>
                    <a:pt x="28" y="115"/>
                    <a:pt x="27" y="116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6" y="117"/>
                    <a:pt x="26" y="119"/>
                    <a:pt x="26" y="119"/>
                  </a:cubicBezTo>
                  <a:cubicBezTo>
                    <a:pt x="26" y="119"/>
                    <a:pt x="25" y="120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6" y="123"/>
                    <a:pt x="26" y="124"/>
                  </a:cubicBezTo>
                  <a:cubicBezTo>
                    <a:pt x="26" y="125"/>
                    <a:pt x="25" y="125"/>
                    <a:pt x="24" y="125"/>
                  </a:cubicBezTo>
                  <a:cubicBezTo>
                    <a:pt x="23" y="125"/>
                    <a:pt x="22" y="124"/>
                    <a:pt x="21" y="125"/>
                  </a:cubicBezTo>
                  <a:cubicBezTo>
                    <a:pt x="21" y="125"/>
                    <a:pt x="18" y="126"/>
                    <a:pt x="18" y="126"/>
                  </a:cubicBezTo>
                  <a:cubicBezTo>
                    <a:pt x="18" y="127"/>
                    <a:pt x="18" y="127"/>
                    <a:pt x="17" y="127"/>
                  </a:cubicBezTo>
                  <a:cubicBezTo>
                    <a:pt x="16" y="128"/>
                    <a:pt x="15" y="127"/>
                    <a:pt x="14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3" y="127"/>
                    <a:pt x="13" y="128"/>
                  </a:cubicBezTo>
                  <a:cubicBezTo>
                    <a:pt x="12" y="129"/>
                    <a:pt x="11" y="128"/>
                    <a:pt x="11" y="129"/>
                  </a:cubicBezTo>
                  <a:cubicBezTo>
                    <a:pt x="11" y="131"/>
                    <a:pt x="11" y="131"/>
                    <a:pt x="12" y="132"/>
                  </a:cubicBezTo>
                  <a:cubicBezTo>
                    <a:pt x="12" y="133"/>
                    <a:pt x="12" y="134"/>
                    <a:pt x="12" y="134"/>
                  </a:cubicBezTo>
                  <a:cubicBezTo>
                    <a:pt x="13" y="135"/>
                    <a:pt x="13" y="134"/>
                    <a:pt x="13" y="136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3" y="136"/>
                    <a:pt x="13" y="136"/>
                    <a:pt x="12" y="137"/>
                  </a:cubicBezTo>
                  <a:cubicBezTo>
                    <a:pt x="10" y="139"/>
                    <a:pt x="9" y="139"/>
                    <a:pt x="9" y="140"/>
                  </a:cubicBezTo>
                  <a:cubicBezTo>
                    <a:pt x="9" y="141"/>
                    <a:pt x="9" y="140"/>
                    <a:pt x="9" y="142"/>
                  </a:cubicBezTo>
                  <a:cubicBezTo>
                    <a:pt x="9" y="143"/>
                    <a:pt x="9" y="143"/>
                    <a:pt x="9" y="144"/>
                  </a:cubicBezTo>
                  <a:cubicBezTo>
                    <a:pt x="9" y="145"/>
                    <a:pt x="9" y="148"/>
                    <a:pt x="9" y="149"/>
                  </a:cubicBezTo>
                  <a:cubicBezTo>
                    <a:pt x="8" y="149"/>
                    <a:pt x="7" y="150"/>
                    <a:pt x="6" y="152"/>
                  </a:cubicBezTo>
                  <a:cubicBezTo>
                    <a:pt x="5" y="153"/>
                    <a:pt x="5" y="152"/>
                    <a:pt x="5" y="154"/>
                  </a:cubicBezTo>
                  <a:cubicBezTo>
                    <a:pt x="5" y="155"/>
                    <a:pt x="7" y="155"/>
                    <a:pt x="6" y="156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9"/>
                    <a:pt x="8" y="159"/>
                    <a:pt x="7" y="159"/>
                  </a:cubicBezTo>
                  <a:cubicBezTo>
                    <a:pt x="7" y="160"/>
                    <a:pt x="7" y="160"/>
                    <a:pt x="6" y="161"/>
                  </a:cubicBezTo>
                  <a:cubicBezTo>
                    <a:pt x="6" y="161"/>
                    <a:pt x="6" y="162"/>
                    <a:pt x="7" y="163"/>
                  </a:cubicBezTo>
                  <a:cubicBezTo>
                    <a:pt x="8" y="163"/>
                    <a:pt x="10" y="163"/>
                    <a:pt x="10" y="165"/>
                  </a:cubicBezTo>
                  <a:cubicBezTo>
                    <a:pt x="10" y="166"/>
                    <a:pt x="11" y="167"/>
                    <a:pt x="11" y="167"/>
                  </a:cubicBezTo>
                  <a:cubicBezTo>
                    <a:pt x="11" y="167"/>
                    <a:pt x="13" y="168"/>
                    <a:pt x="13" y="167"/>
                  </a:cubicBezTo>
                  <a:cubicBezTo>
                    <a:pt x="14" y="166"/>
                    <a:pt x="14" y="165"/>
                    <a:pt x="15" y="164"/>
                  </a:cubicBezTo>
                  <a:cubicBezTo>
                    <a:pt x="15" y="163"/>
                    <a:pt x="16" y="160"/>
                    <a:pt x="17" y="160"/>
                  </a:cubicBezTo>
                  <a:cubicBezTo>
                    <a:pt x="17" y="162"/>
                    <a:pt x="16" y="166"/>
                    <a:pt x="16" y="166"/>
                  </a:cubicBezTo>
                  <a:cubicBezTo>
                    <a:pt x="16" y="166"/>
                    <a:pt x="17" y="166"/>
                    <a:pt x="16" y="168"/>
                  </a:cubicBezTo>
                  <a:cubicBezTo>
                    <a:pt x="15" y="170"/>
                    <a:pt x="12" y="172"/>
                    <a:pt x="12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2"/>
                    <a:pt x="11" y="173"/>
                    <a:pt x="10" y="173"/>
                  </a:cubicBezTo>
                  <a:cubicBezTo>
                    <a:pt x="10" y="174"/>
                    <a:pt x="8" y="174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5" y="176"/>
                  </a:cubicBezTo>
                  <a:cubicBezTo>
                    <a:pt x="3" y="178"/>
                    <a:pt x="3" y="178"/>
                    <a:pt x="2" y="179"/>
                  </a:cubicBezTo>
                  <a:cubicBezTo>
                    <a:pt x="2" y="180"/>
                    <a:pt x="1" y="183"/>
                    <a:pt x="1" y="184"/>
                  </a:cubicBezTo>
                  <a:cubicBezTo>
                    <a:pt x="0" y="184"/>
                    <a:pt x="0" y="185"/>
                    <a:pt x="0" y="187"/>
                  </a:cubicBezTo>
                  <a:cubicBezTo>
                    <a:pt x="0" y="188"/>
                    <a:pt x="0" y="186"/>
                    <a:pt x="0" y="189"/>
                  </a:cubicBezTo>
                  <a:cubicBezTo>
                    <a:pt x="0" y="191"/>
                    <a:pt x="0" y="190"/>
                    <a:pt x="0" y="192"/>
                  </a:cubicBezTo>
                  <a:cubicBezTo>
                    <a:pt x="1" y="193"/>
                    <a:pt x="1" y="193"/>
                    <a:pt x="2" y="194"/>
                  </a:cubicBezTo>
                  <a:cubicBezTo>
                    <a:pt x="3" y="195"/>
                    <a:pt x="4" y="194"/>
                    <a:pt x="4" y="196"/>
                  </a:cubicBezTo>
                  <a:cubicBezTo>
                    <a:pt x="5" y="198"/>
                    <a:pt x="5" y="197"/>
                    <a:pt x="5" y="199"/>
                  </a:cubicBezTo>
                  <a:cubicBezTo>
                    <a:pt x="5" y="200"/>
                    <a:pt x="6" y="200"/>
                    <a:pt x="4" y="201"/>
                  </a:cubicBezTo>
                  <a:cubicBezTo>
                    <a:pt x="4" y="201"/>
                    <a:pt x="3" y="201"/>
                    <a:pt x="3" y="201"/>
                  </a:cubicBezTo>
                  <a:cubicBezTo>
                    <a:pt x="3" y="201"/>
                    <a:pt x="3" y="201"/>
                    <a:pt x="3" y="202"/>
                  </a:cubicBezTo>
                  <a:cubicBezTo>
                    <a:pt x="3" y="203"/>
                    <a:pt x="3" y="202"/>
                    <a:pt x="3" y="203"/>
                  </a:cubicBezTo>
                  <a:cubicBezTo>
                    <a:pt x="3" y="204"/>
                    <a:pt x="4" y="204"/>
                    <a:pt x="5" y="206"/>
                  </a:cubicBezTo>
                  <a:cubicBezTo>
                    <a:pt x="7" y="208"/>
                    <a:pt x="9" y="208"/>
                    <a:pt x="10" y="208"/>
                  </a:cubicBezTo>
                  <a:cubicBezTo>
                    <a:pt x="10" y="208"/>
                    <a:pt x="10" y="208"/>
                    <a:pt x="11" y="208"/>
                  </a:cubicBezTo>
                  <a:cubicBezTo>
                    <a:pt x="12" y="208"/>
                    <a:pt x="13" y="208"/>
                    <a:pt x="13" y="209"/>
                  </a:cubicBezTo>
                  <a:cubicBezTo>
                    <a:pt x="13" y="210"/>
                    <a:pt x="15" y="211"/>
                    <a:pt x="15" y="212"/>
                  </a:cubicBezTo>
                  <a:cubicBezTo>
                    <a:pt x="16" y="212"/>
                    <a:pt x="18" y="213"/>
                    <a:pt x="18" y="214"/>
                  </a:cubicBezTo>
                  <a:cubicBezTo>
                    <a:pt x="18" y="215"/>
                    <a:pt x="18" y="216"/>
                    <a:pt x="18" y="216"/>
                  </a:cubicBezTo>
                  <a:cubicBezTo>
                    <a:pt x="18" y="217"/>
                    <a:pt x="20" y="219"/>
                    <a:pt x="20" y="219"/>
                  </a:cubicBezTo>
                  <a:cubicBezTo>
                    <a:pt x="20" y="220"/>
                    <a:pt x="21" y="220"/>
                    <a:pt x="21" y="222"/>
                  </a:cubicBezTo>
                  <a:cubicBezTo>
                    <a:pt x="21" y="223"/>
                    <a:pt x="24" y="226"/>
                    <a:pt x="24" y="227"/>
                  </a:cubicBezTo>
                  <a:cubicBezTo>
                    <a:pt x="24" y="227"/>
                    <a:pt x="24" y="227"/>
                    <a:pt x="25" y="228"/>
                  </a:cubicBezTo>
                  <a:cubicBezTo>
                    <a:pt x="25" y="229"/>
                    <a:pt x="26" y="230"/>
                    <a:pt x="26" y="231"/>
                  </a:cubicBezTo>
                  <a:cubicBezTo>
                    <a:pt x="26" y="232"/>
                    <a:pt x="27" y="232"/>
                    <a:pt x="27" y="233"/>
                  </a:cubicBezTo>
                  <a:cubicBezTo>
                    <a:pt x="28" y="233"/>
                    <a:pt x="28" y="233"/>
                    <a:pt x="29" y="234"/>
                  </a:cubicBezTo>
                  <a:cubicBezTo>
                    <a:pt x="29" y="234"/>
                    <a:pt x="30" y="234"/>
                    <a:pt x="30" y="235"/>
                  </a:cubicBezTo>
                  <a:cubicBezTo>
                    <a:pt x="31" y="236"/>
                    <a:pt x="32" y="236"/>
                    <a:pt x="32" y="237"/>
                  </a:cubicBezTo>
                  <a:cubicBezTo>
                    <a:pt x="32" y="239"/>
                    <a:pt x="33" y="240"/>
                    <a:pt x="33" y="241"/>
                  </a:cubicBezTo>
                  <a:cubicBezTo>
                    <a:pt x="33" y="243"/>
                    <a:pt x="34" y="243"/>
                    <a:pt x="35" y="246"/>
                  </a:cubicBezTo>
                  <a:cubicBezTo>
                    <a:pt x="36" y="249"/>
                    <a:pt x="37" y="251"/>
                    <a:pt x="37" y="253"/>
                  </a:cubicBezTo>
                  <a:cubicBezTo>
                    <a:pt x="38" y="254"/>
                    <a:pt x="38" y="253"/>
                    <a:pt x="38" y="254"/>
                  </a:cubicBezTo>
                  <a:cubicBezTo>
                    <a:pt x="39" y="255"/>
                    <a:pt x="41" y="258"/>
                    <a:pt x="41" y="260"/>
                  </a:cubicBezTo>
                  <a:cubicBezTo>
                    <a:pt x="42" y="261"/>
                    <a:pt x="44" y="260"/>
                    <a:pt x="44" y="262"/>
                  </a:cubicBezTo>
                  <a:cubicBezTo>
                    <a:pt x="44" y="263"/>
                    <a:pt x="45" y="265"/>
                    <a:pt x="45" y="266"/>
                  </a:cubicBezTo>
                  <a:cubicBezTo>
                    <a:pt x="46" y="267"/>
                    <a:pt x="47" y="269"/>
                    <a:pt x="47" y="269"/>
                  </a:cubicBezTo>
                  <a:cubicBezTo>
                    <a:pt x="48" y="270"/>
                    <a:pt x="48" y="269"/>
                    <a:pt x="49" y="272"/>
                  </a:cubicBezTo>
                  <a:cubicBezTo>
                    <a:pt x="50" y="274"/>
                    <a:pt x="49" y="274"/>
                    <a:pt x="51" y="276"/>
                  </a:cubicBezTo>
                  <a:cubicBezTo>
                    <a:pt x="52" y="278"/>
                    <a:pt x="54" y="277"/>
                    <a:pt x="54" y="279"/>
                  </a:cubicBezTo>
                  <a:cubicBezTo>
                    <a:pt x="54" y="281"/>
                    <a:pt x="55" y="282"/>
                    <a:pt x="55" y="283"/>
                  </a:cubicBezTo>
                  <a:cubicBezTo>
                    <a:pt x="55" y="284"/>
                    <a:pt x="56" y="283"/>
                    <a:pt x="56" y="285"/>
                  </a:cubicBezTo>
                  <a:cubicBezTo>
                    <a:pt x="55" y="287"/>
                    <a:pt x="55" y="287"/>
                    <a:pt x="55" y="289"/>
                  </a:cubicBezTo>
                  <a:cubicBezTo>
                    <a:pt x="55" y="290"/>
                    <a:pt x="54" y="289"/>
                    <a:pt x="55" y="291"/>
                  </a:cubicBezTo>
                  <a:cubicBezTo>
                    <a:pt x="55" y="292"/>
                    <a:pt x="56" y="292"/>
                    <a:pt x="57" y="293"/>
                  </a:cubicBezTo>
                  <a:cubicBezTo>
                    <a:pt x="61" y="296"/>
                    <a:pt x="61" y="296"/>
                    <a:pt x="61" y="296"/>
                  </a:cubicBezTo>
                  <a:cubicBezTo>
                    <a:pt x="61" y="296"/>
                    <a:pt x="61" y="298"/>
                    <a:pt x="62" y="300"/>
                  </a:cubicBezTo>
                  <a:cubicBezTo>
                    <a:pt x="63" y="301"/>
                    <a:pt x="63" y="300"/>
                    <a:pt x="64" y="301"/>
                  </a:cubicBezTo>
                  <a:cubicBezTo>
                    <a:pt x="64" y="303"/>
                    <a:pt x="68" y="302"/>
                    <a:pt x="68" y="303"/>
                  </a:cubicBezTo>
                  <a:cubicBezTo>
                    <a:pt x="68" y="304"/>
                    <a:pt x="70" y="305"/>
                    <a:pt x="70" y="306"/>
                  </a:cubicBezTo>
                  <a:cubicBezTo>
                    <a:pt x="70" y="306"/>
                    <a:pt x="71" y="307"/>
                    <a:pt x="72" y="308"/>
                  </a:cubicBezTo>
                  <a:cubicBezTo>
                    <a:pt x="75" y="309"/>
                    <a:pt x="76" y="309"/>
                    <a:pt x="77" y="310"/>
                  </a:cubicBezTo>
                  <a:cubicBezTo>
                    <a:pt x="78" y="311"/>
                    <a:pt x="84" y="316"/>
                    <a:pt x="85" y="316"/>
                  </a:cubicBezTo>
                  <a:cubicBezTo>
                    <a:pt x="87" y="316"/>
                    <a:pt x="88" y="317"/>
                    <a:pt x="89" y="318"/>
                  </a:cubicBezTo>
                  <a:cubicBezTo>
                    <a:pt x="90" y="318"/>
                    <a:pt x="90" y="318"/>
                    <a:pt x="91" y="318"/>
                  </a:cubicBezTo>
                  <a:cubicBezTo>
                    <a:pt x="92" y="317"/>
                    <a:pt x="92" y="317"/>
                    <a:pt x="93" y="318"/>
                  </a:cubicBezTo>
                  <a:cubicBezTo>
                    <a:pt x="94" y="319"/>
                    <a:pt x="96" y="320"/>
                    <a:pt x="97" y="321"/>
                  </a:cubicBezTo>
                  <a:cubicBezTo>
                    <a:pt x="98" y="321"/>
                    <a:pt x="99" y="321"/>
                    <a:pt x="100" y="322"/>
                  </a:cubicBezTo>
                  <a:cubicBezTo>
                    <a:pt x="101" y="322"/>
                    <a:pt x="102" y="322"/>
                    <a:pt x="102" y="322"/>
                  </a:cubicBezTo>
                  <a:cubicBezTo>
                    <a:pt x="103" y="323"/>
                    <a:pt x="105" y="323"/>
                    <a:pt x="107" y="326"/>
                  </a:cubicBezTo>
                  <a:cubicBezTo>
                    <a:pt x="109" y="328"/>
                    <a:pt x="110" y="330"/>
                    <a:pt x="110" y="330"/>
                  </a:cubicBezTo>
                  <a:cubicBezTo>
                    <a:pt x="112" y="334"/>
                    <a:pt x="114" y="335"/>
                    <a:pt x="115" y="336"/>
                  </a:cubicBezTo>
                  <a:cubicBezTo>
                    <a:pt x="116" y="337"/>
                    <a:pt x="116" y="336"/>
                    <a:pt x="116" y="336"/>
                  </a:cubicBezTo>
                  <a:cubicBezTo>
                    <a:pt x="116" y="336"/>
                    <a:pt x="116" y="336"/>
                    <a:pt x="118" y="338"/>
                  </a:cubicBezTo>
                  <a:cubicBezTo>
                    <a:pt x="118" y="339"/>
                    <a:pt x="119" y="339"/>
                    <a:pt x="119" y="340"/>
                  </a:cubicBezTo>
                  <a:cubicBezTo>
                    <a:pt x="121" y="342"/>
                    <a:pt x="121" y="342"/>
                    <a:pt x="121" y="342"/>
                  </a:cubicBezTo>
                  <a:cubicBezTo>
                    <a:pt x="120" y="343"/>
                    <a:pt x="120" y="345"/>
                    <a:pt x="120" y="347"/>
                  </a:cubicBezTo>
                  <a:cubicBezTo>
                    <a:pt x="121" y="348"/>
                    <a:pt x="121" y="351"/>
                    <a:pt x="121" y="352"/>
                  </a:cubicBezTo>
                  <a:cubicBezTo>
                    <a:pt x="122" y="353"/>
                    <a:pt x="122" y="355"/>
                    <a:pt x="122" y="356"/>
                  </a:cubicBezTo>
                  <a:cubicBezTo>
                    <a:pt x="122" y="357"/>
                    <a:pt x="122" y="357"/>
                    <a:pt x="122" y="359"/>
                  </a:cubicBezTo>
                  <a:cubicBezTo>
                    <a:pt x="122" y="361"/>
                    <a:pt x="122" y="361"/>
                    <a:pt x="122" y="363"/>
                  </a:cubicBezTo>
                  <a:cubicBezTo>
                    <a:pt x="122" y="364"/>
                    <a:pt x="121" y="364"/>
                    <a:pt x="122" y="366"/>
                  </a:cubicBezTo>
                  <a:cubicBezTo>
                    <a:pt x="123" y="368"/>
                    <a:pt x="123" y="365"/>
                    <a:pt x="124" y="369"/>
                  </a:cubicBezTo>
                  <a:cubicBezTo>
                    <a:pt x="124" y="373"/>
                    <a:pt x="125" y="373"/>
                    <a:pt x="124" y="375"/>
                  </a:cubicBezTo>
                  <a:cubicBezTo>
                    <a:pt x="123" y="376"/>
                    <a:pt x="122" y="378"/>
                    <a:pt x="122" y="379"/>
                  </a:cubicBezTo>
                  <a:cubicBezTo>
                    <a:pt x="121" y="383"/>
                    <a:pt x="121" y="382"/>
                    <a:pt x="121" y="385"/>
                  </a:cubicBezTo>
                  <a:cubicBezTo>
                    <a:pt x="121" y="386"/>
                    <a:pt x="121" y="386"/>
                    <a:pt x="121" y="386"/>
                  </a:cubicBezTo>
                  <a:cubicBezTo>
                    <a:pt x="122" y="385"/>
                    <a:pt x="122" y="385"/>
                    <a:pt x="121" y="389"/>
                  </a:cubicBezTo>
                  <a:cubicBezTo>
                    <a:pt x="119" y="396"/>
                    <a:pt x="119" y="394"/>
                    <a:pt x="119" y="396"/>
                  </a:cubicBezTo>
                  <a:cubicBezTo>
                    <a:pt x="119" y="401"/>
                    <a:pt x="119" y="402"/>
                    <a:pt x="119" y="402"/>
                  </a:cubicBezTo>
                  <a:cubicBezTo>
                    <a:pt x="120" y="408"/>
                    <a:pt x="119" y="420"/>
                    <a:pt x="117" y="422"/>
                  </a:cubicBezTo>
                  <a:cubicBezTo>
                    <a:pt x="116" y="425"/>
                    <a:pt x="115" y="425"/>
                    <a:pt x="115" y="427"/>
                  </a:cubicBezTo>
                  <a:cubicBezTo>
                    <a:pt x="115" y="430"/>
                    <a:pt x="117" y="430"/>
                    <a:pt x="116" y="432"/>
                  </a:cubicBezTo>
                  <a:cubicBezTo>
                    <a:pt x="115" y="435"/>
                    <a:pt x="116" y="434"/>
                    <a:pt x="115" y="437"/>
                  </a:cubicBezTo>
                  <a:cubicBezTo>
                    <a:pt x="114" y="439"/>
                    <a:pt x="114" y="439"/>
                    <a:pt x="114" y="439"/>
                  </a:cubicBezTo>
                  <a:cubicBezTo>
                    <a:pt x="114" y="439"/>
                    <a:pt x="114" y="439"/>
                    <a:pt x="114" y="440"/>
                  </a:cubicBezTo>
                  <a:cubicBezTo>
                    <a:pt x="113" y="444"/>
                    <a:pt x="114" y="444"/>
                    <a:pt x="113" y="446"/>
                  </a:cubicBezTo>
                  <a:cubicBezTo>
                    <a:pt x="113" y="447"/>
                    <a:pt x="113" y="447"/>
                    <a:pt x="113" y="447"/>
                  </a:cubicBezTo>
                  <a:cubicBezTo>
                    <a:pt x="113" y="446"/>
                    <a:pt x="113" y="446"/>
                    <a:pt x="112" y="449"/>
                  </a:cubicBezTo>
                  <a:cubicBezTo>
                    <a:pt x="111" y="453"/>
                    <a:pt x="112" y="450"/>
                    <a:pt x="111" y="454"/>
                  </a:cubicBezTo>
                  <a:cubicBezTo>
                    <a:pt x="110" y="459"/>
                    <a:pt x="112" y="456"/>
                    <a:pt x="110" y="459"/>
                  </a:cubicBezTo>
                  <a:cubicBezTo>
                    <a:pt x="110" y="459"/>
                    <a:pt x="110" y="459"/>
                    <a:pt x="109" y="459"/>
                  </a:cubicBezTo>
                  <a:cubicBezTo>
                    <a:pt x="109" y="460"/>
                    <a:pt x="109" y="460"/>
                    <a:pt x="109" y="460"/>
                  </a:cubicBezTo>
                  <a:cubicBezTo>
                    <a:pt x="108" y="465"/>
                    <a:pt x="109" y="465"/>
                    <a:pt x="109" y="467"/>
                  </a:cubicBezTo>
                  <a:cubicBezTo>
                    <a:pt x="110" y="470"/>
                    <a:pt x="112" y="469"/>
                    <a:pt x="111" y="472"/>
                  </a:cubicBezTo>
                  <a:cubicBezTo>
                    <a:pt x="110" y="475"/>
                    <a:pt x="109" y="475"/>
                    <a:pt x="109" y="477"/>
                  </a:cubicBezTo>
                  <a:cubicBezTo>
                    <a:pt x="107" y="480"/>
                    <a:pt x="107" y="480"/>
                    <a:pt x="107" y="480"/>
                  </a:cubicBezTo>
                  <a:cubicBezTo>
                    <a:pt x="107" y="487"/>
                    <a:pt x="106" y="490"/>
                    <a:pt x="106" y="492"/>
                  </a:cubicBezTo>
                  <a:cubicBezTo>
                    <a:pt x="107" y="494"/>
                    <a:pt x="106" y="497"/>
                    <a:pt x="106" y="499"/>
                  </a:cubicBezTo>
                  <a:cubicBezTo>
                    <a:pt x="106" y="501"/>
                    <a:pt x="107" y="501"/>
                    <a:pt x="107" y="503"/>
                  </a:cubicBezTo>
                  <a:cubicBezTo>
                    <a:pt x="107" y="506"/>
                    <a:pt x="108" y="506"/>
                    <a:pt x="107" y="508"/>
                  </a:cubicBezTo>
                  <a:cubicBezTo>
                    <a:pt x="107" y="510"/>
                    <a:pt x="107" y="510"/>
                    <a:pt x="106" y="512"/>
                  </a:cubicBezTo>
                  <a:cubicBezTo>
                    <a:pt x="105" y="514"/>
                    <a:pt x="105" y="516"/>
                    <a:pt x="104" y="517"/>
                  </a:cubicBezTo>
                  <a:cubicBezTo>
                    <a:pt x="103" y="518"/>
                    <a:pt x="105" y="516"/>
                    <a:pt x="104" y="519"/>
                  </a:cubicBezTo>
                  <a:cubicBezTo>
                    <a:pt x="103" y="522"/>
                    <a:pt x="102" y="522"/>
                    <a:pt x="101" y="524"/>
                  </a:cubicBezTo>
                  <a:cubicBezTo>
                    <a:pt x="100" y="527"/>
                    <a:pt x="100" y="526"/>
                    <a:pt x="100" y="528"/>
                  </a:cubicBezTo>
                  <a:cubicBezTo>
                    <a:pt x="100" y="531"/>
                    <a:pt x="101" y="530"/>
                    <a:pt x="101" y="533"/>
                  </a:cubicBezTo>
                  <a:cubicBezTo>
                    <a:pt x="100" y="536"/>
                    <a:pt x="99" y="535"/>
                    <a:pt x="98" y="538"/>
                  </a:cubicBezTo>
                  <a:cubicBezTo>
                    <a:pt x="97" y="540"/>
                    <a:pt x="96" y="543"/>
                    <a:pt x="95" y="544"/>
                  </a:cubicBezTo>
                  <a:cubicBezTo>
                    <a:pt x="94" y="546"/>
                    <a:pt x="95" y="547"/>
                    <a:pt x="94" y="549"/>
                  </a:cubicBezTo>
                  <a:cubicBezTo>
                    <a:pt x="93" y="552"/>
                    <a:pt x="94" y="552"/>
                    <a:pt x="92" y="554"/>
                  </a:cubicBezTo>
                  <a:cubicBezTo>
                    <a:pt x="91" y="556"/>
                    <a:pt x="91" y="555"/>
                    <a:pt x="90" y="557"/>
                  </a:cubicBezTo>
                  <a:cubicBezTo>
                    <a:pt x="89" y="559"/>
                    <a:pt x="89" y="559"/>
                    <a:pt x="87" y="561"/>
                  </a:cubicBezTo>
                  <a:cubicBezTo>
                    <a:pt x="83" y="566"/>
                    <a:pt x="84" y="566"/>
                    <a:pt x="84" y="570"/>
                  </a:cubicBezTo>
                  <a:cubicBezTo>
                    <a:pt x="84" y="573"/>
                    <a:pt x="84" y="571"/>
                    <a:pt x="85" y="574"/>
                  </a:cubicBezTo>
                  <a:cubicBezTo>
                    <a:pt x="85" y="578"/>
                    <a:pt x="83" y="576"/>
                    <a:pt x="85" y="578"/>
                  </a:cubicBezTo>
                  <a:cubicBezTo>
                    <a:pt x="87" y="581"/>
                    <a:pt x="87" y="583"/>
                    <a:pt x="87" y="583"/>
                  </a:cubicBezTo>
                  <a:cubicBezTo>
                    <a:pt x="88" y="584"/>
                    <a:pt x="88" y="589"/>
                    <a:pt x="88" y="589"/>
                  </a:cubicBezTo>
                  <a:cubicBezTo>
                    <a:pt x="88" y="589"/>
                    <a:pt x="89" y="590"/>
                    <a:pt x="88" y="591"/>
                  </a:cubicBezTo>
                  <a:cubicBezTo>
                    <a:pt x="88" y="592"/>
                    <a:pt x="89" y="591"/>
                    <a:pt x="87" y="593"/>
                  </a:cubicBezTo>
                  <a:cubicBezTo>
                    <a:pt x="86" y="596"/>
                    <a:pt x="86" y="594"/>
                    <a:pt x="86" y="596"/>
                  </a:cubicBezTo>
                  <a:cubicBezTo>
                    <a:pt x="85" y="598"/>
                    <a:pt x="85" y="598"/>
                    <a:pt x="85" y="598"/>
                  </a:cubicBezTo>
                  <a:cubicBezTo>
                    <a:pt x="85" y="598"/>
                    <a:pt x="86" y="600"/>
                    <a:pt x="85" y="603"/>
                  </a:cubicBezTo>
                  <a:cubicBezTo>
                    <a:pt x="83" y="605"/>
                    <a:pt x="84" y="605"/>
                    <a:pt x="82" y="607"/>
                  </a:cubicBezTo>
                  <a:cubicBezTo>
                    <a:pt x="81" y="609"/>
                    <a:pt x="81" y="607"/>
                    <a:pt x="81" y="609"/>
                  </a:cubicBezTo>
                  <a:cubicBezTo>
                    <a:pt x="81" y="611"/>
                    <a:pt x="81" y="613"/>
                    <a:pt x="82" y="614"/>
                  </a:cubicBezTo>
                  <a:cubicBezTo>
                    <a:pt x="82" y="615"/>
                    <a:pt x="83" y="616"/>
                    <a:pt x="84" y="616"/>
                  </a:cubicBezTo>
                  <a:cubicBezTo>
                    <a:pt x="85" y="617"/>
                    <a:pt x="86" y="618"/>
                    <a:pt x="87" y="618"/>
                  </a:cubicBezTo>
                  <a:cubicBezTo>
                    <a:pt x="90" y="619"/>
                    <a:pt x="90" y="619"/>
                    <a:pt x="91" y="618"/>
                  </a:cubicBezTo>
                  <a:cubicBezTo>
                    <a:pt x="92" y="618"/>
                    <a:pt x="92" y="617"/>
                    <a:pt x="94" y="618"/>
                  </a:cubicBezTo>
                  <a:cubicBezTo>
                    <a:pt x="96" y="619"/>
                    <a:pt x="98" y="618"/>
                    <a:pt x="97" y="620"/>
                  </a:cubicBezTo>
                  <a:cubicBezTo>
                    <a:pt x="95" y="622"/>
                    <a:pt x="93" y="620"/>
                    <a:pt x="94" y="622"/>
                  </a:cubicBezTo>
                  <a:cubicBezTo>
                    <a:pt x="95" y="625"/>
                    <a:pt x="96" y="624"/>
                    <a:pt x="95" y="626"/>
                  </a:cubicBezTo>
                  <a:cubicBezTo>
                    <a:pt x="95" y="629"/>
                    <a:pt x="96" y="627"/>
                    <a:pt x="95" y="629"/>
                  </a:cubicBezTo>
                  <a:cubicBezTo>
                    <a:pt x="94" y="630"/>
                    <a:pt x="95" y="630"/>
                    <a:pt x="95" y="631"/>
                  </a:cubicBezTo>
                  <a:cubicBezTo>
                    <a:pt x="95" y="633"/>
                    <a:pt x="93" y="633"/>
                    <a:pt x="93" y="634"/>
                  </a:cubicBezTo>
                  <a:cubicBezTo>
                    <a:pt x="93" y="635"/>
                    <a:pt x="93" y="636"/>
                    <a:pt x="93" y="637"/>
                  </a:cubicBezTo>
                  <a:cubicBezTo>
                    <a:pt x="92" y="639"/>
                    <a:pt x="93" y="638"/>
                    <a:pt x="92" y="639"/>
                  </a:cubicBezTo>
                  <a:cubicBezTo>
                    <a:pt x="92" y="639"/>
                    <a:pt x="92" y="639"/>
                    <a:pt x="92" y="638"/>
                  </a:cubicBezTo>
                  <a:cubicBezTo>
                    <a:pt x="92" y="638"/>
                    <a:pt x="92" y="637"/>
                    <a:pt x="92" y="640"/>
                  </a:cubicBezTo>
                  <a:cubicBezTo>
                    <a:pt x="91" y="646"/>
                    <a:pt x="92" y="645"/>
                    <a:pt x="91" y="646"/>
                  </a:cubicBezTo>
                  <a:cubicBezTo>
                    <a:pt x="91" y="647"/>
                    <a:pt x="91" y="649"/>
                    <a:pt x="91" y="650"/>
                  </a:cubicBezTo>
                  <a:cubicBezTo>
                    <a:pt x="91" y="651"/>
                    <a:pt x="90" y="650"/>
                    <a:pt x="91" y="651"/>
                  </a:cubicBezTo>
                  <a:cubicBezTo>
                    <a:pt x="91" y="653"/>
                    <a:pt x="92" y="653"/>
                    <a:pt x="93" y="654"/>
                  </a:cubicBezTo>
                  <a:cubicBezTo>
                    <a:pt x="95" y="657"/>
                    <a:pt x="94" y="658"/>
                    <a:pt x="93" y="659"/>
                  </a:cubicBezTo>
                  <a:cubicBezTo>
                    <a:pt x="93" y="659"/>
                    <a:pt x="90" y="658"/>
                    <a:pt x="90" y="661"/>
                  </a:cubicBezTo>
                  <a:cubicBezTo>
                    <a:pt x="89" y="666"/>
                    <a:pt x="88" y="666"/>
                    <a:pt x="89" y="666"/>
                  </a:cubicBezTo>
                  <a:cubicBezTo>
                    <a:pt x="90" y="666"/>
                    <a:pt x="93" y="670"/>
                    <a:pt x="92" y="670"/>
                  </a:cubicBezTo>
                  <a:cubicBezTo>
                    <a:pt x="90" y="670"/>
                    <a:pt x="90" y="667"/>
                    <a:pt x="88" y="669"/>
                  </a:cubicBezTo>
                  <a:cubicBezTo>
                    <a:pt x="86" y="671"/>
                    <a:pt x="86" y="672"/>
                    <a:pt x="86" y="673"/>
                  </a:cubicBezTo>
                  <a:cubicBezTo>
                    <a:pt x="86" y="674"/>
                    <a:pt x="87" y="674"/>
                    <a:pt x="87" y="676"/>
                  </a:cubicBezTo>
                  <a:cubicBezTo>
                    <a:pt x="87" y="678"/>
                    <a:pt x="85" y="680"/>
                    <a:pt x="85" y="680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82" y="684"/>
                    <a:pt x="79" y="686"/>
                    <a:pt x="80" y="685"/>
                  </a:cubicBezTo>
                  <a:cubicBezTo>
                    <a:pt x="80" y="683"/>
                    <a:pt x="81" y="682"/>
                    <a:pt x="80" y="681"/>
                  </a:cubicBezTo>
                  <a:cubicBezTo>
                    <a:pt x="76" y="681"/>
                    <a:pt x="74" y="679"/>
                    <a:pt x="76" y="678"/>
                  </a:cubicBezTo>
                  <a:cubicBezTo>
                    <a:pt x="76" y="678"/>
                    <a:pt x="74" y="675"/>
                    <a:pt x="73" y="676"/>
                  </a:cubicBezTo>
                  <a:cubicBezTo>
                    <a:pt x="69" y="678"/>
                    <a:pt x="68" y="679"/>
                    <a:pt x="68" y="680"/>
                  </a:cubicBezTo>
                  <a:cubicBezTo>
                    <a:pt x="69" y="681"/>
                    <a:pt x="70" y="681"/>
                    <a:pt x="69" y="682"/>
                  </a:cubicBezTo>
                  <a:cubicBezTo>
                    <a:pt x="69" y="684"/>
                    <a:pt x="69" y="683"/>
                    <a:pt x="67" y="685"/>
                  </a:cubicBezTo>
                  <a:cubicBezTo>
                    <a:pt x="65" y="686"/>
                    <a:pt x="60" y="685"/>
                    <a:pt x="61" y="687"/>
                  </a:cubicBezTo>
                  <a:cubicBezTo>
                    <a:pt x="63" y="689"/>
                    <a:pt x="66" y="691"/>
                    <a:pt x="67" y="690"/>
                  </a:cubicBezTo>
                  <a:cubicBezTo>
                    <a:pt x="67" y="690"/>
                    <a:pt x="70" y="687"/>
                    <a:pt x="70" y="687"/>
                  </a:cubicBezTo>
                  <a:cubicBezTo>
                    <a:pt x="70" y="687"/>
                    <a:pt x="73" y="687"/>
                    <a:pt x="73" y="688"/>
                  </a:cubicBezTo>
                  <a:cubicBezTo>
                    <a:pt x="73" y="689"/>
                    <a:pt x="72" y="689"/>
                    <a:pt x="73" y="690"/>
                  </a:cubicBezTo>
                  <a:cubicBezTo>
                    <a:pt x="74" y="690"/>
                    <a:pt x="75" y="690"/>
                    <a:pt x="76" y="689"/>
                  </a:cubicBezTo>
                  <a:cubicBezTo>
                    <a:pt x="77" y="688"/>
                    <a:pt x="78" y="687"/>
                    <a:pt x="78" y="688"/>
                  </a:cubicBezTo>
                  <a:cubicBezTo>
                    <a:pt x="78" y="689"/>
                    <a:pt x="79" y="688"/>
                    <a:pt x="79" y="690"/>
                  </a:cubicBezTo>
                  <a:cubicBezTo>
                    <a:pt x="78" y="693"/>
                    <a:pt x="79" y="690"/>
                    <a:pt x="78" y="693"/>
                  </a:cubicBezTo>
                  <a:cubicBezTo>
                    <a:pt x="78" y="696"/>
                    <a:pt x="74" y="694"/>
                    <a:pt x="74" y="696"/>
                  </a:cubicBezTo>
                  <a:cubicBezTo>
                    <a:pt x="73" y="698"/>
                    <a:pt x="73" y="697"/>
                    <a:pt x="75" y="699"/>
                  </a:cubicBezTo>
                  <a:cubicBezTo>
                    <a:pt x="76" y="700"/>
                    <a:pt x="77" y="700"/>
                    <a:pt x="78" y="700"/>
                  </a:cubicBezTo>
                  <a:cubicBezTo>
                    <a:pt x="79" y="700"/>
                    <a:pt x="80" y="699"/>
                    <a:pt x="80" y="700"/>
                  </a:cubicBezTo>
                  <a:cubicBezTo>
                    <a:pt x="80" y="701"/>
                    <a:pt x="77" y="704"/>
                    <a:pt x="80" y="703"/>
                  </a:cubicBezTo>
                  <a:cubicBezTo>
                    <a:pt x="82" y="701"/>
                    <a:pt x="81" y="700"/>
                    <a:pt x="83" y="702"/>
                  </a:cubicBezTo>
                  <a:cubicBezTo>
                    <a:pt x="84" y="703"/>
                    <a:pt x="88" y="704"/>
                    <a:pt x="87" y="705"/>
                  </a:cubicBezTo>
                  <a:cubicBezTo>
                    <a:pt x="83" y="707"/>
                    <a:pt x="80" y="706"/>
                    <a:pt x="80" y="706"/>
                  </a:cubicBezTo>
                  <a:cubicBezTo>
                    <a:pt x="80" y="706"/>
                    <a:pt x="78" y="705"/>
                    <a:pt x="77" y="707"/>
                  </a:cubicBezTo>
                  <a:cubicBezTo>
                    <a:pt x="76" y="709"/>
                    <a:pt x="76" y="709"/>
                    <a:pt x="77" y="710"/>
                  </a:cubicBezTo>
                  <a:cubicBezTo>
                    <a:pt x="73" y="715"/>
                    <a:pt x="73" y="715"/>
                    <a:pt x="73" y="715"/>
                  </a:cubicBezTo>
                  <a:cubicBezTo>
                    <a:pt x="73" y="715"/>
                    <a:pt x="76" y="716"/>
                    <a:pt x="76" y="718"/>
                  </a:cubicBezTo>
                  <a:cubicBezTo>
                    <a:pt x="77" y="720"/>
                    <a:pt x="81" y="721"/>
                    <a:pt x="79" y="723"/>
                  </a:cubicBezTo>
                  <a:cubicBezTo>
                    <a:pt x="78" y="725"/>
                    <a:pt x="77" y="729"/>
                    <a:pt x="77" y="729"/>
                  </a:cubicBezTo>
                  <a:cubicBezTo>
                    <a:pt x="77" y="729"/>
                    <a:pt x="79" y="729"/>
                    <a:pt x="78" y="731"/>
                  </a:cubicBezTo>
                  <a:cubicBezTo>
                    <a:pt x="78" y="732"/>
                    <a:pt x="77" y="730"/>
                    <a:pt x="76" y="732"/>
                  </a:cubicBezTo>
                  <a:cubicBezTo>
                    <a:pt x="75" y="734"/>
                    <a:pt x="75" y="736"/>
                    <a:pt x="75" y="736"/>
                  </a:cubicBezTo>
                  <a:cubicBezTo>
                    <a:pt x="76" y="737"/>
                    <a:pt x="80" y="739"/>
                    <a:pt x="79" y="740"/>
                  </a:cubicBezTo>
                  <a:cubicBezTo>
                    <a:pt x="79" y="741"/>
                    <a:pt x="79" y="741"/>
                    <a:pt x="77" y="742"/>
                  </a:cubicBezTo>
                  <a:cubicBezTo>
                    <a:pt x="75" y="744"/>
                    <a:pt x="74" y="744"/>
                    <a:pt x="74" y="744"/>
                  </a:cubicBezTo>
                  <a:cubicBezTo>
                    <a:pt x="73" y="744"/>
                    <a:pt x="73" y="744"/>
                    <a:pt x="72" y="744"/>
                  </a:cubicBezTo>
                  <a:cubicBezTo>
                    <a:pt x="71" y="746"/>
                    <a:pt x="70" y="745"/>
                    <a:pt x="72" y="747"/>
                  </a:cubicBezTo>
                  <a:cubicBezTo>
                    <a:pt x="75" y="749"/>
                    <a:pt x="76" y="749"/>
                    <a:pt x="78" y="749"/>
                  </a:cubicBezTo>
                  <a:cubicBezTo>
                    <a:pt x="80" y="749"/>
                    <a:pt x="80" y="746"/>
                    <a:pt x="81" y="749"/>
                  </a:cubicBezTo>
                  <a:cubicBezTo>
                    <a:pt x="83" y="751"/>
                    <a:pt x="84" y="752"/>
                    <a:pt x="84" y="754"/>
                  </a:cubicBezTo>
                  <a:cubicBezTo>
                    <a:pt x="84" y="756"/>
                    <a:pt x="84" y="756"/>
                    <a:pt x="84" y="758"/>
                  </a:cubicBezTo>
                  <a:cubicBezTo>
                    <a:pt x="84" y="760"/>
                    <a:pt x="86" y="760"/>
                    <a:pt x="86" y="760"/>
                  </a:cubicBezTo>
                  <a:cubicBezTo>
                    <a:pt x="87" y="760"/>
                    <a:pt x="87" y="760"/>
                    <a:pt x="87" y="760"/>
                  </a:cubicBezTo>
                  <a:cubicBezTo>
                    <a:pt x="88" y="761"/>
                    <a:pt x="89" y="761"/>
                    <a:pt x="89" y="759"/>
                  </a:cubicBezTo>
                  <a:cubicBezTo>
                    <a:pt x="90" y="757"/>
                    <a:pt x="90" y="755"/>
                    <a:pt x="90" y="755"/>
                  </a:cubicBezTo>
                  <a:cubicBezTo>
                    <a:pt x="91" y="756"/>
                    <a:pt x="92" y="755"/>
                    <a:pt x="93" y="756"/>
                  </a:cubicBezTo>
                  <a:cubicBezTo>
                    <a:pt x="94" y="756"/>
                    <a:pt x="95" y="758"/>
                    <a:pt x="96" y="757"/>
                  </a:cubicBezTo>
                  <a:cubicBezTo>
                    <a:pt x="97" y="757"/>
                    <a:pt x="98" y="755"/>
                    <a:pt x="98" y="756"/>
                  </a:cubicBezTo>
                  <a:cubicBezTo>
                    <a:pt x="98" y="758"/>
                    <a:pt x="97" y="759"/>
                    <a:pt x="97" y="761"/>
                  </a:cubicBezTo>
                  <a:cubicBezTo>
                    <a:pt x="97" y="763"/>
                    <a:pt x="95" y="762"/>
                    <a:pt x="94" y="763"/>
                  </a:cubicBezTo>
                  <a:cubicBezTo>
                    <a:pt x="93" y="765"/>
                    <a:pt x="95" y="764"/>
                    <a:pt x="95" y="765"/>
                  </a:cubicBezTo>
                  <a:cubicBezTo>
                    <a:pt x="94" y="766"/>
                    <a:pt x="95" y="766"/>
                    <a:pt x="95" y="766"/>
                  </a:cubicBezTo>
                  <a:cubicBezTo>
                    <a:pt x="96" y="766"/>
                    <a:pt x="96" y="766"/>
                    <a:pt x="96" y="767"/>
                  </a:cubicBezTo>
                  <a:cubicBezTo>
                    <a:pt x="95" y="769"/>
                    <a:pt x="96" y="768"/>
                    <a:pt x="97" y="767"/>
                  </a:cubicBezTo>
                  <a:cubicBezTo>
                    <a:pt x="98" y="766"/>
                    <a:pt x="100" y="766"/>
                    <a:pt x="101" y="767"/>
                  </a:cubicBezTo>
                  <a:cubicBezTo>
                    <a:pt x="102" y="769"/>
                    <a:pt x="104" y="769"/>
                    <a:pt x="105" y="770"/>
                  </a:cubicBezTo>
                  <a:cubicBezTo>
                    <a:pt x="106" y="771"/>
                    <a:pt x="108" y="769"/>
                    <a:pt x="109" y="772"/>
                  </a:cubicBezTo>
                  <a:cubicBezTo>
                    <a:pt x="109" y="774"/>
                    <a:pt x="109" y="775"/>
                    <a:pt x="110" y="775"/>
                  </a:cubicBezTo>
                  <a:cubicBezTo>
                    <a:pt x="110" y="776"/>
                    <a:pt x="113" y="778"/>
                    <a:pt x="111" y="779"/>
                  </a:cubicBezTo>
                  <a:cubicBezTo>
                    <a:pt x="110" y="779"/>
                    <a:pt x="109" y="779"/>
                    <a:pt x="108" y="778"/>
                  </a:cubicBezTo>
                  <a:cubicBezTo>
                    <a:pt x="107" y="778"/>
                    <a:pt x="106" y="777"/>
                    <a:pt x="105" y="778"/>
                  </a:cubicBezTo>
                  <a:cubicBezTo>
                    <a:pt x="103" y="780"/>
                    <a:pt x="103" y="778"/>
                    <a:pt x="102" y="781"/>
                  </a:cubicBezTo>
                  <a:cubicBezTo>
                    <a:pt x="102" y="783"/>
                    <a:pt x="102" y="782"/>
                    <a:pt x="103" y="784"/>
                  </a:cubicBezTo>
                  <a:cubicBezTo>
                    <a:pt x="103" y="786"/>
                    <a:pt x="101" y="787"/>
                    <a:pt x="104" y="788"/>
                  </a:cubicBezTo>
                  <a:cubicBezTo>
                    <a:pt x="107" y="788"/>
                    <a:pt x="110" y="788"/>
                    <a:pt x="111" y="789"/>
                  </a:cubicBezTo>
                  <a:cubicBezTo>
                    <a:pt x="112" y="789"/>
                    <a:pt x="115" y="787"/>
                    <a:pt x="115" y="785"/>
                  </a:cubicBezTo>
                  <a:cubicBezTo>
                    <a:pt x="115" y="784"/>
                    <a:pt x="115" y="782"/>
                    <a:pt x="115" y="780"/>
                  </a:cubicBezTo>
                  <a:cubicBezTo>
                    <a:pt x="114" y="779"/>
                    <a:pt x="117" y="776"/>
                    <a:pt x="117" y="776"/>
                  </a:cubicBezTo>
                  <a:cubicBezTo>
                    <a:pt x="119" y="774"/>
                    <a:pt x="119" y="774"/>
                    <a:pt x="119" y="774"/>
                  </a:cubicBezTo>
                  <a:cubicBezTo>
                    <a:pt x="122" y="773"/>
                    <a:pt x="122" y="773"/>
                    <a:pt x="122" y="773"/>
                  </a:cubicBezTo>
                  <a:cubicBezTo>
                    <a:pt x="122" y="773"/>
                    <a:pt x="120" y="771"/>
                    <a:pt x="123" y="770"/>
                  </a:cubicBezTo>
                  <a:cubicBezTo>
                    <a:pt x="126" y="770"/>
                    <a:pt x="128" y="771"/>
                    <a:pt x="128" y="771"/>
                  </a:cubicBezTo>
                  <a:cubicBezTo>
                    <a:pt x="128" y="771"/>
                    <a:pt x="128" y="771"/>
                    <a:pt x="128" y="771"/>
                  </a:cubicBezTo>
                  <a:cubicBezTo>
                    <a:pt x="128" y="771"/>
                    <a:pt x="131" y="772"/>
                    <a:pt x="127" y="774"/>
                  </a:cubicBezTo>
                  <a:cubicBezTo>
                    <a:pt x="122" y="775"/>
                    <a:pt x="119" y="779"/>
                    <a:pt x="120" y="780"/>
                  </a:cubicBezTo>
                  <a:cubicBezTo>
                    <a:pt x="121" y="781"/>
                    <a:pt x="125" y="781"/>
                    <a:pt x="126" y="781"/>
                  </a:cubicBezTo>
                  <a:cubicBezTo>
                    <a:pt x="126" y="781"/>
                    <a:pt x="126" y="781"/>
                    <a:pt x="127" y="781"/>
                  </a:cubicBezTo>
                  <a:cubicBezTo>
                    <a:pt x="128" y="781"/>
                    <a:pt x="129" y="781"/>
                    <a:pt x="129" y="782"/>
                  </a:cubicBezTo>
                  <a:cubicBezTo>
                    <a:pt x="129" y="783"/>
                    <a:pt x="127" y="785"/>
                    <a:pt x="127" y="785"/>
                  </a:cubicBezTo>
                  <a:cubicBezTo>
                    <a:pt x="127" y="785"/>
                    <a:pt x="124" y="782"/>
                    <a:pt x="124" y="785"/>
                  </a:cubicBezTo>
                  <a:cubicBezTo>
                    <a:pt x="123" y="788"/>
                    <a:pt x="124" y="788"/>
                    <a:pt x="124" y="790"/>
                  </a:cubicBezTo>
                  <a:cubicBezTo>
                    <a:pt x="124" y="792"/>
                    <a:pt x="128" y="792"/>
                    <a:pt x="128" y="794"/>
                  </a:cubicBezTo>
                  <a:cubicBezTo>
                    <a:pt x="128" y="795"/>
                    <a:pt x="131" y="795"/>
                    <a:pt x="129" y="796"/>
                  </a:cubicBezTo>
                  <a:cubicBezTo>
                    <a:pt x="126" y="797"/>
                    <a:pt x="124" y="796"/>
                    <a:pt x="124" y="796"/>
                  </a:cubicBezTo>
                  <a:cubicBezTo>
                    <a:pt x="124" y="796"/>
                    <a:pt x="117" y="794"/>
                    <a:pt x="117" y="795"/>
                  </a:cubicBezTo>
                  <a:cubicBezTo>
                    <a:pt x="116" y="796"/>
                    <a:pt x="114" y="796"/>
                    <a:pt x="113" y="797"/>
                  </a:cubicBezTo>
                  <a:cubicBezTo>
                    <a:pt x="111" y="799"/>
                    <a:pt x="110" y="801"/>
                    <a:pt x="112" y="801"/>
                  </a:cubicBezTo>
                  <a:cubicBezTo>
                    <a:pt x="113" y="801"/>
                    <a:pt x="114" y="801"/>
                    <a:pt x="116" y="802"/>
                  </a:cubicBezTo>
                  <a:cubicBezTo>
                    <a:pt x="117" y="802"/>
                    <a:pt x="119" y="803"/>
                    <a:pt x="119" y="802"/>
                  </a:cubicBezTo>
                  <a:cubicBezTo>
                    <a:pt x="119" y="802"/>
                    <a:pt x="121" y="802"/>
                    <a:pt x="122" y="802"/>
                  </a:cubicBezTo>
                  <a:cubicBezTo>
                    <a:pt x="123" y="802"/>
                    <a:pt x="123" y="802"/>
                    <a:pt x="124" y="802"/>
                  </a:cubicBezTo>
                  <a:cubicBezTo>
                    <a:pt x="125" y="801"/>
                    <a:pt x="128" y="801"/>
                    <a:pt x="128" y="801"/>
                  </a:cubicBezTo>
                  <a:cubicBezTo>
                    <a:pt x="128" y="801"/>
                    <a:pt x="129" y="802"/>
                    <a:pt x="130" y="804"/>
                  </a:cubicBezTo>
                  <a:cubicBezTo>
                    <a:pt x="132" y="805"/>
                    <a:pt x="134" y="805"/>
                    <a:pt x="135" y="805"/>
                  </a:cubicBezTo>
                  <a:cubicBezTo>
                    <a:pt x="136" y="804"/>
                    <a:pt x="132" y="803"/>
                    <a:pt x="137" y="805"/>
                  </a:cubicBezTo>
                  <a:cubicBezTo>
                    <a:pt x="137" y="805"/>
                    <a:pt x="138" y="805"/>
                    <a:pt x="138" y="805"/>
                  </a:cubicBezTo>
                  <a:cubicBezTo>
                    <a:pt x="140" y="805"/>
                    <a:pt x="141" y="805"/>
                    <a:pt x="142" y="805"/>
                  </a:cubicBezTo>
                  <a:cubicBezTo>
                    <a:pt x="142" y="805"/>
                    <a:pt x="143" y="805"/>
                    <a:pt x="143" y="805"/>
                  </a:cubicBezTo>
                  <a:cubicBezTo>
                    <a:pt x="144" y="806"/>
                    <a:pt x="145" y="805"/>
                    <a:pt x="146" y="805"/>
                  </a:cubicBezTo>
                  <a:cubicBezTo>
                    <a:pt x="148" y="805"/>
                    <a:pt x="149" y="804"/>
                    <a:pt x="149" y="805"/>
                  </a:cubicBezTo>
                  <a:cubicBezTo>
                    <a:pt x="152" y="807"/>
                    <a:pt x="153" y="806"/>
                    <a:pt x="155" y="806"/>
                  </a:cubicBezTo>
                  <a:cubicBezTo>
                    <a:pt x="155" y="807"/>
                    <a:pt x="156" y="807"/>
                    <a:pt x="157" y="806"/>
                  </a:cubicBezTo>
                  <a:cubicBezTo>
                    <a:pt x="157" y="806"/>
                    <a:pt x="158" y="806"/>
                    <a:pt x="158" y="806"/>
                  </a:cubicBezTo>
                  <a:cubicBezTo>
                    <a:pt x="160" y="807"/>
                    <a:pt x="162" y="806"/>
                    <a:pt x="162" y="806"/>
                  </a:cubicBezTo>
                  <a:cubicBezTo>
                    <a:pt x="162" y="806"/>
                    <a:pt x="166" y="805"/>
                    <a:pt x="165" y="806"/>
                  </a:cubicBezTo>
                  <a:cubicBezTo>
                    <a:pt x="165" y="807"/>
                    <a:pt x="169" y="807"/>
                    <a:pt x="170" y="806"/>
                  </a:cubicBezTo>
                  <a:cubicBezTo>
                    <a:pt x="171" y="806"/>
                    <a:pt x="175" y="804"/>
                    <a:pt x="175" y="804"/>
                  </a:cubicBezTo>
                  <a:cubicBezTo>
                    <a:pt x="174" y="802"/>
                    <a:pt x="174" y="802"/>
                    <a:pt x="174" y="802"/>
                  </a:cubicBezTo>
                  <a:cubicBezTo>
                    <a:pt x="174" y="802"/>
                    <a:pt x="176" y="800"/>
                    <a:pt x="174" y="800"/>
                  </a:cubicBezTo>
                  <a:cubicBezTo>
                    <a:pt x="172" y="800"/>
                    <a:pt x="171" y="800"/>
                    <a:pt x="170" y="799"/>
                  </a:cubicBezTo>
                  <a:cubicBezTo>
                    <a:pt x="168" y="799"/>
                    <a:pt x="167" y="799"/>
                    <a:pt x="166" y="799"/>
                  </a:cubicBezTo>
                  <a:cubicBezTo>
                    <a:pt x="163" y="799"/>
                    <a:pt x="160" y="798"/>
                    <a:pt x="160" y="798"/>
                  </a:cubicBezTo>
                  <a:cubicBezTo>
                    <a:pt x="160" y="798"/>
                    <a:pt x="159" y="795"/>
                    <a:pt x="157" y="794"/>
                  </a:cubicBezTo>
                  <a:cubicBezTo>
                    <a:pt x="155" y="793"/>
                    <a:pt x="155" y="794"/>
                    <a:pt x="155" y="792"/>
                  </a:cubicBezTo>
                  <a:cubicBezTo>
                    <a:pt x="154" y="790"/>
                    <a:pt x="154" y="787"/>
                    <a:pt x="153" y="788"/>
                  </a:cubicBezTo>
                  <a:cubicBezTo>
                    <a:pt x="151" y="789"/>
                    <a:pt x="150" y="787"/>
                    <a:pt x="149" y="787"/>
                  </a:cubicBezTo>
                  <a:cubicBezTo>
                    <a:pt x="147" y="786"/>
                    <a:pt x="145" y="782"/>
                    <a:pt x="144" y="781"/>
                  </a:cubicBezTo>
                  <a:cubicBezTo>
                    <a:pt x="144" y="780"/>
                    <a:pt x="143" y="780"/>
                    <a:pt x="143" y="778"/>
                  </a:cubicBezTo>
                  <a:cubicBezTo>
                    <a:pt x="144" y="776"/>
                    <a:pt x="145" y="775"/>
                    <a:pt x="144" y="774"/>
                  </a:cubicBezTo>
                  <a:cubicBezTo>
                    <a:pt x="142" y="774"/>
                    <a:pt x="142" y="771"/>
                    <a:pt x="140" y="772"/>
                  </a:cubicBezTo>
                  <a:cubicBezTo>
                    <a:pt x="138" y="773"/>
                    <a:pt x="138" y="773"/>
                    <a:pt x="136" y="773"/>
                  </a:cubicBezTo>
                  <a:cubicBezTo>
                    <a:pt x="136" y="773"/>
                    <a:pt x="136" y="773"/>
                    <a:pt x="136" y="773"/>
                  </a:cubicBezTo>
                  <a:cubicBezTo>
                    <a:pt x="135" y="773"/>
                    <a:pt x="135" y="771"/>
                    <a:pt x="132" y="770"/>
                  </a:cubicBezTo>
                  <a:cubicBezTo>
                    <a:pt x="130" y="769"/>
                    <a:pt x="129" y="769"/>
                    <a:pt x="129" y="767"/>
                  </a:cubicBezTo>
                  <a:cubicBezTo>
                    <a:pt x="129" y="767"/>
                    <a:pt x="129" y="766"/>
                    <a:pt x="129" y="766"/>
                  </a:cubicBezTo>
                  <a:cubicBezTo>
                    <a:pt x="129" y="765"/>
                    <a:pt x="129" y="765"/>
                    <a:pt x="130" y="765"/>
                  </a:cubicBezTo>
                  <a:cubicBezTo>
                    <a:pt x="131" y="764"/>
                    <a:pt x="133" y="765"/>
                    <a:pt x="135" y="766"/>
                  </a:cubicBezTo>
                  <a:cubicBezTo>
                    <a:pt x="137" y="767"/>
                    <a:pt x="139" y="768"/>
                    <a:pt x="141" y="767"/>
                  </a:cubicBezTo>
                  <a:cubicBezTo>
                    <a:pt x="142" y="767"/>
                    <a:pt x="143" y="766"/>
                    <a:pt x="142" y="765"/>
                  </a:cubicBezTo>
                  <a:cubicBezTo>
                    <a:pt x="141" y="764"/>
                    <a:pt x="139" y="760"/>
                    <a:pt x="138" y="758"/>
                  </a:cubicBezTo>
                  <a:cubicBezTo>
                    <a:pt x="136" y="756"/>
                    <a:pt x="135" y="754"/>
                    <a:pt x="135" y="753"/>
                  </a:cubicBezTo>
                  <a:cubicBezTo>
                    <a:pt x="135" y="752"/>
                    <a:pt x="135" y="749"/>
                    <a:pt x="135" y="747"/>
                  </a:cubicBezTo>
                  <a:cubicBezTo>
                    <a:pt x="135" y="746"/>
                    <a:pt x="134" y="743"/>
                    <a:pt x="135" y="743"/>
                  </a:cubicBezTo>
                  <a:cubicBezTo>
                    <a:pt x="137" y="744"/>
                    <a:pt x="136" y="742"/>
                    <a:pt x="138" y="739"/>
                  </a:cubicBezTo>
                  <a:cubicBezTo>
                    <a:pt x="141" y="736"/>
                    <a:pt x="142" y="734"/>
                    <a:pt x="144" y="735"/>
                  </a:cubicBezTo>
                  <a:cubicBezTo>
                    <a:pt x="146" y="735"/>
                    <a:pt x="148" y="735"/>
                    <a:pt x="148" y="734"/>
                  </a:cubicBezTo>
                  <a:cubicBezTo>
                    <a:pt x="148" y="733"/>
                    <a:pt x="147" y="729"/>
                    <a:pt x="148" y="728"/>
                  </a:cubicBezTo>
                  <a:cubicBezTo>
                    <a:pt x="148" y="727"/>
                    <a:pt x="152" y="720"/>
                    <a:pt x="153" y="718"/>
                  </a:cubicBezTo>
                  <a:cubicBezTo>
                    <a:pt x="154" y="717"/>
                    <a:pt x="156" y="717"/>
                    <a:pt x="157" y="716"/>
                  </a:cubicBezTo>
                  <a:cubicBezTo>
                    <a:pt x="159" y="714"/>
                    <a:pt x="161" y="714"/>
                    <a:pt x="164" y="712"/>
                  </a:cubicBezTo>
                  <a:cubicBezTo>
                    <a:pt x="167" y="709"/>
                    <a:pt x="170" y="708"/>
                    <a:pt x="170" y="707"/>
                  </a:cubicBezTo>
                  <a:cubicBezTo>
                    <a:pt x="170" y="705"/>
                    <a:pt x="171" y="704"/>
                    <a:pt x="171" y="703"/>
                  </a:cubicBezTo>
                  <a:cubicBezTo>
                    <a:pt x="170" y="702"/>
                    <a:pt x="171" y="702"/>
                    <a:pt x="168" y="701"/>
                  </a:cubicBezTo>
                  <a:cubicBezTo>
                    <a:pt x="166" y="701"/>
                    <a:pt x="167" y="698"/>
                    <a:pt x="169" y="697"/>
                  </a:cubicBezTo>
                  <a:cubicBezTo>
                    <a:pt x="170" y="696"/>
                    <a:pt x="171" y="697"/>
                    <a:pt x="170" y="694"/>
                  </a:cubicBezTo>
                  <a:cubicBezTo>
                    <a:pt x="170" y="692"/>
                    <a:pt x="170" y="690"/>
                    <a:pt x="169" y="690"/>
                  </a:cubicBezTo>
                  <a:cubicBezTo>
                    <a:pt x="167" y="690"/>
                    <a:pt x="166" y="689"/>
                    <a:pt x="165" y="689"/>
                  </a:cubicBezTo>
                  <a:cubicBezTo>
                    <a:pt x="164" y="690"/>
                    <a:pt x="161" y="690"/>
                    <a:pt x="160" y="689"/>
                  </a:cubicBezTo>
                  <a:cubicBezTo>
                    <a:pt x="159" y="689"/>
                    <a:pt x="156" y="689"/>
                    <a:pt x="156" y="687"/>
                  </a:cubicBezTo>
                  <a:cubicBezTo>
                    <a:pt x="155" y="685"/>
                    <a:pt x="153" y="685"/>
                    <a:pt x="153" y="682"/>
                  </a:cubicBezTo>
                  <a:cubicBezTo>
                    <a:pt x="153" y="680"/>
                    <a:pt x="154" y="677"/>
                    <a:pt x="155" y="676"/>
                  </a:cubicBezTo>
                  <a:cubicBezTo>
                    <a:pt x="156" y="675"/>
                    <a:pt x="157" y="672"/>
                    <a:pt x="157" y="671"/>
                  </a:cubicBezTo>
                  <a:cubicBezTo>
                    <a:pt x="157" y="670"/>
                    <a:pt x="157" y="669"/>
                    <a:pt x="158" y="669"/>
                  </a:cubicBezTo>
                  <a:cubicBezTo>
                    <a:pt x="159" y="668"/>
                    <a:pt x="162" y="666"/>
                    <a:pt x="162" y="666"/>
                  </a:cubicBezTo>
                  <a:cubicBezTo>
                    <a:pt x="162" y="666"/>
                    <a:pt x="161" y="668"/>
                    <a:pt x="164" y="666"/>
                  </a:cubicBezTo>
                  <a:cubicBezTo>
                    <a:pt x="168" y="664"/>
                    <a:pt x="172" y="660"/>
                    <a:pt x="172" y="661"/>
                  </a:cubicBezTo>
                  <a:cubicBezTo>
                    <a:pt x="173" y="662"/>
                    <a:pt x="174" y="665"/>
                    <a:pt x="176" y="660"/>
                  </a:cubicBezTo>
                  <a:cubicBezTo>
                    <a:pt x="178" y="655"/>
                    <a:pt x="178" y="651"/>
                    <a:pt x="178" y="651"/>
                  </a:cubicBezTo>
                  <a:cubicBezTo>
                    <a:pt x="177" y="649"/>
                    <a:pt x="177" y="649"/>
                    <a:pt x="177" y="649"/>
                  </a:cubicBezTo>
                  <a:cubicBezTo>
                    <a:pt x="179" y="646"/>
                    <a:pt x="179" y="646"/>
                    <a:pt x="179" y="646"/>
                  </a:cubicBezTo>
                  <a:cubicBezTo>
                    <a:pt x="179" y="646"/>
                    <a:pt x="180" y="640"/>
                    <a:pt x="181" y="640"/>
                  </a:cubicBezTo>
                  <a:cubicBezTo>
                    <a:pt x="184" y="639"/>
                    <a:pt x="185" y="637"/>
                    <a:pt x="185" y="637"/>
                  </a:cubicBezTo>
                  <a:cubicBezTo>
                    <a:pt x="185" y="637"/>
                    <a:pt x="181" y="633"/>
                    <a:pt x="182" y="632"/>
                  </a:cubicBezTo>
                  <a:cubicBezTo>
                    <a:pt x="182" y="631"/>
                    <a:pt x="182" y="630"/>
                    <a:pt x="184" y="630"/>
                  </a:cubicBezTo>
                  <a:cubicBezTo>
                    <a:pt x="184" y="630"/>
                    <a:pt x="184" y="630"/>
                    <a:pt x="185" y="630"/>
                  </a:cubicBezTo>
                  <a:cubicBezTo>
                    <a:pt x="185" y="630"/>
                    <a:pt x="186" y="630"/>
                    <a:pt x="186" y="630"/>
                  </a:cubicBezTo>
                  <a:cubicBezTo>
                    <a:pt x="189" y="634"/>
                    <a:pt x="188" y="636"/>
                    <a:pt x="189" y="635"/>
                  </a:cubicBezTo>
                  <a:cubicBezTo>
                    <a:pt x="190" y="635"/>
                    <a:pt x="190" y="636"/>
                    <a:pt x="191" y="637"/>
                  </a:cubicBezTo>
                  <a:cubicBezTo>
                    <a:pt x="191" y="638"/>
                    <a:pt x="192" y="639"/>
                    <a:pt x="193" y="634"/>
                  </a:cubicBezTo>
                  <a:cubicBezTo>
                    <a:pt x="195" y="627"/>
                    <a:pt x="197" y="626"/>
                    <a:pt x="194" y="626"/>
                  </a:cubicBezTo>
                  <a:cubicBezTo>
                    <a:pt x="191" y="626"/>
                    <a:pt x="190" y="623"/>
                    <a:pt x="188" y="625"/>
                  </a:cubicBezTo>
                  <a:cubicBezTo>
                    <a:pt x="187" y="627"/>
                    <a:pt x="185" y="629"/>
                    <a:pt x="185" y="629"/>
                  </a:cubicBezTo>
                  <a:cubicBezTo>
                    <a:pt x="182" y="628"/>
                    <a:pt x="181" y="627"/>
                    <a:pt x="181" y="626"/>
                  </a:cubicBezTo>
                  <a:cubicBezTo>
                    <a:pt x="180" y="624"/>
                    <a:pt x="179" y="624"/>
                    <a:pt x="179" y="622"/>
                  </a:cubicBezTo>
                  <a:cubicBezTo>
                    <a:pt x="180" y="620"/>
                    <a:pt x="180" y="619"/>
                    <a:pt x="181" y="617"/>
                  </a:cubicBezTo>
                  <a:cubicBezTo>
                    <a:pt x="181" y="616"/>
                    <a:pt x="181" y="616"/>
                    <a:pt x="181" y="614"/>
                  </a:cubicBezTo>
                  <a:cubicBezTo>
                    <a:pt x="181" y="612"/>
                    <a:pt x="178" y="611"/>
                    <a:pt x="179" y="609"/>
                  </a:cubicBezTo>
                  <a:cubicBezTo>
                    <a:pt x="181" y="607"/>
                    <a:pt x="179" y="608"/>
                    <a:pt x="183" y="609"/>
                  </a:cubicBezTo>
                  <a:cubicBezTo>
                    <a:pt x="187" y="610"/>
                    <a:pt x="191" y="609"/>
                    <a:pt x="190" y="610"/>
                  </a:cubicBezTo>
                  <a:cubicBezTo>
                    <a:pt x="190" y="612"/>
                    <a:pt x="191" y="614"/>
                    <a:pt x="193" y="614"/>
                  </a:cubicBezTo>
                  <a:cubicBezTo>
                    <a:pt x="196" y="614"/>
                    <a:pt x="197" y="614"/>
                    <a:pt x="199" y="614"/>
                  </a:cubicBezTo>
                  <a:cubicBezTo>
                    <a:pt x="200" y="614"/>
                    <a:pt x="202" y="614"/>
                    <a:pt x="203" y="614"/>
                  </a:cubicBezTo>
                  <a:cubicBezTo>
                    <a:pt x="203" y="613"/>
                    <a:pt x="206" y="613"/>
                    <a:pt x="207" y="612"/>
                  </a:cubicBezTo>
                  <a:cubicBezTo>
                    <a:pt x="207" y="611"/>
                    <a:pt x="214" y="610"/>
                    <a:pt x="210" y="608"/>
                  </a:cubicBezTo>
                  <a:cubicBezTo>
                    <a:pt x="206" y="607"/>
                    <a:pt x="205" y="606"/>
                    <a:pt x="206" y="605"/>
                  </a:cubicBezTo>
                  <a:cubicBezTo>
                    <a:pt x="206" y="604"/>
                    <a:pt x="209" y="602"/>
                    <a:pt x="209" y="602"/>
                  </a:cubicBezTo>
                  <a:cubicBezTo>
                    <a:pt x="210" y="597"/>
                    <a:pt x="211" y="597"/>
                    <a:pt x="211" y="595"/>
                  </a:cubicBezTo>
                  <a:cubicBezTo>
                    <a:pt x="211" y="594"/>
                    <a:pt x="213" y="594"/>
                    <a:pt x="211" y="591"/>
                  </a:cubicBezTo>
                  <a:cubicBezTo>
                    <a:pt x="210" y="588"/>
                    <a:pt x="208" y="587"/>
                    <a:pt x="209" y="586"/>
                  </a:cubicBezTo>
                  <a:cubicBezTo>
                    <a:pt x="214" y="584"/>
                    <a:pt x="213" y="585"/>
                    <a:pt x="216" y="586"/>
                  </a:cubicBezTo>
                  <a:cubicBezTo>
                    <a:pt x="218" y="586"/>
                    <a:pt x="215" y="586"/>
                    <a:pt x="218" y="586"/>
                  </a:cubicBezTo>
                  <a:cubicBezTo>
                    <a:pt x="222" y="586"/>
                    <a:pt x="223" y="586"/>
                    <a:pt x="223" y="586"/>
                  </a:cubicBezTo>
                  <a:cubicBezTo>
                    <a:pt x="223" y="586"/>
                    <a:pt x="224" y="586"/>
                    <a:pt x="228" y="586"/>
                  </a:cubicBezTo>
                  <a:cubicBezTo>
                    <a:pt x="232" y="585"/>
                    <a:pt x="245" y="582"/>
                    <a:pt x="246" y="582"/>
                  </a:cubicBezTo>
                  <a:cubicBezTo>
                    <a:pt x="247" y="582"/>
                    <a:pt x="250" y="581"/>
                    <a:pt x="250" y="581"/>
                  </a:cubicBezTo>
                  <a:cubicBezTo>
                    <a:pt x="250" y="581"/>
                    <a:pt x="252" y="580"/>
                    <a:pt x="253" y="580"/>
                  </a:cubicBezTo>
                  <a:cubicBezTo>
                    <a:pt x="253" y="581"/>
                    <a:pt x="253" y="580"/>
                    <a:pt x="254" y="579"/>
                  </a:cubicBezTo>
                  <a:cubicBezTo>
                    <a:pt x="254" y="579"/>
                    <a:pt x="255" y="578"/>
                    <a:pt x="255" y="579"/>
                  </a:cubicBezTo>
                  <a:cubicBezTo>
                    <a:pt x="256" y="579"/>
                    <a:pt x="258" y="577"/>
                    <a:pt x="259" y="577"/>
                  </a:cubicBezTo>
                  <a:cubicBezTo>
                    <a:pt x="259" y="576"/>
                    <a:pt x="259" y="575"/>
                    <a:pt x="260" y="575"/>
                  </a:cubicBezTo>
                  <a:cubicBezTo>
                    <a:pt x="261" y="574"/>
                    <a:pt x="263" y="573"/>
                    <a:pt x="263" y="573"/>
                  </a:cubicBezTo>
                  <a:cubicBezTo>
                    <a:pt x="265" y="570"/>
                    <a:pt x="266" y="567"/>
                    <a:pt x="266" y="567"/>
                  </a:cubicBezTo>
                  <a:cubicBezTo>
                    <a:pt x="266" y="567"/>
                    <a:pt x="267" y="566"/>
                    <a:pt x="268" y="565"/>
                  </a:cubicBezTo>
                  <a:cubicBezTo>
                    <a:pt x="269" y="564"/>
                    <a:pt x="269" y="563"/>
                    <a:pt x="270" y="562"/>
                  </a:cubicBezTo>
                  <a:cubicBezTo>
                    <a:pt x="270" y="561"/>
                    <a:pt x="269" y="563"/>
                    <a:pt x="270" y="559"/>
                  </a:cubicBezTo>
                  <a:cubicBezTo>
                    <a:pt x="270" y="556"/>
                    <a:pt x="271" y="558"/>
                    <a:pt x="270" y="555"/>
                  </a:cubicBezTo>
                  <a:cubicBezTo>
                    <a:pt x="270" y="552"/>
                    <a:pt x="271" y="552"/>
                    <a:pt x="268" y="551"/>
                  </a:cubicBezTo>
                  <a:cubicBezTo>
                    <a:pt x="266" y="551"/>
                    <a:pt x="266" y="549"/>
                    <a:pt x="265" y="548"/>
                  </a:cubicBezTo>
                  <a:cubicBezTo>
                    <a:pt x="265" y="548"/>
                    <a:pt x="265" y="548"/>
                    <a:pt x="265" y="548"/>
                  </a:cubicBezTo>
                  <a:cubicBezTo>
                    <a:pt x="265" y="549"/>
                    <a:pt x="265" y="549"/>
                    <a:pt x="265" y="547"/>
                  </a:cubicBezTo>
                  <a:cubicBezTo>
                    <a:pt x="264" y="544"/>
                    <a:pt x="266" y="543"/>
                    <a:pt x="266" y="542"/>
                  </a:cubicBezTo>
                  <a:cubicBezTo>
                    <a:pt x="265" y="540"/>
                    <a:pt x="266" y="537"/>
                    <a:pt x="265" y="537"/>
                  </a:cubicBezTo>
                  <a:cubicBezTo>
                    <a:pt x="264" y="536"/>
                    <a:pt x="265" y="533"/>
                    <a:pt x="263" y="534"/>
                  </a:cubicBezTo>
                  <a:cubicBezTo>
                    <a:pt x="260" y="534"/>
                    <a:pt x="255" y="531"/>
                    <a:pt x="254" y="531"/>
                  </a:cubicBezTo>
                  <a:cubicBezTo>
                    <a:pt x="253" y="530"/>
                    <a:pt x="252" y="529"/>
                    <a:pt x="251" y="528"/>
                  </a:cubicBezTo>
                  <a:cubicBezTo>
                    <a:pt x="251" y="527"/>
                    <a:pt x="250" y="527"/>
                    <a:pt x="251" y="525"/>
                  </a:cubicBezTo>
                  <a:cubicBezTo>
                    <a:pt x="251" y="523"/>
                    <a:pt x="252" y="525"/>
                    <a:pt x="252" y="521"/>
                  </a:cubicBezTo>
                  <a:cubicBezTo>
                    <a:pt x="251" y="517"/>
                    <a:pt x="253" y="516"/>
                    <a:pt x="253" y="515"/>
                  </a:cubicBezTo>
                  <a:cubicBezTo>
                    <a:pt x="252" y="514"/>
                    <a:pt x="252" y="514"/>
                    <a:pt x="252" y="512"/>
                  </a:cubicBezTo>
                  <a:cubicBezTo>
                    <a:pt x="253" y="511"/>
                    <a:pt x="252" y="511"/>
                    <a:pt x="253" y="510"/>
                  </a:cubicBezTo>
                  <a:cubicBezTo>
                    <a:pt x="255" y="508"/>
                    <a:pt x="255" y="508"/>
                    <a:pt x="255" y="506"/>
                  </a:cubicBezTo>
                  <a:cubicBezTo>
                    <a:pt x="254" y="504"/>
                    <a:pt x="254" y="502"/>
                    <a:pt x="255" y="502"/>
                  </a:cubicBezTo>
                  <a:cubicBezTo>
                    <a:pt x="255" y="501"/>
                    <a:pt x="255" y="501"/>
                    <a:pt x="255" y="501"/>
                  </a:cubicBezTo>
                  <a:cubicBezTo>
                    <a:pt x="255" y="501"/>
                    <a:pt x="256" y="506"/>
                    <a:pt x="256" y="508"/>
                  </a:cubicBezTo>
                  <a:cubicBezTo>
                    <a:pt x="255" y="511"/>
                    <a:pt x="255" y="511"/>
                    <a:pt x="255" y="513"/>
                  </a:cubicBezTo>
                  <a:cubicBezTo>
                    <a:pt x="255" y="514"/>
                    <a:pt x="255" y="519"/>
                    <a:pt x="255" y="520"/>
                  </a:cubicBezTo>
                  <a:cubicBezTo>
                    <a:pt x="253" y="524"/>
                    <a:pt x="252" y="524"/>
                    <a:pt x="253" y="525"/>
                  </a:cubicBezTo>
                  <a:cubicBezTo>
                    <a:pt x="254" y="526"/>
                    <a:pt x="255" y="529"/>
                    <a:pt x="257" y="529"/>
                  </a:cubicBezTo>
                  <a:cubicBezTo>
                    <a:pt x="259" y="528"/>
                    <a:pt x="258" y="527"/>
                    <a:pt x="260" y="528"/>
                  </a:cubicBezTo>
                  <a:cubicBezTo>
                    <a:pt x="261" y="529"/>
                    <a:pt x="262" y="529"/>
                    <a:pt x="263" y="529"/>
                  </a:cubicBezTo>
                  <a:cubicBezTo>
                    <a:pt x="264" y="529"/>
                    <a:pt x="265" y="529"/>
                    <a:pt x="265" y="530"/>
                  </a:cubicBezTo>
                  <a:cubicBezTo>
                    <a:pt x="265" y="531"/>
                    <a:pt x="267" y="532"/>
                    <a:pt x="269" y="533"/>
                  </a:cubicBezTo>
                  <a:cubicBezTo>
                    <a:pt x="270" y="534"/>
                    <a:pt x="273" y="534"/>
                    <a:pt x="274" y="534"/>
                  </a:cubicBezTo>
                  <a:cubicBezTo>
                    <a:pt x="276" y="535"/>
                    <a:pt x="276" y="535"/>
                    <a:pt x="277" y="535"/>
                  </a:cubicBezTo>
                  <a:cubicBezTo>
                    <a:pt x="278" y="535"/>
                    <a:pt x="278" y="535"/>
                    <a:pt x="279" y="535"/>
                  </a:cubicBezTo>
                  <a:cubicBezTo>
                    <a:pt x="280" y="535"/>
                    <a:pt x="281" y="535"/>
                    <a:pt x="281" y="535"/>
                  </a:cubicBezTo>
                  <a:cubicBezTo>
                    <a:pt x="282" y="534"/>
                    <a:pt x="282" y="533"/>
                    <a:pt x="284" y="534"/>
                  </a:cubicBezTo>
                  <a:cubicBezTo>
                    <a:pt x="286" y="534"/>
                    <a:pt x="287" y="534"/>
                    <a:pt x="288" y="534"/>
                  </a:cubicBezTo>
                  <a:cubicBezTo>
                    <a:pt x="292" y="536"/>
                    <a:pt x="297" y="534"/>
                    <a:pt x="297" y="534"/>
                  </a:cubicBezTo>
                  <a:cubicBezTo>
                    <a:pt x="297" y="534"/>
                    <a:pt x="299" y="531"/>
                    <a:pt x="300" y="530"/>
                  </a:cubicBezTo>
                  <a:cubicBezTo>
                    <a:pt x="301" y="530"/>
                    <a:pt x="301" y="530"/>
                    <a:pt x="303" y="528"/>
                  </a:cubicBezTo>
                  <a:cubicBezTo>
                    <a:pt x="305" y="525"/>
                    <a:pt x="306" y="522"/>
                    <a:pt x="307" y="522"/>
                  </a:cubicBezTo>
                  <a:cubicBezTo>
                    <a:pt x="308" y="521"/>
                    <a:pt x="308" y="521"/>
                    <a:pt x="310" y="519"/>
                  </a:cubicBezTo>
                  <a:cubicBezTo>
                    <a:pt x="311" y="516"/>
                    <a:pt x="312" y="515"/>
                    <a:pt x="313" y="514"/>
                  </a:cubicBezTo>
                  <a:cubicBezTo>
                    <a:pt x="315" y="513"/>
                    <a:pt x="318" y="511"/>
                    <a:pt x="318" y="511"/>
                  </a:cubicBezTo>
                  <a:cubicBezTo>
                    <a:pt x="318" y="511"/>
                    <a:pt x="319" y="508"/>
                    <a:pt x="319" y="506"/>
                  </a:cubicBezTo>
                  <a:cubicBezTo>
                    <a:pt x="319" y="505"/>
                    <a:pt x="320" y="503"/>
                    <a:pt x="320" y="502"/>
                  </a:cubicBezTo>
                  <a:cubicBezTo>
                    <a:pt x="321" y="501"/>
                    <a:pt x="321" y="500"/>
                    <a:pt x="322" y="499"/>
                  </a:cubicBezTo>
                  <a:cubicBezTo>
                    <a:pt x="322" y="499"/>
                    <a:pt x="322" y="499"/>
                    <a:pt x="323" y="499"/>
                  </a:cubicBezTo>
                  <a:cubicBezTo>
                    <a:pt x="323" y="500"/>
                    <a:pt x="324" y="500"/>
                    <a:pt x="324" y="498"/>
                  </a:cubicBezTo>
                  <a:cubicBezTo>
                    <a:pt x="325" y="498"/>
                    <a:pt x="329" y="495"/>
                    <a:pt x="329" y="495"/>
                  </a:cubicBezTo>
                  <a:cubicBezTo>
                    <a:pt x="329" y="495"/>
                    <a:pt x="330" y="493"/>
                    <a:pt x="332" y="492"/>
                  </a:cubicBezTo>
                  <a:cubicBezTo>
                    <a:pt x="334" y="491"/>
                    <a:pt x="336" y="489"/>
                    <a:pt x="336" y="489"/>
                  </a:cubicBezTo>
                  <a:cubicBezTo>
                    <a:pt x="337" y="489"/>
                    <a:pt x="338" y="488"/>
                    <a:pt x="339" y="487"/>
                  </a:cubicBezTo>
                  <a:cubicBezTo>
                    <a:pt x="340" y="486"/>
                    <a:pt x="342" y="484"/>
                    <a:pt x="342" y="482"/>
                  </a:cubicBezTo>
                  <a:cubicBezTo>
                    <a:pt x="342" y="479"/>
                    <a:pt x="342" y="478"/>
                    <a:pt x="343" y="478"/>
                  </a:cubicBezTo>
                  <a:cubicBezTo>
                    <a:pt x="344" y="477"/>
                    <a:pt x="344" y="478"/>
                    <a:pt x="345" y="474"/>
                  </a:cubicBezTo>
                  <a:cubicBezTo>
                    <a:pt x="346" y="471"/>
                    <a:pt x="345" y="471"/>
                    <a:pt x="347" y="468"/>
                  </a:cubicBezTo>
                  <a:cubicBezTo>
                    <a:pt x="349" y="466"/>
                    <a:pt x="349" y="464"/>
                    <a:pt x="353" y="461"/>
                  </a:cubicBezTo>
                  <a:cubicBezTo>
                    <a:pt x="353" y="461"/>
                    <a:pt x="358" y="454"/>
                    <a:pt x="359" y="453"/>
                  </a:cubicBezTo>
                  <a:cubicBezTo>
                    <a:pt x="360" y="451"/>
                    <a:pt x="360" y="451"/>
                    <a:pt x="360" y="450"/>
                  </a:cubicBezTo>
                  <a:cubicBezTo>
                    <a:pt x="361" y="449"/>
                    <a:pt x="362" y="446"/>
                    <a:pt x="362" y="445"/>
                  </a:cubicBezTo>
                  <a:cubicBezTo>
                    <a:pt x="362" y="443"/>
                    <a:pt x="363" y="439"/>
                    <a:pt x="363" y="438"/>
                  </a:cubicBezTo>
                  <a:cubicBezTo>
                    <a:pt x="362" y="437"/>
                    <a:pt x="363" y="434"/>
                    <a:pt x="363" y="434"/>
                  </a:cubicBezTo>
                  <a:cubicBezTo>
                    <a:pt x="363" y="434"/>
                    <a:pt x="362" y="432"/>
                    <a:pt x="361" y="431"/>
                  </a:cubicBezTo>
                  <a:cubicBezTo>
                    <a:pt x="360" y="429"/>
                    <a:pt x="361" y="429"/>
                    <a:pt x="360" y="427"/>
                  </a:cubicBezTo>
                  <a:cubicBezTo>
                    <a:pt x="359" y="426"/>
                    <a:pt x="358" y="425"/>
                    <a:pt x="359" y="424"/>
                  </a:cubicBezTo>
                  <a:cubicBezTo>
                    <a:pt x="361" y="423"/>
                    <a:pt x="362" y="424"/>
                    <a:pt x="361" y="421"/>
                  </a:cubicBezTo>
                  <a:cubicBezTo>
                    <a:pt x="360" y="419"/>
                    <a:pt x="358" y="417"/>
                    <a:pt x="360" y="417"/>
                  </a:cubicBezTo>
                  <a:cubicBezTo>
                    <a:pt x="361" y="417"/>
                    <a:pt x="362" y="417"/>
                    <a:pt x="363" y="417"/>
                  </a:cubicBezTo>
                  <a:cubicBezTo>
                    <a:pt x="364" y="417"/>
                    <a:pt x="365" y="417"/>
                    <a:pt x="366" y="417"/>
                  </a:cubicBezTo>
                  <a:cubicBezTo>
                    <a:pt x="367" y="417"/>
                    <a:pt x="367" y="417"/>
                    <a:pt x="368" y="416"/>
                  </a:cubicBezTo>
                  <a:cubicBezTo>
                    <a:pt x="368" y="416"/>
                    <a:pt x="368" y="416"/>
                    <a:pt x="368" y="416"/>
                  </a:cubicBezTo>
                  <a:cubicBezTo>
                    <a:pt x="368" y="416"/>
                    <a:pt x="369" y="415"/>
                    <a:pt x="371" y="413"/>
                  </a:cubicBezTo>
                  <a:cubicBezTo>
                    <a:pt x="376" y="408"/>
                    <a:pt x="379" y="407"/>
                    <a:pt x="379" y="407"/>
                  </a:cubicBezTo>
                  <a:cubicBezTo>
                    <a:pt x="382" y="404"/>
                    <a:pt x="381" y="403"/>
                    <a:pt x="382" y="403"/>
                  </a:cubicBezTo>
                  <a:cubicBezTo>
                    <a:pt x="383" y="403"/>
                    <a:pt x="384" y="402"/>
                    <a:pt x="385" y="402"/>
                  </a:cubicBezTo>
                  <a:cubicBezTo>
                    <a:pt x="387" y="402"/>
                    <a:pt x="388" y="401"/>
                    <a:pt x="389" y="401"/>
                  </a:cubicBezTo>
                  <a:cubicBezTo>
                    <a:pt x="389" y="401"/>
                    <a:pt x="391" y="401"/>
                    <a:pt x="392" y="402"/>
                  </a:cubicBezTo>
                  <a:cubicBezTo>
                    <a:pt x="393" y="403"/>
                    <a:pt x="393" y="402"/>
                    <a:pt x="394" y="402"/>
                  </a:cubicBezTo>
                  <a:cubicBezTo>
                    <a:pt x="396" y="402"/>
                    <a:pt x="399" y="401"/>
                    <a:pt x="399" y="401"/>
                  </a:cubicBezTo>
                  <a:cubicBezTo>
                    <a:pt x="399" y="401"/>
                    <a:pt x="394" y="400"/>
                    <a:pt x="396" y="398"/>
                  </a:cubicBezTo>
                  <a:cubicBezTo>
                    <a:pt x="398" y="397"/>
                    <a:pt x="398" y="397"/>
                    <a:pt x="399" y="397"/>
                  </a:cubicBezTo>
                  <a:cubicBezTo>
                    <a:pt x="400" y="397"/>
                    <a:pt x="400" y="397"/>
                    <a:pt x="401" y="397"/>
                  </a:cubicBezTo>
                  <a:cubicBezTo>
                    <a:pt x="404" y="395"/>
                    <a:pt x="405" y="396"/>
                    <a:pt x="406" y="393"/>
                  </a:cubicBezTo>
                  <a:cubicBezTo>
                    <a:pt x="406" y="391"/>
                    <a:pt x="405" y="389"/>
                    <a:pt x="406" y="391"/>
                  </a:cubicBezTo>
                  <a:cubicBezTo>
                    <a:pt x="407" y="392"/>
                    <a:pt x="407" y="392"/>
                    <a:pt x="408" y="392"/>
                  </a:cubicBezTo>
                  <a:cubicBezTo>
                    <a:pt x="409" y="392"/>
                    <a:pt x="409" y="392"/>
                    <a:pt x="409" y="392"/>
                  </a:cubicBezTo>
                  <a:cubicBezTo>
                    <a:pt x="410" y="392"/>
                    <a:pt x="411" y="392"/>
                    <a:pt x="412" y="392"/>
                  </a:cubicBezTo>
                  <a:cubicBezTo>
                    <a:pt x="413" y="392"/>
                    <a:pt x="414" y="391"/>
                    <a:pt x="415" y="391"/>
                  </a:cubicBezTo>
                  <a:cubicBezTo>
                    <a:pt x="415" y="392"/>
                    <a:pt x="416" y="391"/>
                    <a:pt x="416" y="391"/>
                  </a:cubicBezTo>
                  <a:cubicBezTo>
                    <a:pt x="417" y="391"/>
                    <a:pt x="417" y="390"/>
                    <a:pt x="418" y="391"/>
                  </a:cubicBezTo>
                  <a:cubicBezTo>
                    <a:pt x="418" y="391"/>
                    <a:pt x="418" y="391"/>
                    <a:pt x="419" y="391"/>
                  </a:cubicBezTo>
                  <a:cubicBezTo>
                    <a:pt x="419" y="391"/>
                    <a:pt x="420" y="391"/>
                    <a:pt x="420" y="391"/>
                  </a:cubicBezTo>
                  <a:cubicBezTo>
                    <a:pt x="421" y="392"/>
                    <a:pt x="422" y="393"/>
                    <a:pt x="424" y="392"/>
                  </a:cubicBezTo>
                  <a:cubicBezTo>
                    <a:pt x="426" y="391"/>
                    <a:pt x="427" y="389"/>
                    <a:pt x="427" y="390"/>
                  </a:cubicBezTo>
                  <a:cubicBezTo>
                    <a:pt x="428" y="390"/>
                    <a:pt x="429" y="390"/>
                    <a:pt x="429" y="390"/>
                  </a:cubicBezTo>
                  <a:cubicBezTo>
                    <a:pt x="430" y="390"/>
                    <a:pt x="430" y="390"/>
                    <a:pt x="430" y="391"/>
                  </a:cubicBezTo>
                  <a:cubicBezTo>
                    <a:pt x="431" y="391"/>
                    <a:pt x="433" y="391"/>
                    <a:pt x="433" y="389"/>
                  </a:cubicBezTo>
                  <a:cubicBezTo>
                    <a:pt x="434" y="387"/>
                    <a:pt x="434" y="385"/>
                    <a:pt x="435" y="385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4"/>
                    <a:pt x="437" y="384"/>
                    <a:pt x="440" y="382"/>
                  </a:cubicBezTo>
                  <a:cubicBezTo>
                    <a:pt x="444" y="378"/>
                    <a:pt x="445" y="377"/>
                    <a:pt x="445" y="376"/>
                  </a:cubicBezTo>
                  <a:cubicBezTo>
                    <a:pt x="445" y="375"/>
                    <a:pt x="444" y="371"/>
                    <a:pt x="445" y="370"/>
                  </a:cubicBezTo>
                  <a:cubicBezTo>
                    <a:pt x="447" y="368"/>
                    <a:pt x="449" y="367"/>
                    <a:pt x="449" y="365"/>
                  </a:cubicBezTo>
                  <a:cubicBezTo>
                    <a:pt x="450" y="363"/>
                    <a:pt x="450" y="364"/>
                    <a:pt x="453" y="359"/>
                  </a:cubicBezTo>
                  <a:cubicBezTo>
                    <a:pt x="456" y="355"/>
                    <a:pt x="455" y="355"/>
                    <a:pt x="456" y="354"/>
                  </a:cubicBezTo>
                  <a:cubicBezTo>
                    <a:pt x="457" y="353"/>
                    <a:pt x="457" y="354"/>
                    <a:pt x="457" y="354"/>
                  </a:cubicBezTo>
                  <a:cubicBezTo>
                    <a:pt x="458" y="355"/>
                    <a:pt x="458" y="356"/>
                    <a:pt x="458" y="351"/>
                  </a:cubicBezTo>
                  <a:cubicBezTo>
                    <a:pt x="458" y="342"/>
                    <a:pt x="459" y="343"/>
                    <a:pt x="459" y="341"/>
                  </a:cubicBezTo>
                  <a:cubicBezTo>
                    <a:pt x="458" y="339"/>
                    <a:pt x="458" y="339"/>
                    <a:pt x="458" y="338"/>
                  </a:cubicBezTo>
                  <a:cubicBezTo>
                    <a:pt x="459" y="337"/>
                    <a:pt x="458" y="336"/>
                    <a:pt x="460" y="335"/>
                  </a:cubicBezTo>
                  <a:cubicBezTo>
                    <a:pt x="462" y="334"/>
                    <a:pt x="463" y="333"/>
                    <a:pt x="463" y="332"/>
                  </a:cubicBezTo>
                  <a:cubicBezTo>
                    <a:pt x="464" y="332"/>
                    <a:pt x="465" y="329"/>
                    <a:pt x="465" y="328"/>
                  </a:cubicBezTo>
                  <a:cubicBezTo>
                    <a:pt x="465" y="327"/>
                    <a:pt x="466" y="323"/>
                    <a:pt x="465" y="322"/>
                  </a:cubicBezTo>
                  <a:cubicBezTo>
                    <a:pt x="464" y="320"/>
                    <a:pt x="465" y="318"/>
                    <a:pt x="465" y="317"/>
                  </a:cubicBezTo>
                  <a:cubicBezTo>
                    <a:pt x="467" y="313"/>
                    <a:pt x="467" y="314"/>
                    <a:pt x="467" y="312"/>
                  </a:cubicBezTo>
                  <a:cubicBezTo>
                    <a:pt x="467" y="310"/>
                    <a:pt x="465" y="307"/>
                    <a:pt x="465" y="305"/>
                  </a:cubicBezTo>
                  <a:cubicBezTo>
                    <a:pt x="465" y="303"/>
                    <a:pt x="467" y="299"/>
                    <a:pt x="466" y="298"/>
                  </a:cubicBezTo>
                  <a:cubicBezTo>
                    <a:pt x="466" y="296"/>
                    <a:pt x="467" y="295"/>
                    <a:pt x="466" y="293"/>
                  </a:cubicBezTo>
                  <a:cubicBezTo>
                    <a:pt x="466" y="290"/>
                    <a:pt x="466" y="289"/>
                    <a:pt x="466" y="288"/>
                  </a:cubicBezTo>
                  <a:cubicBezTo>
                    <a:pt x="466" y="287"/>
                    <a:pt x="467" y="287"/>
                    <a:pt x="466" y="284"/>
                  </a:cubicBezTo>
                  <a:cubicBezTo>
                    <a:pt x="465" y="282"/>
                    <a:pt x="462" y="281"/>
                    <a:pt x="465" y="280"/>
                  </a:cubicBezTo>
                  <a:cubicBezTo>
                    <a:pt x="467" y="279"/>
                    <a:pt x="464" y="280"/>
                    <a:pt x="467" y="279"/>
                  </a:cubicBezTo>
                  <a:cubicBezTo>
                    <a:pt x="470" y="279"/>
                    <a:pt x="472" y="279"/>
                    <a:pt x="469" y="278"/>
                  </a:cubicBezTo>
                  <a:cubicBezTo>
                    <a:pt x="467" y="277"/>
                    <a:pt x="465" y="277"/>
                    <a:pt x="465" y="277"/>
                  </a:cubicBezTo>
                  <a:cubicBezTo>
                    <a:pt x="465" y="277"/>
                    <a:pt x="465" y="276"/>
                    <a:pt x="468" y="276"/>
                  </a:cubicBezTo>
                  <a:cubicBezTo>
                    <a:pt x="470" y="276"/>
                    <a:pt x="469" y="275"/>
                    <a:pt x="471" y="276"/>
                  </a:cubicBezTo>
                  <a:cubicBezTo>
                    <a:pt x="473" y="276"/>
                    <a:pt x="471" y="278"/>
                    <a:pt x="473" y="276"/>
                  </a:cubicBezTo>
                  <a:cubicBezTo>
                    <a:pt x="476" y="275"/>
                    <a:pt x="478" y="274"/>
                    <a:pt x="478" y="272"/>
                  </a:cubicBezTo>
                  <a:cubicBezTo>
                    <a:pt x="478" y="270"/>
                    <a:pt x="480" y="268"/>
                    <a:pt x="480" y="268"/>
                  </a:cubicBezTo>
                  <a:cubicBezTo>
                    <a:pt x="481" y="267"/>
                    <a:pt x="481" y="265"/>
                    <a:pt x="481" y="265"/>
                  </a:cubicBezTo>
                  <a:cubicBezTo>
                    <a:pt x="481" y="265"/>
                    <a:pt x="482" y="264"/>
                    <a:pt x="482" y="263"/>
                  </a:cubicBezTo>
                  <a:cubicBezTo>
                    <a:pt x="482" y="262"/>
                    <a:pt x="482" y="260"/>
                    <a:pt x="483" y="260"/>
                  </a:cubicBezTo>
                  <a:cubicBezTo>
                    <a:pt x="484" y="259"/>
                    <a:pt x="484" y="260"/>
                    <a:pt x="486" y="257"/>
                  </a:cubicBezTo>
                  <a:cubicBezTo>
                    <a:pt x="488" y="254"/>
                    <a:pt x="495" y="248"/>
                    <a:pt x="497" y="247"/>
                  </a:cubicBezTo>
                  <a:cubicBezTo>
                    <a:pt x="499" y="245"/>
                    <a:pt x="500" y="246"/>
                    <a:pt x="501" y="243"/>
                  </a:cubicBezTo>
                  <a:cubicBezTo>
                    <a:pt x="502" y="241"/>
                    <a:pt x="503" y="241"/>
                    <a:pt x="504" y="239"/>
                  </a:cubicBezTo>
                  <a:cubicBezTo>
                    <a:pt x="506" y="237"/>
                    <a:pt x="506" y="237"/>
                    <a:pt x="507" y="236"/>
                  </a:cubicBezTo>
                  <a:cubicBezTo>
                    <a:pt x="507" y="235"/>
                    <a:pt x="508" y="233"/>
                    <a:pt x="508" y="232"/>
                  </a:cubicBezTo>
                  <a:cubicBezTo>
                    <a:pt x="509" y="231"/>
                    <a:pt x="510" y="229"/>
                    <a:pt x="510" y="227"/>
                  </a:cubicBezTo>
                  <a:cubicBezTo>
                    <a:pt x="510" y="226"/>
                    <a:pt x="510" y="224"/>
                    <a:pt x="510" y="223"/>
                  </a:cubicBezTo>
                  <a:cubicBezTo>
                    <a:pt x="510" y="222"/>
                    <a:pt x="510" y="222"/>
                    <a:pt x="510" y="220"/>
                  </a:cubicBezTo>
                  <a:cubicBezTo>
                    <a:pt x="509" y="218"/>
                    <a:pt x="508" y="216"/>
                    <a:pt x="509" y="215"/>
                  </a:cubicBezTo>
                  <a:cubicBezTo>
                    <a:pt x="510" y="214"/>
                    <a:pt x="511" y="212"/>
                    <a:pt x="510" y="210"/>
                  </a:cubicBezTo>
                  <a:moveTo>
                    <a:pt x="335" y="480"/>
                  </a:moveTo>
                  <a:cubicBezTo>
                    <a:pt x="334" y="486"/>
                    <a:pt x="335" y="486"/>
                    <a:pt x="332" y="488"/>
                  </a:cubicBezTo>
                  <a:cubicBezTo>
                    <a:pt x="331" y="489"/>
                    <a:pt x="331" y="488"/>
                    <a:pt x="331" y="488"/>
                  </a:cubicBezTo>
                  <a:cubicBezTo>
                    <a:pt x="331" y="487"/>
                    <a:pt x="332" y="486"/>
                    <a:pt x="330" y="490"/>
                  </a:cubicBezTo>
                  <a:cubicBezTo>
                    <a:pt x="326" y="495"/>
                    <a:pt x="329" y="492"/>
                    <a:pt x="326" y="495"/>
                  </a:cubicBezTo>
                  <a:cubicBezTo>
                    <a:pt x="325" y="497"/>
                    <a:pt x="324" y="497"/>
                    <a:pt x="324" y="498"/>
                  </a:cubicBezTo>
                  <a:cubicBezTo>
                    <a:pt x="323" y="497"/>
                    <a:pt x="323" y="497"/>
                    <a:pt x="323" y="497"/>
                  </a:cubicBezTo>
                  <a:cubicBezTo>
                    <a:pt x="323" y="492"/>
                    <a:pt x="324" y="491"/>
                    <a:pt x="324" y="491"/>
                  </a:cubicBezTo>
                  <a:cubicBezTo>
                    <a:pt x="324" y="491"/>
                    <a:pt x="326" y="490"/>
                    <a:pt x="327" y="490"/>
                  </a:cubicBezTo>
                  <a:cubicBezTo>
                    <a:pt x="328" y="489"/>
                    <a:pt x="328" y="489"/>
                    <a:pt x="329" y="486"/>
                  </a:cubicBezTo>
                  <a:cubicBezTo>
                    <a:pt x="330" y="483"/>
                    <a:pt x="331" y="482"/>
                    <a:pt x="332" y="481"/>
                  </a:cubicBezTo>
                  <a:cubicBezTo>
                    <a:pt x="333" y="480"/>
                    <a:pt x="336" y="475"/>
                    <a:pt x="335" y="4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şḷïḍe">
              <a:extLst>
                <a:ext uri="{FF2B5EF4-FFF2-40B4-BE49-F238E27FC236}">
                  <a16:creationId xmlns:a16="http://schemas.microsoft.com/office/drawing/2014/main" id="{C753E946-B946-42B1-93DF-88FBF9026169}"/>
                </a:ext>
              </a:extLst>
            </p:cNvPr>
            <p:cNvSpPr/>
            <p:nvPr/>
          </p:nvSpPr>
          <p:spPr bwMode="auto">
            <a:xfrm>
              <a:off x="4975226" y="2895600"/>
              <a:ext cx="14288" cy="15875"/>
            </a:xfrm>
            <a:custGeom>
              <a:avLst/>
              <a:gdLst>
                <a:gd name="T0" fmla="*/ 5 w 9"/>
                <a:gd name="T1" fmla="*/ 9 h 10"/>
                <a:gd name="T2" fmla="*/ 9 w 9"/>
                <a:gd name="T3" fmla="*/ 7 h 10"/>
                <a:gd name="T4" fmla="*/ 6 w 9"/>
                <a:gd name="T5" fmla="*/ 2 h 10"/>
                <a:gd name="T6" fmla="*/ 2 w 9"/>
                <a:gd name="T7" fmla="*/ 7 h 10"/>
                <a:gd name="T8" fmla="*/ 2 w 9"/>
                <a:gd name="T9" fmla="*/ 9 h 10"/>
                <a:gd name="T10" fmla="*/ 5 w 9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8" y="9"/>
                    <a:pt x="9" y="10"/>
                    <a:pt x="9" y="7"/>
                  </a:cubicBezTo>
                  <a:cubicBezTo>
                    <a:pt x="9" y="3"/>
                    <a:pt x="8" y="0"/>
                    <a:pt x="6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1" y="8"/>
                    <a:pt x="0" y="9"/>
                    <a:pt x="2" y="9"/>
                  </a:cubicBezTo>
                  <a:cubicBezTo>
                    <a:pt x="4" y="9"/>
                    <a:pt x="3" y="9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şļîďé">
              <a:extLst>
                <a:ext uri="{FF2B5EF4-FFF2-40B4-BE49-F238E27FC236}">
                  <a16:creationId xmlns:a16="http://schemas.microsoft.com/office/drawing/2014/main" id="{83EB49D3-2F84-4528-85B5-912557D27641}"/>
                </a:ext>
              </a:extLst>
            </p:cNvPr>
            <p:cNvSpPr/>
            <p:nvPr/>
          </p:nvSpPr>
          <p:spPr bwMode="auto">
            <a:xfrm>
              <a:off x="5789614" y="2417763"/>
              <a:ext cx="901700" cy="1236663"/>
            </a:xfrm>
            <a:custGeom>
              <a:avLst/>
              <a:gdLst>
                <a:gd name="T0" fmla="*/ 512 w 555"/>
                <a:gd name="T1" fmla="*/ 358 h 762"/>
                <a:gd name="T2" fmla="*/ 121 w 555"/>
                <a:gd name="T3" fmla="*/ 762 h 762"/>
                <a:gd name="T4" fmla="*/ 43 w 555"/>
                <a:gd name="T5" fmla="*/ 205 h 762"/>
                <a:gd name="T6" fmla="*/ 355 w 555"/>
                <a:gd name="T7" fmla="*/ 42 h 762"/>
                <a:gd name="T8" fmla="*/ 512 w 555"/>
                <a:gd name="T9" fmla="*/ 35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762">
                  <a:moveTo>
                    <a:pt x="512" y="358"/>
                  </a:moveTo>
                  <a:cubicBezTo>
                    <a:pt x="469" y="490"/>
                    <a:pt x="121" y="762"/>
                    <a:pt x="121" y="762"/>
                  </a:cubicBezTo>
                  <a:cubicBezTo>
                    <a:pt x="121" y="762"/>
                    <a:pt x="0" y="337"/>
                    <a:pt x="43" y="205"/>
                  </a:cubicBezTo>
                  <a:cubicBezTo>
                    <a:pt x="86" y="73"/>
                    <a:pt x="226" y="0"/>
                    <a:pt x="355" y="42"/>
                  </a:cubicBezTo>
                  <a:cubicBezTo>
                    <a:pt x="485" y="84"/>
                    <a:pt x="555" y="226"/>
                    <a:pt x="512" y="358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ṧḻiḍè">
              <a:extLst>
                <a:ext uri="{FF2B5EF4-FFF2-40B4-BE49-F238E27FC236}">
                  <a16:creationId xmlns:a16="http://schemas.microsoft.com/office/drawing/2014/main" id="{1B46FC73-B10B-4132-AC6E-59DA8B5EAE22}"/>
                </a:ext>
              </a:extLst>
            </p:cNvPr>
            <p:cNvSpPr/>
            <p:nvPr/>
          </p:nvSpPr>
          <p:spPr bwMode="auto">
            <a:xfrm>
              <a:off x="6034089" y="2643188"/>
              <a:ext cx="422275" cy="428625"/>
            </a:xfrm>
            <a:custGeom>
              <a:avLst/>
              <a:gdLst>
                <a:gd name="T0" fmla="*/ 240 w 260"/>
                <a:gd name="T1" fmla="*/ 168 h 264"/>
                <a:gd name="T2" fmla="*/ 94 w 260"/>
                <a:gd name="T3" fmla="*/ 244 h 264"/>
                <a:gd name="T4" fmla="*/ 20 w 260"/>
                <a:gd name="T5" fmla="*/ 96 h 264"/>
                <a:gd name="T6" fmla="*/ 167 w 260"/>
                <a:gd name="T7" fmla="*/ 20 h 264"/>
                <a:gd name="T8" fmla="*/ 240 w 260"/>
                <a:gd name="T9" fmla="*/ 16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64">
                  <a:moveTo>
                    <a:pt x="240" y="168"/>
                  </a:moveTo>
                  <a:cubicBezTo>
                    <a:pt x="220" y="230"/>
                    <a:pt x="154" y="264"/>
                    <a:pt x="94" y="244"/>
                  </a:cubicBezTo>
                  <a:cubicBezTo>
                    <a:pt x="33" y="224"/>
                    <a:pt x="0" y="158"/>
                    <a:pt x="20" y="96"/>
                  </a:cubicBezTo>
                  <a:cubicBezTo>
                    <a:pt x="40" y="34"/>
                    <a:pt x="106" y="0"/>
                    <a:pt x="167" y="20"/>
                  </a:cubicBezTo>
                  <a:cubicBezTo>
                    <a:pt x="227" y="39"/>
                    <a:pt x="260" y="106"/>
                    <a:pt x="240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Sḻïďê">
              <a:extLst>
                <a:ext uri="{FF2B5EF4-FFF2-40B4-BE49-F238E27FC236}">
                  <a16:creationId xmlns:a16="http://schemas.microsoft.com/office/drawing/2014/main" id="{226D3466-D511-4E30-B13E-E0E6C57D60CB}"/>
                </a:ext>
              </a:extLst>
            </p:cNvPr>
            <p:cNvSpPr/>
            <p:nvPr/>
          </p:nvSpPr>
          <p:spPr bwMode="auto">
            <a:xfrm>
              <a:off x="5875339" y="2513013"/>
              <a:ext cx="698500" cy="476250"/>
            </a:xfrm>
            <a:custGeom>
              <a:avLst/>
              <a:gdLst>
                <a:gd name="T0" fmla="*/ 222 w 430"/>
                <a:gd name="T1" fmla="*/ 0 h 293"/>
                <a:gd name="T2" fmla="*/ 16 w 430"/>
                <a:gd name="T3" fmla="*/ 152 h 293"/>
                <a:gd name="T4" fmla="*/ 17 w 430"/>
                <a:gd name="T5" fmla="*/ 293 h 293"/>
                <a:gd name="T6" fmla="*/ 24 w 430"/>
                <a:gd name="T7" fmla="*/ 180 h 293"/>
                <a:gd name="T8" fmla="*/ 230 w 430"/>
                <a:gd name="T9" fmla="*/ 28 h 293"/>
                <a:gd name="T10" fmla="*/ 295 w 430"/>
                <a:gd name="T11" fmla="*/ 39 h 293"/>
                <a:gd name="T12" fmla="*/ 430 w 430"/>
                <a:gd name="T13" fmla="*/ 172 h 293"/>
                <a:gd name="T14" fmla="*/ 287 w 430"/>
                <a:gd name="T15" fmla="*/ 11 h 293"/>
                <a:gd name="T16" fmla="*/ 222 w 430"/>
                <a:gd name="T1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93">
                  <a:moveTo>
                    <a:pt x="222" y="0"/>
                  </a:moveTo>
                  <a:cubicBezTo>
                    <a:pt x="131" y="0"/>
                    <a:pt x="46" y="60"/>
                    <a:pt x="16" y="152"/>
                  </a:cubicBezTo>
                  <a:cubicBezTo>
                    <a:pt x="0" y="200"/>
                    <a:pt x="2" y="249"/>
                    <a:pt x="17" y="293"/>
                  </a:cubicBezTo>
                  <a:cubicBezTo>
                    <a:pt x="10" y="256"/>
                    <a:pt x="11" y="218"/>
                    <a:pt x="24" y="180"/>
                  </a:cubicBezTo>
                  <a:cubicBezTo>
                    <a:pt x="54" y="88"/>
                    <a:pt x="139" y="28"/>
                    <a:pt x="230" y="28"/>
                  </a:cubicBezTo>
                  <a:cubicBezTo>
                    <a:pt x="251" y="28"/>
                    <a:pt x="273" y="32"/>
                    <a:pt x="295" y="39"/>
                  </a:cubicBezTo>
                  <a:cubicBezTo>
                    <a:pt x="360" y="60"/>
                    <a:pt x="409" y="111"/>
                    <a:pt x="430" y="172"/>
                  </a:cubicBezTo>
                  <a:cubicBezTo>
                    <a:pt x="415" y="99"/>
                    <a:pt x="363" y="35"/>
                    <a:pt x="287" y="11"/>
                  </a:cubicBezTo>
                  <a:cubicBezTo>
                    <a:pt x="265" y="4"/>
                    <a:pt x="244" y="0"/>
                    <a:pt x="222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ŝḻïḑe">
              <a:extLst>
                <a:ext uri="{FF2B5EF4-FFF2-40B4-BE49-F238E27FC236}">
                  <a16:creationId xmlns:a16="http://schemas.microsoft.com/office/drawing/2014/main" id="{8FCC37AA-2E9A-41DE-961F-C80BEDAE3EE1}"/>
                </a:ext>
              </a:extLst>
            </p:cNvPr>
            <p:cNvSpPr/>
            <p:nvPr/>
          </p:nvSpPr>
          <p:spPr bwMode="auto">
            <a:xfrm>
              <a:off x="6621464" y="2994025"/>
              <a:ext cx="1588" cy="476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lîḓé">
              <a:extLst>
                <a:ext uri="{FF2B5EF4-FFF2-40B4-BE49-F238E27FC236}">
                  <a16:creationId xmlns:a16="http://schemas.microsoft.com/office/drawing/2014/main" id="{D450925A-006F-461E-ACFA-CCA80F78D9B6}"/>
                </a:ext>
              </a:extLst>
            </p:cNvPr>
            <p:cNvSpPr/>
            <p:nvPr/>
          </p:nvSpPr>
          <p:spPr bwMode="auto">
            <a:xfrm>
              <a:off x="5945189" y="2963863"/>
              <a:ext cx="685800" cy="690563"/>
            </a:xfrm>
            <a:custGeom>
              <a:avLst/>
              <a:gdLst>
                <a:gd name="T0" fmla="*/ 422 w 422"/>
                <a:gd name="T1" fmla="*/ 0 h 425"/>
                <a:gd name="T2" fmla="*/ 349 w 422"/>
                <a:gd name="T3" fmla="*/ 94 h 425"/>
                <a:gd name="T4" fmla="*/ 94 w 422"/>
                <a:gd name="T5" fmla="*/ 266 h 425"/>
                <a:gd name="T6" fmla="*/ 0 w 422"/>
                <a:gd name="T7" fmla="*/ 315 h 425"/>
                <a:gd name="T8" fmla="*/ 25 w 422"/>
                <a:gd name="T9" fmla="*/ 425 h 425"/>
                <a:gd name="T10" fmla="*/ 416 w 422"/>
                <a:gd name="T11" fmla="*/ 21 h 425"/>
                <a:gd name="T12" fmla="*/ 416 w 422"/>
                <a:gd name="T13" fmla="*/ 21 h 425"/>
                <a:gd name="T14" fmla="*/ 417 w 422"/>
                <a:gd name="T15" fmla="*/ 18 h 425"/>
                <a:gd name="T16" fmla="*/ 422 w 422"/>
                <a:gd name="T17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425">
                  <a:moveTo>
                    <a:pt x="422" y="0"/>
                  </a:moveTo>
                  <a:cubicBezTo>
                    <a:pt x="401" y="33"/>
                    <a:pt x="376" y="65"/>
                    <a:pt x="349" y="94"/>
                  </a:cubicBezTo>
                  <a:cubicBezTo>
                    <a:pt x="274" y="174"/>
                    <a:pt x="189" y="213"/>
                    <a:pt x="94" y="266"/>
                  </a:cubicBezTo>
                  <a:cubicBezTo>
                    <a:pt x="63" y="284"/>
                    <a:pt x="32" y="300"/>
                    <a:pt x="0" y="315"/>
                  </a:cubicBezTo>
                  <a:cubicBezTo>
                    <a:pt x="14" y="380"/>
                    <a:pt x="25" y="425"/>
                    <a:pt x="25" y="425"/>
                  </a:cubicBezTo>
                  <a:cubicBezTo>
                    <a:pt x="25" y="425"/>
                    <a:pt x="373" y="153"/>
                    <a:pt x="416" y="21"/>
                  </a:cubicBezTo>
                  <a:cubicBezTo>
                    <a:pt x="416" y="21"/>
                    <a:pt x="416" y="21"/>
                    <a:pt x="416" y="21"/>
                  </a:cubicBezTo>
                  <a:cubicBezTo>
                    <a:pt x="416" y="20"/>
                    <a:pt x="416" y="19"/>
                    <a:pt x="417" y="18"/>
                  </a:cubicBezTo>
                  <a:cubicBezTo>
                    <a:pt x="419" y="12"/>
                    <a:pt x="420" y="6"/>
                    <a:pt x="422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ṧļîḓè">
              <a:extLst>
                <a:ext uri="{FF2B5EF4-FFF2-40B4-BE49-F238E27FC236}">
                  <a16:creationId xmlns:a16="http://schemas.microsoft.com/office/drawing/2014/main" id="{86BEA2AD-1569-4603-80AA-F85F800C098C}"/>
                </a:ext>
              </a:extLst>
            </p:cNvPr>
            <p:cNvSpPr/>
            <p:nvPr/>
          </p:nvSpPr>
          <p:spPr bwMode="auto">
            <a:xfrm>
              <a:off x="7005639" y="1973263"/>
              <a:ext cx="336550" cy="514350"/>
            </a:xfrm>
            <a:custGeom>
              <a:avLst/>
              <a:gdLst>
                <a:gd name="T0" fmla="*/ 206 w 207"/>
                <a:gd name="T1" fmla="*/ 105 h 317"/>
                <a:gd name="T2" fmla="*/ 105 w 207"/>
                <a:gd name="T3" fmla="*/ 317 h 317"/>
                <a:gd name="T4" fmla="*/ 0 w 207"/>
                <a:gd name="T5" fmla="*/ 106 h 317"/>
                <a:gd name="T6" fmla="*/ 103 w 207"/>
                <a:gd name="T7" fmla="*/ 1 h 317"/>
                <a:gd name="T8" fmla="*/ 206 w 207"/>
                <a:gd name="T9" fmla="*/ 10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317">
                  <a:moveTo>
                    <a:pt x="206" y="105"/>
                  </a:moveTo>
                  <a:cubicBezTo>
                    <a:pt x="207" y="163"/>
                    <a:pt x="105" y="317"/>
                    <a:pt x="105" y="317"/>
                  </a:cubicBezTo>
                  <a:cubicBezTo>
                    <a:pt x="105" y="317"/>
                    <a:pt x="1" y="164"/>
                    <a:pt x="0" y="106"/>
                  </a:cubicBezTo>
                  <a:cubicBezTo>
                    <a:pt x="0" y="49"/>
                    <a:pt x="46" y="1"/>
                    <a:pt x="103" y="1"/>
                  </a:cubicBezTo>
                  <a:cubicBezTo>
                    <a:pt x="159" y="0"/>
                    <a:pt x="206" y="47"/>
                    <a:pt x="206" y="105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ṧļîḑè">
              <a:extLst>
                <a:ext uri="{FF2B5EF4-FFF2-40B4-BE49-F238E27FC236}">
                  <a16:creationId xmlns:a16="http://schemas.microsoft.com/office/drawing/2014/main" id="{2EC0D819-BD10-429A-9662-72CC96696ECE}"/>
                </a:ext>
              </a:extLst>
            </p:cNvPr>
            <p:cNvSpPr/>
            <p:nvPr/>
          </p:nvSpPr>
          <p:spPr bwMode="auto">
            <a:xfrm>
              <a:off x="7094539" y="2057400"/>
              <a:ext cx="158750" cy="160338"/>
            </a:xfrm>
            <a:custGeom>
              <a:avLst/>
              <a:gdLst>
                <a:gd name="T0" fmla="*/ 97 w 97"/>
                <a:gd name="T1" fmla="*/ 49 h 99"/>
                <a:gd name="T2" fmla="*/ 49 w 97"/>
                <a:gd name="T3" fmla="*/ 98 h 99"/>
                <a:gd name="T4" fmla="*/ 0 w 97"/>
                <a:gd name="T5" fmla="*/ 49 h 99"/>
                <a:gd name="T6" fmla="*/ 48 w 97"/>
                <a:gd name="T7" fmla="*/ 0 h 99"/>
                <a:gd name="T8" fmla="*/ 97 w 97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97" y="49"/>
                  </a:moveTo>
                  <a:cubicBezTo>
                    <a:pt x="97" y="76"/>
                    <a:pt x="75" y="98"/>
                    <a:pt x="49" y="98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6" y="22"/>
                    <a:pt x="9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ślíḑê">
              <a:extLst>
                <a:ext uri="{FF2B5EF4-FFF2-40B4-BE49-F238E27FC236}">
                  <a16:creationId xmlns:a16="http://schemas.microsoft.com/office/drawing/2014/main" id="{276E3257-836E-4A1B-810A-B51A4BC080E4}"/>
                </a:ext>
              </a:extLst>
            </p:cNvPr>
            <p:cNvSpPr/>
            <p:nvPr/>
          </p:nvSpPr>
          <p:spPr bwMode="auto">
            <a:xfrm>
              <a:off x="7023101" y="1995488"/>
              <a:ext cx="271463" cy="238125"/>
            </a:xfrm>
            <a:custGeom>
              <a:avLst/>
              <a:gdLst>
                <a:gd name="T0" fmla="*/ 90 w 167"/>
                <a:gd name="T1" fmla="*/ 0 h 147"/>
                <a:gd name="T2" fmla="*/ 89 w 167"/>
                <a:gd name="T3" fmla="*/ 0 h 147"/>
                <a:gd name="T4" fmla="*/ 0 w 167"/>
                <a:gd name="T5" fmla="*/ 91 h 147"/>
                <a:gd name="T6" fmla="*/ 19 w 167"/>
                <a:gd name="T7" fmla="*/ 147 h 147"/>
                <a:gd name="T8" fmla="*/ 7 w 167"/>
                <a:gd name="T9" fmla="*/ 102 h 147"/>
                <a:gd name="T10" fmla="*/ 96 w 167"/>
                <a:gd name="T11" fmla="*/ 10 h 147"/>
                <a:gd name="T12" fmla="*/ 96 w 167"/>
                <a:gd name="T13" fmla="*/ 10 h 147"/>
                <a:gd name="T14" fmla="*/ 167 w 167"/>
                <a:gd name="T15" fmla="*/ 45 h 147"/>
                <a:gd name="T16" fmla="*/ 90 w 16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47">
                  <a:moveTo>
                    <a:pt x="9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40" y="0"/>
                    <a:pt x="0" y="41"/>
                    <a:pt x="0" y="91"/>
                  </a:cubicBezTo>
                  <a:cubicBezTo>
                    <a:pt x="0" y="112"/>
                    <a:pt x="7" y="132"/>
                    <a:pt x="19" y="147"/>
                  </a:cubicBezTo>
                  <a:cubicBezTo>
                    <a:pt x="12" y="134"/>
                    <a:pt x="7" y="118"/>
                    <a:pt x="7" y="102"/>
                  </a:cubicBezTo>
                  <a:cubicBezTo>
                    <a:pt x="7" y="51"/>
                    <a:pt x="4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25" y="10"/>
                    <a:pt x="151" y="24"/>
                    <a:pt x="167" y="45"/>
                  </a:cubicBezTo>
                  <a:cubicBezTo>
                    <a:pt x="151" y="18"/>
                    <a:pt x="123" y="0"/>
                    <a:pt x="90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1ïdé">
              <a:extLst>
                <a:ext uri="{FF2B5EF4-FFF2-40B4-BE49-F238E27FC236}">
                  <a16:creationId xmlns:a16="http://schemas.microsoft.com/office/drawing/2014/main" id="{C417C4BE-CFA0-499E-87C4-A4814874574F}"/>
                </a:ext>
              </a:extLst>
            </p:cNvPr>
            <p:cNvSpPr/>
            <p:nvPr/>
          </p:nvSpPr>
          <p:spPr bwMode="auto">
            <a:xfrm>
              <a:off x="7135814" y="2128838"/>
              <a:ext cx="204788" cy="358775"/>
            </a:xfrm>
            <a:custGeom>
              <a:avLst/>
              <a:gdLst>
                <a:gd name="T0" fmla="*/ 126 w 126"/>
                <a:gd name="T1" fmla="*/ 0 h 221"/>
                <a:gd name="T2" fmla="*/ 109 w 126"/>
                <a:gd name="T3" fmla="*/ 47 h 221"/>
                <a:gd name="T4" fmla="*/ 31 w 126"/>
                <a:gd name="T5" fmla="*/ 149 h 221"/>
                <a:gd name="T6" fmla="*/ 0 w 126"/>
                <a:gd name="T7" fmla="*/ 181 h 221"/>
                <a:gd name="T8" fmla="*/ 25 w 126"/>
                <a:gd name="T9" fmla="*/ 221 h 221"/>
                <a:gd name="T10" fmla="*/ 126 w 126"/>
                <a:gd name="T11" fmla="*/ 9 h 221"/>
                <a:gd name="T12" fmla="*/ 126 w 126"/>
                <a:gd name="T13" fmla="*/ 9 h 221"/>
                <a:gd name="T14" fmla="*/ 126 w 126"/>
                <a:gd name="T15" fmla="*/ 9 h 221"/>
                <a:gd name="T16" fmla="*/ 126 w 126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21">
                  <a:moveTo>
                    <a:pt x="126" y="0"/>
                  </a:moveTo>
                  <a:cubicBezTo>
                    <a:pt x="122" y="16"/>
                    <a:pt x="116" y="32"/>
                    <a:pt x="109" y="47"/>
                  </a:cubicBezTo>
                  <a:cubicBezTo>
                    <a:pt x="90" y="88"/>
                    <a:pt x="61" y="115"/>
                    <a:pt x="31" y="149"/>
                  </a:cubicBezTo>
                  <a:cubicBezTo>
                    <a:pt x="21" y="160"/>
                    <a:pt x="11" y="171"/>
                    <a:pt x="0" y="181"/>
                  </a:cubicBezTo>
                  <a:cubicBezTo>
                    <a:pt x="14" y="205"/>
                    <a:pt x="25" y="221"/>
                    <a:pt x="25" y="221"/>
                  </a:cubicBezTo>
                  <a:cubicBezTo>
                    <a:pt x="25" y="221"/>
                    <a:pt x="126" y="68"/>
                    <a:pt x="126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6"/>
                    <a:pt x="126" y="3"/>
                    <a:pt x="126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şľîdé">
              <a:extLst>
                <a:ext uri="{FF2B5EF4-FFF2-40B4-BE49-F238E27FC236}">
                  <a16:creationId xmlns:a16="http://schemas.microsoft.com/office/drawing/2014/main" id="{9B6A027C-F093-41A2-8978-3F69E485E3BE}"/>
                </a:ext>
              </a:extLst>
            </p:cNvPr>
            <p:cNvSpPr/>
            <p:nvPr/>
          </p:nvSpPr>
          <p:spPr bwMode="auto">
            <a:xfrm>
              <a:off x="4156076" y="1838325"/>
              <a:ext cx="336550" cy="512763"/>
            </a:xfrm>
            <a:custGeom>
              <a:avLst/>
              <a:gdLst>
                <a:gd name="T0" fmla="*/ 206 w 207"/>
                <a:gd name="T1" fmla="*/ 104 h 316"/>
                <a:gd name="T2" fmla="*/ 105 w 207"/>
                <a:gd name="T3" fmla="*/ 316 h 316"/>
                <a:gd name="T4" fmla="*/ 1 w 207"/>
                <a:gd name="T5" fmla="*/ 106 h 316"/>
                <a:gd name="T6" fmla="*/ 103 w 207"/>
                <a:gd name="T7" fmla="*/ 0 h 316"/>
                <a:gd name="T8" fmla="*/ 206 w 207"/>
                <a:gd name="T9" fmla="*/ 1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316">
                  <a:moveTo>
                    <a:pt x="206" y="104"/>
                  </a:moveTo>
                  <a:cubicBezTo>
                    <a:pt x="207" y="162"/>
                    <a:pt x="105" y="316"/>
                    <a:pt x="105" y="316"/>
                  </a:cubicBezTo>
                  <a:cubicBezTo>
                    <a:pt x="105" y="316"/>
                    <a:pt x="1" y="164"/>
                    <a:pt x="1" y="106"/>
                  </a:cubicBezTo>
                  <a:cubicBezTo>
                    <a:pt x="0" y="48"/>
                    <a:pt x="46" y="1"/>
                    <a:pt x="103" y="0"/>
                  </a:cubicBezTo>
                  <a:cubicBezTo>
                    <a:pt x="160" y="0"/>
                    <a:pt x="206" y="46"/>
                    <a:pt x="206" y="104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ḻíḓé">
              <a:extLst>
                <a:ext uri="{FF2B5EF4-FFF2-40B4-BE49-F238E27FC236}">
                  <a16:creationId xmlns:a16="http://schemas.microsoft.com/office/drawing/2014/main" id="{F16539CB-2685-47B5-91EF-E1C2717FBD1C}"/>
                </a:ext>
              </a:extLst>
            </p:cNvPr>
            <p:cNvSpPr/>
            <p:nvPr/>
          </p:nvSpPr>
          <p:spPr bwMode="auto">
            <a:xfrm>
              <a:off x="4244976" y="1920875"/>
              <a:ext cx="157163" cy="160338"/>
            </a:xfrm>
            <a:custGeom>
              <a:avLst/>
              <a:gdLst>
                <a:gd name="T0" fmla="*/ 97 w 97"/>
                <a:gd name="T1" fmla="*/ 49 h 99"/>
                <a:gd name="T2" fmla="*/ 49 w 97"/>
                <a:gd name="T3" fmla="*/ 99 h 99"/>
                <a:gd name="T4" fmla="*/ 0 w 97"/>
                <a:gd name="T5" fmla="*/ 50 h 99"/>
                <a:gd name="T6" fmla="*/ 48 w 97"/>
                <a:gd name="T7" fmla="*/ 0 h 99"/>
                <a:gd name="T8" fmla="*/ 97 w 97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97" y="49"/>
                  </a:moveTo>
                  <a:cubicBezTo>
                    <a:pt x="97" y="76"/>
                    <a:pt x="76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1" y="0"/>
                    <a:pt x="48" y="0"/>
                  </a:cubicBezTo>
                  <a:cubicBezTo>
                    <a:pt x="75" y="0"/>
                    <a:pt x="97" y="22"/>
                    <a:pt x="9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ŝľíďe">
              <a:extLst>
                <a:ext uri="{FF2B5EF4-FFF2-40B4-BE49-F238E27FC236}">
                  <a16:creationId xmlns:a16="http://schemas.microsoft.com/office/drawing/2014/main" id="{AC04A5C4-CA7D-4DB4-93D2-5864E5501C3D}"/>
                </a:ext>
              </a:extLst>
            </p:cNvPr>
            <p:cNvSpPr/>
            <p:nvPr/>
          </p:nvSpPr>
          <p:spPr bwMode="auto">
            <a:xfrm>
              <a:off x="4173539" y="1858963"/>
              <a:ext cx="271463" cy="238125"/>
            </a:xfrm>
            <a:custGeom>
              <a:avLst/>
              <a:gdLst>
                <a:gd name="T0" fmla="*/ 90 w 167"/>
                <a:gd name="T1" fmla="*/ 0 h 147"/>
                <a:gd name="T2" fmla="*/ 89 w 167"/>
                <a:gd name="T3" fmla="*/ 0 h 147"/>
                <a:gd name="T4" fmla="*/ 1 w 167"/>
                <a:gd name="T5" fmla="*/ 92 h 147"/>
                <a:gd name="T6" fmla="*/ 19 w 167"/>
                <a:gd name="T7" fmla="*/ 147 h 147"/>
                <a:gd name="T8" fmla="*/ 7 w 167"/>
                <a:gd name="T9" fmla="*/ 102 h 147"/>
                <a:gd name="T10" fmla="*/ 96 w 167"/>
                <a:gd name="T11" fmla="*/ 10 h 147"/>
                <a:gd name="T12" fmla="*/ 97 w 167"/>
                <a:gd name="T13" fmla="*/ 10 h 147"/>
                <a:gd name="T14" fmla="*/ 167 w 167"/>
                <a:gd name="T15" fmla="*/ 45 h 147"/>
                <a:gd name="T16" fmla="*/ 90 w 16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47">
                  <a:moveTo>
                    <a:pt x="90" y="0"/>
                  </a:moveTo>
                  <a:cubicBezTo>
                    <a:pt x="90" y="0"/>
                    <a:pt x="90" y="0"/>
                    <a:pt x="89" y="0"/>
                  </a:cubicBezTo>
                  <a:cubicBezTo>
                    <a:pt x="40" y="0"/>
                    <a:pt x="0" y="41"/>
                    <a:pt x="1" y="92"/>
                  </a:cubicBezTo>
                  <a:cubicBezTo>
                    <a:pt x="1" y="113"/>
                    <a:pt x="8" y="132"/>
                    <a:pt x="19" y="147"/>
                  </a:cubicBezTo>
                  <a:cubicBezTo>
                    <a:pt x="12" y="134"/>
                    <a:pt x="7" y="118"/>
                    <a:pt x="7" y="102"/>
                  </a:cubicBezTo>
                  <a:cubicBezTo>
                    <a:pt x="7" y="52"/>
                    <a:pt x="47" y="10"/>
                    <a:pt x="96" y="10"/>
                  </a:cubicBezTo>
                  <a:cubicBezTo>
                    <a:pt x="96" y="10"/>
                    <a:pt x="96" y="10"/>
                    <a:pt x="97" y="10"/>
                  </a:cubicBezTo>
                  <a:cubicBezTo>
                    <a:pt x="125" y="10"/>
                    <a:pt x="151" y="24"/>
                    <a:pt x="167" y="45"/>
                  </a:cubicBezTo>
                  <a:cubicBezTo>
                    <a:pt x="152" y="18"/>
                    <a:pt x="123" y="0"/>
                    <a:pt x="90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líḑè">
              <a:extLst>
                <a:ext uri="{FF2B5EF4-FFF2-40B4-BE49-F238E27FC236}">
                  <a16:creationId xmlns:a16="http://schemas.microsoft.com/office/drawing/2014/main" id="{FECE8ECA-7549-4A4D-A368-73314DDBC8D4}"/>
                </a:ext>
              </a:extLst>
            </p:cNvPr>
            <p:cNvSpPr/>
            <p:nvPr/>
          </p:nvSpPr>
          <p:spPr bwMode="auto">
            <a:xfrm>
              <a:off x="4286251" y="1992313"/>
              <a:ext cx="204788" cy="358775"/>
            </a:xfrm>
            <a:custGeom>
              <a:avLst/>
              <a:gdLst>
                <a:gd name="T0" fmla="*/ 126 w 126"/>
                <a:gd name="T1" fmla="*/ 0 h 221"/>
                <a:gd name="T2" fmla="*/ 109 w 126"/>
                <a:gd name="T3" fmla="*/ 47 h 221"/>
                <a:gd name="T4" fmla="*/ 31 w 126"/>
                <a:gd name="T5" fmla="*/ 149 h 221"/>
                <a:gd name="T6" fmla="*/ 0 w 126"/>
                <a:gd name="T7" fmla="*/ 181 h 221"/>
                <a:gd name="T8" fmla="*/ 25 w 126"/>
                <a:gd name="T9" fmla="*/ 221 h 221"/>
                <a:gd name="T10" fmla="*/ 126 w 126"/>
                <a:gd name="T11" fmla="*/ 10 h 221"/>
                <a:gd name="T12" fmla="*/ 126 w 126"/>
                <a:gd name="T13" fmla="*/ 9 h 221"/>
                <a:gd name="T14" fmla="*/ 126 w 126"/>
                <a:gd name="T15" fmla="*/ 9 h 221"/>
                <a:gd name="T16" fmla="*/ 126 w 126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21">
                  <a:moveTo>
                    <a:pt x="126" y="0"/>
                  </a:moveTo>
                  <a:cubicBezTo>
                    <a:pt x="122" y="16"/>
                    <a:pt x="116" y="32"/>
                    <a:pt x="109" y="47"/>
                  </a:cubicBezTo>
                  <a:cubicBezTo>
                    <a:pt x="90" y="89"/>
                    <a:pt x="62" y="115"/>
                    <a:pt x="31" y="149"/>
                  </a:cubicBezTo>
                  <a:cubicBezTo>
                    <a:pt x="21" y="160"/>
                    <a:pt x="11" y="171"/>
                    <a:pt x="0" y="181"/>
                  </a:cubicBezTo>
                  <a:cubicBezTo>
                    <a:pt x="15" y="205"/>
                    <a:pt x="25" y="221"/>
                    <a:pt x="25" y="221"/>
                  </a:cubicBezTo>
                  <a:cubicBezTo>
                    <a:pt x="25" y="221"/>
                    <a:pt x="126" y="68"/>
                    <a:pt x="126" y="10"/>
                  </a:cubicBezTo>
                  <a:cubicBezTo>
                    <a:pt x="126" y="10"/>
                    <a:pt x="126" y="9"/>
                    <a:pt x="126" y="9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6"/>
                    <a:pt x="126" y="3"/>
                    <a:pt x="126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$ḷíďê">
              <a:extLst>
                <a:ext uri="{FF2B5EF4-FFF2-40B4-BE49-F238E27FC236}">
                  <a16:creationId xmlns:a16="http://schemas.microsoft.com/office/drawing/2014/main" id="{75C94FCF-2A05-428B-90AE-8E841238C5A9}"/>
                </a:ext>
              </a:extLst>
            </p:cNvPr>
            <p:cNvSpPr/>
            <p:nvPr/>
          </p:nvSpPr>
          <p:spPr bwMode="auto">
            <a:xfrm>
              <a:off x="8532814" y="1360488"/>
              <a:ext cx="274638" cy="419100"/>
            </a:xfrm>
            <a:custGeom>
              <a:avLst/>
              <a:gdLst>
                <a:gd name="T0" fmla="*/ 168 w 169"/>
                <a:gd name="T1" fmla="*/ 86 h 258"/>
                <a:gd name="T2" fmla="*/ 86 w 169"/>
                <a:gd name="T3" fmla="*/ 258 h 258"/>
                <a:gd name="T4" fmla="*/ 1 w 169"/>
                <a:gd name="T5" fmla="*/ 87 h 258"/>
                <a:gd name="T6" fmla="*/ 84 w 169"/>
                <a:gd name="T7" fmla="*/ 1 h 258"/>
                <a:gd name="T8" fmla="*/ 168 w 169"/>
                <a:gd name="T9" fmla="*/ 8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58">
                  <a:moveTo>
                    <a:pt x="168" y="86"/>
                  </a:moveTo>
                  <a:cubicBezTo>
                    <a:pt x="169" y="133"/>
                    <a:pt x="86" y="258"/>
                    <a:pt x="86" y="258"/>
                  </a:cubicBezTo>
                  <a:cubicBezTo>
                    <a:pt x="86" y="258"/>
                    <a:pt x="1" y="134"/>
                    <a:pt x="1" y="87"/>
                  </a:cubicBezTo>
                  <a:cubicBezTo>
                    <a:pt x="0" y="39"/>
                    <a:pt x="38" y="1"/>
                    <a:pt x="84" y="1"/>
                  </a:cubicBezTo>
                  <a:cubicBezTo>
                    <a:pt x="130" y="0"/>
                    <a:pt x="168" y="38"/>
                    <a:pt x="168" y="86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ṥḷïḍé">
              <a:extLst>
                <a:ext uri="{FF2B5EF4-FFF2-40B4-BE49-F238E27FC236}">
                  <a16:creationId xmlns:a16="http://schemas.microsoft.com/office/drawing/2014/main" id="{802DC90B-A068-42BF-BA50-470C1184D0F3}"/>
                </a:ext>
              </a:extLst>
            </p:cNvPr>
            <p:cNvSpPr/>
            <p:nvPr/>
          </p:nvSpPr>
          <p:spPr bwMode="auto">
            <a:xfrm>
              <a:off x="8605839" y="1428750"/>
              <a:ext cx="128588" cy="131763"/>
            </a:xfrm>
            <a:custGeom>
              <a:avLst/>
              <a:gdLst>
                <a:gd name="T0" fmla="*/ 79 w 79"/>
                <a:gd name="T1" fmla="*/ 40 h 81"/>
                <a:gd name="T2" fmla="*/ 40 w 79"/>
                <a:gd name="T3" fmla="*/ 81 h 81"/>
                <a:gd name="T4" fmla="*/ 0 w 79"/>
                <a:gd name="T5" fmla="*/ 41 h 81"/>
                <a:gd name="T6" fmla="*/ 39 w 79"/>
                <a:gd name="T7" fmla="*/ 0 h 81"/>
                <a:gd name="T8" fmla="*/ 79 w 79"/>
                <a:gd name="T9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9" y="40"/>
                  </a:moveTo>
                  <a:cubicBezTo>
                    <a:pt x="79" y="62"/>
                    <a:pt x="61" y="80"/>
                    <a:pt x="40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61" y="0"/>
                    <a:pt x="79" y="18"/>
                    <a:pt x="7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śḷïḍè">
              <a:extLst>
                <a:ext uri="{FF2B5EF4-FFF2-40B4-BE49-F238E27FC236}">
                  <a16:creationId xmlns:a16="http://schemas.microsoft.com/office/drawing/2014/main" id="{4EBF4991-59A1-4687-9C59-15A31F6F3762}"/>
                </a:ext>
              </a:extLst>
            </p:cNvPr>
            <p:cNvSpPr/>
            <p:nvPr/>
          </p:nvSpPr>
          <p:spPr bwMode="auto">
            <a:xfrm>
              <a:off x="8548689" y="1377950"/>
              <a:ext cx="220663" cy="195263"/>
            </a:xfrm>
            <a:custGeom>
              <a:avLst/>
              <a:gdLst>
                <a:gd name="T0" fmla="*/ 73 w 136"/>
                <a:gd name="T1" fmla="*/ 0 h 120"/>
                <a:gd name="T2" fmla="*/ 73 w 136"/>
                <a:gd name="T3" fmla="*/ 0 h 120"/>
                <a:gd name="T4" fmla="*/ 1 w 136"/>
                <a:gd name="T5" fmla="*/ 75 h 120"/>
                <a:gd name="T6" fmla="*/ 16 w 136"/>
                <a:gd name="T7" fmla="*/ 120 h 120"/>
                <a:gd name="T8" fmla="*/ 6 w 136"/>
                <a:gd name="T9" fmla="*/ 83 h 120"/>
                <a:gd name="T10" fmla="*/ 78 w 136"/>
                <a:gd name="T11" fmla="*/ 8 h 120"/>
                <a:gd name="T12" fmla="*/ 79 w 136"/>
                <a:gd name="T13" fmla="*/ 8 h 120"/>
                <a:gd name="T14" fmla="*/ 136 w 136"/>
                <a:gd name="T15" fmla="*/ 37 h 120"/>
                <a:gd name="T16" fmla="*/ 73 w 13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0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4"/>
                    <a:pt x="1" y="75"/>
                  </a:cubicBezTo>
                  <a:cubicBezTo>
                    <a:pt x="1" y="92"/>
                    <a:pt x="6" y="108"/>
                    <a:pt x="16" y="120"/>
                  </a:cubicBezTo>
                  <a:cubicBezTo>
                    <a:pt x="10" y="109"/>
                    <a:pt x="6" y="97"/>
                    <a:pt x="6" y="83"/>
                  </a:cubicBezTo>
                  <a:cubicBezTo>
                    <a:pt x="6" y="42"/>
                    <a:pt x="38" y="9"/>
                    <a:pt x="78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102" y="8"/>
                    <a:pt x="123" y="20"/>
                    <a:pt x="136" y="37"/>
                  </a:cubicBezTo>
                  <a:cubicBezTo>
                    <a:pt x="124" y="15"/>
                    <a:pt x="100" y="0"/>
                    <a:pt x="73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šľîḑê">
              <a:extLst>
                <a:ext uri="{FF2B5EF4-FFF2-40B4-BE49-F238E27FC236}">
                  <a16:creationId xmlns:a16="http://schemas.microsoft.com/office/drawing/2014/main" id="{E2DE96AC-5E90-4EDF-9221-BCBC7B0403BE}"/>
                </a:ext>
              </a:extLst>
            </p:cNvPr>
            <p:cNvSpPr/>
            <p:nvPr/>
          </p:nvSpPr>
          <p:spPr bwMode="auto">
            <a:xfrm>
              <a:off x="8805864" y="1498600"/>
              <a:ext cx="1588" cy="1588"/>
            </a:xfrm>
            <a:prstGeom prst="ellipse">
              <a:avLst/>
            </a:pr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ś1ïḑê">
              <a:extLst>
                <a:ext uri="{FF2B5EF4-FFF2-40B4-BE49-F238E27FC236}">
                  <a16:creationId xmlns:a16="http://schemas.microsoft.com/office/drawing/2014/main" id="{2D8081C6-8F62-43A0-9AC1-0A25E48E1E5F}"/>
                </a:ext>
              </a:extLst>
            </p:cNvPr>
            <p:cNvSpPr/>
            <p:nvPr/>
          </p:nvSpPr>
          <p:spPr bwMode="auto">
            <a:xfrm>
              <a:off x="8640764" y="1487488"/>
              <a:ext cx="165100" cy="292100"/>
            </a:xfrm>
            <a:custGeom>
              <a:avLst/>
              <a:gdLst>
                <a:gd name="T0" fmla="*/ 102 w 102"/>
                <a:gd name="T1" fmla="*/ 0 h 180"/>
                <a:gd name="T2" fmla="*/ 88 w 102"/>
                <a:gd name="T3" fmla="*/ 38 h 180"/>
                <a:gd name="T4" fmla="*/ 25 w 102"/>
                <a:gd name="T5" fmla="*/ 121 h 180"/>
                <a:gd name="T6" fmla="*/ 0 w 102"/>
                <a:gd name="T7" fmla="*/ 147 h 180"/>
                <a:gd name="T8" fmla="*/ 20 w 102"/>
                <a:gd name="T9" fmla="*/ 180 h 180"/>
                <a:gd name="T10" fmla="*/ 102 w 102"/>
                <a:gd name="T11" fmla="*/ 8 h 180"/>
                <a:gd name="T12" fmla="*/ 102 w 102"/>
                <a:gd name="T13" fmla="*/ 8 h 180"/>
                <a:gd name="T14" fmla="*/ 102 w 102"/>
                <a:gd name="T15" fmla="*/ 7 h 180"/>
                <a:gd name="T16" fmla="*/ 102 w 102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80">
                  <a:moveTo>
                    <a:pt x="102" y="0"/>
                  </a:moveTo>
                  <a:cubicBezTo>
                    <a:pt x="99" y="13"/>
                    <a:pt x="94" y="26"/>
                    <a:pt x="88" y="38"/>
                  </a:cubicBezTo>
                  <a:cubicBezTo>
                    <a:pt x="73" y="72"/>
                    <a:pt x="50" y="94"/>
                    <a:pt x="25" y="121"/>
                  </a:cubicBezTo>
                  <a:cubicBezTo>
                    <a:pt x="17" y="130"/>
                    <a:pt x="8" y="139"/>
                    <a:pt x="0" y="147"/>
                  </a:cubicBezTo>
                  <a:cubicBezTo>
                    <a:pt x="11" y="167"/>
                    <a:pt x="20" y="180"/>
                    <a:pt x="20" y="180"/>
                  </a:cubicBezTo>
                  <a:cubicBezTo>
                    <a:pt x="20" y="180"/>
                    <a:pt x="102" y="55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5"/>
                    <a:pt x="102" y="2"/>
                    <a:pt x="102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ṣliḓê">
              <a:extLst>
                <a:ext uri="{FF2B5EF4-FFF2-40B4-BE49-F238E27FC236}">
                  <a16:creationId xmlns:a16="http://schemas.microsoft.com/office/drawing/2014/main" id="{2BBCB15B-E82F-46DD-9579-0950755C4E4E}"/>
                </a:ext>
              </a:extLst>
            </p:cNvPr>
            <p:cNvSpPr/>
            <p:nvPr/>
          </p:nvSpPr>
          <p:spPr bwMode="auto">
            <a:xfrm>
              <a:off x="8178801" y="2786063"/>
              <a:ext cx="273050" cy="415925"/>
            </a:xfrm>
            <a:custGeom>
              <a:avLst/>
              <a:gdLst>
                <a:gd name="T0" fmla="*/ 168 w 168"/>
                <a:gd name="T1" fmla="*/ 85 h 257"/>
                <a:gd name="T2" fmla="*/ 85 w 168"/>
                <a:gd name="T3" fmla="*/ 257 h 257"/>
                <a:gd name="T4" fmla="*/ 0 w 168"/>
                <a:gd name="T5" fmla="*/ 86 h 257"/>
                <a:gd name="T6" fmla="*/ 83 w 168"/>
                <a:gd name="T7" fmla="*/ 0 h 257"/>
                <a:gd name="T8" fmla="*/ 168 w 168"/>
                <a:gd name="T9" fmla="*/ 8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57">
                  <a:moveTo>
                    <a:pt x="168" y="85"/>
                  </a:moveTo>
                  <a:cubicBezTo>
                    <a:pt x="168" y="132"/>
                    <a:pt x="85" y="257"/>
                    <a:pt x="85" y="257"/>
                  </a:cubicBezTo>
                  <a:cubicBezTo>
                    <a:pt x="85" y="257"/>
                    <a:pt x="0" y="133"/>
                    <a:pt x="0" y="86"/>
                  </a:cubicBezTo>
                  <a:cubicBezTo>
                    <a:pt x="0" y="39"/>
                    <a:pt x="37" y="0"/>
                    <a:pt x="83" y="0"/>
                  </a:cubicBezTo>
                  <a:cubicBezTo>
                    <a:pt x="129" y="0"/>
                    <a:pt x="167" y="38"/>
                    <a:pt x="168" y="85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ṧliḓe">
              <a:extLst>
                <a:ext uri="{FF2B5EF4-FFF2-40B4-BE49-F238E27FC236}">
                  <a16:creationId xmlns:a16="http://schemas.microsoft.com/office/drawing/2014/main" id="{C36F106D-2FDC-47F5-9EC9-CF72292CFA85}"/>
                </a:ext>
              </a:extLst>
            </p:cNvPr>
            <p:cNvSpPr/>
            <p:nvPr/>
          </p:nvSpPr>
          <p:spPr bwMode="auto">
            <a:xfrm>
              <a:off x="8250239" y="2852738"/>
              <a:ext cx="128588" cy="130175"/>
            </a:xfrm>
            <a:custGeom>
              <a:avLst/>
              <a:gdLst>
                <a:gd name="T0" fmla="*/ 79 w 79"/>
                <a:gd name="T1" fmla="*/ 41 h 81"/>
                <a:gd name="T2" fmla="*/ 40 w 79"/>
                <a:gd name="T3" fmla="*/ 81 h 81"/>
                <a:gd name="T4" fmla="*/ 0 w 79"/>
                <a:gd name="T5" fmla="*/ 41 h 81"/>
                <a:gd name="T6" fmla="*/ 39 w 79"/>
                <a:gd name="T7" fmla="*/ 1 h 81"/>
                <a:gd name="T8" fmla="*/ 79 w 79"/>
                <a:gd name="T9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9" y="41"/>
                  </a:moveTo>
                  <a:cubicBezTo>
                    <a:pt x="79" y="63"/>
                    <a:pt x="62" y="81"/>
                    <a:pt x="40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9"/>
                    <a:pt x="18" y="1"/>
                    <a:pt x="39" y="1"/>
                  </a:cubicBezTo>
                  <a:cubicBezTo>
                    <a:pt x="61" y="0"/>
                    <a:pt x="79" y="18"/>
                    <a:pt x="7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şlîḍé">
              <a:extLst>
                <a:ext uri="{FF2B5EF4-FFF2-40B4-BE49-F238E27FC236}">
                  <a16:creationId xmlns:a16="http://schemas.microsoft.com/office/drawing/2014/main" id="{D5D3E895-9635-4728-83B8-D39D28E27E32}"/>
                </a:ext>
              </a:extLst>
            </p:cNvPr>
            <p:cNvSpPr/>
            <p:nvPr/>
          </p:nvSpPr>
          <p:spPr bwMode="auto">
            <a:xfrm>
              <a:off x="8193089" y="2803525"/>
              <a:ext cx="222250" cy="195263"/>
            </a:xfrm>
            <a:custGeom>
              <a:avLst/>
              <a:gdLst>
                <a:gd name="T0" fmla="*/ 73 w 136"/>
                <a:gd name="T1" fmla="*/ 0 h 120"/>
                <a:gd name="T2" fmla="*/ 72 w 136"/>
                <a:gd name="T3" fmla="*/ 0 h 120"/>
                <a:gd name="T4" fmla="*/ 0 w 136"/>
                <a:gd name="T5" fmla="*/ 74 h 120"/>
                <a:gd name="T6" fmla="*/ 15 w 136"/>
                <a:gd name="T7" fmla="*/ 120 h 120"/>
                <a:gd name="T8" fmla="*/ 5 w 136"/>
                <a:gd name="T9" fmla="*/ 83 h 120"/>
                <a:gd name="T10" fmla="*/ 78 w 136"/>
                <a:gd name="T11" fmla="*/ 8 h 120"/>
                <a:gd name="T12" fmla="*/ 78 w 136"/>
                <a:gd name="T13" fmla="*/ 8 h 120"/>
                <a:gd name="T14" fmla="*/ 136 w 136"/>
                <a:gd name="T15" fmla="*/ 36 h 120"/>
                <a:gd name="T16" fmla="*/ 73 w 13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0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3"/>
                    <a:pt x="0" y="74"/>
                  </a:cubicBezTo>
                  <a:cubicBezTo>
                    <a:pt x="0" y="91"/>
                    <a:pt x="6" y="107"/>
                    <a:pt x="15" y="120"/>
                  </a:cubicBezTo>
                  <a:cubicBezTo>
                    <a:pt x="9" y="109"/>
                    <a:pt x="5" y="96"/>
                    <a:pt x="5" y="83"/>
                  </a:cubicBezTo>
                  <a:cubicBezTo>
                    <a:pt x="5" y="42"/>
                    <a:pt x="37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101" y="8"/>
                    <a:pt x="122" y="19"/>
                    <a:pt x="136" y="36"/>
                  </a:cubicBezTo>
                  <a:cubicBezTo>
                    <a:pt x="123" y="14"/>
                    <a:pt x="99" y="0"/>
                    <a:pt x="73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ṩḷïďê">
              <a:extLst>
                <a:ext uri="{FF2B5EF4-FFF2-40B4-BE49-F238E27FC236}">
                  <a16:creationId xmlns:a16="http://schemas.microsoft.com/office/drawing/2014/main" id="{585BDABC-C878-4AE3-9439-C5A7F837C743}"/>
                </a:ext>
              </a:extLst>
            </p:cNvPr>
            <p:cNvSpPr/>
            <p:nvPr/>
          </p:nvSpPr>
          <p:spPr bwMode="auto">
            <a:xfrm>
              <a:off x="8451851" y="2924175"/>
              <a:ext cx="1588" cy="1588"/>
            </a:xfrm>
            <a:prstGeom prst="ellipse">
              <a:avLst/>
            </a:pr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ṡḷïdé">
              <a:extLst>
                <a:ext uri="{FF2B5EF4-FFF2-40B4-BE49-F238E27FC236}">
                  <a16:creationId xmlns:a16="http://schemas.microsoft.com/office/drawing/2014/main" id="{BBC2F054-532B-4C0D-8704-C80CB7525960}"/>
                </a:ext>
              </a:extLst>
            </p:cNvPr>
            <p:cNvSpPr/>
            <p:nvPr/>
          </p:nvSpPr>
          <p:spPr bwMode="auto">
            <a:xfrm>
              <a:off x="8285164" y="2911475"/>
              <a:ext cx="166688" cy="290513"/>
            </a:xfrm>
            <a:custGeom>
              <a:avLst/>
              <a:gdLst>
                <a:gd name="T0" fmla="*/ 102 w 103"/>
                <a:gd name="T1" fmla="*/ 0 h 179"/>
                <a:gd name="T2" fmla="*/ 89 w 103"/>
                <a:gd name="T3" fmla="*/ 38 h 179"/>
                <a:gd name="T4" fmla="*/ 25 w 103"/>
                <a:gd name="T5" fmla="*/ 121 h 179"/>
                <a:gd name="T6" fmla="*/ 0 w 103"/>
                <a:gd name="T7" fmla="*/ 147 h 179"/>
                <a:gd name="T8" fmla="*/ 20 w 103"/>
                <a:gd name="T9" fmla="*/ 179 h 179"/>
                <a:gd name="T10" fmla="*/ 103 w 103"/>
                <a:gd name="T11" fmla="*/ 7 h 179"/>
                <a:gd name="T12" fmla="*/ 103 w 103"/>
                <a:gd name="T13" fmla="*/ 7 h 179"/>
                <a:gd name="T14" fmla="*/ 103 w 103"/>
                <a:gd name="T15" fmla="*/ 7 h 179"/>
                <a:gd name="T16" fmla="*/ 102 w 103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9">
                  <a:moveTo>
                    <a:pt x="102" y="0"/>
                  </a:moveTo>
                  <a:cubicBezTo>
                    <a:pt x="99" y="13"/>
                    <a:pt x="94" y="26"/>
                    <a:pt x="89" y="38"/>
                  </a:cubicBezTo>
                  <a:cubicBezTo>
                    <a:pt x="73" y="72"/>
                    <a:pt x="50" y="93"/>
                    <a:pt x="25" y="121"/>
                  </a:cubicBezTo>
                  <a:cubicBezTo>
                    <a:pt x="17" y="130"/>
                    <a:pt x="9" y="139"/>
                    <a:pt x="0" y="147"/>
                  </a:cubicBezTo>
                  <a:cubicBezTo>
                    <a:pt x="11" y="166"/>
                    <a:pt x="20" y="179"/>
                    <a:pt x="20" y="179"/>
                  </a:cubicBezTo>
                  <a:cubicBezTo>
                    <a:pt x="20" y="179"/>
                    <a:pt x="103" y="55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2" y="2"/>
                    <a:pt x="102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ṣḻîḋê">
              <a:extLst>
                <a:ext uri="{FF2B5EF4-FFF2-40B4-BE49-F238E27FC236}">
                  <a16:creationId xmlns:a16="http://schemas.microsoft.com/office/drawing/2014/main" id="{CDEF7AE5-0F25-405E-8D9B-436AF9A4D6FE}"/>
                </a:ext>
              </a:extLst>
            </p:cNvPr>
            <p:cNvSpPr/>
            <p:nvPr/>
          </p:nvSpPr>
          <p:spPr bwMode="auto">
            <a:xfrm>
              <a:off x="7445376" y="4364038"/>
              <a:ext cx="130175" cy="119063"/>
            </a:xfrm>
            <a:custGeom>
              <a:avLst/>
              <a:gdLst>
                <a:gd name="T0" fmla="*/ 64 w 81"/>
                <a:gd name="T1" fmla="*/ 22 h 73"/>
                <a:gd name="T2" fmla="*/ 61 w 81"/>
                <a:gd name="T3" fmla="*/ 12 h 73"/>
                <a:gd name="T4" fmla="*/ 52 w 81"/>
                <a:gd name="T5" fmla="*/ 10 h 73"/>
                <a:gd name="T6" fmla="*/ 40 w 81"/>
                <a:gd name="T7" fmla="*/ 15 h 73"/>
                <a:gd name="T8" fmla="*/ 9 w 81"/>
                <a:gd name="T9" fmla="*/ 10 h 73"/>
                <a:gd name="T10" fmla="*/ 17 w 81"/>
                <a:gd name="T11" fmla="*/ 29 h 73"/>
                <a:gd name="T12" fmla="*/ 39 w 81"/>
                <a:gd name="T13" fmla="*/ 42 h 73"/>
                <a:gd name="T14" fmla="*/ 54 w 81"/>
                <a:gd name="T15" fmla="*/ 69 h 73"/>
                <a:gd name="T16" fmla="*/ 56 w 81"/>
                <a:gd name="T17" fmla="*/ 72 h 73"/>
                <a:gd name="T18" fmla="*/ 61 w 81"/>
                <a:gd name="T19" fmla="*/ 71 h 73"/>
                <a:gd name="T20" fmla="*/ 64 w 81"/>
                <a:gd name="T21" fmla="*/ 2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3">
                  <a:moveTo>
                    <a:pt x="64" y="22"/>
                  </a:moveTo>
                  <a:cubicBezTo>
                    <a:pt x="63" y="18"/>
                    <a:pt x="63" y="15"/>
                    <a:pt x="61" y="12"/>
                  </a:cubicBezTo>
                  <a:cubicBezTo>
                    <a:pt x="59" y="9"/>
                    <a:pt x="54" y="8"/>
                    <a:pt x="52" y="10"/>
                  </a:cubicBezTo>
                  <a:cubicBezTo>
                    <a:pt x="46" y="16"/>
                    <a:pt x="48" y="17"/>
                    <a:pt x="40" y="15"/>
                  </a:cubicBezTo>
                  <a:cubicBezTo>
                    <a:pt x="29" y="13"/>
                    <a:pt x="19" y="0"/>
                    <a:pt x="9" y="10"/>
                  </a:cubicBezTo>
                  <a:cubicBezTo>
                    <a:pt x="0" y="21"/>
                    <a:pt x="8" y="25"/>
                    <a:pt x="17" y="29"/>
                  </a:cubicBezTo>
                  <a:cubicBezTo>
                    <a:pt x="25" y="33"/>
                    <a:pt x="33" y="36"/>
                    <a:pt x="39" y="42"/>
                  </a:cubicBezTo>
                  <a:cubicBezTo>
                    <a:pt x="43" y="47"/>
                    <a:pt x="54" y="65"/>
                    <a:pt x="54" y="69"/>
                  </a:cubicBezTo>
                  <a:cubicBezTo>
                    <a:pt x="55" y="70"/>
                    <a:pt x="55" y="71"/>
                    <a:pt x="56" y="72"/>
                  </a:cubicBezTo>
                  <a:cubicBezTo>
                    <a:pt x="58" y="73"/>
                    <a:pt x="60" y="72"/>
                    <a:pt x="61" y="71"/>
                  </a:cubicBezTo>
                  <a:cubicBezTo>
                    <a:pt x="81" y="58"/>
                    <a:pt x="66" y="40"/>
                    <a:pt x="64" y="22"/>
                  </a:cubicBezTo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šļïďé">
              <a:extLst>
                <a:ext uri="{FF2B5EF4-FFF2-40B4-BE49-F238E27FC236}">
                  <a16:creationId xmlns:a16="http://schemas.microsoft.com/office/drawing/2014/main" id="{2A02957B-1998-4A89-847F-4DA7E5B2E9E0}"/>
                </a:ext>
              </a:extLst>
            </p:cNvPr>
            <p:cNvSpPr/>
            <p:nvPr/>
          </p:nvSpPr>
          <p:spPr bwMode="auto">
            <a:xfrm>
              <a:off x="7505701" y="4437063"/>
              <a:ext cx="452438" cy="327025"/>
            </a:xfrm>
            <a:custGeom>
              <a:avLst/>
              <a:gdLst>
                <a:gd name="T0" fmla="*/ 98 w 278"/>
                <a:gd name="T1" fmla="*/ 83 h 201"/>
                <a:gd name="T2" fmla="*/ 54 w 278"/>
                <a:gd name="T3" fmla="*/ 16 h 201"/>
                <a:gd name="T4" fmla="*/ 32 w 278"/>
                <a:gd name="T5" fmla="*/ 0 h 201"/>
                <a:gd name="T6" fmla="*/ 1 w 278"/>
                <a:gd name="T7" fmla="*/ 10 h 201"/>
                <a:gd name="T8" fmla="*/ 52 w 278"/>
                <a:gd name="T9" fmla="*/ 170 h 201"/>
                <a:gd name="T10" fmla="*/ 116 w 278"/>
                <a:gd name="T11" fmla="*/ 192 h 201"/>
                <a:gd name="T12" fmla="*/ 210 w 278"/>
                <a:gd name="T13" fmla="*/ 191 h 201"/>
                <a:gd name="T14" fmla="*/ 258 w 278"/>
                <a:gd name="T15" fmla="*/ 176 h 201"/>
                <a:gd name="T16" fmla="*/ 276 w 278"/>
                <a:gd name="T17" fmla="*/ 111 h 201"/>
                <a:gd name="T18" fmla="*/ 220 w 278"/>
                <a:gd name="T19" fmla="*/ 83 h 201"/>
                <a:gd name="T20" fmla="*/ 128 w 278"/>
                <a:gd name="T21" fmla="*/ 97 h 201"/>
                <a:gd name="T22" fmla="*/ 111 w 278"/>
                <a:gd name="T23" fmla="*/ 96 h 201"/>
                <a:gd name="T24" fmla="*/ 101 w 278"/>
                <a:gd name="T25" fmla="*/ 87 h 201"/>
                <a:gd name="T26" fmla="*/ 98 w 278"/>
                <a:gd name="T27" fmla="*/ 8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01">
                  <a:moveTo>
                    <a:pt x="98" y="83"/>
                  </a:moveTo>
                  <a:cubicBezTo>
                    <a:pt x="82" y="61"/>
                    <a:pt x="70" y="37"/>
                    <a:pt x="54" y="16"/>
                  </a:cubicBezTo>
                  <a:cubicBezTo>
                    <a:pt x="46" y="6"/>
                    <a:pt x="46" y="2"/>
                    <a:pt x="32" y="0"/>
                  </a:cubicBezTo>
                  <a:cubicBezTo>
                    <a:pt x="29" y="0"/>
                    <a:pt x="0" y="8"/>
                    <a:pt x="1" y="10"/>
                  </a:cubicBezTo>
                  <a:cubicBezTo>
                    <a:pt x="14" y="65"/>
                    <a:pt x="31" y="118"/>
                    <a:pt x="52" y="170"/>
                  </a:cubicBezTo>
                  <a:cubicBezTo>
                    <a:pt x="64" y="201"/>
                    <a:pt x="86" y="192"/>
                    <a:pt x="116" y="192"/>
                  </a:cubicBezTo>
                  <a:cubicBezTo>
                    <a:pt x="147" y="191"/>
                    <a:pt x="179" y="191"/>
                    <a:pt x="210" y="191"/>
                  </a:cubicBezTo>
                  <a:cubicBezTo>
                    <a:pt x="228" y="190"/>
                    <a:pt x="247" y="189"/>
                    <a:pt x="258" y="176"/>
                  </a:cubicBezTo>
                  <a:cubicBezTo>
                    <a:pt x="271" y="160"/>
                    <a:pt x="278" y="130"/>
                    <a:pt x="276" y="111"/>
                  </a:cubicBezTo>
                  <a:cubicBezTo>
                    <a:pt x="272" y="76"/>
                    <a:pt x="247" y="79"/>
                    <a:pt x="220" y="83"/>
                  </a:cubicBezTo>
                  <a:cubicBezTo>
                    <a:pt x="189" y="87"/>
                    <a:pt x="159" y="92"/>
                    <a:pt x="128" y="97"/>
                  </a:cubicBezTo>
                  <a:cubicBezTo>
                    <a:pt x="122" y="98"/>
                    <a:pt x="116" y="99"/>
                    <a:pt x="111" y="96"/>
                  </a:cubicBezTo>
                  <a:cubicBezTo>
                    <a:pt x="107" y="94"/>
                    <a:pt x="104" y="91"/>
                    <a:pt x="101" y="87"/>
                  </a:cubicBezTo>
                  <a:cubicBezTo>
                    <a:pt x="100" y="86"/>
                    <a:pt x="99" y="84"/>
                    <a:pt x="9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ṩ1iḑé">
              <a:extLst>
                <a:ext uri="{FF2B5EF4-FFF2-40B4-BE49-F238E27FC236}">
                  <a16:creationId xmlns:a16="http://schemas.microsoft.com/office/drawing/2014/main" id="{E4D669B9-6E9E-49A4-8CFA-77F3E5E2314F}"/>
                </a:ext>
              </a:extLst>
            </p:cNvPr>
            <p:cNvSpPr/>
            <p:nvPr/>
          </p:nvSpPr>
          <p:spPr bwMode="auto">
            <a:xfrm>
              <a:off x="7689851" y="5160963"/>
              <a:ext cx="615950" cy="319088"/>
            </a:xfrm>
            <a:custGeom>
              <a:avLst/>
              <a:gdLst>
                <a:gd name="T0" fmla="*/ 3 w 379"/>
                <a:gd name="T1" fmla="*/ 95 h 196"/>
                <a:gd name="T2" fmla="*/ 48 w 379"/>
                <a:gd name="T3" fmla="*/ 30 h 196"/>
                <a:gd name="T4" fmla="*/ 118 w 379"/>
                <a:gd name="T5" fmla="*/ 14 h 196"/>
                <a:gd name="T6" fmla="*/ 276 w 379"/>
                <a:gd name="T7" fmla="*/ 2 h 196"/>
                <a:gd name="T8" fmla="*/ 366 w 379"/>
                <a:gd name="T9" fmla="*/ 77 h 196"/>
                <a:gd name="T10" fmla="*/ 359 w 379"/>
                <a:gd name="T11" fmla="*/ 130 h 196"/>
                <a:gd name="T12" fmla="*/ 307 w 379"/>
                <a:gd name="T13" fmla="*/ 174 h 196"/>
                <a:gd name="T14" fmla="*/ 163 w 379"/>
                <a:gd name="T15" fmla="*/ 186 h 196"/>
                <a:gd name="T16" fmla="*/ 45 w 379"/>
                <a:gd name="T17" fmla="*/ 150 h 196"/>
                <a:gd name="T18" fmla="*/ 3 w 379"/>
                <a:gd name="T19" fmla="*/ 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196">
                  <a:moveTo>
                    <a:pt x="3" y="95"/>
                  </a:moveTo>
                  <a:cubicBezTo>
                    <a:pt x="6" y="66"/>
                    <a:pt x="21" y="42"/>
                    <a:pt x="48" y="30"/>
                  </a:cubicBezTo>
                  <a:cubicBezTo>
                    <a:pt x="70" y="20"/>
                    <a:pt x="94" y="17"/>
                    <a:pt x="118" y="14"/>
                  </a:cubicBezTo>
                  <a:cubicBezTo>
                    <a:pt x="172" y="7"/>
                    <a:pt x="223" y="0"/>
                    <a:pt x="276" y="2"/>
                  </a:cubicBezTo>
                  <a:cubicBezTo>
                    <a:pt x="319" y="4"/>
                    <a:pt x="346" y="41"/>
                    <a:pt x="366" y="77"/>
                  </a:cubicBezTo>
                  <a:cubicBezTo>
                    <a:pt x="379" y="100"/>
                    <a:pt x="375" y="111"/>
                    <a:pt x="359" y="130"/>
                  </a:cubicBezTo>
                  <a:cubicBezTo>
                    <a:pt x="345" y="148"/>
                    <a:pt x="327" y="163"/>
                    <a:pt x="307" y="174"/>
                  </a:cubicBezTo>
                  <a:cubicBezTo>
                    <a:pt x="267" y="196"/>
                    <a:pt x="206" y="191"/>
                    <a:pt x="163" y="186"/>
                  </a:cubicBezTo>
                  <a:cubicBezTo>
                    <a:pt x="122" y="181"/>
                    <a:pt x="81" y="169"/>
                    <a:pt x="45" y="150"/>
                  </a:cubicBezTo>
                  <a:cubicBezTo>
                    <a:pt x="21" y="138"/>
                    <a:pt x="0" y="123"/>
                    <a:pt x="3" y="95"/>
                  </a:cubicBezTo>
                  <a:close/>
                </a:path>
              </a:pathLst>
            </a:custGeom>
            <a:solidFill>
              <a:srgbClr val="142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šḻíḍe">
              <a:extLst>
                <a:ext uri="{FF2B5EF4-FFF2-40B4-BE49-F238E27FC236}">
                  <a16:creationId xmlns:a16="http://schemas.microsoft.com/office/drawing/2014/main" id="{B066B2CB-6853-4374-8D10-02E48B2406E6}"/>
                </a:ext>
              </a:extLst>
            </p:cNvPr>
            <p:cNvSpPr/>
            <p:nvPr/>
          </p:nvSpPr>
          <p:spPr bwMode="auto">
            <a:xfrm>
              <a:off x="8061326" y="5424488"/>
              <a:ext cx="106363" cy="227013"/>
            </a:xfrm>
            <a:custGeom>
              <a:avLst/>
              <a:gdLst>
                <a:gd name="T0" fmla="*/ 41 w 65"/>
                <a:gd name="T1" fmla="*/ 21 h 140"/>
                <a:gd name="T2" fmla="*/ 60 w 65"/>
                <a:gd name="T3" fmla="*/ 72 h 140"/>
                <a:gd name="T4" fmla="*/ 65 w 65"/>
                <a:gd name="T5" fmla="*/ 101 h 140"/>
                <a:gd name="T6" fmla="*/ 23 w 65"/>
                <a:gd name="T7" fmla="*/ 119 h 140"/>
                <a:gd name="T8" fmla="*/ 6 w 65"/>
                <a:gd name="T9" fmla="*/ 89 h 140"/>
                <a:gd name="T10" fmla="*/ 23 w 65"/>
                <a:gd name="T11" fmla="*/ 77 h 140"/>
                <a:gd name="T12" fmla="*/ 30 w 65"/>
                <a:gd name="T13" fmla="*/ 55 h 140"/>
                <a:gd name="T14" fmla="*/ 16 w 65"/>
                <a:gd name="T15" fmla="*/ 14 h 140"/>
                <a:gd name="T16" fmla="*/ 22 w 65"/>
                <a:gd name="T17" fmla="*/ 1 h 140"/>
                <a:gd name="T18" fmla="*/ 32 w 65"/>
                <a:gd name="T19" fmla="*/ 4 h 140"/>
                <a:gd name="T20" fmla="*/ 37 w 65"/>
                <a:gd name="T21" fmla="*/ 13 h 140"/>
                <a:gd name="T22" fmla="*/ 41 w 65"/>
                <a:gd name="T23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40">
                  <a:moveTo>
                    <a:pt x="41" y="21"/>
                  </a:moveTo>
                  <a:cubicBezTo>
                    <a:pt x="48" y="38"/>
                    <a:pt x="54" y="55"/>
                    <a:pt x="60" y="72"/>
                  </a:cubicBezTo>
                  <a:cubicBezTo>
                    <a:pt x="63" y="82"/>
                    <a:pt x="65" y="91"/>
                    <a:pt x="65" y="101"/>
                  </a:cubicBezTo>
                  <a:cubicBezTo>
                    <a:pt x="64" y="123"/>
                    <a:pt x="39" y="140"/>
                    <a:pt x="23" y="119"/>
                  </a:cubicBezTo>
                  <a:cubicBezTo>
                    <a:pt x="15" y="110"/>
                    <a:pt x="10" y="99"/>
                    <a:pt x="6" y="89"/>
                  </a:cubicBezTo>
                  <a:cubicBezTo>
                    <a:pt x="0" y="73"/>
                    <a:pt x="12" y="82"/>
                    <a:pt x="23" y="77"/>
                  </a:cubicBezTo>
                  <a:cubicBezTo>
                    <a:pt x="35" y="71"/>
                    <a:pt x="35" y="67"/>
                    <a:pt x="30" y="55"/>
                  </a:cubicBezTo>
                  <a:cubicBezTo>
                    <a:pt x="23" y="40"/>
                    <a:pt x="15" y="31"/>
                    <a:pt x="16" y="14"/>
                  </a:cubicBezTo>
                  <a:cubicBezTo>
                    <a:pt x="16" y="9"/>
                    <a:pt x="18" y="3"/>
                    <a:pt x="22" y="1"/>
                  </a:cubicBezTo>
                  <a:cubicBezTo>
                    <a:pt x="25" y="0"/>
                    <a:pt x="29" y="1"/>
                    <a:pt x="32" y="4"/>
                  </a:cubicBezTo>
                  <a:cubicBezTo>
                    <a:pt x="34" y="6"/>
                    <a:pt x="36" y="10"/>
                    <a:pt x="37" y="13"/>
                  </a:cubicBezTo>
                  <a:cubicBezTo>
                    <a:pt x="39" y="16"/>
                    <a:pt x="40" y="18"/>
                    <a:pt x="41" y="21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ṣḷîḋè">
              <a:extLst>
                <a:ext uri="{FF2B5EF4-FFF2-40B4-BE49-F238E27FC236}">
                  <a16:creationId xmlns:a16="http://schemas.microsoft.com/office/drawing/2014/main" id="{B0A68DB3-6514-4549-BC1C-473F1F9B226C}"/>
                </a:ext>
              </a:extLst>
            </p:cNvPr>
            <p:cNvSpPr/>
            <p:nvPr/>
          </p:nvSpPr>
          <p:spPr bwMode="auto">
            <a:xfrm>
              <a:off x="7742239" y="4549775"/>
              <a:ext cx="584200" cy="692150"/>
            </a:xfrm>
            <a:custGeom>
              <a:avLst/>
              <a:gdLst>
                <a:gd name="T0" fmla="*/ 157 w 360"/>
                <a:gd name="T1" fmla="*/ 7 h 427"/>
                <a:gd name="T2" fmla="*/ 99 w 360"/>
                <a:gd name="T3" fmla="*/ 8 h 427"/>
                <a:gd name="T4" fmla="*/ 82 w 360"/>
                <a:gd name="T5" fmla="*/ 46 h 427"/>
                <a:gd name="T6" fmla="*/ 57 w 360"/>
                <a:gd name="T7" fmla="*/ 184 h 427"/>
                <a:gd name="T8" fmla="*/ 49 w 360"/>
                <a:gd name="T9" fmla="*/ 252 h 427"/>
                <a:gd name="T10" fmla="*/ 52 w 360"/>
                <a:gd name="T11" fmla="*/ 305 h 427"/>
                <a:gd name="T12" fmla="*/ 32 w 360"/>
                <a:gd name="T13" fmla="*/ 340 h 427"/>
                <a:gd name="T14" fmla="*/ 12 w 360"/>
                <a:gd name="T15" fmla="*/ 346 h 427"/>
                <a:gd name="T16" fmla="*/ 3 w 360"/>
                <a:gd name="T17" fmla="*/ 363 h 427"/>
                <a:gd name="T18" fmla="*/ 11 w 360"/>
                <a:gd name="T19" fmla="*/ 369 h 427"/>
                <a:gd name="T20" fmla="*/ 59 w 360"/>
                <a:gd name="T21" fmla="*/ 396 h 427"/>
                <a:gd name="T22" fmla="*/ 97 w 360"/>
                <a:gd name="T23" fmla="*/ 415 h 427"/>
                <a:gd name="T24" fmla="*/ 155 w 360"/>
                <a:gd name="T25" fmla="*/ 425 h 427"/>
                <a:gd name="T26" fmla="*/ 308 w 360"/>
                <a:gd name="T27" fmla="*/ 408 h 427"/>
                <a:gd name="T28" fmla="*/ 354 w 360"/>
                <a:gd name="T29" fmla="*/ 357 h 427"/>
                <a:gd name="T30" fmla="*/ 320 w 360"/>
                <a:gd name="T31" fmla="*/ 267 h 427"/>
                <a:gd name="T32" fmla="*/ 287 w 360"/>
                <a:gd name="T33" fmla="*/ 155 h 427"/>
                <a:gd name="T34" fmla="*/ 252 w 360"/>
                <a:gd name="T35" fmla="*/ 54 h 427"/>
                <a:gd name="T36" fmla="*/ 220 w 360"/>
                <a:gd name="T37" fmla="*/ 15 h 427"/>
                <a:gd name="T38" fmla="*/ 157 w 360"/>
                <a:gd name="T39" fmla="*/ 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427">
                  <a:moveTo>
                    <a:pt x="157" y="7"/>
                  </a:moveTo>
                  <a:cubicBezTo>
                    <a:pt x="137" y="4"/>
                    <a:pt x="116" y="0"/>
                    <a:pt x="99" y="8"/>
                  </a:cubicBezTo>
                  <a:cubicBezTo>
                    <a:pt x="85" y="14"/>
                    <a:pt x="85" y="32"/>
                    <a:pt x="82" y="46"/>
                  </a:cubicBezTo>
                  <a:cubicBezTo>
                    <a:pt x="71" y="91"/>
                    <a:pt x="63" y="137"/>
                    <a:pt x="57" y="184"/>
                  </a:cubicBezTo>
                  <a:cubicBezTo>
                    <a:pt x="54" y="206"/>
                    <a:pt x="49" y="229"/>
                    <a:pt x="49" y="252"/>
                  </a:cubicBezTo>
                  <a:cubicBezTo>
                    <a:pt x="49" y="270"/>
                    <a:pt x="54" y="287"/>
                    <a:pt x="52" y="305"/>
                  </a:cubicBezTo>
                  <a:cubicBezTo>
                    <a:pt x="51" y="319"/>
                    <a:pt x="45" y="335"/>
                    <a:pt x="32" y="340"/>
                  </a:cubicBezTo>
                  <a:cubicBezTo>
                    <a:pt x="26" y="343"/>
                    <a:pt x="19" y="343"/>
                    <a:pt x="12" y="346"/>
                  </a:cubicBezTo>
                  <a:cubicBezTo>
                    <a:pt x="6" y="349"/>
                    <a:pt x="0" y="357"/>
                    <a:pt x="3" y="363"/>
                  </a:cubicBezTo>
                  <a:cubicBezTo>
                    <a:pt x="5" y="366"/>
                    <a:pt x="8" y="368"/>
                    <a:pt x="11" y="369"/>
                  </a:cubicBezTo>
                  <a:cubicBezTo>
                    <a:pt x="27" y="378"/>
                    <a:pt x="43" y="387"/>
                    <a:pt x="59" y="396"/>
                  </a:cubicBezTo>
                  <a:cubicBezTo>
                    <a:pt x="71" y="403"/>
                    <a:pt x="84" y="410"/>
                    <a:pt x="97" y="415"/>
                  </a:cubicBezTo>
                  <a:cubicBezTo>
                    <a:pt x="115" y="421"/>
                    <a:pt x="135" y="424"/>
                    <a:pt x="155" y="425"/>
                  </a:cubicBezTo>
                  <a:cubicBezTo>
                    <a:pt x="207" y="427"/>
                    <a:pt x="258" y="422"/>
                    <a:pt x="308" y="408"/>
                  </a:cubicBezTo>
                  <a:cubicBezTo>
                    <a:pt x="334" y="401"/>
                    <a:pt x="360" y="388"/>
                    <a:pt x="354" y="357"/>
                  </a:cubicBezTo>
                  <a:cubicBezTo>
                    <a:pt x="347" y="326"/>
                    <a:pt x="334" y="295"/>
                    <a:pt x="320" y="267"/>
                  </a:cubicBezTo>
                  <a:cubicBezTo>
                    <a:pt x="303" y="233"/>
                    <a:pt x="298" y="191"/>
                    <a:pt x="287" y="155"/>
                  </a:cubicBezTo>
                  <a:cubicBezTo>
                    <a:pt x="275" y="121"/>
                    <a:pt x="264" y="88"/>
                    <a:pt x="252" y="54"/>
                  </a:cubicBezTo>
                  <a:cubicBezTo>
                    <a:pt x="246" y="38"/>
                    <a:pt x="235" y="23"/>
                    <a:pt x="220" y="15"/>
                  </a:cubicBezTo>
                  <a:cubicBezTo>
                    <a:pt x="200" y="4"/>
                    <a:pt x="178" y="9"/>
                    <a:pt x="15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sḷîḋe">
              <a:extLst>
                <a:ext uri="{FF2B5EF4-FFF2-40B4-BE49-F238E27FC236}">
                  <a16:creationId xmlns:a16="http://schemas.microsoft.com/office/drawing/2014/main" id="{7DE54952-B672-4905-83A3-53B02A69866D}"/>
                </a:ext>
              </a:extLst>
            </p:cNvPr>
            <p:cNvSpPr/>
            <p:nvPr/>
          </p:nvSpPr>
          <p:spPr bwMode="auto">
            <a:xfrm>
              <a:off x="7799389" y="5416550"/>
              <a:ext cx="131763" cy="58738"/>
            </a:xfrm>
            <a:custGeom>
              <a:avLst/>
              <a:gdLst>
                <a:gd name="T0" fmla="*/ 33 w 81"/>
                <a:gd name="T1" fmla="*/ 35 h 36"/>
                <a:gd name="T2" fmla="*/ 19 w 81"/>
                <a:gd name="T3" fmla="*/ 36 h 36"/>
                <a:gd name="T4" fmla="*/ 4 w 81"/>
                <a:gd name="T5" fmla="*/ 33 h 36"/>
                <a:gd name="T6" fmla="*/ 4 w 81"/>
                <a:gd name="T7" fmla="*/ 16 h 36"/>
                <a:gd name="T8" fmla="*/ 19 w 81"/>
                <a:gd name="T9" fmla="*/ 7 h 36"/>
                <a:gd name="T10" fmla="*/ 63 w 81"/>
                <a:gd name="T11" fmla="*/ 0 h 36"/>
                <a:gd name="T12" fmla="*/ 68 w 81"/>
                <a:gd name="T13" fmla="*/ 1 h 36"/>
                <a:gd name="T14" fmla="*/ 72 w 81"/>
                <a:gd name="T15" fmla="*/ 7 h 36"/>
                <a:gd name="T16" fmla="*/ 33 w 81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36">
                  <a:moveTo>
                    <a:pt x="33" y="35"/>
                  </a:moveTo>
                  <a:cubicBezTo>
                    <a:pt x="28" y="36"/>
                    <a:pt x="23" y="36"/>
                    <a:pt x="19" y="36"/>
                  </a:cubicBezTo>
                  <a:cubicBezTo>
                    <a:pt x="14" y="36"/>
                    <a:pt x="8" y="36"/>
                    <a:pt x="4" y="33"/>
                  </a:cubicBezTo>
                  <a:cubicBezTo>
                    <a:pt x="0" y="29"/>
                    <a:pt x="0" y="21"/>
                    <a:pt x="4" y="16"/>
                  </a:cubicBezTo>
                  <a:cubicBezTo>
                    <a:pt x="8" y="11"/>
                    <a:pt x="14" y="9"/>
                    <a:pt x="19" y="7"/>
                  </a:cubicBezTo>
                  <a:cubicBezTo>
                    <a:pt x="34" y="2"/>
                    <a:pt x="48" y="1"/>
                    <a:pt x="63" y="0"/>
                  </a:cubicBezTo>
                  <a:cubicBezTo>
                    <a:pt x="65" y="0"/>
                    <a:pt x="66" y="0"/>
                    <a:pt x="68" y="1"/>
                  </a:cubicBezTo>
                  <a:cubicBezTo>
                    <a:pt x="70" y="2"/>
                    <a:pt x="71" y="4"/>
                    <a:pt x="72" y="7"/>
                  </a:cubicBezTo>
                  <a:cubicBezTo>
                    <a:pt x="81" y="32"/>
                    <a:pt x="50" y="34"/>
                    <a:pt x="33" y="35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$ļídé">
              <a:extLst>
                <a:ext uri="{FF2B5EF4-FFF2-40B4-BE49-F238E27FC236}">
                  <a16:creationId xmlns:a16="http://schemas.microsoft.com/office/drawing/2014/main" id="{EBB9C675-D0D6-4879-9EE1-CE841423284D}"/>
                </a:ext>
              </a:extLst>
            </p:cNvPr>
            <p:cNvSpPr/>
            <p:nvPr/>
          </p:nvSpPr>
          <p:spPr bwMode="auto">
            <a:xfrm>
              <a:off x="8016876" y="5434013"/>
              <a:ext cx="125413" cy="134938"/>
            </a:xfrm>
            <a:custGeom>
              <a:avLst/>
              <a:gdLst>
                <a:gd name="T0" fmla="*/ 76 w 77"/>
                <a:gd name="T1" fmla="*/ 68 h 83"/>
                <a:gd name="T2" fmla="*/ 76 w 77"/>
                <a:gd name="T3" fmla="*/ 74 h 83"/>
                <a:gd name="T4" fmla="*/ 73 w 77"/>
                <a:gd name="T5" fmla="*/ 77 h 83"/>
                <a:gd name="T6" fmla="*/ 43 w 77"/>
                <a:gd name="T7" fmla="*/ 68 h 83"/>
                <a:gd name="T8" fmla="*/ 22 w 77"/>
                <a:gd name="T9" fmla="*/ 42 h 83"/>
                <a:gd name="T10" fmla="*/ 42 w 77"/>
                <a:gd name="T11" fmla="*/ 7 h 83"/>
                <a:gd name="T12" fmla="*/ 76 w 77"/>
                <a:gd name="T13" fmla="*/ 6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3">
                  <a:moveTo>
                    <a:pt x="76" y="68"/>
                  </a:moveTo>
                  <a:cubicBezTo>
                    <a:pt x="77" y="70"/>
                    <a:pt x="77" y="72"/>
                    <a:pt x="76" y="74"/>
                  </a:cubicBezTo>
                  <a:cubicBezTo>
                    <a:pt x="75" y="75"/>
                    <a:pt x="74" y="76"/>
                    <a:pt x="73" y="77"/>
                  </a:cubicBezTo>
                  <a:cubicBezTo>
                    <a:pt x="63" y="83"/>
                    <a:pt x="50" y="77"/>
                    <a:pt x="43" y="68"/>
                  </a:cubicBezTo>
                  <a:cubicBezTo>
                    <a:pt x="36" y="59"/>
                    <a:pt x="31" y="48"/>
                    <a:pt x="22" y="42"/>
                  </a:cubicBezTo>
                  <a:cubicBezTo>
                    <a:pt x="0" y="27"/>
                    <a:pt x="20" y="0"/>
                    <a:pt x="42" y="7"/>
                  </a:cubicBezTo>
                  <a:cubicBezTo>
                    <a:pt x="68" y="14"/>
                    <a:pt x="74" y="45"/>
                    <a:pt x="76" y="68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iṣļiďé">
              <a:extLst>
                <a:ext uri="{FF2B5EF4-FFF2-40B4-BE49-F238E27FC236}">
                  <a16:creationId xmlns:a16="http://schemas.microsoft.com/office/drawing/2014/main" id="{212256F8-C43C-4C0D-9968-682F4555221F}"/>
                </a:ext>
              </a:extLst>
            </p:cNvPr>
            <p:cNvSpPr/>
            <p:nvPr/>
          </p:nvSpPr>
          <p:spPr bwMode="auto">
            <a:xfrm>
              <a:off x="7593014" y="5099050"/>
              <a:ext cx="509588" cy="422275"/>
            </a:xfrm>
            <a:custGeom>
              <a:avLst/>
              <a:gdLst>
                <a:gd name="T0" fmla="*/ 50 w 314"/>
                <a:gd name="T1" fmla="*/ 135 h 260"/>
                <a:gd name="T2" fmla="*/ 7 w 314"/>
                <a:gd name="T3" fmla="*/ 84 h 260"/>
                <a:gd name="T4" fmla="*/ 33 w 314"/>
                <a:gd name="T5" fmla="*/ 16 h 260"/>
                <a:gd name="T6" fmla="*/ 111 w 314"/>
                <a:gd name="T7" fmla="*/ 38 h 260"/>
                <a:gd name="T8" fmla="*/ 245 w 314"/>
                <a:gd name="T9" fmla="*/ 144 h 260"/>
                <a:gd name="T10" fmla="*/ 313 w 314"/>
                <a:gd name="T11" fmla="*/ 199 h 260"/>
                <a:gd name="T12" fmla="*/ 278 w 314"/>
                <a:gd name="T13" fmla="*/ 258 h 260"/>
                <a:gd name="T14" fmla="*/ 50 w 314"/>
                <a:gd name="T15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260">
                  <a:moveTo>
                    <a:pt x="50" y="135"/>
                  </a:moveTo>
                  <a:cubicBezTo>
                    <a:pt x="32" y="122"/>
                    <a:pt x="14" y="107"/>
                    <a:pt x="7" y="84"/>
                  </a:cubicBezTo>
                  <a:cubicBezTo>
                    <a:pt x="0" y="61"/>
                    <a:pt x="10" y="29"/>
                    <a:pt x="33" y="16"/>
                  </a:cubicBezTo>
                  <a:cubicBezTo>
                    <a:pt x="62" y="0"/>
                    <a:pt x="91" y="19"/>
                    <a:pt x="111" y="38"/>
                  </a:cubicBezTo>
                  <a:cubicBezTo>
                    <a:pt x="154" y="76"/>
                    <a:pt x="200" y="110"/>
                    <a:pt x="245" y="144"/>
                  </a:cubicBezTo>
                  <a:cubicBezTo>
                    <a:pt x="260" y="156"/>
                    <a:pt x="313" y="199"/>
                    <a:pt x="313" y="199"/>
                  </a:cubicBezTo>
                  <a:cubicBezTo>
                    <a:pt x="314" y="205"/>
                    <a:pt x="286" y="260"/>
                    <a:pt x="278" y="258"/>
                  </a:cubicBezTo>
                  <a:cubicBezTo>
                    <a:pt x="196" y="237"/>
                    <a:pt x="116" y="184"/>
                    <a:pt x="50" y="135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ṥḷiḍe">
              <a:extLst>
                <a:ext uri="{FF2B5EF4-FFF2-40B4-BE49-F238E27FC236}">
                  <a16:creationId xmlns:a16="http://schemas.microsoft.com/office/drawing/2014/main" id="{08248F6E-45AD-45ED-89C4-370A63BC971F}"/>
                </a:ext>
              </a:extLst>
            </p:cNvPr>
            <p:cNvSpPr/>
            <p:nvPr/>
          </p:nvSpPr>
          <p:spPr bwMode="auto">
            <a:xfrm>
              <a:off x="7932739" y="5137150"/>
              <a:ext cx="495300" cy="330200"/>
            </a:xfrm>
            <a:custGeom>
              <a:avLst/>
              <a:gdLst>
                <a:gd name="T0" fmla="*/ 255 w 305"/>
                <a:gd name="T1" fmla="*/ 139 h 203"/>
                <a:gd name="T2" fmla="*/ 298 w 305"/>
                <a:gd name="T3" fmla="*/ 98 h 203"/>
                <a:gd name="T4" fmla="*/ 275 w 305"/>
                <a:gd name="T5" fmla="*/ 23 h 203"/>
                <a:gd name="T6" fmla="*/ 199 w 305"/>
                <a:gd name="T7" fmla="*/ 25 h 203"/>
                <a:gd name="T8" fmla="*/ 69 w 305"/>
                <a:gd name="T9" fmla="*/ 97 h 203"/>
                <a:gd name="T10" fmla="*/ 2 w 305"/>
                <a:gd name="T11" fmla="*/ 135 h 203"/>
                <a:gd name="T12" fmla="*/ 33 w 305"/>
                <a:gd name="T13" fmla="*/ 203 h 203"/>
                <a:gd name="T14" fmla="*/ 255 w 305"/>
                <a:gd name="T15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203">
                  <a:moveTo>
                    <a:pt x="255" y="139"/>
                  </a:moveTo>
                  <a:cubicBezTo>
                    <a:pt x="273" y="130"/>
                    <a:pt x="291" y="119"/>
                    <a:pt x="298" y="98"/>
                  </a:cubicBezTo>
                  <a:cubicBezTo>
                    <a:pt x="305" y="77"/>
                    <a:pt x="297" y="43"/>
                    <a:pt x="275" y="23"/>
                  </a:cubicBezTo>
                  <a:cubicBezTo>
                    <a:pt x="247" y="0"/>
                    <a:pt x="220" y="12"/>
                    <a:pt x="199" y="25"/>
                  </a:cubicBezTo>
                  <a:cubicBezTo>
                    <a:pt x="158" y="52"/>
                    <a:pt x="113" y="74"/>
                    <a:pt x="69" y="97"/>
                  </a:cubicBezTo>
                  <a:cubicBezTo>
                    <a:pt x="54" y="105"/>
                    <a:pt x="2" y="135"/>
                    <a:pt x="2" y="135"/>
                  </a:cubicBezTo>
                  <a:cubicBezTo>
                    <a:pt x="0" y="140"/>
                    <a:pt x="26" y="203"/>
                    <a:pt x="33" y="203"/>
                  </a:cubicBezTo>
                  <a:cubicBezTo>
                    <a:pt x="112" y="202"/>
                    <a:pt x="190" y="170"/>
                    <a:pt x="255" y="139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ṩ1îḑé">
              <a:extLst>
                <a:ext uri="{FF2B5EF4-FFF2-40B4-BE49-F238E27FC236}">
                  <a16:creationId xmlns:a16="http://schemas.microsoft.com/office/drawing/2014/main" id="{B5F586A2-C2E5-46CE-8F94-E745F4343E22}"/>
                </a:ext>
              </a:extLst>
            </p:cNvPr>
            <p:cNvSpPr/>
            <p:nvPr/>
          </p:nvSpPr>
          <p:spPr bwMode="auto">
            <a:xfrm>
              <a:off x="7707314" y="5427663"/>
              <a:ext cx="228600" cy="111125"/>
            </a:xfrm>
            <a:custGeom>
              <a:avLst/>
              <a:gdLst>
                <a:gd name="T0" fmla="*/ 120 w 140"/>
                <a:gd name="T1" fmla="*/ 39 h 68"/>
                <a:gd name="T2" fmla="*/ 69 w 140"/>
                <a:gd name="T3" fmla="*/ 61 h 68"/>
                <a:gd name="T4" fmla="*/ 40 w 140"/>
                <a:gd name="T5" fmla="*/ 67 h 68"/>
                <a:gd name="T6" fmla="*/ 20 w 140"/>
                <a:gd name="T7" fmla="*/ 26 h 68"/>
                <a:gd name="T8" fmla="*/ 50 w 140"/>
                <a:gd name="T9" fmla="*/ 7 h 68"/>
                <a:gd name="T10" fmla="*/ 62 w 140"/>
                <a:gd name="T11" fmla="*/ 24 h 68"/>
                <a:gd name="T12" fmla="*/ 85 w 140"/>
                <a:gd name="T13" fmla="*/ 30 h 68"/>
                <a:gd name="T14" fmla="*/ 126 w 140"/>
                <a:gd name="T15" fmla="*/ 14 h 68"/>
                <a:gd name="T16" fmla="*/ 139 w 140"/>
                <a:gd name="T17" fmla="*/ 19 h 68"/>
                <a:gd name="T18" fmla="*/ 137 w 140"/>
                <a:gd name="T19" fmla="*/ 29 h 68"/>
                <a:gd name="T20" fmla="*/ 128 w 140"/>
                <a:gd name="T21" fmla="*/ 35 h 68"/>
                <a:gd name="T22" fmla="*/ 120 w 140"/>
                <a:gd name="T23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68">
                  <a:moveTo>
                    <a:pt x="120" y="39"/>
                  </a:moveTo>
                  <a:cubicBezTo>
                    <a:pt x="103" y="47"/>
                    <a:pt x="86" y="55"/>
                    <a:pt x="69" y="61"/>
                  </a:cubicBezTo>
                  <a:cubicBezTo>
                    <a:pt x="60" y="64"/>
                    <a:pt x="50" y="67"/>
                    <a:pt x="40" y="67"/>
                  </a:cubicBezTo>
                  <a:cubicBezTo>
                    <a:pt x="18" y="68"/>
                    <a:pt x="0" y="43"/>
                    <a:pt x="20" y="26"/>
                  </a:cubicBezTo>
                  <a:cubicBezTo>
                    <a:pt x="29" y="18"/>
                    <a:pt x="39" y="12"/>
                    <a:pt x="50" y="7"/>
                  </a:cubicBezTo>
                  <a:cubicBezTo>
                    <a:pt x="66" y="0"/>
                    <a:pt x="57" y="13"/>
                    <a:pt x="62" y="24"/>
                  </a:cubicBezTo>
                  <a:cubicBezTo>
                    <a:pt x="69" y="36"/>
                    <a:pt x="73" y="36"/>
                    <a:pt x="85" y="30"/>
                  </a:cubicBezTo>
                  <a:cubicBezTo>
                    <a:pt x="99" y="22"/>
                    <a:pt x="109" y="14"/>
                    <a:pt x="126" y="14"/>
                  </a:cubicBezTo>
                  <a:cubicBezTo>
                    <a:pt x="131" y="14"/>
                    <a:pt x="136" y="15"/>
                    <a:pt x="139" y="19"/>
                  </a:cubicBezTo>
                  <a:cubicBezTo>
                    <a:pt x="140" y="22"/>
                    <a:pt x="139" y="26"/>
                    <a:pt x="137" y="29"/>
                  </a:cubicBezTo>
                  <a:cubicBezTo>
                    <a:pt x="134" y="32"/>
                    <a:pt x="131" y="34"/>
                    <a:pt x="128" y="35"/>
                  </a:cubicBezTo>
                  <a:cubicBezTo>
                    <a:pt x="125" y="37"/>
                    <a:pt x="122" y="38"/>
                    <a:pt x="120" y="39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şļiḑê">
              <a:extLst>
                <a:ext uri="{FF2B5EF4-FFF2-40B4-BE49-F238E27FC236}">
                  <a16:creationId xmlns:a16="http://schemas.microsoft.com/office/drawing/2014/main" id="{BDEB3194-50D6-42F8-9B3D-B1484301A3AC}"/>
                </a:ext>
              </a:extLst>
            </p:cNvPr>
            <p:cNvSpPr/>
            <p:nvPr/>
          </p:nvSpPr>
          <p:spPr bwMode="auto">
            <a:xfrm>
              <a:off x="7612064" y="5070475"/>
              <a:ext cx="847725" cy="141288"/>
            </a:xfrm>
            <a:custGeom>
              <a:avLst/>
              <a:gdLst>
                <a:gd name="T0" fmla="*/ 0 w 534"/>
                <a:gd name="T1" fmla="*/ 75 h 89"/>
                <a:gd name="T2" fmla="*/ 239 w 534"/>
                <a:gd name="T3" fmla="*/ 0 h 89"/>
                <a:gd name="T4" fmla="*/ 534 w 534"/>
                <a:gd name="T5" fmla="*/ 15 h 89"/>
                <a:gd name="T6" fmla="*/ 367 w 534"/>
                <a:gd name="T7" fmla="*/ 89 h 89"/>
                <a:gd name="T8" fmla="*/ 0 w 534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89">
                  <a:moveTo>
                    <a:pt x="0" y="75"/>
                  </a:moveTo>
                  <a:lnTo>
                    <a:pt x="239" y="0"/>
                  </a:lnTo>
                  <a:lnTo>
                    <a:pt x="534" y="15"/>
                  </a:lnTo>
                  <a:lnTo>
                    <a:pt x="367" y="8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ṥlïďè">
              <a:extLst>
                <a:ext uri="{FF2B5EF4-FFF2-40B4-BE49-F238E27FC236}">
                  <a16:creationId xmlns:a16="http://schemas.microsoft.com/office/drawing/2014/main" id="{BB36B230-D281-43A9-8A78-0CBE8A175AF8}"/>
                </a:ext>
              </a:extLst>
            </p:cNvPr>
            <p:cNvSpPr/>
            <p:nvPr/>
          </p:nvSpPr>
          <p:spPr bwMode="auto">
            <a:xfrm>
              <a:off x="7599364" y="4789488"/>
              <a:ext cx="595313" cy="407988"/>
            </a:xfrm>
            <a:custGeom>
              <a:avLst/>
              <a:gdLst>
                <a:gd name="T0" fmla="*/ 9 w 375"/>
                <a:gd name="T1" fmla="*/ 231 h 257"/>
                <a:gd name="T2" fmla="*/ 0 w 375"/>
                <a:gd name="T3" fmla="*/ 0 h 257"/>
                <a:gd name="T4" fmla="*/ 365 w 375"/>
                <a:gd name="T5" fmla="*/ 9 h 257"/>
                <a:gd name="T6" fmla="*/ 375 w 375"/>
                <a:gd name="T7" fmla="*/ 257 h 257"/>
                <a:gd name="T8" fmla="*/ 9 w 375"/>
                <a:gd name="T9" fmla="*/ 23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57">
                  <a:moveTo>
                    <a:pt x="9" y="231"/>
                  </a:moveTo>
                  <a:lnTo>
                    <a:pt x="0" y="0"/>
                  </a:lnTo>
                  <a:lnTo>
                    <a:pt x="365" y="9"/>
                  </a:lnTo>
                  <a:lnTo>
                    <a:pt x="375" y="257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9EA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sḷíḋê">
              <a:extLst>
                <a:ext uri="{FF2B5EF4-FFF2-40B4-BE49-F238E27FC236}">
                  <a16:creationId xmlns:a16="http://schemas.microsoft.com/office/drawing/2014/main" id="{36481F84-20F9-4ED5-AB09-9DAC26C5C206}"/>
                </a:ext>
              </a:extLst>
            </p:cNvPr>
            <p:cNvSpPr/>
            <p:nvPr/>
          </p:nvSpPr>
          <p:spPr bwMode="auto">
            <a:xfrm>
              <a:off x="7612064" y="5087938"/>
              <a:ext cx="857250" cy="133350"/>
            </a:xfrm>
            <a:custGeom>
              <a:avLst/>
              <a:gdLst>
                <a:gd name="T0" fmla="*/ 517 w 528"/>
                <a:gd name="T1" fmla="*/ 4 h 82"/>
                <a:gd name="T2" fmla="*/ 360 w 528"/>
                <a:gd name="T3" fmla="*/ 67 h 82"/>
                <a:gd name="T4" fmla="*/ 359 w 528"/>
                <a:gd name="T5" fmla="*/ 67 h 82"/>
                <a:gd name="T6" fmla="*/ 360 w 528"/>
                <a:gd name="T7" fmla="*/ 56 h 82"/>
                <a:gd name="T8" fmla="*/ 1 w 528"/>
                <a:gd name="T9" fmla="*/ 42 h 82"/>
                <a:gd name="T10" fmla="*/ 0 w 528"/>
                <a:gd name="T11" fmla="*/ 62 h 82"/>
                <a:gd name="T12" fmla="*/ 355 w 528"/>
                <a:gd name="T13" fmla="*/ 76 h 82"/>
                <a:gd name="T14" fmla="*/ 363 w 528"/>
                <a:gd name="T15" fmla="*/ 80 h 82"/>
                <a:gd name="T16" fmla="*/ 520 w 528"/>
                <a:gd name="T17" fmla="*/ 17 h 82"/>
                <a:gd name="T18" fmla="*/ 517 w 528"/>
                <a:gd name="T1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" h="82">
                  <a:moveTo>
                    <a:pt x="517" y="4"/>
                  </a:moveTo>
                  <a:cubicBezTo>
                    <a:pt x="465" y="25"/>
                    <a:pt x="412" y="46"/>
                    <a:pt x="360" y="67"/>
                  </a:cubicBezTo>
                  <a:cubicBezTo>
                    <a:pt x="359" y="67"/>
                    <a:pt x="359" y="67"/>
                    <a:pt x="359" y="67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55" y="76"/>
                    <a:pt x="355" y="76"/>
                    <a:pt x="355" y="76"/>
                  </a:cubicBezTo>
                  <a:cubicBezTo>
                    <a:pt x="356" y="79"/>
                    <a:pt x="359" y="82"/>
                    <a:pt x="363" y="80"/>
                  </a:cubicBezTo>
                  <a:cubicBezTo>
                    <a:pt x="415" y="59"/>
                    <a:pt x="468" y="38"/>
                    <a:pt x="520" y="17"/>
                  </a:cubicBezTo>
                  <a:cubicBezTo>
                    <a:pt x="528" y="14"/>
                    <a:pt x="525" y="0"/>
                    <a:pt x="517" y="4"/>
                  </a:cubicBezTo>
                  <a:close/>
                </a:path>
              </a:pathLst>
            </a:custGeom>
            <a:solidFill>
              <a:srgbClr val="9EA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Sḷiḓé">
              <a:extLst>
                <a:ext uri="{FF2B5EF4-FFF2-40B4-BE49-F238E27FC236}">
                  <a16:creationId xmlns:a16="http://schemas.microsoft.com/office/drawing/2014/main" id="{13E8A6F1-2BAA-4E27-AC00-24DC5E3F11B2}"/>
                </a:ext>
              </a:extLst>
            </p:cNvPr>
            <p:cNvSpPr/>
            <p:nvPr/>
          </p:nvSpPr>
          <p:spPr bwMode="auto">
            <a:xfrm>
              <a:off x="8186739" y="5024438"/>
              <a:ext cx="101600" cy="152400"/>
            </a:xfrm>
            <a:custGeom>
              <a:avLst/>
              <a:gdLst>
                <a:gd name="T0" fmla="*/ 9 w 62"/>
                <a:gd name="T1" fmla="*/ 28 h 93"/>
                <a:gd name="T2" fmla="*/ 5 w 62"/>
                <a:gd name="T3" fmla="*/ 33 h 93"/>
                <a:gd name="T4" fmla="*/ 7 w 62"/>
                <a:gd name="T5" fmla="*/ 37 h 93"/>
                <a:gd name="T6" fmla="*/ 16 w 62"/>
                <a:gd name="T7" fmla="*/ 45 h 93"/>
                <a:gd name="T8" fmla="*/ 26 w 62"/>
                <a:gd name="T9" fmla="*/ 41 h 93"/>
                <a:gd name="T10" fmla="*/ 21 w 62"/>
                <a:gd name="T11" fmla="*/ 60 h 93"/>
                <a:gd name="T12" fmla="*/ 6 w 62"/>
                <a:gd name="T13" fmla="*/ 74 h 93"/>
                <a:gd name="T14" fmla="*/ 0 w 62"/>
                <a:gd name="T15" fmla="*/ 89 h 93"/>
                <a:gd name="T16" fmla="*/ 45 w 62"/>
                <a:gd name="T17" fmla="*/ 70 h 93"/>
                <a:gd name="T18" fmla="*/ 52 w 62"/>
                <a:gd name="T19" fmla="*/ 51 h 93"/>
                <a:gd name="T20" fmla="*/ 62 w 62"/>
                <a:gd name="T21" fmla="*/ 15 h 93"/>
                <a:gd name="T22" fmla="*/ 34 w 62"/>
                <a:gd name="T23" fmla="*/ 4 h 93"/>
                <a:gd name="T24" fmla="*/ 9 w 62"/>
                <a:gd name="T25" fmla="*/ 2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93">
                  <a:moveTo>
                    <a:pt x="9" y="28"/>
                  </a:moveTo>
                  <a:cubicBezTo>
                    <a:pt x="8" y="30"/>
                    <a:pt x="6" y="31"/>
                    <a:pt x="5" y="33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9" y="41"/>
                    <a:pt x="12" y="44"/>
                    <a:pt x="16" y="45"/>
                  </a:cubicBezTo>
                  <a:cubicBezTo>
                    <a:pt x="19" y="46"/>
                    <a:pt x="24" y="45"/>
                    <a:pt x="26" y="41"/>
                  </a:cubicBezTo>
                  <a:cubicBezTo>
                    <a:pt x="29" y="47"/>
                    <a:pt x="26" y="55"/>
                    <a:pt x="21" y="60"/>
                  </a:cubicBezTo>
                  <a:cubicBezTo>
                    <a:pt x="16" y="64"/>
                    <a:pt x="10" y="68"/>
                    <a:pt x="6" y="74"/>
                  </a:cubicBezTo>
                  <a:cubicBezTo>
                    <a:pt x="2" y="78"/>
                    <a:pt x="1" y="83"/>
                    <a:pt x="0" y="89"/>
                  </a:cubicBezTo>
                  <a:cubicBezTo>
                    <a:pt x="17" y="93"/>
                    <a:pt x="36" y="85"/>
                    <a:pt x="45" y="70"/>
                  </a:cubicBezTo>
                  <a:cubicBezTo>
                    <a:pt x="48" y="64"/>
                    <a:pt x="50" y="57"/>
                    <a:pt x="52" y="51"/>
                  </a:cubicBezTo>
                  <a:cubicBezTo>
                    <a:pt x="55" y="39"/>
                    <a:pt x="59" y="27"/>
                    <a:pt x="62" y="15"/>
                  </a:cubicBezTo>
                  <a:cubicBezTo>
                    <a:pt x="53" y="9"/>
                    <a:pt x="45" y="0"/>
                    <a:pt x="34" y="4"/>
                  </a:cubicBezTo>
                  <a:cubicBezTo>
                    <a:pt x="26" y="8"/>
                    <a:pt x="17" y="23"/>
                    <a:pt x="9" y="28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Sḷîḓê">
              <a:extLst>
                <a:ext uri="{FF2B5EF4-FFF2-40B4-BE49-F238E27FC236}">
                  <a16:creationId xmlns:a16="http://schemas.microsoft.com/office/drawing/2014/main" id="{4B9B4B65-D3E3-46BE-9036-44EF64A1CBEC}"/>
                </a:ext>
              </a:extLst>
            </p:cNvPr>
            <p:cNvSpPr/>
            <p:nvPr/>
          </p:nvSpPr>
          <p:spPr bwMode="auto">
            <a:xfrm>
              <a:off x="8089901" y="4592638"/>
              <a:ext cx="258763" cy="506413"/>
            </a:xfrm>
            <a:custGeom>
              <a:avLst/>
              <a:gdLst>
                <a:gd name="T0" fmla="*/ 132 w 159"/>
                <a:gd name="T1" fmla="*/ 160 h 313"/>
                <a:gd name="T2" fmla="*/ 158 w 159"/>
                <a:gd name="T3" fmla="*/ 241 h 313"/>
                <a:gd name="T4" fmla="*/ 121 w 159"/>
                <a:gd name="T5" fmla="*/ 313 h 313"/>
                <a:gd name="T6" fmla="*/ 92 w 159"/>
                <a:gd name="T7" fmla="*/ 272 h 313"/>
                <a:gd name="T8" fmla="*/ 72 w 159"/>
                <a:gd name="T9" fmla="*/ 146 h 313"/>
                <a:gd name="T10" fmla="*/ 35 w 159"/>
                <a:gd name="T11" fmla="*/ 87 h 313"/>
                <a:gd name="T12" fmla="*/ 16 w 159"/>
                <a:gd name="T13" fmla="*/ 56 h 313"/>
                <a:gd name="T14" fmla="*/ 1 w 159"/>
                <a:gd name="T15" fmla="*/ 30 h 313"/>
                <a:gd name="T16" fmla="*/ 2 w 159"/>
                <a:gd name="T17" fmla="*/ 18 h 313"/>
                <a:gd name="T18" fmla="*/ 14 w 159"/>
                <a:gd name="T19" fmla="*/ 2 h 313"/>
                <a:gd name="T20" fmla="*/ 34 w 159"/>
                <a:gd name="T21" fmla="*/ 9 h 313"/>
                <a:gd name="T22" fmla="*/ 79 w 159"/>
                <a:gd name="T23" fmla="*/ 79 h 313"/>
                <a:gd name="T24" fmla="*/ 132 w 159"/>
                <a:gd name="T25" fmla="*/ 1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313">
                  <a:moveTo>
                    <a:pt x="132" y="160"/>
                  </a:moveTo>
                  <a:cubicBezTo>
                    <a:pt x="145" y="185"/>
                    <a:pt x="157" y="212"/>
                    <a:pt x="158" y="241"/>
                  </a:cubicBezTo>
                  <a:cubicBezTo>
                    <a:pt x="159" y="269"/>
                    <a:pt x="146" y="299"/>
                    <a:pt x="121" y="313"/>
                  </a:cubicBezTo>
                  <a:cubicBezTo>
                    <a:pt x="114" y="298"/>
                    <a:pt x="101" y="287"/>
                    <a:pt x="92" y="272"/>
                  </a:cubicBezTo>
                  <a:cubicBezTo>
                    <a:pt x="71" y="235"/>
                    <a:pt x="85" y="187"/>
                    <a:pt x="72" y="146"/>
                  </a:cubicBezTo>
                  <a:cubicBezTo>
                    <a:pt x="64" y="124"/>
                    <a:pt x="48" y="106"/>
                    <a:pt x="35" y="87"/>
                  </a:cubicBezTo>
                  <a:cubicBezTo>
                    <a:pt x="28" y="77"/>
                    <a:pt x="21" y="67"/>
                    <a:pt x="16" y="56"/>
                  </a:cubicBezTo>
                  <a:cubicBezTo>
                    <a:pt x="12" y="49"/>
                    <a:pt x="2" y="36"/>
                    <a:pt x="1" y="30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4" y="11"/>
                    <a:pt x="8" y="5"/>
                    <a:pt x="14" y="2"/>
                  </a:cubicBezTo>
                  <a:cubicBezTo>
                    <a:pt x="21" y="0"/>
                    <a:pt x="28" y="4"/>
                    <a:pt x="34" y="9"/>
                  </a:cubicBezTo>
                  <a:cubicBezTo>
                    <a:pt x="53" y="27"/>
                    <a:pt x="65" y="58"/>
                    <a:pt x="79" y="79"/>
                  </a:cubicBezTo>
                  <a:cubicBezTo>
                    <a:pt x="98" y="106"/>
                    <a:pt x="117" y="131"/>
                    <a:pt x="132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ïḋe">
              <a:extLst>
                <a:ext uri="{FF2B5EF4-FFF2-40B4-BE49-F238E27FC236}">
                  <a16:creationId xmlns:a16="http://schemas.microsoft.com/office/drawing/2014/main" id="{33BFCF41-2AAF-4218-B241-C7ADC02B9382}"/>
                </a:ext>
              </a:extLst>
            </p:cNvPr>
            <p:cNvSpPr/>
            <p:nvPr/>
          </p:nvSpPr>
          <p:spPr bwMode="auto">
            <a:xfrm>
              <a:off x="7913689" y="4276725"/>
              <a:ext cx="233363" cy="330200"/>
            </a:xfrm>
            <a:custGeom>
              <a:avLst/>
              <a:gdLst>
                <a:gd name="T0" fmla="*/ 75 w 143"/>
                <a:gd name="T1" fmla="*/ 194 h 203"/>
                <a:gd name="T2" fmla="*/ 73 w 143"/>
                <a:gd name="T3" fmla="*/ 196 h 203"/>
                <a:gd name="T4" fmla="*/ 59 w 143"/>
                <a:gd name="T5" fmla="*/ 201 h 203"/>
                <a:gd name="T6" fmla="*/ 39 w 143"/>
                <a:gd name="T7" fmla="*/ 202 h 203"/>
                <a:gd name="T8" fmla="*/ 31 w 143"/>
                <a:gd name="T9" fmla="*/ 147 h 203"/>
                <a:gd name="T10" fmla="*/ 0 w 143"/>
                <a:gd name="T11" fmla="*/ 119 h 203"/>
                <a:gd name="T12" fmla="*/ 1 w 143"/>
                <a:gd name="T13" fmla="*/ 104 h 203"/>
                <a:gd name="T14" fmla="*/ 12 w 143"/>
                <a:gd name="T15" fmla="*/ 44 h 203"/>
                <a:gd name="T16" fmla="*/ 18 w 143"/>
                <a:gd name="T17" fmla="*/ 24 h 203"/>
                <a:gd name="T18" fmla="*/ 47 w 143"/>
                <a:gd name="T19" fmla="*/ 6 h 203"/>
                <a:gd name="T20" fmla="*/ 126 w 143"/>
                <a:gd name="T21" fmla="*/ 26 h 203"/>
                <a:gd name="T22" fmla="*/ 139 w 143"/>
                <a:gd name="T23" fmla="*/ 45 h 203"/>
                <a:gd name="T24" fmla="*/ 136 w 143"/>
                <a:gd name="T25" fmla="*/ 83 h 203"/>
                <a:gd name="T26" fmla="*/ 128 w 143"/>
                <a:gd name="T27" fmla="*/ 118 h 203"/>
                <a:gd name="T28" fmla="*/ 108 w 143"/>
                <a:gd name="T29" fmla="*/ 152 h 203"/>
                <a:gd name="T30" fmla="*/ 89 w 143"/>
                <a:gd name="T31" fmla="*/ 158 h 203"/>
                <a:gd name="T32" fmla="*/ 75 w 143"/>
                <a:gd name="T33" fmla="*/ 1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203">
                  <a:moveTo>
                    <a:pt x="75" y="194"/>
                  </a:moveTo>
                  <a:cubicBezTo>
                    <a:pt x="75" y="194"/>
                    <a:pt x="74" y="195"/>
                    <a:pt x="73" y="196"/>
                  </a:cubicBezTo>
                  <a:cubicBezTo>
                    <a:pt x="69" y="199"/>
                    <a:pt x="64" y="200"/>
                    <a:pt x="59" y="201"/>
                  </a:cubicBezTo>
                  <a:cubicBezTo>
                    <a:pt x="52" y="202"/>
                    <a:pt x="46" y="203"/>
                    <a:pt x="39" y="202"/>
                  </a:cubicBezTo>
                  <a:cubicBezTo>
                    <a:pt x="19" y="196"/>
                    <a:pt x="28" y="161"/>
                    <a:pt x="31" y="147"/>
                  </a:cubicBezTo>
                  <a:cubicBezTo>
                    <a:pt x="17" y="142"/>
                    <a:pt x="2" y="134"/>
                    <a:pt x="0" y="119"/>
                  </a:cubicBezTo>
                  <a:cubicBezTo>
                    <a:pt x="0" y="114"/>
                    <a:pt x="1" y="109"/>
                    <a:pt x="1" y="104"/>
                  </a:cubicBezTo>
                  <a:cubicBezTo>
                    <a:pt x="5" y="84"/>
                    <a:pt x="8" y="64"/>
                    <a:pt x="12" y="44"/>
                  </a:cubicBezTo>
                  <a:cubicBezTo>
                    <a:pt x="13" y="37"/>
                    <a:pt x="14" y="30"/>
                    <a:pt x="18" y="24"/>
                  </a:cubicBezTo>
                  <a:cubicBezTo>
                    <a:pt x="24" y="13"/>
                    <a:pt x="36" y="9"/>
                    <a:pt x="47" y="6"/>
                  </a:cubicBezTo>
                  <a:cubicBezTo>
                    <a:pt x="75" y="0"/>
                    <a:pt x="105" y="6"/>
                    <a:pt x="126" y="26"/>
                  </a:cubicBezTo>
                  <a:cubicBezTo>
                    <a:pt x="132" y="31"/>
                    <a:pt x="137" y="37"/>
                    <a:pt x="139" y="45"/>
                  </a:cubicBezTo>
                  <a:cubicBezTo>
                    <a:pt x="143" y="57"/>
                    <a:pt x="140" y="71"/>
                    <a:pt x="136" y="83"/>
                  </a:cubicBezTo>
                  <a:cubicBezTo>
                    <a:pt x="133" y="95"/>
                    <a:pt x="131" y="107"/>
                    <a:pt x="128" y="118"/>
                  </a:cubicBezTo>
                  <a:cubicBezTo>
                    <a:pt x="124" y="131"/>
                    <a:pt x="119" y="147"/>
                    <a:pt x="108" y="152"/>
                  </a:cubicBezTo>
                  <a:cubicBezTo>
                    <a:pt x="102" y="155"/>
                    <a:pt x="94" y="154"/>
                    <a:pt x="89" y="158"/>
                  </a:cubicBezTo>
                  <a:cubicBezTo>
                    <a:pt x="77" y="167"/>
                    <a:pt x="83" y="184"/>
                    <a:pt x="75" y="194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šḻïḋè">
              <a:extLst>
                <a:ext uri="{FF2B5EF4-FFF2-40B4-BE49-F238E27FC236}">
                  <a16:creationId xmlns:a16="http://schemas.microsoft.com/office/drawing/2014/main" id="{B4AE6A4E-6ED8-4A95-80F1-432FEA98363B}"/>
                </a:ext>
              </a:extLst>
            </p:cNvPr>
            <p:cNvSpPr/>
            <p:nvPr/>
          </p:nvSpPr>
          <p:spPr bwMode="auto">
            <a:xfrm>
              <a:off x="7870826" y="4213225"/>
              <a:ext cx="198438" cy="311150"/>
            </a:xfrm>
            <a:custGeom>
              <a:avLst/>
              <a:gdLst>
                <a:gd name="T0" fmla="*/ 66 w 122"/>
                <a:gd name="T1" fmla="*/ 66 h 191"/>
                <a:gd name="T2" fmla="*/ 64 w 122"/>
                <a:gd name="T3" fmla="*/ 69 h 191"/>
                <a:gd name="T4" fmla="*/ 57 w 122"/>
                <a:gd name="T5" fmla="*/ 88 h 191"/>
                <a:gd name="T6" fmla="*/ 35 w 122"/>
                <a:gd name="T7" fmla="*/ 111 h 191"/>
                <a:gd name="T8" fmla="*/ 35 w 122"/>
                <a:gd name="T9" fmla="*/ 136 h 191"/>
                <a:gd name="T10" fmla="*/ 25 w 122"/>
                <a:gd name="T11" fmla="*/ 163 h 191"/>
                <a:gd name="T12" fmla="*/ 31 w 122"/>
                <a:gd name="T13" fmla="*/ 191 h 191"/>
                <a:gd name="T14" fmla="*/ 13 w 122"/>
                <a:gd name="T15" fmla="*/ 183 h 191"/>
                <a:gd name="T16" fmla="*/ 8 w 122"/>
                <a:gd name="T17" fmla="*/ 171 h 191"/>
                <a:gd name="T18" fmla="*/ 8 w 122"/>
                <a:gd name="T19" fmla="*/ 154 h 191"/>
                <a:gd name="T20" fmla="*/ 1 w 122"/>
                <a:gd name="T21" fmla="*/ 132 h 191"/>
                <a:gd name="T22" fmla="*/ 9 w 122"/>
                <a:gd name="T23" fmla="*/ 102 h 191"/>
                <a:gd name="T24" fmla="*/ 9 w 122"/>
                <a:gd name="T25" fmla="*/ 54 h 191"/>
                <a:gd name="T26" fmla="*/ 30 w 122"/>
                <a:gd name="T27" fmla="*/ 35 h 191"/>
                <a:gd name="T28" fmla="*/ 41 w 122"/>
                <a:gd name="T29" fmla="*/ 17 h 191"/>
                <a:gd name="T30" fmla="*/ 58 w 122"/>
                <a:gd name="T31" fmla="*/ 4 h 191"/>
                <a:gd name="T32" fmla="*/ 70 w 122"/>
                <a:gd name="T33" fmla="*/ 5 h 191"/>
                <a:gd name="T34" fmla="*/ 90 w 122"/>
                <a:gd name="T35" fmla="*/ 1 h 191"/>
                <a:gd name="T36" fmla="*/ 118 w 122"/>
                <a:gd name="T37" fmla="*/ 21 h 191"/>
                <a:gd name="T38" fmla="*/ 111 w 122"/>
                <a:gd name="T39" fmla="*/ 42 h 191"/>
                <a:gd name="T40" fmla="*/ 66 w 122"/>
                <a:gd name="T41" fmla="*/ 6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91">
                  <a:moveTo>
                    <a:pt x="66" y="66"/>
                  </a:moveTo>
                  <a:cubicBezTo>
                    <a:pt x="65" y="67"/>
                    <a:pt x="65" y="68"/>
                    <a:pt x="64" y="69"/>
                  </a:cubicBezTo>
                  <a:cubicBezTo>
                    <a:pt x="61" y="75"/>
                    <a:pt x="61" y="82"/>
                    <a:pt x="57" y="88"/>
                  </a:cubicBezTo>
                  <a:cubicBezTo>
                    <a:pt x="52" y="97"/>
                    <a:pt x="39" y="101"/>
                    <a:pt x="35" y="111"/>
                  </a:cubicBezTo>
                  <a:cubicBezTo>
                    <a:pt x="32" y="119"/>
                    <a:pt x="36" y="128"/>
                    <a:pt x="35" y="136"/>
                  </a:cubicBezTo>
                  <a:cubicBezTo>
                    <a:pt x="34" y="146"/>
                    <a:pt x="26" y="153"/>
                    <a:pt x="25" y="163"/>
                  </a:cubicBezTo>
                  <a:cubicBezTo>
                    <a:pt x="24" y="171"/>
                    <a:pt x="27" y="183"/>
                    <a:pt x="31" y="191"/>
                  </a:cubicBezTo>
                  <a:cubicBezTo>
                    <a:pt x="30" y="188"/>
                    <a:pt x="16" y="186"/>
                    <a:pt x="13" y="183"/>
                  </a:cubicBezTo>
                  <a:cubicBezTo>
                    <a:pt x="8" y="179"/>
                    <a:pt x="8" y="177"/>
                    <a:pt x="8" y="171"/>
                  </a:cubicBezTo>
                  <a:cubicBezTo>
                    <a:pt x="7" y="165"/>
                    <a:pt x="10" y="160"/>
                    <a:pt x="8" y="154"/>
                  </a:cubicBezTo>
                  <a:cubicBezTo>
                    <a:pt x="7" y="147"/>
                    <a:pt x="2" y="140"/>
                    <a:pt x="1" y="132"/>
                  </a:cubicBezTo>
                  <a:cubicBezTo>
                    <a:pt x="0" y="122"/>
                    <a:pt x="7" y="112"/>
                    <a:pt x="9" y="102"/>
                  </a:cubicBezTo>
                  <a:cubicBezTo>
                    <a:pt x="12" y="86"/>
                    <a:pt x="1" y="68"/>
                    <a:pt x="9" y="54"/>
                  </a:cubicBezTo>
                  <a:cubicBezTo>
                    <a:pt x="14" y="46"/>
                    <a:pt x="23" y="42"/>
                    <a:pt x="30" y="35"/>
                  </a:cubicBezTo>
                  <a:cubicBezTo>
                    <a:pt x="35" y="30"/>
                    <a:pt x="37" y="23"/>
                    <a:pt x="41" y="17"/>
                  </a:cubicBezTo>
                  <a:cubicBezTo>
                    <a:pt x="45" y="11"/>
                    <a:pt x="51" y="5"/>
                    <a:pt x="58" y="4"/>
                  </a:cubicBezTo>
                  <a:cubicBezTo>
                    <a:pt x="62" y="4"/>
                    <a:pt x="66" y="5"/>
                    <a:pt x="70" y="5"/>
                  </a:cubicBezTo>
                  <a:cubicBezTo>
                    <a:pt x="77" y="5"/>
                    <a:pt x="83" y="2"/>
                    <a:pt x="90" y="1"/>
                  </a:cubicBezTo>
                  <a:cubicBezTo>
                    <a:pt x="100" y="0"/>
                    <a:pt x="114" y="12"/>
                    <a:pt x="118" y="21"/>
                  </a:cubicBezTo>
                  <a:cubicBezTo>
                    <a:pt x="122" y="30"/>
                    <a:pt x="118" y="36"/>
                    <a:pt x="111" y="42"/>
                  </a:cubicBezTo>
                  <a:cubicBezTo>
                    <a:pt x="100" y="51"/>
                    <a:pt x="76" y="54"/>
                    <a:pt x="66" y="66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šḷîḋe">
              <a:extLst>
                <a:ext uri="{FF2B5EF4-FFF2-40B4-BE49-F238E27FC236}">
                  <a16:creationId xmlns:a16="http://schemas.microsoft.com/office/drawing/2014/main" id="{373B27D2-D811-4EB5-B5A1-03DFCDDD22CC}"/>
                </a:ext>
              </a:extLst>
            </p:cNvPr>
            <p:cNvSpPr/>
            <p:nvPr/>
          </p:nvSpPr>
          <p:spPr bwMode="auto">
            <a:xfrm>
              <a:off x="8007351" y="4203700"/>
              <a:ext cx="234950" cy="385763"/>
            </a:xfrm>
            <a:custGeom>
              <a:avLst/>
              <a:gdLst>
                <a:gd name="T0" fmla="*/ 122 w 145"/>
                <a:gd name="T1" fmla="*/ 53 h 238"/>
                <a:gd name="T2" fmla="*/ 137 w 145"/>
                <a:gd name="T3" fmla="*/ 68 h 238"/>
                <a:gd name="T4" fmla="*/ 142 w 145"/>
                <a:gd name="T5" fmla="*/ 108 h 238"/>
                <a:gd name="T6" fmla="*/ 139 w 145"/>
                <a:gd name="T7" fmla="*/ 143 h 238"/>
                <a:gd name="T8" fmla="*/ 123 w 145"/>
                <a:gd name="T9" fmla="*/ 163 h 238"/>
                <a:gd name="T10" fmla="*/ 94 w 145"/>
                <a:gd name="T11" fmla="*/ 175 h 238"/>
                <a:gd name="T12" fmla="*/ 88 w 145"/>
                <a:gd name="T13" fmla="*/ 208 h 238"/>
                <a:gd name="T14" fmla="*/ 70 w 145"/>
                <a:gd name="T15" fmla="*/ 214 h 238"/>
                <a:gd name="T16" fmla="*/ 54 w 145"/>
                <a:gd name="T17" fmla="*/ 228 h 238"/>
                <a:gd name="T18" fmla="*/ 36 w 145"/>
                <a:gd name="T19" fmla="*/ 237 h 238"/>
                <a:gd name="T20" fmla="*/ 45 w 145"/>
                <a:gd name="T21" fmla="*/ 209 h 238"/>
                <a:gd name="T22" fmla="*/ 54 w 145"/>
                <a:gd name="T23" fmla="*/ 188 h 238"/>
                <a:gd name="T24" fmla="*/ 44 w 145"/>
                <a:gd name="T25" fmla="*/ 172 h 238"/>
                <a:gd name="T26" fmla="*/ 49 w 145"/>
                <a:gd name="T27" fmla="*/ 165 h 238"/>
                <a:gd name="T28" fmla="*/ 59 w 145"/>
                <a:gd name="T29" fmla="*/ 132 h 238"/>
                <a:gd name="T30" fmla="*/ 40 w 145"/>
                <a:gd name="T31" fmla="*/ 103 h 238"/>
                <a:gd name="T32" fmla="*/ 30 w 145"/>
                <a:gd name="T33" fmla="*/ 80 h 238"/>
                <a:gd name="T34" fmla="*/ 15 w 145"/>
                <a:gd name="T35" fmla="*/ 59 h 238"/>
                <a:gd name="T36" fmla="*/ 3 w 145"/>
                <a:gd name="T37" fmla="*/ 42 h 238"/>
                <a:gd name="T38" fmla="*/ 5 w 145"/>
                <a:gd name="T39" fmla="*/ 22 h 238"/>
                <a:gd name="T40" fmla="*/ 20 w 145"/>
                <a:gd name="T41" fmla="*/ 11 h 238"/>
                <a:gd name="T42" fmla="*/ 56 w 145"/>
                <a:gd name="T43" fmla="*/ 4 h 238"/>
                <a:gd name="T44" fmla="*/ 75 w 145"/>
                <a:gd name="T45" fmla="*/ 12 h 238"/>
                <a:gd name="T46" fmla="*/ 89 w 145"/>
                <a:gd name="T47" fmla="*/ 14 h 238"/>
                <a:gd name="T48" fmla="*/ 110 w 145"/>
                <a:gd name="T49" fmla="*/ 25 h 238"/>
                <a:gd name="T50" fmla="*/ 117 w 145"/>
                <a:gd name="T51" fmla="*/ 43 h 238"/>
                <a:gd name="T52" fmla="*/ 122 w 145"/>
                <a:gd name="T53" fmla="*/ 5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5" h="238">
                  <a:moveTo>
                    <a:pt x="122" y="53"/>
                  </a:moveTo>
                  <a:cubicBezTo>
                    <a:pt x="127" y="58"/>
                    <a:pt x="133" y="62"/>
                    <a:pt x="137" y="68"/>
                  </a:cubicBezTo>
                  <a:cubicBezTo>
                    <a:pt x="145" y="79"/>
                    <a:pt x="144" y="94"/>
                    <a:pt x="142" y="108"/>
                  </a:cubicBezTo>
                  <a:cubicBezTo>
                    <a:pt x="140" y="120"/>
                    <a:pt x="143" y="131"/>
                    <a:pt x="139" y="143"/>
                  </a:cubicBezTo>
                  <a:cubicBezTo>
                    <a:pt x="137" y="152"/>
                    <a:pt x="131" y="159"/>
                    <a:pt x="123" y="163"/>
                  </a:cubicBezTo>
                  <a:cubicBezTo>
                    <a:pt x="114" y="167"/>
                    <a:pt x="100" y="166"/>
                    <a:pt x="94" y="175"/>
                  </a:cubicBezTo>
                  <a:cubicBezTo>
                    <a:pt x="88" y="185"/>
                    <a:pt x="97" y="200"/>
                    <a:pt x="88" y="208"/>
                  </a:cubicBezTo>
                  <a:cubicBezTo>
                    <a:pt x="83" y="212"/>
                    <a:pt x="76" y="212"/>
                    <a:pt x="70" y="214"/>
                  </a:cubicBezTo>
                  <a:cubicBezTo>
                    <a:pt x="63" y="217"/>
                    <a:pt x="59" y="223"/>
                    <a:pt x="54" y="228"/>
                  </a:cubicBezTo>
                  <a:cubicBezTo>
                    <a:pt x="49" y="233"/>
                    <a:pt x="43" y="238"/>
                    <a:pt x="36" y="237"/>
                  </a:cubicBezTo>
                  <a:cubicBezTo>
                    <a:pt x="37" y="226"/>
                    <a:pt x="39" y="218"/>
                    <a:pt x="45" y="209"/>
                  </a:cubicBezTo>
                  <a:cubicBezTo>
                    <a:pt x="49" y="204"/>
                    <a:pt x="59" y="195"/>
                    <a:pt x="54" y="188"/>
                  </a:cubicBezTo>
                  <a:cubicBezTo>
                    <a:pt x="52" y="182"/>
                    <a:pt x="43" y="178"/>
                    <a:pt x="44" y="172"/>
                  </a:cubicBezTo>
                  <a:cubicBezTo>
                    <a:pt x="45" y="169"/>
                    <a:pt x="47" y="167"/>
                    <a:pt x="49" y="165"/>
                  </a:cubicBezTo>
                  <a:cubicBezTo>
                    <a:pt x="58" y="156"/>
                    <a:pt x="61" y="144"/>
                    <a:pt x="59" y="132"/>
                  </a:cubicBezTo>
                  <a:cubicBezTo>
                    <a:pt x="57" y="120"/>
                    <a:pt x="49" y="110"/>
                    <a:pt x="40" y="103"/>
                  </a:cubicBezTo>
                  <a:cubicBezTo>
                    <a:pt x="29" y="94"/>
                    <a:pt x="32" y="92"/>
                    <a:pt x="30" y="80"/>
                  </a:cubicBezTo>
                  <a:cubicBezTo>
                    <a:pt x="29" y="68"/>
                    <a:pt x="24" y="64"/>
                    <a:pt x="15" y="59"/>
                  </a:cubicBezTo>
                  <a:cubicBezTo>
                    <a:pt x="7" y="53"/>
                    <a:pt x="5" y="50"/>
                    <a:pt x="3" y="42"/>
                  </a:cubicBezTo>
                  <a:cubicBezTo>
                    <a:pt x="2" y="35"/>
                    <a:pt x="0" y="28"/>
                    <a:pt x="5" y="22"/>
                  </a:cubicBezTo>
                  <a:cubicBezTo>
                    <a:pt x="9" y="17"/>
                    <a:pt x="14" y="14"/>
                    <a:pt x="20" y="11"/>
                  </a:cubicBezTo>
                  <a:cubicBezTo>
                    <a:pt x="31" y="6"/>
                    <a:pt x="44" y="0"/>
                    <a:pt x="56" y="4"/>
                  </a:cubicBezTo>
                  <a:cubicBezTo>
                    <a:pt x="63" y="6"/>
                    <a:pt x="69" y="10"/>
                    <a:pt x="75" y="12"/>
                  </a:cubicBezTo>
                  <a:cubicBezTo>
                    <a:pt x="80" y="13"/>
                    <a:pt x="85" y="13"/>
                    <a:pt x="89" y="14"/>
                  </a:cubicBezTo>
                  <a:cubicBezTo>
                    <a:pt x="97" y="15"/>
                    <a:pt x="105" y="19"/>
                    <a:pt x="110" y="25"/>
                  </a:cubicBezTo>
                  <a:cubicBezTo>
                    <a:pt x="116" y="31"/>
                    <a:pt x="115" y="36"/>
                    <a:pt x="117" y="43"/>
                  </a:cubicBezTo>
                  <a:cubicBezTo>
                    <a:pt x="118" y="47"/>
                    <a:pt x="120" y="50"/>
                    <a:pt x="122" y="53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ṥlídè">
              <a:extLst>
                <a:ext uri="{FF2B5EF4-FFF2-40B4-BE49-F238E27FC236}">
                  <a16:creationId xmlns:a16="http://schemas.microsoft.com/office/drawing/2014/main" id="{5ED280F5-4E35-4F2C-B9E7-1F042C9E0A1D}"/>
                </a:ext>
              </a:extLst>
            </p:cNvPr>
            <p:cNvSpPr/>
            <p:nvPr/>
          </p:nvSpPr>
          <p:spPr bwMode="auto">
            <a:xfrm>
              <a:off x="8129589" y="4141788"/>
              <a:ext cx="225425" cy="233363"/>
            </a:xfrm>
            <a:custGeom>
              <a:avLst/>
              <a:gdLst>
                <a:gd name="T0" fmla="*/ 14 w 138"/>
                <a:gd name="T1" fmla="*/ 41 h 143"/>
                <a:gd name="T2" fmla="*/ 24 w 138"/>
                <a:gd name="T3" fmla="*/ 23 h 143"/>
                <a:gd name="T4" fmla="*/ 37 w 138"/>
                <a:gd name="T5" fmla="*/ 25 h 143"/>
                <a:gd name="T6" fmla="*/ 57 w 138"/>
                <a:gd name="T7" fmla="*/ 8 h 143"/>
                <a:gd name="T8" fmla="*/ 60 w 138"/>
                <a:gd name="T9" fmla="*/ 6 h 143"/>
                <a:gd name="T10" fmla="*/ 65 w 138"/>
                <a:gd name="T11" fmla="*/ 7 h 143"/>
                <a:gd name="T12" fmla="*/ 91 w 138"/>
                <a:gd name="T13" fmla="*/ 1 h 143"/>
                <a:gd name="T14" fmla="*/ 114 w 138"/>
                <a:gd name="T15" fmla="*/ 19 h 143"/>
                <a:gd name="T16" fmla="*/ 113 w 138"/>
                <a:gd name="T17" fmla="*/ 33 h 143"/>
                <a:gd name="T18" fmla="*/ 135 w 138"/>
                <a:gd name="T19" fmla="*/ 81 h 143"/>
                <a:gd name="T20" fmla="*/ 121 w 138"/>
                <a:gd name="T21" fmla="*/ 114 h 143"/>
                <a:gd name="T22" fmla="*/ 128 w 138"/>
                <a:gd name="T23" fmla="*/ 136 h 143"/>
                <a:gd name="T24" fmla="*/ 116 w 138"/>
                <a:gd name="T25" fmla="*/ 142 h 143"/>
                <a:gd name="T26" fmla="*/ 104 w 138"/>
                <a:gd name="T27" fmla="*/ 133 h 143"/>
                <a:gd name="T28" fmla="*/ 91 w 138"/>
                <a:gd name="T29" fmla="*/ 113 h 143"/>
                <a:gd name="T30" fmla="*/ 72 w 138"/>
                <a:gd name="T31" fmla="*/ 100 h 143"/>
                <a:gd name="T32" fmla="*/ 49 w 138"/>
                <a:gd name="T33" fmla="*/ 101 h 143"/>
                <a:gd name="T34" fmla="*/ 35 w 138"/>
                <a:gd name="T35" fmla="*/ 90 h 143"/>
                <a:gd name="T36" fmla="*/ 18 w 138"/>
                <a:gd name="T37" fmla="*/ 87 h 143"/>
                <a:gd name="T38" fmla="*/ 6 w 138"/>
                <a:gd name="T39" fmla="*/ 77 h 143"/>
                <a:gd name="T40" fmla="*/ 7 w 138"/>
                <a:gd name="T41" fmla="*/ 72 h 143"/>
                <a:gd name="T42" fmla="*/ 0 w 138"/>
                <a:gd name="T43" fmla="*/ 64 h 143"/>
                <a:gd name="T44" fmla="*/ 11 w 138"/>
                <a:gd name="T45" fmla="*/ 57 h 143"/>
                <a:gd name="T46" fmla="*/ 14 w 138"/>
                <a:gd name="T47" fmla="*/ 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8" h="143">
                  <a:moveTo>
                    <a:pt x="14" y="41"/>
                  </a:moveTo>
                  <a:cubicBezTo>
                    <a:pt x="14" y="34"/>
                    <a:pt x="17" y="24"/>
                    <a:pt x="24" y="23"/>
                  </a:cubicBezTo>
                  <a:cubicBezTo>
                    <a:pt x="28" y="22"/>
                    <a:pt x="32" y="25"/>
                    <a:pt x="37" y="25"/>
                  </a:cubicBezTo>
                  <a:cubicBezTo>
                    <a:pt x="46" y="25"/>
                    <a:pt x="51" y="15"/>
                    <a:pt x="57" y="8"/>
                  </a:cubicBezTo>
                  <a:cubicBezTo>
                    <a:pt x="58" y="7"/>
                    <a:pt x="59" y="6"/>
                    <a:pt x="60" y="6"/>
                  </a:cubicBezTo>
                  <a:cubicBezTo>
                    <a:pt x="62" y="6"/>
                    <a:pt x="64" y="7"/>
                    <a:pt x="65" y="7"/>
                  </a:cubicBezTo>
                  <a:cubicBezTo>
                    <a:pt x="74" y="10"/>
                    <a:pt x="82" y="3"/>
                    <a:pt x="91" y="1"/>
                  </a:cubicBezTo>
                  <a:cubicBezTo>
                    <a:pt x="101" y="0"/>
                    <a:pt x="113" y="8"/>
                    <a:pt x="114" y="19"/>
                  </a:cubicBezTo>
                  <a:cubicBezTo>
                    <a:pt x="114" y="24"/>
                    <a:pt x="113" y="28"/>
                    <a:pt x="113" y="33"/>
                  </a:cubicBezTo>
                  <a:cubicBezTo>
                    <a:pt x="114" y="51"/>
                    <a:pt x="138" y="63"/>
                    <a:pt x="135" y="81"/>
                  </a:cubicBezTo>
                  <a:cubicBezTo>
                    <a:pt x="133" y="93"/>
                    <a:pt x="119" y="102"/>
                    <a:pt x="121" y="114"/>
                  </a:cubicBezTo>
                  <a:cubicBezTo>
                    <a:pt x="123" y="122"/>
                    <a:pt x="131" y="129"/>
                    <a:pt x="128" y="136"/>
                  </a:cubicBezTo>
                  <a:cubicBezTo>
                    <a:pt x="127" y="141"/>
                    <a:pt x="121" y="143"/>
                    <a:pt x="116" y="142"/>
                  </a:cubicBezTo>
                  <a:cubicBezTo>
                    <a:pt x="111" y="141"/>
                    <a:pt x="107" y="137"/>
                    <a:pt x="104" y="133"/>
                  </a:cubicBezTo>
                  <a:cubicBezTo>
                    <a:pt x="99" y="127"/>
                    <a:pt x="96" y="120"/>
                    <a:pt x="91" y="113"/>
                  </a:cubicBezTo>
                  <a:cubicBezTo>
                    <a:pt x="87" y="106"/>
                    <a:pt x="80" y="100"/>
                    <a:pt x="72" y="100"/>
                  </a:cubicBezTo>
                  <a:cubicBezTo>
                    <a:pt x="65" y="99"/>
                    <a:pt x="57" y="104"/>
                    <a:pt x="49" y="101"/>
                  </a:cubicBezTo>
                  <a:cubicBezTo>
                    <a:pt x="44" y="99"/>
                    <a:pt x="40" y="92"/>
                    <a:pt x="35" y="90"/>
                  </a:cubicBezTo>
                  <a:cubicBezTo>
                    <a:pt x="29" y="87"/>
                    <a:pt x="23" y="88"/>
                    <a:pt x="18" y="87"/>
                  </a:cubicBezTo>
                  <a:cubicBezTo>
                    <a:pt x="12" y="87"/>
                    <a:pt x="5" y="82"/>
                    <a:pt x="6" y="77"/>
                  </a:cubicBezTo>
                  <a:cubicBezTo>
                    <a:pt x="7" y="75"/>
                    <a:pt x="7" y="74"/>
                    <a:pt x="7" y="72"/>
                  </a:cubicBezTo>
                  <a:cubicBezTo>
                    <a:pt x="7" y="69"/>
                    <a:pt x="0" y="67"/>
                    <a:pt x="0" y="64"/>
                  </a:cubicBezTo>
                  <a:cubicBezTo>
                    <a:pt x="4" y="60"/>
                    <a:pt x="8" y="62"/>
                    <a:pt x="11" y="57"/>
                  </a:cubicBezTo>
                  <a:cubicBezTo>
                    <a:pt x="14" y="52"/>
                    <a:pt x="13" y="46"/>
                    <a:pt x="14" y="41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ş1ïḑé">
              <a:extLst>
                <a:ext uri="{FF2B5EF4-FFF2-40B4-BE49-F238E27FC236}">
                  <a16:creationId xmlns:a16="http://schemas.microsoft.com/office/drawing/2014/main" id="{A8CF6C02-0BB0-4F29-AF1D-119CE4DFC9E0}"/>
                </a:ext>
              </a:extLst>
            </p:cNvPr>
            <p:cNvSpPr/>
            <p:nvPr/>
          </p:nvSpPr>
          <p:spPr bwMode="auto">
            <a:xfrm>
              <a:off x="7369176" y="3670300"/>
              <a:ext cx="557213" cy="752475"/>
            </a:xfrm>
            <a:custGeom>
              <a:avLst/>
              <a:gdLst>
                <a:gd name="T0" fmla="*/ 313 w 342"/>
                <a:gd name="T1" fmla="*/ 224 h 464"/>
                <a:gd name="T2" fmla="*/ 67 w 342"/>
                <a:gd name="T3" fmla="*/ 464 h 464"/>
                <a:gd name="T4" fmla="*/ 29 w 342"/>
                <a:gd name="T5" fmla="*/ 122 h 464"/>
                <a:gd name="T6" fmla="*/ 223 w 342"/>
                <a:gd name="T7" fmla="*/ 28 h 464"/>
                <a:gd name="T8" fmla="*/ 313 w 342"/>
                <a:gd name="T9" fmla="*/ 22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464">
                  <a:moveTo>
                    <a:pt x="313" y="224"/>
                  </a:moveTo>
                  <a:cubicBezTo>
                    <a:pt x="284" y="304"/>
                    <a:pt x="67" y="464"/>
                    <a:pt x="67" y="464"/>
                  </a:cubicBezTo>
                  <a:cubicBezTo>
                    <a:pt x="67" y="464"/>
                    <a:pt x="0" y="202"/>
                    <a:pt x="29" y="122"/>
                  </a:cubicBezTo>
                  <a:cubicBezTo>
                    <a:pt x="58" y="42"/>
                    <a:pt x="145" y="0"/>
                    <a:pt x="223" y="28"/>
                  </a:cubicBezTo>
                  <a:cubicBezTo>
                    <a:pt x="302" y="57"/>
                    <a:pt x="342" y="144"/>
                    <a:pt x="313" y="224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$ḷíḓe">
              <a:extLst>
                <a:ext uri="{FF2B5EF4-FFF2-40B4-BE49-F238E27FC236}">
                  <a16:creationId xmlns:a16="http://schemas.microsoft.com/office/drawing/2014/main" id="{76DD68F1-B03D-4BD2-823E-CBEDF1728112}"/>
                </a:ext>
              </a:extLst>
            </p:cNvPr>
            <p:cNvSpPr/>
            <p:nvPr/>
          </p:nvSpPr>
          <p:spPr bwMode="auto">
            <a:xfrm>
              <a:off x="7521576" y="3808413"/>
              <a:ext cx="260350" cy="263525"/>
            </a:xfrm>
            <a:custGeom>
              <a:avLst/>
              <a:gdLst>
                <a:gd name="T0" fmla="*/ 147 w 161"/>
                <a:gd name="T1" fmla="*/ 106 h 163"/>
                <a:gd name="T2" fmla="*/ 56 w 161"/>
                <a:gd name="T3" fmla="*/ 150 h 163"/>
                <a:gd name="T4" fmla="*/ 14 w 161"/>
                <a:gd name="T5" fmla="*/ 58 h 163"/>
                <a:gd name="T6" fmla="*/ 105 w 161"/>
                <a:gd name="T7" fmla="*/ 14 h 163"/>
                <a:gd name="T8" fmla="*/ 147 w 161"/>
                <a:gd name="T9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3">
                  <a:moveTo>
                    <a:pt x="147" y="106"/>
                  </a:moveTo>
                  <a:cubicBezTo>
                    <a:pt x="134" y="143"/>
                    <a:pt x="93" y="163"/>
                    <a:pt x="56" y="150"/>
                  </a:cubicBezTo>
                  <a:cubicBezTo>
                    <a:pt x="19" y="137"/>
                    <a:pt x="0" y="95"/>
                    <a:pt x="14" y="58"/>
                  </a:cubicBezTo>
                  <a:cubicBezTo>
                    <a:pt x="27" y="20"/>
                    <a:pt x="68" y="0"/>
                    <a:pt x="105" y="14"/>
                  </a:cubicBezTo>
                  <a:cubicBezTo>
                    <a:pt x="142" y="27"/>
                    <a:pt x="161" y="68"/>
                    <a:pt x="147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şḻîḍè">
              <a:extLst>
                <a:ext uri="{FF2B5EF4-FFF2-40B4-BE49-F238E27FC236}">
                  <a16:creationId xmlns:a16="http://schemas.microsoft.com/office/drawing/2014/main" id="{35369C0C-FC05-4178-8BE6-475290B1A684}"/>
                </a:ext>
              </a:extLst>
            </p:cNvPr>
            <p:cNvSpPr/>
            <p:nvPr/>
          </p:nvSpPr>
          <p:spPr bwMode="auto">
            <a:xfrm>
              <a:off x="7424738" y="3730625"/>
              <a:ext cx="428625" cy="284163"/>
            </a:xfrm>
            <a:custGeom>
              <a:avLst/>
              <a:gdLst>
                <a:gd name="T0" fmla="*/ 136 w 264"/>
                <a:gd name="T1" fmla="*/ 0 h 175"/>
                <a:gd name="T2" fmla="*/ 11 w 264"/>
                <a:gd name="T3" fmla="*/ 89 h 175"/>
                <a:gd name="T4" fmla="*/ 9 w 264"/>
                <a:gd name="T5" fmla="*/ 175 h 175"/>
                <a:gd name="T6" fmla="*/ 15 w 264"/>
                <a:gd name="T7" fmla="*/ 107 h 175"/>
                <a:gd name="T8" fmla="*/ 140 w 264"/>
                <a:gd name="T9" fmla="*/ 18 h 175"/>
                <a:gd name="T10" fmla="*/ 184 w 264"/>
                <a:gd name="T11" fmla="*/ 25 h 175"/>
                <a:gd name="T12" fmla="*/ 264 w 264"/>
                <a:gd name="T13" fmla="*/ 109 h 175"/>
                <a:gd name="T14" fmla="*/ 179 w 264"/>
                <a:gd name="T15" fmla="*/ 8 h 175"/>
                <a:gd name="T16" fmla="*/ 136 w 26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75">
                  <a:moveTo>
                    <a:pt x="136" y="0"/>
                  </a:moveTo>
                  <a:cubicBezTo>
                    <a:pt x="82" y="0"/>
                    <a:pt x="31" y="35"/>
                    <a:pt x="11" y="89"/>
                  </a:cubicBezTo>
                  <a:cubicBezTo>
                    <a:pt x="0" y="118"/>
                    <a:pt x="0" y="148"/>
                    <a:pt x="9" y="175"/>
                  </a:cubicBezTo>
                  <a:cubicBezTo>
                    <a:pt x="5" y="153"/>
                    <a:pt x="7" y="129"/>
                    <a:pt x="15" y="107"/>
                  </a:cubicBezTo>
                  <a:cubicBezTo>
                    <a:pt x="35" y="52"/>
                    <a:pt x="86" y="18"/>
                    <a:pt x="140" y="18"/>
                  </a:cubicBezTo>
                  <a:cubicBezTo>
                    <a:pt x="154" y="18"/>
                    <a:pt x="169" y="20"/>
                    <a:pt x="184" y="25"/>
                  </a:cubicBezTo>
                  <a:cubicBezTo>
                    <a:pt x="223" y="39"/>
                    <a:pt x="252" y="71"/>
                    <a:pt x="264" y="109"/>
                  </a:cubicBezTo>
                  <a:cubicBezTo>
                    <a:pt x="256" y="64"/>
                    <a:pt x="225" y="24"/>
                    <a:pt x="179" y="8"/>
                  </a:cubicBezTo>
                  <a:cubicBezTo>
                    <a:pt x="165" y="3"/>
                    <a:pt x="150" y="0"/>
                    <a:pt x="136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šḷíďê">
              <a:extLst>
                <a:ext uri="{FF2B5EF4-FFF2-40B4-BE49-F238E27FC236}">
                  <a16:creationId xmlns:a16="http://schemas.microsoft.com/office/drawing/2014/main" id="{D253F958-774B-4926-8E2C-7E19D74DCEE5}"/>
                </a:ext>
              </a:extLst>
            </p:cNvPr>
            <p:cNvSpPr/>
            <p:nvPr/>
          </p:nvSpPr>
          <p:spPr bwMode="auto">
            <a:xfrm>
              <a:off x="7478713" y="4032250"/>
              <a:ext cx="400050" cy="390525"/>
            </a:xfrm>
            <a:custGeom>
              <a:avLst/>
              <a:gdLst>
                <a:gd name="T0" fmla="*/ 0 w 246"/>
                <a:gd name="T1" fmla="*/ 241 h 241"/>
                <a:gd name="T2" fmla="*/ 0 w 246"/>
                <a:gd name="T3" fmla="*/ 241 h 241"/>
                <a:gd name="T4" fmla="*/ 0 w 246"/>
                <a:gd name="T5" fmla="*/ 241 h 241"/>
                <a:gd name="T6" fmla="*/ 246 w 246"/>
                <a:gd name="T7" fmla="*/ 0 h 241"/>
                <a:gd name="T8" fmla="*/ 246 w 246"/>
                <a:gd name="T9" fmla="*/ 1 h 241"/>
                <a:gd name="T10" fmla="*/ 246 w 246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241">
                  <a:moveTo>
                    <a:pt x="0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moveTo>
                    <a:pt x="246" y="0"/>
                  </a:move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46" y="1"/>
                    <a:pt x="246" y="0"/>
                  </a:cubicBezTo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Sḻîḋe">
              <a:extLst>
                <a:ext uri="{FF2B5EF4-FFF2-40B4-BE49-F238E27FC236}">
                  <a16:creationId xmlns:a16="http://schemas.microsoft.com/office/drawing/2014/main" id="{265DF3D2-031F-426C-BD25-CD5343DF61E6}"/>
                </a:ext>
              </a:extLst>
            </p:cNvPr>
            <p:cNvSpPr/>
            <p:nvPr/>
          </p:nvSpPr>
          <p:spPr bwMode="auto">
            <a:xfrm>
              <a:off x="7456488" y="4014788"/>
              <a:ext cx="428625" cy="407988"/>
            </a:xfrm>
            <a:custGeom>
              <a:avLst/>
              <a:gdLst>
                <a:gd name="T0" fmla="*/ 264 w 264"/>
                <a:gd name="T1" fmla="*/ 0 h 252"/>
                <a:gd name="T2" fmla="*/ 218 w 264"/>
                <a:gd name="T3" fmla="*/ 56 h 252"/>
                <a:gd name="T4" fmla="*/ 58 w 264"/>
                <a:gd name="T5" fmla="*/ 156 h 252"/>
                <a:gd name="T6" fmla="*/ 0 w 264"/>
                <a:gd name="T7" fmla="*/ 185 h 252"/>
                <a:gd name="T8" fmla="*/ 14 w 264"/>
                <a:gd name="T9" fmla="*/ 252 h 252"/>
                <a:gd name="T10" fmla="*/ 14 w 264"/>
                <a:gd name="T11" fmla="*/ 252 h 252"/>
                <a:gd name="T12" fmla="*/ 14 w 264"/>
                <a:gd name="T13" fmla="*/ 252 h 252"/>
                <a:gd name="T14" fmla="*/ 260 w 264"/>
                <a:gd name="T15" fmla="*/ 12 h 252"/>
                <a:gd name="T16" fmla="*/ 260 w 264"/>
                <a:gd name="T17" fmla="*/ 12 h 252"/>
                <a:gd name="T18" fmla="*/ 260 w 264"/>
                <a:gd name="T19" fmla="*/ 11 h 252"/>
                <a:gd name="T20" fmla="*/ 264 w 264"/>
                <a:gd name="T2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52">
                  <a:moveTo>
                    <a:pt x="264" y="0"/>
                  </a:moveTo>
                  <a:cubicBezTo>
                    <a:pt x="250" y="20"/>
                    <a:pt x="235" y="38"/>
                    <a:pt x="218" y="56"/>
                  </a:cubicBezTo>
                  <a:cubicBezTo>
                    <a:pt x="170" y="103"/>
                    <a:pt x="117" y="125"/>
                    <a:pt x="58" y="156"/>
                  </a:cubicBezTo>
                  <a:cubicBezTo>
                    <a:pt x="39" y="166"/>
                    <a:pt x="20" y="176"/>
                    <a:pt x="0" y="185"/>
                  </a:cubicBezTo>
                  <a:cubicBezTo>
                    <a:pt x="7" y="224"/>
                    <a:pt x="14" y="252"/>
                    <a:pt x="14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252"/>
                    <a:pt x="231" y="92"/>
                    <a:pt x="260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60" y="12"/>
                    <a:pt x="260" y="12"/>
                    <a:pt x="260" y="11"/>
                  </a:cubicBezTo>
                  <a:cubicBezTo>
                    <a:pt x="262" y="7"/>
                    <a:pt x="263" y="3"/>
                    <a:pt x="264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ṧļidè">
              <a:extLst>
                <a:ext uri="{FF2B5EF4-FFF2-40B4-BE49-F238E27FC236}">
                  <a16:creationId xmlns:a16="http://schemas.microsoft.com/office/drawing/2014/main" id="{27641E7C-D603-4EA3-8AFE-6FD6D20392A0}"/>
                </a:ext>
              </a:extLst>
            </p:cNvPr>
            <p:cNvSpPr/>
            <p:nvPr/>
          </p:nvSpPr>
          <p:spPr bwMode="auto">
            <a:xfrm>
              <a:off x="5311776" y="3638550"/>
              <a:ext cx="65088" cy="152400"/>
            </a:xfrm>
            <a:custGeom>
              <a:avLst/>
              <a:gdLst>
                <a:gd name="T0" fmla="*/ 26 w 40"/>
                <a:gd name="T1" fmla="*/ 54 h 93"/>
                <a:gd name="T2" fmla="*/ 1 w 40"/>
                <a:gd name="T3" fmla="*/ 93 h 93"/>
                <a:gd name="T4" fmla="*/ 0 w 40"/>
                <a:gd name="T5" fmla="*/ 12 h 93"/>
                <a:gd name="T6" fmla="*/ 1 w 40"/>
                <a:gd name="T7" fmla="*/ 6 h 93"/>
                <a:gd name="T8" fmla="*/ 6 w 40"/>
                <a:gd name="T9" fmla="*/ 4 h 93"/>
                <a:gd name="T10" fmla="*/ 26 w 40"/>
                <a:gd name="T11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3">
                  <a:moveTo>
                    <a:pt x="26" y="54"/>
                  </a:moveTo>
                  <a:cubicBezTo>
                    <a:pt x="19" y="68"/>
                    <a:pt x="11" y="81"/>
                    <a:pt x="1" y="93"/>
                  </a:cubicBezTo>
                  <a:cubicBezTo>
                    <a:pt x="5" y="66"/>
                    <a:pt x="4" y="39"/>
                    <a:pt x="0" y="12"/>
                  </a:cubicBezTo>
                  <a:cubicBezTo>
                    <a:pt x="0" y="10"/>
                    <a:pt x="0" y="8"/>
                    <a:pt x="1" y="6"/>
                  </a:cubicBezTo>
                  <a:cubicBezTo>
                    <a:pt x="2" y="5"/>
                    <a:pt x="4" y="4"/>
                    <a:pt x="6" y="4"/>
                  </a:cubicBezTo>
                  <a:cubicBezTo>
                    <a:pt x="40" y="0"/>
                    <a:pt x="37" y="30"/>
                    <a:pt x="26" y="54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şlíḓe">
              <a:extLst>
                <a:ext uri="{FF2B5EF4-FFF2-40B4-BE49-F238E27FC236}">
                  <a16:creationId xmlns:a16="http://schemas.microsoft.com/office/drawing/2014/main" id="{7BB473F8-0155-428C-BCC2-96D587ADA35F}"/>
                </a:ext>
              </a:extLst>
            </p:cNvPr>
            <p:cNvSpPr/>
            <p:nvPr/>
          </p:nvSpPr>
          <p:spPr bwMode="auto">
            <a:xfrm>
              <a:off x="5092701" y="3543300"/>
              <a:ext cx="279400" cy="357188"/>
            </a:xfrm>
            <a:custGeom>
              <a:avLst/>
              <a:gdLst>
                <a:gd name="T0" fmla="*/ 81 w 172"/>
                <a:gd name="T1" fmla="*/ 178 h 220"/>
                <a:gd name="T2" fmla="*/ 74 w 172"/>
                <a:gd name="T3" fmla="*/ 173 h 220"/>
                <a:gd name="T4" fmla="*/ 90 w 172"/>
                <a:gd name="T5" fmla="*/ 14 h 220"/>
                <a:gd name="T6" fmla="*/ 136 w 172"/>
                <a:gd name="T7" fmla="*/ 153 h 220"/>
                <a:gd name="T8" fmla="*/ 119 w 172"/>
                <a:gd name="T9" fmla="*/ 176 h 220"/>
                <a:gd name="T10" fmla="*/ 125 w 172"/>
                <a:gd name="T11" fmla="*/ 205 h 220"/>
                <a:gd name="T12" fmla="*/ 105 w 172"/>
                <a:gd name="T13" fmla="*/ 219 h 220"/>
                <a:gd name="T14" fmla="*/ 85 w 172"/>
                <a:gd name="T15" fmla="*/ 206 h 220"/>
                <a:gd name="T16" fmla="*/ 81 w 172"/>
                <a:gd name="T17" fmla="*/ 17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20">
                  <a:moveTo>
                    <a:pt x="81" y="178"/>
                  </a:moveTo>
                  <a:cubicBezTo>
                    <a:pt x="78" y="176"/>
                    <a:pt x="76" y="175"/>
                    <a:pt x="74" y="173"/>
                  </a:cubicBezTo>
                  <a:cubicBezTo>
                    <a:pt x="43" y="148"/>
                    <a:pt x="0" y="30"/>
                    <a:pt x="90" y="14"/>
                  </a:cubicBezTo>
                  <a:cubicBezTo>
                    <a:pt x="172" y="0"/>
                    <a:pt x="156" y="109"/>
                    <a:pt x="136" y="153"/>
                  </a:cubicBezTo>
                  <a:cubicBezTo>
                    <a:pt x="132" y="161"/>
                    <a:pt x="127" y="170"/>
                    <a:pt x="119" y="176"/>
                  </a:cubicBezTo>
                  <a:cubicBezTo>
                    <a:pt x="116" y="178"/>
                    <a:pt x="126" y="201"/>
                    <a:pt x="125" y="205"/>
                  </a:cubicBezTo>
                  <a:cubicBezTo>
                    <a:pt x="123" y="214"/>
                    <a:pt x="114" y="220"/>
                    <a:pt x="105" y="219"/>
                  </a:cubicBezTo>
                  <a:cubicBezTo>
                    <a:pt x="98" y="219"/>
                    <a:pt x="89" y="212"/>
                    <a:pt x="85" y="206"/>
                  </a:cubicBezTo>
                  <a:cubicBezTo>
                    <a:pt x="82" y="202"/>
                    <a:pt x="84" y="179"/>
                    <a:pt x="81" y="178"/>
                  </a:cubicBezTo>
                  <a:close/>
                </a:path>
              </a:pathLst>
            </a:custGeom>
            <a:solidFill>
              <a:srgbClr val="C67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ş1íďe">
              <a:extLst>
                <a:ext uri="{FF2B5EF4-FFF2-40B4-BE49-F238E27FC236}">
                  <a16:creationId xmlns:a16="http://schemas.microsoft.com/office/drawing/2014/main" id="{B68F1716-10C9-4B8B-8319-CB816011C99D}"/>
                </a:ext>
              </a:extLst>
            </p:cNvPr>
            <p:cNvSpPr/>
            <p:nvPr/>
          </p:nvSpPr>
          <p:spPr bwMode="auto">
            <a:xfrm>
              <a:off x="5083176" y="3530600"/>
              <a:ext cx="119063" cy="257175"/>
            </a:xfrm>
            <a:custGeom>
              <a:avLst/>
              <a:gdLst>
                <a:gd name="T0" fmla="*/ 73 w 73"/>
                <a:gd name="T1" fmla="*/ 152 h 159"/>
                <a:gd name="T2" fmla="*/ 48 w 73"/>
                <a:gd name="T3" fmla="*/ 151 h 159"/>
                <a:gd name="T4" fmla="*/ 12 w 73"/>
                <a:gd name="T5" fmla="*/ 50 h 159"/>
                <a:gd name="T6" fmla="*/ 67 w 73"/>
                <a:gd name="T7" fmla="*/ 40 h 159"/>
                <a:gd name="T8" fmla="*/ 58 w 73"/>
                <a:gd name="T9" fmla="*/ 87 h 159"/>
                <a:gd name="T10" fmla="*/ 73 w 73"/>
                <a:gd name="T11" fmla="*/ 15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59">
                  <a:moveTo>
                    <a:pt x="73" y="152"/>
                  </a:moveTo>
                  <a:cubicBezTo>
                    <a:pt x="67" y="159"/>
                    <a:pt x="56" y="156"/>
                    <a:pt x="48" y="151"/>
                  </a:cubicBezTo>
                  <a:cubicBezTo>
                    <a:pt x="16" y="130"/>
                    <a:pt x="0" y="87"/>
                    <a:pt x="12" y="50"/>
                  </a:cubicBezTo>
                  <a:cubicBezTo>
                    <a:pt x="21" y="20"/>
                    <a:pt x="63" y="0"/>
                    <a:pt x="67" y="40"/>
                  </a:cubicBezTo>
                  <a:cubicBezTo>
                    <a:pt x="68" y="54"/>
                    <a:pt x="58" y="72"/>
                    <a:pt x="58" y="87"/>
                  </a:cubicBezTo>
                  <a:cubicBezTo>
                    <a:pt x="59" y="109"/>
                    <a:pt x="67" y="131"/>
                    <a:pt x="73" y="152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šlïḍe">
              <a:extLst>
                <a:ext uri="{FF2B5EF4-FFF2-40B4-BE49-F238E27FC236}">
                  <a16:creationId xmlns:a16="http://schemas.microsoft.com/office/drawing/2014/main" id="{B96C6883-78CA-459B-A482-088C03813505}"/>
                </a:ext>
              </a:extLst>
            </p:cNvPr>
            <p:cNvSpPr/>
            <p:nvPr/>
          </p:nvSpPr>
          <p:spPr bwMode="auto">
            <a:xfrm>
              <a:off x="5164138" y="3476625"/>
              <a:ext cx="342900" cy="234950"/>
            </a:xfrm>
            <a:custGeom>
              <a:avLst/>
              <a:gdLst>
                <a:gd name="T0" fmla="*/ 131 w 211"/>
                <a:gd name="T1" fmla="*/ 26 h 145"/>
                <a:gd name="T2" fmla="*/ 211 w 211"/>
                <a:gd name="T3" fmla="*/ 135 h 145"/>
                <a:gd name="T4" fmla="*/ 107 w 211"/>
                <a:gd name="T5" fmla="*/ 124 h 145"/>
                <a:gd name="T6" fmla="*/ 16 w 211"/>
                <a:gd name="T7" fmla="*/ 45 h 145"/>
                <a:gd name="T8" fmla="*/ 131 w 211"/>
                <a:gd name="T9" fmla="*/ 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45">
                  <a:moveTo>
                    <a:pt x="131" y="26"/>
                  </a:moveTo>
                  <a:cubicBezTo>
                    <a:pt x="167" y="53"/>
                    <a:pt x="179" y="103"/>
                    <a:pt x="211" y="135"/>
                  </a:cubicBezTo>
                  <a:cubicBezTo>
                    <a:pt x="177" y="145"/>
                    <a:pt x="138" y="141"/>
                    <a:pt x="107" y="124"/>
                  </a:cubicBezTo>
                  <a:cubicBezTo>
                    <a:pt x="76" y="106"/>
                    <a:pt x="0" y="88"/>
                    <a:pt x="16" y="45"/>
                  </a:cubicBezTo>
                  <a:cubicBezTo>
                    <a:pt x="32" y="0"/>
                    <a:pt x="99" y="2"/>
                    <a:pt x="131" y="26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ṩ1iďé">
              <a:extLst>
                <a:ext uri="{FF2B5EF4-FFF2-40B4-BE49-F238E27FC236}">
                  <a16:creationId xmlns:a16="http://schemas.microsoft.com/office/drawing/2014/main" id="{80B73AA2-CB9B-4608-9AAD-6EB4EF11EDC3}"/>
                </a:ext>
              </a:extLst>
            </p:cNvPr>
            <p:cNvSpPr/>
            <p:nvPr/>
          </p:nvSpPr>
          <p:spPr bwMode="auto">
            <a:xfrm>
              <a:off x="5300663" y="5495925"/>
              <a:ext cx="114300" cy="88900"/>
            </a:xfrm>
            <a:custGeom>
              <a:avLst/>
              <a:gdLst>
                <a:gd name="T0" fmla="*/ 10 w 70"/>
                <a:gd name="T1" fmla="*/ 0 h 55"/>
                <a:gd name="T2" fmla="*/ 3 w 70"/>
                <a:gd name="T3" fmla="*/ 8 h 55"/>
                <a:gd name="T4" fmla="*/ 0 w 70"/>
                <a:gd name="T5" fmla="*/ 17 h 55"/>
                <a:gd name="T6" fmla="*/ 20 w 70"/>
                <a:gd name="T7" fmla="*/ 47 h 55"/>
                <a:gd name="T8" fmla="*/ 39 w 70"/>
                <a:gd name="T9" fmla="*/ 55 h 55"/>
                <a:gd name="T10" fmla="*/ 60 w 70"/>
                <a:gd name="T11" fmla="*/ 53 h 55"/>
                <a:gd name="T12" fmla="*/ 64 w 70"/>
                <a:gd name="T13" fmla="*/ 42 h 55"/>
                <a:gd name="T14" fmla="*/ 44 w 70"/>
                <a:gd name="T15" fmla="*/ 31 h 55"/>
                <a:gd name="T16" fmla="*/ 46 w 70"/>
                <a:gd name="T17" fmla="*/ 7 h 55"/>
                <a:gd name="T18" fmla="*/ 10 w 70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5">
                  <a:moveTo>
                    <a:pt x="1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70" y="50"/>
                    <a:pt x="64" y="42"/>
                  </a:cubicBezTo>
                  <a:cubicBezTo>
                    <a:pt x="59" y="35"/>
                    <a:pt x="44" y="31"/>
                    <a:pt x="44" y="31"/>
                  </a:cubicBezTo>
                  <a:cubicBezTo>
                    <a:pt x="46" y="7"/>
                    <a:pt x="46" y="7"/>
                    <a:pt x="46" y="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ṩ1îďê">
              <a:extLst>
                <a:ext uri="{FF2B5EF4-FFF2-40B4-BE49-F238E27FC236}">
                  <a16:creationId xmlns:a16="http://schemas.microsoft.com/office/drawing/2014/main" id="{E7623F37-3033-46E3-956C-69641187995F}"/>
                </a:ext>
              </a:extLst>
            </p:cNvPr>
            <p:cNvSpPr/>
            <p:nvPr/>
          </p:nvSpPr>
          <p:spPr bwMode="auto">
            <a:xfrm>
              <a:off x="5160963" y="5470525"/>
              <a:ext cx="76200" cy="106363"/>
            </a:xfrm>
            <a:custGeom>
              <a:avLst/>
              <a:gdLst>
                <a:gd name="T0" fmla="*/ 18 w 48"/>
                <a:gd name="T1" fmla="*/ 17 h 67"/>
                <a:gd name="T2" fmla="*/ 15 w 48"/>
                <a:gd name="T3" fmla="*/ 32 h 67"/>
                <a:gd name="T4" fmla="*/ 0 w 48"/>
                <a:gd name="T5" fmla="*/ 59 h 67"/>
                <a:gd name="T6" fmla="*/ 7 w 48"/>
                <a:gd name="T7" fmla="*/ 67 h 67"/>
                <a:gd name="T8" fmla="*/ 32 w 48"/>
                <a:gd name="T9" fmla="*/ 65 h 67"/>
                <a:gd name="T10" fmla="*/ 48 w 48"/>
                <a:gd name="T11" fmla="*/ 44 h 67"/>
                <a:gd name="T12" fmla="*/ 48 w 48"/>
                <a:gd name="T13" fmla="*/ 0 h 67"/>
                <a:gd name="T14" fmla="*/ 19 w 48"/>
                <a:gd name="T15" fmla="*/ 3 h 67"/>
                <a:gd name="T16" fmla="*/ 18 w 48"/>
                <a:gd name="T1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7">
                  <a:moveTo>
                    <a:pt x="18" y="17"/>
                  </a:moveTo>
                  <a:lnTo>
                    <a:pt x="15" y="32"/>
                  </a:lnTo>
                  <a:lnTo>
                    <a:pt x="0" y="59"/>
                  </a:lnTo>
                  <a:lnTo>
                    <a:pt x="7" y="67"/>
                  </a:lnTo>
                  <a:lnTo>
                    <a:pt x="32" y="65"/>
                  </a:lnTo>
                  <a:lnTo>
                    <a:pt x="48" y="44"/>
                  </a:lnTo>
                  <a:lnTo>
                    <a:pt x="48" y="0"/>
                  </a:lnTo>
                  <a:lnTo>
                    <a:pt x="19" y="3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ṡḻîḍè">
              <a:extLst>
                <a:ext uri="{FF2B5EF4-FFF2-40B4-BE49-F238E27FC236}">
                  <a16:creationId xmlns:a16="http://schemas.microsoft.com/office/drawing/2014/main" id="{DD6EF09D-F02E-4D70-AE49-1C54E575441A}"/>
                </a:ext>
              </a:extLst>
            </p:cNvPr>
            <p:cNvSpPr/>
            <p:nvPr/>
          </p:nvSpPr>
          <p:spPr bwMode="auto">
            <a:xfrm>
              <a:off x="5111751" y="4537075"/>
              <a:ext cx="255588" cy="969963"/>
            </a:xfrm>
            <a:custGeom>
              <a:avLst/>
              <a:gdLst>
                <a:gd name="T0" fmla="*/ 15 w 161"/>
                <a:gd name="T1" fmla="*/ 0 h 611"/>
                <a:gd name="T2" fmla="*/ 0 w 161"/>
                <a:gd name="T3" fmla="*/ 83 h 611"/>
                <a:gd name="T4" fmla="*/ 43 w 161"/>
                <a:gd name="T5" fmla="*/ 611 h 611"/>
                <a:gd name="T6" fmla="*/ 87 w 161"/>
                <a:gd name="T7" fmla="*/ 602 h 611"/>
                <a:gd name="T8" fmla="*/ 161 w 161"/>
                <a:gd name="T9" fmla="*/ 17 h 611"/>
                <a:gd name="T10" fmla="*/ 15 w 161"/>
                <a:gd name="T1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611">
                  <a:moveTo>
                    <a:pt x="15" y="0"/>
                  </a:moveTo>
                  <a:lnTo>
                    <a:pt x="0" y="83"/>
                  </a:lnTo>
                  <a:lnTo>
                    <a:pt x="43" y="611"/>
                  </a:lnTo>
                  <a:lnTo>
                    <a:pt x="87" y="602"/>
                  </a:lnTo>
                  <a:lnTo>
                    <a:pt x="161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ṩ1îďê">
              <a:extLst>
                <a:ext uri="{FF2B5EF4-FFF2-40B4-BE49-F238E27FC236}">
                  <a16:creationId xmlns:a16="http://schemas.microsoft.com/office/drawing/2014/main" id="{3BD01FEB-21E1-46EB-9A36-B513B2E2D47C}"/>
                </a:ext>
              </a:extLst>
            </p:cNvPr>
            <p:cNvSpPr/>
            <p:nvPr/>
          </p:nvSpPr>
          <p:spPr bwMode="auto">
            <a:xfrm>
              <a:off x="5300663" y="4513263"/>
              <a:ext cx="219075" cy="1012825"/>
            </a:xfrm>
            <a:custGeom>
              <a:avLst/>
              <a:gdLst>
                <a:gd name="T0" fmla="*/ 129 w 138"/>
                <a:gd name="T1" fmla="*/ 4 h 638"/>
                <a:gd name="T2" fmla="*/ 138 w 138"/>
                <a:gd name="T3" fmla="*/ 345 h 638"/>
                <a:gd name="T4" fmla="*/ 52 w 138"/>
                <a:gd name="T5" fmla="*/ 638 h 638"/>
                <a:gd name="T6" fmla="*/ 0 w 138"/>
                <a:gd name="T7" fmla="*/ 620 h 638"/>
                <a:gd name="T8" fmla="*/ 43 w 138"/>
                <a:gd name="T9" fmla="*/ 357 h 638"/>
                <a:gd name="T10" fmla="*/ 5 w 138"/>
                <a:gd name="T11" fmla="*/ 0 h 638"/>
                <a:gd name="T12" fmla="*/ 129 w 138"/>
                <a:gd name="T13" fmla="*/ 4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38">
                  <a:moveTo>
                    <a:pt x="129" y="4"/>
                  </a:moveTo>
                  <a:lnTo>
                    <a:pt x="138" y="345"/>
                  </a:lnTo>
                  <a:lnTo>
                    <a:pt x="52" y="638"/>
                  </a:lnTo>
                  <a:lnTo>
                    <a:pt x="0" y="620"/>
                  </a:lnTo>
                  <a:lnTo>
                    <a:pt x="43" y="357"/>
                  </a:lnTo>
                  <a:lnTo>
                    <a:pt x="5" y="0"/>
                  </a:lnTo>
                  <a:lnTo>
                    <a:pt x="129" y="4"/>
                  </a:ln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ṥ1îḋè">
              <a:extLst>
                <a:ext uri="{FF2B5EF4-FFF2-40B4-BE49-F238E27FC236}">
                  <a16:creationId xmlns:a16="http://schemas.microsoft.com/office/drawing/2014/main" id="{2FB00329-1464-4388-8AA5-CA4F081F8166}"/>
                </a:ext>
              </a:extLst>
            </p:cNvPr>
            <p:cNvSpPr/>
            <p:nvPr/>
          </p:nvSpPr>
          <p:spPr bwMode="auto">
            <a:xfrm>
              <a:off x="5300663" y="4513263"/>
              <a:ext cx="219075" cy="1012825"/>
            </a:xfrm>
            <a:custGeom>
              <a:avLst/>
              <a:gdLst>
                <a:gd name="T0" fmla="*/ 129 w 138"/>
                <a:gd name="T1" fmla="*/ 4 h 638"/>
                <a:gd name="T2" fmla="*/ 138 w 138"/>
                <a:gd name="T3" fmla="*/ 345 h 638"/>
                <a:gd name="T4" fmla="*/ 52 w 138"/>
                <a:gd name="T5" fmla="*/ 638 h 638"/>
                <a:gd name="T6" fmla="*/ 0 w 138"/>
                <a:gd name="T7" fmla="*/ 620 h 638"/>
                <a:gd name="T8" fmla="*/ 43 w 138"/>
                <a:gd name="T9" fmla="*/ 357 h 638"/>
                <a:gd name="T10" fmla="*/ 5 w 138"/>
                <a:gd name="T11" fmla="*/ 0 h 638"/>
                <a:gd name="T12" fmla="*/ 129 w 138"/>
                <a:gd name="T13" fmla="*/ 4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38">
                  <a:moveTo>
                    <a:pt x="129" y="4"/>
                  </a:moveTo>
                  <a:lnTo>
                    <a:pt x="138" y="345"/>
                  </a:lnTo>
                  <a:lnTo>
                    <a:pt x="52" y="638"/>
                  </a:lnTo>
                  <a:lnTo>
                    <a:pt x="0" y="620"/>
                  </a:lnTo>
                  <a:lnTo>
                    <a:pt x="43" y="357"/>
                  </a:lnTo>
                  <a:lnTo>
                    <a:pt x="5" y="0"/>
                  </a:lnTo>
                  <a:lnTo>
                    <a:pt x="12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ṣlíḍé">
              <a:extLst>
                <a:ext uri="{FF2B5EF4-FFF2-40B4-BE49-F238E27FC236}">
                  <a16:creationId xmlns:a16="http://schemas.microsoft.com/office/drawing/2014/main" id="{195EF1FE-D6DA-4DB3-8714-2CD88FF88BC3}"/>
                </a:ext>
              </a:extLst>
            </p:cNvPr>
            <p:cNvSpPr/>
            <p:nvPr/>
          </p:nvSpPr>
          <p:spPr bwMode="auto">
            <a:xfrm>
              <a:off x="5062538" y="3830638"/>
              <a:ext cx="463550" cy="795338"/>
            </a:xfrm>
            <a:custGeom>
              <a:avLst/>
              <a:gdLst>
                <a:gd name="T0" fmla="*/ 20 w 285"/>
                <a:gd name="T1" fmla="*/ 89 h 490"/>
                <a:gd name="T2" fmla="*/ 8 w 285"/>
                <a:gd name="T3" fmla="*/ 146 h 490"/>
                <a:gd name="T4" fmla="*/ 1 w 285"/>
                <a:gd name="T5" fmla="*/ 254 h 490"/>
                <a:gd name="T6" fmla="*/ 5 w 285"/>
                <a:gd name="T7" fmla="*/ 380 h 490"/>
                <a:gd name="T8" fmla="*/ 11 w 285"/>
                <a:gd name="T9" fmla="*/ 442 h 490"/>
                <a:gd name="T10" fmla="*/ 19 w 285"/>
                <a:gd name="T11" fmla="*/ 487 h 490"/>
                <a:gd name="T12" fmla="*/ 41 w 285"/>
                <a:gd name="T13" fmla="*/ 488 h 490"/>
                <a:gd name="T14" fmla="*/ 235 w 285"/>
                <a:gd name="T15" fmla="*/ 468 h 490"/>
                <a:gd name="T16" fmla="*/ 265 w 285"/>
                <a:gd name="T17" fmla="*/ 461 h 490"/>
                <a:gd name="T18" fmla="*/ 281 w 285"/>
                <a:gd name="T19" fmla="*/ 419 h 490"/>
                <a:gd name="T20" fmla="*/ 285 w 285"/>
                <a:gd name="T21" fmla="*/ 360 h 490"/>
                <a:gd name="T22" fmla="*/ 275 w 285"/>
                <a:gd name="T23" fmla="*/ 239 h 490"/>
                <a:gd name="T24" fmla="*/ 248 w 285"/>
                <a:gd name="T25" fmla="*/ 96 h 490"/>
                <a:gd name="T26" fmla="*/ 216 w 285"/>
                <a:gd name="T27" fmla="*/ 49 h 490"/>
                <a:gd name="T28" fmla="*/ 158 w 285"/>
                <a:gd name="T29" fmla="*/ 23 h 490"/>
                <a:gd name="T30" fmla="*/ 155 w 285"/>
                <a:gd name="T31" fmla="*/ 22 h 490"/>
                <a:gd name="T32" fmla="*/ 153 w 285"/>
                <a:gd name="T33" fmla="*/ 20 h 490"/>
                <a:gd name="T34" fmla="*/ 149 w 285"/>
                <a:gd name="T35" fmla="*/ 6 h 490"/>
                <a:gd name="T36" fmla="*/ 146 w 285"/>
                <a:gd name="T37" fmla="*/ 1 h 490"/>
                <a:gd name="T38" fmla="*/ 140 w 285"/>
                <a:gd name="T39" fmla="*/ 1 h 490"/>
                <a:gd name="T40" fmla="*/ 92 w 285"/>
                <a:gd name="T41" fmla="*/ 12 h 490"/>
                <a:gd name="T42" fmla="*/ 93 w 285"/>
                <a:gd name="T43" fmla="*/ 23 h 490"/>
                <a:gd name="T44" fmla="*/ 86 w 285"/>
                <a:gd name="T45" fmla="*/ 32 h 490"/>
                <a:gd name="T46" fmla="*/ 40 w 285"/>
                <a:gd name="T47" fmla="*/ 63 h 490"/>
                <a:gd name="T48" fmla="*/ 20 w 285"/>
                <a:gd name="T49" fmla="*/ 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490">
                  <a:moveTo>
                    <a:pt x="20" y="89"/>
                  </a:moveTo>
                  <a:cubicBezTo>
                    <a:pt x="12" y="106"/>
                    <a:pt x="10" y="125"/>
                    <a:pt x="8" y="146"/>
                  </a:cubicBezTo>
                  <a:cubicBezTo>
                    <a:pt x="3" y="182"/>
                    <a:pt x="1" y="218"/>
                    <a:pt x="1" y="254"/>
                  </a:cubicBezTo>
                  <a:cubicBezTo>
                    <a:pt x="0" y="296"/>
                    <a:pt x="2" y="338"/>
                    <a:pt x="5" y="380"/>
                  </a:cubicBezTo>
                  <a:cubicBezTo>
                    <a:pt x="7" y="401"/>
                    <a:pt x="9" y="422"/>
                    <a:pt x="11" y="442"/>
                  </a:cubicBezTo>
                  <a:cubicBezTo>
                    <a:pt x="12" y="453"/>
                    <a:pt x="8" y="481"/>
                    <a:pt x="19" y="487"/>
                  </a:cubicBezTo>
                  <a:cubicBezTo>
                    <a:pt x="26" y="490"/>
                    <a:pt x="34" y="489"/>
                    <a:pt x="41" y="488"/>
                  </a:cubicBezTo>
                  <a:cubicBezTo>
                    <a:pt x="106" y="481"/>
                    <a:pt x="170" y="475"/>
                    <a:pt x="235" y="468"/>
                  </a:cubicBezTo>
                  <a:cubicBezTo>
                    <a:pt x="246" y="467"/>
                    <a:pt x="256" y="466"/>
                    <a:pt x="265" y="461"/>
                  </a:cubicBezTo>
                  <a:cubicBezTo>
                    <a:pt x="281" y="452"/>
                    <a:pt x="279" y="434"/>
                    <a:pt x="281" y="419"/>
                  </a:cubicBezTo>
                  <a:cubicBezTo>
                    <a:pt x="284" y="400"/>
                    <a:pt x="285" y="380"/>
                    <a:pt x="285" y="360"/>
                  </a:cubicBezTo>
                  <a:cubicBezTo>
                    <a:pt x="284" y="320"/>
                    <a:pt x="278" y="279"/>
                    <a:pt x="275" y="239"/>
                  </a:cubicBezTo>
                  <a:cubicBezTo>
                    <a:pt x="272" y="195"/>
                    <a:pt x="265" y="137"/>
                    <a:pt x="248" y="96"/>
                  </a:cubicBezTo>
                  <a:cubicBezTo>
                    <a:pt x="241" y="78"/>
                    <a:pt x="230" y="62"/>
                    <a:pt x="216" y="49"/>
                  </a:cubicBezTo>
                  <a:cubicBezTo>
                    <a:pt x="198" y="32"/>
                    <a:pt x="182" y="28"/>
                    <a:pt x="158" y="23"/>
                  </a:cubicBezTo>
                  <a:cubicBezTo>
                    <a:pt x="157" y="23"/>
                    <a:pt x="156" y="23"/>
                    <a:pt x="155" y="22"/>
                  </a:cubicBezTo>
                  <a:cubicBezTo>
                    <a:pt x="154" y="22"/>
                    <a:pt x="154" y="21"/>
                    <a:pt x="153" y="20"/>
                  </a:cubicBezTo>
                  <a:cubicBezTo>
                    <a:pt x="152" y="15"/>
                    <a:pt x="150" y="10"/>
                    <a:pt x="149" y="6"/>
                  </a:cubicBezTo>
                  <a:cubicBezTo>
                    <a:pt x="148" y="4"/>
                    <a:pt x="148" y="2"/>
                    <a:pt x="146" y="1"/>
                  </a:cubicBezTo>
                  <a:cubicBezTo>
                    <a:pt x="144" y="0"/>
                    <a:pt x="142" y="1"/>
                    <a:pt x="140" y="1"/>
                  </a:cubicBezTo>
                  <a:cubicBezTo>
                    <a:pt x="124" y="5"/>
                    <a:pt x="108" y="8"/>
                    <a:pt x="92" y="12"/>
                  </a:cubicBezTo>
                  <a:cubicBezTo>
                    <a:pt x="93" y="16"/>
                    <a:pt x="94" y="20"/>
                    <a:pt x="93" y="23"/>
                  </a:cubicBezTo>
                  <a:cubicBezTo>
                    <a:pt x="93" y="27"/>
                    <a:pt x="90" y="31"/>
                    <a:pt x="86" y="32"/>
                  </a:cubicBezTo>
                  <a:cubicBezTo>
                    <a:pt x="70" y="38"/>
                    <a:pt x="53" y="51"/>
                    <a:pt x="40" y="63"/>
                  </a:cubicBezTo>
                  <a:cubicBezTo>
                    <a:pt x="30" y="71"/>
                    <a:pt x="24" y="80"/>
                    <a:pt x="20" y="89"/>
                  </a:cubicBezTo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ṧ1îḑè">
              <a:extLst>
                <a:ext uri="{FF2B5EF4-FFF2-40B4-BE49-F238E27FC236}">
                  <a16:creationId xmlns:a16="http://schemas.microsoft.com/office/drawing/2014/main" id="{83D11CC7-77C4-4270-A788-CB7780F61534}"/>
                </a:ext>
              </a:extLst>
            </p:cNvPr>
            <p:cNvSpPr/>
            <p:nvPr/>
          </p:nvSpPr>
          <p:spPr bwMode="auto">
            <a:xfrm>
              <a:off x="5262563" y="3822700"/>
              <a:ext cx="639763" cy="904875"/>
            </a:xfrm>
            <a:custGeom>
              <a:avLst/>
              <a:gdLst>
                <a:gd name="T0" fmla="*/ 372 w 394"/>
                <a:gd name="T1" fmla="*/ 239 h 558"/>
                <a:gd name="T2" fmla="*/ 116 w 394"/>
                <a:gd name="T3" fmla="*/ 558 h 558"/>
                <a:gd name="T4" fmla="*/ 22 w 394"/>
                <a:gd name="T5" fmla="*/ 160 h 558"/>
                <a:gd name="T6" fmla="*/ 238 w 394"/>
                <a:gd name="T7" fmla="*/ 22 h 558"/>
                <a:gd name="T8" fmla="*/ 372 w 394"/>
                <a:gd name="T9" fmla="*/ 239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558">
                  <a:moveTo>
                    <a:pt x="372" y="239"/>
                  </a:moveTo>
                  <a:cubicBezTo>
                    <a:pt x="350" y="338"/>
                    <a:pt x="116" y="558"/>
                    <a:pt x="116" y="558"/>
                  </a:cubicBezTo>
                  <a:cubicBezTo>
                    <a:pt x="116" y="558"/>
                    <a:pt x="0" y="259"/>
                    <a:pt x="22" y="160"/>
                  </a:cubicBezTo>
                  <a:cubicBezTo>
                    <a:pt x="45" y="62"/>
                    <a:pt x="141" y="0"/>
                    <a:pt x="238" y="22"/>
                  </a:cubicBezTo>
                  <a:cubicBezTo>
                    <a:pt x="334" y="43"/>
                    <a:pt x="394" y="141"/>
                    <a:pt x="372" y="239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ṧ1iďé">
              <a:extLst>
                <a:ext uri="{FF2B5EF4-FFF2-40B4-BE49-F238E27FC236}">
                  <a16:creationId xmlns:a16="http://schemas.microsoft.com/office/drawing/2014/main" id="{A41710FD-1353-45DC-9C64-ABD0453EE017}"/>
                </a:ext>
              </a:extLst>
            </p:cNvPr>
            <p:cNvSpPr/>
            <p:nvPr/>
          </p:nvSpPr>
          <p:spPr bwMode="auto">
            <a:xfrm>
              <a:off x="5434013" y="3981450"/>
              <a:ext cx="303213" cy="304800"/>
            </a:xfrm>
            <a:custGeom>
              <a:avLst/>
              <a:gdLst>
                <a:gd name="T0" fmla="*/ 175 w 186"/>
                <a:gd name="T1" fmla="*/ 113 h 188"/>
                <a:gd name="T2" fmla="*/ 74 w 186"/>
                <a:gd name="T3" fmla="*/ 178 h 188"/>
                <a:gd name="T4" fmla="*/ 11 w 186"/>
                <a:gd name="T5" fmla="*/ 75 h 188"/>
                <a:gd name="T6" fmla="*/ 112 w 186"/>
                <a:gd name="T7" fmla="*/ 10 h 188"/>
                <a:gd name="T8" fmla="*/ 175 w 186"/>
                <a:gd name="T9" fmla="*/ 11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8">
                  <a:moveTo>
                    <a:pt x="175" y="113"/>
                  </a:moveTo>
                  <a:cubicBezTo>
                    <a:pt x="165" y="159"/>
                    <a:pt x="120" y="188"/>
                    <a:pt x="74" y="178"/>
                  </a:cubicBezTo>
                  <a:cubicBezTo>
                    <a:pt x="29" y="168"/>
                    <a:pt x="0" y="122"/>
                    <a:pt x="11" y="75"/>
                  </a:cubicBezTo>
                  <a:cubicBezTo>
                    <a:pt x="21" y="29"/>
                    <a:pt x="67" y="0"/>
                    <a:pt x="112" y="10"/>
                  </a:cubicBezTo>
                  <a:cubicBezTo>
                    <a:pt x="157" y="20"/>
                    <a:pt x="186" y="66"/>
                    <a:pt x="175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ŝľïďê">
              <a:extLst>
                <a:ext uri="{FF2B5EF4-FFF2-40B4-BE49-F238E27FC236}">
                  <a16:creationId xmlns:a16="http://schemas.microsoft.com/office/drawing/2014/main" id="{3D4FFD12-E650-437B-86B9-BDB7E3548DA4}"/>
                </a:ext>
              </a:extLst>
            </p:cNvPr>
            <p:cNvSpPr/>
            <p:nvPr/>
          </p:nvSpPr>
          <p:spPr bwMode="auto">
            <a:xfrm>
              <a:off x="5316538" y="3886200"/>
              <a:ext cx="503238" cy="366713"/>
            </a:xfrm>
            <a:custGeom>
              <a:avLst/>
              <a:gdLst>
                <a:gd name="T0" fmla="*/ 162 w 310"/>
                <a:gd name="T1" fmla="*/ 0 h 226"/>
                <a:gd name="T2" fmla="*/ 9 w 310"/>
                <a:gd name="T3" fmla="*/ 124 h 226"/>
                <a:gd name="T4" fmla="*/ 19 w 310"/>
                <a:gd name="T5" fmla="*/ 226 h 226"/>
                <a:gd name="T6" fmla="*/ 16 w 310"/>
                <a:gd name="T7" fmla="*/ 144 h 226"/>
                <a:gd name="T8" fmla="*/ 169 w 310"/>
                <a:gd name="T9" fmla="*/ 19 h 226"/>
                <a:gd name="T10" fmla="*/ 203 w 310"/>
                <a:gd name="T11" fmla="*/ 23 h 226"/>
                <a:gd name="T12" fmla="*/ 310 w 310"/>
                <a:gd name="T13" fmla="*/ 111 h 226"/>
                <a:gd name="T14" fmla="*/ 195 w 310"/>
                <a:gd name="T15" fmla="*/ 3 h 226"/>
                <a:gd name="T16" fmla="*/ 162 w 310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226">
                  <a:moveTo>
                    <a:pt x="162" y="0"/>
                  </a:moveTo>
                  <a:cubicBezTo>
                    <a:pt x="90" y="0"/>
                    <a:pt x="25" y="50"/>
                    <a:pt x="9" y="124"/>
                  </a:cubicBezTo>
                  <a:cubicBezTo>
                    <a:pt x="0" y="160"/>
                    <a:pt x="5" y="195"/>
                    <a:pt x="19" y="226"/>
                  </a:cubicBezTo>
                  <a:cubicBezTo>
                    <a:pt x="11" y="200"/>
                    <a:pt x="10" y="172"/>
                    <a:pt x="16" y="144"/>
                  </a:cubicBezTo>
                  <a:cubicBezTo>
                    <a:pt x="33" y="70"/>
                    <a:pt x="98" y="19"/>
                    <a:pt x="169" y="19"/>
                  </a:cubicBezTo>
                  <a:cubicBezTo>
                    <a:pt x="180" y="19"/>
                    <a:pt x="191" y="21"/>
                    <a:pt x="203" y="23"/>
                  </a:cubicBezTo>
                  <a:cubicBezTo>
                    <a:pt x="252" y="34"/>
                    <a:pt x="290" y="68"/>
                    <a:pt x="310" y="111"/>
                  </a:cubicBezTo>
                  <a:cubicBezTo>
                    <a:pt x="294" y="59"/>
                    <a:pt x="252" y="16"/>
                    <a:pt x="195" y="3"/>
                  </a:cubicBezTo>
                  <a:cubicBezTo>
                    <a:pt x="184" y="1"/>
                    <a:pt x="173" y="0"/>
                    <a:pt x="162" y="0"/>
                  </a:cubicBezTo>
                </a:path>
              </a:pathLst>
            </a:custGeom>
            <a:solidFill>
              <a:srgbClr val="60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Sľiḑè">
              <a:extLst>
                <a:ext uri="{FF2B5EF4-FFF2-40B4-BE49-F238E27FC236}">
                  <a16:creationId xmlns:a16="http://schemas.microsoft.com/office/drawing/2014/main" id="{FC34B686-708F-45F3-A7B0-FA188DF41AC3}"/>
                </a:ext>
              </a:extLst>
            </p:cNvPr>
            <p:cNvSpPr/>
            <p:nvPr/>
          </p:nvSpPr>
          <p:spPr bwMode="auto">
            <a:xfrm>
              <a:off x="5410201" y="4186238"/>
              <a:ext cx="461963" cy="541338"/>
            </a:xfrm>
            <a:custGeom>
              <a:avLst/>
              <a:gdLst>
                <a:gd name="T0" fmla="*/ 284 w 284"/>
                <a:gd name="T1" fmla="*/ 0 h 334"/>
                <a:gd name="T2" fmla="*/ 237 w 284"/>
                <a:gd name="T3" fmla="*/ 73 h 334"/>
                <a:gd name="T4" fmla="*/ 64 w 284"/>
                <a:gd name="T5" fmla="*/ 215 h 334"/>
                <a:gd name="T6" fmla="*/ 0 w 284"/>
                <a:gd name="T7" fmla="*/ 257 h 334"/>
                <a:gd name="T8" fmla="*/ 25 w 284"/>
                <a:gd name="T9" fmla="*/ 334 h 334"/>
                <a:gd name="T10" fmla="*/ 281 w 284"/>
                <a:gd name="T11" fmla="*/ 15 h 334"/>
                <a:gd name="T12" fmla="*/ 284 w 284"/>
                <a:gd name="T1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34">
                  <a:moveTo>
                    <a:pt x="284" y="0"/>
                  </a:moveTo>
                  <a:cubicBezTo>
                    <a:pt x="271" y="26"/>
                    <a:pt x="255" y="50"/>
                    <a:pt x="237" y="73"/>
                  </a:cubicBezTo>
                  <a:cubicBezTo>
                    <a:pt x="188" y="136"/>
                    <a:pt x="129" y="170"/>
                    <a:pt x="64" y="215"/>
                  </a:cubicBezTo>
                  <a:cubicBezTo>
                    <a:pt x="43" y="229"/>
                    <a:pt x="22" y="244"/>
                    <a:pt x="0" y="257"/>
                  </a:cubicBezTo>
                  <a:cubicBezTo>
                    <a:pt x="14" y="303"/>
                    <a:pt x="25" y="334"/>
                    <a:pt x="25" y="334"/>
                  </a:cubicBezTo>
                  <a:cubicBezTo>
                    <a:pt x="25" y="334"/>
                    <a:pt x="259" y="114"/>
                    <a:pt x="281" y="15"/>
                  </a:cubicBezTo>
                  <a:cubicBezTo>
                    <a:pt x="282" y="10"/>
                    <a:pt x="283" y="5"/>
                    <a:pt x="284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slîḓè">
              <a:extLst>
                <a:ext uri="{FF2B5EF4-FFF2-40B4-BE49-F238E27FC236}">
                  <a16:creationId xmlns:a16="http://schemas.microsoft.com/office/drawing/2014/main" id="{586C4BD5-BC34-47B4-B26E-37F42EB0194C}"/>
                </a:ext>
              </a:extLst>
            </p:cNvPr>
            <p:cNvSpPr/>
            <p:nvPr/>
          </p:nvSpPr>
          <p:spPr bwMode="auto">
            <a:xfrm>
              <a:off x="5322888" y="4313238"/>
              <a:ext cx="128588" cy="90488"/>
            </a:xfrm>
            <a:custGeom>
              <a:avLst/>
              <a:gdLst>
                <a:gd name="T0" fmla="*/ 22 w 79"/>
                <a:gd name="T1" fmla="*/ 42 h 56"/>
                <a:gd name="T2" fmla="*/ 43 w 79"/>
                <a:gd name="T3" fmla="*/ 53 h 56"/>
                <a:gd name="T4" fmla="*/ 48 w 79"/>
                <a:gd name="T5" fmla="*/ 55 h 56"/>
                <a:gd name="T6" fmla="*/ 55 w 79"/>
                <a:gd name="T7" fmla="*/ 55 h 56"/>
                <a:gd name="T8" fmla="*/ 64 w 79"/>
                <a:gd name="T9" fmla="*/ 52 h 56"/>
                <a:gd name="T10" fmla="*/ 70 w 79"/>
                <a:gd name="T11" fmla="*/ 50 h 56"/>
                <a:gd name="T12" fmla="*/ 78 w 79"/>
                <a:gd name="T13" fmla="*/ 37 h 56"/>
                <a:gd name="T14" fmla="*/ 78 w 79"/>
                <a:gd name="T15" fmla="*/ 33 h 56"/>
                <a:gd name="T16" fmla="*/ 74 w 79"/>
                <a:gd name="T17" fmla="*/ 30 h 56"/>
                <a:gd name="T18" fmla="*/ 61 w 79"/>
                <a:gd name="T19" fmla="*/ 28 h 56"/>
                <a:gd name="T20" fmla="*/ 47 w 79"/>
                <a:gd name="T21" fmla="*/ 19 h 56"/>
                <a:gd name="T22" fmla="*/ 54 w 79"/>
                <a:gd name="T23" fmla="*/ 16 h 56"/>
                <a:gd name="T24" fmla="*/ 59 w 79"/>
                <a:gd name="T25" fmla="*/ 13 h 56"/>
                <a:gd name="T26" fmla="*/ 54 w 79"/>
                <a:gd name="T27" fmla="*/ 7 h 56"/>
                <a:gd name="T28" fmla="*/ 37 w 79"/>
                <a:gd name="T29" fmla="*/ 6 h 56"/>
                <a:gd name="T30" fmla="*/ 8 w 79"/>
                <a:gd name="T31" fmla="*/ 8 h 56"/>
                <a:gd name="T32" fmla="*/ 0 w 79"/>
                <a:gd name="T33" fmla="*/ 24 h 56"/>
                <a:gd name="T34" fmla="*/ 15 w 79"/>
                <a:gd name="T35" fmla="*/ 37 h 56"/>
                <a:gd name="T36" fmla="*/ 22 w 79"/>
                <a:gd name="T3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56">
                  <a:moveTo>
                    <a:pt x="22" y="42"/>
                  </a:moveTo>
                  <a:cubicBezTo>
                    <a:pt x="29" y="47"/>
                    <a:pt x="36" y="50"/>
                    <a:pt x="43" y="53"/>
                  </a:cubicBezTo>
                  <a:cubicBezTo>
                    <a:pt x="44" y="54"/>
                    <a:pt x="46" y="55"/>
                    <a:pt x="48" y="55"/>
                  </a:cubicBezTo>
                  <a:cubicBezTo>
                    <a:pt x="50" y="56"/>
                    <a:pt x="53" y="55"/>
                    <a:pt x="55" y="55"/>
                  </a:cubicBezTo>
                  <a:cubicBezTo>
                    <a:pt x="58" y="54"/>
                    <a:pt x="61" y="53"/>
                    <a:pt x="64" y="52"/>
                  </a:cubicBezTo>
                  <a:cubicBezTo>
                    <a:pt x="66" y="52"/>
                    <a:pt x="69" y="51"/>
                    <a:pt x="70" y="50"/>
                  </a:cubicBezTo>
                  <a:cubicBezTo>
                    <a:pt x="75" y="47"/>
                    <a:pt x="77" y="42"/>
                    <a:pt x="78" y="37"/>
                  </a:cubicBezTo>
                  <a:cubicBezTo>
                    <a:pt x="78" y="36"/>
                    <a:pt x="79" y="34"/>
                    <a:pt x="78" y="33"/>
                  </a:cubicBezTo>
                  <a:cubicBezTo>
                    <a:pt x="78" y="32"/>
                    <a:pt x="76" y="30"/>
                    <a:pt x="74" y="30"/>
                  </a:cubicBezTo>
                  <a:cubicBezTo>
                    <a:pt x="69" y="30"/>
                    <a:pt x="67" y="31"/>
                    <a:pt x="61" y="28"/>
                  </a:cubicBezTo>
                  <a:cubicBezTo>
                    <a:pt x="56" y="25"/>
                    <a:pt x="51" y="22"/>
                    <a:pt x="47" y="19"/>
                  </a:cubicBezTo>
                  <a:cubicBezTo>
                    <a:pt x="48" y="17"/>
                    <a:pt x="51" y="17"/>
                    <a:pt x="54" y="16"/>
                  </a:cubicBezTo>
                  <a:cubicBezTo>
                    <a:pt x="56" y="16"/>
                    <a:pt x="58" y="15"/>
                    <a:pt x="59" y="13"/>
                  </a:cubicBezTo>
                  <a:cubicBezTo>
                    <a:pt x="60" y="10"/>
                    <a:pt x="57" y="8"/>
                    <a:pt x="54" y="7"/>
                  </a:cubicBezTo>
                  <a:cubicBezTo>
                    <a:pt x="48" y="5"/>
                    <a:pt x="42" y="7"/>
                    <a:pt x="37" y="6"/>
                  </a:cubicBezTo>
                  <a:cubicBezTo>
                    <a:pt x="28" y="6"/>
                    <a:pt x="14" y="0"/>
                    <a:pt x="8" y="8"/>
                  </a:cubicBezTo>
                  <a:cubicBezTo>
                    <a:pt x="5" y="12"/>
                    <a:pt x="3" y="19"/>
                    <a:pt x="0" y="24"/>
                  </a:cubicBezTo>
                  <a:cubicBezTo>
                    <a:pt x="5" y="29"/>
                    <a:pt x="10" y="33"/>
                    <a:pt x="15" y="37"/>
                  </a:cubicBezTo>
                  <a:cubicBezTo>
                    <a:pt x="17" y="39"/>
                    <a:pt x="20" y="41"/>
                    <a:pt x="22" y="42"/>
                  </a:cubicBezTo>
                  <a:close/>
                </a:path>
              </a:pathLst>
            </a:custGeom>
            <a:solidFill>
              <a:srgbClr val="C67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Sḻiḋé">
              <a:extLst>
                <a:ext uri="{FF2B5EF4-FFF2-40B4-BE49-F238E27FC236}">
                  <a16:creationId xmlns:a16="http://schemas.microsoft.com/office/drawing/2014/main" id="{CF04C4C2-ABD1-488F-8C4D-5913A81B8A51}"/>
                </a:ext>
              </a:extLst>
            </p:cNvPr>
            <p:cNvSpPr/>
            <p:nvPr/>
          </p:nvSpPr>
          <p:spPr bwMode="auto">
            <a:xfrm>
              <a:off x="4968876" y="3895725"/>
              <a:ext cx="385763" cy="479425"/>
            </a:xfrm>
            <a:custGeom>
              <a:avLst/>
              <a:gdLst>
                <a:gd name="T0" fmla="*/ 63 w 238"/>
                <a:gd name="T1" fmla="*/ 60 h 295"/>
                <a:gd name="T2" fmla="*/ 79 w 238"/>
                <a:gd name="T3" fmla="*/ 38 h 295"/>
                <a:gd name="T4" fmla="*/ 129 w 238"/>
                <a:gd name="T5" fmla="*/ 5 h 295"/>
                <a:gd name="T6" fmla="*/ 151 w 238"/>
                <a:gd name="T7" fmla="*/ 54 h 295"/>
                <a:gd name="T8" fmla="*/ 92 w 238"/>
                <a:gd name="T9" fmla="*/ 160 h 295"/>
                <a:gd name="T10" fmla="*/ 238 w 238"/>
                <a:gd name="T11" fmla="*/ 258 h 295"/>
                <a:gd name="T12" fmla="*/ 223 w 238"/>
                <a:gd name="T13" fmla="*/ 285 h 295"/>
                <a:gd name="T14" fmla="*/ 123 w 238"/>
                <a:gd name="T15" fmla="*/ 254 h 295"/>
                <a:gd name="T16" fmla="*/ 8 w 238"/>
                <a:gd name="T17" fmla="*/ 184 h 295"/>
                <a:gd name="T18" fmla="*/ 2 w 238"/>
                <a:gd name="T19" fmla="*/ 176 h 295"/>
                <a:gd name="T20" fmla="*/ 4 w 238"/>
                <a:gd name="T21" fmla="*/ 163 h 295"/>
                <a:gd name="T22" fmla="*/ 63 w 238"/>
                <a:gd name="T23" fmla="*/ 6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95">
                  <a:moveTo>
                    <a:pt x="63" y="60"/>
                  </a:moveTo>
                  <a:cubicBezTo>
                    <a:pt x="69" y="53"/>
                    <a:pt x="74" y="45"/>
                    <a:pt x="79" y="38"/>
                  </a:cubicBezTo>
                  <a:cubicBezTo>
                    <a:pt x="91" y="22"/>
                    <a:pt x="108" y="0"/>
                    <a:pt x="129" y="5"/>
                  </a:cubicBezTo>
                  <a:cubicBezTo>
                    <a:pt x="154" y="10"/>
                    <a:pt x="157" y="34"/>
                    <a:pt x="151" y="54"/>
                  </a:cubicBezTo>
                  <a:cubicBezTo>
                    <a:pt x="145" y="76"/>
                    <a:pt x="98" y="138"/>
                    <a:pt x="92" y="160"/>
                  </a:cubicBezTo>
                  <a:cubicBezTo>
                    <a:pt x="92" y="160"/>
                    <a:pt x="183" y="221"/>
                    <a:pt x="238" y="258"/>
                  </a:cubicBezTo>
                  <a:cubicBezTo>
                    <a:pt x="234" y="265"/>
                    <a:pt x="231" y="280"/>
                    <a:pt x="223" y="285"/>
                  </a:cubicBezTo>
                  <a:cubicBezTo>
                    <a:pt x="205" y="295"/>
                    <a:pt x="141" y="262"/>
                    <a:pt x="123" y="254"/>
                  </a:cubicBezTo>
                  <a:cubicBezTo>
                    <a:pt x="82" y="237"/>
                    <a:pt x="43" y="213"/>
                    <a:pt x="8" y="184"/>
                  </a:cubicBezTo>
                  <a:cubicBezTo>
                    <a:pt x="6" y="182"/>
                    <a:pt x="3" y="180"/>
                    <a:pt x="2" y="176"/>
                  </a:cubicBezTo>
                  <a:cubicBezTo>
                    <a:pt x="0" y="172"/>
                    <a:pt x="2" y="167"/>
                    <a:pt x="4" y="163"/>
                  </a:cubicBezTo>
                  <a:cubicBezTo>
                    <a:pt x="21" y="127"/>
                    <a:pt x="41" y="93"/>
                    <a:pt x="63" y="60"/>
                  </a:cubicBez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ṡḻïḑe">
              <a:extLst>
                <a:ext uri="{FF2B5EF4-FFF2-40B4-BE49-F238E27FC236}">
                  <a16:creationId xmlns:a16="http://schemas.microsoft.com/office/drawing/2014/main" id="{220CEBFA-8172-4892-9107-54727201F74C}"/>
                </a:ext>
              </a:extLst>
            </p:cNvPr>
            <p:cNvSpPr/>
            <p:nvPr/>
          </p:nvSpPr>
          <p:spPr bwMode="auto">
            <a:xfrm>
              <a:off x="5638801" y="4437063"/>
              <a:ext cx="92075" cy="123825"/>
            </a:xfrm>
            <a:custGeom>
              <a:avLst/>
              <a:gdLst>
                <a:gd name="T0" fmla="*/ 40 w 56"/>
                <a:gd name="T1" fmla="*/ 70 h 76"/>
                <a:gd name="T2" fmla="*/ 22 w 56"/>
                <a:gd name="T3" fmla="*/ 73 h 76"/>
                <a:gd name="T4" fmla="*/ 12 w 56"/>
                <a:gd name="T5" fmla="*/ 62 h 76"/>
                <a:gd name="T6" fmla="*/ 4 w 56"/>
                <a:gd name="T7" fmla="*/ 40 h 76"/>
                <a:gd name="T8" fmla="*/ 36 w 56"/>
                <a:gd name="T9" fmla="*/ 13 h 76"/>
                <a:gd name="T10" fmla="*/ 40 w 56"/>
                <a:gd name="T11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6">
                  <a:moveTo>
                    <a:pt x="40" y="70"/>
                  </a:moveTo>
                  <a:cubicBezTo>
                    <a:pt x="35" y="74"/>
                    <a:pt x="27" y="76"/>
                    <a:pt x="22" y="73"/>
                  </a:cubicBezTo>
                  <a:cubicBezTo>
                    <a:pt x="17" y="71"/>
                    <a:pt x="15" y="67"/>
                    <a:pt x="12" y="62"/>
                  </a:cubicBezTo>
                  <a:cubicBezTo>
                    <a:pt x="9" y="55"/>
                    <a:pt x="6" y="48"/>
                    <a:pt x="4" y="40"/>
                  </a:cubicBezTo>
                  <a:cubicBezTo>
                    <a:pt x="0" y="20"/>
                    <a:pt x="16" y="0"/>
                    <a:pt x="36" y="13"/>
                  </a:cubicBezTo>
                  <a:cubicBezTo>
                    <a:pt x="53" y="25"/>
                    <a:pt x="56" y="57"/>
                    <a:pt x="40" y="70"/>
                  </a:cubicBez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ṥļîḋé">
              <a:extLst>
                <a:ext uri="{FF2B5EF4-FFF2-40B4-BE49-F238E27FC236}">
                  <a16:creationId xmlns:a16="http://schemas.microsoft.com/office/drawing/2014/main" id="{9369E930-520D-4545-8D37-DEA88907CE01}"/>
                </a:ext>
              </a:extLst>
            </p:cNvPr>
            <p:cNvSpPr/>
            <p:nvPr/>
          </p:nvSpPr>
          <p:spPr bwMode="auto">
            <a:xfrm>
              <a:off x="5597526" y="4468813"/>
              <a:ext cx="104775" cy="90488"/>
            </a:xfrm>
            <a:custGeom>
              <a:avLst/>
              <a:gdLst>
                <a:gd name="T0" fmla="*/ 15 w 65"/>
                <a:gd name="T1" fmla="*/ 52 h 56"/>
                <a:gd name="T2" fmla="*/ 2 w 65"/>
                <a:gd name="T3" fmla="*/ 42 h 56"/>
                <a:gd name="T4" fmla="*/ 3 w 65"/>
                <a:gd name="T5" fmla="*/ 23 h 56"/>
                <a:gd name="T6" fmla="*/ 16 w 65"/>
                <a:gd name="T7" fmla="*/ 19 h 56"/>
                <a:gd name="T8" fmla="*/ 28 w 65"/>
                <a:gd name="T9" fmla="*/ 22 h 56"/>
                <a:gd name="T10" fmla="*/ 21 w 65"/>
                <a:gd name="T11" fmla="*/ 9 h 56"/>
                <a:gd name="T12" fmla="*/ 22 w 65"/>
                <a:gd name="T13" fmla="*/ 2 h 56"/>
                <a:gd name="T14" fmla="*/ 24 w 65"/>
                <a:gd name="T15" fmla="*/ 0 h 56"/>
                <a:gd name="T16" fmla="*/ 25 w 65"/>
                <a:gd name="T17" fmla="*/ 0 h 56"/>
                <a:gd name="T18" fmla="*/ 55 w 65"/>
                <a:gd name="T19" fmla="*/ 12 h 56"/>
                <a:gd name="T20" fmla="*/ 56 w 65"/>
                <a:gd name="T21" fmla="*/ 43 h 56"/>
                <a:gd name="T22" fmla="*/ 17 w 65"/>
                <a:gd name="T23" fmla="*/ 52 h 56"/>
                <a:gd name="T24" fmla="*/ 15 w 65"/>
                <a:gd name="T25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15" y="52"/>
                  </a:moveTo>
                  <a:cubicBezTo>
                    <a:pt x="10" y="50"/>
                    <a:pt x="4" y="47"/>
                    <a:pt x="2" y="42"/>
                  </a:cubicBezTo>
                  <a:cubicBezTo>
                    <a:pt x="0" y="36"/>
                    <a:pt x="2" y="28"/>
                    <a:pt x="3" y="23"/>
                  </a:cubicBezTo>
                  <a:cubicBezTo>
                    <a:pt x="5" y="17"/>
                    <a:pt x="11" y="18"/>
                    <a:pt x="16" y="19"/>
                  </a:cubicBezTo>
                  <a:cubicBezTo>
                    <a:pt x="20" y="21"/>
                    <a:pt x="24" y="22"/>
                    <a:pt x="28" y="22"/>
                  </a:cubicBezTo>
                  <a:cubicBezTo>
                    <a:pt x="28" y="16"/>
                    <a:pt x="22" y="14"/>
                    <a:pt x="21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4" y="0"/>
                    <a:pt x="25" y="0"/>
                    <a:pt x="25" y="0"/>
                  </a:cubicBezTo>
                  <a:cubicBezTo>
                    <a:pt x="35" y="6"/>
                    <a:pt x="46" y="4"/>
                    <a:pt x="55" y="12"/>
                  </a:cubicBezTo>
                  <a:cubicBezTo>
                    <a:pt x="65" y="21"/>
                    <a:pt x="65" y="33"/>
                    <a:pt x="56" y="43"/>
                  </a:cubicBezTo>
                  <a:cubicBezTo>
                    <a:pt x="46" y="53"/>
                    <a:pt x="29" y="56"/>
                    <a:pt x="17" y="52"/>
                  </a:cubicBezTo>
                  <a:cubicBezTo>
                    <a:pt x="16" y="52"/>
                    <a:pt x="15" y="52"/>
                    <a:pt x="15" y="52"/>
                  </a:cubicBezTo>
                  <a:close/>
                </a:path>
              </a:pathLst>
            </a:custGeom>
            <a:solidFill>
              <a:srgbClr val="C67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Sḷíḍè">
              <a:extLst>
                <a:ext uri="{FF2B5EF4-FFF2-40B4-BE49-F238E27FC236}">
                  <a16:creationId xmlns:a16="http://schemas.microsoft.com/office/drawing/2014/main" id="{676A75F8-5FC5-431B-ABAF-D4ECB9BD0AAE}"/>
                </a:ext>
              </a:extLst>
            </p:cNvPr>
            <p:cNvSpPr/>
            <p:nvPr/>
          </p:nvSpPr>
          <p:spPr bwMode="auto">
            <a:xfrm>
              <a:off x="6176963" y="3394075"/>
              <a:ext cx="101600" cy="149225"/>
            </a:xfrm>
            <a:custGeom>
              <a:avLst/>
              <a:gdLst>
                <a:gd name="T0" fmla="*/ 59 w 62"/>
                <a:gd name="T1" fmla="*/ 57 h 92"/>
                <a:gd name="T2" fmla="*/ 53 w 62"/>
                <a:gd name="T3" fmla="*/ 37 h 92"/>
                <a:gd name="T4" fmla="*/ 54 w 62"/>
                <a:gd name="T5" fmla="*/ 20 h 92"/>
                <a:gd name="T6" fmla="*/ 45 w 62"/>
                <a:gd name="T7" fmla="*/ 0 h 92"/>
                <a:gd name="T8" fmla="*/ 33 w 62"/>
                <a:gd name="T9" fmla="*/ 15 h 92"/>
                <a:gd name="T10" fmla="*/ 36 w 62"/>
                <a:gd name="T11" fmla="*/ 21 h 92"/>
                <a:gd name="T12" fmla="*/ 32 w 62"/>
                <a:gd name="T13" fmla="*/ 33 h 92"/>
                <a:gd name="T14" fmla="*/ 7 w 62"/>
                <a:gd name="T15" fmla="*/ 52 h 92"/>
                <a:gd name="T16" fmla="*/ 2 w 62"/>
                <a:gd name="T17" fmla="*/ 56 h 92"/>
                <a:gd name="T18" fmla="*/ 1 w 62"/>
                <a:gd name="T19" fmla="*/ 63 h 92"/>
                <a:gd name="T20" fmla="*/ 9 w 62"/>
                <a:gd name="T21" fmla="*/ 66 h 92"/>
                <a:gd name="T22" fmla="*/ 40 w 62"/>
                <a:gd name="T23" fmla="*/ 90 h 92"/>
                <a:gd name="T24" fmla="*/ 61 w 62"/>
                <a:gd name="T25" fmla="*/ 68 h 92"/>
                <a:gd name="T26" fmla="*/ 59 w 62"/>
                <a:gd name="T27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92">
                  <a:moveTo>
                    <a:pt x="59" y="57"/>
                  </a:moveTo>
                  <a:cubicBezTo>
                    <a:pt x="58" y="50"/>
                    <a:pt x="54" y="43"/>
                    <a:pt x="53" y="37"/>
                  </a:cubicBezTo>
                  <a:cubicBezTo>
                    <a:pt x="52" y="31"/>
                    <a:pt x="55" y="25"/>
                    <a:pt x="54" y="20"/>
                  </a:cubicBezTo>
                  <a:cubicBezTo>
                    <a:pt x="54" y="14"/>
                    <a:pt x="53" y="0"/>
                    <a:pt x="45" y="0"/>
                  </a:cubicBezTo>
                  <a:cubicBezTo>
                    <a:pt x="38" y="0"/>
                    <a:pt x="32" y="8"/>
                    <a:pt x="33" y="15"/>
                  </a:cubicBezTo>
                  <a:cubicBezTo>
                    <a:pt x="33" y="18"/>
                    <a:pt x="36" y="18"/>
                    <a:pt x="36" y="21"/>
                  </a:cubicBezTo>
                  <a:cubicBezTo>
                    <a:pt x="38" y="26"/>
                    <a:pt x="35" y="30"/>
                    <a:pt x="32" y="33"/>
                  </a:cubicBezTo>
                  <a:cubicBezTo>
                    <a:pt x="25" y="41"/>
                    <a:pt x="15" y="46"/>
                    <a:pt x="7" y="52"/>
                  </a:cubicBezTo>
                  <a:cubicBezTo>
                    <a:pt x="5" y="53"/>
                    <a:pt x="3" y="55"/>
                    <a:pt x="2" y="56"/>
                  </a:cubicBezTo>
                  <a:cubicBezTo>
                    <a:pt x="1" y="58"/>
                    <a:pt x="0" y="61"/>
                    <a:pt x="1" y="63"/>
                  </a:cubicBezTo>
                  <a:cubicBezTo>
                    <a:pt x="3" y="65"/>
                    <a:pt x="6" y="65"/>
                    <a:pt x="9" y="66"/>
                  </a:cubicBezTo>
                  <a:cubicBezTo>
                    <a:pt x="24" y="68"/>
                    <a:pt x="26" y="86"/>
                    <a:pt x="40" y="90"/>
                  </a:cubicBezTo>
                  <a:cubicBezTo>
                    <a:pt x="50" y="92"/>
                    <a:pt x="62" y="79"/>
                    <a:pt x="61" y="68"/>
                  </a:cubicBezTo>
                  <a:cubicBezTo>
                    <a:pt x="61" y="64"/>
                    <a:pt x="60" y="60"/>
                    <a:pt x="59" y="57"/>
                  </a:cubicBez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slîdè">
              <a:extLst>
                <a:ext uri="{FF2B5EF4-FFF2-40B4-BE49-F238E27FC236}">
                  <a16:creationId xmlns:a16="http://schemas.microsoft.com/office/drawing/2014/main" id="{1F8CC436-6F76-4AB3-9FAC-563F6B88B5CF}"/>
                </a:ext>
              </a:extLst>
            </p:cNvPr>
            <p:cNvSpPr/>
            <p:nvPr/>
          </p:nvSpPr>
          <p:spPr bwMode="auto">
            <a:xfrm>
              <a:off x="6189663" y="3486150"/>
              <a:ext cx="533400" cy="719138"/>
            </a:xfrm>
            <a:custGeom>
              <a:avLst/>
              <a:gdLst>
                <a:gd name="T0" fmla="*/ 137 w 328"/>
                <a:gd name="T1" fmla="*/ 133 h 443"/>
                <a:gd name="T2" fmla="*/ 129 w 328"/>
                <a:gd name="T3" fmla="*/ 117 h 443"/>
                <a:gd name="T4" fmla="*/ 95 w 328"/>
                <a:gd name="T5" fmla="*/ 63 h 443"/>
                <a:gd name="T6" fmla="*/ 67 w 328"/>
                <a:gd name="T7" fmla="*/ 15 h 443"/>
                <a:gd name="T8" fmla="*/ 17 w 328"/>
                <a:gd name="T9" fmla="*/ 23 h 443"/>
                <a:gd name="T10" fmla="*/ 11 w 328"/>
                <a:gd name="T11" fmla="*/ 53 h 443"/>
                <a:gd name="T12" fmla="*/ 203 w 328"/>
                <a:gd name="T13" fmla="*/ 404 h 443"/>
                <a:gd name="T14" fmla="*/ 216 w 328"/>
                <a:gd name="T15" fmla="*/ 415 h 443"/>
                <a:gd name="T16" fmla="*/ 328 w 328"/>
                <a:gd name="T17" fmla="*/ 260 h 443"/>
                <a:gd name="T18" fmla="*/ 326 w 328"/>
                <a:gd name="T19" fmla="*/ 253 h 443"/>
                <a:gd name="T20" fmla="*/ 320 w 328"/>
                <a:gd name="T21" fmla="*/ 248 h 443"/>
                <a:gd name="T22" fmla="*/ 194 w 328"/>
                <a:gd name="T23" fmla="*/ 205 h 443"/>
                <a:gd name="T24" fmla="*/ 137 w 328"/>
                <a:gd name="T25" fmla="*/ 13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443">
                  <a:moveTo>
                    <a:pt x="137" y="133"/>
                  </a:moveTo>
                  <a:cubicBezTo>
                    <a:pt x="134" y="128"/>
                    <a:pt x="131" y="122"/>
                    <a:pt x="129" y="117"/>
                  </a:cubicBezTo>
                  <a:cubicBezTo>
                    <a:pt x="119" y="98"/>
                    <a:pt x="106" y="80"/>
                    <a:pt x="95" y="63"/>
                  </a:cubicBezTo>
                  <a:cubicBezTo>
                    <a:pt x="85" y="48"/>
                    <a:pt x="80" y="27"/>
                    <a:pt x="67" y="15"/>
                  </a:cubicBezTo>
                  <a:cubicBezTo>
                    <a:pt x="52" y="0"/>
                    <a:pt x="34" y="16"/>
                    <a:pt x="17" y="23"/>
                  </a:cubicBezTo>
                  <a:cubicBezTo>
                    <a:pt x="0" y="30"/>
                    <a:pt x="4" y="36"/>
                    <a:pt x="11" y="53"/>
                  </a:cubicBezTo>
                  <a:cubicBezTo>
                    <a:pt x="68" y="181"/>
                    <a:pt x="106" y="303"/>
                    <a:pt x="203" y="404"/>
                  </a:cubicBezTo>
                  <a:cubicBezTo>
                    <a:pt x="207" y="408"/>
                    <a:pt x="211" y="412"/>
                    <a:pt x="216" y="415"/>
                  </a:cubicBezTo>
                  <a:cubicBezTo>
                    <a:pt x="275" y="443"/>
                    <a:pt x="327" y="296"/>
                    <a:pt x="328" y="260"/>
                  </a:cubicBezTo>
                  <a:cubicBezTo>
                    <a:pt x="328" y="258"/>
                    <a:pt x="328" y="255"/>
                    <a:pt x="326" y="253"/>
                  </a:cubicBezTo>
                  <a:cubicBezTo>
                    <a:pt x="325" y="251"/>
                    <a:pt x="323" y="249"/>
                    <a:pt x="320" y="248"/>
                  </a:cubicBezTo>
                  <a:cubicBezTo>
                    <a:pt x="279" y="231"/>
                    <a:pt x="231" y="230"/>
                    <a:pt x="194" y="205"/>
                  </a:cubicBezTo>
                  <a:cubicBezTo>
                    <a:pt x="168" y="187"/>
                    <a:pt x="152" y="161"/>
                    <a:pt x="137" y="133"/>
                  </a:cubicBezTo>
                  <a:close/>
                </a:path>
              </a:pathLst>
            </a:custGeom>
            <a:solidFill>
              <a:srgbClr val="EB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ṡḻïḑê">
              <a:extLst>
                <a:ext uri="{FF2B5EF4-FFF2-40B4-BE49-F238E27FC236}">
                  <a16:creationId xmlns:a16="http://schemas.microsoft.com/office/drawing/2014/main" id="{0AF1C7B0-32DD-4D34-82B4-55AAFD695CD6}"/>
                </a:ext>
              </a:extLst>
            </p:cNvPr>
            <p:cNvSpPr/>
            <p:nvPr/>
          </p:nvSpPr>
          <p:spPr bwMode="auto">
            <a:xfrm>
              <a:off x="6699251" y="5530850"/>
              <a:ext cx="174625" cy="104775"/>
            </a:xfrm>
            <a:custGeom>
              <a:avLst/>
              <a:gdLst>
                <a:gd name="T0" fmla="*/ 107 w 108"/>
                <a:gd name="T1" fmla="*/ 23 h 64"/>
                <a:gd name="T2" fmla="*/ 103 w 108"/>
                <a:gd name="T3" fmla="*/ 14 h 64"/>
                <a:gd name="T4" fmla="*/ 99 w 108"/>
                <a:gd name="T5" fmla="*/ 11 h 64"/>
                <a:gd name="T6" fmla="*/ 86 w 108"/>
                <a:gd name="T7" fmla="*/ 1 h 64"/>
                <a:gd name="T8" fmla="*/ 56 w 108"/>
                <a:gd name="T9" fmla="*/ 4 h 64"/>
                <a:gd name="T10" fmla="*/ 55 w 108"/>
                <a:gd name="T11" fmla="*/ 4 h 64"/>
                <a:gd name="T12" fmla="*/ 55 w 108"/>
                <a:gd name="T13" fmla="*/ 6 h 64"/>
                <a:gd name="T14" fmla="*/ 53 w 108"/>
                <a:gd name="T15" fmla="*/ 16 h 64"/>
                <a:gd name="T16" fmla="*/ 36 w 108"/>
                <a:gd name="T17" fmla="*/ 30 h 64"/>
                <a:gd name="T18" fmla="*/ 31 w 108"/>
                <a:gd name="T19" fmla="*/ 33 h 64"/>
                <a:gd name="T20" fmla="*/ 11 w 108"/>
                <a:gd name="T21" fmla="*/ 57 h 64"/>
                <a:gd name="T22" fmla="*/ 29 w 108"/>
                <a:gd name="T23" fmla="*/ 63 h 64"/>
                <a:gd name="T24" fmla="*/ 47 w 108"/>
                <a:gd name="T25" fmla="*/ 62 h 64"/>
                <a:gd name="T26" fmla="*/ 102 w 108"/>
                <a:gd name="T27" fmla="*/ 47 h 64"/>
                <a:gd name="T28" fmla="*/ 108 w 108"/>
                <a:gd name="T29" fmla="*/ 28 h 64"/>
                <a:gd name="T30" fmla="*/ 107 w 108"/>
                <a:gd name="T31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64">
                  <a:moveTo>
                    <a:pt x="107" y="23"/>
                  </a:moveTo>
                  <a:cubicBezTo>
                    <a:pt x="106" y="19"/>
                    <a:pt x="105" y="16"/>
                    <a:pt x="103" y="14"/>
                  </a:cubicBezTo>
                  <a:cubicBezTo>
                    <a:pt x="101" y="13"/>
                    <a:pt x="100" y="12"/>
                    <a:pt x="99" y="11"/>
                  </a:cubicBezTo>
                  <a:cubicBezTo>
                    <a:pt x="93" y="5"/>
                    <a:pt x="94" y="0"/>
                    <a:pt x="86" y="1"/>
                  </a:cubicBezTo>
                  <a:cubicBezTo>
                    <a:pt x="76" y="2"/>
                    <a:pt x="66" y="3"/>
                    <a:pt x="56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4" y="9"/>
                    <a:pt x="54" y="13"/>
                    <a:pt x="53" y="16"/>
                  </a:cubicBezTo>
                  <a:cubicBezTo>
                    <a:pt x="51" y="25"/>
                    <a:pt x="43" y="27"/>
                    <a:pt x="36" y="30"/>
                  </a:cubicBezTo>
                  <a:cubicBezTo>
                    <a:pt x="35" y="31"/>
                    <a:pt x="33" y="32"/>
                    <a:pt x="31" y="33"/>
                  </a:cubicBezTo>
                  <a:cubicBezTo>
                    <a:pt x="23" y="37"/>
                    <a:pt x="0" y="44"/>
                    <a:pt x="11" y="57"/>
                  </a:cubicBezTo>
                  <a:cubicBezTo>
                    <a:pt x="15" y="62"/>
                    <a:pt x="23" y="62"/>
                    <a:pt x="29" y="63"/>
                  </a:cubicBezTo>
                  <a:cubicBezTo>
                    <a:pt x="35" y="64"/>
                    <a:pt x="41" y="63"/>
                    <a:pt x="47" y="62"/>
                  </a:cubicBezTo>
                  <a:cubicBezTo>
                    <a:pt x="66" y="60"/>
                    <a:pt x="84" y="55"/>
                    <a:pt x="102" y="47"/>
                  </a:cubicBezTo>
                  <a:cubicBezTo>
                    <a:pt x="108" y="44"/>
                    <a:pt x="108" y="34"/>
                    <a:pt x="108" y="28"/>
                  </a:cubicBezTo>
                  <a:cubicBezTo>
                    <a:pt x="108" y="26"/>
                    <a:pt x="108" y="24"/>
                    <a:pt x="107" y="23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ľïḑè">
              <a:extLst>
                <a:ext uri="{FF2B5EF4-FFF2-40B4-BE49-F238E27FC236}">
                  <a16:creationId xmlns:a16="http://schemas.microsoft.com/office/drawing/2014/main" id="{79A68C09-FE95-4035-A881-29EBA96A6A11}"/>
                </a:ext>
              </a:extLst>
            </p:cNvPr>
            <p:cNvSpPr/>
            <p:nvPr/>
          </p:nvSpPr>
          <p:spPr bwMode="auto">
            <a:xfrm>
              <a:off x="6607176" y="4611688"/>
              <a:ext cx="295275" cy="942975"/>
            </a:xfrm>
            <a:custGeom>
              <a:avLst/>
              <a:gdLst>
                <a:gd name="T0" fmla="*/ 169 w 186"/>
                <a:gd name="T1" fmla="*/ 0 h 594"/>
                <a:gd name="T2" fmla="*/ 186 w 186"/>
                <a:gd name="T3" fmla="*/ 78 h 594"/>
                <a:gd name="T4" fmla="*/ 153 w 186"/>
                <a:gd name="T5" fmla="*/ 297 h 594"/>
                <a:gd name="T6" fmla="*/ 164 w 186"/>
                <a:gd name="T7" fmla="*/ 592 h 594"/>
                <a:gd name="T8" fmla="*/ 106 w 186"/>
                <a:gd name="T9" fmla="*/ 594 h 594"/>
                <a:gd name="T10" fmla="*/ 44 w 186"/>
                <a:gd name="T11" fmla="*/ 310 h 594"/>
                <a:gd name="T12" fmla="*/ 0 w 186"/>
                <a:gd name="T13" fmla="*/ 0 h 594"/>
                <a:gd name="T14" fmla="*/ 169 w 186"/>
                <a:gd name="T1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94">
                  <a:moveTo>
                    <a:pt x="169" y="0"/>
                  </a:moveTo>
                  <a:lnTo>
                    <a:pt x="186" y="78"/>
                  </a:lnTo>
                  <a:lnTo>
                    <a:pt x="153" y="297"/>
                  </a:lnTo>
                  <a:lnTo>
                    <a:pt x="164" y="592"/>
                  </a:lnTo>
                  <a:lnTo>
                    <a:pt x="106" y="594"/>
                  </a:lnTo>
                  <a:lnTo>
                    <a:pt x="44" y="310"/>
                  </a:lnTo>
                  <a:lnTo>
                    <a:pt x="0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sľíḋê">
              <a:extLst>
                <a:ext uri="{FF2B5EF4-FFF2-40B4-BE49-F238E27FC236}">
                  <a16:creationId xmlns:a16="http://schemas.microsoft.com/office/drawing/2014/main" id="{DA09007C-2F0D-42CC-B460-BE2DFE9A6175}"/>
                </a:ext>
              </a:extLst>
            </p:cNvPr>
            <p:cNvSpPr/>
            <p:nvPr/>
          </p:nvSpPr>
          <p:spPr bwMode="auto">
            <a:xfrm>
              <a:off x="6265863" y="5534025"/>
              <a:ext cx="177800" cy="93663"/>
            </a:xfrm>
            <a:custGeom>
              <a:avLst/>
              <a:gdLst>
                <a:gd name="T0" fmla="*/ 109 w 109"/>
                <a:gd name="T1" fmla="*/ 31 h 57"/>
                <a:gd name="T2" fmla="*/ 107 w 109"/>
                <a:gd name="T3" fmla="*/ 21 h 57"/>
                <a:gd name="T4" fmla="*/ 104 w 109"/>
                <a:gd name="T5" fmla="*/ 17 h 57"/>
                <a:gd name="T6" fmla="*/ 94 w 109"/>
                <a:gd name="T7" fmla="*/ 4 h 57"/>
                <a:gd name="T8" fmla="*/ 64 w 109"/>
                <a:gd name="T9" fmla="*/ 0 h 57"/>
                <a:gd name="T10" fmla="*/ 63 w 109"/>
                <a:gd name="T11" fmla="*/ 1 h 57"/>
                <a:gd name="T12" fmla="*/ 62 w 109"/>
                <a:gd name="T13" fmla="*/ 2 h 57"/>
                <a:gd name="T14" fmla="*/ 58 w 109"/>
                <a:gd name="T15" fmla="*/ 11 h 57"/>
                <a:gd name="T16" fmla="*/ 39 w 109"/>
                <a:gd name="T17" fmla="*/ 21 h 57"/>
                <a:gd name="T18" fmla="*/ 33 w 109"/>
                <a:gd name="T19" fmla="*/ 22 h 57"/>
                <a:gd name="T20" fmla="*/ 7 w 109"/>
                <a:gd name="T21" fmla="*/ 41 h 57"/>
                <a:gd name="T22" fmla="*/ 24 w 109"/>
                <a:gd name="T23" fmla="*/ 51 h 57"/>
                <a:gd name="T24" fmla="*/ 42 w 109"/>
                <a:gd name="T25" fmla="*/ 55 h 57"/>
                <a:gd name="T26" fmla="*/ 98 w 109"/>
                <a:gd name="T27" fmla="*/ 53 h 57"/>
                <a:gd name="T28" fmla="*/ 109 w 109"/>
                <a:gd name="T29" fmla="*/ 36 h 57"/>
                <a:gd name="T30" fmla="*/ 109 w 109"/>
                <a:gd name="T31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57">
                  <a:moveTo>
                    <a:pt x="109" y="31"/>
                  </a:moveTo>
                  <a:cubicBezTo>
                    <a:pt x="109" y="27"/>
                    <a:pt x="109" y="24"/>
                    <a:pt x="107" y="21"/>
                  </a:cubicBezTo>
                  <a:cubicBezTo>
                    <a:pt x="106" y="20"/>
                    <a:pt x="105" y="19"/>
                    <a:pt x="104" y="17"/>
                  </a:cubicBezTo>
                  <a:cubicBezTo>
                    <a:pt x="100" y="10"/>
                    <a:pt x="102" y="6"/>
                    <a:pt x="94" y="4"/>
                  </a:cubicBezTo>
                  <a:cubicBezTo>
                    <a:pt x="84" y="3"/>
                    <a:pt x="74" y="2"/>
                    <a:pt x="64" y="0"/>
                  </a:cubicBezTo>
                  <a:cubicBezTo>
                    <a:pt x="64" y="0"/>
                    <a:pt x="64" y="0"/>
                    <a:pt x="63" y="1"/>
                  </a:cubicBezTo>
                  <a:cubicBezTo>
                    <a:pt x="63" y="1"/>
                    <a:pt x="63" y="1"/>
                    <a:pt x="62" y="2"/>
                  </a:cubicBezTo>
                  <a:cubicBezTo>
                    <a:pt x="61" y="5"/>
                    <a:pt x="60" y="8"/>
                    <a:pt x="58" y="11"/>
                  </a:cubicBezTo>
                  <a:cubicBezTo>
                    <a:pt x="55" y="19"/>
                    <a:pt x="46" y="20"/>
                    <a:pt x="39" y="21"/>
                  </a:cubicBezTo>
                  <a:cubicBezTo>
                    <a:pt x="37" y="22"/>
                    <a:pt x="35" y="22"/>
                    <a:pt x="33" y="22"/>
                  </a:cubicBezTo>
                  <a:cubicBezTo>
                    <a:pt x="24" y="24"/>
                    <a:pt x="0" y="26"/>
                    <a:pt x="7" y="41"/>
                  </a:cubicBezTo>
                  <a:cubicBezTo>
                    <a:pt x="10" y="47"/>
                    <a:pt x="18" y="49"/>
                    <a:pt x="24" y="51"/>
                  </a:cubicBezTo>
                  <a:cubicBezTo>
                    <a:pt x="30" y="54"/>
                    <a:pt x="36" y="54"/>
                    <a:pt x="42" y="55"/>
                  </a:cubicBezTo>
                  <a:cubicBezTo>
                    <a:pt x="61" y="57"/>
                    <a:pt x="79" y="57"/>
                    <a:pt x="98" y="53"/>
                  </a:cubicBezTo>
                  <a:cubicBezTo>
                    <a:pt x="105" y="51"/>
                    <a:pt x="107" y="42"/>
                    <a:pt x="109" y="36"/>
                  </a:cubicBezTo>
                  <a:cubicBezTo>
                    <a:pt x="109" y="34"/>
                    <a:pt x="109" y="32"/>
                    <a:pt x="109" y="31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şḻîďé">
              <a:extLst>
                <a:ext uri="{FF2B5EF4-FFF2-40B4-BE49-F238E27FC236}">
                  <a16:creationId xmlns:a16="http://schemas.microsoft.com/office/drawing/2014/main" id="{C2D2C2CC-836A-4160-B2F8-C65F40C224FE}"/>
                </a:ext>
              </a:extLst>
            </p:cNvPr>
            <p:cNvSpPr/>
            <p:nvPr/>
          </p:nvSpPr>
          <p:spPr bwMode="auto">
            <a:xfrm>
              <a:off x="6353176" y="4592638"/>
              <a:ext cx="361950" cy="973138"/>
            </a:xfrm>
            <a:custGeom>
              <a:avLst/>
              <a:gdLst>
                <a:gd name="T0" fmla="*/ 204 w 228"/>
                <a:gd name="T1" fmla="*/ 40 h 613"/>
                <a:gd name="T2" fmla="*/ 228 w 228"/>
                <a:gd name="T3" fmla="*/ 98 h 613"/>
                <a:gd name="T4" fmla="*/ 116 w 228"/>
                <a:gd name="T5" fmla="*/ 325 h 613"/>
                <a:gd name="T6" fmla="*/ 56 w 228"/>
                <a:gd name="T7" fmla="*/ 613 h 613"/>
                <a:gd name="T8" fmla="*/ 0 w 228"/>
                <a:gd name="T9" fmla="*/ 602 h 613"/>
                <a:gd name="T10" fmla="*/ 8 w 228"/>
                <a:gd name="T11" fmla="*/ 311 h 613"/>
                <a:gd name="T12" fmla="*/ 40 w 228"/>
                <a:gd name="T13" fmla="*/ 0 h 613"/>
                <a:gd name="T14" fmla="*/ 204 w 228"/>
                <a:gd name="T15" fmla="*/ 4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613">
                  <a:moveTo>
                    <a:pt x="204" y="40"/>
                  </a:moveTo>
                  <a:lnTo>
                    <a:pt x="228" y="98"/>
                  </a:lnTo>
                  <a:lnTo>
                    <a:pt x="116" y="325"/>
                  </a:lnTo>
                  <a:lnTo>
                    <a:pt x="56" y="613"/>
                  </a:lnTo>
                  <a:lnTo>
                    <a:pt x="0" y="602"/>
                  </a:lnTo>
                  <a:lnTo>
                    <a:pt x="8" y="311"/>
                  </a:lnTo>
                  <a:lnTo>
                    <a:pt x="40" y="0"/>
                  </a:lnTo>
                  <a:lnTo>
                    <a:pt x="204" y="40"/>
                  </a:ln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ṡļîde">
              <a:extLst>
                <a:ext uri="{FF2B5EF4-FFF2-40B4-BE49-F238E27FC236}">
                  <a16:creationId xmlns:a16="http://schemas.microsoft.com/office/drawing/2014/main" id="{567537B6-7F17-494F-A2D6-A40D748312BA}"/>
                </a:ext>
              </a:extLst>
            </p:cNvPr>
            <p:cNvSpPr/>
            <p:nvPr/>
          </p:nvSpPr>
          <p:spPr bwMode="auto">
            <a:xfrm>
              <a:off x="6370638" y="3832225"/>
              <a:ext cx="611188" cy="919163"/>
            </a:xfrm>
            <a:custGeom>
              <a:avLst/>
              <a:gdLst>
                <a:gd name="T0" fmla="*/ 373 w 376"/>
                <a:gd name="T1" fmla="*/ 487 h 566"/>
                <a:gd name="T2" fmla="*/ 370 w 376"/>
                <a:gd name="T3" fmla="*/ 457 h 566"/>
                <a:gd name="T4" fmla="*/ 355 w 376"/>
                <a:gd name="T5" fmla="*/ 343 h 566"/>
                <a:gd name="T6" fmla="*/ 333 w 376"/>
                <a:gd name="T7" fmla="*/ 239 h 566"/>
                <a:gd name="T8" fmla="*/ 286 w 376"/>
                <a:gd name="T9" fmla="*/ 86 h 566"/>
                <a:gd name="T10" fmla="*/ 257 w 376"/>
                <a:gd name="T11" fmla="*/ 35 h 566"/>
                <a:gd name="T12" fmla="*/ 210 w 376"/>
                <a:gd name="T13" fmla="*/ 7 h 566"/>
                <a:gd name="T14" fmla="*/ 185 w 376"/>
                <a:gd name="T15" fmla="*/ 1 h 566"/>
                <a:gd name="T16" fmla="*/ 163 w 376"/>
                <a:gd name="T17" fmla="*/ 8 h 566"/>
                <a:gd name="T18" fmla="*/ 144 w 376"/>
                <a:gd name="T19" fmla="*/ 14 h 566"/>
                <a:gd name="T20" fmla="*/ 80 w 376"/>
                <a:gd name="T21" fmla="*/ 91 h 566"/>
                <a:gd name="T22" fmla="*/ 54 w 376"/>
                <a:gd name="T23" fmla="*/ 179 h 566"/>
                <a:gd name="T24" fmla="*/ 35 w 376"/>
                <a:gd name="T25" fmla="*/ 252 h 566"/>
                <a:gd name="T26" fmla="*/ 7 w 376"/>
                <a:gd name="T27" fmla="*/ 447 h 566"/>
                <a:gd name="T28" fmla="*/ 1 w 376"/>
                <a:gd name="T29" fmla="*/ 545 h 566"/>
                <a:gd name="T30" fmla="*/ 23 w 376"/>
                <a:gd name="T31" fmla="*/ 550 h 566"/>
                <a:gd name="T32" fmla="*/ 89 w 376"/>
                <a:gd name="T33" fmla="*/ 520 h 566"/>
                <a:gd name="T34" fmla="*/ 125 w 376"/>
                <a:gd name="T35" fmla="*/ 517 h 566"/>
                <a:gd name="T36" fmla="*/ 340 w 376"/>
                <a:gd name="T37" fmla="*/ 543 h 566"/>
                <a:gd name="T38" fmla="*/ 352 w 376"/>
                <a:gd name="T39" fmla="*/ 549 h 566"/>
                <a:gd name="T40" fmla="*/ 369 w 376"/>
                <a:gd name="T41" fmla="*/ 556 h 566"/>
                <a:gd name="T42" fmla="*/ 374 w 376"/>
                <a:gd name="T43" fmla="*/ 539 h 566"/>
                <a:gd name="T44" fmla="*/ 373 w 376"/>
                <a:gd name="T45" fmla="*/ 48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6" h="566">
                  <a:moveTo>
                    <a:pt x="373" y="487"/>
                  </a:moveTo>
                  <a:cubicBezTo>
                    <a:pt x="372" y="473"/>
                    <a:pt x="371" y="462"/>
                    <a:pt x="370" y="457"/>
                  </a:cubicBezTo>
                  <a:cubicBezTo>
                    <a:pt x="368" y="419"/>
                    <a:pt x="362" y="381"/>
                    <a:pt x="355" y="343"/>
                  </a:cubicBezTo>
                  <a:cubicBezTo>
                    <a:pt x="349" y="309"/>
                    <a:pt x="341" y="274"/>
                    <a:pt x="333" y="239"/>
                  </a:cubicBezTo>
                  <a:cubicBezTo>
                    <a:pt x="320" y="185"/>
                    <a:pt x="309" y="137"/>
                    <a:pt x="286" y="86"/>
                  </a:cubicBezTo>
                  <a:cubicBezTo>
                    <a:pt x="278" y="68"/>
                    <a:pt x="270" y="49"/>
                    <a:pt x="257" y="35"/>
                  </a:cubicBezTo>
                  <a:cubicBezTo>
                    <a:pt x="245" y="21"/>
                    <a:pt x="227" y="12"/>
                    <a:pt x="210" y="7"/>
                  </a:cubicBezTo>
                  <a:cubicBezTo>
                    <a:pt x="202" y="5"/>
                    <a:pt x="193" y="3"/>
                    <a:pt x="185" y="1"/>
                  </a:cubicBezTo>
                  <a:cubicBezTo>
                    <a:pt x="176" y="0"/>
                    <a:pt x="171" y="4"/>
                    <a:pt x="163" y="8"/>
                  </a:cubicBezTo>
                  <a:cubicBezTo>
                    <a:pt x="157" y="11"/>
                    <a:pt x="150" y="12"/>
                    <a:pt x="144" y="14"/>
                  </a:cubicBezTo>
                  <a:cubicBezTo>
                    <a:pt x="109" y="29"/>
                    <a:pt x="90" y="55"/>
                    <a:pt x="80" y="91"/>
                  </a:cubicBezTo>
                  <a:cubicBezTo>
                    <a:pt x="71" y="121"/>
                    <a:pt x="63" y="150"/>
                    <a:pt x="54" y="179"/>
                  </a:cubicBezTo>
                  <a:cubicBezTo>
                    <a:pt x="48" y="204"/>
                    <a:pt x="41" y="228"/>
                    <a:pt x="35" y="252"/>
                  </a:cubicBezTo>
                  <a:cubicBezTo>
                    <a:pt x="20" y="316"/>
                    <a:pt x="12" y="381"/>
                    <a:pt x="7" y="447"/>
                  </a:cubicBezTo>
                  <a:cubicBezTo>
                    <a:pt x="5" y="480"/>
                    <a:pt x="3" y="512"/>
                    <a:pt x="1" y="545"/>
                  </a:cubicBezTo>
                  <a:cubicBezTo>
                    <a:pt x="0" y="566"/>
                    <a:pt x="11" y="557"/>
                    <a:pt x="23" y="550"/>
                  </a:cubicBezTo>
                  <a:cubicBezTo>
                    <a:pt x="44" y="538"/>
                    <a:pt x="65" y="525"/>
                    <a:pt x="89" y="520"/>
                  </a:cubicBezTo>
                  <a:cubicBezTo>
                    <a:pt x="101" y="518"/>
                    <a:pt x="113" y="517"/>
                    <a:pt x="125" y="517"/>
                  </a:cubicBezTo>
                  <a:cubicBezTo>
                    <a:pt x="197" y="514"/>
                    <a:pt x="271" y="522"/>
                    <a:pt x="340" y="543"/>
                  </a:cubicBezTo>
                  <a:cubicBezTo>
                    <a:pt x="344" y="545"/>
                    <a:pt x="348" y="546"/>
                    <a:pt x="352" y="549"/>
                  </a:cubicBezTo>
                  <a:cubicBezTo>
                    <a:pt x="356" y="552"/>
                    <a:pt x="363" y="560"/>
                    <a:pt x="369" y="556"/>
                  </a:cubicBezTo>
                  <a:cubicBezTo>
                    <a:pt x="373" y="553"/>
                    <a:pt x="373" y="543"/>
                    <a:pt x="374" y="539"/>
                  </a:cubicBezTo>
                  <a:cubicBezTo>
                    <a:pt x="376" y="522"/>
                    <a:pt x="375" y="504"/>
                    <a:pt x="373" y="487"/>
                  </a:cubicBezTo>
                  <a:close/>
                </a:path>
              </a:pathLst>
            </a:custGeom>
            <a:solidFill>
              <a:srgbClr val="EB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ṥlíḓè">
              <a:extLst>
                <a:ext uri="{FF2B5EF4-FFF2-40B4-BE49-F238E27FC236}">
                  <a16:creationId xmlns:a16="http://schemas.microsoft.com/office/drawing/2014/main" id="{0636BF28-BAEB-4C24-8791-3743A56705CC}"/>
                </a:ext>
              </a:extLst>
            </p:cNvPr>
            <p:cNvSpPr/>
            <p:nvPr/>
          </p:nvSpPr>
          <p:spPr bwMode="auto">
            <a:xfrm>
              <a:off x="6591301" y="3560763"/>
              <a:ext cx="107950" cy="131763"/>
            </a:xfrm>
            <a:custGeom>
              <a:avLst/>
              <a:gdLst>
                <a:gd name="T0" fmla="*/ 34 w 66"/>
                <a:gd name="T1" fmla="*/ 28 h 81"/>
                <a:gd name="T2" fmla="*/ 16 w 66"/>
                <a:gd name="T3" fmla="*/ 65 h 81"/>
                <a:gd name="T4" fmla="*/ 11 w 66"/>
                <a:gd name="T5" fmla="*/ 74 h 81"/>
                <a:gd name="T6" fmla="*/ 8 w 66"/>
                <a:gd name="T7" fmla="*/ 78 h 81"/>
                <a:gd name="T8" fmla="*/ 1 w 66"/>
                <a:gd name="T9" fmla="*/ 58 h 81"/>
                <a:gd name="T10" fmla="*/ 5 w 66"/>
                <a:gd name="T11" fmla="*/ 32 h 81"/>
                <a:gd name="T12" fmla="*/ 17 w 66"/>
                <a:gd name="T13" fmla="*/ 11 h 81"/>
                <a:gd name="T14" fmla="*/ 29 w 66"/>
                <a:gd name="T15" fmla="*/ 5 h 81"/>
                <a:gd name="T16" fmla="*/ 48 w 66"/>
                <a:gd name="T17" fmla="*/ 0 h 81"/>
                <a:gd name="T18" fmla="*/ 55 w 66"/>
                <a:gd name="T19" fmla="*/ 11 h 81"/>
                <a:gd name="T20" fmla="*/ 34 w 66"/>
                <a:gd name="T21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81">
                  <a:moveTo>
                    <a:pt x="34" y="28"/>
                  </a:moveTo>
                  <a:cubicBezTo>
                    <a:pt x="25" y="38"/>
                    <a:pt x="19" y="51"/>
                    <a:pt x="16" y="65"/>
                  </a:cubicBezTo>
                  <a:cubicBezTo>
                    <a:pt x="16" y="68"/>
                    <a:pt x="15" y="72"/>
                    <a:pt x="11" y="74"/>
                  </a:cubicBezTo>
                  <a:cubicBezTo>
                    <a:pt x="8" y="76"/>
                    <a:pt x="10" y="81"/>
                    <a:pt x="8" y="78"/>
                  </a:cubicBezTo>
                  <a:cubicBezTo>
                    <a:pt x="6" y="74"/>
                    <a:pt x="0" y="62"/>
                    <a:pt x="1" y="58"/>
                  </a:cubicBezTo>
                  <a:cubicBezTo>
                    <a:pt x="1" y="49"/>
                    <a:pt x="3" y="40"/>
                    <a:pt x="5" y="32"/>
                  </a:cubicBezTo>
                  <a:cubicBezTo>
                    <a:pt x="8" y="24"/>
                    <a:pt x="11" y="16"/>
                    <a:pt x="17" y="11"/>
                  </a:cubicBezTo>
                  <a:cubicBezTo>
                    <a:pt x="20" y="8"/>
                    <a:pt x="25" y="6"/>
                    <a:pt x="29" y="5"/>
                  </a:cubicBezTo>
                  <a:cubicBezTo>
                    <a:pt x="35" y="2"/>
                    <a:pt x="42" y="0"/>
                    <a:pt x="48" y="0"/>
                  </a:cubicBezTo>
                  <a:cubicBezTo>
                    <a:pt x="60" y="0"/>
                    <a:pt x="66" y="5"/>
                    <a:pt x="55" y="11"/>
                  </a:cubicBezTo>
                  <a:cubicBezTo>
                    <a:pt x="47" y="15"/>
                    <a:pt x="40" y="21"/>
                    <a:pt x="34" y="28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S1ïďe">
              <a:extLst>
                <a:ext uri="{FF2B5EF4-FFF2-40B4-BE49-F238E27FC236}">
                  <a16:creationId xmlns:a16="http://schemas.microsoft.com/office/drawing/2014/main" id="{EE4E1B7F-4EAF-4ADD-99EA-255013DCBD37}"/>
                </a:ext>
              </a:extLst>
            </p:cNvPr>
            <p:cNvSpPr/>
            <p:nvPr/>
          </p:nvSpPr>
          <p:spPr bwMode="auto">
            <a:xfrm>
              <a:off x="6594476" y="3565525"/>
              <a:ext cx="228600" cy="307975"/>
            </a:xfrm>
            <a:custGeom>
              <a:avLst/>
              <a:gdLst>
                <a:gd name="T0" fmla="*/ 74 w 140"/>
                <a:gd name="T1" fmla="*/ 189 h 189"/>
                <a:gd name="T2" fmla="*/ 27 w 140"/>
                <a:gd name="T3" fmla="*/ 186 h 189"/>
                <a:gd name="T4" fmla="*/ 30 w 140"/>
                <a:gd name="T5" fmla="*/ 144 h 189"/>
                <a:gd name="T6" fmla="*/ 0 w 140"/>
                <a:gd name="T7" fmla="*/ 117 h 189"/>
                <a:gd name="T8" fmla="*/ 1 w 140"/>
                <a:gd name="T9" fmla="*/ 103 h 189"/>
                <a:gd name="T10" fmla="*/ 11 w 140"/>
                <a:gd name="T11" fmla="*/ 43 h 189"/>
                <a:gd name="T12" fmla="*/ 17 w 140"/>
                <a:gd name="T13" fmla="*/ 24 h 189"/>
                <a:gd name="T14" fmla="*/ 45 w 140"/>
                <a:gd name="T15" fmla="*/ 6 h 189"/>
                <a:gd name="T16" fmla="*/ 124 w 140"/>
                <a:gd name="T17" fmla="*/ 25 h 189"/>
                <a:gd name="T18" fmla="*/ 137 w 140"/>
                <a:gd name="T19" fmla="*/ 44 h 189"/>
                <a:gd name="T20" fmla="*/ 134 w 140"/>
                <a:gd name="T21" fmla="*/ 82 h 189"/>
                <a:gd name="T22" fmla="*/ 125 w 140"/>
                <a:gd name="T23" fmla="*/ 116 h 189"/>
                <a:gd name="T24" fmla="*/ 106 w 140"/>
                <a:gd name="T25" fmla="*/ 149 h 189"/>
                <a:gd name="T26" fmla="*/ 87 w 140"/>
                <a:gd name="T27" fmla="*/ 155 h 189"/>
                <a:gd name="T28" fmla="*/ 74 w 140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89">
                  <a:moveTo>
                    <a:pt x="74" y="189"/>
                  </a:moveTo>
                  <a:cubicBezTo>
                    <a:pt x="58" y="188"/>
                    <a:pt x="42" y="187"/>
                    <a:pt x="27" y="186"/>
                  </a:cubicBezTo>
                  <a:cubicBezTo>
                    <a:pt x="27" y="172"/>
                    <a:pt x="28" y="158"/>
                    <a:pt x="30" y="144"/>
                  </a:cubicBezTo>
                  <a:cubicBezTo>
                    <a:pt x="17" y="139"/>
                    <a:pt x="2" y="132"/>
                    <a:pt x="0" y="117"/>
                  </a:cubicBezTo>
                  <a:cubicBezTo>
                    <a:pt x="0" y="112"/>
                    <a:pt x="0" y="107"/>
                    <a:pt x="1" y="103"/>
                  </a:cubicBezTo>
                  <a:cubicBezTo>
                    <a:pt x="5" y="83"/>
                    <a:pt x="8" y="63"/>
                    <a:pt x="11" y="43"/>
                  </a:cubicBezTo>
                  <a:cubicBezTo>
                    <a:pt x="13" y="37"/>
                    <a:pt x="14" y="30"/>
                    <a:pt x="17" y="24"/>
                  </a:cubicBezTo>
                  <a:cubicBezTo>
                    <a:pt x="23" y="13"/>
                    <a:pt x="35" y="9"/>
                    <a:pt x="45" y="6"/>
                  </a:cubicBezTo>
                  <a:cubicBezTo>
                    <a:pt x="73" y="0"/>
                    <a:pt x="103" y="6"/>
                    <a:pt x="124" y="25"/>
                  </a:cubicBezTo>
                  <a:cubicBezTo>
                    <a:pt x="129" y="30"/>
                    <a:pt x="134" y="36"/>
                    <a:pt x="137" y="44"/>
                  </a:cubicBezTo>
                  <a:cubicBezTo>
                    <a:pt x="140" y="56"/>
                    <a:pt x="137" y="69"/>
                    <a:pt x="134" y="82"/>
                  </a:cubicBezTo>
                  <a:cubicBezTo>
                    <a:pt x="131" y="93"/>
                    <a:pt x="128" y="104"/>
                    <a:pt x="125" y="116"/>
                  </a:cubicBezTo>
                  <a:cubicBezTo>
                    <a:pt x="122" y="129"/>
                    <a:pt x="117" y="144"/>
                    <a:pt x="106" y="149"/>
                  </a:cubicBezTo>
                  <a:cubicBezTo>
                    <a:pt x="100" y="152"/>
                    <a:pt x="93" y="151"/>
                    <a:pt x="87" y="155"/>
                  </a:cubicBezTo>
                  <a:cubicBezTo>
                    <a:pt x="78" y="162"/>
                    <a:pt x="79" y="178"/>
                    <a:pt x="74" y="189"/>
                  </a:cubicBez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ļiḋè">
              <a:extLst>
                <a:ext uri="{FF2B5EF4-FFF2-40B4-BE49-F238E27FC236}">
                  <a16:creationId xmlns:a16="http://schemas.microsoft.com/office/drawing/2014/main" id="{7FBAE8F9-4D9E-4BDF-8D04-1E9C51F9F0EF}"/>
                </a:ext>
              </a:extLst>
            </p:cNvPr>
            <p:cNvSpPr/>
            <p:nvPr/>
          </p:nvSpPr>
          <p:spPr bwMode="auto">
            <a:xfrm>
              <a:off x="6588126" y="3695700"/>
              <a:ext cx="212725" cy="149225"/>
            </a:xfrm>
            <a:custGeom>
              <a:avLst/>
              <a:gdLst>
                <a:gd name="T0" fmla="*/ 0 w 131"/>
                <a:gd name="T1" fmla="*/ 34 h 92"/>
                <a:gd name="T2" fmla="*/ 12 w 131"/>
                <a:gd name="T3" fmla="*/ 68 h 92"/>
                <a:gd name="T4" fmla="*/ 49 w 131"/>
                <a:gd name="T5" fmla="*/ 83 h 92"/>
                <a:gd name="T6" fmla="*/ 71 w 131"/>
                <a:gd name="T7" fmla="*/ 87 h 92"/>
                <a:gd name="T8" fmla="*/ 120 w 131"/>
                <a:gd name="T9" fmla="*/ 74 h 92"/>
                <a:gd name="T10" fmla="*/ 131 w 131"/>
                <a:gd name="T11" fmla="*/ 45 h 92"/>
                <a:gd name="T12" fmla="*/ 130 w 131"/>
                <a:gd name="T13" fmla="*/ 37 h 92"/>
                <a:gd name="T14" fmla="*/ 125 w 131"/>
                <a:gd name="T15" fmla="*/ 32 h 92"/>
                <a:gd name="T16" fmla="*/ 116 w 131"/>
                <a:gd name="T17" fmla="*/ 37 h 92"/>
                <a:gd name="T18" fmla="*/ 96 w 131"/>
                <a:gd name="T19" fmla="*/ 40 h 92"/>
                <a:gd name="T20" fmla="*/ 91 w 131"/>
                <a:gd name="T21" fmla="*/ 35 h 92"/>
                <a:gd name="T22" fmla="*/ 90 w 131"/>
                <a:gd name="T23" fmla="*/ 33 h 92"/>
                <a:gd name="T24" fmla="*/ 68 w 131"/>
                <a:gd name="T25" fmla="*/ 20 h 92"/>
                <a:gd name="T26" fmla="*/ 44 w 131"/>
                <a:gd name="T27" fmla="*/ 18 h 92"/>
                <a:gd name="T28" fmla="*/ 32 w 131"/>
                <a:gd name="T29" fmla="*/ 27 h 92"/>
                <a:gd name="T30" fmla="*/ 27 w 131"/>
                <a:gd name="T31" fmla="*/ 31 h 92"/>
                <a:gd name="T32" fmla="*/ 21 w 131"/>
                <a:gd name="T33" fmla="*/ 31 h 92"/>
                <a:gd name="T34" fmla="*/ 11 w 131"/>
                <a:gd name="T35" fmla="*/ 22 h 92"/>
                <a:gd name="T36" fmla="*/ 11 w 131"/>
                <a:gd name="T37" fmla="*/ 15 h 92"/>
                <a:gd name="T38" fmla="*/ 10 w 131"/>
                <a:gd name="T39" fmla="*/ 8 h 92"/>
                <a:gd name="T40" fmla="*/ 2 w 131"/>
                <a:gd name="T41" fmla="*/ 14 h 92"/>
                <a:gd name="T42" fmla="*/ 0 w 131"/>
                <a:gd name="T43" fmla="*/ 34 h 92"/>
                <a:gd name="T44" fmla="*/ 49 w 131"/>
                <a:gd name="T45" fmla="*/ 46 h 92"/>
                <a:gd name="T46" fmla="*/ 67 w 131"/>
                <a:gd name="T47" fmla="*/ 51 h 92"/>
                <a:gd name="T48" fmla="*/ 67 w 131"/>
                <a:gd name="T49" fmla="*/ 57 h 92"/>
                <a:gd name="T50" fmla="*/ 45 w 131"/>
                <a:gd name="T51" fmla="*/ 50 h 92"/>
                <a:gd name="T52" fmla="*/ 49 w 131"/>
                <a:gd name="T53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92">
                  <a:moveTo>
                    <a:pt x="0" y="34"/>
                  </a:moveTo>
                  <a:cubicBezTo>
                    <a:pt x="0" y="46"/>
                    <a:pt x="4" y="59"/>
                    <a:pt x="12" y="68"/>
                  </a:cubicBezTo>
                  <a:cubicBezTo>
                    <a:pt x="22" y="77"/>
                    <a:pt x="36" y="80"/>
                    <a:pt x="49" y="83"/>
                  </a:cubicBezTo>
                  <a:cubicBezTo>
                    <a:pt x="56" y="85"/>
                    <a:pt x="63" y="86"/>
                    <a:pt x="71" y="87"/>
                  </a:cubicBezTo>
                  <a:cubicBezTo>
                    <a:pt x="89" y="91"/>
                    <a:pt x="107" y="92"/>
                    <a:pt x="120" y="74"/>
                  </a:cubicBezTo>
                  <a:cubicBezTo>
                    <a:pt x="126" y="66"/>
                    <a:pt x="130" y="56"/>
                    <a:pt x="131" y="45"/>
                  </a:cubicBezTo>
                  <a:cubicBezTo>
                    <a:pt x="131" y="42"/>
                    <a:pt x="131" y="39"/>
                    <a:pt x="130" y="37"/>
                  </a:cubicBezTo>
                  <a:cubicBezTo>
                    <a:pt x="129" y="34"/>
                    <a:pt x="127" y="32"/>
                    <a:pt x="125" y="32"/>
                  </a:cubicBezTo>
                  <a:cubicBezTo>
                    <a:pt x="121" y="32"/>
                    <a:pt x="119" y="35"/>
                    <a:pt x="116" y="37"/>
                  </a:cubicBezTo>
                  <a:cubicBezTo>
                    <a:pt x="111" y="43"/>
                    <a:pt x="102" y="44"/>
                    <a:pt x="96" y="40"/>
                  </a:cubicBezTo>
                  <a:cubicBezTo>
                    <a:pt x="94" y="39"/>
                    <a:pt x="93" y="37"/>
                    <a:pt x="91" y="35"/>
                  </a:cubicBezTo>
                  <a:cubicBezTo>
                    <a:pt x="91" y="35"/>
                    <a:pt x="90" y="34"/>
                    <a:pt x="90" y="33"/>
                  </a:cubicBezTo>
                  <a:cubicBezTo>
                    <a:pt x="84" y="26"/>
                    <a:pt x="76" y="22"/>
                    <a:pt x="68" y="20"/>
                  </a:cubicBezTo>
                  <a:cubicBezTo>
                    <a:pt x="61" y="17"/>
                    <a:pt x="50" y="13"/>
                    <a:pt x="44" y="18"/>
                  </a:cubicBezTo>
                  <a:cubicBezTo>
                    <a:pt x="40" y="21"/>
                    <a:pt x="36" y="24"/>
                    <a:pt x="32" y="27"/>
                  </a:cubicBezTo>
                  <a:cubicBezTo>
                    <a:pt x="31" y="29"/>
                    <a:pt x="29" y="30"/>
                    <a:pt x="27" y="31"/>
                  </a:cubicBezTo>
                  <a:cubicBezTo>
                    <a:pt x="25" y="31"/>
                    <a:pt x="23" y="31"/>
                    <a:pt x="21" y="31"/>
                  </a:cubicBezTo>
                  <a:cubicBezTo>
                    <a:pt x="16" y="30"/>
                    <a:pt x="11" y="27"/>
                    <a:pt x="11" y="22"/>
                  </a:cubicBezTo>
                  <a:cubicBezTo>
                    <a:pt x="10" y="19"/>
                    <a:pt x="11" y="17"/>
                    <a:pt x="11" y="15"/>
                  </a:cubicBezTo>
                  <a:cubicBezTo>
                    <a:pt x="11" y="12"/>
                    <a:pt x="12" y="10"/>
                    <a:pt x="10" y="8"/>
                  </a:cubicBezTo>
                  <a:cubicBezTo>
                    <a:pt x="6" y="0"/>
                    <a:pt x="3" y="10"/>
                    <a:pt x="2" y="14"/>
                  </a:cubicBezTo>
                  <a:cubicBezTo>
                    <a:pt x="0" y="20"/>
                    <a:pt x="0" y="27"/>
                    <a:pt x="0" y="34"/>
                  </a:cubicBezTo>
                  <a:close/>
                  <a:moveTo>
                    <a:pt x="49" y="46"/>
                  </a:moveTo>
                  <a:cubicBezTo>
                    <a:pt x="54" y="51"/>
                    <a:pt x="60" y="52"/>
                    <a:pt x="67" y="51"/>
                  </a:cubicBezTo>
                  <a:cubicBezTo>
                    <a:pt x="70" y="51"/>
                    <a:pt x="71" y="57"/>
                    <a:pt x="67" y="57"/>
                  </a:cubicBezTo>
                  <a:cubicBezTo>
                    <a:pt x="59" y="58"/>
                    <a:pt x="51" y="56"/>
                    <a:pt x="45" y="50"/>
                  </a:cubicBezTo>
                  <a:cubicBezTo>
                    <a:pt x="43" y="48"/>
                    <a:pt x="46" y="43"/>
                    <a:pt x="49" y="4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ïšḻíďe">
              <a:extLst>
                <a:ext uri="{FF2B5EF4-FFF2-40B4-BE49-F238E27FC236}">
                  <a16:creationId xmlns:a16="http://schemas.microsoft.com/office/drawing/2014/main" id="{A132D889-53ED-4A75-93B9-2D774823F9C0}"/>
                </a:ext>
              </a:extLst>
            </p:cNvPr>
            <p:cNvSpPr/>
            <p:nvPr/>
          </p:nvSpPr>
          <p:spPr bwMode="auto">
            <a:xfrm>
              <a:off x="6604001" y="3508375"/>
              <a:ext cx="242888" cy="231775"/>
            </a:xfrm>
            <a:custGeom>
              <a:avLst/>
              <a:gdLst>
                <a:gd name="T0" fmla="*/ 8 w 149"/>
                <a:gd name="T1" fmla="*/ 23 h 143"/>
                <a:gd name="T2" fmla="*/ 8 w 149"/>
                <a:gd name="T3" fmla="*/ 8 h 143"/>
                <a:gd name="T4" fmla="*/ 22 w 149"/>
                <a:gd name="T5" fmla="*/ 11 h 143"/>
                <a:gd name="T6" fmla="*/ 23 w 149"/>
                <a:gd name="T7" fmla="*/ 3 h 143"/>
                <a:gd name="T8" fmla="*/ 58 w 149"/>
                <a:gd name="T9" fmla="*/ 5 h 143"/>
                <a:gd name="T10" fmla="*/ 124 w 149"/>
                <a:gd name="T11" fmla="*/ 26 h 143"/>
                <a:gd name="T12" fmla="*/ 148 w 149"/>
                <a:gd name="T13" fmla="*/ 81 h 143"/>
                <a:gd name="T14" fmla="*/ 121 w 149"/>
                <a:gd name="T15" fmla="*/ 143 h 143"/>
                <a:gd name="T16" fmla="*/ 127 w 149"/>
                <a:gd name="T17" fmla="*/ 120 h 143"/>
                <a:gd name="T18" fmla="*/ 124 w 149"/>
                <a:gd name="T19" fmla="*/ 104 h 143"/>
                <a:gd name="T20" fmla="*/ 107 w 149"/>
                <a:gd name="T21" fmla="*/ 77 h 143"/>
                <a:gd name="T22" fmla="*/ 64 w 149"/>
                <a:gd name="T23" fmla="*/ 53 h 143"/>
                <a:gd name="T24" fmla="*/ 16 w 149"/>
                <a:gd name="T25" fmla="*/ 45 h 143"/>
                <a:gd name="T26" fmla="*/ 4 w 149"/>
                <a:gd name="T27" fmla="*/ 39 h 143"/>
                <a:gd name="T28" fmla="*/ 1 w 149"/>
                <a:gd name="T29" fmla="*/ 21 h 143"/>
                <a:gd name="T30" fmla="*/ 8 w 149"/>
                <a:gd name="T31" fmla="*/ 2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43">
                  <a:moveTo>
                    <a:pt x="8" y="23"/>
                  </a:moveTo>
                  <a:cubicBezTo>
                    <a:pt x="8" y="18"/>
                    <a:pt x="8" y="13"/>
                    <a:pt x="8" y="8"/>
                  </a:cubicBezTo>
                  <a:cubicBezTo>
                    <a:pt x="12" y="10"/>
                    <a:pt x="17" y="11"/>
                    <a:pt x="22" y="11"/>
                  </a:cubicBezTo>
                  <a:cubicBezTo>
                    <a:pt x="22" y="9"/>
                    <a:pt x="23" y="6"/>
                    <a:pt x="23" y="3"/>
                  </a:cubicBezTo>
                  <a:cubicBezTo>
                    <a:pt x="24" y="0"/>
                    <a:pt x="56" y="4"/>
                    <a:pt x="58" y="5"/>
                  </a:cubicBezTo>
                  <a:cubicBezTo>
                    <a:pt x="82" y="7"/>
                    <a:pt x="105" y="9"/>
                    <a:pt x="124" y="26"/>
                  </a:cubicBezTo>
                  <a:cubicBezTo>
                    <a:pt x="140" y="40"/>
                    <a:pt x="149" y="59"/>
                    <a:pt x="148" y="81"/>
                  </a:cubicBezTo>
                  <a:cubicBezTo>
                    <a:pt x="147" y="102"/>
                    <a:pt x="135" y="128"/>
                    <a:pt x="121" y="143"/>
                  </a:cubicBezTo>
                  <a:cubicBezTo>
                    <a:pt x="122" y="137"/>
                    <a:pt x="127" y="125"/>
                    <a:pt x="127" y="120"/>
                  </a:cubicBezTo>
                  <a:cubicBezTo>
                    <a:pt x="127" y="114"/>
                    <a:pt x="126" y="109"/>
                    <a:pt x="124" y="104"/>
                  </a:cubicBezTo>
                  <a:cubicBezTo>
                    <a:pt x="121" y="94"/>
                    <a:pt x="115" y="84"/>
                    <a:pt x="107" y="77"/>
                  </a:cubicBezTo>
                  <a:cubicBezTo>
                    <a:pt x="95" y="66"/>
                    <a:pt x="80" y="58"/>
                    <a:pt x="64" y="53"/>
                  </a:cubicBezTo>
                  <a:cubicBezTo>
                    <a:pt x="49" y="48"/>
                    <a:pt x="31" y="43"/>
                    <a:pt x="16" y="45"/>
                  </a:cubicBezTo>
                  <a:cubicBezTo>
                    <a:pt x="9" y="45"/>
                    <a:pt x="7" y="47"/>
                    <a:pt x="4" y="39"/>
                  </a:cubicBezTo>
                  <a:cubicBezTo>
                    <a:pt x="4" y="37"/>
                    <a:pt x="0" y="21"/>
                    <a:pt x="1" y="21"/>
                  </a:cubicBezTo>
                  <a:cubicBezTo>
                    <a:pt x="3" y="22"/>
                    <a:pt x="6" y="22"/>
                    <a:pt x="8" y="23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ṡľíḋe">
              <a:extLst>
                <a:ext uri="{FF2B5EF4-FFF2-40B4-BE49-F238E27FC236}">
                  <a16:creationId xmlns:a16="http://schemas.microsoft.com/office/drawing/2014/main" id="{FB4A29A8-ED24-47FC-A228-897946912F5D}"/>
                </a:ext>
              </a:extLst>
            </p:cNvPr>
            <p:cNvSpPr/>
            <p:nvPr/>
          </p:nvSpPr>
          <p:spPr bwMode="auto">
            <a:xfrm>
              <a:off x="7094538" y="3852863"/>
              <a:ext cx="101600" cy="163513"/>
            </a:xfrm>
            <a:custGeom>
              <a:avLst/>
              <a:gdLst>
                <a:gd name="T0" fmla="*/ 55 w 62"/>
                <a:gd name="T1" fmla="*/ 54 h 100"/>
                <a:gd name="T2" fmla="*/ 61 w 62"/>
                <a:gd name="T3" fmla="*/ 45 h 100"/>
                <a:gd name="T4" fmla="*/ 58 w 62"/>
                <a:gd name="T5" fmla="*/ 30 h 100"/>
                <a:gd name="T6" fmla="*/ 46 w 62"/>
                <a:gd name="T7" fmla="*/ 10 h 100"/>
                <a:gd name="T8" fmla="*/ 24 w 62"/>
                <a:gd name="T9" fmla="*/ 1 h 100"/>
                <a:gd name="T10" fmla="*/ 16 w 62"/>
                <a:gd name="T11" fmla="*/ 25 h 100"/>
                <a:gd name="T12" fmla="*/ 10 w 62"/>
                <a:gd name="T13" fmla="*/ 23 h 100"/>
                <a:gd name="T14" fmla="*/ 5 w 62"/>
                <a:gd name="T15" fmla="*/ 21 h 100"/>
                <a:gd name="T16" fmla="*/ 4 w 62"/>
                <a:gd name="T17" fmla="*/ 23 h 100"/>
                <a:gd name="T18" fmla="*/ 1 w 62"/>
                <a:gd name="T19" fmla="*/ 47 h 100"/>
                <a:gd name="T20" fmla="*/ 0 w 62"/>
                <a:gd name="T21" fmla="*/ 79 h 100"/>
                <a:gd name="T22" fmla="*/ 1 w 62"/>
                <a:gd name="T23" fmla="*/ 85 h 100"/>
                <a:gd name="T24" fmla="*/ 5 w 62"/>
                <a:gd name="T25" fmla="*/ 88 h 100"/>
                <a:gd name="T26" fmla="*/ 25 w 62"/>
                <a:gd name="T27" fmla="*/ 100 h 100"/>
                <a:gd name="T28" fmla="*/ 55 w 62"/>
                <a:gd name="T29" fmla="*/ 5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100">
                  <a:moveTo>
                    <a:pt x="55" y="54"/>
                  </a:moveTo>
                  <a:cubicBezTo>
                    <a:pt x="57" y="51"/>
                    <a:pt x="60" y="49"/>
                    <a:pt x="61" y="45"/>
                  </a:cubicBezTo>
                  <a:cubicBezTo>
                    <a:pt x="62" y="40"/>
                    <a:pt x="60" y="35"/>
                    <a:pt x="58" y="30"/>
                  </a:cubicBezTo>
                  <a:cubicBezTo>
                    <a:pt x="55" y="23"/>
                    <a:pt x="51" y="15"/>
                    <a:pt x="46" y="10"/>
                  </a:cubicBezTo>
                  <a:cubicBezTo>
                    <a:pt x="40" y="4"/>
                    <a:pt x="32" y="0"/>
                    <a:pt x="24" y="1"/>
                  </a:cubicBezTo>
                  <a:cubicBezTo>
                    <a:pt x="21" y="8"/>
                    <a:pt x="18" y="17"/>
                    <a:pt x="16" y="25"/>
                  </a:cubicBezTo>
                  <a:cubicBezTo>
                    <a:pt x="14" y="27"/>
                    <a:pt x="12" y="25"/>
                    <a:pt x="10" y="23"/>
                  </a:cubicBezTo>
                  <a:cubicBezTo>
                    <a:pt x="9" y="21"/>
                    <a:pt x="6" y="19"/>
                    <a:pt x="5" y="21"/>
                  </a:cubicBezTo>
                  <a:cubicBezTo>
                    <a:pt x="4" y="21"/>
                    <a:pt x="4" y="22"/>
                    <a:pt x="4" y="23"/>
                  </a:cubicBezTo>
                  <a:cubicBezTo>
                    <a:pt x="1" y="30"/>
                    <a:pt x="1" y="39"/>
                    <a:pt x="1" y="47"/>
                  </a:cubicBezTo>
                  <a:cubicBezTo>
                    <a:pt x="0" y="57"/>
                    <a:pt x="0" y="68"/>
                    <a:pt x="0" y="79"/>
                  </a:cubicBezTo>
                  <a:cubicBezTo>
                    <a:pt x="0" y="81"/>
                    <a:pt x="0" y="83"/>
                    <a:pt x="1" y="85"/>
                  </a:cubicBezTo>
                  <a:cubicBezTo>
                    <a:pt x="2" y="86"/>
                    <a:pt x="4" y="87"/>
                    <a:pt x="5" y="88"/>
                  </a:cubicBezTo>
                  <a:cubicBezTo>
                    <a:pt x="12" y="92"/>
                    <a:pt x="18" y="97"/>
                    <a:pt x="25" y="100"/>
                  </a:cubicBezTo>
                  <a:cubicBezTo>
                    <a:pt x="38" y="88"/>
                    <a:pt x="43" y="68"/>
                    <a:pt x="55" y="54"/>
                  </a:cubicBez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S1iḑê">
              <a:extLst>
                <a:ext uri="{FF2B5EF4-FFF2-40B4-BE49-F238E27FC236}">
                  <a16:creationId xmlns:a16="http://schemas.microsoft.com/office/drawing/2014/main" id="{55ABFE3F-9B8F-4BAB-9A7D-4D95BE94152A}"/>
                </a:ext>
              </a:extLst>
            </p:cNvPr>
            <p:cNvSpPr/>
            <p:nvPr/>
          </p:nvSpPr>
          <p:spPr bwMode="auto">
            <a:xfrm>
              <a:off x="6692901" y="3908425"/>
              <a:ext cx="481013" cy="433388"/>
            </a:xfrm>
            <a:custGeom>
              <a:avLst/>
              <a:gdLst>
                <a:gd name="T0" fmla="*/ 62 w 296"/>
                <a:gd name="T1" fmla="*/ 234 h 267"/>
                <a:gd name="T2" fmla="*/ 100 w 296"/>
                <a:gd name="T3" fmla="*/ 261 h 267"/>
                <a:gd name="T4" fmla="*/ 121 w 296"/>
                <a:gd name="T5" fmla="*/ 267 h 267"/>
                <a:gd name="T6" fmla="*/ 153 w 296"/>
                <a:gd name="T7" fmla="*/ 248 h 267"/>
                <a:gd name="T8" fmla="*/ 240 w 296"/>
                <a:gd name="T9" fmla="*/ 153 h 267"/>
                <a:gd name="T10" fmla="*/ 296 w 296"/>
                <a:gd name="T11" fmla="*/ 47 h 267"/>
                <a:gd name="T12" fmla="*/ 240 w 296"/>
                <a:gd name="T13" fmla="*/ 22 h 267"/>
                <a:gd name="T14" fmla="*/ 175 w 296"/>
                <a:gd name="T15" fmla="*/ 106 h 267"/>
                <a:gd name="T16" fmla="*/ 123 w 296"/>
                <a:gd name="T17" fmla="*/ 79 h 267"/>
                <a:gd name="T18" fmla="*/ 94 w 296"/>
                <a:gd name="T19" fmla="*/ 29 h 267"/>
                <a:gd name="T20" fmla="*/ 46 w 296"/>
                <a:gd name="T21" fmla="*/ 1 h 267"/>
                <a:gd name="T22" fmla="*/ 11 w 296"/>
                <a:gd name="T23" fmla="*/ 27 h 267"/>
                <a:gd name="T24" fmla="*/ 2 w 296"/>
                <a:gd name="T25" fmla="*/ 71 h 267"/>
                <a:gd name="T26" fmla="*/ 62 w 296"/>
                <a:gd name="T27" fmla="*/ 23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6" h="267">
                  <a:moveTo>
                    <a:pt x="62" y="234"/>
                  </a:moveTo>
                  <a:cubicBezTo>
                    <a:pt x="73" y="245"/>
                    <a:pt x="86" y="254"/>
                    <a:pt x="100" y="261"/>
                  </a:cubicBezTo>
                  <a:cubicBezTo>
                    <a:pt x="106" y="264"/>
                    <a:pt x="114" y="267"/>
                    <a:pt x="121" y="267"/>
                  </a:cubicBezTo>
                  <a:cubicBezTo>
                    <a:pt x="134" y="266"/>
                    <a:pt x="144" y="257"/>
                    <a:pt x="153" y="248"/>
                  </a:cubicBezTo>
                  <a:cubicBezTo>
                    <a:pt x="183" y="218"/>
                    <a:pt x="214" y="187"/>
                    <a:pt x="240" y="153"/>
                  </a:cubicBezTo>
                  <a:cubicBezTo>
                    <a:pt x="263" y="122"/>
                    <a:pt x="278" y="82"/>
                    <a:pt x="296" y="47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37" y="20"/>
                    <a:pt x="181" y="99"/>
                    <a:pt x="175" y="106"/>
                  </a:cubicBezTo>
                  <a:cubicBezTo>
                    <a:pt x="149" y="135"/>
                    <a:pt x="135" y="108"/>
                    <a:pt x="123" y="79"/>
                  </a:cubicBezTo>
                  <a:cubicBezTo>
                    <a:pt x="116" y="61"/>
                    <a:pt x="106" y="45"/>
                    <a:pt x="94" y="29"/>
                  </a:cubicBezTo>
                  <a:cubicBezTo>
                    <a:pt x="82" y="14"/>
                    <a:pt x="65" y="0"/>
                    <a:pt x="46" y="1"/>
                  </a:cubicBezTo>
                  <a:cubicBezTo>
                    <a:pt x="31" y="2"/>
                    <a:pt x="18" y="14"/>
                    <a:pt x="11" y="27"/>
                  </a:cubicBezTo>
                  <a:cubicBezTo>
                    <a:pt x="4" y="41"/>
                    <a:pt x="2" y="56"/>
                    <a:pt x="2" y="71"/>
                  </a:cubicBezTo>
                  <a:cubicBezTo>
                    <a:pt x="0" y="131"/>
                    <a:pt x="20" y="194"/>
                    <a:pt x="62" y="234"/>
                  </a:cubicBezTo>
                  <a:close/>
                </a:path>
              </a:pathLst>
            </a:custGeom>
            <a:solidFill>
              <a:srgbClr val="EB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ṧľide">
              <a:extLst>
                <a:ext uri="{FF2B5EF4-FFF2-40B4-BE49-F238E27FC236}">
                  <a16:creationId xmlns:a16="http://schemas.microsoft.com/office/drawing/2014/main" id="{7B3ED795-CF97-4A1E-A696-92DC536148B2}"/>
                </a:ext>
              </a:extLst>
            </p:cNvPr>
            <p:cNvSpPr/>
            <p:nvPr/>
          </p:nvSpPr>
          <p:spPr bwMode="auto">
            <a:xfrm>
              <a:off x="4271963" y="2894013"/>
              <a:ext cx="554038" cy="754063"/>
            </a:xfrm>
            <a:custGeom>
              <a:avLst/>
              <a:gdLst>
                <a:gd name="T0" fmla="*/ 312 w 341"/>
                <a:gd name="T1" fmla="*/ 224 h 464"/>
                <a:gd name="T2" fmla="*/ 66 w 341"/>
                <a:gd name="T3" fmla="*/ 464 h 464"/>
                <a:gd name="T4" fmla="*/ 29 w 341"/>
                <a:gd name="T5" fmla="*/ 122 h 464"/>
                <a:gd name="T6" fmla="*/ 223 w 341"/>
                <a:gd name="T7" fmla="*/ 28 h 464"/>
                <a:gd name="T8" fmla="*/ 312 w 341"/>
                <a:gd name="T9" fmla="*/ 22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4">
                  <a:moveTo>
                    <a:pt x="312" y="224"/>
                  </a:moveTo>
                  <a:cubicBezTo>
                    <a:pt x="284" y="304"/>
                    <a:pt x="66" y="464"/>
                    <a:pt x="66" y="464"/>
                  </a:cubicBezTo>
                  <a:cubicBezTo>
                    <a:pt x="66" y="464"/>
                    <a:pt x="0" y="202"/>
                    <a:pt x="29" y="122"/>
                  </a:cubicBezTo>
                  <a:cubicBezTo>
                    <a:pt x="57" y="42"/>
                    <a:pt x="144" y="0"/>
                    <a:pt x="223" y="28"/>
                  </a:cubicBezTo>
                  <a:cubicBezTo>
                    <a:pt x="301" y="57"/>
                    <a:pt x="341" y="144"/>
                    <a:pt x="312" y="224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şḻîḑê">
              <a:extLst>
                <a:ext uri="{FF2B5EF4-FFF2-40B4-BE49-F238E27FC236}">
                  <a16:creationId xmlns:a16="http://schemas.microsoft.com/office/drawing/2014/main" id="{8F470F98-AF60-406B-A581-F580CD526E7D}"/>
                </a:ext>
              </a:extLst>
            </p:cNvPr>
            <p:cNvSpPr/>
            <p:nvPr/>
          </p:nvSpPr>
          <p:spPr bwMode="auto">
            <a:xfrm>
              <a:off x="4422776" y="3033713"/>
              <a:ext cx="258763" cy="263525"/>
            </a:xfrm>
            <a:custGeom>
              <a:avLst/>
              <a:gdLst>
                <a:gd name="T0" fmla="*/ 147 w 160"/>
                <a:gd name="T1" fmla="*/ 105 h 162"/>
                <a:gd name="T2" fmla="*/ 55 w 160"/>
                <a:gd name="T3" fmla="*/ 149 h 162"/>
                <a:gd name="T4" fmla="*/ 13 w 160"/>
                <a:gd name="T5" fmla="*/ 57 h 162"/>
                <a:gd name="T6" fmla="*/ 104 w 160"/>
                <a:gd name="T7" fmla="*/ 13 h 162"/>
                <a:gd name="T8" fmla="*/ 147 w 160"/>
                <a:gd name="T9" fmla="*/ 10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47" y="105"/>
                  </a:moveTo>
                  <a:cubicBezTo>
                    <a:pt x="133" y="142"/>
                    <a:pt x="92" y="162"/>
                    <a:pt x="55" y="149"/>
                  </a:cubicBezTo>
                  <a:cubicBezTo>
                    <a:pt x="19" y="136"/>
                    <a:pt x="0" y="94"/>
                    <a:pt x="13" y="57"/>
                  </a:cubicBezTo>
                  <a:cubicBezTo>
                    <a:pt x="27" y="19"/>
                    <a:pt x="67" y="0"/>
                    <a:pt x="104" y="13"/>
                  </a:cubicBezTo>
                  <a:cubicBezTo>
                    <a:pt x="141" y="26"/>
                    <a:pt x="160" y="67"/>
                    <a:pt x="147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ṡlíḑe">
              <a:extLst>
                <a:ext uri="{FF2B5EF4-FFF2-40B4-BE49-F238E27FC236}">
                  <a16:creationId xmlns:a16="http://schemas.microsoft.com/office/drawing/2014/main" id="{C0DD3459-E331-4F09-8C80-6EA9A830A02E}"/>
                </a:ext>
              </a:extLst>
            </p:cNvPr>
            <p:cNvSpPr/>
            <p:nvPr/>
          </p:nvSpPr>
          <p:spPr bwMode="auto">
            <a:xfrm>
              <a:off x="4378326" y="36480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şļiḓè">
              <a:extLst>
                <a:ext uri="{FF2B5EF4-FFF2-40B4-BE49-F238E27FC236}">
                  <a16:creationId xmlns:a16="http://schemas.microsoft.com/office/drawing/2014/main" id="{590C0817-F50D-460A-A0DF-FFC1D4BD6125}"/>
                </a:ext>
              </a:extLst>
            </p:cNvPr>
            <p:cNvSpPr/>
            <p:nvPr/>
          </p:nvSpPr>
          <p:spPr bwMode="auto">
            <a:xfrm>
              <a:off x="4356101" y="3238500"/>
              <a:ext cx="428625" cy="409575"/>
            </a:xfrm>
            <a:custGeom>
              <a:avLst/>
              <a:gdLst>
                <a:gd name="T0" fmla="*/ 264 w 264"/>
                <a:gd name="T1" fmla="*/ 0 h 252"/>
                <a:gd name="T2" fmla="*/ 218 w 264"/>
                <a:gd name="T3" fmla="*/ 56 h 252"/>
                <a:gd name="T4" fmla="*/ 59 w 264"/>
                <a:gd name="T5" fmla="*/ 156 h 252"/>
                <a:gd name="T6" fmla="*/ 0 w 264"/>
                <a:gd name="T7" fmla="*/ 185 h 252"/>
                <a:gd name="T8" fmla="*/ 14 w 264"/>
                <a:gd name="T9" fmla="*/ 252 h 252"/>
                <a:gd name="T10" fmla="*/ 14 w 264"/>
                <a:gd name="T11" fmla="*/ 252 h 252"/>
                <a:gd name="T12" fmla="*/ 14 w 264"/>
                <a:gd name="T13" fmla="*/ 252 h 252"/>
                <a:gd name="T14" fmla="*/ 260 w 264"/>
                <a:gd name="T15" fmla="*/ 12 h 252"/>
                <a:gd name="T16" fmla="*/ 264 w 264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52">
                  <a:moveTo>
                    <a:pt x="264" y="0"/>
                  </a:moveTo>
                  <a:cubicBezTo>
                    <a:pt x="251" y="20"/>
                    <a:pt x="235" y="39"/>
                    <a:pt x="218" y="56"/>
                  </a:cubicBezTo>
                  <a:cubicBezTo>
                    <a:pt x="171" y="103"/>
                    <a:pt x="118" y="125"/>
                    <a:pt x="59" y="156"/>
                  </a:cubicBezTo>
                  <a:cubicBezTo>
                    <a:pt x="40" y="166"/>
                    <a:pt x="20" y="176"/>
                    <a:pt x="0" y="185"/>
                  </a:cubicBezTo>
                  <a:cubicBezTo>
                    <a:pt x="8" y="225"/>
                    <a:pt x="14" y="252"/>
                    <a:pt x="14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252"/>
                    <a:pt x="232" y="92"/>
                    <a:pt x="260" y="12"/>
                  </a:cubicBezTo>
                  <a:cubicBezTo>
                    <a:pt x="262" y="8"/>
                    <a:pt x="263" y="4"/>
                    <a:pt x="264" y="0"/>
                  </a:cubicBezTo>
                </a:path>
              </a:pathLst>
            </a:custGeom>
            <a:solidFill>
              <a:srgbClr val="3AA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šḷïḍê">
              <a:extLst>
                <a:ext uri="{FF2B5EF4-FFF2-40B4-BE49-F238E27FC236}">
                  <a16:creationId xmlns:a16="http://schemas.microsoft.com/office/drawing/2014/main" id="{134632C6-6E80-45D0-BC75-F84F5FD9FBDC}"/>
                </a:ext>
              </a:extLst>
            </p:cNvPr>
            <p:cNvSpPr/>
            <p:nvPr/>
          </p:nvSpPr>
          <p:spPr bwMode="auto">
            <a:xfrm>
              <a:off x="3981451" y="5486400"/>
              <a:ext cx="112713" cy="82550"/>
            </a:xfrm>
            <a:custGeom>
              <a:avLst/>
              <a:gdLst>
                <a:gd name="T0" fmla="*/ 1 w 69"/>
                <a:gd name="T1" fmla="*/ 35 h 51"/>
                <a:gd name="T2" fmla="*/ 3 w 69"/>
                <a:gd name="T3" fmla="*/ 28 h 51"/>
                <a:gd name="T4" fmla="*/ 16 w 69"/>
                <a:gd name="T5" fmla="*/ 6 h 51"/>
                <a:gd name="T6" fmla="*/ 36 w 69"/>
                <a:gd name="T7" fmla="*/ 2 h 51"/>
                <a:gd name="T8" fmla="*/ 66 w 69"/>
                <a:gd name="T9" fmla="*/ 6 h 51"/>
                <a:gd name="T10" fmla="*/ 68 w 69"/>
                <a:gd name="T11" fmla="*/ 7 h 51"/>
                <a:gd name="T12" fmla="*/ 68 w 69"/>
                <a:gd name="T13" fmla="*/ 10 h 51"/>
                <a:gd name="T14" fmla="*/ 51 w 69"/>
                <a:gd name="T15" fmla="*/ 43 h 51"/>
                <a:gd name="T16" fmla="*/ 47 w 69"/>
                <a:gd name="T17" fmla="*/ 49 h 51"/>
                <a:gd name="T18" fmla="*/ 40 w 69"/>
                <a:gd name="T19" fmla="*/ 51 h 51"/>
                <a:gd name="T20" fmla="*/ 9 w 69"/>
                <a:gd name="T21" fmla="*/ 45 h 51"/>
                <a:gd name="T22" fmla="*/ 1 w 69"/>
                <a:gd name="T23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51">
                  <a:moveTo>
                    <a:pt x="1" y="35"/>
                  </a:moveTo>
                  <a:cubicBezTo>
                    <a:pt x="1" y="33"/>
                    <a:pt x="2" y="31"/>
                    <a:pt x="3" y="28"/>
                  </a:cubicBezTo>
                  <a:cubicBezTo>
                    <a:pt x="7" y="21"/>
                    <a:pt x="11" y="12"/>
                    <a:pt x="16" y="6"/>
                  </a:cubicBezTo>
                  <a:cubicBezTo>
                    <a:pt x="20" y="0"/>
                    <a:pt x="29" y="2"/>
                    <a:pt x="36" y="2"/>
                  </a:cubicBezTo>
                  <a:cubicBezTo>
                    <a:pt x="46" y="4"/>
                    <a:pt x="56" y="5"/>
                    <a:pt x="66" y="6"/>
                  </a:cubicBezTo>
                  <a:cubicBezTo>
                    <a:pt x="67" y="7"/>
                    <a:pt x="67" y="7"/>
                    <a:pt x="68" y="7"/>
                  </a:cubicBezTo>
                  <a:cubicBezTo>
                    <a:pt x="69" y="8"/>
                    <a:pt x="68" y="9"/>
                    <a:pt x="68" y="10"/>
                  </a:cubicBezTo>
                  <a:cubicBezTo>
                    <a:pt x="62" y="21"/>
                    <a:pt x="57" y="32"/>
                    <a:pt x="51" y="43"/>
                  </a:cubicBezTo>
                  <a:cubicBezTo>
                    <a:pt x="50" y="45"/>
                    <a:pt x="49" y="47"/>
                    <a:pt x="47" y="49"/>
                  </a:cubicBezTo>
                  <a:cubicBezTo>
                    <a:pt x="45" y="50"/>
                    <a:pt x="43" y="51"/>
                    <a:pt x="40" y="51"/>
                  </a:cubicBezTo>
                  <a:cubicBezTo>
                    <a:pt x="29" y="51"/>
                    <a:pt x="19" y="49"/>
                    <a:pt x="9" y="45"/>
                  </a:cubicBezTo>
                  <a:cubicBezTo>
                    <a:pt x="3" y="43"/>
                    <a:pt x="0" y="40"/>
                    <a:pt x="1" y="35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şļîďè">
              <a:extLst>
                <a:ext uri="{FF2B5EF4-FFF2-40B4-BE49-F238E27FC236}">
                  <a16:creationId xmlns:a16="http://schemas.microsoft.com/office/drawing/2014/main" id="{5D3517DF-2B4E-4606-A76C-6A70DCA9D080}"/>
                </a:ext>
              </a:extLst>
            </p:cNvPr>
            <p:cNvSpPr/>
            <p:nvPr/>
          </p:nvSpPr>
          <p:spPr bwMode="auto">
            <a:xfrm>
              <a:off x="3883026" y="4733925"/>
              <a:ext cx="273050" cy="833438"/>
            </a:xfrm>
            <a:custGeom>
              <a:avLst/>
              <a:gdLst>
                <a:gd name="T0" fmla="*/ 0 w 172"/>
                <a:gd name="T1" fmla="*/ 16 h 525"/>
                <a:gd name="T2" fmla="*/ 63 w 172"/>
                <a:gd name="T3" fmla="*/ 265 h 525"/>
                <a:gd name="T4" fmla="*/ 64 w 172"/>
                <a:gd name="T5" fmla="*/ 516 h 525"/>
                <a:gd name="T6" fmla="*/ 91 w 172"/>
                <a:gd name="T7" fmla="*/ 525 h 525"/>
                <a:gd name="T8" fmla="*/ 109 w 172"/>
                <a:gd name="T9" fmla="*/ 515 h 525"/>
                <a:gd name="T10" fmla="*/ 147 w 172"/>
                <a:gd name="T11" fmla="*/ 256 h 525"/>
                <a:gd name="T12" fmla="*/ 172 w 172"/>
                <a:gd name="T13" fmla="*/ 0 h 525"/>
                <a:gd name="T14" fmla="*/ 0 w 172"/>
                <a:gd name="T15" fmla="*/ 1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525">
                  <a:moveTo>
                    <a:pt x="0" y="16"/>
                  </a:moveTo>
                  <a:lnTo>
                    <a:pt x="63" y="265"/>
                  </a:lnTo>
                  <a:lnTo>
                    <a:pt x="64" y="516"/>
                  </a:lnTo>
                  <a:lnTo>
                    <a:pt x="91" y="525"/>
                  </a:lnTo>
                  <a:lnTo>
                    <a:pt x="109" y="515"/>
                  </a:lnTo>
                  <a:lnTo>
                    <a:pt x="147" y="256"/>
                  </a:lnTo>
                  <a:lnTo>
                    <a:pt x="17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šḷîḍe">
              <a:extLst>
                <a:ext uri="{FF2B5EF4-FFF2-40B4-BE49-F238E27FC236}">
                  <a16:creationId xmlns:a16="http://schemas.microsoft.com/office/drawing/2014/main" id="{427B7B13-330A-4073-B3C1-1DA7FF6BBE33}"/>
                </a:ext>
              </a:extLst>
            </p:cNvPr>
            <p:cNvSpPr/>
            <p:nvPr/>
          </p:nvSpPr>
          <p:spPr bwMode="auto">
            <a:xfrm>
              <a:off x="3587751" y="5480050"/>
              <a:ext cx="120650" cy="88900"/>
            </a:xfrm>
            <a:custGeom>
              <a:avLst/>
              <a:gdLst>
                <a:gd name="T0" fmla="*/ 2 w 75"/>
                <a:gd name="T1" fmla="*/ 28 h 55"/>
                <a:gd name="T2" fmla="*/ 7 w 75"/>
                <a:gd name="T3" fmla="*/ 22 h 55"/>
                <a:gd name="T4" fmla="*/ 24 w 75"/>
                <a:gd name="T5" fmla="*/ 4 h 55"/>
                <a:gd name="T6" fmla="*/ 44 w 75"/>
                <a:gd name="T7" fmla="*/ 6 h 55"/>
                <a:gd name="T8" fmla="*/ 73 w 75"/>
                <a:gd name="T9" fmla="*/ 19 h 55"/>
                <a:gd name="T10" fmla="*/ 74 w 75"/>
                <a:gd name="T11" fmla="*/ 19 h 55"/>
                <a:gd name="T12" fmla="*/ 73 w 75"/>
                <a:gd name="T13" fmla="*/ 23 h 55"/>
                <a:gd name="T14" fmla="*/ 48 w 75"/>
                <a:gd name="T15" fmla="*/ 50 h 55"/>
                <a:gd name="T16" fmla="*/ 43 w 75"/>
                <a:gd name="T17" fmla="*/ 54 h 55"/>
                <a:gd name="T18" fmla="*/ 35 w 75"/>
                <a:gd name="T19" fmla="*/ 54 h 55"/>
                <a:gd name="T20" fmla="*/ 7 w 75"/>
                <a:gd name="T21" fmla="*/ 40 h 55"/>
                <a:gd name="T22" fmla="*/ 2 w 75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55">
                  <a:moveTo>
                    <a:pt x="2" y="28"/>
                  </a:moveTo>
                  <a:cubicBezTo>
                    <a:pt x="3" y="26"/>
                    <a:pt x="5" y="24"/>
                    <a:pt x="7" y="22"/>
                  </a:cubicBezTo>
                  <a:cubicBezTo>
                    <a:pt x="12" y="16"/>
                    <a:pt x="18" y="9"/>
                    <a:pt x="24" y="4"/>
                  </a:cubicBezTo>
                  <a:cubicBezTo>
                    <a:pt x="30" y="0"/>
                    <a:pt x="38" y="3"/>
                    <a:pt x="44" y="6"/>
                  </a:cubicBezTo>
                  <a:cubicBezTo>
                    <a:pt x="54" y="10"/>
                    <a:pt x="63" y="14"/>
                    <a:pt x="73" y="19"/>
                  </a:cubicBezTo>
                  <a:cubicBezTo>
                    <a:pt x="73" y="19"/>
                    <a:pt x="74" y="19"/>
                    <a:pt x="74" y="19"/>
                  </a:cubicBezTo>
                  <a:cubicBezTo>
                    <a:pt x="75" y="20"/>
                    <a:pt x="74" y="22"/>
                    <a:pt x="73" y="23"/>
                  </a:cubicBezTo>
                  <a:cubicBezTo>
                    <a:pt x="65" y="32"/>
                    <a:pt x="57" y="41"/>
                    <a:pt x="48" y="50"/>
                  </a:cubicBezTo>
                  <a:cubicBezTo>
                    <a:pt x="47" y="51"/>
                    <a:pt x="45" y="53"/>
                    <a:pt x="43" y="54"/>
                  </a:cubicBezTo>
                  <a:cubicBezTo>
                    <a:pt x="41" y="55"/>
                    <a:pt x="38" y="54"/>
                    <a:pt x="35" y="54"/>
                  </a:cubicBezTo>
                  <a:cubicBezTo>
                    <a:pt x="25" y="51"/>
                    <a:pt x="16" y="47"/>
                    <a:pt x="7" y="40"/>
                  </a:cubicBezTo>
                  <a:cubicBezTo>
                    <a:pt x="2" y="36"/>
                    <a:pt x="0" y="32"/>
                    <a:pt x="2" y="28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šḷîdê">
              <a:extLst>
                <a:ext uri="{FF2B5EF4-FFF2-40B4-BE49-F238E27FC236}">
                  <a16:creationId xmlns:a16="http://schemas.microsoft.com/office/drawing/2014/main" id="{455D8C59-A120-4C5D-B107-72CA5B5B3DDF}"/>
                </a:ext>
              </a:extLst>
            </p:cNvPr>
            <p:cNvSpPr/>
            <p:nvPr/>
          </p:nvSpPr>
          <p:spPr bwMode="auto">
            <a:xfrm>
              <a:off x="3594101" y="4729163"/>
              <a:ext cx="390525" cy="815975"/>
            </a:xfrm>
            <a:custGeom>
              <a:avLst/>
              <a:gdLst>
                <a:gd name="T0" fmla="*/ 76 w 246"/>
                <a:gd name="T1" fmla="*/ 0 h 514"/>
                <a:gd name="T2" fmla="*/ 59 w 246"/>
                <a:gd name="T3" fmla="*/ 251 h 514"/>
                <a:gd name="T4" fmla="*/ 0 w 246"/>
                <a:gd name="T5" fmla="*/ 498 h 514"/>
                <a:gd name="T6" fmla="*/ 22 w 246"/>
                <a:gd name="T7" fmla="*/ 514 h 514"/>
                <a:gd name="T8" fmla="*/ 44 w 246"/>
                <a:gd name="T9" fmla="*/ 511 h 514"/>
                <a:gd name="T10" fmla="*/ 151 w 246"/>
                <a:gd name="T11" fmla="*/ 271 h 514"/>
                <a:gd name="T12" fmla="*/ 246 w 246"/>
                <a:gd name="T13" fmla="*/ 33 h 514"/>
                <a:gd name="T14" fmla="*/ 76 w 246"/>
                <a:gd name="T1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514">
                  <a:moveTo>
                    <a:pt x="76" y="0"/>
                  </a:moveTo>
                  <a:lnTo>
                    <a:pt x="59" y="251"/>
                  </a:lnTo>
                  <a:lnTo>
                    <a:pt x="0" y="498"/>
                  </a:lnTo>
                  <a:lnTo>
                    <a:pt x="22" y="514"/>
                  </a:lnTo>
                  <a:lnTo>
                    <a:pt x="44" y="511"/>
                  </a:lnTo>
                  <a:lnTo>
                    <a:pt x="151" y="271"/>
                  </a:lnTo>
                  <a:lnTo>
                    <a:pt x="246" y="3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şļïďé">
              <a:extLst>
                <a:ext uri="{FF2B5EF4-FFF2-40B4-BE49-F238E27FC236}">
                  <a16:creationId xmlns:a16="http://schemas.microsoft.com/office/drawing/2014/main" id="{DFEFA18E-8BA9-4397-8A75-783982CE8F0E}"/>
                </a:ext>
              </a:extLst>
            </p:cNvPr>
            <p:cNvSpPr/>
            <p:nvPr/>
          </p:nvSpPr>
          <p:spPr bwMode="auto">
            <a:xfrm>
              <a:off x="3581401" y="3841750"/>
              <a:ext cx="781050" cy="1109663"/>
            </a:xfrm>
            <a:custGeom>
              <a:avLst/>
              <a:gdLst>
                <a:gd name="T0" fmla="*/ 247 w 481"/>
                <a:gd name="T1" fmla="*/ 16 h 684"/>
                <a:gd name="T2" fmla="*/ 276 w 481"/>
                <a:gd name="T3" fmla="*/ 78 h 684"/>
                <a:gd name="T4" fmla="*/ 389 w 481"/>
                <a:gd name="T5" fmla="*/ 371 h 684"/>
                <a:gd name="T6" fmla="*/ 441 w 481"/>
                <a:gd name="T7" fmla="*/ 519 h 684"/>
                <a:gd name="T8" fmla="*/ 481 w 481"/>
                <a:gd name="T9" fmla="*/ 638 h 684"/>
                <a:gd name="T10" fmla="*/ 26 w 481"/>
                <a:gd name="T11" fmla="*/ 667 h 684"/>
                <a:gd name="T12" fmla="*/ 6 w 481"/>
                <a:gd name="T13" fmla="*/ 535 h 684"/>
                <a:gd name="T14" fmla="*/ 8 w 481"/>
                <a:gd name="T15" fmla="*/ 313 h 684"/>
                <a:gd name="T16" fmla="*/ 46 w 481"/>
                <a:gd name="T17" fmla="*/ 152 h 684"/>
                <a:gd name="T18" fmla="*/ 126 w 481"/>
                <a:gd name="T19" fmla="*/ 17 h 684"/>
                <a:gd name="T20" fmla="*/ 244 w 481"/>
                <a:gd name="T21" fmla="*/ 13 h 684"/>
                <a:gd name="T22" fmla="*/ 247 w 481"/>
                <a:gd name="T23" fmla="*/ 1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684">
                  <a:moveTo>
                    <a:pt x="247" y="16"/>
                  </a:moveTo>
                  <a:cubicBezTo>
                    <a:pt x="261" y="29"/>
                    <a:pt x="269" y="63"/>
                    <a:pt x="276" y="78"/>
                  </a:cubicBezTo>
                  <a:cubicBezTo>
                    <a:pt x="318" y="174"/>
                    <a:pt x="354" y="272"/>
                    <a:pt x="389" y="371"/>
                  </a:cubicBezTo>
                  <a:cubicBezTo>
                    <a:pt x="406" y="420"/>
                    <a:pt x="423" y="470"/>
                    <a:pt x="441" y="519"/>
                  </a:cubicBezTo>
                  <a:cubicBezTo>
                    <a:pt x="444" y="528"/>
                    <a:pt x="479" y="638"/>
                    <a:pt x="481" y="638"/>
                  </a:cubicBezTo>
                  <a:cubicBezTo>
                    <a:pt x="317" y="657"/>
                    <a:pt x="191" y="684"/>
                    <a:pt x="26" y="667"/>
                  </a:cubicBezTo>
                  <a:cubicBezTo>
                    <a:pt x="7" y="665"/>
                    <a:pt x="7" y="549"/>
                    <a:pt x="6" y="535"/>
                  </a:cubicBezTo>
                  <a:cubicBezTo>
                    <a:pt x="0" y="461"/>
                    <a:pt x="0" y="386"/>
                    <a:pt x="8" y="313"/>
                  </a:cubicBezTo>
                  <a:cubicBezTo>
                    <a:pt x="15" y="258"/>
                    <a:pt x="27" y="204"/>
                    <a:pt x="46" y="152"/>
                  </a:cubicBezTo>
                  <a:cubicBezTo>
                    <a:pt x="61" y="111"/>
                    <a:pt x="84" y="38"/>
                    <a:pt x="126" y="17"/>
                  </a:cubicBezTo>
                  <a:cubicBezTo>
                    <a:pt x="149" y="6"/>
                    <a:pt x="222" y="0"/>
                    <a:pt x="244" y="13"/>
                  </a:cubicBezTo>
                  <a:cubicBezTo>
                    <a:pt x="245" y="14"/>
                    <a:pt x="246" y="15"/>
                    <a:pt x="247" y="16"/>
                  </a:cubicBezTo>
                  <a:close/>
                </a:path>
              </a:pathLst>
            </a:custGeom>
            <a:solidFill>
              <a:srgbClr val="D1E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sḻïḍe">
              <a:extLst>
                <a:ext uri="{FF2B5EF4-FFF2-40B4-BE49-F238E27FC236}">
                  <a16:creationId xmlns:a16="http://schemas.microsoft.com/office/drawing/2014/main" id="{BCC00D17-B806-4B6D-A384-965AB3A8A34A}"/>
                </a:ext>
              </a:extLst>
            </p:cNvPr>
            <p:cNvSpPr/>
            <p:nvPr/>
          </p:nvSpPr>
          <p:spPr bwMode="auto">
            <a:xfrm>
              <a:off x="3524251" y="3540125"/>
              <a:ext cx="592138" cy="533400"/>
            </a:xfrm>
            <a:custGeom>
              <a:avLst/>
              <a:gdLst>
                <a:gd name="T0" fmla="*/ 346 w 365"/>
                <a:gd name="T1" fmla="*/ 137 h 329"/>
                <a:gd name="T2" fmla="*/ 297 w 365"/>
                <a:gd name="T3" fmla="*/ 197 h 329"/>
                <a:gd name="T4" fmla="*/ 162 w 365"/>
                <a:gd name="T5" fmla="*/ 323 h 329"/>
                <a:gd name="T6" fmla="*/ 155 w 365"/>
                <a:gd name="T7" fmla="*/ 328 h 329"/>
                <a:gd name="T8" fmla="*/ 142 w 365"/>
                <a:gd name="T9" fmla="*/ 328 h 329"/>
                <a:gd name="T10" fmla="*/ 0 w 365"/>
                <a:gd name="T11" fmla="*/ 296 h 329"/>
                <a:gd name="T12" fmla="*/ 73 w 365"/>
                <a:gd name="T13" fmla="*/ 146 h 329"/>
                <a:gd name="T14" fmla="*/ 149 w 365"/>
                <a:gd name="T15" fmla="*/ 53 h 329"/>
                <a:gd name="T16" fmla="*/ 295 w 365"/>
                <a:gd name="T17" fmla="*/ 12 h 329"/>
                <a:gd name="T18" fmla="*/ 346 w 365"/>
                <a:gd name="T19" fmla="*/ 13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5" h="329">
                  <a:moveTo>
                    <a:pt x="346" y="137"/>
                  </a:moveTo>
                  <a:cubicBezTo>
                    <a:pt x="336" y="161"/>
                    <a:pt x="316" y="179"/>
                    <a:pt x="297" y="197"/>
                  </a:cubicBezTo>
                  <a:cubicBezTo>
                    <a:pt x="252" y="239"/>
                    <a:pt x="207" y="281"/>
                    <a:pt x="162" y="323"/>
                  </a:cubicBezTo>
                  <a:cubicBezTo>
                    <a:pt x="160" y="325"/>
                    <a:pt x="158" y="327"/>
                    <a:pt x="155" y="328"/>
                  </a:cubicBezTo>
                  <a:cubicBezTo>
                    <a:pt x="151" y="329"/>
                    <a:pt x="146" y="329"/>
                    <a:pt x="142" y="328"/>
                  </a:cubicBezTo>
                  <a:cubicBezTo>
                    <a:pt x="94" y="317"/>
                    <a:pt x="47" y="307"/>
                    <a:pt x="0" y="296"/>
                  </a:cubicBezTo>
                  <a:cubicBezTo>
                    <a:pt x="21" y="245"/>
                    <a:pt x="46" y="194"/>
                    <a:pt x="73" y="146"/>
                  </a:cubicBezTo>
                  <a:cubicBezTo>
                    <a:pt x="93" y="111"/>
                    <a:pt x="116" y="76"/>
                    <a:pt x="149" y="53"/>
                  </a:cubicBezTo>
                  <a:cubicBezTo>
                    <a:pt x="181" y="30"/>
                    <a:pt x="255" y="0"/>
                    <a:pt x="295" y="12"/>
                  </a:cubicBezTo>
                  <a:cubicBezTo>
                    <a:pt x="344" y="26"/>
                    <a:pt x="365" y="94"/>
                    <a:pt x="346" y="137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şľiḑé">
              <a:extLst>
                <a:ext uri="{FF2B5EF4-FFF2-40B4-BE49-F238E27FC236}">
                  <a16:creationId xmlns:a16="http://schemas.microsoft.com/office/drawing/2014/main" id="{FADD843E-4F01-4219-8797-2C3286112356}"/>
                </a:ext>
              </a:extLst>
            </p:cNvPr>
            <p:cNvSpPr/>
            <p:nvPr/>
          </p:nvSpPr>
          <p:spPr bwMode="auto">
            <a:xfrm>
              <a:off x="4368801" y="3533775"/>
              <a:ext cx="171450" cy="173038"/>
            </a:xfrm>
            <a:custGeom>
              <a:avLst/>
              <a:gdLst>
                <a:gd name="T0" fmla="*/ 100 w 106"/>
                <a:gd name="T1" fmla="*/ 17 h 107"/>
                <a:gd name="T2" fmla="*/ 92 w 106"/>
                <a:gd name="T3" fmla="*/ 2 h 107"/>
                <a:gd name="T4" fmla="*/ 90 w 106"/>
                <a:gd name="T5" fmla="*/ 0 h 107"/>
                <a:gd name="T6" fmla="*/ 86 w 106"/>
                <a:gd name="T7" fmla="*/ 3 h 107"/>
                <a:gd name="T8" fmla="*/ 64 w 106"/>
                <a:gd name="T9" fmla="*/ 28 h 107"/>
                <a:gd name="T10" fmla="*/ 55 w 106"/>
                <a:gd name="T11" fmla="*/ 18 h 107"/>
                <a:gd name="T12" fmla="*/ 45 w 106"/>
                <a:gd name="T13" fmla="*/ 26 h 107"/>
                <a:gd name="T14" fmla="*/ 44 w 106"/>
                <a:gd name="T15" fmla="*/ 29 h 107"/>
                <a:gd name="T16" fmla="*/ 46 w 106"/>
                <a:gd name="T17" fmla="*/ 33 h 107"/>
                <a:gd name="T18" fmla="*/ 38 w 106"/>
                <a:gd name="T19" fmla="*/ 103 h 107"/>
                <a:gd name="T20" fmla="*/ 51 w 106"/>
                <a:gd name="T21" fmla="*/ 104 h 107"/>
                <a:gd name="T22" fmla="*/ 53 w 106"/>
                <a:gd name="T23" fmla="*/ 100 h 107"/>
                <a:gd name="T24" fmla="*/ 74 w 106"/>
                <a:gd name="T25" fmla="*/ 76 h 107"/>
                <a:gd name="T26" fmla="*/ 98 w 106"/>
                <a:gd name="T27" fmla="*/ 61 h 107"/>
                <a:gd name="T28" fmla="*/ 101 w 106"/>
                <a:gd name="T29" fmla="*/ 19 h 107"/>
                <a:gd name="T30" fmla="*/ 100 w 106"/>
                <a:gd name="T31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07">
                  <a:moveTo>
                    <a:pt x="100" y="17"/>
                  </a:moveTo>
                  <a:cubicBezTo>
                    <a:pt x="99" y="11"/>
                    <a:pt x="96" y="6"/>
                    <a:pt x="92" y="2"/>
                  </a:cubicBezTo>
                  <a:cubicBezTo>
                    <a:pt x="92" y="1"/>
                    <a:pt x="91" y="1"/>
                    <a:pt x="90" y="0"/>
                  </a:cubicBezTo>
                  <a:cubicBezTo>
                    <a:pt x="88" y="0"/>
                    <a:pt x="87" y="2"/>
                    <a:pt x="86" y="3"/>
                  </a:cubicBezTo>
                  <a:cubicBezTo>
                    <a:pt x="79" y="11"/>
                    <a:pt x="72" y="19"/>
                    <a:pt x="64" y="28"/>
                  </a:cubicBezTo>
                  <a:cubicBezTo>
                    <a:pt x="60" y="26"/>
                    <a:pt x="59" y="20"/>
                    <a:pt x="55" y="18"/>
                  </a:cubicBezTo>
                  <a:cubicBezTo>
                    <a:pt x="51" y="17"/>
                    <a:pt x="47" y="22"/>
                    <a:pt x="45" y="26"/>
                  </a:cubicBezTo>
                  <a:cubicBezTo>
                    <a:pt x="44" y="27"/>
                    <a:pt x="44" y="28"/>
                    <a:pt x="44" y="29"/>
                  </a:cubicBezTo>
                  <a:cubicBezTo>
                    <a:pt x="44" y="31"/>
                    <a:pt x="45" y="32"/>
                    <a:pt x="46" y="33"/>
                  </a:cubicBezTo>
                  <a:cubicBezTo>
                    <a:pt x="63" y="60"/>
                    <a:pt x="0" y="81"/>
                    <a:pt x="38" y="103"/>
                  </a:cubicBezTo>
                  <a:cubicBezTo>
                    <a:pt x="42" y="105"/>
                    <a:pt x="48" y="107"/>
                    <a:pt x="51" y="104"/>
                  </a:cubicBezTo>
                  <a:cubicBezTo>
                    <a:pt x="52" y="103"/>
                    <a:pt x="53" y="101"/>
                    <a:pt x="53" y="100"/>
                  </a:cubicBezTo>
                  <a:cubicBezTo>
                    <a:pt x="58" y="91"/>
                    <a:pt x="65" y="81"/>
                    <a:pt x="74" y="76"/>
                  </a:cubicBezTo>
                  <a:cubicBezTo>
                    <a:pt x="83" y="71"/>
                    <a:pt x="92" y="70"/>
                    <a:pt x="98" y="61"/>
                  </a:cubicBezTo>
                  <a:cubicBezTo>
                    <a:pt x="106" y="49"/>
                    <a:pt x="104" y="33"/>
                    <a:pt x="101" y="19"/>
                  </a:cubicBezTo>
                  <a:cubicBezTo>
                    <a:pt x="100" y="18"/>
                    <a:pt x="100" y="18"/>
                    <a:pt x="100" y="17"/>
                  </a:cubicBez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ṥľïḋé">
              <a:extLst>
                <a:ext uri="{FF2B5EF4-FFF2-40B4-BE49-F238E27FC236}">
                  <a16:creationId xmlns:a16="http://schemas.microsoft.com/office/drawing/2014/main" id="{C0CF5A2C-4C81-4016-82C3-31757389A963}"/>
                </a:ext>
              </a:extLst>
            </p:cNvPr>
            <p:cNvSpPr/>
            <p:nvPr/>
          </p:nvSpPr>
          <p:spPr bwMode="auto">
            <a:xfrm>
              <a:off x="3805238" y="3640138"/>
              <a:ext cx="679450" cy="565150"/>
            </a:xfrm>
            <a:custGeom>
              <a:avLst/>
              <a:gdLst>
                <a:gd name="T0" fmla="*/ 135 w 428"/>
                <a:gd name="T1" fmla="*/ 356 h 356"/>
                <a:gd name="T2" fmla="*/ 305 w 428"/>
                <a:gd name="T3" fmla="*/ 248 h 356"/>
                <a:gd name="T4" fmla="*/ 428 w 428"/>
                <a:gd name="T5" fmla="*/ 21 h 356"/>
                <a:gd name="T6" fmla="*/ 390 w 428"/>
                <a:gd name="T7" fmla="*/ 0 h 356"/>
                <a:gd name="T8" fmla="*/ 197 w 428"/>
                <a:gd name="T9" fmla="*/ 164 h 356"/>
                <a:gd name="T10" fmla="*/ 94 w 428"/>
                <a:gd name="T11" fmla="*/ 163 h 356"/>
                <a:gd name="T12" fmla="*/ 0 w 428"/>
                <a:gd name="T13" fmla="*/ 274 h 356"/>
                <a:gd name="T14" fmla="*/ 135 w 428"/>
                <a:gd name="T15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8" h="356">
                  <a:moveTo>
                    <a:pt x="135" y="356"/>
                  </a:moveTo>
                  <a:lnTo>
                    <a:pt x="305" y="248"/>
                  </a:lnTo>
                  <a:lnTo>
                    <a:pt x="428" y="21"/>
                  </a:lnTo>
                  <a:lnTo>
                    <a:pt x="390" y="0"/>
                  </a:lnTo>
                  <a:lnTo>
                    <a:pt x="197" y="164"/>
                  </a:lnTo>
                  <a:lnTo>
                    <a:pt x="94" y="163"/>
                  </a:lnTo>
                  <a:lnTo>
                    <a:pt x="0" y="274"/>
                  </a:lnTo>
                  <a:lnTo>
                    <a:pt x="135" y="356"/>
                  </a:lnTo>
                  <a:close/>
                </a:path>
              </a:pathLst>
            </a:custGeom>
            <a:solidFill>
              <a:srgbClr val="D1E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47" name="文本框 346"/>
          <p:cNvSpPr txBox="1"/>
          <p:nvPr/>
        </p:nvSpPr>
        <p:spPr bwMode="auto">
          <a:xfrm>
            <a:off x="7392144" y="5877272"/>
            <a:ext cx="3132348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、广泛的网络接入</a:t>
            </a:r>
            <a:endParaRPr lang="en-US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云计算的优势</a:t>
            </a:r>
          </a:p>
        </p:txBody>
      </p:sp>
      <p:sp>
        <p:nvSpPr>
          <p:cNvPr id="348" name="文本框 347"/>
          <p:cNvSpPr txBox="1"/>
          <p:nvPr/>
        </p:nvSpPr>
        <p:spPr bwMode="auto">
          <a:xfrm>
            <a:off x="4511824" y="5877272"/>
            <a:ext cx="3132348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、资源池化</a:t>
            </a:r>
            <a:endParaRPr lang="en-US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3165560" y="2506206"/>
            <a:ext cx="5882768" cy="2038918"/>
            <a:chOff x="1523492" y="2204864"/>
            <a:chExt cx="7150680" cy="2641601"/>
          </a:xfrm>
        </p:grpSpPr>
        <p:grpSp>
          <p:nvGrpSpPr>
            <p:cNvPr id="350" name="组合 349"/>
            <p:cNvGrpSpPr/>
            <p:nvPr/>
          </p:nvGrpSpPr>
          <p:grpSpPr>
            <a:xfrm>
              <a:off x="1523492" y="2204864"/>
              <a:ext cx="2290140" cy="2641601"/>
              <a:chOff x="1523492" y="2204864"/>
              <a:chExt cx="2290140" cy="2641601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1523492" y="2204864"/>
                <a:ext cx="1562101" cy="2641601"/>
                <a:chOff x="7248128" y="2075346"/>
                <a:chExt cx="1562101" cy="2641601"/>
              </a:xfrm>
            </p:grpSpPr>
            <p:sp>
              <p:nvSpPr>
                <p:cNvPr id="375" name="ïṡḷiḋé">
                  <a:extLst>
                    <a:ext uri="{FF2B5EF4-FFF2-40B4-BE49-F238E27FC236}">
                      <a16:creationId xmlns:a16="http://schemas.microsoft.com/office/drawing/2014/main" id="{CE22487C-861C-48F1-BB9A-DBC4E5800311}"/>
                    </a:ext>
                  </a:extLst>
                </p:cNvPr>
                <p:cNvSpPr/>
                <p:nvPr/>
              </p:nvSpPr>
              <p:spPr bwMode="auto">
                <a:xfrm>
                  <a:off x="7446566" y="2200759"/>
                  <a:ext cx="1363663" cy="2516188"/>
                </a:xfrm>
                <a:custGeom>
                  <a:avLst/>
                  <a:gdLst>
                    <a:gd name="T0" fmla="*/ 0 w 76"/>
                    <a:gd name="T1" fmla="*/ 0 h 140"/>
                    <a:gd name="T2" fmla="*/ 0 w 76"/>
                    <a:gd name="T3" fmla="*/ 126 h 140"/>
                    <a:gd name="T4" fmla="*/ 38 w 76"/>
                    <a:gd name="T5" fmla="*/ 140 h 140"/>
                    <a:gd name="T6" fmla="*/ 76 w 76"/>
                    <a:gd name="T7" fmla="*/ 126 h 140"/>
                    <a:gd name="T8" fmla="*/ 76 w 76"/>
                    <a:gd name="T9" fmla="*/ 0 h 140"/>
                    <a:gd name="T10" fmla="*/ 0 w 76"/>
                    <a:gd name="T11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140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33"/>
                        <a:pt x="17" y="140"/>
                        <a:pt x="38" y="140"/>
                      </a:cubicBezTo>
                      <a:cubicBezTo>
                        <a:pt x="59" y="140"/>
                        <a:pt x="76" y="133"/>
                        <a:pt x="76" y="126"/>
                      </a:cubicBezTo>
                      <a:cubicBezTo>
                        <a:pt x="76" y="0"/>
                        <a:pt x="76" y="0"/>
                        <a:pt x="7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97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6" name="ïṧļïďê">
                  <a:extLst>
                    <a:ext uri="{FF2B5EF4-FFF2-40B4-BE49-F238E27FC236}">
                      <a16:creationId xmlns:a16="http://schemas.microsoft.com/office/drawing/2014/main" id="{73404C7E-C1BD-404A-A0BA-AB7D380243F0}"/>
                    </a:ext>
                  </a:extLst>
                </p:cNvPr>
                <p:cNvSpPr/>
                <p:nvPr/>
              </p:nvSpPr>
              <p:spPr bwMode="auto">
                <a:xfrm>
                  <a:off x="7446566" y="2075346"/>
                  <a:ext cx="1363663" cy="233363"/>
                </a:xfrm>
                <a:prstGeom prst="ellipse">
                  <a:avLst/>
                </a:prstGeom>
                <a:solidFill>
                  <a:srgbClr val="F9B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7" name="ïṧlïḋè">
                  <a:extLst>
                    <a:ext uri="{FF2B5EF4-FFF2-40B4-BE49-F238E27FC236}">
                      <a16:creationId xmlns:a16="http://schemas.microsoft.com/office/drawing/2014/main" id="{E1149A1C-DB32-4E85-BCF2-E0DDE0F28284}"/>
                    </a:ext>
                  </a:extLst>
                </p:cNvPr>
                <p:cNvSpPr/>
                <p:nvPr/>
              </p:nvSpPr>
              <p:spPr bwMode="auto">
                <a:xfrm>
                  <a:off x="8397478" y="2453171"/>
                  <a:ext cx="269875" cy="1741488"/>
                </a:xfrm>
                <a:custGeom>
                  <a:avLst/>
                  <a:gdLst>
                    <a:gd name="T0" fmla="*/ 15 w 15"/>
                    <a:gd name="T1" fmla="*/ 91 h 97"/>
                    <a:gd name="T2" fmla="*/ 9 w 15"/>
                    <a:gd name="T3" fmla="*/ 97 h 97"/>
                    <a:gd name="T4" fmla="*/ 6 w 15"/>
                    <a:gd name="T5" fmla="*/ 97 h 97"/>
                    <a:gd name="T6" fmla="*/ 0 w 15"/>
                    <a:gd name="T7" fmla="*/ 91 h 97"/>
                    <a:gd name="T8" fmla="*/ 0 w 15"/>
                    <a:gd name="T9" fmla="*/ 7 h 97"/>
                    <a:gd name="T10" fmla="*/ 6 w 15"/>
                    <a:gd name="T11" fmla="*/ 0 h 97"/>
                    <a:gd name="T12" fmla="*/ 9 w 15"/>
                    <a:gd name="T13" fmla="*/ 0 h 97"/>
                    <a:gd name="T14" fmla="*/ 15 w 15"/>
                    <a:gd name="T15" fmla="*/ 7 h 97"/>
                    <a:gd name="T16" fmla="*/ 15 w 15"/>
                    <a:gd name="T17" fmla="*/ 9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97">
                      <a:moveTo>
                        <a:pt x="15" y="91"/>
                      </a:moveTo>
                      <a:cubicBezTo>
                        <a:pt x="15" y="94"/>
                        <a:pt x="12" y="97"/>
                        <a:pt x="9" y="97"/>
                      </a:cubicBez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lnTo>
                        <a:pt x="15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8" name="iśľiḑé">
                  <a:extLst>
                    <a:ext uri="{FF2B5EF4-FFF2-40B4-BE49-F238E27FC236}">
                      <a16:creationId xmlns:a16="http://schemas.microsoft.com/office/drawing/2014/main" id="{41347187-9899-4DA2-BBC5-86E4EF20CC4D}"/>
                    </a:ext>
                  </a:extLst>
                </p:cNvPr>
                <p:cNvSpPr/>
                <p:nvPr/>
              </p:nvSpPr>
              <p:spPr bwMode="auto">
                <a:xfrm>
                  <a:off x="7248128" y="2507146"/>
                  <a:ext cx="898525" cy="1741488"/>
                </a:xfrm>
                <a:custGeom>
                  <a:avLst/>
                  <a:gdLst>
                    <a:gd name="T0" fmla="*/ 50 w 50"/>
                    <a:gd name="T1" fmla="*/ 90 h 97"/>
                    <a:gd name="T2" fmla="*/ 0 w 50"/>
                    <a:gd name="T3" fmla="*/ 83 h 97"/>
                    <a:gd name="T4" fmla="*/ 0 w 50"/>
                    <a:gd name="T5" fmla="*/ 0 h 97"/>
                    <a:gd name="T6" fmla="*/ 50 w 50"/>
                    <a:gd name="T7" fmla="*/ 7 h 97"/>
                    <a:gd name="T8" fmla="*/ 50 w 50"/>
                    <a:gd name="T9" fmla="*/ 9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97">
                      <a:moveTo>
                        <a:pt x="50" y="90"/>
                      </a:moveTo>
                      <a:cubicBezTo>
                        <a:pt x="11" y="97"/>
                        <a:pt x="0" y="83"/>
                        <a:pt x="0" y="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7" y="13"/>
                        <a:pt x="50" y="7"/>
                      </a:cubicBezTo>
                      <a:lnTo>
                        <a:pt x="50" y="9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9" name="íŝlïḋê">
                  <a:extLst>
                    <a:ext uri="{FF2B5EF4-FFF2-40B4-BE49-F238E27FC236}">
                      <a16:creationId xmlns:a16="http://schemas.microsoft.com/office/drawing/2014/main" id="{D3B03A1C-82B4-4852-BF37-8F603F3C9309}"/>
                    </a:ext>
                  </a:extLst>
                </p:cNvPr>
                <p:cNvSpPr/>
                <p:nvPr/>
              </p:nvSpPr>
              <p:spPr bwMode="auto">
                <a:xfrm>
                  <a:off x="7265591" y="2956409"/>
                  <a:ext cx="790575" cy="771525"/>
                </a:xfrm>
                <a:prstGeom prst="ellipse">
                  <a:avLst/>
                </a:prstGeom>
                <a:solidFill>
                  <a:srgbClr val="E872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0" name="ïş1iḓe">
                  <a:extLst>
                    <a:ext uri="{FF2B5EF4-FFF2-40B4-BE49-F238E27FC236}">
                      <a16:creationId xmlns:a16="http://schemas.microsoft.com/office/drawing/2014/main" id="{8C91B12C-A6EC-4940-8F41-8A2CE392137D}"/>
                    </a:ext>
                  </a:extLst>
                </p:cNvPr>
                <p:cNvSpPr/>
                <p:nvPr/>
              </p:nvSpPr>
              <p:spPr bwMode="auto">
                <a:xfrm>
                  <a:off x="7319566" y="2991334"/>
                  <a:ext cx="682625" cy="682625"/>
                </a:xfrm>
                <a:custGeom>
                  <a:avLst/>
                  <a:gdLst>
                    <a:gd name="T0" fmla="*/ 0 w 38"/>
                    <a:gd name="T1" fmla="*/ 19 h 38"/>
                    <a:gd name="T2" fmla="*/ 0 w 38"/>
                    <a:gd name="T3" fmla="*/ 20 h 38"/>
                    <a:gd name="T4" fmla="*/ 5 w 38"/>
                    <a:gd name="T5" fmla="*/ 32 h 38"/>
                    <a:gd name="T6" fmla="*/ 7 w 38"/>
                    <a:gd name="T7" fmla="*/ 33 h 38"/>
                    <a:gd name="T8" fmla="*/ 18 w 38"/>
                    <a:gd name="T9" fmla="*/ 38 h 38"/>
                    <a:gd name="T10" fmla="*/ 19 w 38"/>
                    <a:gd name="T11" fmla="*/ 38 h 38"/>
                    <a:gd name="T12" fmla="*/ 20 w 38"/>
                    <a:gd name="T13" fmla="*/ 38 h 38"/>
                    <a:gd name="T14" fmla="*/ 32 w 38"/>
                    <a:gd name="T15" fmla="*/ 33 h 38"/>
                    <a:gd name="T16" fmla="*/ 33 w 38"/>
                    <a:gd name="T17" fmla="*/ 32 h 38"/>
                    <a:gd name="T18" fmla="*/ 38 w 38"/>
                    <a:gd name="T19" fmla="*/ 20 h 38"/>
                    <a:gd name="T20" fmla="*/ 38 w 38"/>
                    <a:gd name="T21" fmla="*/ 19 h 38"/>
                    <a:gd name="T22" fmla="*/ 38 w 38"/>
                    <a:gd name="T23" fmla="*/ 19 h 38"/>
                    <a:gd name="T24" fmla="*/ 33 w 38"/>
                    <a:gd name="T25" fmla="*/ 7 h 38"/>
                    <a:gd name="T26" fmla="*/ 32 w 38"/>
                    <a:gd name="T27" fmla="*/ 5 h 38"/>
                    <a:gd name="T28" fmla="*/ 20 w 38"/>
                    <a:gd name="T29" fmla="*/ 0 h 38"/>
                    <a:gd name="T30" fmla="*/ 19 w 38"/>
                    <a:gd name="T31" fmla="*/ 0 h 38"/>
                    <a:gd name="T32" fmla="*/ 18 w 38"/>
                    <a:gd name="T33" fmla="*/ 0 h 38"/>
                    <a:gd name="T34" fmla="*/ 7 w 38"/>
                    <a:gd name="T35" fmla="*/ 5 h 38"/>
                    <a:gd name="T36" fmla="*/ 5 w 38"/>
                    <a:gd name="T37" fmla="*/ 7 h 38"/>
                    <a:gd name="T38" fmla="*/ 0 w 38"/>
                    <a:gd name="T39" fmla="*/ 19 h 38"/>
                    <a:gd name="T40" fmla="*/ 0 w 38"/>
                    <a:gd name="T41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38">
                      <a:moveTo>
                        <a:pt x="0" y="19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25"/>
                        <a:pt x="2" y="29"/>
                        <a:pt x="5" y="32"/>
                      </a:cubicBezTo>
                      <a:cubicBezTo>
                        <a:pt x="6" y="32"/>
                        <a:pt x="6" y="33"/>
                        <a:pt x="7" y="33"/>
                      </a:cubicBezTo>
                      <a:cubicBezTo>
                        <a:pt x="10" y="36"/>
                        <a:pt x="14" y="38"/>
                        <a:pt x="18" y="38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0" y="38"/>
                        <a:pt x="20" y="38"/>
                        <a:pt x="20" y="38"/>
                      </a:cubicBezTo>
                      <a:cubicBezTo>
                        <a:pt x="25" y="38"/>
                        <a:pt x="29" y="36"/>
                        <a:pt x="32" y="33"/>
                      </a:cubicBezTo>
                      <a:cubicBezTo>
                        <a:pt x="32" y="33"/>
                        <a:pt x="33" y="32"/>
                        <a:pt x="33" y="32"/>
                      </a:cubicBezTo>
                      <a:cubicBezTo>
                        <a:pt x="36" y="29"/>
                        <a:pt x="38" y="25"/>
                        <a:pt x="38" y="20"/>
                      </a:cubicBezTo>
                      <a:cubicBezTo>
                        <a:pt x="38" y="20"/>
                        <a:pt x="38" y="20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4"/>
                        <a:pt x="36" y="10"/>
                        <a:pt x="33" y="7"/>
                      </a:cubicBezTo>
                      <a:cubicBezTo>
                        <a:pt x="33" y="6"/>
                        <a:pt x="32" y="6"/>
                        <a:pt x="32" y="5"/>
                      </a:cubicBezTo>
                      <a:cubicBezTo>
                        <a:pt x="29" y="3"/>
                        <a:pt x="25" y="1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9" y="0"/>
                        <a:pt x="19" y="0"/>
                        <a:pt x="18" y="0"/>
                      </a:cubicBezTo>
                      <a:cubicBezTo>
                        <a:pt x="14" y="1"/>
                        <a:pt x="10" y="3"/>
                        <a:pt x="7" y="5"/>
                      </a:cubicBezTo>
                      <a:cubicBezTo>
                        <a:pt x="6" y="6"/>
                        <a:pt x="6" y="6"/>
                        <a:pt x="5" y="7"/>
                      </a:cubicBezTo>
                      <a:cubicBezTo>
                        <a:pt x="2" y="10"/>
                        <a:pt x="1" y="14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lose/>
                    </a:path>
                  </a:pathLst>
                </a:custGeom>
                <a:solidFill>
                  <a:srgbClr val="F9B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1" name="ïṥľïḍe">
                  <a:extLst>
                    <a:ext uri="{FF2B5EF4-FFF2-40B4-BE49-F238E27FC236}">
                      <a16:creationId xmlns:a16="http://schemas.microsoft.com/office/drawing/2014/main" id="{AB9711D5-5F6B-4127-B86D-BF3654A9AAF6}"/>
                    </a:ext>
                  </a:extLst>
                </p:cNvPr>
                <p:cNvSpPr/>
                <p:nvPr/>
              </p:nvSpPr>
              <p:spPr bwMode="auto">
                <a:xfrm>
                  <a:off x="7319566" y="2991334"/>
                  <a:ext cx="682625" cy="682625"/>
                </a:xfrm>
                <a:custGeom>
                  <a:avLst/>
                  <a:gdLst>
                    <a:gd name="T0" fmla="*/ 0 w 38"/>
                    <a:gd name="T1" fmla="*/ 20 h 38"/>
                    <a:gd name="T2" fmla="*/ 17 w 38"/>
                    <a:gd name="T3" fmla="*/ 20 h 38"/>
                    <a:gd name="T4" fmla="*/ 5 w 38"/>
                    <a:gd name="T5" fmla="*/ 32 h 38"/>
                    <a:gd name="T6" fmla="*/ 7 w 38"/>
                    <a:gd name="T7" fmla="*/ 33 h 38"/>
                    <a:gd name="T8" fmla="*/ 18 w 38"/>
                    <a:gd name="T9" fmla="*/ 21 h 38"/>
                    <a:gd name="T10" fmla="*/ 18 w 38"/>
                    <a:gd name="T11" fmla="*/ 38 h 38"/>
                    <a:gd name="T12" fmla="*/ 19 w 38"/>
                    <a:gd name="T13" fmla="*/ 38 h 38"/>
                    <a:gd name="T14" fmla="*/ 20 w 38"/>
                    <a:gd name="T15" fmla="*/ 38 h 38"/>
                    <a:gd name="T16" fmla="*/ 20 w 38"/>
                    <a:gd name="T17" fmla="*/ 21 h 38"/>
                    <a:gd name="T18" fmla="*/ 32 w 38"/>
                    <a:gd name="T19" fmla="*/ 33 h 38"/>
                    <a:gd name="T20" fmla="*/ 33 w 38"/>
                    <a:gd name="T21" fmla="*/ 32 h 38"/>
                    <a:gd name="T22" fmla="*/ 21 w 38"/>
                    <a:gd name="T23" fmla="*/ 20 h 38"/>
                    <a:gd name="T24" fmla="*/ 38 w 38"/>
                    <a:gd name="T25" fmla="*/ 20 h 38"/>
                    <a:gd name="T26" fmla="*/ 38 w 38"/>
                    <a:gd name="T27" fmla="*/ 19 h 38"/>
                    <a:gd name="T28" fmla="*/ 38 w 38"/>
                    <a:gd name="T29" fmla="*/ 19 h 38"/>
                    <a:gd name="T30" fmla="*/ 21 w 38"/>
                    <a:gd name="T31" fmla="*/ 19 h 38"/>
                    <a:gd name="T32" fmla="*/ 33 w 38"/>
                    <a:gd name="T33" fmla="*/ 7 h 38"/>
                    <a:gd name="T34" fmla="*/ 32 w 38"/>
                    <a:gd name="T35" fmla="*/ 5 h 38"/>
                    <a:gd name="T36" fmla="*/ 20 w 38"/>
                    <a:gd name="T37" fmla="*/ 17 h 38"/>
                    <a:gd name="T38" fmla="*/ 20 w 38"/>
                    <a:gd name="T39" fmla="*/ 0 h 38"/>
                    <a:gd name="T40" fmla="*/ 19 w 38"/>
                    <a:gd name="T41" fmla="*/ 0 h 38"/>
                    <a:gd name="T42" fmla="*/ 18 w 38"/>
                    <a:gd name="T43" fmla="*/ 0 h 38"/>
                    <a:gd name="T44" fmla="*/ 18 w 38"/>
                    <a:gd name="T45" fmla="*/ 17 h 38"/>
                    <a:gd name="T46" fmla="*/ 7 w 38"/>
                    <a:gd name="T47" fmla="*/ 5 h 38"/>
                    <a:gd name="T48" fmla="*/ 5 w 38"/>
                    <a:gd name="T49" fmla="*/ 7 h 38"/>
                    <a:gd name="T50" fmla="*/ 17 w 38"/>
                    <a:gd name="T51" fmla="*/ 19 h 38"/>
                    <a:gd name="T52" fmla="*/ 0 w 38"/>
                    <a:gd name="T53" fmla="*/ 19 h 38"/>
                    <a:gd name="T54" fmla="*/ 0 w 38"/>
                    <a:gd name="T55" fmla="*/ 19 h 38"/>
                    <a:gd name="T56" fmla="*/ 0 w 38"/>
                    <a:gd name="T57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8">
                      <a:moveTo>
                        <a:pt x="0" y="20"/>
                      </a:move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3"/>
                        <a:pt x="7" y="33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0" y="38"/>
                        <a:pt x="20" y="38"/>
                        <a:pt x="20" y="38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2" y="33"/>
                        <a:pt x="33" y="32"/>
                        <a:pt x="33" y="32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6"/>
                        <a:pt x="32" y="6"/>
                        <a:pt x="32" y="5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9" y="0"/>
                        <a:pt x="19" y="0"/>
                        <a:pt x="18" y="0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6"/>
                        <a:pt x="6" y="6"/>
                        <a:pt x="5" y="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lose/>
                    </a:path>
                  </a:pathLst>
                </a:custGeom>
                <a:solidFill>
                  <a:srgbClr val="F797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2" name="ïṥḷiḋè">
                  <a:extLst>
                    <a:ext uri="{FF2B5EF4-FFF2-40B4-BE49-F238E27FC236}">
                      <a16:creationId xmlns:a16="http://schemas.microsoft.com/office/drawing/2014/main" id="{F18B7C27-802F-4382-9C2E-1241ED4376FD}"/>
                    </a:ext>
                  </a:extLst>
                </p:cNvPr>
                <p:cNvSpPr/>
                <p:nvPr/>
              </p:nvSpPr>
              <p:spPr bwMode="auto">
                <a:xfrm>
                  <a:off x="7535466" y="3062771"/>
                  <a:ext cx="90488" cy="127000"/>
                </a:xfrm>
                <a:custGeom>
                  <a:avLst/>
                  <a:gdLst>
                    <a:gd name="T0" fmla="*/ 1 w 5"/>
                    <a:gd name="T1" fmla="*/ 4 h 7"/>
                    <a:gd name="T2" fmla="*/ 4 w 5"/>
                    <a:gd name="T3" fmla="*/ 7 h 7"/>
                    <a:gd name="T4" fmla="*/ 4 w 5"/>
                    <a:gd name="T5" fmla="*/ 3 h 7"/>
                    <a:gd name="T6" fmla="*/ 1 w 5"/>
                    <a:gd name="T7" fmla="*/ 1 h 7"/>
                    <a:gd name="T8" fmla="*/ 1 w 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1" y="4"/>
                      </a:moveTo>
                      <a:cubicBezTo>
                        <a:pt x="2" y="6"/>
                        <a:pt x="4" y="7"/>
                        <a:pt x="4" y="7"/>
                      </a:cubicBezTo>
                      <a:cubicBezTo>
                        <a:pt x="4" y="7"/>
                        <a:pt x="5" y="4"/>
                        <a:pt x="4" y="3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3" name="íSļiḑé">
                  <a:extLst>
                    <a:ext uri="{FF2B5EF4-FFF2-40B4-BE49-F238E27FC236}">
                      <a16:creationId xmlns:a16="http://schemas.microsoft.com/office/drawing/2014/main" id="{8F98B0FB-CD52-4CE6-9F5B-533A5DC43E12}"/>
                    </a:ext>
                  </a:extLst>
                </p:cNvPr>
                <p:cNvSpPr/>
                <p:nvPr/>
              </p:nvSpPr>
              <p:spPr bwMode="auto">
                <a:xfrm>
                  <a:off x="7392591" y="3224696"/>
                  <a:ext cx="125413" cy="73025"/>
                </a:xfrm>
                <a:custGeom>
                  <a:avLst/>
                  <a:gdLst>
                    <a:gd name="T0" fmla="*/ 3 w 7"/>
                    <a:gd name="T1" fmla="*/ 3 h 4"/>
                    <a:gd name="T2" fmla="*/ 7 w 7"/>
                    <a:gd name="T3" fmla="*/ 3 h 4"/>
                    <a:gd name="T4" fmla="*/ 4 w 7"/>
                    <a:gd name="T5" fmla="*/ 0 h 4"/>
                    <a:gd name="T6" fmla="*/ 0 w 7"/>
                    <a:gd name="T7" fmla="*/ 1 h 4"/>
                    <a:gd name="T8" fmla="*/ 3 w 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3" y="3"/>
                      </a:moveTo>
                      <a:cubicBezTo>
                        <a:pt x="5" y="4"/>
                        <a:pt x="7" y="3"/>
                        <a:pt x="7" y="3"/>
                      </a:cubicBezTo>
                      <a:cubicBezTo>
                        <a:pt x="7" y="3"/>
                        <a:pt x="6" y="1"/>
                        <a:pt x="4" y="0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2"/>
                        <a:pt x="1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4" name="íśḻïḑê">
                  <a:extLst>
                    <a:ext uri="{FF2B5EF4-FFF2-40B4-BE49-F238E27FC236}">
                      <a16:creationId xmlns:a16="http://schemas.microsoft.com/office/drawing/2014/main" id="{B7AAEE7F-0804-4C1D-914B-A53031CFF29D}"/>
                    </a:ext>
                  </a:extLst>
                </p:cNvPr>
                <p:cNvSpPr/>
                <p:nvPr/>
              </p:nvSpPr>
              <p:spPr bwMode="auto">
                <a:xfrm>
                  <a:off x="7392591" y="3386621"/>
                  <a:ext cx="125413" cy="90488"/>
                </a:xfrm>
                <a:custGeom>
                  <a:avLst/>
                  <a:gdLst>
                    <a:gd name="T0" fmla="*/ 4 w 7"/>
                    <a:gd name="T1" fmla="*/ 4 h 5"/>
                    <a:gd name="T2" fmla="*/ 7 w 7"/>
                    <a:gd name="T3" fmla="*/ 1 h 5"/>
                    <a:gd name="T4" fmla="*/ 3 w 7"/>
                    <a:gd name="T5" fmla="*/ 1 h 5"/>
                    <a:gd name="T6" fmla="*/ 1 w 7"/>
                    <a:gd name="T7" fmla="*/ 4 h 5"/>
                    <a:gd name="T8" fmla="*/ 4 w 7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4" y="4"/>
                      </a:moveTo>
                      <a:cubicBezTo>
                        <a:pt x="6" y="3"/>
                        <a:pt x="7" y="1"/>
                        <a:pt x="7" y="1"/>
                      </a:cubicBezTo>
                      <a:cubicBezTo>
                        <a:pt x="7" y="1"/>
                        <a:pt x="5" y="0"/>
                        <a:pt x="3" y="1"/>
                      </a:cubicBezTo>
                      <a:cubicBezTo>
                        <a:pt x="1" y="2"/>
                        <a:pt x="0" y="3"/>
                        <a:pt x="1" y="4"/>
                      </a:cubicBezTo>
                      <a:cubicBezTo>
                        <a:pt x="1" y="5"/>
                        <a:pt x="3" y="5"/>
                        <a:pt x="4" y="4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5" name="iSľiḑé">
                  <a:extLst>
                    <a:ext uri="{FF2B5EF4-FFF2-40B4-BE49-F238E27FC236}">
                      <a16:creationId xmlns:a16="http://schemas.microsoft.com/office/drawing/2014/main" id="{10358196-CFA1-4200-BED5-50A4FEAD8954}"/>
                    </a:ext>
                  </a:extLst>
                </p:cNvPr>
                <p:cNvSpPr/>
                <p:nvPr/>
              </p:nvSpPr>
              <p:spPr bwMode="auto">
                <a:xfrm>
                  <a:off x="7535466" y="3494571"/>
                  <a:ext cx="90488" cy="107950"/>
                </a:xfrm>
                <a:custGeom>
                  <a:avLst/>
                  <a:gdLst>
                    <a:gd name="T0" fmla="*/ 4 w 5"/>
                    <a:gd name="T1" fmla="*/ 4 h 6"/>
                    <a:gd name="T2" fmla="*/ 4 w 5"/>
                    <a:gd name="T3" fmla="*/ 0 h 6"/>
                    <a:gd name="T4" fmla="*/ 1 w 5"/>
                    <a:gd name="T5" fmla="*/ 2 h 6"/>
                    <a:gd name="T6" fmla="*/ 2 w 5"/>
                    <a:gd name="T7" fmla="*/ 6 h 6"/>
                    <a:gd name="T8" fmla="*/ 4 w 5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4" y="4"/>
                      </a:moveTo>
                      <a:cubicBezTo>
                        <a:pt x="5" y="2"/>
                        <a:pt x="4" y="0"/>
                        <a:pt x="4" y="0"/>
                      </a:cubicBezTo>
                      <a:cubicBezTo>
                        <a:pt x="4" y="0"/>
                        <a:pt x="1" y="1"/>
                        <a:pt x="1" y="2"/>
                      </a:cubicBezTo>
                      <a:cubicBezTo>
                        <a:pt x="0" y="4"/>
                        <a:pt x="1" y="6"/>
                        <a:pt x="2" y="6"/>
                      </a:cubicBezTo>
                      <a:cubicBezTo>
                        <a:pt x="2" y="6"/>
                        <a:pt x="4" y="5"/>
                        <a:pt x="4" y="4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6" name="íṣ1iďé">
                  <a:extLst>
                    <a:ext uri="{FF2B5EF4-FFF2-40B4-BE49-F238E27FC236}">
                      <a16:creationId xmlns:a16="http://schemas.microsoft.com/office/drawing/2014/main" id="{D509BE08-13AF-416F-B447-A0EE86484671}"/>
                    </a:ext>
                  </a:extLst>
                </p:cNvPr>
                <p:cNvSpPr/>
                <p:nvPr/>
              </p:nvSpPr>
              <p:spPr bwMode="auto">
                <a:xfrm>
                  <a:off x="7714853" y="3494571"/>
                  <a:ext cx="71438" cy="107950"/>
                </a:xfrm>
                <a:custGeom>
                  <a:avLst/>
                  <a:gdLst>
                    <a:gd name="T0" fmla="*/ 3 w 4"/>
                    <a:gd name="T1" fmla="*/ 2 h 6"/>
                    <a:gd name="T2" fmla="*/ 0 w 4"/>
                    <a:gd name="T3" fmla="*/ 0 h 6"/>
                    <a:gd name="T4" fmla="*/ 0 w 4"/>
                    <a:gd name="T5" fmla="*/ 4 h 6"/>
                    <a:gd name="T6" fmla="*/ 3 w 4"/>
                    <a:gd name="T7" fmla="*/ 6 h 6"/>
                    <a:gd name="T8" fmla="*/ 3 w 4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3" y="1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4" y="6"/>
                        <a:pt x="4" y="4"/>
                        <a:pt x="3" y="2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7" name="ïśḷíḋe">
                  <a:extLst>
                    <a:ext uri="{FF2B5EF4-FFF2-40B4-BE49-F238E27FC236}">
                      <a16:creationId xmlns:a16="http://schemas.microsoft.com/office/drawing/2014/main" id="{EF28E292-4D3C-4F62-89F5-97D9AC10DC32}"/>
                    </a:ext>
                  </a:extLst>
                </p:cNvPr>
                <p:cNvSpPr/>
                <p:nvPr/>
              </p:nvSpPr>
              <p:spPr bwMode="auto">
                <a:xfrm>
                  <a:off x="7822803" y="3386621"/>
                  <a:ext cx="107950" cy="71438"/>
                </a:xfrm>
                <a:custGeom>
                  <a:avLst/>
                  <a:gdLst>
                    <a:gd name="T0" fmla="*/ 4 w 6"/>
                    <a:gd name="T1" fmla="*/ 0 h 4"/>
                    <a:gd name="T2" fmla="*/ 0 w 6"/>
                    <a:gd name="T3" fmla="*/ 1 h 4"/>
                    <a:gd name="T4" fmla="*/ 3 w 6"/>
                    <a:gd name="T5" fmla="*/ 4 h 4"/>
                    <a:gd name="T6" fmla="*/ 6 w 6"/>
                    <a:gd name="T7" fmla="*/ 3 h 4"/>
                    <a:gd name="T8" fmla="*/ 4 w 6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0" y="1"/>
                        <a:pt x="1" y="3"/>
                        <a:pt x="3" y="4"/>
                      </a:cubicBezTo>
                      <a:cubicBezTo>
                        <a:pt x="4" y="4"/>
                        <a:pt x="6" y="4"/>
                        <a:pt x="6" y="3"/>
                      </a:cubicBezTo>
                      <a:cubicBezTo>
                        <a:pt x="6" y="2"/>
                        <a:pt x="5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8" name="ïsľïḑe">
                  <a:extLst>
                    <a:ext uri="{FF2B5EF4-FFF2-40B4-BE49-F238E27FC236}">
                      <a16:creationId xmlns:a16="http://schemas.microsoft.com/office/drawing/2014/main" id="{C868C9A2-A474-4720-BE4E-88905EA1991A}"/>
                    </a:ext>
                  </a:extLst>
                </p:cNvPr>
                <p:cNvSpPr/>
                <p:nvPr/>
              </p:nvSpPr>
              <p:spPr bwMode="auto">
                <a:xfrm>
                  <a:off x="7822803" y="3207234"/>
                  <a:ext cx="125413" cy="90488"/>
                </a:xfrm>
                <a:custGeom>
                  <a:avLst/>
                  <a:gdLst>
                    <a:gd name="T0" fmla="*/ 2 w 7"/>
                    <a:gd name="T1" fmla="*/ 1 h 5"/>
                    <a:gd name="T2" fmla="*/ 0 w 7"/>
                    <a:gd name="T3" fmla="*/ 4 h 5"/>
                    <a:gd name="T4" fmla="*/ 4 w 7"/>
                    <a:gd name="T5" fmla="*/ 4 h 5"/>
                    <a:gd name="T6" fmla="*/ 6 w 7"/>
                    <a:gd name="T7" fmla="*/ 1 h 5"/>
                    <a:gd name="T8" fmla="*/ 2 w 7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1"/>
                      </a:moveTo>
                      <a:cubicBezTo>
                        <a:pt x="1" y="2"/>
                        <a:pt x="0" y="4"/>
                        <a:pt x="0" y="4"/>
                      </a:cubicBezTo>
                      <a:cubicBezTo>
                        <a:pt x="0" y="4"/>
                        <a:pt x="2" y="5"/>
                        <a:pt x="4" y="4"/>
                      </a:cubicBezTo>
                      <a:cubicBezTo>
                        <a:pt x="6" y="3"/>
                        <a:pt x="7" y="2"/>
                        <a:pt x="6" y="1"/>
                      </a:cubicBezTo>
                      <a:cubicBezTo>
                        <a:pt x="6" y="0"/>
                        <a:pt x="4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9" name="iŝlíḓè">
                  <a:extLst>
                    <a:ext uri="{FF2B5EF4-FFF2-40B4-BE49-F238E27FC236}">
                      <a16:creationId xmlns:a16="http://schemas.microsoft.com/office/drawing/2014/main" id="{356F237A-7D4E-4E40-93E0-593424E1B27C}"/>
                    </a:ext>
                  </a:extLst>
                </p:cNvPr>
                <p:cNvSpPr/>
                <p:nvPr/>
              </p:nvSpPr>
              <p:spPr bwMode="auto">
                <a:xfrm>
                  <a:off x="7714853" y="3062771"/>
                  <a:ext cx="71438" cy="127000"/>
                </a:xfrm>
                <a:custGeom>
                  <a:avLst/>
                  <a:gdLst>
                    <a:gd name="T0" fmla="*/ 1 w 4"/>
                    <a:gd name="T1" fmla="*/ 3 h 7"/>
                    <a:gd name="T2" fmla="*/ 1 w 4"/>
                    <a:gd name="T3" fmla="*/ 7 h 7"/>
                    <a:gd name="T4" fmla="*/ 4 w 4"/>
                    <a:gd name="T5" fmla="*/ 4 h 7"/>
                    <a:gd name="T6" fmla="*/ 3 w 4"/>
                    <a:gd name="T7" fmla="*/ 0 h 7"/>
                    <a:gd name="T8" fmla="*/ 1 w 4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7">
                      <a:moveTo>
                        <a:pt x="1" y="3"/>
                      </a:moveTo>
                      <a:cubicBezTo>
                        <a:pt x="0" y="5"/>
                        <a:pt x="1" y="7"/>
                        <a:pt x="1" y="7"/>
                      </a:cubicBezTo>
                      <a:cubicBezTo>
                        <a:pt x="1" y="7"/>
                        <a:pt x="3" y="6"/>
                        <a:pt x="4" y="4"/>
                      </a:cubicBezTo>
                      <a:cubicBezTo>
                        <a:pt x="4" y="2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3"/>
                      </a:cubicBezTo>
                      <a:close/>
                    </a:path>
                  </a:pathLst>
                </a:custGeom>
                <a:solidFill>
                  <a:srgbClr val="FCF6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74" name="barrel_336142"/>
              <p:cNvSpPr>
                <a:spLocks noChangeAspect="1"/>
              </p:cNvSpPr>
              <p:nvPr/>
            </p:nvSpPr>
            <p:spPr bwMode="auto">
              <a:xfrm>
                <a:off x="2639616" y="3465004"/>
                <a:ext cx="1174016" cy="1191904"/>
              </a:xfrm>
              <a:custGeom>
                <a:avLst/>
                <a:gdLst>
                  <a:gd name="connsiteX0" fmla="*/ 46432 w 597618"/>
                  <a:gd name="connsiteY0" fmla="*/ 513858 h 606722"/>
                  <a:gd name="connsiteX1" fmla="*/ 46432 w 597618"/>
                  <a:gd name="connsiteY1" fmla="*/ 604234 h 606722"/>
                  <a:gd name="connsiteX2" fmla="*/ 0 w 597618"/>
                  <a:gd name="connsiteY2" fmla="*/ 606722 h 606722"/>
                  <a:gd name="connsiteX3" fmla="*/ 0 w 597618"/>
                  <a:gd name="connsiteY3" fmla="*/ 515280 h 606722"/>
                  <a:gd name="connsiteX4" fmla="*/ 46432 w 597618"/>
                  <a:gd name="connsiteY4" fmla="*/ 513858 h 606722"/>
                  <a:gd name="connsiteX5" fmla="*/ 197301 w 597618"/>
                  <a:gd name="connsiteY5" fmla="*/ 496287 h 606722"/>
                  <a:gd name="connsiteX6" fmla="*/ 197301 w 597618"/>
                  <a:gd name="connsiteY6" fmla="*/ 573138 h 606722"/>
                  <a:gd name="connsiteX7" fmla="*/ 150869 w 597618"/>
                  <a:gd name="connsiteY7" fmla="*/ 587175 h 606722"/>
                  <a:gd name="connsiteX8" fmla="*/ 150869 w 597618"/>
                  <a:gd name="connsiteY8" fmla="*/ 504194 h 606722"/>
                  <a:gd name="connsiteX9" fmla="*/ 197301 w 597618"/>
                  <a:gd name="connsiteY9" fmla="*/ 496287 h 606722"/>
                  <a:gd name="connsiteX10" fmla="*/ 525994 w 597618"/>
                  <a:gd name="connsiteY10" fmla="*/ 429885 h 606722"/>
                  <a:gd name="connsiteX11" fmla="*/ 547084 w 597618"/>
                  <a:gd name="connsiteY11" fmla="*/ 429885 h 606722"/>
                  <a:gd name="connsiteX12" fmla="*/ 557204 w 597618"/>
                  <a:gd name="connsiteY12" fmla="*/ 434056 h 606722"/>
                  <a:gd name="connsiteX13" fmla="*/ 561398 w 597618"/>
                  <a:gd name="connsiteY13" fmla="*/ 444099 h 606722"/>
                  <a:gd name="connsiteX14" fmla="*/ 561398 w 597618"/>
                  <a:gd name="connsiteY14" fmla="*/ 522133 h 606722"/>
                  <a:gd name="connsiteX15" fmla="*/ 557204 w 597618"/>
                  <a:gd name="connsiteY15" fmla="*/ 532221 h 606722"/>
                  <a:gd name="connsiteX16" fmla="*/ 547079 w 597618"/>
                  <a:gd name="connsiteY16" fmla="*/ 536439 h 606722"/>
                  <a:gd name="connsiteX17" fmla="*/ 525994 w 597618"/>
                  <a:gd name="connsiteY17" fmla="*/ 536439 h 606722"/>
                  <a:gd name="connsiteX18" fmla="*/ 525978 w 597618"/>
                  <a:gd name="connsiteY18" fmla="*/ 429879 h 606722"/>
                  <a:gd name="connsiteX19" fmla="*/ 525978 w 597618"/>
                  <a:gd name="connsiteY19" fmla="*/ 536443 h 606722"/>
                  <a:gd name="connsiteX20" fmla="*/ 547070 w 597618"/>
                  <a:gd name="connsiteY20" fmla="*/ 536443 h 606722"/>
                  <a:gd name="connsiteX21" fmla="*/ 547079 w 597618"/>
                  <a:gd name="connsiteY21" fmla="*/ 536439 h 606722"/>
                  <a:gd name="connsiteX22" fmla="*/ 547088 w 597618"/>
                  <a:gd name="connsiteY22" fmla="*/ 536439 h 606722"/>
                  <a:gd name="connsiteX23" fmla="*/ 561418 w 597618"/>
                  <a:gd name="connsiteY23" fmla="*/ 522131 h 606722"/>
                  <a:gd name="connsiteX24" fmla="*/ 561418 w 597618"/>
                  <a:gd name="connsiteY24" fmla="*/ 444104 h 606722"/>
                  <a:gd name="connsiteX25" fmla="*/ 547088 w 597618"/>
                  <a:gd name="connsiteY25" fmla="*/ 429885 h 606722"/>
                  <a:gd name="connsiteX26" fmla="*/ 547084 w 597618"/>
                  <a:gd name="connsiteY26" fmla="*/ 429885 h 606722"/>
                  <a:gd name="connsiteX27" fmla="*/ 547070 w 597618"/>
                  <a:gd name="connsiteY27" fmla="*/ 429879 h 606722"/>
                  <a:gd name="connsiteX28" fmla="*/ 454072 w 597618"/>
                  <a:gd name="connsiteY28" fmla="*/ 411570 h 606722"/>
                  <a:gd name="connsiteX29" fmla="*/ 454072 w 597618"/>
                  <a:gd name="connsiteY29" fmla="*/ 554662 h 606722"/>
                  <a:gd name="connsiteX30" fmla="*/ 490292 w 597618"/>
                  <a:gd name="connsiteY30" fmla="*/ 554662 h 606722"/>
                  <a:gd name="connsiteX31" fmla="*/ 490292 w 597618"/>
                  <a:gd name="connsiteY31" fmla="*/ 411570 h 606722"/>
                  <a:gd name="connsiteX32" fmla="*/ 383856 w 597618"/>
                  <a:gd name="connsiteY32" fmla="*/ 411570 h 606722"/>
                  <a:gd name="connsiteX33" fmla="*/ 383856 w 597618"/>
                  <a:gd name="connsiteY33" fmla="*/ 554662 h 606722"/>
                  <a:gd name="connsiteX34" fmla="*/ 420076 w 597618"/>
                  <a:gd name="connsiteY34" fmla="*/ 554662 h 606722"/>
                  <a:gd name="connsiteX35" fmla="*/ 420076 w 597618"/>
                  <a:gd name="connsiteY35" fmla="*/ 411570 h 606722"/>
                  <a:gd name="connsiteX36" fmla="*/ 46432 w 597618"/>
                  <a:gd name="connsiteY36" fmla="*/ 387334 h 606722"/>
                  <a:gd name="connsiteX37" fmla="*/ 46432 w 597618"/>
                  <a:gd name="connsiteY37" fmla="*/ 477629 h 606722"/>
                  <a:gd name="connsiteX38" fmla="*/ 0 w 597618"/>
                  <a:gd name="connsiteY38" fmla="*/ 479140 h 606722"/>
                  <a:gd name="connsiteX39" fmla="*/ 0 w 597618"/>
                  <a:gd name="connsiteY39" fmla="*/ 387778 h 606722"/>
                  <a:gd name="connsiteX40" fmla="*/ 46432 w 597618"/>
                  <a:gd name="connsiteY40" fmla="*/ 387334 h 606722"/>
                  <a:gd name="connsiteX41" fmla="*/ 197301 w 597618"/>
                  <a:gd name="connsiteY41" fmla="*/ 381265 h 606722"/>
                  <a:gd name="connsiteX42" fmla="*/ 197301 w 597618"/>
                  <a:gd name="connsiteY42" fmla="*/ 459228 h 606722"/>
                  <a:gd name="connsiteX43" fmla="*/ 150869 w 597618"/>
                  <a:gd name="connsiteY43" fmla="*/ 467496 h 606722"/>
                  <a:gd name="connsiteX44" fmla="*/ 150869 w 597618"/>
                  <a:gd name="connsiteY44" fmla="*/ 383932 h 606722"/>
                  <a:gd name="connsiteX45" fmla="*/ 197301 w 597618"/>
                  <a:gd name="connsiteY45" fmla="*/ 381265 h 606722"/>
                  <a:gd name="connsiteX46" fmla="*/ 348169 w 597618"/>
                  <a:gd name="connsiteY46" fmla="*/ 362777 h 606722"/>
                  <a:gd name="connsiteX47" fmla="*/ 380474 w 597618"/>
                  <a:gd name="connsiteY47" fmla="*/ 362777 h 606722"/>
                  <a:gd name="connsiteX48" fmla="*/ 491805 w 597618"/>
                  <a:gd name="connsiteY48" fmla="*/ 362777 h 606722"/>
                  <a:gd name="connsiteX49" fmla="*/ 525978 w 597618"/>
                  <a:gd name="connsiteY49" fmla="*/ 362777 h 606722"/>
                  <a:gd name="connsiteX50" fmla="*/ 525978 w 597618"/>
                  <a:gd name="connsiteY50" fmla="*/ 393706 h 606722"/>
                  <a:gd name="connsiteX51" fmla="*/ 547070 w 597618"/>
                  <a:gd name="connsiteY51" fmla="*/ 393706 h 606722"/>
                  <a:gd name="connsiteX52" fmla="*/ 562199 w 597618"/>
                  <a:gd name="connsiteY52" fmla="*/ 395928 h 606722"/>
                  <a:gd name="connsiteX53" fmla="*/ 597618 w 597618"/>
                  <a:gd name="connsiteY53" fmla="*/ 444099 h 606722"/>
                  <a:gd name="connsiteX54" fmla="*/ 597618 w 597618"/>
                  <a:gd name="connsiteY54" fmla="*/ 522133 h 606722"/>
                  <a:gd name="connsiteX55" fmla="*/ 562199 w 597618"/>
                  <a:gd name="connsiteY55" fmla="*/ 570305 h 606722"/>
                  <a:gd name="connsiteX56" fmla="*/ 547070 w 597618"/>
                  <a:gd name="connsiteY56" fmla="*/ 572616 h 606722"/>
                  <a:gd name="connsiteX57" fmla="*/ 525978 w 597618"/>
                  <a:gd name="connsiteY57" fmla="*/ 572616 h 606722"/>
                  <a:gd name="connsiteX58" fmla="*/ 525978 w 597618"/>
                  <a:gd name="connsiteY58" fmla="*/ 599101 h 606722"/>
                  <a:gd name="connsiteX59" fmla="*/ 348169 w 597618"/>
                  <a:gd name="connsiteY59" fmla="*/ 599101 h 606722"/>
                  <a:gd name="connsiteX60" fmla="*/ 150869 w 597618"/>
                  <a:gd name="connsiteY60" fmla="*/ 264056 h 606722"/>
                  <a:gd name="connsiteX61" fmla="*/ 197301 w 597618"/>
                  <a:gd name="connsiteY61" fmla="*/ 266721 h 606722"/>
                  <a:gd name="connsiteX62" fmla="*/ 197301 w 597618"/>
                  <a:gd name="connsiteY62" fmla="*/ 344993 h 606722"/>
                  <a:gd name="connsiteX63" fmla="*/ 150869 w 597618"/>
                  <a:gd name="connsiteY63" fmla="*/ 347747 h 606722"/>
                  <a:gd name="connsiteX64" fmla="*/ 0 w 597618"/>
                  <a:gd name="connsiteY64" fmla="*/ 260245 h 606722"/>
                  <a:gd name="connsiteX65" fmla="*/ 46432 w 597618"/>
                  <a:gd name="connsiteY65" fmla="*/ 260689 h 606722"/>
                  <a:gd name="connsiteX66" fmla="*/ 46432 w 597618"/>
                  <a:gd name="connsiteY66" fmla="*/ 351024 h 606722"/>
                  <a:gd name="connsiteX67" fmla="*/ 0 w 597618"/>
                  <a:gd name="connsiteY67" fmla="*/ 351557 h 606722"/>
                  <a:gd name="connsiteX68" fmla="*/ 238793 w 597618"/>
                  <a:gd name="connsiteY68" fmla="*/ 172603 h 606722"/>
                  <a:gd name="connsiteX69" fmla="*/ 517103 w 597618"/>
                  <a:gd name="connsiteY69" fmla="*/ 172603 h 606722"/>
                  <a:gd name="connsiteX70" fmla="*/ 517103 w 597618"/>
                  <a:gd name="connsiteY70" fmla="*/ 211430 h 606722"/>
                  <a:gd name="connsiteX71" fmla="*/ 437980 w 597618"/>
                  <a:gd name="connsiteY71" fmla="*/ 211430 h 606722"/>
                  <a:gd name="connsiteX72" fmla="*/ 448127 w 597618"/>
                  <a:gd name="connsiteY72" fmla="*/ 236307 h 606722"/>
                  <a:gd name="connsiteX73" fmla="*/ 455603 w 597618"/>
                  <a:gd name="connsiteY73" fmla="*/ 274423 h 606722"/>
                  <a:gd name="connsiteX74" fmla="*/ 455603 w 597618"/>
                  <a:gd name="connsiteY74" fmla="*/ 326577 h 606722"/>
                  <a:gd name="connsiteX75" fmla="*/ 416709 w 597618"/>
                  <a:gd name="connsiteY75" fmla="*/ 326577 h 606722"/>
                  <a:gd name="connsiteX76" fmla="*/ 416709 w 597618"/>
                  <a:gd name="connsiteY76" fmla="*/ 274423 h 606722"/>
                  <a:gd name="connsiteX77" fmla="*/ 353517 w 597618"/>
                  <a:gd name="connsiteY77" fmla="*/ 211430 h 606722"/>
                  <a:gd name="connsiteX78" fmla="*/ 238793 w 597618"/>
                  <a:gd name="connsiteY78" fmla="*/ 211430 h 606722"/>
                  <a:gd name="connsiteX79" fmla="*/ 150869 w 597618"/>
                  <a:gd name="connsiteY79" fmla="*/ 144236 h 606722"/>
                  <a:gd name="connsiteX80" fmla="*/ 197301 w 597618"/>
                  <a:gd name="connsiteY80" fmla="*/ 152592 h 606722"/>
                  <a:gd name="connsiteX81" fmla="*/ 197301 w 597618"/>
                  <a:gd name="connsiteY81" fmla="*/ 230467 h 606722"/>
                  <a:gd name="connsiteX82" fmla="*/ 150869 w 597618"/>
                  <a:gd name="connsiteY82" fmla="*/ 227800 h 606722"/>
                  <a:gd name="connsiteX83" fmla="*/ 0 w 597618"/>
                  <a:gd name="connsiteY83" fmla="*/ 132593 h 606722"/>
                  <a:gd name="connsiteX84" fmla="*/ 46432 w 597618"/>
                  <a:gd name="connsiteY84" fmla="*/ 134104 h 606722"/>
                  <a:gd name="connsiteX85" fmla="*/ 46432 w 597618"/>
                  <a:gd name="connsiteY85" fmla="*/ 224469 h 606722"/>
                  <a:gd name="connsiteX86" fmla="*/ 0 w 597618"/>
                  <a:gd name="connsiteY86" fmla="*/ 224025 h 606722"/>
                  <a:gd name="connsiteX87" fmla="*/ 150869 w 597618"/>
                  <a:gd name="connsiteY87" fmla="*/ 24698 h 606722"/>
                  <a:gd name="connsiteX88" fmla="*/ 197301 w 597618"/>
                  <a:gd name="connsiteY88" fmla="*/ 38738 h 606722"/>
                  <a:gd name="connsiteX89" fmla="*/ 197301 w 597618"/>
                  <a:gd name="connsiteY89" fmla="*/ 115516 h 606722"/>
                  <a:gd name="connsiteX90" fmla="*/ 150869 w 597618"/>
                  <a:gd name="connsiteY90" fmla="*/ 107607 h 606722"/>
                  <a:gd name="connsiteX91" fmla="*/ 82632 w 597618"/>
                  <a:gd name="connsiteY91" fmla="*/ 11573 h 606722"/>
                  <a:gd name="connsiteX92" fmla="*/ 114598 w 597618"/>
                  <a:gd name="connsiteY92" fmla="*/ 16727 h 606722"/>
                  <a:gd name="connsiteX93" fmla="*/ 114598 w 597618"/>
                  <a:gd name="connsiteY93" fmla="*/ 595076 h 606722"/>
                  <a:gd name="connsiteX94" fmla="*/ 82632 w 597618"/>
                  <a:gd name="connsiteY94" fmla="*/ 600230 h 606722"/>
                  <a:gd name="connsiteX95" fmla="*/ 0 w 597618"/>
                  <a:gd name="connsiteY95" fmla="*/ 5081 h 606722"/>
                  <a:gd name="connsiteX96" fmla="*/ 46432 w 597618"/>
                  <a:gd name="connsiteY96" fmla="*/ 7659 h 606722"/>
                  <a:gd name="connsiteX97" fmla="*/ 46432 w 597618"/>
                  <a:gd name="connsiteY97" fmla="*/ 97875 h 606722"/>
                  <a:gd name="connsiteX98" fmla="*/ 0 w 597618"/>
                  <a:gd name="connsiteY98" fmla="*/ 96453 h 606722"/>
                  <a:gd name="connsiteX99" fmla="*/ 378583 w 597618"/>
                  <a:gd name="connsiteY99" fmla="*/ 0 h 606722"/>
                  <a:gd name="connsiteX100" fmla="*/ 468695 w 597618"/>
                  <a:gd name="connsiteY100" fmla="*/ 0 h 606722"/>
                  <a:gd name="connsiteX101" fmla="*/ 447592 w 597618"/>
                  <a:gd name="connsiteY101" fmla="*/ 136403 h 606722"/>
                  <a:gd name="connsiteX102" fmla="*/ 399776 w 597618"/>
                  <a:gd name="connsiteY102" fmla="*/ 136403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597618" h="606722">
                    <a:moveTo>
                      <a:pt x="46432" y="513858"/>
                    </a:moveTo>
                    <a:lnTo>
                      <a:pt x="46432" y="604234"/>
                    </a:lnTo>
                    <a:cubicBezTo>
                      <a:pt x="31755" y="605478"/>
                      <a:pt x="16278" y="606278"/>
                      <a:pt x="0" y="606722"/>
                    </a:cubicBezTo>
                    <a:lnTo>
                      <a:pt x="0" y="515280"/>
                    </a:lnTo>
                    <a:cubicBezTo>
                      <a:pt x="16278" y="515102"/>
                      <a:pt x="31755" y="514569"/>
                      <a:pt x="46432" y="513858"/>
                    </a:cubicBezTo>
                    <a:close/>
                    <a:moveTo>
                      <a:pt x="197301" y="496287"/>
                    </a:moveTo>
                    <a:lnTo>
                      <a:pt x="197301" y="573138"/>
                    </a:lnTo>
                    <a:cubicBezTo>
                      <a:pt x="187784" y="576602"/>
                      <a:pt x="172128" y="581844"/>
                      <a:pt x="150869" y="587175"/>
                    </a:cubicBezTo>
                    <a:lnTo>
                      <a:pt x="150869" y="504194"/>
                    </a:lnTo>
                    <a:cubicBezTo>
                      <a:pt x="170260" y="501440"/>
                      <a:pt x="185827" y="498597"/>
                      <a:pt x="197301" y="496287"/>
                    </a:cubicBezTo>
                    <a:close/>
                    <a:moveTo>
                      <a:pt x="525994" y="429885"/>
                    </a:moveTo>
                    <a:lnTo>
                      <a:pt x="547084" y="429885"/>
                    </a:lnTo>
                    <a:lnTo>
                      <a:pt x="557204" y="434056"/>
                    </a:lnTo>
                    <a:cubicBezTo>
                      <a:pt x="559796" y="436634"/>
                      <a:pt x="561398" y="440189"/>
                      <a:pt x="561398" y="444099"/>
                    </a:cubicBezTo>
                    <a:lnTo>
                      <a:pt x="561398" y="522133"/>
                    </a:lnTo>
                    <a:cubicBezTo>
                      <a:pt x="561398" y="526044"/>
                      <a:pt x="559796" y="529622"/>
                      <a:pt x="557204" y="532221"/>
                    </a:cubicBezTo>
                    <a:lnTo>
                      <a:pt x="547079" y="536439"/>
                    </a:lnTo>
                    <a:lnTo>
                      <a:pt x="525994" y="536439"/>
                    </a:lnTo>
                    <a:close/>
                    <a:moveTo>
                      <a:pt x="525978" y="429879"/>
                    </a:moveTo>
                    <a:lnTo>
                      <a:pt x="525978" y="536443"/>
                    </a:lnTo>
                    <a:lnTo>
                      <a:pt x="547070" y="536443"/>
                    </a:lnTo>
                    <a:lnTo>
                      <a:pt x="547079" y="536439"/>
                    </a:lnTo>
                    <a:lnTo>
                      <a:pt x="547088" y="536439"/>
                    </a:lnTo>
                    <a:cubicBezTo>
                      <a:pt x="555010" y="536439"/>
                      <a:pt x="561418" y="529952"/>
                      <a:pt x="561418" y="522131"/>
                    </a:cubicBezTo>
                    <a:lnTo>
                      <a:pt x="561418" y="444104"/>
                    </a:lnTo>
                    <a:cubicBezTo>
                      <a:pt x="561418" y="436284"/>
                      <a:pt x="555010" y="429885"/>
                      <a:pt x="547088" y="429885"/>
                    </a:cubicBezTo>
                    <a:lnTo>
                      <a:pt x="547084" y="429885"/>
                    </a:lnTo>
                    <a:lnTo>
                      <a:pt x="547070" y="429879"/>
                    </a:lnTo>
                    <a:close/>
                    <a:moveTo>
                      <a:pt x="454072" y="411570"/>
                    </a:moveTo>
                    <a:lnTo>
                      <a:pt x="454072" y="554662"/>
                    </a:lnTo>
                    <a:lnTo>
                      <a:pt x="490292" y="554662"/>
                    </a:lnTo>
                    <a:lnTo>
                      <a:pt x="490292" y="411570"/>
                    </a:lnTo>
                    <a:close/>
                    <a:moveTo>
                      <a:pt x="383856" y="411570"/>
                    </a:moveTo>
                    <a:lnTo>
                      <a:pt x="383856" y="554662"/>
                    </a:lnTo>
                    <a:lnTo>
                      <a:pt x="420076" y="554662"/>
                    </a:lnTo>
                    <a:lnTo>
                      <a:pt x="420076" y="411570"/>
                    </a:lnTo>
                    <a:close/>
                    <a:moveTo>
                      <a:pt x="46432" y="387334"/>
                    </a:moveTo>
                    <a:lnTo>
                      <a:pt x="46432" y="477629"/>
                    </a:lnTo>
                    <a:cubicBezTo>
                      <a:pt x="31755" y="478429"/>
                      <a:pt x="16278" y="478962"/>
                      <a:pt x="0" y="479140"/>
                    </a:cubicBezTo>
                    <a:lnTo>
                      <a:pt x="0" y="387778"/>
                    </a:lnTo>
                    <a:cubicBezTo>
                      <a:pt x="16278" y="387689"/>
                      <a:pt x="31755" y="387512"/>
                      <a:pt x="46432" y="387334"/>
                    </a:cubicBezTo>
                    <a:close/>
                    <a:moveTo>
                      <a:pt x="197301" y="381265"/>
                    </a:moveTo>
                    <a:lnTo>
                      <a:pt x="197301" y="459228"/>
                    </a:lnTo>
                    <a:cubicBezTo>
                      <a:pt x="187161" y="461451"/>
                      <a:pt x="171506" y="464473"/>
                      <a:pt x="150869" y="467496"/>
                    </a:cubicBezTo>
                    <a:lnTo>
                      <a:pt x="150869" y="383932"/>
                    </a:lnTo>
                    <a:cubicBezTo>
                      <a:pt x="170616" y="383043"/>
                      <a:pt x="186182" y="382065"/>
                      <a:pt x="197301" y="381265"/>
                    </a:cubicBezTo>
                    <a:close/>
                    <a:moveTo>
                      <a:pt x="348169" y="362777"/>
                    </a:moveTo>
                    <a:lnTo>
                      <a:pt x="380474" y="362777"/>
                    </a:lnTo>
                    <a:lnTo>
                      <a:pt x="491805" y="362777"/>
                    </a:lnTo>
                    <a:lnTo>
                      <a:pt x="525978" y="362777"/>
                    </a:lnTo>
                    <a:lnTo>
                      <a:pt x="525978" y="393706"/>
                    </a:lnTo>
                    <a:lnTo>
                      <a:pt x="547070" y="393706"/>
                    </a:lnTo>
                    <a:cubicBezTo>
                      <a:pt x="552321" y="393706"/>
                      <a:pt x="557393" y="394506"/>
                      <a:pt x="562199" y="395928"/>
                    </a:cubicBezTo>
                    <a:cubicBezTo>
                      <a:pt x="582667" y="402416"/>
                      <a:pt x="597618" y="421525"/>
                      <a:pt x="597618" y="444099"/>
                    </a:cubicBezTo>
                    <a:lnTo>
                      <a:pt x="597618" y="522133"/>
                    </a:lnTo>
                    <a:cubicBezTo>
                      <a:pt x="597618" y="544708"/>
                      <a:pt x="582667" y="563817"/>
                      <a:pt x="562199" y="570305"/>
                    </a:cubicBezTo>
                    <a:cubicBezTo>
                      <a:pt x="557393" y="571816"/>
                      <a:pt x="552321" y="572616"/>
                      <a:pt x="547070" y="572616"/>
                    </a:cubicBezTo>
                    <a:lnTo>
                      <a:pt x="525978" y="572616"/>
                    </a:lnTo>
                    <a:lnTo>
                      <a:pt x="525978" y="599101"/>
                    </a:lnTo>
                    <a:lnTo>
                      <a:pt x="348169" y="599101"/>
                    </a:lnTo>
                    <a:close/>
                    <a:moveTo>
                      <a:pt x="150869" y="264056"/>
                    </a:moveTo>
                    <a:cubicBezTo>
                      <a:pt x="170972" y="265033"/>
                      <a:pt x="186627" y="266011"/>
                      <a:pt x="197301" y="266721"/>
                    </a:cubicBezTo>
                    <a:lnTo>
                      <a:pt x="197301" y="344993"/>
                    </a:lnTo>
                    <a:cubicBezTo>
                      <a:pt x="186627" y="345792"/>
                      <a:pt x="170972" y="346770"/>
                      <a:pt x="150869" y="347747"/>
                    </a:cubicBezTo>
                    <a:close/>
                    <a:moveTo>
                      <a:pt x="0" y="260245"/>
                    </a:moveTo>
                    <a:cubicBezTo>
                      <a:pt x="16278" y="260334"/>
                      <a:pt x="31755" y="260511"/>
                      <a:pt x="46432" y="260689"/>
                    </a:cubicBezTo>
                    <a:lnTo>
                      <a:pt x="46432" y="351024"/>
                    </a:lnTo>
                    <a:cubicBezTo>
                      <a:pt x="31755" y="351291"/>
                      <a:pt x="16278" y="351468"/>
                      <a:pt x="0" y="351557"/>
                    </a:cubicBezTo>
                    <a:close/>
                    <a:moveTo>
                      <a:pt x="238793" y="172603"/>
                    </a:moveTo>
                    <a:lnTo>
                      <a:pt x="517103" y="172603"/>
                    </a:lnTo>
                    <a:lnTo>
                      <a:pt x="517103" y="211430"/>
                    </a:lnTo>
                    <a:lnTo>
                      <a:pt x="437980" y="211430"/>
                    </a:lnTo>
                    <a:lnTo>
                      <a:pt x="448127" y="236307"/>
                    </a:lnTo>
                    <a:cubicBezTo>
                      <a:pt x="453022" y="248479"/>
                      <a:pt x="455603" y="261274"/>
                      <a:pt x="455603" y="274423"/>
                    </a:cubicBezTo>
                    <a:lnTo>
                      <a:pt x="455603" y="326577"/>
                    </a:lnTo>
                    <a:lnTo>
                      <a:pt x="416709" y="326577"/>
                    </a:lnTo>
                    <a:lnTo>
                      <a:pt x="416709" y="274423"/>
                    </a:lnTo>
                    <a:cubicBezTo>
                      <a:pt x="416709" y="239683"/>
                      <a:pt x="388406" y="211430"/>
                      <a:pt x="353517" y="211430"/>
                    </a:cubicBezTo>
                    <a:lnTo>
                      <a:pt x="238793" y="211430"/>
                    </a:lnTo>
                    <a:close/>
                    <a:moveTo>
                      <a:pt x="150869" y="144236"/>
                    </a:moveTo>
                    <a:cubicBezTo>
                      <a:pt x="171506" y="147347"/>
                      <a:pt x="187161" y="150370"/>
                      <a:pt x="197301" y="152592"/>
                    </a:cubicBezTo>
                    <a:lnTo>
                      <a:pt x="197301" y="230467"/>
                    </a:lnTo>
                    <a:cubicBezTo>
                      <a:pt x="186182" y="229756"/>
                      <a:pt x="170616" y="228778"/>
                      <a:pt x="150869" y="227800"/>
                    </a:cubicBezTo>
                    <a:close/>
                    <a:moveTo>
                      <a:pt x="0" y="132593"/>
                    </a:moveTo>
                    <a:cubicBezTo>
                      <a:pt x="16278" y="132860"/>
                      <a:pt x="31755" y="133393"/>
                      <a:pt x="46432" y="134104"/>
                    </a:cubicBezTo>
                    <a:lnTo>
                      <a:pt x="46432" y="224469"/>
                    </a:lnTo>
                    <a:cubicBezTo>
                      <a:pt x="31755" y="224202"/>
                      <a:pt x="16278" y="224114"/>
                      <a:pt x="0" y="224025"/>
                    </a:cubicBezTo>
                    <a:close/>
                    <a:moveTo>
                      <a:pt x="150869" y="24698"/>
                    </a:moveTo>
                    <a:cubicBezTo>
                      <a:pt x="172128" y="30030"/>
                      <a:pt x="187784" y="35184"/>
                      <a:pt x="197301" y="38738"/>
                    </a:cubicBezTo>
                    <a:lnTo>
                      <a:pt x="197301" y="115516"/>
                    </a:lnTo>
                    <a:cubicBezTo>
                      <a:pt x="185827" y="113206"/>
                      <a:pt x="170260" y="110362"/>
                      <a:pt x="150869" y="107607"/>
                    </a:cubicBezTo>
                    <a:close/>
                    <a:moveTo>
                      <a:pt x="82632" y="11573"/>
                    </a:moveTo>
                    <a:cubicBezTo>
                      <a:pt x="93406" y="13084"/>
                      <a:pt x="104091" y="14772"/>
                      <a:pt x="114598" y="16727"/>
                    </a:cubicBezTo>
                    <a:lnTo>
                      <a:pt x="114598" y="595076"/>
                    </a:lnTo>
                    <a:cubicBezTo>
                      <a:pt x="104091" y="597031"/>
                      <a:pt x="93406" y="598719"/>
                      <a:pt x="82632" y="600230"/>
                    </a:cubicBezTo>
                    <a:close/>
                    <a:moveTo>
                      <a:pt x="0" y="5081"/>
                    </a:moveTo>
                    <a:cubicBezTo>
                      <a:pt x="16278" y="5437"/>
                      <a:pt x="31755" y="6325"/>
                      <a:pt x="46432" y="7659"/>
                    </a:cubicBezTo>
                    <a:lnTo>
                      <a:pt x="46432" y="97875"/>
                    </a:lnTo>
                    <a:cubicBezTo>
                      <a:pt x="31755" y="97164"/>
                      <a:pt x="16278" y="96720"/>
                      <a:pt x="0" y="96453"/>
                    </a:cubicBezTo>
                    <a:close/>
                    <a:moveTo>
                      <a:pt x="378583" y="0"/>
                    </a:moveTo>
                    <a:lnTo>
                      <a:pt x="468695" y="0"/>
                    </a:lnTo>
                    <a:lnTo>
                      <a:pt x="447592" y="136403"/>
                    </a:lnTo>
                    <a:lnTo>
                      <a:pt x="399776" y="136403"/>
                    </a:lnTo>
                    <a:close/>
                  </a:path>
                </a:pathLst>
              </a:custGeom>
              <a:solidFill>
                <a:srgbClr val="F7971E"/>
              </a:solidFill>
              <a:ln>
                <a:noFill/>
              </a:ln>
            </p:spPr>
          </p:sp>
        </p:grpSp>
        <p:grpSp>
          <p:nvGrpSpPr>
            <p:cNvPr id="351" name="组合 350"/>
            <p:cNvGrpSpPr/>
            <p:nvPr/>
          </p:nvGrpSpPr>
          <p:grpSpPr>
            <a:xfrm>
              <a:off x="4036714" y="2204864"/>
              <a:ext cx="2304256" cy="2641601"/>
              <a:chOff x="3971764" y="2204864"/>
              <a:chExt cx="2304256" cy="2641601"/>
            </a:xfrm>
          </p:grpSpPr>
          <p:grpSp>
            <p:nvGrpSpPr>
              <p:cNvPr id="364" name="组合 363"/>
              <p:cNvGrpSpPr/>
              <p:nvPr/>
            </p:nvGrpSpPr>
            <p:grpSpPr>
              <a:xfrm>
                <a:off x="3971764" y="2204864"/>
                <a:ext cx="1579563" cy="2641601"/>
                <a:chOff x="9115028" y="2075346"/>
                <a:chExt cx="1579563" cy="2641601"/>
              </a:xfrm>
            </p:grpSpPr>
            <p:sp>
              <p:nvSpPr>
                <p:cNvPr id="366" name="ïṣ1iḓé">
                  <a:extLst>
                    <a:ext uri="{FF2B5EF4-FFF2-40B4-BE49-F238E27FC236}">
                      <a16:creationId xmlns:a16="http://schemas.microsoft.com/office/drawing/2014/main" id="{768FBBD5-1842-4155-9B1D-426B0F709ECD}"/>
                    </a:ext>
                  </a:extLst>
                </p:cNvPr>
                <p:cNvSpPr/>
                <p:nvPr/>
              </p:nvSpPr>
              <p:spPr bwMode="auto">
                <a:xfrm>
                  <a:off x="9313466" y="2200759"/>
                  <a:ext cx="1381125" cy="2516188"/>
                </a:xfrm>
                <a:custGeom>
                  <a:avLst/>
                  <a:gdLst>
                    <a:gd name="T0" fmla="*/ 0 w 77"/>
                    <a:gd name="T1" fmla="*/ 0 h 140"/>
                    <a:gd name="T2" fmla="*/ 0 w 77"/>
                    <a:gd name="T3" fmla="*/ 126 h 140"/>
                    <a:gd name="T4" fmla="*/ 38 w 77"/>
                    <a:gd name="T5" fmla="*/ 140 h 140"/>
                    <a:gd name="T6" fmla="*/ 77 w 77"/>
                    <a:gd name="T7" fmla="*/ 126 h 140"/>
                    <a:gd name="T8" fmla="*/ 77 w 77"/>
                    <a:gd name="T9" fmla="*/ 0 h 140"/>
                    <a:gd name="T10" fmla="*/ 0 w 77"/>
                    <a:gd name="T11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40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33"/>
                        <a:pt x="17" y="140"/>
                        <a:pt x="38" y="140"/>
                      </a:cubicBezTo>
                      <a:cubicBezTo>
                        <a:pt x="60" y="140"/>
                        <a:pt x="77" y="133"/>
                        <a:pt x="77" y="126"/>
                      </a:cubicBezTo>
                      <a:cubicBezTo>
                        <a:pt x="77" y="0"/>
                        <a:pt x="77" y="0"/>
                        <a:pt x="7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CB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7" name="í$lïdè">
                  <a:extLst>
                    <a:ext uri="{FF2B5EF4-FFF2-40B4-BE49-F238E27FC236}">
                      <a16:creationId xmlns:a16="http://schemas.microsoft.com/office/drawing/2014/main" id="{58F05F08-FD87-4AC1-8D20-D5F324AF7952}"/>
                    </a:ext>
                  </a:extLst>
                </p:cNvPr>
                <p:cNvSpPr/>
                <p:nvPr/>
              </p:nvSpPr>
              <p:spPr bwMode="auto">
                <a:xfrm>
                  <a:off x="9313466" y="2075346"/>
                  <a:ext cx="1381125" cy="233363"/>
                </a:xfrm>
                <a:prstGeom prst="ellipse">
                  <a:avLst/>
                </a:prstGeom>
                <a:solidFill>
                  <a:srgbClr val="F5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8" name="íšḷîdê">
                  <a:extLst>
                    <a:ext uri="{FF2B5EF4-FFF2-40B4-BE49-F238E27FC236}">
                      <a16:creationId xmlns:a16="http://schemas.microsoft.com/office/drawing/2014/main" id="{5AF2DB27-CDCF-4688-83CC-F56A1F3B1B7E}"/>
                    </a:ext>
                  </a:extLst>
                </p:cNvPr>
                <p:cNvSpPr/>
                <p:nvPr/>
              </p:nvSpPr>
              <p:spPr bwMode="auto">
                <a:xfrm>
                  <a:off x="10264378" y="2453171"/>
                  <a:ext cx="287338" cy="1741488"/>
                </a:xfrm>
                <a:custGeom>
                  <a:avLst/>
                  <a:gdLst>
                    <a:gd name="T0" fmla="*/ 16 w 16"/>
                    <a:gd name="T1" fmla="*/ 91 h 97"/>
                    <a:gd name="T2" fmla="*/ 9 w 16"/>
                    <a:gd name="T3" fmla="*/ 97 h 97"/>
                    <a:gd name="T4" fmla="*/ 7 w 16"/>
                    <a:gd name="T5" fmla="*/ 97 h 97"/>
                    <a:gd name="T6" fmla="*/ 0 w 16"/>
                    <a:gd name="T7" fmla="*/ 91 h 97"/>
                    <a:gd name="T8" fmla="*/ 0 w 16"/>
                    <a:gd name="T9" fmla="*/ 7 h 97"/>
                    <a:gd name="T10" fmla="*/ 7 w 16"/>
                    <a:gd name="T11" fmla="*/ 0 h 97"/>
                    <a:gd name="T12" fmla="*/ 9 w 16"/>
                    <a:gd name="T13" fmla="*/ 0 h 97"/>
                    <a:gd name="T14" fmla="*/ 16 w 16"/>
                    <a:gd name="T15" fmla="*/ 7 h 97"/>
                    <a:gd name="T16" fmla="*/ 16 w 16"/>
                    <a:gd name="T17" fmla="*/ 9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97">
                      <a:moveTo>
                        <a:pt x="16" y="91"/>
                      </a:moveTo>
                      <a:cubicBezTo>
                        <a:pt x="16" y="94"/>
                        <a:pt x="13" y="97"/>
                        <a:pt x="9" y="97"/>
                      </a:cubicBezTo>
                      <a:cubicBezTo>
                        <a:pt x="7" y="97"/>
                        <a:pt x="7" y="97"/>
                        <a:pt x="7" y="97"/>
                      </a:cubicBez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6" y="3"/>
                        <a:pt x="16" y="7"/>
                      </a:cubicBezTo>
                      <a:lnTo>
                        <a:pt x="16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9" name="ïśļíḍé">
                  <a:extLst>
                    <a:ext uri="{FF2B5EF4-FFF2-40B4-BE49-F238E27FC236}">
                      <a16:creationId xmlns:a16="http://schemas.microsoft.com/office/drawing/2014/main" id="{2413D560-4472-4356-94B0-D19AB1249A16}"/>
                    </a:ext>
                  </a:extLst>
                </p:cNvPr>
                <p:cNvSpPr/>
                <p:nvPr/>
              </p:nvSpPr>
              <p:spPr bwMode="auto">
                <a:xfrm>
                  <a:off x="9115028" y="2507146"/>
                  <a:ext cx="879475" cy="1741488"/>
                </a:xfrm>
                <a:custGeom>
                  <a:avLst/>
                  <a:gdLst>
                    <a:gd name="T0" fmla="*/ 49 w 49"/>
                    <a:gd name="T1" fmla="*/ 90 h 97"/>
                    <a:gd name="T2" fmla="*/ 0 w 49"/>
                    <a:gd name="T3" fmla="*/ 83 h 97"/>
                    <a:gd name="T4" fmla="*/ 0 w 49"/>
                    <a:gd name="T5" fmla="*/ 0 h 97"/>
                    <a:gd name="T6" fmla="*/ 49 w 49"/>
                    <a:gd name="T7" fmla="*/ 7 h 97"/>
                    <a:gd name="T8" fmla="*/ 49 w 49"/>
                    <a:gd name="T9" fmla="*/ 9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97">
                      <a:moveTo>
                        <a:pt x="49" y="90"/>
                      </a:moveTo>
                      <a:cubicBezTo>
                        <a:pt x="10" y="97"/>
                        <a:pt x="0" y="83"/>
                        <a:pt x="0" y="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7" y="13"/>
                        <a:pt x="49" y="7"/>
                      </a:cubicBezTo>
                      <a:lnTo>
                        <a:pt x="49" y="9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0" name="iṧľîḍè">
                  <a:extLst>
                    <a:ext uri="{FF2B5EF4-FFF2-40B4-BE49-F238E27FC236}">
                      <a16:creationId xmlns:a16="http://schemas.microsoft.com/office/drawing/2014/main" id="{D82A2361-4E82-4DB6-9F27-2597234783B4}"/>
                    </a:ext>
                  </a:extLst>
                </p:cNvPr>
                <p:cNvSpPr/>
                <p:nvPr/>
              </p:nvSpPr>
              <p:spPr bwMode="auto">
                <a:xfrm>
                  <a:off x="9188053" y="3045309"/>
                  <a:ext cx="806450" cy="773113"/>
                </a:xfrm>
                <a:custGeom>
                  <a:avLst/>
                  <a:gdLst>
                    <a:gd name="T0" fmla="*/ 32 w 45"/>
                    <a:gd name="T1" fmla="*/ 36 h 43"/>
                    <a:gd name="T2" fmla="*/ 14 w 45"/>
                    <a:gd name="T3" fmla="*/ 41 h 43"/>
                    <a:gd name="T4" fmla="*/ 12 w 45"/>
                    <a:gd name="T5" fmla="*/ 39 h 43"/>
                    <a:gd name="T6" fmla="*/ 10 w 45"/>
                    <a:gd name="T7" fmla="*/ 39 h 43"/>
                    <a:gd name="T8" fmla="*/ 9 w 45"/>
                    <a:gd name="T9" fmla="*/ 38 h 43"/>
                    <a:gd name="T10" fmla="*/ 0 w 45"/>
                    <a:gd name="T11" fmla="*/ 21 h 43"/>
                    <a:gd name="T12" fmla="*/ 13 w 45"/>
                    <a:gd name="T13" fmla="*/ 0 h 43"/>
                    <a:gd name="T14" fmla="*/ 16 w 45"/>
                    <a:gd name="T15" fmla="*/ 0 h 43"/>
                    <a:gd name="T16" fmla="*/ 20 w 45"/>
                    <a:gd name="T17" fmla="*/ 1 h 43"/>
                    <a:gd name="T18" fmla="*/ 26 w 45"/>
                    <a:gd name="T19" fmla="*/ 6 h 43"/>
                    <a:gd name="T20" fmla="*/ 26 w 45"/>
                    <a:gd name="T21" fmla="*/ 6 h 43"/>
                    <a:gd name="T22" fmla="*/ 40 w 45"/>
                    <a:gd name="T23" fmla="*/ 12 h 43"/>
                    <a:gd name="T24" fmla="*/ 32 w 45"/>
                    <a:gd name="T25" fmla="*/ 36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5" h="43">
                      <a:moveTo>
                        <a:pt x="32" y="36"/>
                      </a:moveTo>
                      <a:cubicBezTo>
                        <a:pt x="26" y="41"/>
                        <a:pt x="20" y="43"/>
                        <a:pt x="14" y="41"/>
                      </a:cubicBezTo>
                      <a:cubicBezTo>
                        <a:pt x="13" y="40"/>
                        <a:pt x="13" y="39"/>
                        <a:pt x="12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ubicBezTo>
                        <a:pt x="9" y="39"/>
                        <a:pt x="9" y="39"/>
                        <a:pt x="9" y="38"/>
                      </a:cubicBezTo>
                      <a:cubicBezTo>
                        <a:pt x="3" y="35"/>
                        <a:pt x="0" y="29"/>
                        <a:pt x="0" y="21"/>
                      </a:cubicBezTo>
                      <a:cubicBezTo>
                        <a:pt x="0" y="10"/>
                        <a:pt x="6" y="0"/>
                        <a:pt x="13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18" y="0"/>
                        <a:pt x="19" y="1"/>
                        <a:pt x="20" y="1"/>
                      </a:cubicBezTo>
                      <a:cubicBezTo>
                        <a:pt x="22" y="2"/>
                        <a:pt x="24" y="4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32" y="6"/>
                        <a:pt x="37" y="8"/>
                        <a:pt x="40" y="12"/>
                      </a:cubicBezTo>
                      <a:cubicBezTo>
                        <a:pt x="45" y="18"/>
                        <a:pt x="41" y="29"/>
                        <a:pt x="32" y="36"/>
                      </a:cubicBezTo>
                      <a:close/>
                    </a:path>
                  </a:pathLst>
                </a:custGeom>
                <a:solidFill>
                  <a:srgbClr val="F157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1" name="iṡļïḓé">
                  <a:extLst>
                    <a:ext uri="{FF2B5EF4-FFF2-40B4-BE49-F238E27FC236}">
                      <a16:creationId xmlns:a16="http://schemas.microsoft.com/office/drawing/2014/main" id="{28613778-2885-4132-98A3-98EFE6B38735}"/>
                    </a:ext>
                  </a:extLst>
                </p:cNvPr>
                <p:cNvSpPr/>
                <p:nvPr/>
              </p:nvSpPr>
              <p:spPr bwMode="auto">
                <a:xfrm>
                  <a:off x="9635728" y="2991334"/>
                  <a:ext cx="179388" cy="198438"/>
                </a:xfrm>
                <a:custGeom>
                  <a:avLst/>
                  <a:gdLst>
                    <a:gd name="T0" fmla="*/ 1 w 10"/>
                    <a:gd name="T1" fmla="*/ 11 h 11"/>
                    <a:gd name="T2" fmla="*/ 0 w 10"/>
                    <a:gd name="T3" fmla="*/ 10 h 11"/>
                    <a:gd name="T4" fmla="*/ 2 w 10"/>
                    <a:gd name="T5" fmla="*/ 3 h 11"/>
                    <a:gd name="T6" fmla="*/ 8 w 10"/>
                    <a:gd name="T7" fmla="*/ 0 h 11"/>
                    <a:gd name="T8" fmla="*/ 10 w 10"/>
                    <a:gd name="T9" fmla="*/ 1 h 11"/>
                    <a:gd name="T10" fmla="*/ 8 w 10"/>
                    <a:gd name="T11" fmla="*/ 3 h 11"/>
                    <a:gd name="T12" fmla="*/ 4 w 10"/>
                    <a:gd name="T13" fmla="*/ 5 h 11"/>
                    <a:gd name="T14" fmla="*/ 3 w 10"/>
                    <a:gd name="T15" fmla="*/ 10 h 11"/>
                    <a:gd name="T16" fmla="*/ 2 w 10"/>
                    <a:gd name="T17" fmla="*/ 11 h 11"/>
                    <a:gd name="T18" fmla="*/ 1 w 10"/>
                    <a:gd name="T1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1" y="11"/>
                      </a:moveTo>
                      <a:cubicBezTo>
                        <a:pt x="1" y="11"/>
                        <a:pt x="0" y="11"/>
                        <a:pt x="0" y="10"/>
                      </a:cubicBezTo>
                      <a:cubicBezTo>
                        <a:pt x="0" y="10"/>
                        <a:pt x="0" y="6"/>
                        <a:pt x="2" y="3"/>
                      </a:cubicBezTo>
                      <a:cubicBezTo>
                        <a:pt x="3" y="1"/>
                        <a:pt x="6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0" y="2"/>
                        <a:pt x="9" y="3"/>
                        <a:pt x="8" y="3"/>
                      </a:cubicBezTo>
                      <a:cubicBezTo>
                        <a:pt x="6" y="3"/>
                        <a:pt x="5" y="3"/>
                        <a:pt x="4" y="5"/>
                      </a:cubicBezTo>
                      <a:cubicBezTo>
                        <a:pt x="2" y="7"/>
                        <a:pt x="3" y="10"/>
                        <a:pt x="3" y="10"/>
                      </a:cubicBezTo>
                      <a:cubicBezTo>
                        <a:pt x="3" y="11"/>
                        <a:pt x="2" y="11"/>
                        <a:pt x="2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lose/>
                    </a:path>
                  </a:pathLst>
                </a:custGeom>
                <a:solidFill>
                  <a:srgbClr val="7954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2" name="îs1îḋè">
                  <a:extLst>
                    <a:ext uri="{FF2B5EF4-FFF2-40B4-BE49-F238E27FC236}">
                      <a16:creationId xmlns:a16="http://schemas.microsoft.com/office/drawing/2014/main" id="{5AB26733-7CFA-4286-933D-85BA40CDD744}"/>
                    </a:ext>
                  </a:extLst>
                </p:cNvPr>
                <p:cNvSpPr/>
                <p:nvPr/>
              </p:nvSpPr>
              <p:spPr bwMode="auto">
                <a:xfrm>
                  <a:off x="9726216" y="3278671"/>
                  <a:ext cx="142875" cy="215900"/>
                </a:xfrm>
                <a:custGeom>
                  <a:avLst/>
                  <a:gdLst>
                    <a:gd name="T0" fmla="*/ 7 w 8"/>
                    <a:gd name="T1" fmla="*/ 5 h 12"/>
                    <a:gd name="T2" fmla="*/ 6 w 8"/>
                    <a:gd name="T3" fmla="*/ 11 h 12"/>
                    <a:gd name="T4" fmla="*/ 1 w 8"/>
                    <a:gd name="T5" fmla="*/ 7 h 12"/>
                    <a:gd name="T6" fmla="*/ 2 w 8"/>
                    <a:gd name="T7" fmla="*/ 1 h 12"/>
                    <a:gd name="T8" fmla="*/ 7 w 8"/>
                    <a:gd name="T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7" y="5"/>
                      </a:moveTo>
                      <a:cubicBezTo>
                        <a:pt x="8" y="8"/>
                        <a:pt x="7" y="10"/>
                        <a:pt x="6" y="11"/>
                      </a:cubicBezTo>
                      <a:cubicBezTo>
                        <a:pt x="4" y="12"/>
                        <a:pt x="2" y="10"/>
                        <a:pt x="1" y="7"/>
                      </a:cubicBezTo>
                      <a:cubicBezTo>
                        <a:pt x="0" y="4"/>
                        <a:pt x="0" y="1"/>
                        <a:pt x="2" y="1"/>
                      </a:cubicBezTo>
                      <a:cubicBezTo>
                        <a:pt x="3" y="0"/>
                        <a:pt x="6" y="2"/>
                        <a:pt x="7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5" name="barrel_336142"/>
              <p:cNvSpPr>
                <a:spLocks noChangeAspect="1"/>
              </p:cNvSpPr>
              <p:nvPr/>
            </p:nvSpPr>
            <p:spPr bwMode="auto">
              <a:xfrm>
                <a:off x="5102004" y="3465004"/>
                <a:ext cx="1174016" cy="1191904"/>
              </a:xfrm>
              <a:custGeom>
                <a:avLst/>
                <a:gdLst>
                  <a:gd name="connsiteX0" fmla="*/ 46432 w 597618"/>
                  <a:gd name="connsiteY0" fmla="*/ 513858 h 606722"/>
                  <a:gd name="connsiteX1" fmla="*/ 46432 w 597618"/>
                  <a:gd name="connsiteY1" fmla="*/ 604234 h 606722"/>
                  <a:gd name="connsiteX2" fmla="*/ 0 w 597618"/>
                  <a:gd name="connsiteY2" fmla="*/ 606722 h 606722"/>
                  <a:gd name="connsiteX3" fmla="*/ 0 w 597618"/>
                  <a:gd name="connsiteY3" fmla="*/ 515280 h 606722"/>
                  <a:gd name="connsiteX4" fmla="*/ 46432 w 597618"/>
                  <a:gd name="connsiteY4" fmla="*/ 513858 h 606722"/>
                  <a:gd name="connsiteX5" fmla="*/ 197301 w 597618"/>
                  <a:gd name="connsiteY5" fmla="*/ 496287 h 606722"/>
                  <a:gd name="connsiteX6" fmla="*/ 197301 w 597618"/>
                  <a:gd name="connsiteY6" fmla="*/ 573138 h 606722"/>
                  <a:gd name="connsiteX7" fmla="*/ 150869 w 597618"/>
                  <a:gd name="connsiteY7" fmla="*/ 587175 h 606722"/>
                  <a:gd name="connsiteX8" fmla="*/ 150869 w 597618"/>
                  <a:gd name="connsiteY8" fmla="*/ 504194 h 606722"/>
                  <a:gd name="connsiteX9" fmla="*/ 197301 w 597618"/>
                  <a:gd name="connsiteY9" fmla="*/ 496287 h 606722"/>
                  <a:gd name="connsiteX10" fmla="*/ 525994 w 597618"/>
                  <a:gd name="connsiteY10" fmla="*/ 429885 h 606722"/>
                  <a:gd name="connsiteX11" fmla="*/ 547084 w 597618"/>
                  <a:gd name="connsiteY11" fmla="*/ 429885 h 606722"/>
                  <a:gd name="connsiteX12" fmla="*/ 557204 w 597618"/>
                  <a:gd name="connsiteY12" fmla="*/ 434056 h 606722"/>
                  <a:gd name="connsiteX13" fmla="*/ 561398 w 597618"/>
                  <a:gd name="connsiteY13" fmla="*/ 444099 h 606722"/>
                  <a:gd name="connsiteX14" fmla="*/ 561398 w 597618"/>
                  <a:gd name="connsiteY14" fmla="*/ 522133 h 606722"/>
                  <a:gd name="connsiteX15" fmla="*/ 557204 w 597618"/>
                  <a:gd name="connsiteY15" fmla="*/ 532221 h 606722"/>
                  <a:gd name="connsiteX16" fmla="*/ 547079 w 597618"/>
                  <a:gd name="connsiteY16" fmla="*/ 536439 h 606722"/>
                  <a:gd name="connsiteX17" fmla="*/ 525994 w 597618"/>
                  <a:gd name="connsiteY17" fmla="*/ 536439 h 606722"/>
                  <a:gd name="connsiteX18" fmla="*/ 525978 w 597618"/>
                  <a:gd name="connsiteY18" fmla="*/ 429879 h 606722"/>
                  <a:gd name="connsiteX19" fmla="*/ 525978 w 597618"/>
                  <a:gd name="connsiteY19" fmla="*/ 536443 h 606722"/>
                  <a:gd name="connsiteX20" fmla="*/ 547070 w 597618"/>
                  <a:gd name="connsiteY20" fmla="*/ 536443 h 606722"/>
                  <a:gd name="connsiteX21" fmla="*/ 547079 w 597618"/>
                  <a:gd name="connsiteY21" fmla="*/ 536439 h 606722"/>
                  <a:gd name="connsiteX22" fmla="*/ 547088 w 597618"/>
                  <a:gd name="connsiteY22" fmla="*/ 536439 h 606722"/>
                  <a:gd name="connsiteX23" fmla="*/ 561418 w 597618"/>
                  <a:gd name="connsiteY23" fmla="*/ 522131 h 606722"/>
                  <a:gd name="connsiteX24" fmla="*/ 561418 w 597618"/>
                  <a:gd name="connsiteY24" fmla="*/ 444104 h 606722"/>
                  <a:gd name="connsiteX25" fmla="*/ 547088 w 597618"/>
                  <a:gd name="connsiteY25" fmla="*/ 429885 h 606722"/>
                  <a:gd name="connsiteX26" fmla="*/ 547084 w 597618"/>
                  <a:gd name="connsiteY26" fmla="*/ 429885 h 606722"/>
                  <a:gd name="connsiteX27" fmla="*/ 547070 w 597618"/>
                  <a:gd name="connsiteY27" fmla="*/ 429879 h 606722"/>
                  <a:gd name="connsiteX28" fmla="*/ 454072 w 597618"/>
                  <a:gd name="connsiteY28" fmla="*/ 411570 h 606722"/>
                  <a:gd name="connsiteX29" fmla="*/ 454072 w 597618"/>
                  <a:gd name="connsiteY29" fmla="*/ 554662 h 606722"/>
                  <a:gd name="connsiteX30" fmla="*/ 490292 w 597618"/>
                  <a:gd name="connsiteY30" fmla="*/ 554662 h 606722"/>
                  <a:gd name="connsiteX31" fmla="*/ 490292 w 597618"/>
                  <a:gd name="connsiteY31" fmla="*/ 411570 h 606722"/>
                  <a:gd name="connsiteX32" fmla="*/ 383856 w 597618"/>
                  <a:gd name="connsiteY32" fmla="*/ 411570 h 606722"/>
                  <a:gd name="connsiteX33" fmla="*/ 383856 w 597618"/>
                  <a:gd name="connsiteY33" fmla="*/ 554662 h 606722"/>
                  <a:gd name="connsiteX34" fmla="*/ 420076 w 597618"/>
                  <a:gd name="connsiteY34" fmla="*/ 554662 h 606722"/>
                  <a:gd name="connsiteX35" fmla="*/ 420076 w 597618"/>
                  <a:gd name="connsiteY35" fmla="*/ 411570 h 606722"/>
                  <a:gd name="connsiteX36" fmla="*/ 46432 w 597618"/>
                  <a:gd name="connsiteY36" fmla="*/ 387334 h 606722"/>
                  <a:gd name="connsiteX37" fmla="*/ 46432 w 597618"/>
                  <a:gd name="connsiteY37" fmla="*/ 477629 h 606722"/>
                  <a:gd name="connsiteX38" fmla="*/ 0 w 597618"/>
                  <a:gd name="connsiteY38" fmla="*/ 479140 h 606722"/>
                  <a:gd name="connsiteX39" fmla="*/ 0 w 597618"/>
                  <a:gd name="connsiteY39" fmla="*/ 387778 h 606722"/>
                  <a:gd name="connsiteX40" fmla="*/ 46432 w 597618"/>
                  <a:gd name="connsiteY40" fmla="*/ 387334 h 606722"/>
                  <a:gd name="connsiteX41" fmla="*/ 197301 w 597618"/>
                  <a:gd name="connsiteY41" fmla="*/ 381265 h 606722"/>
                  <a:gd name="connsiteX42" fmla="*/ 197301 w 597618"/>
                  <a:gd name="connsiteY42" fmla="*/ 459228 h 606722"/>
                  <a:gd name="connsiteX43" fmla="*/ 150869 w 597618"/>
                  <a:gd name="connsiteY43" fmla="*/ 467496 h 606722"/>
                  <a:gd name="connsiteX44" fmla="*/ 150869 w 597618"/>
                  <a:gd name="connsiteY44" fmla="*/ 383932 h 606722"/>
                  <a:gd name="connsiteX45" fmla="*/ 197301 w 597618"/>
                  <a:gd name="connsiteY45" fmla="*/ 381265 h 606722"/>
                  <a:gd name="connsiteX46" fmla="*/ 348169 w 597618"/>
                  <a:gd name="connsiteY46" fmla="*/ 362777 h 606722"/>
                  <a:gd name="connsiteX47" fmla="*/ 380474 w 597618"/>
                  <a:gd name="connsiteY47" fmla="*/ 362777 h 606722"/>
                  <a:gd name="connsiteX48" fmla="*/ 491805 w 597618"/>
                  <a:gd name="connsiteY48" fmla="*/ 362777 h 606722"/>
                  <a:gd name="connsiteX49" fmla="*/ 525978 w 597618"/>
                  <a:gd name="connsiteY49" fmla="*/ 362777 h 606722"/>
                  <a:gd name="connsiteX50" fmla="*/ 525978 w 597618"/>
                  <a:gd name="connsiteY50" fmla="*/ 393706 h 606722"/>
                  <a:gd name="connsiteX51" fmla="*/ 547070 w 597618"/>
                  <a:gd name="connsiteY51" fmla="*/ 393706 h 606722"/>
                  <a:gd name="connsiteX52" fmla="*/ 562199 w 597618"/>
                  <a:gd name="connsiteY52" fmla="*/ 395928 h 606722"/>
                  <a:gd name="connsiteX53" fmla="*/ 597618 w 597618"/>
                  <a:gd name="connsiteY53" fmla="*/ 444099 h 606722"/>
                  <a:gd name="connsiteX54" fmla="*/ 597618 w 597618"/>
                  <a:gd name="connsiteY54" fmla="*/ 522133 h 606722"/>
                  <a:gd name="connsiteX55" fmla="*/ 562199 w 597618"/>
                  <a:gd name="connsiteY55" fmla="*/ 570305 h 606722"/>
                  <a:gd name="connsiteX56" fmla="*/ 547070 w 597618"/>
                  <a:gd name="connsiteY56" fmla="*/ 572616 h 606722"/>
                  <a:gd name="connsiteX57" fmla="*/ 525978 w 597618"/>
                  <a:gd name="connsiteY57" fmla="*/ 572616 h 606722"/>
                  <a:gd name="connsiteX58" fmla="*/ 525978 w 597618"/>
                  <a:gd name="connsiteY58" fmla="*/ 599101 h 606722"/>
                  <a:gd name="connsiteX59" fmla="*/ 348169 w 597618"/>
                  <a:gd name="connsiteY59" fmla="*/ 599101 h 606722"/>
                  <a:gd name="connsiteX60" fmla="*/ 150869 w 597618"/>
                  <a:gd name="connsiteY60" fmla="*/ 264056 h 606722"/>
                  <a:gd name="connsiteX61" fmla="*/ 197301 w 597618"/>
                  <a:gd name="connsiteY61" fmla="*/ 266721 h 606722"/>
                  <a:gd name="connsiteX62" fmla="*/ 197301 w 597618"/>
                  <a:gd name="connsiteY62" fmla="*/ 344993 h 606722"/>
                  <a:gd name="connsiteX63" fmla="*/ 150869 w 597618"/>
                  <a:gd name="connsiteY63" fmla="*/ 347747 h 606722"/>
                  <a:gd name="connsiteX64" fmla="*/ 0 w 597618"/>
                  <a:gd name="connsiteY64" fmla="*/ 260245 h 606722"/>
                  <a:gd name="connsiteX65" fmla="*/ 46432 w 597618"/>
                  <a:gd name="connsiteY65" fmla="*/ 260689 h 606722"/>
                  <a:gd name="connsiteX66" fmla="*/ 46432 w 597618"/>
                  <a:gd name="connsiteY66" fmla="*/ 351024 h 606722"/>
                  <a:gd name="connsiteX67" fmla="*/ 0 w 597618"/>
                  <a:gd name="connsiteY67" fmla="*/ 351557 h 606722"/>
                  <a:gd name="connsiteX68" fmla="*/ 238793 w 597618"/>
                  <a:gd name="connsiteY68" fmla="*/ 172603 h 606722"/>
                  <a:gd name="connsiteX69" fmla="*/ 517103 w 597618"/>
                  <a:gd name="connsiteY69" fmla="*/ 172603 h 606722"/>
                  <a:gd name="connsiteX70" fmla="*/ 517103 w 597618"/>
                  <a:gd name="connsiteY70" fmla="*/ 211430 h 606722"/>
                  <a:gd name="connsiteX71" fmla="*/ 437980 w 597618"/>
                  <a:gd name="connsiteY71" fmla="*/ 211430 h 606722"/>
                  <a:gd name="connsiteX72" fmla="*/ 448127 w 597618"/>
                  <a:gd name="connsiteY72" fmla="*/ 236307 h 606722"/>
                  <a:gd name="connsiteX73" fmla="*/ 455603 w 597618"/>
                  <a:gd name="connsiteY73" fmla="*/ 274423 h 606722"/>
                  <a:gd name="connsiteX74" fmla="*/ 455603 w 597618"/>
                  <a:gd name="connsiteY74" fmla="*/ 326577 h 606722"/>
                  <a:gd name="connsiteX75" fmla="*/ 416709 w 597618"/>
                  <a:gd name="connsiteY75" fmla="*/ 326577 h 606722"/>
                  <a:gd name="connsiteX76" fmla="*/ 416709 w 597618"/>
                  <a:gd name="connsiteY76" fmla="*/ 274423 h 606722"/>
                  <a:gd name="connsiteX77" fmla="*/ 353517 w 597618"/>
                  <a:gd name="connsiteY77" fmla="*/ 211430 h 606722"/>
                  <a:gd name="connsiteX78" fmla="*/ 238793 w 597618"/>
                  <a:gd name="connsiteY78" fmla="*/ 211430 h 606722"/>
                  <a:gd name="connsiteX79" fmla="*/ 150869 w 597618"/>
                  <a:gd name="connsiteY79" fmla="*/ 144236 h 606722"/>
                  <a:gd name="connsiteX80" fmla="*/ 197301 w 597618"/>
                  <a:gd name="connsiteY80" fmla="*/ 152592 h 606722"/>
                  <a:gd name="connsiteX81" fmla="*/ 197301 w 597618"/>
                  <a:gd name="connsiteY81" fmla="*/ 230467 h 606722"/>
                  <a:gd name="connsiteX82" fmla="*/ 150869 w 597618"/>
                  <a:gd name="connsiteY82" fmla="*/ 227800 h 606722"/>
                  <a:gd name="connsiteX83" fmla="*/ 0 w 597618"/>
                  <a:gd name="connsiteY83" fmla="*/ 132593 h 606722"/>
                  <a:gd name="connsiteX84" fmla="*/ 46432 w 597618"/>
                  <a:gd name="connsiteY84" fmla="*/ 134104 h 606722"/>
                  <a:gd name="connsiteX85" fmla="*/ 46432 w 597618"/>
                  <a:gd name="connsiteY85" fmla="*/ 224469 h 606722"/>
                  <a:gd name="connsiteX86" fmla="*/ 0 w 597618"/>
                  <a:gd name="connsiteY86" fmla="*/ 224025 h 606722"/>
                  <a:gd name="connsiteX87" fmla="*/ 150869 w 597618"/>
                  <a:gd name="connsiteY87" fmla="*/ 24698 h 606722"/>
                  <a:gd name="connsiteX88" fmla="*/ 197301 w 597618"/>
                  <a:gd name="connsiteY88" fmla="*/ 38738 h 606722"/>
                  <a:gd name="connsiteX89" fmla="*/ 197301 w 597618"/>
                  <a:gd name="connsiteY89" fmla="*/ 115516 h 606722"/>
                  <a:gd name="connsiteX90" fmla="*/ 150869 w 597618"/>
                  <a:gd name="connsiteY90" fmla="*/ 107607 h 606722"/>
                  <a:gd name="connsiteX91" fmla="*/ 82632 w 597618"/>
                  <a:gd name="connsiteY91" fmla="*/ 11573 h 606722"/>
                  <a:gd name="connsiteX92" fmla="*/ 114598 w 597618"/>
                  <a:gd name="connsiteY92" fmla="*/ 16727 h 606722"/>
                  <a:gd name="connsiteX93" fmla="*/ 114598 w 597618"/>
                  <a:gd name="connsiteY93" fmla="*/ 595076 h 606722"/>
                  <a:gd name="connsiteX94" fmla="*/ 82632 w 597618"/>
                  <a:gd name="connsiteY94" fmla="*/ 600230 h 606722"/>
                  <a:gd name="connsiteX95" fmla="*/ 0 w 597618"/>
                  <a:gd name="connsiteY95" fmla="*/ 5081 h 606722"/>
                  <a:gd name="connsiteX96" fmla="*/ 46432 w 597618"/>
                  <a:gd name="connsiteY96" fmla="*/ 7659 h 606722"/>
                  <a:gd name="connsiteX97" fmla="*/ 46432 w 597618"/>
                  <a:gd name="connsiteY97" fmla="*/ 97875 h 606722"/>
                  <a:gd name="connsiteX98" fmla="*/ 0 w 597618"/>
                  <a:gd name="connsiteY98" fmla="*/ 96453 h 606722"/>
                  <a:gd name="connsiteX99" fmla="*/ 378583 w 597618"/>
                  <a:gd name="connsiteY99" fmla="*/ 0 h 606722"/>
                  <a:gd name="connsiteX100" fmla="*/ 468695 w 597618"/>
                  <a:gd name="connsiteY100" fmla="*/ 0 h 606722"/>
                  <a:gd name="connsiteX101" fmla="*/ 447592 w 597618"/>
                  <a:gd name="connsiteY101" fmla="*/ 136403 h 606722"/>
                  <a:gd name="connsiteX102" fmla="*/ 399776 w 597618"/>
                  <a:gd name="connsiteY102" fmla="*/ 136403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597618" h="606722">
                    <a:moveTo>
                      <a:pt x="46432" y="513858"/>
                    </a:moveTo>
                    <a:lnTo>
                      <a:pt x="46432" y="604234"/>
                    </a:lnTo>
                    <a:cubicBezTo>
                      <a:pt x="31755" y="605478"/>
                      <a:pt x="16278" y="606278"/>
                      <a:pt x="0" y="606722"/>
                    </a:cubicBezTo>
                    <a:lnTo>
                      <a:pt x="0" y="515280"/>
                    </a:lnTo>
                    <a:cubicBezTo>
                      <a:pt x="16278" y="515102"/>
                      <a:pt x="31755" y="514569"/>
                      <a:pt x="46432" y="513858"/>
                    </a:cubicBezTo>
                    <a:close/>
                    <a:moveTo>
                      <a:pt x="197301" y="496287"/>
                    </a:moveTo>
                    <a:lnTo>
                      <a:pt x="197301" y="573138"/>
                    </a:lnTo>
                    <a:cubicBezTo>
                      <a:pt x="187784" y="576602"/>
                      <a:pt x="172128" y="581844"/>
                      <a:pt x="150869" y="587175"/>
                    </a:cubicBezTo>
                    <a:lnTo>
                      <a:pt x="150869" y="504194"/>
                    </a:lnTo>
                    <a:cubicBezTo>
                      <a:pt x="170260" y="501440"/>
                      <a:pt x="185827" y="498597"/>
                      <a:pt x="197301" y="496287"/>
                    </a:cubicBezTo>
                    <a:close/>
                    <a:moveTo>
                      <a:pt x="525994" y="429885"/>
                    </a:moveTo>
                    <a:lnTo>
                      <a:pt x="547084" y="429885"/>
                    </a:lnTo>
                    <a:lnTo>
                      <a:pt x="557204" y="434056"/>
                    </a:lnTo>
                    <a:cubicBezTo>
                      <a:pt x="559796" y="436634"/>
                      <a:pt x="561398" y="440189"/>
                      <a:pt x="561398" y="444099"/>
                    </a:cubicBezTo>
                    <a:lnTo>
                      <a:pt x="561398" y="522133"/>
                    </a:lnTo>
                    <a:cubicBezTo>
                      <a:pt x="561398" y="526044"/>
                      <a:pt x="559796" y="529622"/>
                      <a:pt x="557204" y="532221"/>
                    </a:cubicBezTo>
                    <a:lnTo>
                      <a:pt x="547079" y="536439"/>
                    </a:lnTo>
                    <a:lnTo>
                      <a:pt x="525994" y="536439"/>
                    </a:lnTo>
                    <a:close/>
                    <a:moveTo>
                      <a:pt x="525978" y="429879"/>
                    </a:moveTo>
                    <a:lnTo>
                      <a:pt x="525978" y="536443"/>
                    </a:lnTo>
                    <a:lnTo>
                      <a:pt x="547070" y="536443"/>
                    </a:lnTo>
                    <a:lnTo>
                      <a:pt x="547079" y="536439"/>
                    </a:lnTo>
                    <a:lnTo>
                      <a:pt x="547088" y="536439"/>
                    </a:lnTo>
                    <a:cubicBezTo>
                      <a:pt x="555010" y="536439"/>
                      <a:pt x="561418" y="529952"/>
                      <a:pt x="561418" y="522131"/>
                    </a:cubicBezTo>
                    <a:lnTo>
                      <a:pt x="561418" y="444104"/>
                    </a:lnTo>
                    <a:cubicBezTo>
                      <a:pt x="561418" y="436284"/>
                      <a:pt x="555010" y="429885"/>
                      <a:pt x="547088" y="429885"/>
                    </a:cubicBezTo>
                    <a:lnTo>
                      <a:pt x="547084" y="429885"/>
                    </a:lnTo>
                    <a:lnTo>
                      <a:pt x="547070" y="429879"/>
                    </a:lnTo>
                    <a:close/>
                    <a:moveTo>
                      <a:pt x="454072" y="411570"/>
                    </a:moveTo>
                    <a:lnTo>
                      <a:pt x="454072" y="554662"/>
                    </a:lnTo>
                    <a:lnTo>
                      <a:pt x="490292" y="554662"/>
                    </a:lnTo>
                    <a:lnTo>
                      <a:pt x="490292" y="411570"/>
                    </a:lnTo>
                    <a:close/>
                    <a:moveTo>
                      <a:pt x="383856" y="411570"/>
                    </a:moveTo>
                    <a:lnTo>
                      <a:pt x="383856" y="554662"/>
                    </a:lnTo>
                    <a:lnTo>
                      <a:pt x="420076" y="554662"/>
                    </a:lnTo>
                    <a:lnTo>
                      <a:pt x="420076" y="411570"/>
                    </a:lnTo>
                    <a:close/>
                    <a:moveTo>
                      <a:pt x="46432" y="387334"/>
                    </a:moveTo>
                    <a:lnTo>
                      <a:pt x="46432" y="477629"/>
                    </a:lnTo>
                    <a:cubicBezTo>
                      <a:pt x="31755" y="478429"/>
                      <a:pt x="16278" y="478962"/>
                      <a:pt x="0" y="479140"/>
                    </a:cubicBezTo>
                    <a:lnTo>
                      <a:pt x="0" y="387778"/>
                    </a:lnTo>
                    <a:cubicBezTo>
                      <a:pt x="16278" y="387689"/>
                      <a:pt x="31755" y="387512"/>
                      <a:pt x="46432" y="387334"/>
                    </a:cubicBezTo>
                    <a:close/>
                    <a:moveTo>
                      <a:pt x="197301" y="381265"/>
                    </a:moveTo>
                    <a:lnTo>
                      <a:pt x="197301" y="459228"/>
                    </a:lnTo>
                    <a:cubicBezTo>
                      <a:pt x="187161" y="461451"/>
                      <a:pt x="171506" y="464473"/>
                      <a:pt x="150869" y="467496"/>
                    </a:cubicBezTo>
                    <a:lnTo>
                      <a:pt x="150869" y="383932"/>
                    </a:lnTo>
                    <a:cubicBezTo>
                      <a:pt x="170616" y="383043"/>
                      <a:pt x="186182" y="382065"/>
                      <a:pt x="197301" y="381265"/>
                    </a:cubicBezTo>
                    <a:close/>
                    <a:moveTo>
                      <a:pt x="348169" y="362777"/>
                    </a:moveTo>
                    <a:lnTo>
                      <a:pt x="380474" y="362777"/>
                    </a:lnTo>
                    <a:lnTo>
                      <a:pt x="491805" y="362777"/>
                    </a:lnTo>
                    <a:lnTo>
                      <a:pt x="525978" y="362777"/>
                    </a:lnTo>
                    <a:lnTo>
                      <a:pt x="525978" y="393706"/>
                    </a:lnTo>
                    <a:lnTo>
                      <a:pt x="547070" y="393706"/>
                    </a:lnTo>
                    <a:cubicBezTo>
                      <a:pt x="552321" y="393706"/>
                      <a:pt x="557393" y="394506"/>
                      <a:pt x="562199" y="395928"/>
                    </a:cubicBezTo>
                    <a:cubicBezTo>
                      <a:pt x="582667" y="402416"/>
                      <a:pt x="597618" y="421525"/>
                      <a:pt x="597618" y="444099"/>
                    </a:cubicBezTo>
                    <a:lnTo>
                      <a:pt x="597618" y="522133"/>
                    </a:lnTo>
                    <a:cubicBezTo>
                      <a:pt x="597618" y="544708"/>
                      <a:pt x="582667" y="563817"/>
                      <a:pt x="562199" y="570305"/>
                    </a:cubicBezTo>
                    <a:cubicBezTo>
                      <a:pt x="557393" y="571816"/>
                      <a:pt x="552321" y="572616"/>
                      <a:pt x="547070" y="572616"/>
                    </a:cubicBezTo>
                    <a:lnTo>
                      <a:pt x="525978" y="572616"/>
                    </a:lnTo>
                    <a:lnTo>
                      <a:pt x="525978" y="599101"/>
                    </a:lnTo>
                    <a:lnTo>
                      <a:pt x="348169" y="599101"/>
                    </a:lnTo>
                    <a:close/>
                    <a:moveTo>
                      <a:pt x="150869" y="264056"/>
                    </a:moveTo>
                    <a:cubicBezTo>
                      <a:pt x="170972" y="265033"/>
                      <a:pt x="186627" y="266011"/>
                      <a:pt x="197301" y="266721"/>
                    </a:cubicBezTo>
                    <a:lnTo>
                      <a:pt x="197301" y="344993"/>
                    </a:lnTo>
                    <a:cubicBezTo>
                      <a:pt x="186627" y="345792"/>
                      <a:pt x="170972" y="346770"/>
                      <a:pt x="150869" y="347747"/>
                    </a:cubicBezTo>
                    <a:close/>
                    <a:moveTo>
                      <a:pt x="0" y="260245"/>
                    </a:moveTo>
                    <a:cubicBezTo>
                      <a:pt x="16278" y="260334"/>
                      <a:pt x="31755" y="260511"/>
                      <a:pt x="46432" y="260689"/>
                    </a:cubicBezTo>
                    <a:lnTo>
                      <a:pt x="46432" y="351024"/>
                    </a:lnTo>
                    <a:cubicBezTo>
                      <a:pt x="31755" y="351291"/>
                      <a:pt x="16278" y="351468"/>
                      <a:pt x="0" y="351557"/>
                    </a:cubicBezTo>
                    <a:close/>
                    <a:moveTo>
                      <a:pt x="238793" y="172603"/>
                    </a:moveTo>
                    <a:lnTo>
                      <a:pt x="517103" y="172603"/>
                    </a:lnTo>
                    <a:lnTo>
                      <a:pt x="517103" y="211430"/>
                    </a:lnTo>
                    <a:lnTo>
                      <a:pt x="437980" y="211430"/>
                    </a:lnTo>
                    <a:lnTo>
                      <a:pt x="448127" y="236307"/>
                    </a:lnTo>
                    <a:cubicBezTo>
                      <a:pt x="453022" y="248479"/>
                      <a:pt x="455603" y="261274"/>
                      <a:pt x="455603" y="274423"/>
                    </a:cubicBezTo>
                    <a:lnTo>
                      <a:pt x="455603" y="326577"/>
                    </a:lnTo>
                    <a:lnTo>
                      <a:pt x="416709" y="326577"/>
                    </a:lnTo>
                    <a:lnTo>
                      <a:pt x="416709" y="274423"/>
                    </a:lnTo>
                    <a:cubicBezTo>
                      <a:pt x="416709" y="239683"/>
                      <a:pt x="388406" y="211430"/>
                      <a:pt x="353517" y="211430"/>
                    </a:cubicBezTo>
                    <a:lnTo>
                      <a:pt x="238793" y="211430"/>
                    </a:lnTo>
                    <a:close/>
                    <a:moveTo>
                      <a:pt x="150869" y="144236"/>
                    </a:moveTo>
                    <a:cubicBezTo>
                      <a:pt x="171506" y="147347"/>
                      <a:pt x="187161" y="150370"/>
                      <a:pt x="197301" y="152592"/>
                    </a:cubicBezTo>
                    <a:lnTo>
                      <a:pt x="197301" y="230467"/>
                    </a:lnTo>
                    <a:cubicBezTo>
                      <a:pt x="186182" y="229756"/>
                      <a:pt x="170616" y="228778"/>
                      <a:pt x="150869" y="227800"/>
                    </a:cubicBezTo>
                    <a:close/>
                    <a:moveTo>
                      <a:pt x="0" y="132593"/>
                    </a:moveTo>
                    <a:cubicBezTo>
                      <a:pt x="16278" y="132860"/>
                      <a:pt x="31755" y="133393"/>
                      <a:pt x="46432" y="134104"/>
                    </a:cubicBezTo>
                    <a:lnTo>
                      <a:pt x="46432" y="224469"/>
                    </a:lnTo>
                    <a:cubicBezTo>
                      <a:pt x="31755" y="224202"/>
                      <a:pt x="16278" y="224114"/>
                      <a:pt x="0" y="224025"/>
                    </a:cubicBezTo>
                    <a:close/>
                    <a:moveTo>
                      <a:pt x="150869" y="24698"/>
                    </a:moveTo>
                    <a:cubicBezTo>
                      <a:pt x="172128" y="30030"/>
                      <a:pt x="187784" y="35184"/>
                      <a:pt x="197301" y="38738"/>
                    </a:cubicBezTo>
                    <a:lnTo>
                      <a:pt x="197301" y="115516"/>
                    </a:lnTo>
                    <a:cubicBezTo>
                      <a:pt x="185827" y="113206"/>
                      <a:pt x="170260" y="110362"/>
                      <a:pt x="150869" y="107607"/>
                    </a:cubicBezTo>
                    <a:close/>
                    <a:moveTo>
                      <a:pt x="82632" y="11573"/>
                    </a:moveTo>
                    <a:cubicBezTo>
                      <a:pt x="93406" y="13084"/>
                      <a:pt x="104091" y="14772"/>
                      <a:pt x="114598" y="16727"/>
                    </a:cubicBezTo>
                    <a:lnTo>
                      <a:pt x="114598" y="595076"/>
                    </a:lnTo>
                    <a:cubicBezTo>
                      <a:pt x="104091" y="597031"/>
                      <a:pt x="93406" y="598719"/>
                      <a:pt x="82632" y="600230"/>
                    </a:cubicBezTo>
                    <a:close/>
                    <a:moveTo>
                      <a:pt x="0" y="5081"/>
                    </a:moveTo>
                    <a:cubicBezTo>
                      <a:pt x="16278" y="5437"/>
                      <a:pt x="31755" y="6325"/>
                      <a:pt x="46432" y="7659"/>
                    </a:cubicBezTo>
                    <a:lnTo>
                      <a:pt x="46432" y="97875"/>
                    </a:lnTo>
                    <a:cubicBezTo>
                      <a:pt x="31755" y="97164"/>
                      <a:pt x="16278" y="96720"/>
                      <a:pt x="0" y="96453"/>
                    </a:cubicBezTo>
                    <a:close/>
                    <a:moveTo>
                      <a:pt x="378583" y="0"/>
                    </a:moveTo>
                    <a:lnTo>
                      <a:pt x="468695" y="0"/>
                    </a:lnTo>
                    <a:lnTo>
                      <a:pt x="447592" y="136403"/>
                    </a:lnTo>
                    <a:lnTo>
                      <a:pt x="399776" y="136403"/>
                    </a:lnTo>
                    <a:close/>
                  </a:path>
                </a:pathLst>
              </a:custGeom>
              <a:solidFill>
                <a:srgbClr val="FBCB43"/>
              </a:solidFill>
              <a:ln>
                <a:noFill/>
              </a:ln>
            </p:spPr>
          </p:sp>
        </p:grpSp>
        <p:grpSp>
          <p:nvGrpSpPr>
            <p:cNvPr id="352" name="组合 351"/>
            <p:cNvGrpSpPr/>
            <p:nvPr/>
          </p:nvGrpSpPr>
          <p:grpSpPr>
            <a:xfrm>
              <a:off x="6564052" y="2204864"/>
              <a:ext cx="2110120" cy="2641601"/>
              <a:chOff x="6564052" y="2204864"/>
              <a:chExt cx="2110120" cy="2641601"/>
            </a:xfrm>
          </p:grpSpPr>
          <p:grpSp>
            <p:nvGrpSpPr>
              <p:cNvPr id="353" name="组合 352"/>
              <p:cNvGrpSpPr/>
              <p:nvPr/>
            </p:nvGrpSpPr>
            <p:grpSpPr>
              <a:xfrm>
                <a:off x="6564052" y="2204864"/>
                <a:ext cx="1382713" cy="2641601"/>
                <a:chOff x="11180366" y="2075346"/>
                <a:chExt cx="1382713" cy="2641601"/>
              </a:xfrm>
            </p:grpSpPr>
            <p:sp>
              <p:nvSpPr>
                <p:cNvPr id="355" name="îṧļidê">
                  <a:extLst>
                    <a:ext uri="{FF2B5EF4-FFF2-40B4-BE49-F238E27FC236}">
                      <a16:creationId xmlns:a16="http://schemas.microsoft.com/office/drawing/2014/main" id="{83E6E8EE-50F9-40F7-B5C2-F9604E250C98}"/>
                    </a:ext>
                  </a:extLst>
                </p:cNvPr>
                <p:cNvSpPr/>
                <p:nvPr/>
              </p:nvSpPr>
              <p:spPr bwMode="auto">
                <a:xfrm>
                  <a:off x="11180366" y="2200759"/>
                  <a:ext cx="1382713" cy="2516188"/>
                </a:xfrm>
                <a:custGeom>
                  <a:avLst/>
                  <a:gdLst>
                    <a:gd name="T0" fmla="*/ 0 w 77"/>
                    <a:gd name="T1" fmla="*/ 0 h 140"/>
                    <a:gd name="T2" fmla="*/ 0 w 77"/>
                    <a:gd name="T3" fmla="*/ 126 h 140"/>
                    <a:gd name="T4" fmla="*/ 38 w 77"/>
                    <a:gd name="T5" fmla="*/ 140 h 140"/>
                    <a:gd name="T6" fmla="*/ 77 w 77"/>
                    <a:gd name="T7" fmla="*/ 126 h 140"/>
                    <a:gd name="T8" fmla="*/ 77 w 77"/>
                    <a:gd name="T9" fmla="*/ 0 h 140"/>
                    <a:gd name="T10" fmla="*/ 0 w 77"/>
                    <a:gd name="T11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40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133"/>
                        <a:pt x="17" y="140"/>
                        <a:pt x="38" y="140"/>
                      </a:cubicBezTo>
                      <a:cubicBezTo>
                        <a:pt x="59" y="140"/>
                        <a:pt x="77" y="133"/>
                        <a:pt x="77" y="126"/>
                      </a:cubicBezTo>
                      <a:cubicBezTo>
                        <a:pt x="77" y="0"/>
                        <a:pt x="77" y="0"/>
                        <a:pt x="7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DBF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6" name="íśľïḋè">
                  <a:extLst>
                    <a:ext uri="{FF2B5EF4-FFF2-40B4-BE49-F238E27FC236}">
                      <a16:creationId xmlns:a16="http://schemas.microsoft.com/office/drawing/2014/main" id="{64B21FCA-50CB-4951-9885-6C238089EEF1}"/>
                    </a:ext>
                  </a:extLst>
                </p:cNvPr>
                <p:cNvSpPr/>
                <p:nvPr/>
              </p:nvSpPr>
              <p:spPr bwMode="auto">
                <a:xfrm>
                  <a:off x="11180366" y="2075346"/>
                  <a:ext cx="1382713" cy="233363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7" name="íṧ1îḋè">
                  <a:extLst>
                    <a:ext uri="{FF2B5EF4-FFF2-40B4-BE49-F238E27FC236}">
                      <a16:creationId xmlns:a16="http://schemas.microsoft.com/office/drawing/2014/main" id="{DAF92E9A-3F6F-477F-8B08-FCF6A87A9D66}"/>
                    </a:ext>
                  </a:extLst>
                </p:cNvPr>
                <p:cNvSpPr/>
                <p:nvPr/>
              </p:nvSpPr>
              <p:spPr bwMode="auto">
                <a:xfrm>
                  <a:off x="12148741" y="2488096"/>
                  <a:ext cx="269875" cy="1743075"/>
                </a:xfrm>
                <a:custGeom>
                  <a:avLst/>
                  <a:gdLst>
                    <a:gd name="T0" fmla="*/ 15 w 15"/>
                    <a:gd name="T1" fmla="*/ 90 h 97"/>
                    <a:gd name="T2" fmla="*/ 9 w 15"/>
                    <a:gd name="T3" fmla="*/ 97 h 97"/>
                    <a:gd name="T4" fmla="*/ 6 w 15"/>
                    <a:gd name="T5" fmla="*/ 97 h 97"/>
                    <a:gd name="T6" fmla="*/ 0 w 15"/>
                    <a:gd name="T7" fmla="*/ 90 h 97"/>
                    <a:gd name="T8" fmla="*/ 0 w 15"/>
                    <a:gd name="T9" fmla="*/ 6 h 97"/>
                    <a:gd name="T10" fmla="*/ 6 w 15"/>
                    <a:gd name="T11" fmla="*/ 0 h 97"/>
                    <a:gd name="T12" fmla="*/ 9 w 15"/>
                    <a:gd name="T13" fmla="*/ 0 h 97"/>
                    <a:gd name="T14" fmla="*/ 15 w 15"/>
                    <a:gd name="T15" fmla="*/ 6 h 97"/>
                    <a:gd name="T16" fmla="*/ 15 w 15"/>
                    <a:gd name="T17" fmla="*/ 9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97">
                      <a:moveTo>
                        <a:pt x="15" y="90"/>
                      </a:moveTo>
                      <a:cubicBezTo>
                        <a:pt x="15" y="94"/>
                        <a:pt x="12" y="97"/>
                        <a:pt x="9" y="97"/>
                      </a:cubicBez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3" y="97"/>
                        <a:pt x="0" y="94"/>
                        <a:pt x="0" y="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5" y="3"/>
                        <a:pt x="15" y="6"/>
                      </a:cubicBezTo>
                      <a:lnTo>
                        <a:pt x="15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8" name="iŝḻíďè">
                  <a:extLst>
                    <a:ext uri="{FF2B5EF4-FFF2-40B4-BE49-F238E27FC236}">
                      <a16:creationId xmlns:a16="http://schemas.microsoft.com/office/drawing/2014/main" id="{8A21B415-ECA0-44BF-AE52-FC9BEA700885}"/>
                    </a:ext>
                  </a:extLst>
                </p:cNvPr>
                <p:cNvSpPr/>
                <p:nvPr/>
              </p:nvSpPr>
              <p:spPr bwMode="auto">
                <a:xfrm>
                  <a:off x="11862991" y="3673959"/>
                  <a:ext cx="214313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9" name="ïṥḷíḍe">
                  <a:extLst>
                    <a:ext uri="{FF2B5EF4-FFF2-40B4-BE49-F238E27FC236}">
                      <a16:creationId xmlns:a16="http://schemas.microsoft.com/office/drawing/2014/main" id="{6A3DBF00-CE38-431E-BD75-7B5EB76BAF5A}"/>
                    </a:ext>
                  </a:extLst>
                </p:cNvPr>
                <p:cNvSpPr/>
                <p:nvPr/>
              </p:nvSpPr>
              <p:spPr bwMode="auto">
                <a:xfrm>
                  <a:off x="11755041" y="3116746"/>
                  <a:ext cx="214313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0" name="ïšľîḋè">
                  <a:extLst>
                    <a:ext uri="{FF2B5EF4-FFF2-40B4-BE49-F238E27FC236}">
                      <a16:creationId xmlns:a16="http://schemas.microsoft.com/office/drawing/2014/main" id="{991BF9D9-6D1F-4AC6-B883-0E89B4164B41}"/>
                    </a:ext>
                  </a:extLst>
                </p:cNvPr>
                <p:cNvSpPr/>
                <p:nvPr/>
              </p:nvSpPr>
              <p:spPr bwMode="auto">
                <a:xfrm>
                  <a:off x="11413728" y="2434121"/>
                  <a:ext cx="215900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1" name="îśḻîde">
                  <a:extLst>
                    <a:ext uri="{FF2B5EF4-FFF2-40B4-BE49-F238E27FC236}">
                      <a16:creationId xmlns:a16="http://schemas.microsoft.com/office/drawing/2014/main" id="{964EF3D3-01AC-4D6D-9954-BBCA772ABD44}"/>
                    </a:ext>
                  </a:extLst>
                </p:cNvPr>
                <p:cNvSpPr/>
                <p:nvPr/>
              </p:nvSpPr>
              <p:spPr bwMode="auto">
                <a:xfrm>
                  <a:off x="11897916" y="2542071"/>
                  <a:ext cx="215900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2" name="ïṥľiḑè">
                  <a:extLst>
                    <a:ext uri="{FF2B5EF4-FFF2-40B4-BE49-F238E27FC236}">
                      <a16:creationId xmlns:a16="http://schemas.microsoft.com/office/drawing/2014/main" id="{7ADC99DC-1319-420D-A7F6-4E4377B29575}"/>
                    </a:ext>
                  </a:extLst>
                </p:cNvPr>
                <p:cNvSpPr/>
                <p:nvPr/>
              </p:nvSpPr>
              <p:spPr bwMode="auto">
                <a:xfrm>
                  <a:off x="11969353" y="4356584"/>
                  <a:ext cx="215900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3" name="îş1iḑé">
                  <a:extLst>
                    <a:ext uri="{FF2B5EF4-FFF2-40B4-BE49-F238E27FC236}">
                      <a16:creationId xmlns:a16="http://schemas.microsoft.com/office/drawing/2014/main" id="{C3C0748E-0725-4791-9EAC-ADCB5A35E76E}"/>
                    </a:ext>
                  </a:extLst>
                </p:cNvPr>
                <p:cNvSpPr/>
                <p:nvPr/>
              </p:nvSpPr>
              <p:spPr bwMode="auto">
                <a:xfrm>
                  <a:off x="11647091" y="4159734"/>
                  <a:ext cx="215900" cy="215900"/>
                </a:xfrm>
                <a:prstGeom prst="ellipse">
                  <a:avLst/>
                </a:prstGeom>
                <a:solidFill>
                  <a:srgbClr val="95D8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54" name="barrel_336142"/>
              <p:cNvSpPr>
                <a:spLocks noChangeAspect="1"/>
              </p:cNvSpPr>
              <p:nvPr/>
            </p:nvSpPr>
            <p:spPr bwMode="auto">
              <a:xfrm>
                <a:off x="7500156" y="3465004"/>
                <a:ext cx="1174016" cy="1191904"/>
              </a:xfrm>
              <a:custGeom>
                <a:avLst/>
                <a:gdLst>
                  <a:gd name="connsiteX0" fmla="*/ 46432 w 597618"/>
                  <a:gd name="connsiteY0" fmla="*/ 513858 h 606722"/>
                  <a:gd name="connsiteX1" fmla="*/ 46432 w 597618"/>
                  <a:gd name="connsiteY1" fmla="*/ 604234 h 606722"/>
                  <a:gd name="connsiteX2" fmla="*/ 0 w 597618"/>
                  <a:gd name="connsiteY2" fmla="*/ 606722 h 606722"/>
                  <a:gd name="connsiteX3" fmla="*/ 0 w 597618"/>
                  <a:gd name="connsiteY3" fmla="*/ 515280 h 606722"/>
                  <a:gd name="connsiteX4" fmla="*/ 46432 w 597618"/>
                  <a:gd name="connsiteY4" fmla="*/ 513858 h 606722"/>
                  <a:gd name="connsiteX5" fmla="*/ 197301 w 597618"/>
                  <a:gd name="connsiteY5" fmla="*/ 496287 h 606722"/>
                  <a:gd name="connsiteX6" fmla="*/ 197301 w 597618"/>
                  <a:gd name="connsiteY6" fmla="*/ 573138 h 606722"/>
                  <a:gd name="connsiteX7" fmla="*/ 150869 w 597618"/>
                  <a:gd name="connsiteY7" fmla="*/ 587175 h 606722"/>
                  <a:gd name="connsiteX8" fmla="*/ 150869 w 597618"/>
                  <a:gd name="connsiteY8" fmla="*/ 504194 h 606722"/>
                  <a:gd name="connsiteX9" fmla="*/ 197301 w 597618"/>
                  <a:gd name="connsiteY9" fmla="*/ 496287 h 606722"/>
                  <a:gd name="connsiteX10" fmla="*/ 525994 w 597618"/>
                  <a:gd name="connsiteY10" fmla="*/ 429885 h 606722"/>
                  <a:gd name="connsiteX11" fmla="*/ 547084 w 597618"/>
                  <a:gd name="connsiteY11" fmla="*/ 429885 h 606722"/>
                  <a:gd name="connsiteX12" fmla="*/ 557204 w 597618"/>
                  <a:gd name="connsiteY12" fmla="*/ 434056 h 606722"/>
                  <a:gd name="connsiteX13" fmla="*/ 561398 w 597618"/>
                  <a:gd name="connsiteY13" fmla="*/ 444099 h 606722"/>
                  <a:gd name="connsiteX14" fmla="*/ 561398 w 597618"/>
                  <a:gd name="connsiteY14" fmla="*/ 522133 h 606722"/>
                  <a:gd name="connsiteX15" fmla="*/ 557204 w 597618"/>
                  <a:gd name="connsiteY15" fmla="*/ 532221 h 606722"/>
                  <a:gd name="connsiteX16" fmla="*/ 547079 w 597618"/>
                  <a:gd name="connsiteY16" fmla="*/ 536439 h 606722"/>
                  <a:gd name="connsiteX17" fmla="*/ 525994 w 597618"/>
                  <a:gd name="connsiteY17" fmla="*/ 536439 h 606722"/>
                  <a:gd name="connsiteX18" fmla="*/ 525978 w 597618"/>
                  <a:gd name="connsiteY18" fmla="*/ 429879 h 606722"/>
                  <a:gd name="connsiteX19" fmla="*/ 525978 w 597618"/>
                  <a:gd name="connsiteY19" fmla="*/ 536443 h 606722"/>
                  <a:gd name="connsiteX20" fmla="*/ 547070 w 597618"/>
                  <a:gd name="connsiteY20" fmla="*/ 536443 h 606722"/>
                  <a:gd name="connsiteX21" fmla="*/ 547079 w 597618"/>
                  <a:gd name="connsiteY21" fmla="*/ 536439 h 606722"/>
                  <a:gd name="connsiteX22" fmla="*/ 547088 w 597618"/>
                  <a:gd name="connsiteY22" fmla="*/ 536439 h 606722"/>
                  <a:gd name="connsiteX23" fmla="*/ 561418 w 597618"/>
                  <a:gd name="connsiteY23" fmla="*/ 522131 h 606722"/>
                  <a:gd name="connsiteX24" fmla="*/ 561418 w 597618"/>
                  <a:gd name="connsiteY24" fmla="*/ 444104 h 606722"/>
                  <a:gd name="connsiteX25" fmla="*/ 547088 w 597618"/>
                  <a:gd name="connsiteY25" fmla="*/ 429885 h 606722"/>
                  <a:gd name="connsiteX26" fmla="*/ 547084 w 597618"/>
                  <a:gd name="connsiteY26" fmla="*/ 429885 h 606722"/>
                  <a:gd name="connsiteX27" fmla="*/ 547070 w 597618"/>
                  <a:gd name="connsiteY27" fmla="*/ 429879 h 606722"/>
                  <a:gd name="connsiteX28" fmla="*/ 454072 w 597618"/>
                  <a:gd name="connsiteY28" fmla="*/ 411570 h 606722"/>
                  <a:gd name="connsiteX29" fmla="*/ 454072 w 597618"/>
                  <a:gd name="connsiteY29" fmla="*/ 554662 h 606722"/>
                  <a:gd name="connsiteX30" fmla="*/ 490292 w 597618"/>
                  <a:gd name="connsiteY30" fmla="*/ 554662 h 606722"/>
                  <a:gd name="connsiteX31" fmla="*/ 490292 w 597618"/>
                  <a:gd name="connsiteY31" fmla="*/ 411570 h 606722"/>
                  <a:gd name="connsiteX32" fmla="*/ 383856 w 597618"/>
                  <a:gd name="connsiteY32" fmla="*/ 411570 h 606722"/>
                  <a:gd name="connsiteX33" fmla="*/ 383856 w 597618"/>
                  <a:gd name="connsiteY33" fmla="*/ 554662 h 606722"/>
                  <a:gd name="connsiteX34" fmla="*/ 420076 w 597618"/>
                  <a:gd name="connsiteY34" fmla="*/ 554662 h 606722"/>
                  <a:gd name="connsiteX35" fmla="*/ 420076 w 597618"/>
                  <a:gd name="connsiteY35" fmla="*/ 411570 h 606722"/>
                  <a:gd name="connsiteX36" fmla="*/ 46432 w 597618"/>
                  <a:gd name="connsiteY36" fmla="*/ 387334 h 606722"/>
                  <a:gd name="connsiteX37" fmla="*/ 46432 w 597618"/>
                  <a:gd name="connsiteY37" fmla="*/ 477629 h 606722"/>
                  <a:gd name="connsiteX38" fmla="*/ 0 w 597618"/>
                  <a:gd name="connsiteY38" fmla="*/ 479140 h 606722"/>
                  <a:gd name="connsiteX39" fmla="*/ 0 w 597618"/>
                  <a:gd name="connsiteY39" fmla="*/ 387778 h 606722"/>
                  <a:gd name="connsiteX40" fmla="*/ 46432 w 597618"/>
                  <a:gd name="connsiteY40" fmla="*/ 387334 h 606722"/>
                  <a:gd name="connsiteX41" fmla="*/ 197301 w 597618"/>
                  <a:gd name="connsiteY41" fmla="*/ 381265 h 606722"/>
                  <a:gd name="connsiteX42" fmla="*/ 197301 w 597618"/>
                  <a:gd name="connsiteY42" fmla="*/ 459228 h 606722"/>
                  <a:gd name="connsiteX43" fmla="*/ 150869 w 597618"/>
                  <a:gd name="connsiteY43" fmla="*/ 467496 h 606722"/>
                  <a:gd name="connsiteX44" fmla="*/ 150869 w 597618"/>
                  <a:gd name="connsiteY44" fmla="*/ 383932 h 606722"/>
                  <a:gd name="connsiteX45" fmla="*/ 197301 w 597618"/>
                  <a:gd name="connsiteY45" fmla="*/ 381265 h 606722"/>
                  <a:gd name="connsiteX46" fmla="*/ 348169 w 597618"/>
                  <a:gd name="connsiteY46" fmla="*/ 362777 h 606722"/>
                  <a:gd name="connsiteX47" fmla="*/ 380474 w 597618"/>
                  <a:gd name="connsiteY47" fmla="*/ 362777 h 606722"/>
                  <a:gd name="connsiteX48" fmla="*/ 491805 w 597618"/>
                  <a:gd name="connsiteY48" fmla="*/ 362777 h 606722"/>
                  <a:gd name="connsiteX49" fmla="*/ 525978 w 597618"/>
                  <a:gd name="connsiteY49" fmla="*/ 362777 h 606722"/>
                  <a:gd name="connsiteX50" fmla="*/ 525978 w 597618"/>
                  <a:gd name="connsiteY50" fmla="*/ 393706 h 606722"/>
                  <a:gd name="connsiteX51" fmla="*/ 547070 w 597618"/>
                  <a:gd name="connsiteY51" fmla="*/ 393706 h 606722"/>
                  <a:gd name="connsiteX52" fmla="*/ 562199 w 597618"/>
                  <a:gd name="connsiteY52" fmla="*/ 395928 h 606722"/>
                  <a:gd name="connsiteX53" fmla="*/ 597618 w 597618"/>
                  <a:gd name="connsiteY53" fmla="*/ 444099 h 606722"/>
                  <a:gd name="connsiteX54" fmla="*/ 597618 w 597618"/>
                  <a:gd name="connsiteY54" fmla="*/ 522133 h 606722"/>
                  <a:gd name="connsiteX55" fmla="*/ 562199 w 597618"/>
                  <a:gd name="connsiteY55" fmla="*/ 570305 h 606722"/>
                  <a:gd name="connsiteX56" fmla="*/ 547070 w 597618"/>
                  <a:gd name="connsiteY56" fmla="*/ 572616 h 606722"/>
                  <a:gd name="connsiteX57" fmla="*/ 525978 w 597618"/>
                  <a:gd name="connsiteY57" fmla="*/ 572616 h 606722"/>
                  <a:gd name="connsiteX58" fmla="*/ 525978 w 597618"/>
                  <a:gd name="connsiteY58" fmla="*/ 599101 h 606722"/>
                  <a:gd name="connsiteX59" fmla="*/ 348169 w 597618"/>
                  <a:gd name="connsiteY59" fmla="*/ 599101 h 606722"/>
                  <a:gd name="connsiteX60" fmla="*/ 150869 w 597618"/>
                  <a:gd name="connsiteY60" fmla="*/ 264056 h 606722"/>
                  <a:gd name="connsiteX61" fmla="*/ 197301 w 597618"/>
                  <a:gd name="connsiteY61" fmla="*/ 266721 h 606722"/>
                  <a:gd name="connsiteX62" fmla="*/ 197301 w 597618"/>
                  <a:gd name="connsiteY62" fmla="*/ 344993 h 606722"/>
                  <a:gd name="connsiteX63" fmla="*/ 150869 w 597618"/>
                  <a:gd name="connsiteY63" fmla="*/ 347747 h 606722"/>
                  <a:gd name="connsiteX64" fmla="*/ 0 w 597618"/>
                  <a:gd name="connsiteY64" fmla="*/ 260245 h 606722"/>
                  <a:gd name="connsiteX65" fmla="*/ 46432 w 597618"/>
                  <a:gd name="connsiteY65" fmla="*/ 260689 h 606722"/>
                  <a:gd name="connsiteX66" fmla="*/ 46432 w 597618"/>
                  <a:gd name="connsiteY66" fmla="*/ 351024 h 606722"/>
                  <a:gd name="connsiteX67" fmla="*/ 0 w 597618"/>
                  <a:gd name="connsiteY67" fmla="*/ 351557 h 606722"/>
                  <a:gd name="connsiteX68" fmla="*/ 238793 w 597618"/>
                  <a:gd name="connsiteY68" fmla="*/ 172603 h 606722"/>
                  <a:gd name="connsiteX69" fmla="*/ 517103 w 597618"/>
                  <a:gd name="connsiteY69" fmla="*/ 172603 h 606722"/>
                  <a:gd name="connsiteX70" fmla="*/ 517103 w 597618"/>
                  <a:gd name="connsiteY70" fmla="*/ 211430 h 606722"/>
                  <a:gd name="connsiteX71" fmla="*/ 437980 w 597618"/>
                  <a:gd name="connsiteY71" fmla="*/ 211430 h 606722"/>
                  <a:gd name="connsiteX72" fmla="*/ 448127 w 597618"/>
                  <a:gd name="connsiteY72" fmla="*/ 236307 h 606722"/>
                  <a:gd name="connsiteX73" fmla="*/ 455603 w 597618"/>
                  <a:gd name="connsiteY73" fmla="*/ 274423 h 606722"/>
                  <a:gd name="connsiteX74" fmla="*/ 455603 w 597618"/>
                  <a:gd name="connsiteY74" fmla="*/ 326577 h 606722"/>
                  <a:gd name="connsiteX75" fmla="*/ 416709 w 597618"/>
                  <a:gd name="connsiteY75" fmla="*/ 326577 h 606722"/>
                  <a:gd name="connsiteX76" fmla="*/ 416709 w 597618"/>
                  <a:gd name="connsiteY76" fmla="*/ 274423 h 606722"/>
                  <a:gd name="connsiteX77" fmla="*/ 353517 w 597618"/>
                  <a:gd name="connsiteY77" fmla="*/ 211430 h 606722"/>
                  <a:gd name="connsiteX78" fmla="*/ 238793 w 597618"/>
                  <a:gd name="connsiteY78" fmla="*/ 211430 h 606722"/>
                  <a:gd name="connsiteX79" fmla="*/ 150869 w 597618"/>
                  <a:gd name="connsiteY79" fmla="*/ 144236 h 606722"/>
                  <a:gd name="connsiteX80" fmla="*/ 197301 w 597618"/>
                  <a:gd name="connsiteY80" fmla="*/ 152592 h 606722"/>
                  <a:gd name="connsiteX81" fmla="*/ 197301 w 597618"/>
                  <a:gd name="connsiteY81" fmla="*/ 230467 h 606722"/>
                  <a:gd name="connsiteX82" fmla="*/ 150869 w 597618"/>
                  <a:gd name="connsiteY82" fmla="*/ 227800 h 606722"/>
                  <a:gd name="connsiteX83" fmla="*/ 0 w 597618"/>
                  <a:gd name="connsiteY83" fmla="*/ 132593 h 606722"/>
                  <a:gd name="connsiteX84" fmla="*/ 46432 w 597618"/>
                  <a:gd name="connsiteY84" fmla="*/ 134104 h 606722"/>
                  <a:gd name="connsiteX85" fmla="*/ 46432 w 597618"/>
                  <a:gd name="connsiteY85" fmla="*/ 224469 h 606722"/>
                  <a:gd name="connsiteX86" fmla="*/ 0 w 597618"/>
                  <a:gd name="connsiteY86" fmla="*/ 224025 h 606722"/>
                  <a:gd name="connsiteX87" fmla="*/ 150869 w 597618"/>
                  <a:gd name="connsiteY87" fmla="*/ 24698 h 606722"/>
                  <a:gd name="connsiteX88" fmla="*/ 197301 w 597618"/>
                  <a:gd name="connsiteY88" fmla="*/ 38738 h 606722"/>
                  <a:gd name="connsiteX89" fmla="*/ 197301 w 597618"/>
                  <a:gd name="connsiteY89" fmla="*/ 115516 h 606722"/>
                  <a:gd name="connsiteX90" fmla="*/ 150869 w 597618"/>
                  <a:gd name="connsiteY90" fmla="*/ 107607 h 606722"/>
                  <a:gd name="connsiteX91" fmla="*/ 82632 w 597618"/>
                  <a:gd name="connsiteY91" fmla="*/ 11573 h 606722"/>
                  <a:gd name="connsiteX92" fmla="*/ 114598 w 597618"/>
                  <a:gd name="connsiteY92" fmla="*/ 16727 h 606722"/>
                  <a:gd name="connsiteX93" fmla="*/ 114598 w 597618"/>
                  <a:gd name="connsiteY93" fmla="*/ 595076 h 606722"/>
                  <a:gd name="connsiteX94" fmla="*/ 82632 w 597618"/>
                  <a:gd name="connsiteY94" fmla="*/ 600230 h 606722"/>
                  <a:gd name="connsiteX95" fmla="*/ 0 w 597618"/>
                  <a:gd name="connsiteY95" fmla="*/ 5081 h 606722"/>
                  <a:gd name="connsiteX96" fmla="*/ 46432 w 597618"/>
                  <a:gd name="connsiteY96" fmla="*/ 7659 h 606722"/>
                  <a:gd name="connsiteX97" fmla="*/ 46432 w 597618"/>
                  <a:gd name="connsiteY97" fmla="*/ 97875 h 606722"/>
                  <a:gd name="connsiteX98" fmla="*/ 0 w 597618"/>
                  <a:gd name="connsiteY98" fmla="*/ 96453 h 606722"/>
                  <a:gd name="connsiteX99" fmla="*/ 378583 w 597618"/>
                  <a:gd name="connsiteY99" fmla="*/ 0 h 606722"/>
                  <a:gd name="connsiteX100" fmla="*/ 468695 w 597618"/>
                  <a:gd name="connsiteY100" fmla="*/ 0 h 606722"/>
                  <a:gd name="connsiteX101" fmla="*/ 447592 w 597618"/>
                  <a:gd name="connsiteY101" fmla="*/ 136403 h 606722"/>
                  <a:gd name="connsiteX102" fmla="*/ 399776 w 597618"/>
                  <a:gd name="connsiteY102" fmla="*/ 136403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597618" h="606722">
                    <a:moveTo>
                      <a:pt x="46432" y="513858"/>
                    </a:moveTo>
                    <a:lnTo>
                      <a:pt x="46432" y="604234"/>
                    </a:lnTo>
                    <a:cubicBezTo>
                      <a:pt x="31755" y="605478"/>
                      <a:pt x="16278" y="606278"/>
                      <a:pt x="0" y="606722"/>
                    </a:cubicBezTo>
                    <a:lnTo>
                      <a:pt x="0" y="515280"/>
                    </a:lnTo>
                    <a:cubicBezTo>
                      <a:pt x="16278" y="515102"/>
                      <a:pt x="31755" y="514569"/>
                      <a:pt x="46432" y="513858"/>
                    </a:cubicBezTo>
                    <a:close/>
                    <a:moveTo>
                      <a:pt x="197301" y="496287"/>
                    </a:moveTo>
                    <a:lnTo>
                      <a:pt x="197301" y="573138"/>
                    </a:lnTo>
                    <a:cubicBezTo>
                      <a:pt x="187784" y="576602"/>
                      <a:pt x="172128" y="581844"/>
                      <a:pt x="150869" y="587175"/>
                    </a:cubicBezTo>
                    <a:lnTo>
                      <a:pt x="150869" y="504194"/>
                    </a:lnTo>
                    <a:cubicBezTo>
                      <a:pt x="170260" y="501440"/>
                      <a:pt x="185827" y="498597"/>
                      <a:pt x="197301" y="496287"/>
                    </a:cubicBezTo>
                    <a:close/>
                    <a:moveTo>
                      <a:pt x="525994" y="429885"/>
                    </a:moveTo>
                    <a:lnTo>
                      <a:pt x="547084" y="429885"/>
                    </a:lnTo>
                    <a:lnTo>
                      <a:pt x="557204" y="434056"/>
                    </a:lnTo>
                    <a:cubicBezTo>
                      <a:pt x="559796" y="436634"/>
                      <a:pt x="561398" y="440189"/>
                      <a:pt x="561398" y="444099"/>
                    </a:cubicBezTo>
                    <a:lnTo>
                      <a:pt x="561398" y="522133"/>
                    </a:lnTo>
                    <a:cubicBezTo>
                      <a:pt x="561398" y="526044"/>
                      <a:pt x="559796" y="529622"/>
                      <a:pt x="557204" y="532221"/>
                    </a:cubicBezTo>
                    <a:lnTo>
                      <a:pt x="547079" y="536439"/>
                    </a:lnTo>
                    <a:lnTo>
                      <a:pt x="525994" y="536439"/>
                    </a:lnTo>
                    <a:close/>
                    <a:moveTo>
                      <a:pt x="525978" y="429879"/>
                    </a:moveTo>
                    <a:lnTo>
                      <a:pt x="525978" y="536443"/>
                    </a:lnTo>
                    <a:lnTo>
                      <a:pt x="547070" y="536443"/>
                    </a:lnTo>
                    <a:lnTo>
                      <a:pt x="547079" y="536439"/>
                    </a:lnTo>
                    <a:lnTo>
                      <a:pt x="547088" y="536439"/>
                    </a:lnTo>
                    <a:cubicBezTo>
                      <a:pt x="555010" y="536439"/>
                      <a:pt x="561418" y="529952"/>
                      <a:pt x="561418" y="522131"/>
                    </a:cubicBezTo>
                    <a:lnTo>
                      <a:pt x="561418" y="444104"/>
                    </a:lnTo>
                    <a:cubicBezTo>
                      <a:pt x="561418" y="436284"/>
                      <a:pt x="555010" y="429885"/>
                      <a:pt x="547088" y="429885"/>
                    </a:cubicBezTo>
                    <a:lnTo>
                      <a:pt x="547084" y="429885"/>
                    </a:lnTo>
                    <a:lnTo>
                      <a:pt x="547070" y="429879"/>
                    </a:lnTo>
                    <a:close/>
                    <a:moveTo>
                      <a:pt x="454072" y="411570"/>
                    </a:moveTo>
                    <a:lnTo>
                      <a:pt x="454072" y="554662"/>
                    </a:lnTo>
                    <a:lnTo>
                      <a:pt x="490292" y="554662"/>
                    </a:lnTo>
                    <a:lnTo>
                      <a:pt x="490292" y="411570"/>
                    </a:lnTo>
                    <a:close/>
                    <a:moveTo>
                      <a:pt x="383856" y="411570"/>
                    </a:moveTo>
                    <a:lnTo>
                      <a:pt x="383856" y="554662"/>
                    </a:lnTo>
                    <a:lnTo>
                      <a:pt x="420076" y="554662"/>
                    </a:lnTo>
                    <a:lnTo>
                      <a:pt x="420076" y="411570"/>
                    </a:lnTo>
                    <a:close/>
                    <a:moveTo>
                      <a:pt x="46432" y="387334"/>
                    </a:moveTo>
                    <a:lnTo>
                      <a:pt x="46432" y="477629"/>
                    </a:lnTo>
                    <a:cubicBezTo>
                      <a:pt x="31755" y="478429"/>
                      <a:pt x="16278" y="478962"/>
                      <a:pt x="0" y="479140"/>
                    </a:cubicBezTo>
                    <a:lnTo>
                      <a:pt x="0" y="387778"/>
                    </a:lnTo>
                    <a:cubicBezTo>
                      <a:pt x="16278" y="387689"/>
                      <a:pt x="31755" y="387512"/>
                      <a:pt x="46432" y="387334"/>
                    </a:cubicBezTo>
                    <a:close/>
                    <a:moveTo>
                      <a:pt x="197301" y="381265"/>
                    </a:moveTo>
                    <a:lnTo>
                      <a:pt x="197301" y="459228"/>
                    </a:lnTo>
                    <a:cubicBezTo>
                      <a:pt x="187161" y="461451"/>
                      <a:pt x="171506" y="464473"/>
                      <a:pt x="150869" y="467496"/>
                    </a:cubicBezTo>
                    <a:lnTo>
                      <a:pt x="150869" y="383932"/>
                    </a:lnTo>
                    <a:cubicBezTo>
                      <a:pt x="170616" y="383043"/>
                      <a:pt x="186182" y="382065"/>
                      <a:pt x="197301" y="381265"/>
                    </a:cubicBezTo>
                    <a:close/>
                    <a:moveTo>
                      <a:pt x="348169" y="362777"/>
                    </a:moveTo>
                    <a:lnTo>
                      <a:pt x="380474" y="362777"/>
                    </a:lnTo>
                    <a:lnTo>
                      <a:pt x="491805" y="362777"/>
                    </a:lnTo>
                    <a:lnTo>
                      <a:pt x="525978" y="362777"/>
                    </a:lnTo>
                    <a:lnTo>
                      <a:pt x="525978" y="393706"/>
                    </a:lnTo>
                    <a:lnTo>
                      <a:pt x="547070" y="393706"/>
                    </a:lnTo>
                    <a:cubicBezTo>
                      <a:pt x="552321" y="393706"/>
                      <a:pt x="557393" y="394506"/>
                      <a:pt x="562199" y="395928"/>
                    </a:cubicBezTo>
                    <a:cubicBezTo>
                      <a:pt x="582667" y="402416"/>
                      <a:pt x="597618" y="421525"/>
                      <a:pt x="597618" y="444099"/>
                    </a:cubicBezTo>
                    <a:lnTo>
                      <a:pt x="597618" y="522133"/>
                    </a:lnTo>
                    <a:cubicBezTo>
                      <a:pt x="597618" y="544708"/>
                      <a:pt x="582667" y="563817"/>
                      <a:pt x="562199" y="570305"/>
                    </a:cubicBezTo>
                    <a:cubicBezTo>
                      <a:pt x="557393" y="571816"/>
                      <a:pt x="552321" y="572616"/>
                      <a:pt x="547070" y="572616"/>
                    </a:cubicBezTo>
                    <a:lnTo>
                      <a:pt x="525978" y="572616"/>
                    </a:lnTo>
                    <a:lnTo>
                      <a:pt x="525978" y="599101"/>
                    </a:lnTo>
                    <a:lnTo>
                      <a:pt x="348169" y="599101"/>
                    </a:lnTo>
                    <a:close/>
                    <a:moveTo>
                      <a:pt x="150869" y="264056"/>
                    </a:moveTo>
                    <a:cubicBezTo>
                      <a:pt x="170972" y="265033"/>
                      <a:pt x="186627" y="266011"/>
                      <a:pt x="197301" y="266721"/>
                    </a:cubicBezTo>
                    <a:lnTo>
                      <a:pt x="197301" y="344993"/>
                    </a:lnTo>
                    <a:cubicBezTo>
                      <a:pt x="186627" y="345792"/>
                      <a:pt x="170972" y="346770"/>
                      <a:pt x="150869" y="347747"/>
                    </a:cubicBezTo>
                    <a:close/>
                    <a:moveTo>
                      <a:pt x="0" y="260245"/>
                    </a:moveTo>
                    <a:cubicBezTo>
                      <a:pt x="16278" y="260334"/>
                      <a:pt x="31755" y="260511"/>
                      <a:pt x="46432" y="260689"/>
                    </a:cubicBezTo>
                    <a:lnTo>
                      <a:pt x="46432" y="351024"/>
                    </a:lnTo>
                    <a:cubicBezTo>
                      <a:pt x="31755" y="351291"/>
                      <a:pt x="16278" y="351468"/>
                      <a:pt x="0" y="351557"/>
                    </a:cubicBezTo>
                    <a:close/>
                    <a:moveTo>
                      <a:pt x="238793" y="172603"/>
                    </a:moveTo>
                    <a:lnTo>
                      <a:pt x="517103" y="172603"/>
                    </a:lnTo>
                    <a:lnTo>
                      <a:pt x="517103" y="211430"/>
                    </a:lnTo>
                    <a:lnTo>
                      <a:pt x="437980" y="211430"/>
                    </a:lnTo>
                    <a:lnTo>
                      <a:pt x="448127" y="236307"/>
                    </a:lnTo>
                    <a:cubicBezTo>
                      <a:pt x="453022" y="248479"/>
                      <a:pt x="455603" y="261274"/>
                      <a:pt x="455603" y="274423"/>
                    </a:cubicBezTo>
                    <a:lnTo>
                      <a:pt x="455603" y="326577"/>
                    </a:lnTo>
                    <a:lnTo>
                      <a:pt x="416709" y="326577"/>
                    </a:lnTo>
                    <a:lnTo>
                      <a:pt x="416709" y="274423"/>
                    </a:lnTo>
                    <a:cubicBezTo>
                      <a:pt x="416709" y="239683"/>
                      <a:pt x="388406" y="211430"/>
                      <a:pt x="353517" y="211430"/>
                    </a:cubicBezTo>
                    <a:lnTo>
                      <a:pt x="238793" y="211430"/>
                    </a:lnTo>
                    <a:close/>
                    <a:moveTo>
                      <a:pt x="150869" y="144236"/>
                    </a:moveTo>
                    <a:cubicBezTo>
                      <a:pt x="171506" y="147347"/>
                      <a:pt x="187161" y="150370"/>
                      <a:pt x="197301" y="152592"/>
                    </a:cubicBezTo>
                    <a:lnTo>
                      <a:pt x="197301" y="230467"/>
                    </a:lnTo>
                    <a:cubicBezTo>
                      <a:pt x="186182" y="229756"/>
                      <a:pt x="170616" y="228778"/>
                      <a:pt x="150869" y="227800"/>
                    </a:cubicBezTo>
                    <a:close/>
                    <a:moveTo>
                      <a:pt x="0" y="132593"/>
                    </a:moveTo>
                    <a:cubicBezTo>
                      <a:pt x="16278" y="132860"/>
                      <a:pt x="31755" y="133393"/>
                      <a:pt x="46432" y="134104"/>
                    </a:cubicBezTo>
                    <a:lnTo>
                      <a:pt x="46432" y="224469"/>
                    </a:lnTo>
                    <a:cubicBezTo>
                      <a:pt x="31755" y="224202"/>
                      <a:pt x="16278" y="224114"/>
                      <a:pt x="0" y="224025"/>
                    </a:cubicBezTo>
                    <a:close/>
                    <a:moveTo>
                      <a:pt x="150869" y="24698"/>
                    </a:moveTo>
                    <a:cubicBezTo>
                      <a:pt x="172128" y="30030"/>
                      <a:pt x="187784" y="35184"/>
                      <a:pt x="197301" y="38738"/>
                    </a:cubicBezTo>
                    <a:lnTo>
                      <a:pt x="197301" y="115516"/>
                    </a:lnTo>
                    <a:cubicBezTo>
                      <a:pt x="185827" y="113206"/>
                      <a:pt x="170260" y="110362"/>
                      <a:pt x="150869" y="107607"/>
                    </a:cubicBezTo>
                    <a:close/>
                    <a:moveTo>
                      <a:pt x="82632" y="11573"/>
                    </a:moveTo>
                    <a:cubicBezTo>
                      <a:pt x="93406" y="13084"/>
                      <a:pt x="104091" y="14772"/>
                      <a:pt x="114598" y="16727"/>
                    </a:cubicBezTo>
                    <a:lnTo>
                      <a:pt x="114598" y="595076"/>
                    </a:lnTo>
                    <a:cubicBezTo>
                      <a:pt x="104091" y="597031"/>
                      <a:pt x="93406" y="598719"/>
                      <a:pt x="82632" y="600230"/>
                    </a:cubicBezTo>
                    <a:close/>
                    <a:moveTo>
                      <a:pt x="0" y="5081"/>
                    </a:moveTo>
                    <a:cubicBezTo>
                      <a:pt x="16278" y="5437"/>
                      <a:pt x="31755" y="6325"/>
                      <a:pt x="46432" y="7659"/>
                    </a:cubicBezTo>
                    <a:lnTo>
                      <a:pt x="46432" y="97875"/>
                    </a:lnTo>
                    <a:cubicBezTo>
                      <a:pt x="31755" y="97164"/>
                      <a:pt x="16278" y="96720"/>
                      <a:pt x="0" y="96453"/>
                    </a:cubicBezTo>
                    <a:close/>
                    <a:moveTo>
                      <a:pt x="378583" y="0"/>
                    </a:moveTo>
                    <a:lnTo>
                      <a:pt x="468695" y="0"/>
                    </a:lnTo>
                    <a:lnTo>
                      <a:pt x="447592" y="136403"/>
                    </a:lnTo>
                    <a:lnTo>
                      <a:pt x="399776" y="136403"/>
                    </a:lnTo>
                    <a:close/>
                  </a:path>
                </a:pathLst>
              </a:custGeom>
              <a:solidFill>
                <a:srgbClr val="4DBFD9"/>
              </a:soli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2893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932d1e4-2c34-4e89-9bb9-83e2a175bc6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54"/>
</p:tagLst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65127</TotalTime>
  <Words>3996</Words>
  <Application>Microsoft Office PowerPoint</Application>
  <PresentationFormat>宽屏</PresentationFormat>
  <Paragraphs>418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FrutigerNext LT Light</vt:lpstr>
      <vt:lpstr>FrutigerNext LT Medium</vt:lpstr>
      <vt:lpstr>FrutigerNext LT Regular</vt:lpstr>
      <vt:lpstr>微软雅黑</vt:lpstr>
      <vt:lpstr>Arial</vt:lpstr>
      <vt:lpstr>Impact</vt:lpstr>
      <vt:lpstr>Wingdings</vt:lpstr>
      <vt:lpstr>培训与认证部-母版</vt:lpstr>
      <vt:lpstr>云计算简介</vt:lpstr>
      <vt:lpstr>PowerPoint 演示文稿</vt:lpstr>
      <vt:lpstr>PowerPoint 演示文稿</vt:lpstr>
      <vt:lpstr>PowerPoint 演示文稿</vt:lpstr>
      <vt:lpstr>云计算能做什么？</vt:lpstr>
      <vt:lpstr>您可能已经在使用云计算了</vt:lpstr>
      <vt:lpstr>PowerPoint 演示文稿</vt:lpstr>
      <vt:lpstr>云计算的优势</vt:lpstr>
      <vt:lpstr>云计算的优势</vt:lpstr>
      <vt:lpstr>云计算的优势</vt:lpstr>
      <vt:lpstr>PowerPoint 演示文稿</vt:lpstr>
      <vt:lpstr>云计算的定义</vt:lpstr>
      <vt:lpstr>什么是云计算</vt:lpstr>
      <vt:lpstr>云计算的5大基本特质</vt:lpstr>
      <vt:lpstr>云计算的4类部署模式</vt:lpstr>
      <vt:lpstr>云计算的3种服务模式</vt:lpstr>
      <vt:lpstr>云计算的8个通用点</vt:lpstr>
      <vt:lpstr>云计算总结：4部署-3总结-5特性-8个通用点</vt:lpstr>
      <vt:lpstr>PowerPoint 演示文稿</vt:lpstr>
      <vt:lpstr>互联网发展史</vt:lpstr>
      <vt:lpstr>云计算的发展</vt:lpstr>
      <vt:lpstr>PowerPoint 演示文稿</vt:lpstr>
      <vt:lpstr>云计算的部署模式</vt:lpstr>
      <vt:lpstr>云计算的部署模式</vt:lpstr>
      <vt:lpstr>云计算的服务模式</vt:lpstr>
      <vt:lpstr>云计算关键技术</vt:lpstr>
      <vt:lpstr>云计算的硬件技术：计算架构</vt:lpstr>
      <vt:lpstr>云计算的硬件技术：存储系统</vt:lpstr>
      <vt:lpstr>云计算的硬件技术：数据中心的联网</vt:lpstr>
      <vt:lpstr>云计算的软件技术：集群管理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吴 勇君</cp:lastModifiedBy>
  <cp:revision>2490</cp:revision>
  <dcterms:created xsi:type="dcterms:W3CDTF">2003-08-21T06:48:56Z</dcterms:created>
  <dcterms:modified xsi:type="dcterms:W3CDTF">2022-09-20T03:10:44Z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(3)v6fCg2a5eW9slJUQpebQegEtWKh+UvWK4VLcvW9/3oq2Hk+w51EPZQKBU8ButW3LmpYKygid
ESkuYzXm4OXR6s4A0Nn3QafBkPv1FJhEuK9NuLx8UpBdZPxyXFr93+qU6AQpqjKJ13j0xKoT
gqH/BNQu8ssSpzCiD+YtgGfw03kGKjglX42hR05UVHl0kLDbdU7Z+IHJNeLV32garLdct5DW
iFMgmcL7teHqnltRNu</vt:lpwstr>
  </property>
  <property fmtid="{D5CDD505-2E9C-101B-9397-08002B2CF9AE}" pid="18" name="_2015_ms_pID_7253431">
    <vt:lpwstr>4N4cwflKDrxSIUE5xuvCPAdf8Zk0Gl2ZjjfUbxsk6nzihUFz1ijE8U
NTstOXTNASBrhhxD6147cnPGBneAG7MHAV1MuG3adM5gkpEvkKNi/GyLV9iVoKCP33r/Bf9f
l4O74YcHQ9PdSmTF4ObghKTJTCIbWtbTQ5v1hKjdPFNl59Hbt56qE/HMjPimrGYZMF/1ANNq
hqMLVO0Z3JUQWModnpF+H/9TdBRQEZHoiIZq</vt:lpwstr>
  </property>
  <property fmtid="{D5CDD505-2E9C-101B-9397-08002B2CF9AE}" pid="19" name="_2015_ms_pID_7253432">
    <vt:lpwstr>Q2vKIajrPzdkBqP+ZQk2t2oHYYaRMJ8DLW8M
iTNgqNPiRgs4CCUMBDi45CW1WcFARQ==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1553217271</vt:lpwstr>
  </property>
</Properties>
</file>