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6" r:id="rId4"/>
    <p:sldId id="288" r:id="rId5"/>
    <p:sldId id="287" r:id="rId6"/>
    <p:sldId id="294" r:id="rId7"/>
    <p:sldId id="289" r:id="rId8"/>
    <p:sldId id="291" r:id="rId9"/>
    <p:sldId id="286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4270" autoAdjust="0"/>
  </p:normalViewPr>
  <p:slideViewPr>
    <p:cSldViewPr>
      <p:cViewPr varScale="1">
        <p:scale>
          <a:sx n="72" d="100"/>
          <a:sy n="72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扩展：常见的系统，</a:t>
            </a:r>
            <a:r>
              <a:rPr lang="en-US" altLang="zh-CN" dirty="0"/>
              <a:t>CRM</a:t>
            </a:r>
            <a:r>
              <a:rPr lang="zh-CN" altLang="en-US" dirty="0"/>
              <a:t>系统（销售管理）、</a:t>
            </a:r>
            <a:r>
              <a:rPr lang="en-US" altLang="zh-CN" dirty="0"/>
              <a:t>OA</a:t>
            </a:r>
            <a:r>
              <a:rPr lang="zh-CN" altLang="en-US" dirty="0"/>
              <a:t>系统（办公自动化）、</a:t>
            </a:r>
            <a:r>
              <a:rPr lang="en-US" altLang="zh-CN" dirty="0"/>
              <a:t>ERP</a:t>
            </a:r>
            <a:r>
              <a:rPr lang="zh-CN" altLang="en-US" dirty="0"/>
              <a:t>系统（财务，金蝶、用友）、</a:t>
            </a:r>
            <a:r>
              <a:rPr lang="en-US" altLang="zh-CN" dirty="0"/>
              <a:t>his</a:t>
            </a:r>
            <a:r>
              <a:rPr lang="zh-CN" altLang="en-US" dirty="0"/>
              <a:t>系统（门诊病例系统）、电商平台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2</a:t>
            </a:r>
            <a:r>
              <a:rPr lang="zh-CN" altLang="en-US" dirty="0"/>
              <a:t>轮迭代安排：第一轮每个人自己完成所有的流程，第二轮模拟小组，分工完成，例如测试计划和测试报告由组长编写，测试组员负责部分模块的测试设计、用例和执行</a:t>
            </a:r>
            <a:endParaRPr lang="en-US" altLang="zh-CN" dirty="0"/>
          </a:p>
          <a:p>
            <a:r>
              <a:rPr lang="en-US" altLang="zh-CN" dirty="0"/>
              <a:t>Bug</a:t>
            </a:r>
            <a:r>
              <a:rPr lang="zh-CN" altLang="en-US" dirty="0"/>
              <a:t>管理：第一轮通过</a:t>
            </a:r>
            <a:r>
              <a:rPr lang="en-US" altLang="zh-CN" dirty="0"/>
              <a:t>Excel</a:t>
            </a:r>
            <a:r>
              <a:rPr lang="zh-CN" altLang="en-US" dirty="0"/>
              <a:t>表格记录（一些小公司可能使用这种方式）、第二轮采用</a:t>
            </a:r>
            <a:r>
              <a:rPr lang="en-US" altLang="zh-CN" dirty="0"/>
              <a:t>JIRA</a:t>
            </a:r>
            <a:r>
              <a:rPr lang="zh-CN" altLang="en-US" dirty="0"/>
              <a:t>来跟踪。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原型图：产品经理根据用户需求设计出产品原型，例如首页的登录输入框在左面右面还是中间，草图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设计师：高保真图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总结：通过评审，澄清了需求，是不是会发现有很多测试点，而且比较清晰了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9776" y="3068960"/>
            <a:ext cx="39993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  </a:t>
            </a:r>
            <a:r>
              <a:rPr lang="zh-CN" altLang="en-US" sz="4800" b="1" dirty="0">
                <a:latin typeface="+mn-ea"/>
              </a:rPr>
              <a:t>需求评审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  <a:t>1</a:t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项目实战安排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196752"/>
            <a:ext cx="11430080" cy="503168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项目介绍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科瑞教务管理系统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项目安排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分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轮迭代完成：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、第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轮迭代老师带着大家一起一步一步来完成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、第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轮迭代模拟软件真实的项目情况，分小组、选出组长带着组员分工完成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、项目总结、阶段学习总结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、时间安排：</a:t>
            </a:r>
            <a:r>
              <a:rPr lang="en-US" altLang="zh-CN" sz="2400" dirty="0">
                <a:latin typeface="+mn-ea"/>
              </a:rPr>
              <a:t>3+3+1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4883683" y="1052736"/>
            <a:ext cx="22322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需求评审会</a:t>
            </a:r>
          </a:p>
        </p:txBody>
      </p:sp>
      <p:sp>
        <p:nvSpPr>
          <p:cNvPr id="5" name="矩形 4"/>
          <p:cNvSpPr/>
          <p:nvPr/>
        </p:nvSpPr>
        <p:spPr>
          <a:xfrm>
            <a:off x="4888104" y="1844824"/>
            <a:ext cx="222782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4907666" y="2708920"/>
            <a:ext cx="2208265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920535" y="3573016"/>
            <a:ext cx="2208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测试用例编写</a:t>
            </a:r>
          </a:p>
        </p:txBody>
      </p:sp>
      <p:sp>
        <p:nvSpPr>
          <p:cNvPr id="8" name="矩形 7"/>
          <p:cNvSpPr/>
          <p:nvPr/>
        </p:nvSpPr>
        <p:spPr>
          <a:xfrm>
            <a:off x="4915532" y="5157192"/>
            <a:ext cx="221326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测试执行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5999807" y="1412776"/>
            <a:ext cx="2211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82125" y="2204864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78937" y="3068960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63806" y="3933056"/>
            <a:ext cx="2501" cy="46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971369" y="5384785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39816" y="5877272"/>
            <a:ext cx="350941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Bug</a:t>
            </a:r>
            <a:r>
              <a:rPr lang="zh-CN" altLang="en-US" sz="2400" dirty="0">
                <a:solidFill>
                  <a:schemeClr val="tx1"/>
                </a:solidFill>
              </a:rPr>
              <a:t>管理</a:t>
            </a:r>
            <a:r>
              <a:rPr lang="en-US" altLang="zh-CN" sz="2400" dirty="0">
                <a:solidFill>
                  <a:schemeClr val="tx1"/>
                </a:solidFill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</a:rPr>
              <a:t>编写测试报告</a:t>
            </a:r>
          </a:p>
        </p:txBody>
      </p:sp>
      <p:sp>
        <p:nvSpPr>
          <p:cNvPr id="15" name="矩形 14"/>
          <p:cNvSpPr/>
          <p:nvPr/>
        </p:nvSpPr>
        <p:spPr>
          <a:xfrm>
            <a:off x="4915532" y="4394925"/>
            <a:ext cx="221326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搭建测试环境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63806" y="4688742"/>
            <a:ext cx="0" cy="4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什么是需求评审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4500" y="1124585"/>
            <a:ext cx="11791950" cy="43580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软件需求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需求文档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原型图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产品经理组织，项目组所有成员参加，产品经理宣讲需求，同步需求给项目组。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通过头脑风暴方式，项目组所有人员都可以提出自己的意见，产品经理给予解释或澄清。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如果评审会议后涉及需要修改的需求，产品经理统一修改更新需求文档新版本给项目组，后续开发和测试都以该版本需求文档为准。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这是测试工程师工作的核心。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0" indent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</a:p>
        </p:txBody>
      </p:sp>
      <p:pic>
        <p:nvPicPr>
          <p:cNvPr id="6" name="Picture 11" descr="BS0060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0336" y="4616659"/>
            <a:ext cx="2016125" cy="1633538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63352" y="1286158"/>
            <a:ext cx="1068133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ym typeface="+mn-ea"/>
              </a:rPr>
              <a:t>   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</a:t>
            </a:r>
            <a:r>
              <a:rPr lang="zh-CN" altLang="en-US" sz="2400" dirty="0">
                <a:sym typeface="+mn-ea"/>
              </a:rPr>
              <a:t>学习并理解需求，为了后续测试设计，编写测试用例做准备。</a:t>
            </a: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 </a:t>
            </a:r>
            <a:r>
              <a:rPr lang="zh-CN" altLang="en-US" sz="2400" dirty="0">
                <a:sym typeface="+mn-ea"/>
              </a:rPr>
              <a:t>找出需求中缺失，冗余或者错误的的部分。</a:t>
            </a:r>
          </a:p>
          <a:p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需求评审的内容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407368" y="1124744"/>
            <a:ext cx="10801200" cy="4669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评审的内容：</a:t>
            </a:r>
          </a:p>
          <a:p>
            <a:pPr lvl="1" algn="l">
              <a:lnSpc>
                <a:spcPct val="150000"/>
              </a:lnSpc>
            </a:pPr>
            <a:r>
              <a:rPr lang="zh-CN" altLang="en-US" sz="2400" dirty="0"/>
              <a:t>完整性审查：应保证需求能充分覆盖软件需求的各种特征，重点关注功能要求、数据定义、接口定义、性能要求、安全性要求、可靠性要求、系统约束等方面，同时还应关注是否覆盖开发人员遗漏的、系统隐含的需求；</a:t>
            </a:r>
            <a:endParaRPr lang="en-US" altLang="zh-CN" sz="2400" dirty="0"/>
          </a:p>
          <a:p>
            <a:pPr lvl="1" algn="l">
              <a:lnSpc>
                <a:spcPct val="150000"/>
              </a:lnSpc>
            </a:pPr>
            <a:endParaRPr lang="zh-CN" altLang="en-US" sz="2400" dirty="0"/>
          </a:p>
          <a:p>
            <a:pPr lvl="1" algn="l">
              <a:lnSpc>
                <a:spcPct val="150000"/>
              </a:lnSpc>
            </a:pPr>
            <a:r>
              <a:rPr lang="zh-CN" altLang="en-US" sz="2400" dirty="0"/>
              <a:t>准确性审查：应保证所描述的内容能够得到相关各方的一致理解，各项需求之间没有矛盾和冲突，各项需求在详尽程度上保持一致，每一项测试需求都可以作为测试用例设计的依据。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评审案例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1180" y="1412875"/>
            <a:ext cx="8642350" cy="7835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defRPr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功能一：成都政府网站需要支持在线留言功能？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F4EB47-6D42-1C85-EC39-2B494398CF35}"/>
              </a:ext>
            </a:extLst>
          </p:cNvPr>
          <p:cNvSpPr txBox="1"/>
          <p:nvPr/>
        </p:nvSpPr>
        <p:spPr>
          <a:xfrm>
            <a:off x="2423592" y="285293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评审案例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218014"/>
            <a:ext cx="10134041" cy="1008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功能一：成都政府网站需要支持留言功能？</a:t>
            </a:r>
          </a:p>
        </p:txBody>
      </p:sp>
      <p:sp>
        <p:nvSpPr>
          <p:cNvPr id="5" name="矩形 4"/>
          <p:cNvSpPr/>
          <p:nvPr/>
        </p:nvSpPr>
        <p:spPr>
          <a:xfrm>
            <a:off x="695008" y="2206614"/>
            <a:ext cx="877720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客户是谁？所有人？包括游客和注册会员。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留言内容？姓名 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zh-CN" altLang="en-US" sz="2400" dirty="0">
                <a:solidFill>
                  <a:schemeClr val="tx1"/>
                </a:solidFill>
              </a:rPr>
              <a:t>手机号码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zh-CN" altLang="en-US" sz="2400" dirty="0">
                <a:solidFill>
                  <a:schemeClr val="tx1"/>
                </a:solidFill>
              </a:rPr>
              <a:t>微信</a:t>
            </a:r>
            <a:r>
              <a:rPr lang="en-US" altLang="zh-CN" sz="2400" dirty="0">
                <a:solidFill>
                  <a:schemeClr val="tx1"/>
                </a:solidFill>
              </a:rPr>
              <a:t>+ QQ+ </a:t>
            </a:r>
            <a:r>
              <a:rPr lang="zh-CN" altLang="en-US" sz="2400" dirty="0">
                <a:solidFill>
                  <a:schemeClr val="tx1"/>
                </a:solidFill>
              </a:rPr>
              <a:t>邮箱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3.</a:t>
            </a:r>
            <a:r>
              <a:rPr lang="zh-CN" altLang="en-US" sz="2400" dirty="0">
                <a:solidFill>
                  <a:schemeClr val="tx1"/>
                </a:solidFill>
              </a:rPr>
              <a:t>留言内容必填和选填，必填的要求，字符，数字，位数？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4. </a:t>
            </a:r>
            <a:r>
              <a:rPr lang="zh-CN" altLang="en-US" sz="2400" dirty="0">
                <a:solidFill>
                  <a:schemeClr val="tx1"/>
                </a:solidFill>
              </a:rPr>
              <a:t>后台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查看留言，分页，删除，搜索等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5.</a:t>
            </a:r>
            <a:r>
              <a:rPr lang="zh-CN" altLang="en-US" sz="2400" dirty="0">
                <a:solidFill>
                  <a:schemeClr val="tx1"/>
                </a:solidFill>
              </a:rPr>
              <a:t> 并发访问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D7B2B-D7AF-67F0-8CF9-3C12821BC931}"/>
              </a:ext>
            </a:extLst>
          </p:cNvPr>
          <p:cNvSpPr txBox="1"/>
          <p:nvPr/>
        </p:nvSpPr>
        <p:spPr>
          <a:xfrm>
            <a:off x="1991544" y="479715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群众基数大，不能满足留言后能统一回复，可能造成服务器崩溃，且不利于后期维护管理，应提供专门的热线以解答居民用户的问题，线上并不有利于解决此类问题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>
            <a:fillRect/>
          </a:stretch>
        </p:blipFill>
        <p:spPr>
          <a:xfrm>
            <a:off x="3704108" y="2996317"/>
            <a:ext cx="2198864" cy="2194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709</Words>
  <Application>Microsoft Office PowerPoint</Application>
  <PresentationFormat>宽屏</PresentationFormat>
  <Paragraphs>75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项目实战安排</vt:lpstr>
      <vt:lpstr>软件测试流程</vt:lpstr>
      <vt:lpstr>什么是需求评审</vt:lpstr>
      <vt:lpstr>目的</vt:lpstr>
      <vt:lpstr>需求评审的内容</vt:lpstr>
      <vt:lpstr>评审案例</vt:lpstr>
      <vt:lpstr>评审案例</vt:lpstr>
      <vt:lpstr>联系我们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331</cp:revision>
  <dcterms:created xsi:type="dcterms:W3CDTF">2013-07-09T06:34:00Z</dcterms:created>
  <dcterms:modified xsi:type="dcterms:W3CDTF">2022-08-19T02:00:01Z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1D9A12FD74D44666A9E8B313FAF4B54E</vt:lpwstr>
  </property>
  <property fmtid="{D5CDD505-2E9C-101B-9397-08002B2CF9AE}" pid="3" name="KSOProductBuildVer">
    <vt:lpwstr>2052-11.1.0.11045</vt:lpwstr>
  </property>
</Properties>
</file>