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</p:sldMasterIdLst>
  <p:notesMasterIdLst>
    <p:notesMasterId r:id="rId22"/>
  </p:notesMasterIdLst>
  <p:sldIdLst>
    <p:sldId id="256" r:id="rId10"/>
    <p:sldId id="289" r:id="rId11"/>
    <p:sldId id="305" r:id="rId12"/>
    <p:sldId id="296" r:id="rId13"/>
    <p:sldId id="301" r:id="rId14"/>
    <p:sldId id="302" r:id="rId15"/>
    <p:sldId id="303" r:id="rId16"/>
    <p:sldId id="304" r:id="rId17"/>
    <p:sldId id="306" r:id="rId18"/>
    <p:sldId id="307" r:id="rId19"/>
    <p:sldId id="286" r:id="rId20"/>
    <p:sldId id="28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6" autoAdjust="0"/>
    <p:restoredTop sz="94270" autoAdjust="0"/>
  </p:normalViewPr>
  <p:slideViewPr>
    <p:cSldViewPr>
      <p:cViewPr varScale="1">
        <p:scale>
          <a:sx n="73" d="100"/>
          <a:sy n="73" d="100"/>
        </p:scale>
        <p:origin x="594" y="72"/>
      </p:cViewPr>
      <p:guideLst>
        <p:guide orient="horz" pos="2194"/>
        <p:guide pos="384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42F28-3563-4B41-B135-4BF9DA9DE0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0B505-6E03-456C-ADE4-66C9D4A8CFB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1340768"/>
            <a:ext cx="12192000" cy="714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70C0"/>
              </a:solidFill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7914192" y="674102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你值得信赖的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教育机构</a:t>
            </a:r>
            <a:endParaRPr lang="zh-CN" altLang="en-US" sz="28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143343" y="44623"/>
            <a:ext cx="5376593" cy="1297281"/>
            <a:chOff x="143343" y="44623"/>
            <a:chExt cx="5376593" cy="1297281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992"/>
            <a:stretch>
              <a:fillRect/>
            </a:stretch>
          </p:blipFill>
          <p:spPr>
            <a:xfrm>
              <a:off x="143343" y="44623"/>
              <a:ext cx="1272137" cy="1297281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 userDrawn="1"/>
          </p:nvSpPr>
          <p:spPr>
            <a:xfrm>
              <a:off x="1415480" y="243215"/>
              <a:ext cx="41044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蓉 华 教 育</a:t>
              </a:r>
              <a:endPara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2800" b="1" dirty="0">
                  <a:solidFill>
                    <a:srgbClr val="0070C0"/>
                  </a:solidFill>
                  <a:latin typeface="+mn-lt"/>
                  <a:ea typeface="楷体" panose="02010609060101010101" pitchFamily="49" charset="-122"/>
                </a:rPr>
                <a:t>www.ronghuanet.com</a:t>
              </a:r>
              <a:endParaRPr lang="zh-CN" altLang="en-US" sz="2800" b="1" dirty="0">
                <a:solidFill>
                  <a:srgbClr val="0070C0"/>
                </a:solidFill>
                <a:latin typeface="+mn-lt"/>
                <a:ea typeface="楷体" panose="02010609060101010101" pitchFamily="49" charset="-122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587" y="6405226"/>
            <a:ext cx="12190413" cy="452774"/>
            <a:chOff x="1" y="6406814"/>
            <a:chExt cx="9142809" cy="452774"/>
          </a:xfrm>
        </p:grpSpPr>
        <p:sp>
          <p:nvSpPr>
            <p:cNvPr id="13" name="六边形 12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六边形 13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六边形 14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TextBox 11"/>
          <p:cNvSpPr txBox="1"/>
          <p:nvPr userDrawn="1"/>
        </p:nvSpPr>
        <p:spPr>
          <a:xfrm>
            <a:off x="1738299" y="5112890"/>
            <a:ext cx="885828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成都蓉华软创科技有限公司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Chengdu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Ronghua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Technology Co . , LTD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版权所有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侵权必究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7984-1673-4F01-9E24-3FC9A2A1704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B93F-5944-4390-9CFF-D8D501E1F64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1340768"/>
            <a:ext cx="12192000" cy="714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70C0"/>
              </a:solidFill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7914192" y="674102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你值得信赖的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教育机构</a:t>
            </a:r>
            <a:endParaRPr lang="zh-CN" altLang="en-US" sz="28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143343" y="44623"/>
            <a:ext cx="5376593" cy="1297281"/>
            <a:chOff x="143343" y="44623"/>
            <a:chExt cx="5376593" cy="1297281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992"/>
            <a:stretch>
              <a:fillRect/>
            </a:stretch>
          </p:blipFill>
          <p:spPr>
            <a:xfrm>
              <a:off x="143343" y="44623"/>
              <a:ext cx="1272137" cy="1297281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 userDrawn="1"/>
          </p:nvSpPr>
          <p:spPr>
            <a:xfrm>
              <a:off x="1415480" y="243215"/>
              <a:ext cx="41044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蓉 华 教 育</a:t>
              </a:r>
              <a:endPara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2800" b="1" dirty="0">
                  <a:solidFill>
                    <a:srgbClr val="0070C0"/>
                  </a:solidFill>
                  <a:latin typeface="+mn-lt"/>
                  <a:ea typeface="楷体" panose="02010609060101010101" pitchFamily="49" charset="-122"/>
                </a:rPr>
                <a:t>www.ronghuanet.com</a:t>
              </a:r>
              <a:endParaRPr lang="zh-CN" altLang="en-US" sz="2800" b="1" dirty="0">
                <a:solidFill>
                  <a:srgbClr val="0070C0"/>
                </a:solidFill>
                <a:latin typeface="+mn-lt"/>
                <a:ea typeface="楷体" panose="02010609060101010101" pitchFamily="49" charset="-122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587" y="6405226"/>
            <a:ext cx="12190413" cy="452774"/>
            <a:chOff x="1" y="6406814"/>
            <a:chExt cx="9142809" cy="452774"/>
          </a:xfrm>
        </p:grpSpPr>
        <p:sp>
          <p:nvSpPr>
            <p:cNvPr id="13" name="六边形 12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六边形 13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六边形 14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TextBox 11"/>
          <p:cNvSpPr txBox="1"/>
          <p:nvPr userDrawn="1"/>
        </p:nvSpPr>
        <p:spPr>
          <a:xfrm>
            <a:off x="1738299" y="5112890"/>
            <a:ext cx="885828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成都蓉华软创科技有限公司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Chengdu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Ronghua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Technology Co . , LTD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版权所有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侵权必究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-6454"/>
            <a:ext cx="9144021" cy="642919"/>
          </a:xfrm>
        </p:spPr>
        <p:txBody>
          <a:bodyPr>
            <a:noAutofit/>
          </a:bodyPr>
          <a:lstStyle>
            <a:lvl1pPr algn="l"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主标题宋体</a:t>
            </a:r>
            <a:r>
              <a:rPr lang="en-US" altLang="zh-CN" dirty="0"/>
              <a:t>-40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0" y="1267054"/>
            <a:ext cx="11430080" cy="5031680"/>
          </a:xfrm>
        </p:spPr>
        <p:txBody>
          <a:bodyPr/>
          <a:lstStyle>
            <a:lvl1pPr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764704"/>
            <a:ext cx="12192000" cy="714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70C0"/>
              </a:solidFill>
            </a:endParaRPr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9912424" y="27509"/>
            <a:ext cx="2351688" cy="772914"/>
            <a:chOff x="9696400" y="44624"/>
            <a:chExt cx="2351688" cy="772914"/>
          </a:xfrm>
        </p:grpSpPr>
        <p:pic>
          <p:nvPicPr>
            <p:cNvPr id="18" name="图片 1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120"/>
            <a:stretch>
              <a:fillRect/>
            </a:stretch>
          </p:blipFill>
          <p:spPr>
            <a:xfrm>
              <a:off x="9696400" y="44624"/>
              <a:ext cx="685611" cy="772914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 userDrawn="1"/>
          </p:nvSpPr>
          <p:spPr>
            <a:xfrm>
              <a:off x="10382011" y="260648"/>
              <a:ext cx="1666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蓉 华 教 育</a:t>
              </a:r>
              <a:endParaRPr lang="en-US" altLang="zh-CN" sz="1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1200" b="1" dirty="0">
                  <a:solidFill>
                    <a:srgbClr val="0070C0"/>
                  </a:solidFill>
                  <a:latin typeface="+mn-lt"/>
                  <a:ea typeface="楷体" panose="02010609060101010101" pitchFamily="49" charset="-122"/>
                </a:rPr>
                <a:t>www.ronghuanet.com</a:t>
              </a:r>
              <a:endParaRPr lang="zh-CN" altLang="en-US" sz="1200" b="1" dirty="0">
                <a:solidFill>
                  <a:srgbClr val="0070C0"/>
                </a:solidFill>
                <a:latin typeface="+mn-lt"/>
                <a:ea typeface="楷体" panose="02010609060101010101" pitchFamily="49" charset="-122"/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1587" y="6381328"/>
            <a:ext cx="12190413" cy="452774"/>
            <a:chOff x="1" y="6406814"/>
            <a:chExt cx="9142809" cy="452774"/>
          </a:xfrm>
        </p:grpSpPr>
        <p:sp>
          <p:nvSpPr>
            <p:cNvPr id="24" name="六边形 23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5F2D-5F62-46E0-B38C-A9F4748A0A2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34EF-0F3F-480A-ABFB-DB42F648B22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3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AA79-586B-4198-9C8C-4606463DF527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5C3A-82B3-4843-A97E-BA0F21F4F05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08BD-0D3B-4C60-9712-2B8BB4CD0E13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5" y="273058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4324-409D-468F-9A25-D09971148FE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-6454"/>
            <a:ext cx="9144021" cy="642919"/>
          </a:xfrm>
        </p:spPr>
        <p:txBody>
          <a:bodyPr>
            <a:noAutofit/>
          </a:bodyPr>
          <a:lstStyle>
            <a:lvl1pPr algn="l"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主标题宋体</a:t>
            </a:r>
            <a:r>
              <a:rPr lang="en-US" altLang="zh-CN" dirty="0"/>
              <a:t>-40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0" y="1267054"/>
            <a:ext cx="11430080" cy="5031680"/>
          </a:xfrm>
        </p:spPr>
        <p:txBody>
          <a:bodyPr/>
          <a:lstStyle>
            <a:lvl1pPr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764704"/>
            <a:ext cx="12192000" cy="714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70C0"/>
              </a:solidFill>
            </a:endParaRPr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9912424" y="27509"/>
            <a:ext cx="2351688" cy="772914"/>
            <a:chOff x="9696400" y="44624"/>
            <a:chExt cx="2351688" cy="772914"/>
          </a:xfrm>
        </p:grpSpPr>
        <p:pic>
          <p:nvPicPr>
            <p:cNvPr id="18" name="图片 1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120"/>
            <a:stretch>
              <a:fillRect/>
            </a:stretch>
          </p:blipFill>
          <p:spPr>
            <a:xfrm>
              <a:off x="9696400" y="44624"/>
              <a:ext cx="685611" cy="772914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 userDrawn="1"/>
          </p:nvSpPr>
          <p:spPr>
            <a:xfrm>
              <a:off x="10382011" y="260648"/>
              <a:ext cx="1666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蓉 华 教 育</a:t>
              </a:r>
              <a:endParaRPr lang="en-US" altLang="zh-CN" sz="1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1200" b="1" dirty="0">
                  <a:solidFill>
                    <a:srgbClr val="0070C0"/>
                  </a:solidFill>
                  <a:latin typeface="+mn-lt"/>
                  <a:ea typeface="楷体" panose="02010609060101010101" pitchFamily="49" charset="-122"/>
                </a:rPr>
                <a:t>www.ronghuanet.com</a:t>
              </a:r>
              <a:endParaRPr lang="zh-CN" altLang="en-US" sz="1200" b="1" dirty="0">
                <a:solidFill>
                  <a:srgbClr val="0070C0"/>
                </a:solidFill>
                <a:latin typeface="+mn-lt"/>
                <a:ea typeface="楷体" panose="02010609060101010101" pitchFamily="49" charset="-122"/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1587" y="6381328"/>
            <a:ext cx="12190413" cy="452774"/>
            <a:chOff x="1" y="6406814"/>
            <a:chExt cx="9142809" cy="452774"/>
          </a:xfrm>
        </p:grpSpPr>
        <p:sp>
          <p:nvSpPr>
            <p:cNvPr id="24" name="六边形 23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BF43-3906-4941-9AD0-DE35A97B26F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7984-1673-4F01-9E24-3FC9A2A1704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B93F-5944-4390-9CFF-D8D501E1F64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1340768"/>
            <a:ext cx="12192000" cy="714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70C0"/>
              </a:solidFill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7914192" y="674102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你值得信赖的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教育机构</a:t>
            </a:r>
            <a:endParaRPr lang="zh-CN" altLang="en-US" sz="28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143343" y="44623"/>
            <a:ext cx="5376593" cy="1297281"/>
            <a:chOff x="143343" y="44623"/>
            <a:chExt cx="5376593" cy="1297281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992"/>
            <a:stretch>
              <a:fillRect/>
            </a:stretch>
          </p:blipFill>
          <p:spPr>
            <a:xfrm>
              <a:off x="143343" y="44623"/>
              <a:ext cx="1272137" cy="1297281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 userDrawn="1"/>
          </p:nvSpPr>
          <p:spPr>
            <a:xfrm>
              <a:off x="1415480" y="243215"/>
              <a:ext cx="41044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蓉 华 教 育</a:t>
              </a:r>
              <a:endPara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2800" b="1" dirty="0">
                  <a:solidFill>
                    <a:srgbClr val="0070C0"/>
                  </a:solidFill>
                  <a:latin typeface="+mn-lt"/>
                  <a:ea typeface="楷体" panose="02010609060101010101" pitchFamily="49" charset="-122"/>
                </a:rPr>
                <a:t>www.ronghuanet.com</a:t>
              </a:r>
              <a:endParaRPr lang="zh-CN" altLang="en-US" sz="2800" b="1" dirty="0">
                <a:solidFill>
                  <a:srgbClr val="0070C0"/>
                </a:solidFill>
                <a:latin typeface="+mn-lt"/>
                <a:ea typeface="楷体" panose="02010609060101010101" pitchFamily="49" charset="-122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587" y="6405226"/>
            <a:ext cx="12190413" cy="452774"/>
            <a:chOff x="1" y="6406814"/>
            <a:chExt cx="9142809" cy="452774"/>
          </a:xfrm>
        </p:grpSpPr>
        <p:sp>
          <p:nvSpPr>
            <p:cNvPr id="13" name="六边形 12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六边形 13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六边形 14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TextBox 11"/>
          <p:cNvSpPr txBox="1"/>
          <p:nvPr userDrawn="1"/>
        </p:nvSpPr>
        <p:spPr>
          <a:xfrm>
            <a:off x="1738299" y="5112890"/>
            <a:ext cx="885828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成都蓉华软创科技有限公司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Chengdu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Ronghua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Technology Co . , LTD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版权所有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侵权必究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-6454"/>
            <a:ext cx="9144021" cy="642919"/>
          </a:xfrm>
        </p:spPr>
        <p:txBody>
          <a:bodyPr>
            <a:noAutofit/>
          </a:bodyPr>
          <a:lstStyle>
            <a:lvl1pPr algn="l"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主标题宋体</a:t>
            </a:r>
            <a:r>
              <a:rPr lang="en-US" altLang="zh-CN" dirty="0"/>
              <a:t>-40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0" y="1267054"/>
            <a:ext cx="11430080" cy="5031680"/>
          </a:xfrm>
        </p:spPr>
        <p:txBody>
          <a:bodyPr/>
          <a:lstStyle>
            <a:lvl1pPr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764704"/>
            <a:ext cx="12192000" cy="714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70C0"/>
              </a:solidFill>
            </a:endParaRPr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9912424" y="27509"/>
            <a:ext cx="2351688" cy="772914"/>
            <a:chOff x="9696400" y="44624"/>
            <a:chExt cx="2351688" cy="772914"/>
          </a:xfrm>
        </p:grpSpPr>
        <p:pic>
          <p:nvPicPr>
            <p:cNvPr id="18" name="图片 1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120"/>
            <a:stretch>
              <a:fillRect/>
            </a:stretch>
          </p:blipFill>
          <p:spPr>
            <a:xfrm>
              <a:off x="9696400" y="44624"/>
              <a:ext cx="685611" cy="772914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 userDrawn="1"/>
          </p:nvSpPr>
          <p:spPr>
            <a:xfrm>
              <a:off x="10382011" y="260648"/>
              <a:ext cx="1666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蓉 华 教 育</a:t>
              </a:r>
              <a:endParaRPr lang="en-US" altLang="zh-CN" sz="1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1200" b="1" dirty="0">
                  <a:solidFill>
                    <a:srgbClr val="0070C0"/>
                  </a:solidFill>
                  <a:latin typeface="+mn-lt"/>
                  <a:ea typeface="楷体" panose="02010609060101010101" pitchFamily="49" charset="-122"/>
                </a:rPr>
                <a:t>www.ronghuanet.com</a:t>
              </a:r>
              <a:endParaRPr lang="zh-CN" altLang="en-US" sz="1200" b="1" dirty="0">
                <a:solidFill>
                  <a:srgbClr val="0070C0"/>
                </a:solidFill>
                <a:latin typeface="+mn-lt"/>
                <a:ea typeface="楷体" panose="02010609060101010101" pitchFamily="49" charset="-122"/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1587" y="6381328"/>
            <a:ext cx="12190413" cy="452774"/>
            <a:chOff x="1" y="6406814"/>
            <a:chExt cx="9142809" cy="452774"/>
          </a:xfrm>
        </p:grpSpPr>
        <p:sp>
          <p:nvSpPr>
            <p:cNvPr id="24" name="六边形 23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5F2D-5F62-46E0-B38C-A9F4748A0A2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34EF-0F3F-480A-ABFB-DB42F648B22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3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AA79-586B-4198-9C8C-4606463DF527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5C3A-82B3-4843-A97E-BA0F21F4F05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08BD-0D3B-4C60-9712-2B8BB4CD0E13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5F2D-5F62-46E0-B38C-A9F4748A0A2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5" y="273058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4324-409D-468F-9A25-D09971148FE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BF43-3906-4941-9AD0-DE35A97B26F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7984-1673-4F01-9E24-3FC9A2A1704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B93F-5944-4390-9CFF-D8D501E1F64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1340768"/>
            <a:ext cx="12192000" cy="714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70C0"/>
              </a:solidFill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7914192" y="674102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你值得信赖的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教育机构</a:t>
            </a:r>
            <a:endParaRPr lang="zh-CN" altLang="en-US" sz="28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143343" y="44623"/>
            <a:ext cx="5376593" cy="1297281"/>
            <a:chOff x="143343" y="44623"/>
            <a:chExt cx="5376593" cy="1297281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992"/>
            <a:stretch>
              <a:fillRect/>
            </a:stretch>
          </p:blipFill>
          <p:spPr>
            <a:xfrm>
              <a:off x="143343" y="44623"/>
              <a:ext cx="1272137" cy="1297281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 userDrawn="1"/>
          </p:nvSpPr>
          <p:spPr>
            <a:xfrm>
              <a:off x="1415480" y="243215"/>
              <a:ext cx="41044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蓉 华 教 育</a:t>
              </a:r>
              <a:endPara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2800" b="1" dirty="0">
                  <a:solidFill>
                    <a:srgbClr val="0070C0"/>
                  </a:solidFill>
                  <a:latin typeface="+mn-lt"/>
                  <a:ea typeface="楷体" panose="02010609060101010101" pitchFamily="49" charset="-122"/>
                </a:rPr>
                <a:t>www.ronghuanet.com</a:t>
              </a:r>
              <a:endParaRPr lang="zh-CN" altLang="en-US" sz="2800" b="1" dirty="0">
                <a:solidFill>
                  <a:srgbClr val="0070C0"/>
                </a:solidFill>
                <a:latin typeface="+mn-lt"/>
                <a:ea typeface="楷体" panose="02010609060101010101" pitchFamily="49" charset="-122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587" y="6405226"/>
            <a:ext cx="12190413" cy="452774"/>
            <a:chOff x="1" y="6406814"/>
            <a:chExt cx="9142809" cy="452774"/>
          </a:xfrm>
        </p:grpSpPr>
        <p:sp>
          <p:nvSpPr>
            <p:cNvPr id="13" name="六边形 12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六边形 13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六边形 14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TextBox 11"/>
          <p:cNvSpPr txBox="1"/>
          <p:nvPr userDrawn="1"/>
        </p:nvSpPr>
        <p:spPr>
          <a:xfrm>
            <a:off x="1738299" y="5112890"/>
            <a:ext cx="885828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成都蓉华软创科技有限公司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Chengdu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Ronghua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Technology Co . , LTD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版权所有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侵权必究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-6454"/>
            <a:ext cx="9144021" cy="642919"/>
          </a:xfrm>
        </p:spPr>
        <p:txBody>
          <a:bodyPr>
            <a:noAutofit/>
          </a:bodyPr>
          <a:lstStyle>
            <a:lvl1pPr algn="l"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主标题宋体</a:t>
            </a:r>
            <a:r>
              <a:rPr lang="en-US" altLang="zh-CN" dirty="0"/>
              <a:t>-40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0" y="1267054"/>
            <a:ext cx="11430080" cy="5031680"/>
          </a:xfrm>
        </p:spPr>
        <p:txBody>
          <a:bodyPr/>
          <a:lstStyle>
            <a:lvl1pPr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764704"/>
            <a:ext cx="12192000" cy="714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70C0"/>
              </a:solidFill>
            </a:endParaRPr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9912424" y="27509"/>
            <a:ext cx="2351688" cy="772914"/>
            <a:chOff x="9696400" y="44624"/>
            <a:chExt cx="2351688" cy="772914"/>
          </a:xfrm>
        </p:grpSpPr>
        <p:pic>
          <p:nvPicPr>
            <p:cNvPr id="18" name="图片 1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120"/>
            <a:stretch>
              <a:fillRect/>
            </a:stretch>
          </p:blipFill>
          <p:spPr>
            <a:xfrm>
              <a:off x="9696400" y="44624"/>
              <a:ext cx="685611" cy="772914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 userDrawn="1"/>
          </p:nvSpPr>
          <p:spPr>
            <a:xfrm>
              <a:off x="10382011" y="260648"/>
              <a:ext cx="1666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蓉 华 教 育</a:t>
              </a:r>
              <a:endParaRPr lang="en-US" altLang="zh-CN" sz="1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1200" b="1" dirty="0">
                  <a:solidFill>
                    <a:srgbClr val="0070C0"/>
                  </a:solidFill>
                  <a:latin typeface="+mn-lt"/>
                  <a:ea typeface="楷体" panose="02010609060101010101" pitchFamily="49" charset="-122"/>
                </a:rPr>
                <a:t>www.ronghuanet.com</a:t>
              </a:r>
              <a:endParaRPr lang="zh-CN" altLang="en-US" sz="1200" b="1" dirty="0">
                <a:solidFill>
                  <a:srgbClr val="0070C0"/>
                </a:solidFill>
                <a:latin typeface="+mn-lt"/>
                <a:ea typeface="楷体" panose="02010609060101010101" pitchFamily="49" charset="-122"/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1587" y="6381328"/>
            <a:ext cx="12190413" cy="452774"/>
            <a:chOff x="1" y="6406814"/>
            <a:chExt cx="9142809" cy="452774"/>
          </a:xfrm>
        </p:grpSpPr>
        <p:sp>
          <p:nvSpPr>
            <p:cNvPr id="24" name="六边形 23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5F2D-5F62-46E0-B38C-A9F4748A0A2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34EF-0F3F-480A-ABFB-DB42F648B22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3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AA79-586B-4198-9C8C-4606463DF527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5C3A-82B3-4843-A97E-BA0F21F4F05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34EF-0F3F-480A-ABFB-DB42F648B22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08BD-0D3B-4C60-9712-2B8BB4CD0E13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5" y="273058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4324-409D-468F-9A25-D09971148FE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BF43-3906-4941-9AD0-DE35A97B26F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7984-1673-4F01-9E24-3FC9A2A1704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B93F-5944-4390-9CFF-D8D501E1F64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1340768"/>
            <a:ext cx="12192000" cy="714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70C0"/>
              </a:solidFill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7914192" y="674102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你值得信赖的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教育机构</a:t>
            </a:r>
            <a:endParaRPr lang="zh-CN" altLang="en-US" sz="28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143343" y="44623"/>
            <a:ext cx="5376593" cy="1297281"/>
            <a:chOff x="143343" y="44623"/>
            <a:chExt cx="5376593" cy="1297281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992"/>
            <a:stretch>
              <a:fillRect/>
            </a:stretch>
          </p:blipFill>
          <p:spPr>
            <a:xfrm>
              <a:off x="143343" y="44623"/>
              <a:ext cx="1272137" cy="1297281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 userDrawn="1"/>
          </p:nvSpPr>
          <p:spPr>
            <a:xfrm>
              <a:off x="1415480" y="243215"/>
              <a:ext cx="41044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蓉 华 教 育</a:t>
              </a:r>
              <a:endPara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2800" b="1" dirty="0">
                  <a:solidFill>
                    <a:srgbClr val="0070C0"/>
                  </a:solidFill>
                  <a:latin typeface="+mn-lt"/>
                  <a:ea typeface="楷体" panose="02010609060101010101" pitchFamily="49" charset="-122"/>
                </a:rPr>
                <a:t>www.ronghuanet.com</a:t>
              </a:r>
              <a:endParaRPr lang="zh-CN" altLang="en-US" sz="2800" b="1" dirty="0">
                <a:solidFill>
                  <a:srgbClr val="0070C0"/>
                </a:solidFill>
                <a:latin typeface="+mn-lt"/>
                <a:ea typeface="楷体" panose="02010609060101010101" pitchFamily="49" charset="-122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587" y="6405226"/>
            <a:ext cx="12190413" cy="452774"/>
            <a:chOff x="1" y="6406814"/>
            <a:chExt cx="9142809" cy="452774"/>
          </a:xfrm>
        </p:grpSpPr>
        <p:sp>
          <p:nvSpPr>
            <p:cNvPr id="13" name="六边形 12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六边形 13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六边形 14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TextBox 11"/>
          <p:cNvSpPr txBox="1"/>
          <p:nvPr userDrawn="1"/>
        </p:nvSpPr>
        <p:spPr>
          <a:xfrm>
            <a:off x="1738299" y="5112890"/>
            <a:ext cx="885828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成都蓉华软创科技有限公司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Chengdu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Ronghua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Technology Co . , LTD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版权所有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侵权必究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-6454"/>
            <a:ext cx="9144021" cy="642919"/>
          </a:xfrm>
        </p:spPr>
        <p:txBody>
          <a:bodyPr>
            <a:noAutofit/>
          </a:bodyPr>
          <a:lstStyle>
            <a:lvl1pPr algn="l"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主标题宋体</a:t>
            </a:r>
            <a:r>
              <a:rPr lang="en-US" altLang="zh-CN" dirty="0"/>
              <a:t>-40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0" y="1267054"/>
            <a:ext cx="11430080" cy="5031680"/>
          </a:xfrm>
        </p:spPr>
        <p:txBody>
          <a:bodyPr/>
          <a:lstStyle>
            <a:lvl1pPr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764704"/>
            <a:ext cx="12192000" cy="714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70C0"/>
              </a:solidFill>
            </a:endParaRPr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9912424" y="27509"/>
            <a:ext cx="2351688" cy="772914"/>
            <a:chOff x="9696400" y="44624"/>
            <a:chExt cx="2351688" cy="772914"/>
          </a:xfrm>
        </p:grpSpPr>
        <p:pic>
          <p:nvPicPr>
            <p:cNvPr id="18" name="图片 1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120"/>
            <a:stretch>
              <a:fillRect/>
            </a:stretch>
          </p:blipFill>
          <p:spPr>
            <a:xfrm>
              <a:off x="9696400" y="44624"/>
              <a:ext cx="685611" cy="772914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 userDrawn="1"/>
          </p:nvSpPr>
          <p:spPr>
            <a:xfrm>
              <a:off x="10382011" y="260648"/>
              <a:ext cx="1666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蓉 华 教 育</a:t>
              </a:r>
              <a:endParaRPr lang="en-US" altLang="zh-CN" sz="1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1200" b="1" dirty="0">
                  <a:solidFill>
                    <a:srgbClr val="0070C0"/>
                  </a:solidFill>
                  <a:latin typeface="+mn-lt"/>
                  <a:ea typeface="楷体" panose="02010609060101010101" pitchFamily="49" charset="-122"/>
                </a:rPr>
                <a:t>www.ronghuanet.com</a:t>
              </a:r>
              <a:endParaRPr lang="zh-CN" altLang="en-US" sz="1200" b="1" dirty="0">
                <a:solidFill>
                  <a:srgbClr val="0070C0"/>
                </a:solidFill>
                <a:latin typeface="+mn-lt"/>
                <a:ea typeface="楷体" panose="02010609060101010101" pitchFamily="49" charset="-122"/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1587" y="6381328"/>
            <a:ext cx="12190413" cy="452774"/>
            <a:chOff x="1" y="6406814"/>
            <a:chExt cx="9142809" cy="452774"/>
          </a:xfrm>
        </p:grpSpPr>
        <p:sp>
          <p:nvSpPr>
            <p:cNvPr id="24" name="六边形 23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5F2D-5F62-46E0-B38C-A9F4748A0A2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34EF-0F3F-480A-ABFB-DB42F648B22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3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AA79-586B-4198-9C8C-4606463DF527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3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AA79-586B-4198-9C8C-4606463DF527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5C3A-82B3-4843-A97E-BA0F21F4F05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08BD-0D3B-4C60-9712-2B8BB4CD0E13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5" y="273058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4324-409D-468F-9A25-D09971148FE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BF43-3906-4941-9AD0-DE35A97B26F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7984-1673-4F01-9E24-3FC9A2A1704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B93F-5944-4390-9CFF-D8D501E1F64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1340768"/>
            <a:ext cx="12192000" cy="714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70C0"/>
              </a:solidFill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7914192" y="674102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你值得信赖的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教育机构</a:t>
            </a:r>
            <a:endParaRPr lang="zh-CN" altLang="en-US" sz="28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143343" y="44623"/>
            <a:ext cx="5376593" cy="1297281"/>
            <a:chOff x="143343" y="44623"/>
            <a:chExt cx="5376593" cy="1297281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992"/>
            <a:stretch>
              <a:fillRect/>
            </a:stretch>
          </p:blipFill>
          <p:spPr>
            <a:xfrm>
              <a:off x="143343" y="44623"/>
              <a:ext cx="1272137" cy="1297281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 userDrawn="1"/>
          </p:nvSpPr>
          <p:spPr>
            <a:xfrm>
              <a:off x="1415480" y="243215"/>
              <a:ext cx="41044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蓉 华 教 育</a:t>
              </a:r>
              <a:endPara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2800" b="1" dirty="0">
                  <a:solidFill>
                    <a:srgbClr val="0070C0"/>
                  </a:solidFill>
                  <a:latin typeface="+mn-lt"/>
                  <a:ea typeface="楷体" panose="02010609060101010101" pitchFamily="49" charset="-122"/>
                </a:rPr>
                <a:t>www.ronghuanet.com</a:t>
              </a:r>
              <a:endParaRPr lang="zh-CN" altLang="en-US" sz="2800" b="1" dirty="0">
                <a:solidFill>
                  <a:srgbClr val="0070C0"/>
                </a:solidFill>
                <a:latin typeface="+mn-lt"/>
                <a:ea typeface="楷体" panose="02010609060101010101" pitchFamily="49" charset="-122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587" y="6405226"/>
            <a:ext cx="12190413" cy="452774"/>
            <a:chOff x="1" y="6406814"/>
            <a:chExt cx="9142809" cy="452774"/>
          </a:xfrm>
        </p:grpSpPr>
        <p:sp>
          <p:nvSpPr>
            <p:cNvPr id="13" name="六边形 12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六边形 13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六边形 14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TextBox 11"/>
          <p:cNvSpPr txBox="1"/>
          <p:nvPr userDrawn="1"/>
        </p:nvSpPr>
        <p:spPr>
          <a:xfrm>
            <a:off x="1738299" y="5112890"/>
            <a:ext cx="885828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成都蓉华软创科技有限公司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Chengdu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Ronghua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Technology Co . , LTD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版权所有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侵权必究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-6454"/>
            <a:ext cx="9144021" cy="642919"/>
          </a:xfrm>
        </p:spPr>
        <p:txBody>
          <a:bodyPr>
            <a:noAutofit/>
          </a:bodyPr>
          <a:lstStyle>
            <a:lvl1pPr algn="l"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主标题宋体</a:t>
            </a:r>
            <a:r>
              <a:rPr lang="en-US" altLang="zh-CN" dirty="0"/>
              <a:t>-40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0" y="1267054"/>
            <a:ext cx="11430080" cy="5031680"/>
          </a:xfrm>
        </p:spPr>
        <p:txBody>
          <a:bodyPr/>
          <a:lstStyle>
            <a:lvl1pPr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764704"/>
            <a:ext cx="12192000" cy="714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70C0"/>
              </a:solidFill>
            </a:endParaRPr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9912424" y="27509"/>
            <a:ext cx="2351688" cy="772914"/>
            <a:chOff x="9696400" y="44624"/>
            <a:chExt cx="2351688" cy="772914"/>
          </a:xfrm>
        </p:grpSpPr>
        <p:pic>
          <p:nvPicPr>
            <p:cNvPr id="18" name="图片 1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120"/>
            <a:stretch>
              <a:fillRect/>
            </a:stretch>
          </p:blipFill>
          <p:spPr>
            <a:xfrm>
              <a:off x="9696400" y="44624"/>
              <a:ext cx="685611" cy="772914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 userDrawn="1"/>
          </p:nvSpPr>
          <p:spPr>
            <a:xfrm>
              <a:off x="10382011" y="260648"/>
              <a:ext cx="1666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蓉 华 教 育</a:t>
              </a:r>
              <a:endParaRPr lang="en-US" altLang="zh-CN" sz="1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1200" b="1" dirty="0">
                  <a:solidFill>
                    <a:srgbClr val="0070C0"/>
                  </a:solidFill>
                  <a:latin typeface="+mn-lt"/>
                  <a:ea typeface="楷体" panose="02010609060101010101" pitchFamily="49" charset="-122"/>
                </a:rPr>
                <a:t>www.ronghuanet.com</a:t>
              </a:r>
              <a:endParaRPr lang="zh-CN" altLang="en-US" sz="1200" b="1" dirty="0">
                <a:solidFill>
                  <a:srgbClr val="0070C0"/>
                </a:solidFill>
                <a:latin typeface="+mn-lt"/>
                <a:ea typeface="楷体" panose="02010609060101010101" pitchFamily="49" charset="-122"/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1587" y="6381328"/>
            <a:ext cx="12190413" cy="452774"/>
            <a:chOff x="1" y="6406814"/>
            <a:chExt cx="9142809" cy="452774"/>
          </a:xfrm>
        </p:grpSpPr>
        <p:sp>
          <p:nvSpPr>
            <p:cNvPr id="24" name="六边形 23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5F2D-5F62-46E0-B38C-A9F4748A0A2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34EF-0F3F-480A-ABFB-DB42F648B22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5C3A-82B3-4843-A97E-BA0F21F4F05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3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AA79-586B-4198-9C8C-4606463DF527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5C3A-82B3-4843-A97E-BA0F21F4F05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08BD-0D3B-4C60-9712-2B8BB4CD0E13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5" y="273058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4324-409D-468F-9A25-D09971148FE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BF43-3906-4941-9AD0-DE35A97B26F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7984-1673-4F01-9E24-3FC9A2A1704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B93F-5944-4390-9CFF-D8D501E1F64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1340768"/>
            <a:ext cx="12192000" cy="714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70C0"/>
              </a:solidFill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7914192" y="674102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你值得信赖的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教育机构</a:t>
            </a:r>
            <a:endParaRPr lang="zh-CN" altLang="en-US" sz="28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143343" y="44623"/>
            <a:ext cx="5376593" cy="1297281"/>
            <a:chOff x="143343" y="44623"/>
            <a:chExt cx="5376593" cy="1297281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992"/>
            <a:stretch>
              <a:fillRect/>
            </a:stretch>
          </p:blipFill>
          <p:spPr>
            <a:xfrm>
              <a:off x="143343" y="44623"/>
              <a:ext cx="1272137" cy="1297281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 userDrawn="1"/>
          </p:nvSpPr>
          <p:spPr>
            <a:xfrm>
              <a:off x="1415480" y="243215"/>
              <a:ext cx="41044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蓉 华 教 育</a:t>
              </a:r>
              <a:endPara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2800" b="1" dirty="0">
                  <a:solidFill>
                    <a:srgbClr val="0070C0"/>
                  </a:solidFill>
                  <a:latin typeface="+mn-lt"/>
                  <a:ea typeface="楷体" panose="02010609060101010101" pitchFamily="49" charset="-122"/>
                </a:rPr>
                <a:t>www.ronghuanet.com</a:t>
              </a:r>
              <a:endParaRPr lang="zh-CN" altLang="en-US" sz="2800" b="1" dirty="0">
                <a:solidFill>
                  <a:srgbClr val="0070C0"/>
                </a:solidFill>
                <a:latin typeface="+mn-lt"/>
                <a:ea typeface="楷体" panose="02010609060101010101" pitchFamily="49" charset="-122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587" y="6405226"/>
            <a:ext cx="12190413" cy="452774"/>
            <a:chOff x="1" y="6406814"/>
            <a:chExt cx="9142809" cy="452774"/>
          </a:xfrm>
        </p:grpSpPr>
        <p:sp>
          <p:nvSpPr>
            <p:cNvPr id="13" name="六边形 12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六边形 13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六边形 14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TextBox 11"/>
          <p:cNvSpPr txBox="1"/>
          <p:nvPr userDrawn="1"/>
        </p:nvSpPr>
        <p:spPr>
          <a:xfrm>
            <a:off x="1738299" y="5112890"/>
            <a:ext cx="885828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成都蓉华软创科技有限公司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Chengdu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Ronghua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Technology Co . , LTD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版权所有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侵权必究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-6454"/>
            <a:ext cx="9144021" cy="642919"/>
          </a:xfrm>
        </p:spPr>
        <p:txBody>
          <a:bodyPr>
            <a:noAutofit/>
          </a:bodyPr>
          <a:lstStyle>
            <a:lvl1pPr algn="l"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主标题宋体</a:t>
            </a:r>
            <a:r>
              <a:rPr lang="en-US" altLang="zh-CN" dirty="0"/>
              <a:t>-40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0" y="1267054"/>
            <a:ext cx="11430080" cy="5031680"/>
          </a:xfrm>
        </p:spPr>
        <p:txBody>
          <a:bodyPr/>
          <a:lstStyle>
            <a:lvl1pPr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764704"/>
            <a:ext cx="12192000" cy="714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70C0"/>
              </a:solidFill>
            </a:endParaRPr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9912424" y="27509"/>
            <a:ext cx="2351688" cy="772914"/>
            <a:chOff x="9696400" y="44624"/>
            <a:chExt cx="2351688" cy="772914"/>
          </a:xfrm>
        </p:grpSpPr>
        <p:pic>
          <p:nvPicPr>
            <p:cNvPr id="18" name="图片 1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120"/>
            <a:stretch>
              <a:fillRect/>
            </a:stretch>
          </p:blipFill>
          <p:spPr>
            <a:xfrm>
              <a:off x="9696400" y="44624"/>
              <a:ext cx="685611" cy="772914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 userDrawn="1"/>
          </p:nvSpPr>
          <p:spPr>
            <a:xfrm>
              <a:off x="10382011" y="260648"/>
              <a:ext cx="1666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蓉 华 教 育</a:t>
              </a:r>
              <a:endParaRPr lang="en-US" altLang="zh-CN" sz="1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1200" b="1" dirty="0">
                  <a:solidFill>
                    <a:srgbClr val="0070C0"/>
                  </a:solidFill>
                  <a:latin typeface="+mn-lt"/>
                  <a:ea typeface="楷体" panose="02010609060101010101" pitchFamily="49" charset="-122"/>
                </a:rPr>
                <a:t>www.ronghuanet.com</a:t>
              </a:r>
              <a:endParaRPr lang="zh-CN" altLang="en-US" sz="1200" b="1" dirty="0">
                <a:solidFill>
                  <a:srgbClr val="0070C0"/>
                </a:solidFill>
                <a:latin typeface="+mn-lt"/>
                <a:ea typeface="楷体" panose="02010609060101010101" pitchFamily="49" charset="-122"/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1587" y="6381328"/>
            <a:ext cx="12190413" cy="452774"/>
            <a:chOff x="1" y="6406814"/>
            <a:chExt cx="9142809" cy="452774"/>
          </a:xfrm>
        </p:grpSpPr>
        <p:sp>
          <p:nvSpPr>
            <p:cNvPr id="24" name="六边形 23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5F2D-5F62-46E0-B38C-A9F4748A0A2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08BD-0D3B-4C60-9712-2B8BB4CD0E13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34EF-0F3F-480A-ABFB-DB42F648B22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3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AA79-586B-4198-9C8C-4606463DF527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5C3A-82B3-4843-A97E-BA0F21F4F05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08BD-0D3B-4C60-9712-2B8BB4CD0E13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5" y="273058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4324-409D-468F-9A25-D09971148FE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BF43-3906-4941-9AD0-DE35A97B26F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7984-1673-4F01-9E24-3FC9A2A1704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B93F-5944-4390-9CFF-D8D501E1F64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1340768"/>
            <a:ext cx="12192000" cy="714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70C0"/>
              </a:solidFill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7914192" y="674102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你值得信赖的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教育机构</a:t>
            </a:r>
            <a:endParaRPr lang="zh-CN" altLang="en-US" sz="28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143343" y="44623"/>
            <a:ext cx="5376593" cy="1297281"/>
            <a:chOff x="143343" y="44623"/>
            <a:chExt cx="5376593" cy="1297281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992"/>
            <a:stretch>
              <a:fillRect/>
            </a:stretch>
          </p:blipFill>
          <p:spPr>
            <a:xfrm>
              <a:off x="143343" y="44623"/>
              <a:ext cx="1272137" cy="1297281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 userDrawn="1"/>
          </p:nvSpPr>
          <p:spPr>
            <a:xfrm>
              <a:off x="1415480" y="243215"/>
              <a:ext cx="41044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蓉 华 教 育</a:t>
              </a:r>
              <a:endPara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2800" b="1" dirty="0">
                  <a:solidFill>
                    <a:srgbClr val="0070C0"/>
                  </a:solidFill>
                  <a:latin typeface="+mn-lt"/>
                  <a:ea typeface="楷体" panose="02010609060101010101" pitchFamily="49" charset="-122"/>
                </a:rPr>
                <a:t>www.ronghuanet.com</a:t>
              </a:r>
              <a:endParaRPr lang="zh-CN" altLang="en-US" sz="2800" b="1" dirty="0">
                <a:solidFill>
                  <a:srgbClr val="0070C0"/>
                </a:solidFill>
                <a:latin typeface="+mn-lt"/>
                <a:ea typeface="楷体" panose="02010609060101010101" pitchFamily="49" charset="-122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587" y="6405226"/>
            <a:ext cx="12190413" cy="452774"/>
            <a:chOff x="1" y="6406814"/>
            <a:chExt cx="9142809" cy="452774"/>
          </a:xfrm>
        </p:grpSpPr>
        <p:sp>
          <p:nvSpPr>
            <p:cNvPr id="13" name="六边形 12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六边形 13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六边形 14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TextBox 11"/>
          <p:cNvSpPr txBox="1"/>
          <p:nvPr userDrawn="1"/>
        </p:nvSpPr>
        <p:spPr>
          <a:xfrm>
            <a:off x="1738299" y="5112890"/>
            <a:ext cx="885828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成都蓉华软创科技有限公司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Chengdu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Ronghua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Technology Co . , LTD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版权所有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侵权必究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-6454"/>
            <a:ext cx="9144021" cy="642919"/>
          </a:xfrm>
        </p:spPr>
        <p:txBody>
          <a:bodyPr>
            <a:noAutofit/>
          </a:bodyPr>
          <a:lstStyle>
            <a:lvl1pPr algn="l"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主标题宋体</a:t>
            </a:r>
            <a:r>
              <a:rPr lang="en-US" altLang="zh-CN" dirty="0"/>
              <a:t>-40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0" y="1267054"/>
            <a:ext cx="11430080" cy="5031680"/>
          </a:xfrm>
        </p:spPr>
        <p:txBody>
          <a:bodyPr/>
          <a:lstStyle>
            <a:lvl1pPr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764704"/>
            <a:ext cx="12192000" cy="714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70C0"/>
              </a:solidFill>
            </a:endParaRPr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9912424" y="27509"/>
            <a:ext cx="2351688" cy="772914"/>
            <a:chOff x="9696400" y="44624"/>
            <a:chExt cx="2351688" cy="772914"/>
          </a:xfrm>
        </p:grpSpPr>
        <p:pic>
          <p:nvPicPr>
            <p:cNvPr id="18" name="图片 1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120"/>
            <a:stretch>
              <a:fillRect/>
            </a:stretch>
          </p:blipFill>
          <p:spPr>
            <a:xfrm>
              <a:off x="9696400" y="44624"/>
              <a:ext cx="685611" cy="772914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 userDrawn="1"/>
          </p:nvSpPr>
          <p:spPr>
            <a:xfrm>
              <a:off x="10382011" y="260648"/>
              <a:ext cx="1666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蓉 华 教 育</a:t>
              </a:r>
              <a:endParaRPr lang="en-US" altLang="zh-CN" sz="1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1200" b="1" dirty="0">
                  <a:solidFill>
                    <a:srgbClr val="0070C0"/>
                  </a:solidFill>
                  <a:latin typeface="+mn-lt"/>
                  <a:ea typeface="楷体" panose="02010609060101010101" pitchFamily="49" charset="-122"/>
                </a:rPr>
                <a:t>www.ronghuanet.com</a:t>
              </a:r>
              <a:endParaRPr lang="zh-CN" altLang="en-US" sz="1200" b="1" dirty="0">
                <a:solidFill>
                  <a:srgbClr val="0070C0"/>
                </a:solidFill>
                <a:latin typeface="+mn-lt"/>
                <a:ea typeface="楷体" panose="02010609060101010101" pitchFamily="49" charset="-122"/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1587" y="6381328"/>
            <a:ext cx="12190413" cy="452774"/>
            <a:chOff x="1" y="6406814"/>
            <a:chExt cx="9142809" cy="452774"/>
          </a:xfrm>
        </p:grpSpPr>
        <p:sp>
          <p:nvSpPr>
            <p:cNvPr id="24" name="六边形 23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5" y="273058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4324-409D-468F-9A25-D09971148FE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5F2D-5F62-46E0-B38C-A9F4748A0A2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34EF-0F3F-480A-ABFB-DB42F648B22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3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AA79-586B-4198-9C8C-4606463DF527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5C3A-82B3-4843-A97E-BA0F21F4F05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08BD-0D3B-4C60-9712-2B8BB4CD0E13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5" y="273058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4324-409D-468F-9A25-D09971148FE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BF43-3906-4941-9AD0-DE35A97B26F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7984-1673-4F01-9E24-3FC9A2A1704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B93F-5944-4390-9CFF-D8D501E1F64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BF43-3906-4941-9AD0-DE35A97B26F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2" Type="http://schemas.openxmlformats.org/officeDocument/2006/relationships/theme" Target="../theme/theme8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750E3-F456-4B25-869B-1F2EFCBBF0B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750E3-F456-4B25-869B-1F2EFCBBF0B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750E3-F456-4B25-869B-1F2EFCBBF0B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750E3-F456-4B25-869B-1F2EFCBBF0B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750E3-F456-4B25-869B-1F2EFCBBF0B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750E3-F456-4B25-869B-1F2EFCBBF0B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750E3-F456-4B25-869B-1F2EFCBBF0B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750E3-F456-4B25-869B-1F2EFCBBF0B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9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8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79776" y="3068960"/>
            <a:ext cx="399938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+mn-ea"/>
              </a:rPr>
              <a:t>   </a:t>
            </a:r>
            <a:r>
              <a:rPr lang="zh-CN" altLang="en-US" sz="4800" b="1" dirty="0" smtClean="0">
                <a:latin typeface="+mn-ea"/>
              </a:rPr>
              <a:t>测试设计</a:t>
            </a:r>
            <a:endParaRPr lang="zh-CN" altLang="en-US" sz="48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751845" y="6053712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+mn-ea"/>
              </a:rPr>
            </a:fld>
            <a:endParaRPr lang="zh-CN" altLang="en-US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343472" y="889275"/>
            <a:ext cx="8229600" cy="57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前台</a:t>
            </a:r>
            <a:r>
              <a:rPr lang="en-US" altLang="zh-CN" sz="2000" dirty="0"/>
              <a:t>-</a:t>
            </a:r>
            <a:r>
              <a:rPr lang="zh-CN" altLang="en-US" sz="2000" dirty="0"/>
              <a:t>首页</a:t>
            </a:r>
            <a:r>
              <a:rPr lang="zh-CN" altLang="en-US" sz="2000" dirty="0" smtClean="0"/>
              <a:t>功能</a:t>
            </a:r>
            <a:endParaRPr lang="zh-CN" altLang="en-US" sz="11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11037" y="1271755"/>
            <a:ext cx="9144000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内容占位符 2"/>
          <p:cNvSpPr txBox="1"/>
          <p:nvPr/>
        </p:nvSpPr>
        <p:spPr>
          <a:xfrm>
            <a:off x="1199456" y="3700532"/>
            <a:ext cx="8229600" cy="42862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测试需求分析列表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432" y="4057582"/>
            <a:ext cx="9144000" cy="2323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331" y="44624"/>
            <a:ext cx="9648077" cy="642919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联系我们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81226" y="1000111"/>
            <a:ext cx="7171161" cy="140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电话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19983568393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（微信同步）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邮箱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service@ronghuanet.com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：成都市高新区天府二街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138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号蜀都中心一期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号楼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楼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24813" y="5226319"/>
            <a:ext cx="2357455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dirty="0">
                <a:latin typeface="宋体" panose="02010600030101010101" pitchFamily="2" charset="-122"/>
                <a:ea typeface="宋体" panose="02010600030101010101" pitchFamily="2" charset="-122"/>
              </a:rPr>
              <a:t>手机扫描关注公众号</a:t>
            </a:r>
            <a:endParaRPr lang="zh-CN" altLang="en-US" sz="13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4034" y="5198339"/>
            <a:ext cx="2000265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QQ</a:t>
            </a:r>
            <a:r>
              <a:rPr lang="zh-CN" altLang="en-US" sz="1350" dirty="0">
                <a:latin typeface="宋体" panose="02010600030101010101" pitchFamily="2" charset="-122"/>
                <a:ea typeface="宋体" panose="02010600030101010101" pitchFamily="2" charset="-122"/>
              </a:rPr>
              <a:t>群号</a:t>
            </a:r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:736371980</a:t>
            </a:r>
            <a:endParaRPr lang="zh-CN" altLang="en-US" sz="13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384032" y="2996952"/>
            <a:ext cx="1991375" cy="200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9" t="4710" r="3596" b="5395"/>
          <a:stretch>
            <a:fillRect/>
          </a:stretch>
        </p:blipFill>
        <p:spPr>
          <a:xfrm>
            <a:off x="3704108" y="2996952"/>
            <a:ext cx="2198864" cy="2194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5229"/>
            <a:ext cx="2133600" cy="476251"/>
          </a:xfrm>
        </p:spPr>
        <p:txBody>
          <a:bodyPr/>
          <a:lstStyle/>
          <a:p>
            <a:fld id="{ECE20286-B4D7-4C17-8073-86BA3FF968C5}" type="slidenum"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012359"/>
            <a:ext cx="12192000" cy="1791416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r>
              <a:rPr lang="zh-CN" altLang="en-US" sz="6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谢谢观看</a:t>
            </a:r>
            <a:r>
              <a:rPr lang="en-US" altLang="zh-CN" sz="6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!</a:t>
            </a:r>
            <a:endParaRPr lang="zh-CN" altLang="zh-CN" sz="6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1775521" y="3108332"/>
            <a:ext cx="8784976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  <a:cs typeface="Angsana New" pitchFamily="18" charset="-34"/>
                <a:sym typeface="Mistral" panose="03090702030407020403" pitchFamily="66" charset="0"/>
              </a:rPr>
              <a:t>Thank you</a:t>
            </a:r>
            <a:endParaRPr lang="zh-CN" altLang="en-US" sz="4800" dirty="0">
              <a:solidFill>
                <a:schemeClr val="folHlink"/>
              </a:solidFill>
              <a:latin typeface="宋体" panose="02010600030101010101" pitchFamily="2" charset="-122"/>
              <a:ea typeface="宋体" panose="02010600030101010101" pitchFamily="2" charset="-122"/>
              <a:cs typeface="Angsana New" pitchFamily="18" charset="-34"/>
              <a:sym typeface="Mistral" panose="03090702030407020403" pitchFamily="66" charset="0"/>
            </a:endParaRPr>
          </a:p>
        </p:txBody>
      </p:sp>
      <p:pic>
        <p:nvPicPr>
          <p:cNvPr id="10" name="Picture 7" descr="con0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524237" y="1322372"/>
            <a:ext cx="5426087" cy="1820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95229" y="60320"/>
            <a:ext cx="6858016" cy="642919"/>
          </a:xfrm>
        </p:spPr>
        <p:txBody>
          <a:bodyPr>
            <a:no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感谢您对我们的关注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什么是测试设计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68935" y="1124585"/>
            <a:ext cx="11471910" cy="4358005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/>
              <a:t> </a:t>
            </a:r>
            <a:r>
              <a:rPr lang="zh-CN" altLang="en-US" sz="2400" dirty="0"/>
              <a:t>测试需求主要解决“测什么”的问题 ，即指明被测对象中什么需要测试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  <a:sym typeface="Arial" panose="020B0604020202020204" pitchFamily="34" charset="0"/>
              </a:rPr>
              <a:t>。</a:t>
            </a:r>
            <a:endParaRPr lang="en-US" altLang="zh-CN" sz="2400" dirty="0">
              <a:latin typeface="+mj-ea"/>
              <a:ea typeface="+mj-ea"/>
              <a:sym typeface="Arial" panose="020B0604020202020204" pitchFamily="34" charset="0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+mn-cs"/>
              <a:sym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/>
              <a:t>测试</a:t>
            </a:r>
            <a:r>
              <a:rPr lang="zh-CN" altLang="en-US" sz="2400" dirty="0"/>
              <a:t>需求通常是以软件需求为基础进行分析，通过对需求的细化和分解，形成可测试的内容（测试点）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/>
              <a:t>测试</a:t>
            </a:r>
            <a:r>
              <a:rPr lang="zh-CN" altLang="en-US" sz="2400" dirty="0"/>
              <a:t>需求应全部覆盖已定义的业务流程，以及功能和非功能方面的需求。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lvl="0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测试要点思路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9470" y="1340485"/>
            <a:ext cx="3891280" cy="40290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457200" indent="-457200" algn="l">
              <a:lnSpc>
                <a:spcPct val="120000"/>
              </a:lnSpc>
              <a:spcBef>
                <a:spcPct val="50000"/>
              </a:spcBef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3200" dirty="0">
                <a:solidFill>
                  <a:schemeClr val="tx2"/>
                </a:solidFill>
                <a:sym typeface="+mn-ea"/>
              </a:rPr>
              <a:t>划分功能项</a:t>
            </a:r>
            <a:endParaRPr lang="zh-CN" altLang="en-US" sz="3200" dirty="0">
              <a:solidFill>
                <a:schemeClr val="tx2"/>
              </a:solidFill>
              <a:sym typeface="+mn-ea"/>
            </a:endParaRPr>
          </a:p>
          <a:p>
            <a:pPr marL="457200" indent="-457200" algn="l">
              <a:lnSpc>
                <a:spcPct val="120000"/>
              </a:lnSpc>
              <a:spcBef>
                <a:spcPct val="50000"/>
              </a:spcBef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3200" dirty="0">
                <a:solidFill>
                  <a:schemeClr val="tx2"/>
                </a:solidFill>
                <a:sym typeface="+mn-ea"/>
              </a:rPr>
              <a:t>正向功能验证</a:t>
            </a:r>
            <a:endParaRPr lang="zh-CN" altLang="en-US" sz="3200" dirty="0">
              <a:solidFill>
                <a:schemeClr val="tx2"/>
              </a:solidFill>
              <a:sym typeface="+mn-ea"/>
            </a:endParaRPr>
          </a:p>
          <a:p>
            <a:pPr marL="457200" indent="-457200" algn="l">
              <a:lnSpc>
                <a:spcPct val="120000"/>
              </a:lnSpc>
              <a:spcBef>
                <a:spcPct val="50000"/>
              </a:spcBef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3200" dirty="0">
                <a:solidFill>
                  <a:schemeClr val="tx2"/>
                </a:solidFill>
                <a:sym typeface="+mn-ea"/>
              </a:rPr>
              <a:t>单个功能项验证</a:t>
            </a:r>
            <a:endParaRPr lang="zh-CN" altLang="en-US" sz="3200" dirty="0">
              <a:solidFill>
                <a:schemeClr val="tx2"/>
              </a:solidFill>
              <a:sym typeface="+mn-ea"/>
            </a:endParaRPr>
          </a:p>
          <a:p>
            <a:pPr marL="457200" indent="-457200" algn="l">
              <a:lnSpc>
                <a:spcPct val="120000"/>
              </a:lnSpc>
              <a:spcBef>
                <a:spcPct val="50000"/>
              </a:spcBef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3200" dirty="0">
                <a:solidFill>
                  <a:schemeClr val="tx2"/>
                </a:solidFill>
                <a:sym typeface="+mn-ea"/>
              </a:rPr>
              <a:t>功能之间交互验证</a:t>
            </a:r>
            <a:endParaRPr lang="zh-CN" altLang="en-US" sz="3200" dirty="0">
              <a:solidFill>
                <a:schemeClr val="tx2"/>
              </a:solidFill>
              <a:sym typeface="+mn-ea"/>
            </a:endParaRPr>
          </a:p>
          <a:p>
            <a:pPr marL="457200" indent="-457200" algn="l">
              <a:lnSpc>
                <a:spcPct val="120000"/>
              </a:lnSpc>
              <a:spcBef>
                <a:spcPct val="50000"/>
              </a:spcBef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3200" dirty="0">
                <a:solidFill>
                  <a:schemeClr val="tx2"/>
                </a:solidFill>
                <a:sym typeface="+mn-ea"/>
              </a:rPr>
              <a:t>避免隐形需求</a:t>
            </a:r>
            <a:endParaRPr lang="zh-CN" altLang="en-US" sz="3200" dirty="0" smtClean="0">
              <a:solidFill>
                <a:schemeClr val="tx2"/>
              </a:solidFill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8616315" y="2204720"/>
            <a:ext cx="2664460" cy="23044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200" b="1"/>
              <a:t>站在最终用户的角度</a:t>
            </a:r>
            <a:endParaRPr lang="zh-CN" altLang="en-US" sz="3200" b="1"/>
          </a:p>
        </p:txBody>
      </p:sp>
      <p:sp>
        <p:nvSpPr>
          <p:cNvPr id="5" name="左箭头 4"/>
          <p:cNvSpPr/>
          <p:nvPr/>
        </p:nvSpPr>
        <p:spPr>
          <a:xfrm>
            <a:off x="5880100" y="3140710"/>
            <a:ext cx="1944370" cy="3600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1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83615" y="908685"/>
            <a:ext cx="9146540" cy="5311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1-</a:t>
            </a:r>
            <a:r>
              <a:rPr lang="zh-CN" altLang="en-US" dirty="0" smtClean="0"/>
              <a:t>划分功能项</a:t>
            </a:r>
            <a:endParaRPr lang="zh-CN" alt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225" y="980440"/>
            <a:ext cx="9085580" cy="528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1-</a:t>
            </a:r>
            <a:r>
              <a:rPr lang="zh-CN" altLang="en-US" dirty="0" smtClean="0"/>
              <a:t>正向功能项验证</a:t>
            </a:r>
            <a:endParaRPr lang="zh-CN" alt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760" y="836930"/>
            <a:ext cx="9090025" cy="5200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1-</a:t>
            </a:r>
            <a:r>
              <a:rPr lang="zh-CN" altLang="en-US" dirty="0" smtClean="0"/>
              <a:t>单个功能项验证</a:t>
            </a:r>
            <a:endParaRPr lang="zh-CN" alt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225" y="908685"/>
            <a:ext cx="9044940" cy="5255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1-</a:t>
            </a:r>
            <a:r>
              <a:rPr lang="zh-CN" altLang="en-US" dirty="0" smtClean="0"/>
              <a:t>输出测试点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9515" y="980440"/>
            <a:ext cx="8943975" cy="5296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</a:t>
            </a:r>
            <a:endParaRPr lang="zh-CN" altLang="en-US" dirty="0"/>
          </a:p>
        </p:txBody>
      </p:sp>
      <p:sp>
        <p:nvSpPr>
          <p:cNvPr id="4" name="内容占位符 4"/>
          <p:cNvSpPr txBox="1"/>
          <p:nvPr/>
        </p:nvSpPr>
        <p:spPr>
          <a:xfrm>
            <a:off x="994459" y="928670"/>
            <a:ext cx="8229600" cy="57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后台</a:t>
            </a:r>
            <a:r>
              <a:rPr lang="en-US" altLang="zh-CN" sz="2000" dirty="0"/>
              <a:t>-</a:t>
            </a:r>
            <a:r>
              <a:rPr lang="zh-CN" altLang="en-US" sz="2000" dirty="0"/>
              <a:t>商品列表</a:t>
            </a:r>
            <a:r>
              <a:rPr lang="zh-CN" altLang="en-US" sz="2000" dirty="0" smtClean="0"/>
              <a:t>功能</a:t>
            </a:r>
            <a:endParaRPr lang="zh-CN" alt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67477" y="1269033"/>
            <a:ext cx="9144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0177" y="4437112"/>
            <a:ext cx="91440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7198,&quot;width&quot;:12393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WPS 演示</Application>
  <PresentationFormat>宽屏</PresentationFormat>
  <Paragraphs>62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12</vt:i4>
      </vt:variant>
    </vt:vector>
  </HeadingPairs>
  <TitlesOfParts>
    <vt:vector size="32" baseType="lpstr">
      <vt:lpstr>Arial</vt:lpstr>
      <vt:lpstr>宋体</vt:lpstr>
      <vt:lpstr>Wingdings</vt:lpstr>
      <vt:lpstr>楷体</vt:lpstr>
      <vt:lpstr>微软雅黑</vt:lpstr>
      <vt:lpstr>Wingdings</vt:lpstr>
      <vt:lpstr>Angsana New</vt:lpstr>
      <vt:lpstr>Microsoft Sans Serif</vt:lpstr>
      <vt:lpstr>Mistral</vt:lpstr>
      <vt:lpstr>Calibri</vt:lpstr>
      <vt:lpstr>Arial Unicode MS</vt:lpstr>
      <vt:lpstr>等线</vt:lpstr>
      <vt:lpstr>Office 主题</vt:lpstr>
      <vt:lpstr>2_Office 主题</vt:lpstr>
      <vt:lpstr>3_Office 主题</vt:lpstr>
      <vt:lpstr>4_Office 主题</vt:lpstr>
      <vt:lpstr>5_Office 主题</vt:lpstr>
      <vt:lpstr>6_Office 主题</vt:lpstr>
      <vt:lpstr>1_Office 主题</vt:lpstr>
      <vt:lpstr>Office 主题</vt:lpstr>
      <vt:lpstr>PowerPoint 演示文稿</vt:lpstr>
      <vt:lpstr>什么是测试设计</vt:lpstr>
      <vt:lpstr>测试要点思路</vt:lpstr>
      <vt:lpstr>示例1</vt:lpstr>
      <vt:lpstr>示例1-划分功能项</vt:lpstr>
      <vt:lpstr>示例1-正向功能项验证</vt:lpstr>
      <vt:lpstr>示例1-单个功能项验证</vt:lpstr>
      <vt:lpstr>示例1-输出测试点</vt:lpstr>
      <vt:lpstr>练习：</vt:lpstr>
      <vt:lpstr>练习：</vt:lpstr>
      <vt:lpstr>联系我们</vt:lpstr>
      <vt:lpstr>感谢您对我们的关注</vt:lpstr>
    </vt:vector>
  </TitlesOfParts>
  <Company>门道科技</Company>
  <LinksUpToDate>false</LinksUpToDate>
  <SharedDoc>false</SharedDoc>
  <HyperlinksChanged>false</HyperlinksChanged>
  <AppVersion>14.0000</AppVersion>
  <Manager>门道科技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蓉华教育</dc:title>
  <dc:creator>vince</dc:creator>
  <dc:subject>门道科技</dc:subject>
  <cp:lastModifiedBy>GAVIN-ZHU</cp:lastModifiedBy>
  <cp:revision>324</cp:revision>
  <dcterms:created xsi:type="dcterms:W3CDTF">2013-07-09T06:34:00Z</dcterms:created>
  <dcterms:modified xsi:type="dcterms:W3CDTF">2021-12-01T03:19:15Z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FE26891A930045C4B84F993BE3481FAE</vt:lpwstr>
  </property>
  <property fmtid="{D5CDD505-2E9C-101B-9397-08002B2CF9AE}" pid="3" name="KSOProductBuildVer">
    <vt:lpwstr>2052-11.1.0.11115</vt:lpwstr>
  </property>
</Properties>
</file>