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92" r:id="rId4"/>
    <p:sldId id="293" r:id="rId5"/>
    <p:sldId id="294" r:id="rId6"/>
    <p:sldId id="295" r:id="rId7"/>
    <p:sldId id="296" r:id="rId8"/>
    <p:sldId id="297" r:id="rId9"/>
    <p:sldId id="307" r:id="rId10"/>
    <p:sldId id="311" r:id="rId11"/>
    <p:sldId id="298" r:id="rId12"/>
    <p:sldId id="300" r:id="rId13"/>
    <p:sldId id="316" r:id="rId14"/>
    <p:sldId id="301" r:id="rId15"/>
    <p:sldId id="308" r:id="rId16"/>
    <p:sldId id="302" r:id="rId17"/>
    <p:sldId id="312" r:id="rId18"/>
    <p:sldId id="309" r:id="rId19"/>
    <p:sldId id="304" r:id="rId20"/>
    <p:sldId id="303" r:id="rId21"/>
    <p:sldId id="313" r:id="rId22"/>
    <p:sldId id="315" r:id="rId23"/>
    <p:sldId id="314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8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87638" autoAdjust="0"/>
  </p:normalViewPr>
  <p:slideViewPr>
    <p:cSldViewPr snapToGrid="0" showGuides="1">
      <p:cViewPr>
        <p:scale>
          <a:sx n="66" d="100"/>
          <a:sy n="66" d="100"/>
        </p:scale>
        <p:origin x="1114" y="259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8"/>
        <p:guide pos="4883"/>
        <p:guide pos="2116"/>
        <p:guide pos="2797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FA9E-F9DB-F243-9AD1-3790578DC530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6092-C285-8142-BFE8-9D4E3E4EF9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17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SecureCRT</a:t>
            </a:r>
            <a:r>
              <a:rPr lang="en-US" altLang="zh-CN" dirty="0"/>
              <a:t>/</a:t>
            </a:r>
            <a:r>
              <a:rPr lang="en-US" altLang="zh-CN" dirty="0" err="1"/>
              <a:t>Xshell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默认模式：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关机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重启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r>
              <a:rPr kumimoji="1" lang="zh-CN" altLang="en-US" dirty="0"/>
              <a:t>查看当前的运行级别：</a:t>
            </a:r>
            <a:r>
              <a:rPr kumimoji="1" lang="en-US" altLang="zh-CN" dirty="0"/>
              <a:t>who -r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命令的执行通过调用内核来执行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9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9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7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9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4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 rot="19717785">
            <a:off x="3670443" y="330024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dirty="0">
                <a:solidFill>
                  <a:schemeClr val="bg1"/>
                </a:solidFill>
              </a:rPr>
              <a:t>蓉创软件</a:t>
            </a:r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80" indent="0">
              <a:buNone/>
              <a:defRPr sz="2000"/>
            </a:lvl6pPr>
            <a:lvl7pPr marL="2743176" indent="0">
              <a:buNone/>
              <a:defRPr sz="2000"/>
            </a:lvl7pPr>
            <a:lvl8pPr marL="3200372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13687" y="3220889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系统安装及简单操作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021108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8020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的七种运行级别（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runlevel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77532" y="1631998"/>
            <a:ext cx="11294427" cy="441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系统停机状态，系统默认运行级别不能设为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，否则不能正常启动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单用户工作状态，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权限，用于系统维护，禁止远程登陆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多用户无网络状态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多用户有网络状态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，登陆后进入控制台命令行模式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系统未使用，保留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多用户有网络，登陆后进入图形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系统正常关闭并重启，默认运行级别不能设为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，否则不能正常启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1065827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488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语言编写的程序，是用户通过命令和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进行交互的桥梁，它接受用户从字符终端输入的命令，并调用对应的程序去执行；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来解释执行命令（命令解释器）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2" lvl="1" indent="-457196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2" lvl="1" indent="-457196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Bonrne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2" lvl="1" indent="-457196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Korn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2" lvl="1" indent="-457196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5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截图：如何打开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75" y="2117114"/>
            <a:ext cx="7413356" cy="41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1065827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5149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），是一种为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编写的脚本程序；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业界所说的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通常都是指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脚本，但大家要知道，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script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是两个不同的概念；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./test.sh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bash test.sh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B1C8EA-6724-4346-A966-CC752587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931920"/>
            <a:ext cx="4465320" cy="1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 参数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参数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命令由一个命令（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）和零到多个参数构成，命令和参数之间，以及参数与参数之间用空格隔开。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</a:p>
        </p:txBody>
      </p:sp>
    </p:spTree>
    <p:extLst>
      <p:ext uri="{BB962C8B-B14F-4D97-AF65-F5344CB8AC3E}">
        <p14:creationId xmlns:p14="http://schemas.microsoft.com/office/powerpoint/2010/main" val="13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命令和参数都是区分大小写的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×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参数可以合并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也可以写成：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8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命令查看命令的说明和参数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无需死记硬背所有的参数，建议根据英语联想记忆。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73" y="2523537"/>
            <a:ext cx="60000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系统时间的查看与设定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45" indent="-514345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  <a:p>
            <a:pPr marL="457196" lvl="1" indent="0">
              <a:buNone/>
            </a:pP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date</a:t>
            </a:r>
          </a:p>
          <a:p>
            <a:pPr marL="457196" lvl="1" indent="0">
              <a:buNone/>
            </a:pPr>
            <a:r>
              <a:rPr lang="pt-BR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</a:t>
            </a: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Mar  2 23:19:24 CST 2018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45" indent="-514345">
              <a:buFont typeface="+mj-lt"/>
              <a:buAutoNum type="arabicPeriod" startAt="2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格式化显示时间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mr-I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~]#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+'%Y-%m-%d %H:%M:%S'</a:t>
            </a:r>
          </a:p>
          <a:p>
            <a:pPr marL="457196" lvl="1" indent="0">
              <a:buNone/>
            </a:pPr>
            <a:r>
              <a:rPr lang="mr-I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2018-03-02 23:20:45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2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系统时间的查看与设定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设置系统时间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‘20180302’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设定日期为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‘23:30:50’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设定时间为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23:30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‘20180302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23:30:50’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设定日期和时间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版本信息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89739"/>
            <a:ext cx="110586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查看发行版本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</a:t>
            </a: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(Final)</a:t>
            </a: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\m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pt-BR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(Final)</a:t>
            </a: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(Final)</a:t>
            </a:r>
          </a:p>
          <a:p>
            <a:pPr marL="457196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(Final)</a:t>
            </a: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802" y="1418638"/>
            <a:ext cx="8320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5" indent="-571495"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95" indent="-571495"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的简单操作：开机、注销、关机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95" indent="-571495"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与命令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本节大纲</a:t>
            </a:r>
          </a:p>
        </p:txBody>
      </p:sp>
    </p:spTree>
    <p:extLst>
      <p:ext uri="{BB962C8B-B14F-4D97-AF65-F5344CB8AC3E}">
        <p14:creationId xmlns:p14="http://schemas.microsoft.com/office/powerpoint/2010/main" val="4137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退出登录（注销）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字符终端：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68B782-FD45-4E19-9B15-12E23D53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14" y="2222752"/>
            <a:ext cx="6428571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关机与重启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845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关机命令：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重启命令：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-r now</a:t>
            </a:r>
          </a:p>
        </p:txBody>
      </p:sp>
    </p:spTree>
    <p:extLst>
      <p:ext uri="{BB962C8B-B14F-4D97-AF65-F5344CB8AC3E}">
        <p14:creationId xmlns:p14="http://schemas.microsoft.com/office/powerpoint/2010/main" val="8189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4202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电脑上通过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 Workstation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创建虚拟机安装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 6.5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一句话描述操作系统是什么？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目前服务器市场上，常见的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发行版本有哪些？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是什么？它和命令的关系什么？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命令的格式是什么？区分大小写吗？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系统的发行版？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注销和关机的命令是什么？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054313" y="3251698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72507" cy="4968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：直接通过光盘安装到硬件上（方法和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安装类似）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：通过虚拟机安装，解决多个系统同时并存在一台电脑上的问题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上安装虚拟机软件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在虚拟机软件上安装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常用的虚拟机软件有：</a:t>
            </a:r>
            <a:r>
              <a:rPr lang="en-US" altLang="zh-CN" u="sng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Virtual Box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Virtual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1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2719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直接通过光盘安装硬件上面的场景：按开机键启动（类似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通过虚拟机安装：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196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下启动虚拟机软件（下图以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196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在虚拟机里面启动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2980D-33E3-4268-9C49-CABE7FFE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77" y="3163204"/>
            <a:ext cx="6604620" cy="36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本地登录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33339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、本地登录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系统启动后，会出现登录窗口，输入用户名和密码登录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FB5121-371E-4F23-A704-85A3E472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38" y="2802054"/>
            <a:ext cx="8715820" cy="35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、远程登录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通过远程登录工具登录，如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SecureCRT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/putty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0E0717-FE64-41DA-8626-B81FC88B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6" y="2781471"/>
            <a:ext cx="9610824" cy="36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0181907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先回忆下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系统操作方式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系统操作方式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45" lvl="1" indent="-514345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图形化界面操作：通过鼠标操作窗口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45" lvl="1" indent="-514345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窗口：主要通过键盘输入命令，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59" y="2821206"/>
            <a:ext cx="4957679" cy="32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系统操作方式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操作方式：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45" lvl="1" indent="-514345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图形化界面操作：通过鼠标操作窗口（功能有限，一般不使用）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2393863"/>
            <a:ext cx="4734560" cy="41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系统操作方式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45" indent="-514345">
              <a:buFont typeface="+mj-lt"/>
              <a:buAutoNum type="arabicPeriod" startAt="2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命令窗口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更加强大的操作方式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B7225F-9FF1-4D8F-9CBF-B3930D90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27" y="2074885"/>
            <a:ext cx="7257143" cy="46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3731</TotalTime>
  <Words>971</Words>
  <Application>Microsoft Office PowerPoint</Application>
  <PresentationFormat>宽屏</PresentationFormat>
  <Paragraphs>146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DengXian</vt:lpstr>
      <vt:lpstr>微软雅黑</vt:lpstr>
      <vt:lpstr>Arial</vt:lpstr>
      <vt:lpstr>Calibri</vt:lpstr>
      <vt:lpstr>Calibri Light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SHEN CHUAN</cp:lastModifiedBy>
  <cp:revision>400</cp:revision>
  <dcterms:created xsi:type="dcterms:W3CDTF">2015-04-04T12:50:16Z</dcterms:created>
  <dcterms:modified xsi:type="dcterms:W3CDTF">2021-11-30T08:04:38Z</dcterms:modified>
</cp:coreProperties>
</file>