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57" r:id="rId4"/>
    <p:sldId id="319" r:id="rId5"/>
    <p:sldId id="283" r:id="rId6"/>
    <p:sldId id="287" r:id="rId7"/>
    <p:sldId id="288" r:id="rId8"/>
    <p:sldId id="310" r:id="rId9"/>
    <p:sldId id="315" r:id="rId10"/>
    <p:sldId id="289" r:id="rId11"/>
    <p:sldId id="316" r:id="rId12"/>
    <p:sldId id="317" r:id="rId13"/>
    <p:sldId id="290" r:id="rId14"/>
    <p:sldId id="318" r:id="rId15"/>
    <p:sldId id="321" r:id="rId16"/>
    <p:sldId id="322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3617" autoAdjust="0"/>
  </p:normalViewPr>
  <p:slideViewPr>
    <p:cSldViewPr snapToGrid="0" showGuides="1">
      <p:cViewPr>
        <p:scale>
          <a:sx n="75" d="100"/>
          <a:sy n="75" d="100"/>
        </p:scale>
        <p:origin x="902" y="178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/bin/vi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8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2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：文件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：目录</a:t>
            </a:r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zh-CN" altLang="en-US" dirty="0"/>
              <a:t>：软连接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7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6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1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库是别人写好的现有的，成熟的，可以复用的代码，你可以使用但要记得遵守许可协议。</a:t>
            </a:r>
          </a:p>
          <a:p>
            <a:r>
              <a:rPr kumimoji="1" lang="zh-CN" altLang="en-US" dirty="0"/>
              <a:t>现实中每个程序都要依赖很多基础的底层库，不可能每个人的代码都从零开始，因此库的存在意义非同寻常。</a:t>
            </a:r>
          </a:p>
          <a:p>
            <a:r>
              <a:rPr kumimoji="1" lang="zh-CN" altLang="en-US" dirty="0"/>
              <a:t>共享库的好处是，不同的应用程序如果调用相同的库，那么在内存里只需要有一份该共享库的实例。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当前目录在</a:t>
            </a:r>
            <a:r>
              <a:rPr lang="en-US" altLang="zh-CN" dirty="0"/>
              <a:t>f112</a:t>
            </a:r>
            <a:r>
              <a:rPr lang="zh-CN" altLang="en-US" dirty="0"/>
              <a:t>，要进入</a:t>
            </a:r>
            <a:r>
              <a:rPr lang="en-US" altLang="zh-CN" dirty="0"/>
              <a:t>f13</a:t>
            </a:r>
          </a:p>
          <a:p>
            <a:r>
              <a:rPr lang="en-US" altLang="zh-CN" dirty="0"/>
              <a:t>cd /home/tom/f1/f11/f111</a:t>
            </a:r>
          </a:p>
          <a:p>
            <a:r>
              <a:rPr lang="en-US" altLang="zh-CN" dirty="0"/>
              <a:t>cd f11/f111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cd /home/tom/f1/f11/f111</a:t>
            </a:r>
          </a:p>
          <a:p>
            <a:r>
              <a:rPr lang="en-US" altLang="zh-CN" dirty="0"/>
              <a:t>cd ../f11/f111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0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3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077381" y="3395793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文件和文件夹操作基础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32221" y="422116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50974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绝对路径与相对路径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7644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当前目录（工作目录）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就是我们（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）所工作的目录，当用户刚登陆系统时，当前目录是用户的家目录（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用户家目录是在创建用户的时候会产生，一般是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用户名：比如你是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，家目录一般是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/home/tom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当前目录下的所有文件都可以直接访问，假设当前目录下面有个文件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编辑它，就可以直接执行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file001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查看当前目录命令：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6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绝对路径与相对路径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开始于根目录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，紧跟着目录树的一个个分支，一直到达所期望的目录或文件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开始于当前目录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，紧跟着目录树的一个个分支，一直到达所期望的目录或文件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”（点）和“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”（点点）表示当前目录和父目录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改变当前路径命令：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19118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24631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绝对路径与相对路径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944768"/>
            <a:ext cx="11398930" cy="59132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/home/tom/f1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|--f11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|--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f111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|--f112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|--f113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|--f12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|--f13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假设当前目录为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，切换到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f111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./f11/f111 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f11/f111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/home/tom/f1/f11/f111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假设当前目录为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，要切换到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f111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../f11/f111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cd /home/tom/f1/f11/f111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1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文件夹（目录）常用操作命令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		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返回上一级目录，如果连续使用该命令，需要使用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cd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../../</a:t>
            </a: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进入个人用户的家目录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返回上次所在目录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显示当前工作路径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创建一个叫做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删除一个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目录，必须是空目录才能用这个命名删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8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文件常用操作命令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144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		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查看目录中的文件和文件夹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		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显示文件和目录的详细资料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	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显示所有文件，包括隐藏文件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file1	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删除一个叫做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的文件，会给出提示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强制删除一个叫做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的文件，不提示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file3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强制删除多个文件，不提示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强制删除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目录并删除其内容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335870" y="311243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/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989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命令怎么显示隐藏文件？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路径中的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	.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分别表示什么意思？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文件名以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开头表示什么意思？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用户家目录是什么概念？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当前目录是什么概念？怎么查看当前目录？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当前目录为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/home/joy/fold1/sub1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用绝对路径和相对路径的方式怎么切换到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/home/joy/fold2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怎样在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目录下创建一个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怎么查看当前目录下有哪些文件和目录？ 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怎样删除一个文件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？怎样删除目录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以及该目录下的所有内容？</a:t>
            </a:r>
          </a:p>
        </p:txBody>
      </p:sp>
    </p:spTree>
    <p:extLst>
      <p:ext uri="{BB962C8B-B14F-4D97-AF65-F5344CB8AC3E}">
        <p14:creationId xmlns:p14="http://schemas.microsoft.com/office/powerpoint/2010/main" val="320093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938809" y="3190185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2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Century Gothic" panose="020B0502020202020204" pitchFamily="34" charset="0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0851" y="1279082"/>
            <a:ext cx="776922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绝对路径和相对路径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目录常用操作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文件常用操作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Q/A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本课纲要</a:t>
            </a:r>
          </a:p>
        </p:txBody>
      </p:sp>
    </p:spTree>
    <p:extLst>
      <p:ext uri="{BB962C8B-B14F-4D97-AF65-F5344CB8AC3E}">
        <p14:creationId xmlns:p14="http://schemas.microsoft.com/office/powerpoint/2010/main" val="26310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320164"/>
            <a:ext cx="10823574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的目录结构是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多个并列的树状结构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最顶部是不同的磁盘（分区），如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文件路径都是从盘符开始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文件系统里面都是文件或文件夹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文件路径是大小写不区分的，层级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372426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527" y="2999874"/>
            <a:ext cx="3376093" cy="37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10052613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系统的目录结构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056130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盘符，一切从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（根目录）开始，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单个的树状结构。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13" y="2250149"/>
            <a:ext cx="7118240" cy="44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系统磁盘占用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系统磁盘占用情况，命令：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 -Th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00946D-A8A8-440D-8012-BEEAFC40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23" y="2227006"/>
            <a:ext cx="10833903" cy="20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文件名和特殊文件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7"/>
            <a:ext cx="10980918" cy="515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文件名称：大小写敏感，无专用扩展名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/opt/a2018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/opt/A2018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是两个文件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a.txt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表示整个文件名称为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a.txt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，非文本文件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命令查看某个目录下有哪些文件和目录（文件夹）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表示根目录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表示当前目录的父目录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表示隐藏文件，如“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3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系统常用目录（一）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418638"/>
            <a:ext cx="112465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系统的根目录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系统管理和配置文件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用户主目录，比如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用户的主目录就是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/home/jack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系统的内核文件放在该目录下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系统管理命令，这里存放的是系统管理员使用的管理程序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系统管理员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的家目录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4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系统常用目录（二）</a:t>
            </a:r>
          </a:p>
        </p:txBody>
      </p:sp>
      <p:sp>
        <p:nvSpPr>
          <p:cNvPr id="3" name="矩形 2"/>
          <p:cNvSpPr/>
          <p:nvPr/>
        </p:nvSpPr>
        <p:spPr>
          <a:xfrm>
            <a:off x="684213" y="1526279"/>
            <a:ext cx="108019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常用可执行文件，主要有：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date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设备文件，如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/dev/cd0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用户级应用程序和文件几乎都在这个目录下面</a:t>
            </a:r>
          </a:p>
        </p:txBody>
      </p:sp>
    </p:spTree>
    <p:extLst>
      <p:ext uri="{BB962C8B-B14F-4D97-AF65-F5344CB8AC3E}">
        <p14:creationId xmlns:p14="http://schemas.microsoft.com/office/powerpoint/2010/main" val="5812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系统常用目录（三）</a:t>
            </a:r>
          </a:p>
        </p:txBody>
      </p:sp>
      <p:sp>
        <p:nvSpPr>
          <p:cNvPr id="3" name="矩形 2"/>
          <p:cNvSpPr/>
          <p:nvPr/>
        </p:nvSpPr>
        <p:spPr>
          <a:xfrm>
            <a:off x="684213" y="1526279"/>
            <a:ext cx="108019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/proc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一个虚拟文件系统，放置的数据都是在内存当中，例如系统核心、进程信息（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）、设备状态及网络状态等，特点：开机就存在，关机就消失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公共的临时文件存储点，存放一些临时文件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一些库文件（库是别人写好的现有的，成熟的，可以复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用的代码）</a:t>
            </a:r>
          </a:p>
        </p:txBody>
      </p:sp>
    </p:spTree>
    <p:extLst>
      <p:ext uri="{BB962C8B-B14F-4D97-AF65-F5344CB8AC3E}">
        <p14:creationId xmlns:p14="http://schemas.microsoft.com/office/powerpoint/2010/main" val="7514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1214</Words>
  <Application>Microsoft Office PowerPoint</Application>
  <PresentationFormat>宽屏</PresentationFormat>
  <Paragraphs>134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Calibri</vt:lpstr>
      <vt:lpstr>Calibri Light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SHEN CHUAN</cp:lastModifiedBy>
  <cp:revision>312</cp:revision>
  <dcterms:created xsi:type="dcterms:W3CDTF">2015-04-04T12:50:16Z</dcterms:created>
  <dcterms:modified xsi:type="dcterms:W3CDTF">2021-11-30T09:54:43Z</dcterms:modified>
</cp:coreProperties>
</file>