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57" r:id="rId4"/>
    <p:sldId id="319" r:id="rId5"/>
    <p:sldId id="314" r:id="rId6"/>
    <p:sldId id="280" r:id="rId7"/>
    <p:sldId id="283" r:id="rId8"/>
    <p:sldId id="287" r:id="rId9"/>
    <p:sldId id="288" r:id="rId10"/>
    <p:sldId id="310" r:id="rId11"/>
    <p:sldId id="315" r:id="rId12"/>
    <p:sldId id="323" r:id="rId13"/>
    <p:sldId id="289" r:id="rId14"/>
    <p:sldId id="322" r:id="rId15"/>
    <p:sldId id="324" r:id="rId16"/>
    <p:sldId id="328" r:id="rId17"/>
    <p:sldId id="325" r:id="rId18"/>
    <p:sldId id="327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2421" autoAdjust="0"/>
  </p:normalViewPr>
  <p:slideViewPr>
    <p:cSldViewPr snapToGrid="0" showGuides="1">
      <p:cViewPr varScale="1">
        <p:scale>
          <a:sx n="64" d="100"/>
          <a:sy n="64" d="100"/>
        </p:scale>
        <p:origin x="846" y="72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89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2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2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b123.txt</a:t>
            </a:r>
          </a:p>
          <a:p>
            <a:r>
              <a:rPr lang="en-US" altLang="zh-CN" dirty="0"/>
              <a:t>b.txt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0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：文件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：目录</a:t>
            </a:r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zh-CN" altLang="en-US" dirty="0"/>
              <a:t>：软连接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7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directory</a:t>
            </a:r>
          </a:p>
          <a:p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6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1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7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467126" y="3263876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文件和文件夹操作进阶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32221" y="422116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36661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939"/>
    </mc:Choice>
    <mc:Fallback xmlns="">
      <p:transition advClick="0" advTm="19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移动、重命名文件和目录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684213" y="1526279"/>
            <a:ext cx="112439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重命名文件、目录：源地址和目的地址相同就是重命名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			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重命名文件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</a:p>
          <a:p>
            <a:pPr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			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重命名目录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</a:t>
            </a:r>
          </a:p>
          <a:p>
            <a:pPr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dir01/file01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dir01/file02	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重命名文件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</a:p>
          <a:p>
            <a:pPr marL="457200" indent="-457200">
              <a:buFont typeface="Arial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移动文件、目录：源地址和目的地址不同，比如：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dir01/file02	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目录且重命名为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</a:p>
          <a:p>
            <a:pPr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</a:t>
            </a:r>
          </a:p>
          <a:p>
            <a:pPr lvl="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		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不存在，则重命名，如果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存在，则移动目录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2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文件链接</a:t>
            </a:r>
          </a:p>
        </p:txBody>
      </p:sp>
      <p:sp>
        <p:nvSpPr>
          <p:cNvPr id="3" name="矩形 2"/>
          <p:cNvSpPr/>
          <p:nvPr/>
        </p:nvSpPr>
        <p:spPr>
          <a:xfrm>
            <a:off x="684213" y="1526279"/>
            <a:ext cx="111013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为什么需要链接？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Wingdings" charset="2"/>
              <a:buChar char="ü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实现文件的共享使用（原因：不能移动，那个位置也有用）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Wingdings" charset="2"/>
              <a:buChar char="ü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提供了隐藏文件路径、增加权限安全及节省存储等好处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Wingdings" charset="2"/>
              <a:buChar char="ü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和复制的区别：文件在磁盘中只有一个拷贝，节省磁盘空间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链接的种类：硬链接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(hard link)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与软链接（又称符号链接，即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 link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symbolic link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创建硬链接：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dog-hard</a:t>
            </a:r>
          </a:p>
          <a:p>
            <a:pPr lvl="2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创建软链接：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pig-soft</a:t>
            </a:r>
            <a:endParaRPr lang="zh-CN" altLang="en-US" sz="28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4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372946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文件链接</a:t>
            </a:r>
          </a:p>
        </p:txBody>
      </p:sp>
      <p:sp>
        <p:nvSpPr>
          <p:cNvPr id="3" name="矩形 2"/>
          <p:cNvSpPr/>
          <p:nvPr/>
        </p:nvSpPr>
        <p:spPr>
          <a:xfrm>
            <a:off x="684213" y="1160519"/>
            <a:ext cx="1080193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我们知道文件都有文件名与数据，这在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上被分成两个部分：用户数据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(user data)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与元数据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(metadata)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。用户数据，即文件数据块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 block)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，数据块是记录文件真实内容的地方；而元数据则是文件的附加属性，如文件大小、创建时间、所有者等信息。在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中，元数据中的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号（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是文件元数据的一部分但其并不包含文件名，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号即索引节点号）才是文件的唯一标识而非文件名。文件名仅是为了方便人们的记忆和使用，系统或程序通过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号寻找正确的文件数据块。下图展示了程序通过文件名获取文件内容的过程。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[root@ecs-9b83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ls 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file01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1837781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file01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943" y="3429000"/>
            <a:ext cx="5303709" cy="18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2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硬链接与软链接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14203"/>
            <a:ext cx="11398930" cy="52032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硬链接：若一个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号对应多个文件名，则称这些文件为硬链接。换言之，硬链接就是同一个文件使用了多个别名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ü"/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文件有相同的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1">
              <a:buFont typeface="Wingdings" charset="2"/>
              <a:buChar char="ü"/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只能对已存在的文件进行创建；</a:t>
            </a:r>
          </a:p>
          <a:p>
            <a:pPr lvl="1">
              <a:buFont typeface="Wingdings" charset="2"/>
              <a:buChar char="ü"/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不能交叉文件系统进行硬链接的创建；</a:t>
            </a:r>
          </a:p>
          <a:p>
            <a:pPr lvl="1">
              <a:buFont typeface="Wingdings" charset="2"/>
              <a:buChar char="ü"/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不能对目录进行创建，只可对文件创建；</a:t>
            </a:r>
          </a:p>
          <a:p>
            <a:pPr lvl="1">
              <a:buFont typeface="Wingdings" charset="2"/>
              <a:buChar char="ü"/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删除一个硬链接文件并不影响其他有相同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号的文件。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软链接（符号链接）：若文件用户数据块中存放的内容是另一文件的路径名的指向，则该文件就是软连接。软链接就是一个普通文件，只是数据块内容有点特殊。类似于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的快捷方式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buFont typeface="Wingdings" charset="2"/>
              <a:buChar char="ü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软链接有自己的文件属性及权限等；</a:t>
            </a:r>
          </a:p>
          <a:p>
            <a:pPr lvl="1" fontAlgn="base">
              <a:buFont typeface="Wingdings" charset="2"/>
              <a:buChar char="ü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可对不存在的文件或目录创建软链接；</a:t>
            </a:r>
          </a:p>
          <a:p>
            <a:pPr lvl="1" fontAlgn="base">
              <a:buFont typeface="Wingdings" charset="2"/>
              <a:buChar char="ü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软链接可交叉文件系统；</a:t>
            </a:r>
          </a:p>
          <a:p>
            <a:pPr lvl="1" fontAlgn="base">
              <a:buFont typeface="Wingdings" charset="2"/>
              <a:buChar char="ü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软链接可对文件或目录创建；</a:t>
            </a:r>
          </a:p>
          <a:p>
            <a:pPr lvl="1" fontAlgn="base">
              <a:buFont typeface="Wingdings" charset="2"/>
              <a:buChar char="ü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创建软链接时，链接计数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i_nlink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不会增加；</a:t>
            </a:r>
          </a:p>
          <a:p>
            <a:pPr lvl="1" fontAlgn="base">
              <a:buFont typeface="Wingdings" charset="2"/>
              <a:buChar char="ü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删除软链接并不影响被指向的文件，但若被指向的原文件被删除，则相关软连接被称为死链接（即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dangling link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，若被指向路径文件被重新创建，死链接可恢复为正常的软链接）。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对源文件的修改，软、硬链接文件内容也一样的修改，因为都是指向同一个文件的内容。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6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硬链接与软链接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硬、软链接的访问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333977-FCE2-449A-876A-CEFCD1B88D7A}"/>
              </a:ext>
            </a:extLst>
          </p:cNvPr>
          <p:cNvGrpSpPr/>
          <p:nvPr/>
        </p:nvGrpSpPr>
        <p:grpSpPr>
          <a:xfrm>
            <a:off x="2603260" y="2500255"/>
            <a:ext cx="6651997" cy="3508211"/>
            <a:chOff x="3250374" y="2486188"/>
            <a:chExt cx="6651997" cy="3508211"/>
          </a:xfrm>
        </p:grpSpPr>
        <p:grpSp>
          <p:nvGrpSpPr>
            <p:cNvPr id="21" name="组 20"/>
            <p:cNvGrpSpPr/>
            <p:nvPr/>
          </p:nvGrpSpPr>
          <p:grpSpPr>
            <a:xfrm>
              <a:off x="3250374" y="2486188"/>
              <a:ext cx="6651997" cy="3508211"/>
              <a:chOff x="1044353" y="3044989"/>
              <a:chExt cx="4855001" cy="255842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533832" y="5185875"/>
                <a:ext cx="1278193" cy="4175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</a:t>
                </a:r>
                <a:endParaRPr kumimoji="1"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533832" y="4102977"/>
                <a:ext cx="1278193" cy="41753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inode</a:t>
                </a:r>
                <a:endParaRPr kumimoji="1"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621161" y="5150889"/>
                <a:ext cx="1278193" cy="4175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</a:t>
                </a:r>
                <a:endParaRPr kumimoji="1"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21161" y="4102977"/>
                <a:ext cx="1278193" cy="41753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inode</a:t>
                </a:r>
                <a:endParaRPr kumimoji="1"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44353" y="3044989"/>
                <a:ext cx="1057783" cy="4175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硬链接文件名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kumimoji="1"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621161" y="3044989"/>
                <a:ext cx="1278193" cy="4175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软连接文件名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05088" y="3044989"/>
                <a:ext cx="861708" cy="4175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源文件名</a:t>
                </a:r>
              </a:p>
            </p:txBody>
          </p:sp>
          <p:cxnSp>
            <p:nvCxnSpPr>
              <p:cNvPr id="5" name="直线箭头连接符 4"/>
              <p:cNvCxnSpPr>
                <a:stCxn id="10" idx="2"/>
                <a:endCxn id="8" idx="0"/>
              </p:cNvCxnSpPr>
              <p:nvPr/>
            </p:nvCxnSpPr>
            <p:spPr>
              <a:xfrm>
                <a:off x="5260258" y="3462525"/>
                <a:ext cx="0" cy="64045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/>
              <p:cNvCxnSpPr/>
              <p:nvPr/>
            </p:nvCxnSpPr>
            <p:spPr>
              <a:xfrm>
                <a:off x="5260257" y="4545423"/>
                <a:ext cx="0" cy="64045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>
                <a:off x="2172928" y="4545423"/>
                <a:ext cx="0" cy="64045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>
                <a:cxnSpLocks/>
              </p:cNvCxnSpPr>
              <p:nvPr/>
            </p:nvCxnSpPr>
            <p:spPr>
              <a:xfrm>
                <a:off x="1533832" y="3476038"/>
                <a:ext cx="559007" cy="6269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/>
              <p:cNvCxnSpPr/>
              <p:nvPr/>
            </p:nvCxnSpPr>
            <p:spPr>
              <a:xfrm flipH="1">
                <a:off x="2300748" y="3469281"/>
                <a:ext cx="535194" cy="633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箭头连接符 19"/>
              <p:cNvCxnSpPr/>
              <p:nvPr/>
            </p:nvCxnSpPr>
            <p:spPr>
              <a:xfrm flipH="1" flipV="1">
                <a:off x="3146322" y="3487435"/>
                <a:ext cx="1764891" cy="1663454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DCCD63-3D04-4950-BFB5-37A218F902C8}"/>
                </a:ext>
              </a:extLst>
            </p:cNvPr>
            <p:cNvSpPr/>
            <p:nvPr/>
          </p:nvSpPr>
          <p:spPr>
            <a:xfrm rot="2547246">
              <a:off x="6093587" y="4289489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源文件路径名的指向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1E3FF94-F2CE-4F57-8727-31B5C55612A7}"/>
              </a:ext>
            </a:extLst>
          </p:cNvPr>
          <p:cNvSpPr/>
          <p:nvPr/>
        </p:nvSpPr>
        <p:spPr>
          <a:xfrm>
            <a:off x="804634" y="2500255"/>
            <a:ext cx="1449303" cy="572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硬链接文件名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线箭头连接符 15">
            <a:extLst>
              <a:ext uri="{FF2B5EF4-FFF2-40B4-BE49-F238E27FC236}">
                <a16:creationId xmlns:a16="http://schemas.microsoft.com/office/drawing/2014/main" id="{4EBD132D-E615-43F3-BE86-7FD26CEF51CA}"/>
              </a:ext>
            </a:extLst>
          </p:cNvPr>
          <p:cNvCxnSpPr>
            <a:cxnSpLocks/>
          </p:cNvCxnSpPr>
          <p:nvPr/>
        </p:nvCxnSpPr>
        <p:spPr>
          <a:xfrm>
            <a:off x="1421048" y="3072797"/>
            <a:ext cx="2308052" cy="8782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硬链接与软链接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分别创建硬、软链接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file01-hardlink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file01-softlink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硬链接的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软连接的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40" y="3585576"/>
            <a:ext cx="6134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依次完成如下操作：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下创建两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个子目录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/home/dir01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目录下创建一个文件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、把上一步的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另存为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file01.bak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，保存在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/home/dir02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/home/dir01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目录下为上一步的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file01.bak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文件创建一个软链接文件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file01.bak.sl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、移动上一步的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file01.bak.sl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文件到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/home/dir02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、分别列出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/home/dir01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/home/dir02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目录下所有的文件，截图发到群里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04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/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0963144" cy="4757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怎样查看文件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scp.log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的末尾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怎样查看文件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scp.log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怎样查看当前目录以“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.log”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结尾的文件或目录？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当前目录为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 ,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怎么把文件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/var/log/scp.log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移动到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/var/log/backup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下？请使用相对路径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怎么删除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下所有的以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.log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怎么把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目录以及该目录下的所有文件拷贝到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/home/jay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分别为文件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/var/log/scp.log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在当前目录下创建一个软链接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scp_soft.log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和硬链接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scp_hard.log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，写出创建链接的命令？如果我删除了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/var/log/scp.log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文件，这两个链接文件还能查看其内容吗？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硬链接与软链接的区别？</a:t>
            </a:r>
          </a:p>
        </p:txBody>
      </p:sp>
    </p:spTree>
    <p:extLst>
      <p:ext uri="{BB962C8B-B14F-4D97-AF65-F5344CB8AC3E}">
        <p14:creationId xmlns:p14="http://schemas.microsoft.com/office/powerpoint/2010/main" val="320093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109882" y="3220681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2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Century Gothic" panose="020B0502020202020204" pitchFamily="34" charset="0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776922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查看文件的内容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移动和重命名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硬链接和软链接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Q/A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本课纲要</a:t>
            </a:r>
          </a:p>
        </p:txBody>
      </p:sp>
    </p:spTree>
    <p:extLst>
      <p:ext uri="{BB962C8B-B14F-4D97-AF65-F5344CB8AC3E}">
        <p14:creationId xmlns:p14="http://schemas.microsoft.com/office/powerpoint/2010/main" val="26310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常用的查看文件文本内容命令有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命令：查看短文件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命令：查看长文件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	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向上一行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	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向下一行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向上一页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向下一页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	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查看文件的内容</a:t>
            </a:r>
          </a:p>
        </p:txBody>
      </p:sp>
    </p:spTree>
    <p:extLst>
      <p:ext uri="{BB962C8B-B14F-4D97-AF65-F5344CB8AC3E}">
        <p14:creationId xmlns:p14="http://schemas.microsoft.com/office/powerpoint/2010/main" val="27798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命令：从文件尾部查看文件，常用参数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，打印文件的新增内容；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查看文件的最后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行，比如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 -5 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表示查看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的末尾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行。默认显示最后的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命令：从文件开头查看文件，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查看文件的前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行，比如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-5 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表示查看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行。默认显示前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查看文件文本内容</a:t>
            </a:r>
          </a:p>
        </p:txBody>
      </p:sp>
    </p:spTree>
    <p:extLst>
      <p:ext uri="{BB962C8B-B14F-4D97-AF65-F5344CB8AC3E}">
        <p14:creationId xmlns:p14="http://schemas.microsoft.com/office/powerpoint/2010/main" val="413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168298"/>
            <a:ext cx="11380408" cy="5248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不带任何参数：列出当前目录的内容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参数为目录：列出指定目录的内容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加参数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：递归列出所有子目录的内容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加参数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：列表形式显示详细信息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可以用别名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logs]# which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='ls -l --color=auto'        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/bin/ls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查看文件属性、目录内容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62" y="3222885"/>
            <a:ext cx="10173110" cy="19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776922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0532"/>
              </p:ext>
            </p:extLst>
          </p:nvPr>
        </p:nvGraphicFramePr>
        <p:xfrm>
          <a:off x="1439056" y="2917116"/>
          <a:ext cx="8156659" cy="3108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匹配对象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文件名以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开头的文件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.txt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开头，中间有零个或任意多个字符，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并以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.txt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结尾的文件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Data???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开头，后面紧跟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个字符的文件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文件名以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开头的文件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213" y="1489150"/>
            <a:ext cx="106968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定义：通配符是一种特殊语句，主要有星号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和问号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(?)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，用来模糊搜索文件。</a:t>
            </a:r>
          </a:p>
        </p:txBody>
      </p:sp>
    </p:spTree>
    <p:extLst>
      <p:ext uri="{BB962C8B-B14F-4D97-AF65-F5344CB8AC3E}">
        <p14:creationId xmlns:p14="http://schemas.microsoft.com/office/powerpoint/2010/main" val="40071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创建文件命令：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abc01.txt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file03</a:t>
            </a: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创建文件也可以使用相对路径和绝对路径</a:t>
            </a:r>
          </a:p>
        </p:txBody>
      </p:sp>
    </p:spTree>
    <p:extLst>
      <p:ext uri="{BB962C8B-B14F-4D97-AF65-F5344CB8AC3E}">
        <p14:creationId xmlns:p14="http://schemas.microsoft.com/office/powerpoint/2010/main" val="22047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复制文件、目录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098091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复制文件命令：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 目标文件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源和目的路径都可以是绝对路径和相对路径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当前目录复制，源和目标文件名称必须不同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目标是目录，产生同名文件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/file02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目标是文件，可以改名（相当于另存为）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源可以是多个文件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已存在，会被覆盖，除非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，要求提示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[root@ecs-9b83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which cp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 cp='cp 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/bin/cp</a:t>
            </a:r>
          </a:p>
        </p:txBody>
      </p:sp>
    </p:spTree>
    <p:extLst>
      <p:ext uri="{BB962C8B-B14F-4D97-AF65-F5344CB8AC3E}">
        <p14:creationId xmlns:p14="http://schemas.microsoft.com/office/powerpoint/2010/main" val="33333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复制文件、目录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418638"/>
            <a:ext cx="1098091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：当前目录复制，源和目标目录名称必须不同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：源可以是多个文件、或目录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都有效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4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1662</Words>
  <Application>Microsoft Office PowerPoint</Application>
  <PresentationFormat>宽屏</PresentationFormat>
  <Paragraphs>186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Calibri</vt:lpstr>
      <vt:lpstr>Calibri Light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Administrator</cp:lastModifiedBy>
  <cp:revision>346</cp:revision>
  <dcterms:created xsi:type="dcterms:W3CDTF">2015-04-04T12:50:16Z</dcterms:created>
  <dcterms:modified xsi:type="dcterms:W3CDTF">2022-04-26T14:29:33Z</dcterms:modified>
</cp:coreProperties>
</file>