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57" r:id="rId4"/>
    <p:sldId id="324" r:id="rId5"/>
    <p:sldId id="319" r:id="rId6"/>
    <p:sldId id="325" r:id="rId7"/>
    <p:sldId id="283" r:id="rId8"/>
    <p:sldId id="327" r:id="rId9"/>
    <p:sldId id="328" r:id="rId10"/>
    <p:sldId id="329" r:id="rId11"/>
    <p:sldId id="330" r:id="rId12"/>
    <p:sldId id="331" r:id="rId13"/>
    <p:sldId id="334" r:id="rId14"/>
    <p:sldId id="335" r:id="rId15"/>
    <p:sldId id="27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orient="horz" pos="2636" userDrawn="1">
          <p15:clr>
            <a:srgbClr val="A4A3A4"/>
          </p15:clr>
        </p15:guide>
        <p15:guide id="6" pos="801" userDrawn="1">
          <p15:clr>
            <a:srgbClr val="A4A3A4"/>
          </p15:clr>
        </p15:guide>
        <p15:guide id="7" pos="6879" userDrawn="1">
          <p15:clr>
            <a:srgbClr val="A4A3A4"/>
          </p15:clr>
        </p15:guide>
        <p15:guide id="8" orient="horz" pos="3181" userDrawn="1">
          <p15:clr>
            <a:srgbClr val="A4A3A4"/>
          </p15:clr>
        </p15:guide>
        <p15:guide id="9" orient="horz" pos="3385" userDrawn="1">
          <p15:clr>
            <a:srgbClr val="A4A3A4"/>
          </p15:clr>
        </p15:guide>
        <p15:guide id="10" orient="horz" pos="2908" userDrawn="1">
          <p15:clr>
            <a:srgbClr val="A4A3A4"/>
          </p15:clr>
        </p15:guide>
        <p15:guide id="11" orient="horz" pos="1616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  <p15:guide id="13" orient="horz" pos="2931" userDrawn="1">
          <p15:clr>
            <a:srgbClr val="A4A3A4"/>
          </p15:clr>
        </p15:guide>
        <p15:guide id="14" orient="horz" pos="2591" userDrawn="1">
          <p15:clr>
            <a:srgbClr val="A4A3A4"/>
          </p15:clr>
        </p15:guide>
        <p15:guide id="15" orient="horz" pos="1185" userDrawn="1">
          <p15:clr>
            <a:srgbClr val="A4A3A4"/>
          </p15:clr>
        </p15:guide>
        <p15:guide id="16" pos="4112" userDrawn="1">
          <p15:clr>
            <a:srgbClr val="A4A3A4"/>
          </p15:clr>
        </p15:guide>
        <p15:guide id="17" orient="horz" pos="1684" userDrawn="1">
          <p15:clr>
            <a:srgbClr val="A4A3A4"/>
          </p15:clr>
        </p15:guide>
        <p15:guide id="18" pos="4407" userDrawn="1">
          <p15:clr>
            <a:srgbClr val="A4A3A4"/>
          </p15:clr>
        </p15:guide>
        <p15:guide id="19" pos="4883" userDrawn="1">
          <p15:clr>
            <a:srgbClr val="A4A3A4"/>
          </p15:clr>
        </p15:guide>
        <p15:guide id="20" pos="2116" userDrawn="1">
          <p15:clr>
            <a:srgbClr val="A4A3A4"/>
          </p15:clr>
        </p15:guide>
        <p15:guide id="21" pos="2797" userDrawn="1">
          <p15:clr>
            <a:srgbClr val="A4A3A4"/>
          </p15:clr>
        </p15:guide>
        <p15:guide id="22" pos="2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B902"/>
    <a:srgbClr val="594A23"/>
    <a:srgbClr val="28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91128" autoAdjust="0"/>
  </p:normalViewPr>
  <p:slideViewPr>
    <p:cSldViewPr snapToGrid="0" showGuides="1">
      <p:cViewPr varScale="1">
        <p:scale>
          <a:sx n="67" d="100"/>
          <a:sy n="67" d="100"/>
        </p:scale>
        <p:origin x="792" y="60"/>
      </p:cViewPr>
      <p:guideLst>
        <p:guide orient="horz" pos="2092"/>
        <p:guide pos="3840"/>
        <p:guide orient="horz" pos="2001"/>
        <p:guide orient="horz" pos="2273"/>
        <p:guide orient="horz" pos="2636"/>
        <p:guide pos="801"/>
        <p:guide pos="6879"/>
        <p:guide orient="horz" pos="3181"/>
        <p:guide orient="horz" pos="3385"/>
        <p:guide orient="horz" pos="2908"/>
        <p:guide orient="horz" pos="1616"/>
        <p:guide orient="horz" pos="1797"/>
        <p:guide orient="horz" pos="2931"/>
        <p:guide orient="horz" pos="2591"/>
        <p:guide orient="horz" pos="1185"/>
        <p:guide pos="4112"/>
        <p:guide orient="horz" pos="1684"/>
        <p:guide pos="4407"/>
        <p:guide pos="4883"/>
        <p:guide pos="2116"/>
        <p:guide pos="2797"/>
        <p:guide pos="2320"/>
      </p:guideLst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3C703-CF72-43D4-8EC8-7BBD1F883F8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4113D-826B-40B5-BB80-23BFC286C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4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8D4-8E72-446C-AA1B-EBD6F1925E72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383078" y="3361384"/>
            <a:ext cx="8744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Linux</a:t>
            </a:r>
            <a:r>
              <a:rPr lang="zh-CN" altLang="en-US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文件和文件夹操作高级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232221" y="4221163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Designed by Charles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0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595747" y="0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939"/>
    </mc:Choice>
    <mc:Fallback xmlns="">
      <p:transition advClick="0" advTm="19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文件内容统计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584098"/>
            <a:ext cx="111211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：统计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文件有多少行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：统计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文件有多少个字节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带着管道符使用：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-l</a:t>
            </a: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08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9591901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查看目录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文件占用的磁盘空间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du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558977"/>
            <a:ext cx="10828233" cy="4256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命令是查看文件或目录的磁盘使用空间，即占用磁盘大小；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命令是查看文件系统的磁盘使用情况，比如总空间多大、使用了多少，可用空间多少、使用率等信息；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 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文件名或者目录名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44101C-4F99-4E81-8755-926808A8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48" y="4092315"/>
            <a:ext cx="8642707" cy="7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4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查看目录使用空间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du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230924"/>
            <a:ext cx="11121100" cy="53497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-ah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：显示指定目录及其所有子目录和文件的磁盘使用空间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[root@ecs-9b83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du -ah 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      /var/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/dir03/dir02/file01-softlink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4.0K    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/dir03/dir02/dir01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4.0K    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/dir03/dir02/file02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4.0K    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/dir03/dir02/file01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4.0K    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/dir03/dir02/file04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20K     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/dir03/dir02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24K     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/dir03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4.0K    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/dir04/dir01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4.0K    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/dir04/file02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4.0K    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/dir04/file01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4.0K    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/dir04/file04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20K     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/dir04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48K     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2085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9E0331-8C6C-4D22-8752-0A56AF3F7D3C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</a:rPr>
              <a:t>Q&amp;A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D72E17-B246-4F02-A927-2E791A2A7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"/>
          <a:stretch/>
        </p:blipFill>
        <p:spPr>
          <a:xfrm>
            <a:off x="2488715" y="1"/>
            <a:ext cx="7168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5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73198" y="283186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96290" y="1230924"/>
            <a:ext cx="11121100" cy="5345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如何在根目录下查找 以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开头以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.log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结尾的文件？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查找出文件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scp.log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中包含关键字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“time is”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的行，并显示行号？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在当前目录的父目录中以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“.log”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结尾的文件中，查找包含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“time is”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的行，并且查找不区分大小写？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如何显示出文件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scp.log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的总共多少行？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如何查看目录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/var/log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下所有的文件和目录占用的磁盘空间大小？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如何查看目录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/var/log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的总大小？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如何查找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命令的路径？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40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109882" y="3220681"/>
            <a:ext cx="7482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  <a:endParaRPr lang="zh-CN" altLang="en-US" sz="4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70608" y="3932972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Designed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Charles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2" y="1418638"/>
            <a:ext cx="9883854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Ø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whereis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命令查找文件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命令在文件中查找字符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命令统计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命令查看目录占用的磁盘空间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本课纲要</a:t>
            </a:r>
          </a:p>
        </p:txBody>
      </p:sp>
    </p:spTree>
    <p:extLst>
      <p:ext uri="{BB962C8B-B14F-4D97-AF65-F5344CB8AC3E}">
        <p14:creationId xmlns:p14="http://schemas.microsoft.com/office/powerpoint/2010/main" val="263109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0823574" cy="4396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指令会在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变量指定的路径中，搜索某个系统命令的位置，并且返回第一个搜索结果；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用法：用来查找可执行文件的位置、显示命令所在路径；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系统命令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命令的二进制文件路径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查找文件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which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A2C086-A764-431D-9DF1-1986CE8D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94" y="4274254"/>
            <a:ext cx="9853593" cy="6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0873203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whereis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whereis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命令则是用来快速查找程序的二进制文件、源代码和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手册文件的路径；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whereis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系统命令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whereis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查找那么找到的结果就比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命令找到的结果多，因为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令只会列出二进制文件路径，而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whereis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命令会把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的二进制文件、源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代码、帮助手册都返回。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查找文件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whereis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76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0903184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命令会在指定目录及其子目录下查找查找符合条件的特定文件，当我们忘记文档路径时，可以使用该命令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目录名 条件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/home/tom -name test.sh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find /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-name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test.sh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find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62857" y="1700212"/>
            <a:ext cx="11689235" cy="49908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命令举例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常用条件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-name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名称：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指定要被查找的文件或目录名称，可用通配符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-type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类型：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以文件类型作为查找条件，文件类型如下：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d--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f--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atime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天内访问的文件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atime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天前访问的文件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amin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分钟内访问的文件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amin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分钟前访问的文件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/temp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-name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		#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/temp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目录下查找名称为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的文件和文件夹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/temp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-name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		#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/temp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目录下查找名称以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开头的文件和文件夹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/temp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-name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-type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	#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/temp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目录下查找名称以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find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81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文本关键字搜索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grep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121100" cy="44457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一种强大的文本搜索工具，并把匹配的行打印出来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啥时候用？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查看日志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查看命令输出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 文件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/log/message</a:t>
            </a:r>
          </a:p>
          <a:p>
            <a:pPr lvl="1"/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默认大小写敏感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22047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命令例子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1211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“test123”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：显示以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开头的文件中包含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test123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“test”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file03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file03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中包含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“root”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所有子目录文件中搜索包含字符串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“^test”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/log/message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/log/message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文件中搜索以字符串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“test$”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/var/log/message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/var/log/message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文件中搜索以字符串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结尾的行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8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命令常用参数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1211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：只输出匹配行的行数（有多少行匹配）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不区分大小写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：只显示匹配行及行号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：显示不含匹配文本的所有行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非正则表达式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0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1050</Words>
  <Application>Microsoft Office PowerPoint</Application>
  <PresentationFormat>宽屏</PresentationFormat>
  <Paragraphs>102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Administrator</cp:lastModifiedBy>
  <cp:revision>349</cp:revision>
  <dcterms:created xsi:type="dcterms:W3CDTF">2015-04-04T12:50:16Z</dcterms:created>
  <dcterms:modified xsi:type="dcterms:W3CDTF">2022-04-27T02:45:35Z</dcterms:modified>
</cp:coreProperties>
</file>