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341" r:id="rId4"/>
    <p:sldId id="324" r:id="rId5"/>
    <p:sldId id="344" r:id="rId6"/>
    <p:sldId id="335" r:id="rId7"/>
    <p:sldId id="343" r:id="rId8"/>
    <p:sldId id="336" r:id="rId9"/>
    <p:sldId id="325" r:id="rId10"/>
    <p:sldId id="326" r:id="rId11"/>
    <p:sldId id="337" r:id="rId12"/>
    <p:sldId id="345" r:id="rId13"/>
    <p:sldId id="338" r:id="rId14"/>
    <p:sldId id="283" r:id="rId15"/>
    <p:sldId id="327" r:id="rId16"/>
    <p:sldId id="346" r:id="rId17"/>
    <p:sldId id="339" r:id="rId18"/>
    <p:sldId id="334" r:id="rId19"/>
    <p:sldId id="340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6506" autoAdjust="0"/>
  </p:normalViewPr>
  <p:slideViewPr>
    <p:cSldViewPr snapToGrid="0" showGuides="1">
      <p:cViewPr varScale="1">
        <p:scale>
          <a:sx n="62" d="100"/>
          <a:sy n="62" d="100"/>
        </p:scale>
        <p:origin x="930" y="78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023C703-CF72-43D4-8EC8-7BBD1F883F8A}" type="datetimeFigureOut">
              <a:rPr lang="zh-CN" altLang="en-US" smtClean="0"/>
              <a:pPr/>
              <a:t>2019/6/5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484113D-826B-40B5-BB80-23BFC286C16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9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8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1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2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</a:rPr>
              <a:t>find . -name ‘fi*’ |</a:t>
            </a:r>
            <a:r>
              <a:rPr lang="en-US" altLang="zh-CN" dirty="0" err="1">
                <a:solidFill>
                  <a:srgbClr val="FF0000"/>
                </a:solidFill>
              </a:rPr>
              <a:t>xargs</a:t>
            </a:r>
            <a:r>
              <a:rPr lang="en-US" altLang="zh-CN" dirty="0">
                <a:solidFill>
                  <a:srgbClr val="FF0000"/>
                </a:solidFill>
              </a:rPr>
              <a:t> grep file</a:t>
            </a:r>
            <a:r>
              <a:rPr lang="zh-CN" altLang="en-US" dirty="0">
                <a:solidFill>
                  <a:srgbClr val="FF0000"/>
                </a:solidFill>
              </a:rPr>
              <a:t> 与 </a:t>
            </a:r>
            <a:r>
              <a:rPr lang="en-US" altLang="zh-CN" dirty="0">
                <a:solidFill>
                  <a:srgbClr val="FF0000"/>
                </a:solidFill>
              </a:rPr>
              <a:t>find . -name 'fi*' |grep file</a:t>
            </a:r>
            <a:r>
              <a:rPr lang="zh-CN" altLang="en-US" dirty="0">
                <a:solidFill>
                  <a:srgbClr val="FF0000"/>
                </a:solidFill>
              </a:rPr>
              <a:t>的区别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3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95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PATH</a:t>
            </a:r>
            <a:r>
              <a:rPr kumimoji="1" lang="zh-CN" altLang="en-US" dirty="0"/>
              <a:t>：定义可执行文件的路径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en-US" altLang="zh-CN" dirty="0" err="1"/>
              <a:t>root@localhost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charles</a:t>
            </a:r>
            <a:r>
              <a:rPr kumimoji="1" lang="en-US" altLang="zh-CN" dirty="0"/>
              <a:t>]# cat </a:t>
            </a:r>
            <a:r>
              <a:rPr kumimoji="1" lang="en-US" altLang="zh-CN" dirty="0" err="1"/>
              <a:t>test.sh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#!/bin/bash</a:t>
            </a:r>
          </a:p>
          <a:p>
            <a:r>
              <a:rPr kumimoji="1" lang="en-US" altLang="zh-CN" dirty="0"/>
              <a:t>date</a:t>
            </a:r>
          </a:p>
          <a:p>
            <a:r>
              <a:rPr kumimoji="1" lang="en-US" altLang="zh-CN" dirty="0"/>
              <a:t>date</a:t>
            </a:r>
          </a:p>
          <a:p>
            <a:r>
              <a:rPr kumimoji="1" lang="en-US" altLang="zh-CN" dirty="0"/>
              <a:t>date</a:t>
            </a:r>
          </a:p>
          <a:p>
            <a:r>
              <a:rPr kumimoji="1" lang="en-US" altLang="zh-CN" dirty="0"/>
              <a:t>date</a:t>
            </a:r>
          </a:p>
          <a:p>
            <a:r>
              <a:rPr kumimoji="1" lang="en-US" altLang="zh-CN" dirty="0"/>
              <a:t>date</a:t>
            </a:r>
          </a:p>
          <a:p>
            <a:r>
              <a:rPr kumimoji="1" lang="zh-CN" altLang="en-US" dirty="0"/>
              <a:t>若该文件在</a:t>
            </a:r>
            <a:r>
              <a:rPr kumimoji="1" lang="en-US" altLang="zh-CN" dirty="0"/>
              <a:t>/home/</a:t>
            </a:r>
            <a:r>
              <a:rPr kumimoji="1" lang="en-US" altLang="zh-CN" dirty="0" err="1"/>
              <a:t>charles</a:t>
            </a:r>
            <a:r>
              <a:rPr kumimoji="1" lang="zh-CN" altLang="en-US" dirty="0"/>
              <a:t>目录下，通过如下命令添加环境变量</a:t>
            </a:r>
            <a:endParaRPr kumimoji="1" lang="en-US" altLang="zh-CN" dirty="0"/>
          </a:p>
          <a:p>
            <a:r>
              <a:rPr kumimoji="1" lang="en-US" altLang="zh-CN" dirty="0"/>
              <a:t>export PATH=$PATH:/home/Charles</a:t>
            </a:r>
          </a:p>
          <a:p>
            <a:r>
              <a:rPr kumimoji="1" lang="zh-CN" altLang="en-US" dirty="0"/>
              <a:t>然后就可以在</a:t>
            </a:r>
            <a:r>
              <a:rPr kumimoji="1" lang="en-US" altLang="zh-CN" dirty="0"/>
              <a:t>/home/</a:t>
            </a:r>
            <a:r>
              <a:rPr kumimoji="1" lang="en-US" altLang="zh-CN" dirty="0" err="1"/>
              <a:t>charles</a:t>
            </a:r>
            <a:r>
              <a:rPr kumimoji="1" lang="zh-CN" altLang="en-US" dirty="0"/>
              <a:t>目录下执行</a:t>
            </a:r>
            <a:r>
              <a:rPr kumimoji="1" lang="en-US" altLang="zh-CN" dirty="0"/>
              <a:t>test.sh</a:t>
            </a:r>
            <a:r>
              <a:rPr kumimoji="1" lang="zh-CN" altLang="en-US" dirty="0"/>
              <a:t>脚本。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7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3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3CC5A8D4-8E72-446C-AA1B-EBD6F1925E72}" type="datetimeFigureOut">
              <a:rPr lang="zh-CN" altLang="en-US" smtClean="0"/>
              <a:pPr/>
              <a:t>2019/6/5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467126" y="3263876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重定向、管道与环境变量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232221" y="422116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0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939"/>
    </mc:Choice>
    <mc:Fallback xmlns="">
      <p:transition advClick="0" advTm="19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168298"/>
            <a:ext cx="11380408" cy="5248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同时重定向到管道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2&gt;&amp;1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连续使用管道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管道的一些用法</a:t>
            </a:r>
          </a:p>
        </p:txBody>
      </p:sp>
    </p:spTree>
    <p:extLst>
      <p:ext uri="{BB962C8B-B14F-4D97-AF65-F5344CB8AC3E}">
        <p14:creationId xmlns:p14="http://schemas.microsoft.com/office/powerpoint/2010/main" val="7676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9"/>
            <a:ext cx="10941730" cy="4459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什么是环境变量？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如何查看环境变量？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常见的环境变量有哪些？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如何设置环境变量：命令方式、配置文件（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10964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389172"/>
            <a:ext cx="11380408" cy="5248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什么是变量？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让某个特定的字符串代表不固定的内容就是变量，比如高中学过的数学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ax+b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。等号左边的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就是变量，右边的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ax+b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就是变量的内容。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注意左边的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是未知数，右边的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ax+b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是已知数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系统的环境变量？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是一个多用户的操作系统，每个用户登录系统后，都会有一个专用的运行环境。这个运行环境是用一组环境变量来定义的。用户也可以对自己的运行环境进行定制，其方法就是修改相应的系统环境变量。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打印环境变量的命令：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env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printenv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常见的环境变量如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什么是环境变量？</a:t>
            </a:r>
          </a:p>
        </p:txBody>
      </p:sp>
    </p:spTree>
    <p:extLst>
      <p:ext uri="{BB962C8B-B14F-4D97-AF65-F5344CB8AC3E}">
        <p14:creationId xmlns:p14="http://schemas.microsoft.com/office/powerpoint/2010/main" val="936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553029"/>
            <a:ext cx="10956244" cy="4863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查看系统的所有环境变量及值：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env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printenv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常见的环境变量如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查看系统的某个环境变量的值：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变量名，比如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$PATH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命令的作用是显示字符，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放在变量名前表示引用某个变量。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查看环境变量</a:t>
            </a:r>
          </a:p>
        </p:txBody>
      </p:sp>
    </p:spTree>
    <p:extLst>
      <p:ext uri="{BB962C8B-B14F-4D97-AF65-F5344CB8AC3E}">
        <p14:creationId xmlns:p14="http://schemas.microsoft.com/office/powerpoint/2010/main" val="15701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33152"/>
            <a:ext cx="11121100" cy="4488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的作用：</a:t>
            </a: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当输入命令的时候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会去查找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里面记录的路径。比如在根目录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下可以输入命令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ls,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目录下也可以输入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ls,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但其实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这个命令根本不在这个两个目录下，事实上当你输入命令的时候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会去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/bin,/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/bin,/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等目录下面去找你此时输入的命令，而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的值恰恰就是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/bin:/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/bin:……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。其中的冒号使目录与目录之间隔开；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7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配置环境变量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0823574" cy="4968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临时方案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设置环境变量命令：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</a:p>
          <a:p>
            <a:pPr lvl="2"/>
            <a:r>
              <a:rPr lang="zh-CN" altLang="en-US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举例：修改环境变量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的值，增加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/home/tom</a:t>
            </a:r>
            <a:r>
              <a:rPr lang="zh-CN" altLang="en-US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，命令如下：</a:t>
            </a:r>
            <a:endParaRPr lang="en-US" altLang="zh-CN" sz="2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export PATH=$PATH:/home/tom</a:t>
            </a:r>
          </a:p>
          <a:p>
            <a:pPr lvl="2"/>
            <a:r>
              <a:rPr lang="zh-CN" altLang="en-US" sz="2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但是，直接执行这个命令设置的变量值只是临时有效的，在重启系统后会失效，如果要永久有效，需要修改配置文件。</a:t>
            </a:r>
            <a:endParaRPr lang="en-US" altLang="zh-CN" sz="2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永久方案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PATH=$PATH:/home/tom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的命令添加到配置文件的末尾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如果要配置对所有用户永久生效，则添加到配置文件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如果要配置对当前用户生效，则添加到配置文件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执行如下命令使配置生效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</a:p>
        </p:txBody>
      </p:sp>
    </p:spTree>
    <p:extLst>
      <p:ext uri="{BB962C8B-B14F-4D97-AF65-F5344CB8AC3E}">
        <p14:creationId xmlns:p14="http://schemas.microsoft.com/office/powerpoint/2010/main" val="7618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环境变量举例一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/home/tom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目录下有个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/home/tom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路径下直接运行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test.sh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命令无法执行？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查看环境变量的值：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$PATH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修改环境变量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再次执行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84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4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变量举例二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新增环境变量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DIR=/var/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/profile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生效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$DIR				//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charles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E9493-0DDF-40FE-A08D-92619438CE5C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9E5230-0454-4364-970B-B829A4BF3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/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/var/scp.log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文件的最后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行输出到一个新的文件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scp_new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/var/scp.log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行输出到一个已有文件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abc.log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的末尾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如何将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命令的标准输出和标准错误重定向到同一文件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res.txt?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scp.log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行所占用的字节数。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如何显示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用户的进程？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如何查看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环境变量内容？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如何将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/home/user1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目录添加到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环境变量中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9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18638"/>
            <a:ext cx="10490066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标准输入、标准输出、标准错误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本课纲要</a:t>
            </a:r>
          </a:p>
        </p:txBody>
      </p:sp>
    </p:spTree>
    <p:extLst>
      <p:ext uri="{BB962C8B-B14F-4D97-AF65-F5344CB8AC3E}">
        <p14:creationId xmlns:p14="http://schemas.microsoft.com/office/powerpoint/2010/main" val="26310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109882" y="3220681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2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1121" y="1418638"/>
            <a:ext cx="10946666" cy="27614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执行一个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命令行时通常会自动打开三个标准文件，即：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标准输入文件（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，通常对应终端的键盘；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标准输出文件（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标准错误输出文件（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，这两个文件都对应终端的屏幕。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进程将从标准输入文件中得到输入数据，将正常输出数据输出到标准输出文件，而将错误信息送到标准错误文件中。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10009618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标准输入、标准输出、标准错误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4CC249-C529-424D-88A9-0C90251D36EF}"/>
              </a:ext>
            </a:extLst>
          </p:cNvPr>
          <p:cNvGrpSpPr/>
          <p:nvPr/>
        </p:nvGrpSpPr>
        <p:grpSpPr>
          <a:xfrm>
            <a:off x="3199779" y="4134905"/>
            <a:ext cx="4501618" cy="2608913"/>
            <a:chOff x="3215821" y="4180114"/>
            <a:chExt cx="4501618" cy="26089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4F8DEB-BCD0-46F0-9BE3-D50F4748EAD4}"/>
                </a:ext>
              </a:extLst>
            </p:cNvPr>
            <p:cNvSpPr/>
            <p:nvPr/>
          </p:nvSpPr>
          <p:spPr>
            <a:xfrm>
              <a:off x="3215821" y="4180115"/>
              <a:ext cx="1654629" cy="26089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1317E0-3DC2-4E43-A7BD-62EE9F128A11}"/>
                </a:ext>
              </a:extLst>
            </p:cNvPr>
            <p:cNvSpPr/>
            <p:nvPr/>
          </p:nvSpPr>
          <p:spPr>
            <a:xfrm>
              <a:off x="3455307" y="4546570"/>
              <a:ext cx="1175658" cy="5665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stdin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A5FF22-FFB7-4AB5-92EC-A70283181D38}"/>
                </a:ext>
              </a:extLst>
            </p:cNvPr>
            <p:cNvSpPr/>
            <p:nvPr/>
          </p:nvSpPr>
          <p:spPr>
            <a:xfrm>
              <a:off x="3458935" y="5339706"/>
              <a:ext cx="1175658" cy="5665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stdout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074BE0-BF16-43EC-8282-D469205A8121}"/>
                </a:ext>
              </a:extLst>
            </p:cNvPr>
            <p:cNvSpPr/>
            <p:nvPr/>
          </p:nvSpPr>
          <p:spPr>
            <a:xfrm>
              <a:off x="3455307" y="6088007"/>
              <a:ext cx="1175658" cy="5665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stderr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280F181-00B9-43ED-90F6-C8E292BF159E}"/>
                </a:ext>
              </a:extLst>
            </p:cNvPr>
            <p:cNvSpPr/>
            <p:nvPr/>
          </p:nvSpPr>
          <p:spPr>
            <a:xfrm>
              <a:off x="6541780" y="4542236"/>
              <a:ext cx="1175658" cy="566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键盘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EA27EF-5D33-40AF-91EC-2AA718886903}"/>
                </a:ext>
              </a:extLst>
            </p:cNvPr>
            <p:cNvSpPr/>
            <p:nvPr/>
          </p:nvSpPr>
          <p:spPr>
            <a:xfrm>
              <a:off x="6541781" y="5681570"/>
              <a:ext cx="1175658" cy="566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屏幕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46D3FC8-41B4-4631-80E0-0B9E7275C646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4630965" y="4825492"/>
              <a:ext cx="1910815" cy="4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2E9153A-5B37-4136-BD18-9DA69D05B616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4630965" y="5653417"/>
              <a:ext cx="1910816" cy="311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801FD08-2603-442B-A4AE-D32B5C0CC75E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630965" y="6117227"/>
              <a:ext cx="1910815" cy="254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70DE15-2A98-48FB-95A3-56E8F53A43D5}"/>
                </a:ext>
              </a:extLst>
            </p:cNvPr>
            <p:cNvSpPr/>
            <p:nvPr/>
          </p:nvSpPr>
          <p:spPr>
            <a:xfrm>
              <a:off x="3408884" y="4180114"/>
              <a:ext cx="11756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53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41937"/>
            <a:ext cx="11380408" cy="4758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有的时间，不想输出到终端上（命令结果要处理）；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这时可以把输出结果重定向到某个文件；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file01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表示把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的结果重定向到文件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输出重定向会覆盖文件内容，如果不希望文件内容被覆盖，可以使用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追加到文件末尾。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</a:t>
            </a:r>
          </a:p>
        </p:txBody>
      </p:sp>
    </p:spTree>
    <p:extLst>
      <p:ext uri="{BB962C8B-B14F-4D97-AF65-F5344CB8AC3E}">
        <p14:creationId xmlns:p14="http://schemas.microsoft.com/office/powerpoint/2010/main" val="8547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41938"/>
            <a:ext cx="10869158" cy="4945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一般情况下，每个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命令运行时都会打开三个文件：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(stdin)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的文件描述符为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程序默认从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读取数据。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的文件描述符为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程序默认向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输出数据。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标准错误文件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(stderr)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的文件描述符为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程序会向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流中写入错误信息。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会将输出重定向到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将输入重定向到文件；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如果希望将错误重定向到文件，可以这样写：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&gt; 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同样可以用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来追加错误到文件末尾。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错误重定向</a:t>
            </a:r>
          </a:p>
        </p:txBody>
      </p:sp>
    </p:spTree>
    <p:extLst>
      <p:ext uri="{BB962C8B-B14F-4D97-AF65-F5344CB8AC3E}">
        <p14:creationId xmlns:p14="http://schemas.microsoft.com/office/powerpoint/2010/main" val="807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4" y="1700213"/>
            <a:ext cx="10777318" cy="3976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同时将输出与错误重定向到同一个文件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2&gt;&amp;1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：把标准错误和标准输出都重定向到文件。比如：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&gt;out 2&gt;&amp;1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同时将输出与错误重定向到不同文件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：把标准输出重定向到文件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，标准错误重定向到文件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，比如：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1&gt;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2&gt;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errorfile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同时重定向输出与错误</a:t>
            </a:r>
          </a:p>
        </p:txBody>
      </p:sp>
    </p:spTree>
    <p:extLst>
      <p:ext uri="{BB962C8B-B14F-4D97-AF65-F5344CB8AC3E}">
        <p14:creationId xmlns:p14="http://schemas.microsoft.com/office/powerpoint/2010/main" val="21350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41938"/>
            <a:ext cx="1086915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和输出重定向一样，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命令也可以从文件获取输入，也就是输入重定向；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file01 &lt; file02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文件中读取内容作为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命令的输入；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注意：输入重定向用的是小于号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(&lt;)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，输出重定向是大于号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(&gt;)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</a:t>
            </a:r>
          </a:p>
        </p:txBody>
      </p:sp>
    </p:spTree>
    <p:extLst>
      <p:ext uri="{BB962C8B-B14F-4D97-AF65-F5344CB8AC3E}">
        <p14:creationId xmlns:p14="http://schemas.microsoft.com/office/powerpoint/2010/main" val="22712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603960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经常要将一个命令的输出的内容，给另一个命令作为输入的内容进行处理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比如先用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查看系统所有进程，再用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可以这样写：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tmp.out_file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tmp.out_file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也可以更方便地写成：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”就是管道，表示将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的输出作为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</a:p>
        </p:txBody>
      </p:sp>
    </p:spTree>
    <p:extLst>
      <p:ext uri="{BB962C8B-B14F-4D97-AF65-F5344CB8AC3E}">
        <p14:creationId xmlns:p14="http://schemas.microsoft.com/office/powerpoint/2010/main" val="10175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371600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管道示意图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将前面的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（本来是输出到终端设备的）重定向到一个临时管道设备里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同时将后一个命令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重定向到这个临时的管道设备里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80" y="3128211"/>
            <a:ext cx="7026673" cy="36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1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1390</Words>
  <Application>Microsoft Office PowerPoint</Application>
  <PresentationFormat>宽屏</PresentationFormat>
  <Paragraphs>146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Charles Shen</cp:lastModifiedBy>
  <cp:revision>470</cp:revision>
  <dcterms:created xsi:type="dcterms:W3CDTF">2015-04-04T12:50:16Z</dcterms:created>
  <dcterms:modified xsi:type="dcterms:W3CDTF">2019-06-05T09:35:51Z</dcterms:modified>
</cp:coreProperties>
</file>