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324" r:id="rId4"/>
    <p:sldId id="344" r:id="rId5"/>
    <p:sldId id="319" r:id="rId6"/>
    <p:sldId id="345" r:id="rId7"/>
    <p:sldId id="350" r:id="rId8"/>
    <p:sldId id="346" r:id="rId9"/>
    <p:sldId id="347" r:id="rId10"/>
    <p:sldId id="348" r:id="rId11"/>
    <p:sldId id="349" r:id="rId12"/>
    <p:sldId id="340" r:id="rId13"/>
    <p:sldId id="360" r:id="rId14"/>
    <p:sldId id="356" r:id="rId15"/>
    <p:sldId id="358" r:id="rId16"/>
    <p:sldId id="359" r:id="rId17"/>
    <p:sldId id="352" r:id="rId18"/>
    <p:sldId id="353" r:id="rId19"/>
    <p:sldId id="354" r:id="rId20"/>
    <p:sldId id="357" r:id="rId21"/>
    <p:sldId id="334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8355" autoAdjust="0"/>
  </p:normalViewPr>
  <p:slideViewPr>
    <p:cSldViewPr snapToGrid="0" showGuides="1">
      <p:cViewPr varScale="1">
        <p:scale>
          <a:sx n="76" d="100"/>
          <a:sy n="76" d="100"/>
        </p:scale>
        <p:origin x="821" y="58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6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8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test.sh</a:t>
            </a:r>
            <a:endParaRPr kumimoji="1" lang="en-US" altLang="zh-CN" dirty="0"/>
          </a:p>
          <a:p>
            <a:r>
              <a:rPr kumimoji="1" lang="en-US" altLang="zh-CN" dirty="0"/>
              <a:t>#!/bin/bash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{1..50000}</a:t>
            </a:r>
          </a:p>
          <a:p>
            <a:r>
              <a:rPr kumimoji="1" lang="en-US" altLang="zh-CN" baseline="0" dirty="0"/>
              <a:t>do</a:t>
            </a:r>
          </a:p>
          <a:p>
            <a:r>
              <a:rPr kumimoji="1" lang="en-US" altLang="zh-CN" baseline="0" dirty="0"/>
              <a:t>date&gt;&gt;/home/</a:t>
            </a:r>
            <a:r>
              <a:rPr kumimoji="1" lang="en-US" altLang="zh-CN" baseline="0" dirty="0" err="1"/>
              <a:t>charles</a:t>
            </a:r>
            <a:r>
              <a:rPr kumimoji="1" lang="en-US" altLang="zh-CN" baseline="0" dirty="0"/>
              <a:t>/</a:t>
            </a:r>
            <a:r>
              <a:rPr kumimoji="1" lang="en-US" altLang="zh-CN" baseline="0" dirty="0" err="1"/>
              <a:t>date.txt</a:t>
            </a:r>
            <a:endParaRPr kumimoji="1" lang="en-US" altLang="zh-CN" baseline="0" dirty="0"/>
          </a:p>
          <a:p>
            <a:r>
              <a:rPr kumimoji="1" lang="en-US" altLang="zh-CN" baseline="0" dirty="0"/>
              <a:t>done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2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星期取值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7</a:t>
            </a:r>
            <a:r>
              <a:rPr lang="zh-CN" altLang="en-US" dirty="0"/>
              <a:t>都是表示星期天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0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星期取值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7</a:t>
            </a:r>
            <a:r>
              <a:rPr lang="zh-CN" altLang="en-US" dirty="0"/>
              <a:t>都是表示星期天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6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星期取值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7</a:t>
            </a:r>
            <a:r>
              <a:rPr lang="zh-CN" altLang="en-US" dirty="0"/>
              <a:t>都是表示星期天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9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每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分种执行一次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/2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* * * *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command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7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3496817" y="2961274"/>
            <a:ext cx="67114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进程与定时任务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32221" y="422116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939"/>
    </mc:Choice>
    <mc:Fallback xmlns="">
      <p:transition advClick="0" advTm="19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014301" cy="45038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进程的两种终止方式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自行终止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任务执行完成，比如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用户让其退出，比如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异常退出，比如程序里有以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用户手动杀死进程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	#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杀死进程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	#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强制杀死进程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才能杀死进程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终止进程</a:t>
            </a:r>
          </a:p>
        </p:txBody>
      </p:sp>
    </p:spTree>
    <p:extLst>
      <p:ext uri="{BB962C8B-B14F-4D97-AF65-F5344CB8AC3E}">
        <p14:creationId xmlns:p14="http://schemas.microsoft.com/office/powerpoint/2010/main" val="65137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371600"/>
            <a:ext cx="10823574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为什么需要定时任务？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下的定时任务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周期性的执行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9599270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2198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371600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定时任务样例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rontab">
            <a:extLst>
              <a:ext uri="{FF2B5EF4-FFF2-40B4-BE49-F238E27FC236}">
                <a16:creationId xmlns:a16="http://schemas.microsoft.com/office/drawing/2014/main" id="{7F2F5434-BAAC-4F8E-ACBD-E8CCD669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11" y="2038894"/>
            <a:ext cx="9427777" cy="449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格式说明：总共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个字段，前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个表示时间，最后一个表示要执行的操作。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125" y="2060740"/>
            <a:ext cx="5552583" cy="46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54255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格式说明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62349B3-757C-4080-952A-598116D2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22253"/>
              </p:ext>
            </p:extLst>
          </p:nvPr>
        </p:nvGraphicFramePr>
        <p:xfrm>
          <a:off x="1152634" y="2358882"/>
          <a:ext cx="9886731" cy="304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31">
                  <a:extLst>
                    <a:ext uri="{9D8B030D-6E8A-4147-A177-3AD203B41FA5}">
                      <a16:colId xmlns:a16="http://schemas.microsoft.com/office/drawing/2014/main" val="3950030788"/>
                    </a:ext>
                  </a:extLst>
                </a:gridCol>
                <a:gridCol w="8324300">
                  <a:extLst>
                    <a:ext uri="{9D8B030D-6E8A-4147-A177-3AD203B41FA5}">
                      <a16:colId xmlns:a16="http://schemas.microsoft.com/office/drawing/2014/main" val="114850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3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(*)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代表任何时刻都接受的意思，例如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month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字段如果是星号，则表示在满足其它字段的制约条件后每月都执行该命令操作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1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逗号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(,)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可以用逗号隔开的值指定一个列表范围，例如，“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1,2,5,7,8,9”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82238"/>
                  </a:ext>
                </a:extLst>
              </a:tr>
              <a:tr h="483336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可以用整数之间的减号表示一个整数范围，例如“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2-6”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2,3,4,5,6”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正斜线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(/)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可以用正斜线指定时间的间隔频率，例如“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0-23/2”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表示每两小时执行一次。同时正斜线可以和星号一起使用，例如*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/10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，如果用在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minute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字段，表示每十分钟执行一次。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4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7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090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A02E09-AA52-4A97-A296-DF62DF29EAED}"/>
              </a:ext>
            </a:extLst>
          </p:cNvPr>
          <p:cNvSpPr/>
          <p:nvPr/>
        </p:nvSpPr>
        <p:spPr>
          <a:xfrm>
            <a:off x="842881" y="1557423"/>
            <a:ext cx="10506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pt-BR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 [-u user] [-l | -r | -e]</a:t>
            </a:r>
          </a:p>
          <a:p>
            <a:endParaRPr lang="pt-BR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：只有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用户才能进行这个任务，也即帮助其他用户创建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工作调度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：删除所有的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的工作内容，若仅要删除一项，请用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：编辑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的工作内容</a:t>
            </a:r>
          </a:p>
        </p:txBody>
      </p:sp>
    </p:spTree>
    <p:extLst>
      <p:ext uri="{BB962C8B-B14F-4D97-AF65-F5344CB8AC3E}">
        <p14:creationId xmlns:p14="http://schemas.microsoft.com/office/powerpoint/2010/main" val="808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A02E09-AA52-4A97-A296-DF62DF29EAED}"/>
              </a:ext>
            </a:extLst>
          </p:cNvPr>
          <p:cNvSpPr/>
          <p:nvPr/>
        </p:nvSpPr>
        <p:spPr>
          <a:xfrm>
            <a:off x="842881" y="1557423"/>
            <a:ext cx="1050623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工作原理：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当用户使用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这个命令来新建工作调度之后，该项工作会被记录到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pt-BR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var/spool/cron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里面，而且以账号来作为判断。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举例来说，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后，他的工作会被记录到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pt-BR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var/spool/cron/root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里面去。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注意不要用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直接编辑该文件，因为可能由于输入语法错误，会导致无法执行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执行的每一项工作都会被记录到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/var/log/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这个日志中，所以如果你的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不知道是否被植入木马时，也可以查询一项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/var/log/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这个日志文件。</a:t>
            </a:r>
          </a:p>
        </p:txBody>
      </p:sp>
    </p:spTree>
    <p:extLst>
      <p:ext uri="{BB962C8B-B14F-4D97-AF65-F5344CB8AC3E}">
        <p14:creationId xmlns:p14="http://schemas.microsoft.com/office/powerpoint/2010/main" val="39649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的用法举例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编辑器，输入如下内容：表示在每天的午夜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0:30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* *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backup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保存退出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* *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backup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的用法举例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时间间隔示例：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分钟执行一次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* * * *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：每小时的第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和第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分钟执行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3,15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* * *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4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的用法举例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时间间隔示例：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：在上午的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点的第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和第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分钟执行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3,15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* *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：每晚上的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22:00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* *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18638"/>
            <a:ext cx="776922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进程的基本概念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进程的创建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查看进程的命令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后台运行进程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如何终止进程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本课纲要</a:t>
            </a:r>
          </a:p>
        </p:txBody>
      </p:sp>
    </p:spTree>
    <p:extLst>
      <p:ext uri="{BB962C8B-B14F-4D97-AF65-F5344CB8AC3E}">
        <p14:creationId xmlns:p14="http://schemas.microsoft.com/office/powerpoint/2010/main" val="26310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8F4844-F45C-48C5-B435-D0149DDCC1D8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1EBC1-ECDF-4482-9C44-8335238DA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/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990F7D3-B5A7-4DC2-8176-68A9F8F7A627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怎么查看正在运行的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怎么终止正在运行的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谁可以终止进程？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 -e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后，如果输入这一行，代表什么意义？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* 15 * * 1-5 /usr/local/bin/tea_time.sh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 -e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后，如果输入这一行，代表的意义是什么？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25 00 * * 0 /usr/local/bin/backup.sh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每个星期六凌晨三点整去系统执行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/usr/local/check.sh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脚本，并将结果输出到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/local/output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文件中，写出详细的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9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109882" y="3220681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2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Century Gothic" panose="020B0502020202020204" pitchFamily="34" charset="0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30922"/>
            <a:ext cx="1150778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说起：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-C:\Program Files (x86)\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Tencent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\QQ\Bin\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QQ.exe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运行起来形成进程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什么是进程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24" y="2483460"/>
            <a:ext cx="5095021" cy="411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22" y="2483460"/>
            <a:ext cx="5080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41938"/>
            <a:ext cx="1106807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进程和程序的概念：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程序（软件）用代码决定程序的行为，存在存储介质里，比如硬盘。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程序运行起来，就是操作系统把存储介质上的可执行文件加载到内存里面运行，这个运行的程序叫做进程。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程序是静态的文件，进程是程序的一次执行过程，进程是动态的。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什么是进程</a:t>
            </a:r>
          </a:p>
        </p:txBody>
      </p:sp>
    </p:spTree>
    <p:extLst>
      <p:ext uri="{BB962C8B-B14F-4D97-AF65-F5344CB8AC3E}">
        <p14:creationId xmlns:p14="http://schemas.microsoft.com/office/powerpoint/2010/main" val="1693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60376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查看进程的命令：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TTY       TIME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3327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    00:00:00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3470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    00:00:28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3505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    00:00:00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SendProxy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3652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    00:00:02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3996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  <a:r>
              <a:rPr lang="de-DE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    00:00:00 </a:t>
            </a:r>
            <a:r>
              <a:rPr lang="de-DE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操作系统用数字来标识进程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命令显示进程的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里的进程</a:t>
            </a:r>
          </a:p>
        </p:txBody>
      </p:sp>
    </p:spTree>
    <p:extLst>
      <p:ext uri="{BB962C8B-B14F-4D97-AF65-F5344CB8AC3E}">
        <p14:creationId xmlns:p14="http://schemas.microsoft.com/office/powerpoint/2010/main" val="413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115901" cy="4866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不带任何参数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同一个用户同一个终端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表示所有，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full-format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，尤其是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表示所有，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user-oriented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经常和管道符连用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命令查看进程</a:t>
            </a:r>
          </a:p>
        </p:txBody>
      </p:sp>
    </p:spTree>
    <p:extLst>
      <p:ext uri="{BB962C8B-B14F-4D97-AF65-F5344CB8AC3E}">
        <p14:creationId xmlns:p14="http://schemas.microsoft.com/office/powerpoint/2010/main" val="7637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2737484"/>
            <a:ext cx="10948154" cy="3645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显示出的结果：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s-I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is-I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is-I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s-I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is-I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is-I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s-I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is-I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父进程</a:t>
            </a:r>
            <a:r>
              <a:rPr lang="is-I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s-I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is-I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is-I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占用率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s-I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is-I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开始时间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s-I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is-I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开始此进程的</a:t>
            </a:r>
            <a:r>
              <a:rPr lang="is-I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TTY----</a:t>
            </a:r>
            <a:r>
              <a:rPr lang="zh-CN" altLang="is-I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终端设备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s-I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is-I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此进程运行的总时间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s-I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is-I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命令查看进程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4" y="1418638"/>
            <a:ext cx="9611263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67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前台进程和后台进程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里正在执行的和用户进行交互的进程叫前台进程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都是前台进程，时间短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有的命令执行时间长，比如备份程序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可以在命令后加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在后台执行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实例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test.sh&amp;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后台运行，意味着不从标准输入读入字符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后台运行的进程我们叫后台进程，或者后台任务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后台运行进程</a:t>
            </a:r>
          </a:p>
        </p:txBody>
      </p:sp>
    </p:spTree>
    <p:extLst>
      <p:ext uri="{BB962C8B-B14F-4D97-AF65-F5344CB8AC3E}">
        <p14:creationId xmlns:p14="http://schemas.microsoft.com/office/powerpoint/2010/main" val="146149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列出后台进程命令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示例：执行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test.sh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将后台进程调到前台，比如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Ctrl+Z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可挂起进程，注意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显示的状态是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stopped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可将进程在后台运行，比如在执行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Ctrl+Z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挂起进程后，再用命令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让进程在后台继续执行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进程前、后台切换</a:t>
            </a:r>
          </a:p>
        </p:txBody>
      </p:sp>
    </p:spTree>
    <p:extLst>
      <p:ext uri="{BB962C8B-B14F-4D97-AF65-F5344CB8AC3E}">
        <p14:creationId xmlns:p14="http://schemas.microsoft.com/office/powerpoint/2010/main" val="11840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1303</Words>
  <Application>Microsoft Office PowerPoint</Application>
  <PresentationFormat>宽屏</PresentationFormat>
  <Paragraphs>202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Arial</vt:lpstr>
      <vt:lpstr>Calibri</vt:lpstr>
      <vt:lpstr>Calibri Light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SHEN CHUAN</cp:lastModifiedBy>
  <cp:revision>536</cp:revision>
  <dcterms:created xsi:type="dcterms:W3CDTF">2015-04-04T12:50:16Z</dcterms:created>
  <dcterms:modified xsi:type="dcterms:W3CDTF">2021-12-06T06:45:46Z</dcterms:modified>
</cp:coreProperties>
</file>