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74" r:id="rId3"/>
    <p:sldId id="281" r:id="rId4"/>
    <p:sldId id="257" r:id="rId5"/>
    <p:sldId id="358" r:id="rId6"/>
    <p:sldId id="324" r:id="rId8"/>
    <p:sldId id="359" r:id="rId9"/>
    <p:sldId id="381" r:id="rId10"/>
    <p:sldId id="362" r:id="rId11"/>
    <p:sldId id="370" r:id="rId12"/>
    <p:sldId id="360" r:id="rId13"/>
    <p:sldId id="346" r:id="rId14"/>
    <p:sldId id="371" r:id="rId15"/>
    <p:sldId id="357" r:id="rId16"/>
    <p:sldId id="363" r:id="rId17"/>
    <p:sldId id="376" r:id="rId18"/>
    <p:sldId id="373" r:id="rId19"/>
    <p:sldId id="377" r:id="rId20"/>
    <p:sldId id="378" r:id="rId21"/>
    <p:sldId id="380" r:id="rId22"/>
    <p:sldId id="379" r:id="rId23"/>
    <p:sldId id="334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82830"/>
    <a:srgbClr val="F7B902"/>
    <a:srgbClr val="594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0388" autoAdjust="0"/>
  </p:normalViewPr>
  <p:slideViewPr>
    <p:cSldViewPr snapToGrid="0" showGuides="1">
      <p:cViewPr varScale="1">
        <p:scale>
          <a:sx n="103" d="100"/>
          <a:sy n="103" d="100"/>
        </p:scale>
        <p:origin x="900" y="108"/>
      </p:cViewPr>
      <p:guideLst>
        <p:guide orient="horz" pos="2092"/>
        <p:guide pos="3840"/>
        <p:guide orient="horz" pos="2001"/>
        <p:guide orient="horz" pos="2273"/>
        <p:guide orient="horz" pos="2636"/>
        <p:guide pos="801"/>
        <p:guide pos="6879"/>
        <p:guide orient="horz" pos="3181"/>
        <p:guide orient="horz" pos="3385"/>
        <p:guide orient="horz" pos="2908"/>
        <p:guide orient="horz" pos="1616"/>
        <p:guide orient="horz" pos="1797"/>
        <p:guide orient="horz" pos="2931"/>
        <p:guide orient="horz" pos="2591"/>
        <p:guide orient="horz" pos="1185"/>
        <p:guide pos="4112"/>
        <p:guide orient="horz" pos="1684"/>
        <p:guide pos="4407"/>
        <p:guide pos="4883"/>
        <p:guide pos="2116"/>
        <p:guide pos="2797"/>
        <p:guide pos="2320"/>
      </p:guideLst>
    </p:cSldViewPr>
  </p:slid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023C703-CF72-43D4-8EC8-7BBD1F883F8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484113D-826B-40B5-BB80-23BFC286C16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媒体：传输介质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IPv6</a:t>
            </a:r>
            <a:r>
              <a:rPr kumimoji="1" lang="zh-CN" altLang="en-US" dirty="0"/>
              <a:t>的地址长度为</a:t>
            </a:r>
            <a:r>
              <a:rPr kumimoji="1" lang="en-US" altLang="zh-CN" dirty="0"/>
              <a:t>128b</a:t>
            </a:r>
            <a:r>
              <a:rPr kumimoji="1" lang="zh-CN" altLang="en-US" dirty="0"/>
              <a:t>，是</a:t>
            </a:r>
            <a:r>
              <a:rPr kumimoji="1" lang="en-US" altLang="zh-CN" dirty="0"/>
              <a:t>IPv4</a:t>
            </a:r>
            <a:r>
              <a:rPr kumimoji="1" lang="zh-CN" altLang="en-US" dirty="0"/>
              <a:t>地址长度的</a:t>
            </a:r>
            <a:r>
              <a:rPr kumimoji="1" lang="en-US" altLang="zh-CN" dirty="0"/>
              <a:t>4</a:t>
            </a:r>
            <a:r>
              <a:rPr kumimoji="1" lang="zh-CN" altLang="en-US" dirty="0"/>
              <a:t>倍。于是</a:t>
            </a:r>
            <a:r>
              <a:rPr kumimoji="1" lang="en-US" altLang="zh-CN" dirty="0"/>
              <a:t>IPv4</a:t>
            </a:r>
            <a:r>
              <a:rPr kumimoji="1" lang="zh-CN" altLang="en-US" dirty="0"/>
              <a:t>点分十进制格式不再适用，采用十六进制表示。</a:t>
            </a:r>
            <a:r>
              <a:rPr kumimoji="1" lang="en-US" altLang="zh-CN" dirty="0"/>
              <a:t>IPv6</a:t>
            </a:r>
            <a:r>
              <a:rPr kumimoji="1" lang="zh-CN" altLang="en-US" dirty="0"/>
              <a:t>有</a:t>
            </a:r>
            <a:r>
              <a:rPr kumimoji="1" lang="en-US" altLang="zh-CN" dirty="0"/>
              <a:t>3</a:t>
            </a:r>
            <a:r>
              <a:rPr kumimoji="1" lang="zh-CN" altLang="en-US" dirty="0"/>
              <a:t>种表示方法。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windows</a:t>
            </a:r>
            <a:r>
              <a:rPr kumimoji="1" lang="zh-CN" altLang="en-US" dirty="0"/>
              <a:t>中默认只发</a:t>
            </a:r>
            <a:r>
              <a:rPr kumimoji="1" lang="en-US" altLang="zh-CN" dirty="0"/>
              <a:t>4</a:t>
            </a:r>
            <a:r>
              <a:rPr kumimoji="1" lang="zh-CN" altLang="en-US" dirty="0"/>
              <a:t>次，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中不指定默认一直</a:t>
            </a:r>
            <a:r>
              <a:rPr kumimoji="1" lang="en-US" altLang="zh-CN" dirty="0"/>
              <a:t>ping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windows</a:t>
            </a:r>
            <a:r>
              <a:rPr kumimoji="1" lang="zh-CN" altLang="en-US" dirty="0"/>
              <a:t>中默认只发</a:t>
            </a:r>
            <a:r>
              <a:rPr kumimoji="1" lang="en-US" altLang="zh-CN" dirty="0"/>
              <a:t>4</a:t>
            </a:r>
            <a:r>
              <a:rPr kumimoji="1" lang="zh-CN" altLang="en-US" dirty="0"/>
              <a:t>次，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中不指定默认一直</a:t>
            </a:r>
            <a:r>
              <a:rPr kumimoji="1" lang="en-US" altLang="zh-CN" dirty="0"/>
              <a:t>ping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3CC5A8D4-8E72-446C-AA1B-EBD6F1925E7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4519913-8645-4F3E-AAB5-4B4F23A00CE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460683" y="3331321"/>
            <a:ext cx="874434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Linux</a:t>
            </a:r>
            <a:r>
              <a:rPr lang="zh-CN" altLang="en-US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网络操作命令、工具</a:t>
            </a:r>
            <a:endParaRPr lang="zh-CN" altLang="en-US" sz="4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232221" y="4221163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Designed by Charles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1"/>
          <a:srcRect l="25721" b="54024"/>
          <a:stretch>
            <a:fillRect/>
          </a:stretch>
        </p:blipFill>
        <p:spPr>
          <a:xfrm>
            <a:off x="0" y="4206415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/>
          <a:srcRect t="58179" r="32505"/>
          <a:stretch>
            <a:fillRect/>
          </a:stretch>
        </p:blipFill>
        <p:spPr>
          <a:xfrm>
            <a:off x="7595747" y="0"/>
            <a:ext cx="4596253" cy="2480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939"/>
    </mc:Choice>
    <mc:Fallback>
      <p:transition advClick="0" advTm="193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2" y="1441938"/>
            <a:ext cx="11507787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显示网络数据包统计详细信息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netstat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-s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显示网络数据包统计详细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ifconfig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-s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网络数据包统计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命令行方式配置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IP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ifconfig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eth0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192.168.1.10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netmask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255.255.255.0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up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eth0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一般对应的是第一个网卡，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192.168.1.10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是给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eth0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配置的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地址，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netmask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255.255.255.0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配置的是子网掩码，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up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表示立即生效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一块网卡配置多个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地址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ifconfig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eth0:1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192.168.1.11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netmask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255.255.255.0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up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ifconfig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eth0:2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192.168.1.12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netmask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255.255.255.0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up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临时方案配置的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地址在重启后就会丢失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9824130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配置静态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IP-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临时方案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7"/>
            <a:ext cx="11380408" cy="47614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修改网络接口配置文件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修改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sysconfig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/network-scripts/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ifcfg-ethx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立即生效需要重启网卡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service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network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restart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配置静态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IP-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永久有效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133" y="2309803"/>
            <a:ext cx="7064352" cy="3772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查看端口是否被占用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lsof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命令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234" y="2366376"/>
            <a:ext cx="10315532" cy="2788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53808"/>
            <a:ext cx="11380408" cy="5105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tcpdump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命令详解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数据包抓取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如：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tcpdump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tcp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port 80 and host 10.211.55.3 and 10.211.55.10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vvv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-s0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-w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package.cap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常见参数和过滤器：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：表示只抓取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报文，可以是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icmp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arp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rarp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udp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icmp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这些选项之一，放到第一个参数的位置，用来过滤数据报的类型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port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：端口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host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：主机地址，可以是源主机和目的主机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vvv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：抓取最详细内容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-s0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：抓取数据包时默认抓取长度为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68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字节，加上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-s0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后可以抓到完整的数据包。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：指定监听的网络接口，比如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eth0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表示只抓经过接口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eth0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的包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-c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：使用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-c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参数，指定抓包的数量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-w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：使用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-w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参数指定抓包文件保存到文件，以便后续使用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Wireshark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等工具进行分析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上网络数据包抓取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命令行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ssh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登录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机器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演示：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上的远程登录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0208" y="2556876"/>
            <a:ext cx="7188200" cy="3924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上的远程登录使用场景：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工作机器是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主机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远程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主机不能直接登录，比如在异地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上的远程登录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6292" y="2957230"/>
            <a:ext cx="5953858" cy="36646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230922"/>
            <a:ext cx="11507787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远程登录工具：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SecureCRT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XShell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其他的工具还很多，诸如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Xshell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putty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SSH Secure Shell Client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上的远程登录工具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1283" y="1746946"/>
            <a:ext cx="6927815" cy="42045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230922"/>
            <a:ext cx="11507787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 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工具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winscp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Xftp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百度下载、安装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操作演示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创建远程登录连接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拷贝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远程创建、删除目录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Windows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与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间文件传输工具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741" y="1597671"/>
            <a:ext cx="5337419" cy="4789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230922"/>
            <a:ext cx="11507787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、从本地复制到远程</a:t>
            </a:r>
            <a:endParaRPr lang="zh-CN" altLang="en-US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scp local_file remote_username@remote_ip:remote_folder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scp local_file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remote_username@remote_ip:remote_file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1,2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个指定了用户名，命令执行后需要再输入密码，第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个仅指定了远程的目录，文件名字不变，第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个指定了文件名；</a:t>
            </a:r>
            <a:endParaRPr lang="zh-CN" altLang="en-US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主机之间拷贝文件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-scp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2" y="1418637"/>
            <a:ext cx="10619664" cy="51398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命令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网络接口查看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启用、禁用网络接口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2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free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top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命令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2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ping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命令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2"/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lsof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命令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2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抓包与分析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lang="en-US" altLang="zh-CN" sz="24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工具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远程登录工具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putty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远程拷贝文件工具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winscp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远程拷贝文件命令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scp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8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本课纲要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230921"/>
            <a:ext cx="11507787" cy="47925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、从远程复制到本地</a:t>
            </a:r>
            <a:endParaRPr lang="zh-CN" altLang="en-US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从远程复制到本地，只要将从本地复制到远程的命令的后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个参数调换顺序即可，如下实例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 remote_username@remote_ip:remote_file_name remote_file_name 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 remote_username@remote_ip:remote_file_name local_file_name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主机之间拷贝文件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-scp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QA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5"/>
          <a:stretch>
            <a:fillRect/>
          </a:stretch>
        </p:blipFill>
        <p:spPr>
          <a:xfrm>
            <a:off x="2488715" y="1"/>
            <a:ext cx="716874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109882" y="3220681"/>
            <a:ext cx="74823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Thank you for watching</a:t>
            </a:r>
            <a:endParaRPr lang="zh-CN" altLang="en-US" sz="4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70608" y="3932972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Designed by Charles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1"/>
          <a:srcRect l="25721" b="54024"/>
          <a:stretch>
            <a:fillRect/>
          </a:stretch>
        </p:blipFill>
        <p:spPr>
          <a:xfrm>
            <a:off x="0" y="4206415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/>
          <a:srcRect t="58179" r="32505"/>
          <a:stretch>
            <a:fillRect/>
          </a:stretch>
        </p:blipFill>
        <p:spPr>
          <a:xfrm>
            <a:off x="7595747" y="0"/>
            <a:ext cx="4596253" cy="2480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中的一个网络对象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可以对应实际网卡，也可以是虚拟的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命令通过操作网络接口来控制网络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什么是网络接口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938111" y="3055794"/>
            <a:ext cx="6315778" cy="3637564"/>
            <a:chOff x="2728210" y="3070784"/>
            <a:chExt cx="6315778" cy="3637564"/>
          </a:xfrm>
        </p:grpSpPr>
        <p:sp>
          <p:nvSpPr>
            <p:cNvPr id="3" name="矩形 2"/>
            <p:cNvSpPr/>
            <p:nvPr/>
          </p:nvSpPr>
          <p:spPr>
            <a:xfrm>
              <a:off x="2728210" y="4170375"/>
              <a:ext cx="5725228" cy="845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28210" y="5016366"/>
              <a:ext cx="5725228" cy="8459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728210" y="5862357"/>
              <a:ext cx="5725228" cy="8459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243839" y="3070784"/>
              <a:ext cx="3704323" cy="582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Kernel Networking  Code</a:t>
              </a:r>
              <a:endParaRPr lang="zh-CN" altLang="en-US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4076701" y="4246575"/>
              <a:ext cx="787400" cy="725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eth0</a:t>
              </a:r>
              <a:endParaRPr lang="zh-CN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070251" y="4246575"/>
              <a:ext cx="787400" cy="725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eth1</a:t>
              </a:r>
              <a:endParaRPr lang="zh-CN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334351" y="4216505"/>
              <a:ext cx="787400" cy="725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eth2</a:t>
              </a:r>
              <a:endParaRPr lang="zh-CN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327901" y="4216505"/>
              <a:ext cx="787400" cy="725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eth3</a:t>
              </a:r>
              <a:endParaRPr lang="zh-CN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243840" y="5209455"/>
              <a:ext cx="1524455" cy="582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SMC Driver</a:t>
              </a:r>
              <a:endParaRPr lang="zh-CN" altLang="en-US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23707" y="5209455"/>
              <a:ext cx="1524455" cy="582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SMC Driver</a:t>
              </a:r>
              <a:endParaRPr lang="zh-CN" altLang="en-US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43841" y="6037943"/>
              <a:ext cx="620260" cy="582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237391" y="6037943"/>
              <a:ext cx="620260" cy="582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408628" y="6037943"/>
              <a:ext cx="620260" cy="582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402178" y="6037943"/>
              <a:ext cx="620260" cy="582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4470400" y="3653303"/>
              <a:ext cx="0" cy="58897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473700" y="3627530"/>
              <a:ext cx="0" cy="58897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731000" y="3653303"/>
              <a:ext cx="0" cy="58897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7734300" y="3653303"/>
              <a:ext cx="0" cy="58897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470400" y="4972516"/>
              <a:ext cx="0" cy="2369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486400" y="4972516"/>
              <a:ext cx="0" cy="2369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731000" y="4947116"/>
              <a:ext cx="0" cy="2369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721600" y="4947116"/>
              <a:ext cx="0" cy="2369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18" idx="0"/>
            </p:cNvCxnSpPr>
            <p:nvPr/>
          </p:nvCxnSpPr>
          <p:spPr>
            <a:xfrm>
              <a:off x="4553971" y="5791974"/>
              <a:ext cx="0" cy="2459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500121" y="5793281"/>
              <a:ext cx="0" cy="2459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729072" y="5791974"/>
              <a:ext cx="0" cy="2459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7735321" y="5795082"/>
              <a:ext cx="0" cy="2459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2802244" y="4286974"/>
              <a:ext cx="11208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Dotum" panose="020B0600000101010101" pitchFamily="34" charset="-127"/>
                  <a:ea typeface="Dotum" panose="020B0600000101010101" pitchFamily="34" charset="-127"/>
                </a:rPr>
                <a:t>Network</a:t>
              </a:r>
              <a:endParaRPr lang="en-US" altLang="zh-CN" dirty="0">
                <a:latin typeface="Dotum" panose="020B0600000101010101" pitchFamily="34" charset="-127"/>
                <a:ea typeface="Dotum" panose="020B0600000101010101" pitchFamily="34" charset="-127"/>
              </a:endParaRPr>
            </a:p>
            <a:p>
              <a:r>
                <a:rPr lang="en-US" altLang="zh-CN" dirty="0">
                  <a:latin typeface="Dotum" panose="020B0600000101010101" pitchFamily="34" charset="-127"/>
                  <a:ea typeface="Dotum" panose="020B0600000101010101" pitchFamily="34" charset="-127"/>
                </a:rPr>
                <a:t>Interface</a:t>
              </a:r>
              <a:endParaRPr lang="zh-CN" altLang="en-US" dirty="0"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834638" y="5099937"/>
              <a:ext cx="9749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Dotum" panose="020B0600000101010101" pitchFamily="34" charset="-127"/>
                  <a:ea typeface="Dotum" panose="020B0600000101010101" pitchFamily="34" charset="-127"/>
                </a:rPr>
                <a:t>Device </a:t>
              </a:r>
              <a:endParaRPr lang="en-US" altLang="zh-CN" dirty="0">
                <a:latin typeface="Dotum" panose="020B0600000101010101" pitchFamily="34" charset="-127"/>
                <a:ea typeface="Dotum" panose="020B0600000101010101" pitchFamily="34" charset="-127"/>
              </a:endParaRPr>
            </a:p>
            <a:p>
              <a:r>
                <a:rPr lang="en-US" altLang="zh-CN" dirty="0">
                  <a:latin typeface="Dotum" panose="020B0600000101010101" pitchFamily="34" charset="-127"/>
                  <a:ea typeface="Dotum" panose="020B0600000101010101" pitchFamily="34" charset="-127"/>
                </a:rPr>
                <a:t>Driver</a:t>
              </a:r>
              <a:endParaRPr lang="en-US" altLang="zh-CN" dirty="0"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804557" y="5919858"/>
              <a:ext cx="12025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Dotum" panose="020B0600000101010101" pitchFamily="34" charset="-127"/>
                  <a:ea typeface="Dotum" panose="020B0600000101010101" pitchFamily="34" charset="-127"/>
                </a:rPr>
                <a:t>Hardware</a:t>
              </a:r>
              <a:endParaRPr lang="en-US" altLang="zh-CN" dirty="0"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8256588" y="4246575"/>
              <a:ext cx="787400" cy="72594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lo</a:t>
              </a:r>
              <a:endParaRPr lang="zh-CN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7865838" y="3678135"/>
              <a:ext cx="587600" cy="60883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查看网络接口信息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5857" y="1418638"/>
            <a:ext cx="7469057" cy="5077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4" y="1202961"/>
            <a:ext cx="11113046" cy="46244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为什么要查看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IP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？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查看方法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ifconfig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命令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ifconfig eth0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：查看指定网卡的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地址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ifconfig -a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：查看所有网卡的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地址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zh-CN" sz="28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ip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命令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-4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addr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：显示主机的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v4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地址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-6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addr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：查看主机的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v6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地址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ip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addr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：查看主机的所有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地址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查看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IP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地址的方法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079001" cy="51561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方法一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ifdown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eth0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：禁用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eth0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接口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ifup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eth0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：启用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eth0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接口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方法二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ifconfig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eth0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down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：禁用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eth0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接口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ifconfig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eth0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up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：启用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eth0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接口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方法三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service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network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stop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：关闭网卡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service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network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start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：启动网卡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service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network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status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：查看网卡状态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service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network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restart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：重启网卡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9622160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禁用、启用网络接口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079001" cy="51561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free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top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命令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348" y="1799709"/>
            <a:ext cx="11079001" cy="11333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8" y="3327197"/>
            <a:ext cx="11123809" cy="3247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4" y="1230922"/>
            <a:ext cx="11032506" cy="5293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ping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的作用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连通性检查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网速检查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ping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-c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测试数据包数量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目的主机地址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&gt;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ping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命令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7472" y="3429001"/>
            <a:ext cx="9159143" cy="2881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230922"/>
            <a:ext cx="11507787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举例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ping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命令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3334" y="2504746"/>
            <a:ext cx="8836757" cy="2840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0">
        <p14:flip dir="r"/>
      </p:transition>
    </mc:Choice>
    <mc:Fallback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2219</Words>
  <Application>WPS 演示</Application>
  <PresentationFormat>宽屏</PresentationFormat>
  <Paragraphs>228</Paragraphs>
  <Slides>22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Century Gothic</vt:lpstr>
      <vt:lpstr>Dotum</vt:lpstr>
      <vt:lpstr>Malgun Gothic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kobe_w24</dc:creator>
  <cp:lastModifiedBy>Administrator</cp:lastModifiedBy>
  <cp:revision>660</cp:revision>
  <dcterms:created xsi:type="dcterms:W3CDTF">2015-04-04T12:50:00Z</dcterms:created>
  <dcterms:modified xsi:type="dcterms:W3CDTF">2022-04-24T06:08:16Z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