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69565" y="3103880"/>
            <a:ext cx="1572895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4400"/>
              <a:t>顾客</a:t>
            </a:r>
            <a:endParaRPr lang="zh-CN" altLang="en-US" sz="4400"/>
          </a:p>
        </p:txBody>
      </p:sp>
      <p:sp>
        <p:nvSpPr>
          <p:cNvPr id="5" name="菱形 4"/>
          <p:cNvSpPr/>
          <p:nvPr/>
        </p:nvSpPr>
        <p:spPr>
          <a:xfrm>
            <a:off x="5728970" y="3104515"/>
            <a:ext cx="1515110" cy="9239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购买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8571230" y="3147695"/>
            <a:ext cx="1457325" cy="836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商品</a:t>
            </a:r>
            <a:endParaRPr lang="zh-CN" altLang="en-US" sz="360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4442460" y="3566160"/>
            <a:ext cx="12865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3"/>
            <a:endCxn id="5" idx="3"/>
          </p:cNvCxnSpPr>
          <p:nvPr/>
        </p:nvCxnSpPr>
        <p:spPr>
          <a:xfrm>
            <a:off x="7244080" y="3566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6" idx="1"/>
          </p:cNvCxnSpPr>
          <p:nvPr/>
        </p:nvCxnSpPr>
        <p:spPr>
          <a:xfrm flipV="1">
            <a:off x="7244080" y="3566160"/>
            <a:ext cx="132715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450975" y="2480310"/>
            <a:ext cx="1270000" cy="577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顾客号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20975" y="1903095"/>
            <a:ext cx="1270000" cy="577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顾客姓名</a:t>
            </a:r>
            <a:endParaRPr lang="zh-CN" altLang="en-US" sz="1400"/>
          </a:p>
        </p:txBody>
      </p:sp>
      <p:sp>
        <p:nvSpPr>
          <p:cNvPr id="12" name="椭圆 11"/>
          <p:cNvSpPr/>
          <p:nvPr/>
        </p:nvSpPr>
        <p:spPr>
          <a:xfrm>
            <a:off x="1347470" y="3450590"/>
            <a:ext cx="1270000" cy="577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70405" y="4763135"/>
            <a:ext cx="1270000" cy="577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家庭住址</a:t>
            </a:r>
            <a:endParaRPr lang="zh-CN" altLang="en-US" sz="1400"/>
          </a:p>
        </p:txBody>
      </p:sp>
      <p:cxnSp>
        <p:nvCxnSpPr>
          <p:cNvPr id="14" name="直接连接符 13"/>
          <p:cNvCxnSpPr>
            <a:stCxn id="11" idx="4"/>
            <a:endCxn id="4" idx="0"/>
          </p:cNvCxnSpPr>
          <p:nvPr/>
        </p:nvCxnSpPr>
        <p:spPr>
          <a:xfrm>
            <a:off x="3355975" y="2480310"/>
            <a:ext cx="300355" cy="62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4"/>
            <a:endCxn id="4" idx="1"/>
          </p:cNvCxnSpPr>
          <p:nvPr/>
        </p:nvCxnSpPr>
        <p:spPr>
          <a:xfrm>
            <a:off x="2085975" y="3057525"/>
            <a:ext cx="783590" cy="50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6"/>
            <a:endCxn id="4" idx="1"/>
          </p:cNvCxnSpPr>
          <p:nvPr/>
        </p:nvCxnSpPr>
        <p:spPr>
          <a:xfrm flipV="1">
            <a:off x="2617470" y="3566160"/>
            <a:ext cx="252095" cy="17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0"/>
          </p:cNvCxnSpPr>
          <p:nvPr/>
        </p:nvCxnSpPr>
        <p:spPr>
          <a:xfrm flipV="1">
            <a:off x="2605405" y="4056380"/>
            <a:ext cx="338455" cy="706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571230" y="4864735"/>
            <a:ext cx="1760220" cy="8515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商品单价</a:t>
            </a:r>
            <a:r>
              <a:rPr lang="en-US" altLang="zh-CN"/>
              <a:t>shang'p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9931400" y="4027805"/>
            <a:ext cx="1591310" cy="735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商品规格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931400" y="2670810"/>
            <a:ext cx="1270000" cy="577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商品名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163050" y="1643380"/>
            <a:ext cx="1270000" cy="577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商品号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51525" y="4636770"/>
            <a:ext cx="1710690" cy="8051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购买数量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02200" y="1903730"/>
            <a:ext cx="1686560" cy="1009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购买日期</a:t>
            </a:r>
            <a:endParaRPr lang="zh-CN" altLang="en-US"/>
          </a:p>
        </p:txBody>
      </p:sp>
      <p:cxnSp>
        <p:nvCxnSpPr>
          <p:cNvPr id="24" name="直接连接符 23"/>
          <p:cNvCxnSpPr>
            <a:stCxn id="23" idx="4"/>
            <a:endCxn id="5" idx="0"/>
          </p:cNvCxnSpPr>
          <p:nvPr/>
        </p:nvCxnSpPr>
        <p:spPr>
          <a:xfrm>
            <a:off x="5745480" y="2912745"/>
            <a:ext cx="741045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2"/>
            <a:endCxn id="22" idx="0"/>
          </p:cNvCxnSpPr>
          <p:nvPr/>
        </p:nvCxnSpPr>
        <p:spPr>
          <a:xfrm>
            <a:off x="6486525" y="4028440"/>
            <a:ext cx="220345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0"/>
            <a:endCxn id="21" idx="4"/>
          </p:cNvCxnSpPr>
          <p:nvPr/>
        </p:nvCxnSpPr>
        <p:spPr>
          <a:xfrm flipV="1">
            <a:off x="9300210" y="2220595"/>
            <a:ext cx="497840" cy="9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4"/>
          </p:cNvCxnSpPr>
          <p:nvPr/>
        </p:nvCxnSpPr>
        <p:spPr>
          <a:xfrm flipV="1">
            <a:off x="10028555" y="3248025"/>
            <a:ext cx="537845" cy="31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2"/>
          </p:cNvCxnSpPr>
          <p:nvPr/>
        </p:nvCxnSpPr>
        <p:spPr>
          <a:xfrm flipH="1" flipV="1">
            <a:off x="9300210" y="4063365"/>
            <a:ext cx="631190" cy="33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2"/>
            <a:endCxn id="18" idx="0"/>
          </p:cNvCxnSpPr>
          <p:nvPr/>
        </p:nvCxnSpPr>
        <p:spPr>
          <a:xfrm>
            <a:off x="9300210" y="3984625"/>
            <a:ext cx="151130" cy="8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041265" y="3176270"/>
            <a:ext cx="41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624445" y="3190240"/>
            <a:ext cx="50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6735" y="2122170"/>
            <a:ext cx="1327150" cy="66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33055" y="2122170"/>
            <a:ext cx="1327150" cy="66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37375" y="4457065"/>
            <a:ext cx="1327150" cy="66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职称职务</a:t>
            </a:r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5467350" y="1992630"/>
            <a:ext cx="1412240" cy="9239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隶属</a:t>
            </a:r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rot="2340000">
            <a:off x="4575810" y="3717925"/>
            <a:ext cx="1382395" cy="9239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任职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178685" y="96647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工号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3327400" y="5121910"/>
            <a:ext cx="164973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任职日期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547225" y="43180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门号 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384935" y="419100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工资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298575" y="170815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64895" y="2535555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64895" y="338582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年龄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933055" y="580263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津贴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11565" y="4457065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代号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547225" y="5291455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职称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260205" y="3070225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负责人 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729470" y="199263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885045" y="1134745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95365" y="5656580"/>
            <a:ext cx="1342390" cy="534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面积</a:t>
            </a:r>
            <a:endParaRPr lang="zh-CN" altLang="en-US"/>
          </a:p>
        </p:txBody>
      </p:sp>
      <p:cxnSp>
        <p:nvCxnSpPr>
          <p:cNvPr id="32" name="直接连接符 31"/>
          <p:cNvCxnSpPr>
            <a:stCxn id="18" idx="5"/>
            <a:endCxn id="4" idx="0"/>
          </p:cNvCxnSpPr>
          <p:nvPr/>
        </p:nvCxnSpPr>
        <p:spPr>
          <a:xfrm>
            <a:off x="3324225" y="1423035"/>
            <a:ext cx="426085" cy="69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8" idx="0"/>
            <a:endCxn id="5" idx="3"/>
          </p:cNvCxnSpPr>
          <p:nvPr/>
        </p:nvCxnSpPr>
        <p:spPr>
          <a:xfrm flipH="1" flipV="1">
            <a:off x="9260205" y="2454910"/>
            <a:ext cx="671195" cy="61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9293225" y="2223770"/>
            <a:ext cx="436245" cy="2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3"/>
          </p:cNvCxnSpPr>
          <p:nvPr/>
        </p:nvCxnSpPr>
        <p:spPr>
          <a:xfrm flipH="1">
            <a:off x="9250045" y="1591310"/>
            <a:ext cx="831850" cy="56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9178290" y="694055"/>
            <a:ext cx="63500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2"/>
            <a:endCxn id="19" idx="0"/>
          </p:cNvCxnSpPr>
          <p:nvPr/>
        </p:nvCxnSpPr>
        <p:spPr>
          <a:xfrm flipH="1">
            <a:off x="4152265" y="4538980"/>
            <a:ext cx="824230" cy="58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1" idx="6"/>
          </p:cNvCxnSpPr>
          <p:nvPr/>
        </p:nvCxnSpPr>
        <p:spPr>
          <a:xfrm flipH="1">
            <a:off x="2727325" y="2185035"/>
            <a:ext cx="1358900" cy="227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4" idx="6"/>
          </p:cNvCxnSpPr>
          <p:nvPr/>
        </p:nvCxnSpPr>
        <p:spPr>
          <a:xfrm flipH="1">
            <a:off x="2407285" y="2312035"/>
            <a:ext cx="1805940" cy="134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23" idx="5"/>
          </p:cNvCxnSpPr>
          <p:nvPr/>
        </p:nvCxnSpPr>
        <p:spPr>
          <a:xfrm flipH="1">
            <a:off x="2210435" y="2757805"/>
            <a:ext cx="892175" cy="23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6"/>
            <a:endCxn id="4" idx="1"/>
          </p:cNvCxnSpPr>
          <p:nvPr/>
        </p:nvCxnSpPr>
        <p:spPr>
          <a:xfrm>
            <a:off x="2640965" y="1975485"/>
            <a:ext cx="445770" cy="47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898765" y="4980305"/>
            <a:ext cx="433070" cy="96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129270" y="4547235"/>
            <a:ext cx="1155065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8216265" y="5038090"/>
            <a:ext cx="145796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5690870" y="4575810"/>
            <a:ext cx="132715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" idx="2"/>
          </p:cNvCxnSpPr>
          <p:nvPr/>
        </p:nvCxnSpPr>
        <p:spPr>
          <a:xfrm flipH="1">
            <a:off x="6787515" y="5121910"/>
            <a:ext cx="813435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1"/>
          </p:cNvCxnSpPr>
          <p:nvPr/>
        </p:nvCxnSpPr>
        <p:spPr>
          <a:xfrm flipH="1" flipV="1">
            <a:off x="3958590" y="2743200"/>
            <a:ext cx="771525" cy="100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1"/>
            <a:endCxn id="4" idx="3"/>
          </p:cNvCxnSpPr>
          <p:nvPr/>
        </p:nvCxnSpPr>
        <p:spPr>
          <a:xfrm flipH="1">
            <a:off x="4413885" y="2454910"/>
            <a:ext cx="1053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" idx="1"/>
          </p:cNvCxnSpPr>
          <p:nvPr/>
        </p:nvCxnSpPr>
        <p:spPr>
          <a:xfrm flipH="1" flipV="1">
            <a:off x="6152515" y="2411095"/>
            <a:ext cx="1780540" cy="4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30115" y="212217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n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7191375" y="210820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 rot="3000000">
            <a:off x="4319905" y="3060700"/>
            <a:ext cx="49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 rot="540000">
            <a:off x="6123305" y="4446270"/>
            <a:ext cx="41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5235" y="2555875"/>
            <a:ext cx="1155700" cy="66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66790" y="4660265"/>
            <a:ext cx="1155700" cy="66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07020" y="2555875"/>
            <a:ext cx="1155700" cy="66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班级</a:t>
            </a:r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5158740" y="2627630"/>
            <a:ext cx="1515110" cy="59182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属于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rot="1560000">
            <a:off x="4043680" y="4083050"/>
            <a:ext cx="1515110" cy="59182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入住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670935" y="2905760"/>
            <a:ext cx="1487805" cy="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1"/>
          </p:cNvCxnSpPr>
          <p:nvPr/>
        </p:nvCxnSpPr>
        <p:spPr>
          <a:xfrm flipV="1">
            <a:off x="6628765" y="2887980"/>
            <a:ext cx="127825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1"/>
            <a:endCxn id="4" idx="2"/>
          </p:cNvCxnSpPr>
          <p:nvPr/>
        </p:nvCxnSpPr>
        <p:spPr>
          <a:xfrm flipH="1" flipV="1">
            <a:off x="3093085" y="3219450"/>
            <a:ext cx="102743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9" idx="3"/>
          </p:cNvCxnSpPr>
          <p:nvPr/>
        </p:nvCxnSpPr>
        <p:spPr>
          <a:xfrm flipH="1" flipV="1">
            <a:off x="5481955" y="4711065"/>
            <a:ext cx="685165" cy="37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951730" y="5857875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宿舍号 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89520" y="6042025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宿舍地址</a:t>
            </a:r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3595370" y="1437640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92665" y="3441065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班主任 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165715" y="2189480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班名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062720" y="1296035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班号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790700" y="1437640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69925" y="2189480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身份证号</a:t>
            </a:r>
            <a:endParaRPr lang="zh-CN" altLang="en-US" sz="1400"/>
          </a:p>
        </p:txBody>
      </p:sp>
      <p:sp>
        <p:nvSpPr>
          <p:cNvPr id="23" name="椭圆 22"/>
          <p:cNvSpPr/>
          <p:nvPr/>
        </p:nvSpPr>
        <p:spPr>
          <a:xfrm>
            <a:off x="942340" y="3256915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400000">
            <a:off x="2806700" y="4711065"/>
            <a:ext cx="1356360" cy="751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入住时间</a:t>
            </a:r>
            <a:endParaRPr lang="zh-CN" altLang="en-US" sz="1400"/>
          </a:p>
        </p:txBody>
      </p:sp>
      <p:cxnSp>
        <p:nvCxnSpPr>
          <p:cNvPr id="25" name="直接连接符 24"/>
          <p:cNvCxnSpPr>
            <a:stCxn id="21" idx="4"/>
            <a:endCxn id="4" idx="0"/>
          </p:cNvCxnSpPr>
          <p:nvPr/>
        </p:nvCxnSpPr>
        <p:spPr>
          <a:xfrm>
            <a:off x="2468880" y="2189480"/>
            <a:ext cx="624205" cy="36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4" idx="1"/>
          </p:cNvCxnSpPr>
          <p:nvPr/>
        </p:nvCxnSpPr>
        <p:spPr>
          <a:xfrm>
            <a:off x="1950720" y="2627630"/>
            <a:ext cx="564515" cy="26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</p:cNvCxnSpPr>
          <p:nvPr/>
        </p:nvCxnSpPr>
        <p:spPr>
          <a:xfrm flipV="1">
            <a:off x="2298700" y="3207385"/>
            <a:ext cx="340360" cy="42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2"/>
          </p:cNvCxnSpPr>
          <p:nvPr/>
        </p:nvCxnSpPr>
        <p:spPr>
          <a:xfrm flipV="1">
            <a:off x="3768090" y="4645025"/>
            <a:ext cx="903605" cy="3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5" idx="2"/>
          </p:cNvCxnSpPr>
          <p:nvPr/>
        </p:nvCxnSpPr>
        <p:spPr>
          <a:xfrm flipV="1">
            <a:off x="5996305" y="5323840"/>
            <a:ext cx="648335" cy="6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0"/>
          </p:cNvCxnSpPr>
          <p:nvPr/>
        </p:nvCxnSpPr>
        <p:spPr>
          <a:xfrm flipH="1" flipV="1">
            <a:off x="7094855" y="5358765"/>
            <a:ext cx="1172845" cy="68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8945880" y="2949575"/>
            <a:ext cx="1172845" cy="68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0"/>
            <a:endCxn id="17" idx="4"/>
          </p:cNvCxnSpPr>
          <p:nvPr/>
        </p:nvCxnSpPr>
        <p:spPr>
          <a:xfrm flipV="1">
            <a:off x="3093085" y="2189480"/>
            <a:ext cx="1180465" cy="36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8941435" y="2413635"/>
            <a:ext cx="1541145" cy="45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3"/>
          </p:cNvCxnSpPr>
          <p:nvPr/>
        </p:nvCxnSpPr>
        <p:spPr>
          <a:xfrm flipH="1">
            <a:off x="8895080" y="1938020"/>
            <a:ext cx="366395" cy="61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106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73982</cp:lastModifiedBy>
  <cp:revision>26</cp:revision>
  <dcterms:created xsi:type="dcterms:W3CDTF">2019-06-19T02:08:00Z</dcterms:created>
  <dcterms:modified xsi:type="dcterms:W3CDTF">2020-03-05T04:05:43Z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