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relationship" loCatId="relationship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06C32C2-2B81-43D2-8731-7AA5BC539E85}">
      <dgm:prSet phldrT="[文本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AT&amp;T</a:t>
          </a:r>
          <a:r>
            <a:rPr lang="zh-CN" altLang="en-US"/>
            <a:t>实验室</a:t>
          </a:r>
          <a:r>
            <a:rPr lang="zh-CN" altLang="en-US"/>
            <a:t/>
          </a:r>
          <a:endParaRPr lang="zh-CN" altLang="en-US"/>
        </a:p>
      </dgm:t>
    </dgm:pt>
    <dgm:pt modelId="{6A930F7C-102B-4B74-A810-0EF8A77C9C80}" cxnId="{C73FCD9C-9745-4735-95E2-0BA96EEC42C3}" type="parTrans">
      <dgm:prSet/>
      <dgm:spPr/>
      <dgm:t>
        <a:bodyPr/>
        <a:p>
          <a:endParaRPr lang="zh-CN" altLang="en-US"/>
        </a:p>
      </dgm:t>
    </dgm:pt>
    <dgm:pt modelId="{6834A72C-D888-4AEC-9D62-346A2EEC237F}" cxnId="{C73FCD9C-9745-4735-95E2-0BA96EEC42C3}" type="sibTrans">
      <dgm:prSet/>
      <dgm:spPr/>
      <dgm:t>
        <a:bodyPr/>
        <a:p>
          <a:endParaRPr lang="zh-CN" altLang="en-US"/>
        </a:p>
      </dgm:t>
    </dgm:pt>
    <dgm:pt modelId="{9EB41CF7-2687-4840-AAF4-087A996B7653}">
      <dgm:prSet phldrT="[文本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AT&amp;T</a:t>
          </a:r>
          <a:r>
            <a:rPr lang="en-US" altLang="zh-CN"/>
            <a:t/>
          </a:r>
          <a:endParaRPr lang="en-US" altLang="zh-CN"/>
        </a:p>
      </dgm:t>
    </dgm:pt>
    <dgm:pt modelId="{F725B255-70E4-4BF2-A614-1EEFDC4C0EBD}" cxnId="{E993CD58-D3AB-4534-90FC-9F6D137BE868}" type="parTrans">
      <dgm:prSet/>
      <dgm:spPr/>
      <dgm:t>
        <a:bodyPr/>
        <a:p>
          <a:endParaRPr lang="zh-CN" altLang="en-US"/>
        </a:p>
      </dgm:t>
    </dgm:pt>
    <dgm:pt modelId="{BE024001-52C8-4377-9A93-EA2645AD60B3}" cxnId="{E993CD58-D3AB-4534-90FC-9F6D137BE868}" type="sibTrans">
      <dgm:prSet/>
      <dgm:spPr/>
      <dgm:t>
        <a:bodyPr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朗讯</a:t>
          </a:r>
          <a:endParaRPr lang="zh-CN" altLang="en-US"/>
        </a:p>
      </dgm:t>
    </dgm:pt>
    <dgm:pt modelId="{3006E1B4-77FC-4EBD-A8B7-17D26EF2CDA2}" cxnId="{D2E77A4E-E608-47C0-99B7-21031B7C3E3C}" type="parTrans">
      <dgm:prSet/>
      <dgm:spPr/>
      <dgm:t>
        <a:bodyPr/>
        <a:p>
          <a:endParaRPr lang="zh-CN" altLang="en-US"/>
        </a:p>
      </dgm:t>
    </dgm:pt>
    <dgm:pt modelId="{397A3741-028F-425D-9B8D-8571BF64A664}" cxnId="{D2E77A4E-E608-47C0-99B7-21031B7C3E3C}" type="sibTrans">
      <dgm:prSet/>
      <dgm:spPr/>
      <dgm:t>
        <a:bodyPr/>
        <a:p>
          <a:endParaRPr lang="zh-CN" altLang="en-US"/>
        </a:p>
      </dgm:t>
    </dgm:pt>
    <dgm:pt modelId="{31D1D303-25E8-4D32-91E3-085595839514}">
      <dgm:prSet phldrT="[文本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NCR</a:t>
          </a:r>
          <a:r>
            <a:rPr lang="en-US" altLang="zh-CN"/>
            <a:t/>
          </a:r>
          <a:endParaRPr lang="en-US" altLang="zh-CN"/>
        </a:p>
      </dgm:t>
    </dgm:pt>
    <dgm:pt modelId="{E7143639-131F-4238-BF6C-40B660E1F12E}" cxnId="{196BE291-3FF6-4995-8A85-3F20BC2EF5F7}" type="parTrans">
      <dgm:prSet/>
      <dgm:spPr/>
      <dgm:t>
        <a:bodyPr/>
        <a:p>
          <a:endParaRPr lang="zh-CN" altLang="en-US"/>
        </a:p>
      </dgm:t>
    </dgm:pt>
    <dgm:pt modelId="{5A4727C6-0B9F-4DBB-9FD5-4817C9BACE96}" cxnId="{196BE291-3FF6-4995-8A85-3F20BC2EF5F7}" type="sibTrans">
      <dgm:prSet/>
      <dgm:spPr/>
      <dgm:t>
        <a:bodyPr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，</a:t>
          </a:r>
          <a:endParaRPr lang="zh-CN" altLang="en-US"/>
        </a:p>
      </dgm:t>
    </dgm:pt>
    <dgm:pt modelId="{D8C837FD-B8AC-4CC7-A639-B541B9D52215}" cxnId="{E3D21750-5193-4A7B-BF6D-2328DF4584A0}" type="parTrans">
      <dgm:prSet/>
      <dgm:spPr/>
      <dgm:t>
        <a:bodyPr/>
        <a:p>
          <a:endParaRPr lang="zh-CN" altLang="en-US"/>
        </a:p>
      </dgm:t>
    </dgm:pt>
    <dgm:pt modelId="{F98D1FBC-D7A2-45AF-ABA0-D342C8F70BC4}" cxnId="{E3D21750-5193-4A7B-BF6D-2328DF4584A0}" type="sibTrans">
      <dgm:prSet/>
      <dgm:spPr/>
      <dgm:t>
        <a:bodyPr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9960C0-2478-4BCF-A9C0-745AB8F5088C}" type="pres">
      <dgm:prSet presAssocID="{606C32C2-2B81-43D2-8731-7AA5BC539E85}" presName="centerShape" presStyleLbl="node0" presStyleIdx="0" presStyleCnt="1"/>
      <dgm:spPr/>
    </dgm:pt>
    <dgm:pt modelId="{EC0B8BA3-D1A0-4681-887A-385E8DD367D4}" type="pres">
      <dgm:prSet presAssocID="{F725B255-70E4-4BF2-A614-1EEFDC4C0EBD}" presName="parTrans" presStyleLbl="sibTrans2D1" presStyleIdx="0" presStyleCnt="4"/>
      <dgm:spPr/>
    </dgm:pt>
    <dgm:pt modelId="{3EC7B1D9-2BD6-405A-B2BE-EE40634A0814}" type="pres">
      <dgm:prSet presAssocID="{F725B255-70E4-4BF2-A614-1EEFDC4C0EBD}" presName="connectorText" presStyleCnt="0"/>
      <dgm:spPr/>
    </dgm:pt>
    <dgm:pt modelId="{E439FB7C-643C-454F-9092-F27C7C66C5B0}" type="pres">
      <dgm:prSet presAssocID="{9EB41CF7-2687-4840-AAF4-087A996B7653}" presName="node" presStyleLbl="node1" presStyleIdx="0" presStyleCnt="4">
        <dgm:presLayoutVars>
          <dgm:bulletEnabled val="1"/>
        </dgm:presLayoutVars>
      </dgm:prSet>
      <dgm:spPr/>
    </dgm:pt>
    <dgm:pt modelId="{7B6555EF-08DC-4AF8-B351-7FF0D98BC600}" type="pres">
      <dgm:prSet presAssocID="{3006E1B4-77FC-4EBD-A8B7-17D26EF2CDA2}" presName="parTrans" presStyleLbl="sibTrans2D1" presStyleIdx="1" presStyleCnt="4"/>
      <dgm:spPr/>
    </dgm:pt>
    <dgm:pt modelId="{54D044D7-DDFF-4962-9EA3-1FA11B88BED4}" type="pres">
      <dgm:prSet presAssocID="{3006E1B4-77FC-4EBD-A8B7-17D26EF2CDA2}" presName="connectorText" presStyleCnt="0"/>
      <dgm:spPr/>
    </dgm:pt>
    <dgm:pt modelId="{DA72E5D4-62CF-433D-B5E8-B21F597C9891}" type="pres">
      <dgm:prSet presAssocID="{1FD7F08B-44CE-4CDA-8621-DB00C9588F7D}" presName="node" presStyleLbl="node1" presStyleIdx="1" presStyleCnt="4">
        <dgm:presLayoutVars>
          <dgm:bulletEnabled val="1"/>
        </dgm:presLayoutVars>
      </dgm:prSet>
      <dgm:spPr/>
    </dgm:pt>
    <dgm:pt modelId="{BAA4AF61-D85D-4172-B49F-287A0B9C89FD}" type="pres">
      <dgm:prSet presAssocID="{E7143639-131F-4238-BF6C-40B660E1F12E}" presName="parTrans" presStyleLbl="sibTrans2D1" presStyleIdx="2" presStyleCnt="4"/>
      <dgm:spPr/>
    </dgm:pt>
    <dgm:pt modelId="{0EA34702-5ACE-401D-9EDC-0AEAC90B2447}" type="pres">
      <dgm:prSet presAssocID="{E7143639-131F-4238-BF6C-40B660E1F12E}" presName="connectorText" presStyleCnt="0"/>
      <dgm:spPr/>
    </dgm:pt>
    <dgm:pt modelId="{9E9F3594-8892-41E8-B3EB-FCDEECCFF202}" type="pres">
      <dgm:prSet presAssocID="{31D1D303-25E8-4D32-91E3-085595839514}" presName="node" presStyleLbl="node1" presStyleIdx="2" presStyleCnt="4">
        <dgm:presLayoutVars>
          <dgm:bulletEnabled val="1"/>
        </dgm:presLayoutVars>
      </dgm:prSet>
      <dgm:spPr/>
    </dgm:pt>
    <dgm:pt modelId="{61326397-1233-4C08-8969-7FBCBC2B26B2}" type="pres">
      <dgm:prSet presAssocID="{D8C837FD-B8AC-4CC7-A639-B541B9D52215}" presName="parTrans" presStyleLbl="sibTrans2D1" presStyleIdx="3" presStyleCnt="4"/>
      <dgm:spPr/>
    </dgm:pt>
    <dgm:pt modelId="{6505D330-90B3-4BB2-8F76-B02E19E3B067}" type="pres">
      <dgm:prSet presAssocID="{D8C837FD-B8AC-4CC7-A639-B541B9D52215}" presName="connectorText" presStyleCnt="0"/>
      <dgm:spPr/>
    </dgm:pt>
    <dgm:pt modelId="{EFD94A1D-1705-44D4-9F71-52ACA21AC469}" type="pres">
      <dgm:prSet presAssocID="{ACC556BC-B091-4088-80C6-AED14A312FB5}" presName="node" presStyleLbl="node1" presStyleIdx="3" presStyleCnt="4">
        <dgm:presLayoutVars>
          <dgm:bulletEnabled val="1"/>
        </dgm:presLayoutVars>
      </dgm:prSet>
      <dgm:spPr/>
    </dgm:pt>
  </dgm:ptLst>
  <dgm:cxnLst>
    <dgm:cxn modelId="{C73FCD9C-9745-4735-95E2-0BA96EEC42C3}" srcId="{E06C2808-4946-4D10-B3C6-CFECB6B88B69}" destId="{606C32C2-2B81-43D2-8731-7AA5BC539E85}" srcOrd="0" destOrd="0" parTransId="{6A930F7C-102B-4B74-A810-0EF8A77C9C80}" sibTransId="{6834A72C-D888-4AEC-9D62-346A2EEC237F}"/>
    <dgm:cxn modelId="{E993CD58-D3AB-4534-90FC-9F6D137BE868}" srcId="{606C32C2-2B81-43D2-8731-7AA5BC539E85}" destId="{9EB41CF7-2687-4840-AAF4-087A996B7653}" srcOrd="0" destOrd="0" parTransId="{F725B255-70E4-4BF2-A614-1EEFDC4C0EBD}" sibTransId="{BE024001-52C8-4377-9A93-EA2645AD60B3}"/>
    <dgm:cxn modelId="{D2E77A4E-E608-47C0-99B7-21031B7C3E3C}" srcId="{606C32C2-2B81-43D2-8731-7AA5BC539E85}" destId="{1FD7F08B-44CE-4CDA-8621-DB00C9588F7D}" srcOrd="1" destOrd="0" parTransId="{3006E1B4-77FC-4EBD-A8B7-17D26EF2CDA2}" sibTransId="{397A3741-028F-425D-9B8D-8571BF64A664}"/>
    <dgm:cxn modelId="{196BE291-3FF6-4995-8A85-3F20BC2EF5F7}" srcId="{606C32C2-2B81-43D2-8731-7AA5BC539E85}" destId="{31D1D303-25E8-4D32-91E3-085595839514}" srcOrd="2" destOrd="0" parTransId="{E7143639-131F-4238-BF6C-40B660E1F12E}" sibTransId="{5A4727C6-0B9F-4DBB-9FD5-4817C9BACE96}"/>
    <dgm:cxn modelId="{E3D21750-5193-4A7B-BF6D-2328DF4584A0}" srcId="{606C32C2-2B81-43D2-8731-7AA5BC539E85}" destId="{ACC556BC-B091-4088-80C6-AED14A312FB5}" srcOrd="3" destOrd="0" parTransId="{D8C837FD-B8AC-4CC7-A639-B541B9D52215}" sibTransId="{F98D1FBC-D7A2-45AF-ABA0-D342C8F70BC4}"/>
    <dgm:cxn modelId="{8CC4BB1F-03DD-487E-BC27-81964A46D248}" type="presOf" srcId="{E06C2808-4946-4D10-B3C6-CFECB6B88B69}" destId="{3159887D-BC34-4F44-B574-5DC0809E4A70}" srcOrd="0" destOrd="0" presId="urn:microsoft.com/office/officeart/2005/8/layout/radial5"/>
    <dgm:cxn modelId="{6B31D788-1B27-4A14-9E93-52DCC9EA125C}" type="presParOf" srcId="{3159887D-BC34-4F44-B574-5DC0809E4A70}" destId="{B49960C0-2478-4BCF-A9C0-745AB8F5088C}" srcOrd="0" destOrd="0" presId="urn:microsoft.com/office/officeart/2005/8/layout/radial5"/>
    <dgm:cxn modelId="{91BDF7F0-A512-4CE7-A672-0501D4274D5D}" type="presOf" srcId="{606C32C2-2B81-43D2-8731-7AA5BC539E85}" destId="{B49960C0-2478-4BCF-A9C0-745AB8F5088C}" srcOrd="0" destOrd="0" presId="urn:microsoft.com/office/officeart/2005/8/layout/radial5"/>
    <dgm:cxn modelId="{25A4F9F9-08F7-4F62-B00F-A2CEFE34270A}" type="presParOf" srcId="{3159887D-BC34-4F44-B574-5DC0809E4A70}" destId="{EC0B8BA3-D1A0-4681-887A-385E8DD367D4}" srcOrd="1" destOrd="0" presId="urn:microsoft.com/office/officeart/2005/8/layout/radial5"/>
    <dgm:cxn modelId="{3C1E0788-B478-42C4-BC8E-03A2499FFAD1}" type="presOf" srcId="{F725B255-70E4-4BF2-A614-1EEFDC4C0EBD}" destId="{EC0B8BA3-D1A0-4681-887A-385E8DD367D4}" srcOrd="0" destOrd="0" presId="urn:microsoft.com/office/officeart/2005/8/layout/radial5"/>
    <dgm:cxn modelId="{735935EB-B396-4510-B2B5-E482955FEA82}" type="presParOf" srcId="{EC0B8BA3-D1A0-4681-887A-385E8DD367D4}" destId="{3EC7B1D9-2BD6-405A-B2BE-EE40634A0814}" srcOrd="0" destOrd="1" presId="urn:microsoft.com/office/officeart/2005/8/layout/radial5"/>
    <dgm:cxn modelId="{C35B5D13-3915-4E42-9137-C40170F34029}" type="presOf" srcId="{F725B255-70E4-4BF2-A614-1EEFDC4C0EBD}" destId="{3EC7B1D9-2BD6-405A-B2BE-EE40634A0814}" srcOrd="1" destOrd="0" presId="urn:microsoft.com/office/officeart/2005/8/layout/radial5"/>
    <dgm:cxn modelId="{53EF364D-2CEB-41AF-9E71-36696DBC0F62}" type="presParOf" srcId="{3159887D-BC34-4F44-B574-5DC0809E4A70}" destId="{E439FB7C-643C-454F-9092-F27C7C66C5B0}" srcOrd="2" destOrd="0" presId="urn:microsoft.com/office/officeart/2005/8/layout/radial5"/>
    <dgm:cxn modelId="{6C9FD0C3-C5A4-4C7D-8BC4-252B0202A221}" type="presOf" srcId="{9EB41CF7-2687-4840-AAF4-087A996B7653}" destId="{E439FB7C-643C-454F-9092-F27C7C66C5B0}" srcOrd="0" destOrd="0" presId="urn:microsoft.com/office/officeart/2005/8/layout/radial5"/>
    <dgm:cxn modelId="{DDBC15FA-420D-410A-99BF-2D26EE1FFCE3}" type="presParOf" srcId="{3159887D-BC34-4F44-B574-5DC0809E4A70}" destId="{7B6555EF-08DC-4AF8-B351-7FF0D98BC600}" srcOrd="3" destOrd="0" presId="urn:microsoft.com/office/officeart/2005/8/layout/radial5"/>
    <dgm:cxn modelId="{7DAA1D28-BD19-4BD6-B66D-15BB419177B0}" type="presOf" srcId="{3006E1B4-77FC-4EBD-A8B7-17D26EF2CDA2}" destId="{7B6555EF-08DC-4AF8-B351-7FF0D98BC600}" srcOrd="0" destOrd="0" presId="urn:microsoft.com/office/officeart/2005/8/layout/radial5"/>
    <dgm:cxn modelId="{A423B93E-47EF-43C0-8835-E34938362A1E}" type="presParOf" srcId="{7B6555EF-08DC-4AF8-B351-7FF0D98BC600}" destId="{54D044D7-DDFF-4962-9EA3-1FA11B88BED4}" srcOrd="0" destOrd="3" presId="urn:microsoft.com/office/officeart/2005/8/layout/radial5"/>
    <dgm:cxn modelId="{6DE9349E-4868-4F0B-B4A5-081477684FD9}" type="presOf" srcId="{3006E1B4-77FC-4EBD-A8B7-17D26EF2CDA2}" destId="{54D044D7-DDFF-4962-9EA3-1FA11B88BED4}" srcOrd="1" destOrd="0" presId="urn:microsoft.com/office/officeart/2005/8/layout/radial5"/>
    <dgm:cxn modelId="{C2498FAA-4DBD-4F6F-9250-8921291C3AD7}" type="presParOf" srcId="{3159887D-BC34-4F44-B574-5DC0809E4A70}" destId="{DA72E5D4-62CF-433D-B5E8-B21F597C9891}" srcOrd="4" destOrd="0" presId="urn:microsoft.com/office/officeart/2005/8/layout/radial5"/>
    <dgm:cxn modelId="{97739BB5-9B8E-4681-A8FE-80E5617473CE}" type="presOf" srcId="{1FD7F08B-44CE-4CDA-8621-DB00C9588F7D}" destId="{DA72E5D4-62CF-433D-B5E8-B21F597C9891}" srcOrd="0" destOrd="0" presId="urn:microsoft.com/office/officeart/2005/8/layout/radial5"/>
    <dgm:cxn modelId="{C4DB41C1-9D9B-4B9E-ABDA-1B7E2C7AEEB9}" type="presParOf" srcId="{3159887D-BC34-4F44-B574-5DC0809E4A70}" destId="{BAA4AF61-D85D-4172-B49F-287A0B9C89FD}" srcOrd="5" destOrd="0" presId="urn:microsoft.com/office/officeart/2005/8/layout/radial5"/>
    <dgm:cxn modelId="{83CF8CE4-423A-4DD4-B14D-B8D9521C577F}" type="presOf" srcId="{E7143639-131F-4238-BF6C-40B660E1F12E}" destId="{BAA4AF61-D85D-4172-B49F-287A0B9C89FD}" srcOrd="0" destOrd="0" presId="urn:microsoft.com/office/officeart/2005/8/layout/radial5"/>
    <dgm:cxn modelId="{6AF334B4-8AC1-438F-B17A-56960214F212}" type="presParOf" srcId="{BAA4AF61-D85D-4172-B49F-287A0B9C89FD}" destId="{0EA34702-5ACE-401D-9EDC-0AEAC90B2447}" srcOrd="0" destOrd="5" presId="urn:microsoft.com/office/officeart/2005/8/layout/radial5"/>
    <dgm:cxn modelId="{7EE12EB6-00DB-4905-A33C-4AE83A1CF229}" type="presOf" srcId="{E7143639-131F-4238-BF6C-40B660E1F12E}" destId="{0EA34702-5ACE-401D-9EDC-0AEAC90B2447}" srcOrd="1" destOrd="0" presId="urn:microsoft.com/office/officeart/2005/8/layout/radial5"/>
    <dgm:cxn modelId="{526BE4A5-4812-4A26-B78E-301C6A8B8B94}" type="presParOf" srcId="{3159887D-BC34-4F44-B574-5DC0809E4A70}" destId="{9E9F3594-8892-41E8-B3EB-FCDEECCFF202}" srcOrd="6" destOrd="0" presId="urn:microsoft.com/office/officeart/2005/8/layout/radial5"/>
    <dgm:cxn modelId="{F73CF0A5-6545-45BF-B8E9-4696867B8F61}" type="presOf" srcId="{31D1D303-25E8-4D32-91E3-085595839514}" destId="{9E9F3594-8892-41E8-B3EB-FCDEECCFF202}" srcOrd="0" destOrd="0" presId="urn:microsoft.com/office/officeart/2005/8/layout/radial5"/>
    <dgm:cxn modelId="{F03F293C-921E-4617-856F-4DE427E2AACD}" type="presParOf" srcId="{3159887D-BC34-4F44-B574-5DC0809E4A70}" destId="{61326397-1233-4C08-8969-7FBCBC2B26B2}" srcOrd="7" destOrd="0" presId="urn:microsoft.com/office/officeart/2005/8/layout/radial5"/>
    <dgm:cxn modelId="{D9A181FE-001C-4FCB-AD8D-F40D3B77FF33}" type="presOf" srcId="{D8C837FD-B8AC-4CC7-A639-B541B9D52215}" destId="{61326397-1233-4C08-8969-7FBCBC2B26B2}" srcOrd="0" destOrd="0" presId="urn:microsoft.com/office/officeart/2005/8/layout/radial5"/>
    <dgm:cxn modelId="{1849E2EE-4C34-4564-BFA2-F48A9499CACD}" type="presParOf" srcId="{61326397-1233-4C08-8969-7FBCBC2B26B2}" destId="{6505D330-90B3-4BB2-8F76-B02E19E3B067}" srcOrd="0" destOrd="7" presId="urn:microsoft.com/office/officeart/2005/8/layout/radial5"/>
    <dgm:cxn modelId="{67305DC4-E41F-4E24-8115-29BA0C1CAC85}" type="presOf" srcId="{D8C837FD-B8AC-4CC7-A639-B541B9D52215}" destId="{6505D330-90B3-4BB2-8F76-B02E19E3B067}" srcOrd="1" destOrd="0" presId="urn:microsoft.com/office/officeart/2005/8/layout/radial5"/>
    <dgm:cxn modelId="{8038736B-F554-4D4A-8BFB-4558A47558DC}" type="presParOf" srcId="{3159887D-BC34-4F44-B574-5DC0809E4A70}" destId="{EFD94A1D-1705-44D4-9F71-52ACA21AC469}" srcOrd="8" destOrd="0" presId="urn:microsoft.com/office/officeart/2005/8/layout/radial5"/>
    <dgm:cxn modelId="{6D34546A-F102-4A29-B508-07190FB236DD}" type="presOf" srcId="{ACC556BC-B091-4088-80C6-AED14A312FB5}" destId="{EFD94A1D-1705-44D4-9F71-52ACA21AC4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8C167-2C01-4B0B-81C4-726248B418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D7F6E08-72A6-46CC-8870-C881D1493500}">
      <dgm:prSet phldrT="[文本]" phldr="0" custT="0"/>
      <dgm:spPr/>
      <dgm:t>
        <a:bodyPr vert="horz" wrap="square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母公司</a:t>
          </a:r>
          <a:r>
            <a:rPr lang="en-US" altLang="zh-CN"/>
            <a:t>AT&amp;T</a:t>
          </a:r>
          <a:r>
            <a:rPr lang="zh-CN" altLang="en-US"/>
            <a:t>实验室</a:t>
          </a:r>
          <a:r>
            <a:rPr lang="zh-CN" altLang="en-US"/>
            <a:t/>
          </a:r>
          <a:endParaRPr lang="zh-CN" altLang="en-US"/>
        </a:p>
      </dgm:t>
    </dgm:pt>
    <dgm:pt modelId="{59A2FE02-4165-4339-BF9A-AEAE1424E52B}" cxnId="{3E7D2B0E-59A6-43F5-85A3-A868BBD0C759}" type="parTrans">
      <dgm:prSet/>
      <dgm:spPr/>
      <dgm:t>
        <a:bodyPr/>
        <a:p>
          <a:endParaRPr lang="zh-CN" altLang="en-US"/>
        </a:p>
      </dgm:t>
    </dgm:pt>
    <dgm:pt modelId="{E44612D1-CAFE-4D30-B4AA-78C3474158AA}" cxnId="{3E7D2B0E-59A6-43F5-85A3-A868BBD0C759}" type="sibTrans">
      <dgm:prSet/>
      <dgm:spPr/>
      <dgm:t>
        <a:bodyPr/>
        <a:p>
          <a:endParaRPr lang="zh-CN" altLang="en-US"/>
        </a:p>
      </dgm:t>
    </dgm:pt>
    <dgm:pt modelId="{D15727BE-4BB4-41E2-BFCD-1CE00CE9A014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NCR</a:t>
          </a:r>
          <a:endParaRPr lang="en-US" altLang="zh-CN"/>
        </a:p>
      </dgm:t>
    </dgm:pt>
    <dgm:pt modelId="{1F3BA15B-B772-426D-8549-F05D47B0B0FC}" cxnId="{4480EB6A-6F72-4947-B62A-0840493DA508}" type="parTrans">
      <dgm:prSet/>
      <dgm:spPr/>
      <dgm:t>
        <a:bodyPr/>
        <a:p>
          <a:endParaRPr lang="zh-CN" altLang="en-US"/>
        </a:p>
      </dgm:t>
    </dgm:pt>
    <dgm:pt modelId="{021F6AB3-21C2-4079-A40A-CA1B5C51BD93}" cxnId="{4480EB6A-6F72-4947-B62A-0840493DA508}" type="sibTrans">
      <dgm:prSet/>
      <dgm:spPr/>
      <dgm:t>
        <a:bodyPr/>
        <a:p>
          <a:endParaRPr lang="zh-CN" altLang="en-US"/>
        </a:p>
      </dgm:t>
    </dgm:pt>
    <dgm:pt modelId="{24DAAE02-02E7-4412-8074-A0C4CAA380D7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话务</a:t>
          </a:r>
          <a:r>
            <a:rPr lang="en-US" altLang="zh-CN"/>
            <a:t>AT&amp;T</a:t>
          </a:r>
          <a:r>
            <a:rPr lang="en-US" altLang="zh-CN"/>
            <a:t/>
          </a:r>
          <a:endParaRPr lang="en-US" altLang="zh-CN"/>
        </a:p>
      </dgm:t>
    </dgm:pt>
    <dgm:pt modelId="{A85E77B5-A1A5-43C8-9868-413E99F101A0}" cxnId="{1CE9BA4C-0DE8-48C5-AC69-4B9B9ABA06D7}" type="parTrans">
      <dgm:prSet/>
      <dgm:spPr/>
      <dgm:t>
        <a:bodyPr/>
        <a:p>
          <a:endParaRPr lang="zh-CN" altLang="en-US"/>
        </a:p>
      </dgm:t>
    </dgm:pt>
    <dgm:pt modelId="{E253A3F8-AA58-4BB8-A0BD-0BB7ECC546C3}" cxnId="{1CE9BA4C-0DE8-48C5-AC69-4B9B9ABA06D7}" type="sibTrans">
      <dgm:prSet/>
      <dgm:spPr/>
      <dgm:t>
        <a:bodyPr/>
        <a:p>
          <a:endParaRPr lang="zh-CN" altLang="en-US"/>
        </a:p>
      </dgm:t>
    </dgm:pt>
    <dgm:pt modelId="{A5880797-7454-4E44-8518-F4D8354F0963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朗讯</a:t>
          </a:r>
          <a:endParaRPr lang="zh-CN" altLang="en-US"/>
        </a:p>
      </dgm:t>
    </dgm:pt>
    <dgm:pt modelId="{96CD46E7-D239-40C7-B5C4-376FEEE43C15}" cxnId="{4E3B2B68-9A1D-4B58-BF74-DE936C7384A2}" type="parTrans">
      <dgm:prSet/>
      <dgm:spPr/>
      <dgm:t>
        <a:bodyPr/>
        <a:p>
          <a:endParaRPr lang="zh-CN" altLang="en-US"/>
        </a:p>
      </dgm:t>
    </dgm:pt>
    <dgm:pt modelId="{0076998F-56E1-4A10-A709-E2811BD7C4FB}" cxnId="{4E3B2B68-9A1D-4B58-BF74-DE936C7384A2}" type="sibTrans">
      <dgm:prSet/>
      <dgm:spPr/>
      <dgm:t>
        <a:bodyPr/>
        <a:p>
          <a:endParaRPr lang="zh-CN" altLang="en-US"/>
        </a:p>
      </dgm:t>
    </dgm:pt>
    <dgm:pt modelId="{CF42B0CB-CDDD-42A1-B3A1-FBB34F262C63}" type="pres">
      <dgm:prSet presAssocID="{6068C167-2C01-4B0B-81C4-726248B418D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2502C2-594A-4A13-A5FF-5CD5841BD847}" type="pres">
      <dgm:prSet presAssocID="{1D7F6E08-72A6-46CC-8870-C881D1493500}" presName="centerShape" presStyleLbl="node0" presStyleIdx="0" presStyleCnt="1"/>
      <dgm:spPr/>
    </dgm:pt>
    <dgm:pt modelId="{B849A6F3-9933-4C36-AF65-6098308CBC3C}" type="pres">
      <dgm:prSet presAssocID="{1F3BA15B-B772-426D-8549-F05D47B0B0FC}" presName="parTrans" presStyleLbl="bgSibTrans2D1" presStyleIdx="0" presStyleCnt="3"/>
      <dgm:spPr/>
    </dgm:pt>
    <dgm:pt modelId="{B1756079-1332-4090-9A47-D2C0EDB7FB22}" type="pres">
      <dgm:prSet presAssocID="{D15727BE-4BB4-41E2-BFCD-1CE00CE9A014}" presName="node" presStyleLbl="node1" presStyleIdx="0" presStyleCnt="3">
        <dgm:presLayoutVars>
          <dgm:bulletEnabled val="1"/>
        </dgm:presLayoutVars>
      </dgm:prSet>
      <dgm:spPr/>
    </dgm:pt>
    <dgm:pt modelId="{8A478794-BDE0-4AD6-9479-89CDBFC37EB7}" type="pres">
      <dgm:prSet presAssocID="{A85E77B5-A1A5-43C8-9868-413E99F101A0}" presName="parTrans" presStyleLbl="bgSibTrans2D1" presStyleIdx="1" presStyleCnt="3"/>
      <dgm:spPr/>
    </dgm:pt>
    <dgm:pt modelId="{3868CDED-247C-4EE9-95A2-ED400A267946}" type="pres">
      <dgm:prSet presAssocID="{24DAAE02-02E7-4412-8074-A0C4CAA380D7}" presName="node" presStyleLbl="node1" presStyleIdx="1" presStyleCnt="3">
        <dgm:presLayoutVars>
          <dgm:bulletEnabled val="1"/>
        </dgm:presLayoutVars>
      </dgm:prSet>
      <dgm:spPr/>
    </dgm:pt>
    <dgm:pt modelId="{D0718308-59AC-43E6-A882-4828EE4494C2}" type="pres">
      <dgm:prSet presAssocID="{96CD46E7-D239-40C7-B5C4-376FEEE43C15}" presName="parTrans" presStyleLbl="bgSibTrans2D1" presStyleIdx="2" presStyleCnt="3"/>
      <dgm:spPr/>
    </dgm:pt>
    <dgm:pt modelId="{5E0D0BC9-3E91-4623-8C1A-C4A70EB3594B}" type="pres">
      <dgm:prSet presAssocID="{A5880797-7454-4E44-8518-F4D8354F0963}" presName="node" presStyleLbl="node1" presStyleIdx="2" presStyleCnt="3">
        <dgm:presLayoutVars>
          <dgm:bulletEnabled val="1"/>
        </dgm:presLayoutVars>
      </dgm:prSet>
      <dgm:spPr/>
    </dgm:pt>
  </dgm:ptLst>
  <dgm:cxnLst>
    <dgm:cxn modelId="{3E7D2B0E-59A6-43F5-85A3-A868BBD0C759}" srcId="{6068C167-2C01-4B0B-81C4-726248B418D0}" destId="{1D7F6E08-72A6-46CC-8870-C881D1493500}" srcOrd="0" destOrd="0" parTransId="{59A2FE02-4165-4339-BF9A-AEAE1424E52B}" sibTransId="{E44612D1-CAFE-4D30-B4AA-78C3474158AA}"/>
    <dgm:cxn modelId="{4480EB6A-6F72-4947-B62A-0840493DA508}" srcId="{1D7F6E08-72A6-46CC-8870-C881D1493500}" destId="{D15727BE-4BB4-41E2-BFCD-1CE00CE9A014}" srcOrd="0" destOrd="0" parTransId="{1F3BA15B-B772-426D-8549-F05D47B0B0FC}" sibTransId="{021F6AB3-21C2-4079-A40A-CA1B5C51BD93}"/>
    <dgm:cxn modelId="{1CE9BA4C-0DE8-48C5-AC69-4B9B9ABA06D7}" srcId="{1D7F6E08-72A6-46CC-8870-C881D1493500}" destId="{24DAAE02-02E7-4412-8074-A0C4CAA380D7}" srcOrd="1" destOrd="0" parTransId="{A85E77B5-A1A5-43C8-9868-413E99F101A0}" sibTransId="{E253A3F8-AA58-4BB8-A0BD-0BB7ECC546C3}"/>
    <dgm:cxn modelId="{4E3B2B68-9A1D-4B58-BF74-DE936C7384A2}" srcId="{1D7F6E08-72A6-46CC-8870-C881D1493500}" destId="{A5880797-7454-4E44-8518-F4D8354F0963}" srcOrd="2" destOrd="0" parTransId="{96CD46E7-D239-40C7-B5C4-376FEEE43C15}" sibTransId="{0076998F-56E1-4A10-A709-E2811BD7C4FB}"/>
    <dgm:cxn modelId="{863B6583-F718-4FE6-85DC-0DD3AB5A87BB}" type="presOf" srcId="{6068C167-2C01-4B0B-81C4-726248B418D0}" destId="{CF42B0CB-CDDD-42A1-B3A1-FBB34F262C63}" srcOrd="0" destOrd="0" presId="urn:microsoft.com/office/officeart/2005/8/layout/radial4"/>
    <dgm:cxn modelId="{771F7D46-F374-457B-BA9C-DC029F3E304F}" type="presParOf" srcId="{CF42B0CB-CDDD-42A1-B3A1-FBB34F262C63}" destId="{B52502C2-594A-4A13-A5FF-5CD5841BD847}" srcOrd="0" destOrd="0" presId="urn:microsoft.com/office/officeart/2005/8/layout/radial4"/>
    <dgm:cxn modelId="{409E1F6A-2CDB-49FB-B135-602CDA7B199D}" type="presOf" srcId="{1D7F6E08-72A6-46CC-8870-C881D1493500}" destId="{B52502C2-594A-4A13-A5FF-5CD5841BD847}" srcOrd="0" destOrd="0" presId="urn:microsoft.com/office/officeart/2005/8/layout/radial4"/>
    <dgm:cxn modelId="{43D20A54-C276-432B-8CC5-0B478260B7CE}" type="presParOf" srcId="{CF42B0CB-CDDD-42A1-B3A1-FBB34F262C63}" destId="{B849A6F3-9933-4C36-AF65-6098308CBC3C}" srcOrd="1" destOrd="0" presId="urn:microsoft.com/office/officeart/2005/8/layout/radial4"/>
    <dgm:cxn modelId="{3F766181-FAB5-4861-92D4-A3469777DA63}" type="presOf" srcId="{1F3BA15B-B772-426D-8549-F05D47B0B0FC}" destId="{B849A6F3-9933-4C36-AF65-6098308CBC3C}" srcOrd="0" destOrd="0" presId="urn:microsoft.com/office/officeart/2005/8/layout/radial4"/>
    <dgm:cxn modelId="{1361D2C0-7D7E-4DF7-A37A-C83A0C87F595}" type="presParOf" srcId="{CF42B0CB-CDDD-42A1-B3A1-FBB34F262C63}" destId="{B1756079-1332-4090-9A47-D2C0EDB7FB22}" srcOrd="2" destOrd="0" presId="urn:microsoft.com/office/officeart/2005/8/layout/radial4"/>
    <dgm:cxn modelId="{EB5AA13F-B628-41E5-BD2D-E02C0E7F0A27}" type="presOf" srcId="{D15727BE-4BB4-41E2-BFCD-1CE00CE9A014}" destId="{B1756079-1332-4090-9A47-D2C0EDB7FB22}" srcOrd="0" destOrd="0" presId="urn:microsoft.com/office/officeart/2005/8/layout/radial4"/>
    <dgm:cxn modelId="{986321D1-E0CD-4001-BDCA-13D4EC78F033}" type="presParOf" srcId="{CF42B0CB-CDDD-42A1-B3A1-FBB34F262C63}" destId="{8A478794-BDE0-4AD6-9479-89CDBFC37EB7}" srcOrd="3" destOrd="0" presId="urn:microsoft.com/office/officeart/2005/8/layout/radial4"/>
    <dgm:cxn modelId="{617305FC-DA05-488C-8A82-3CEEBB6CD8AD}" type="presOf" srcId="{A85E77B5-A1A5-43C8-9868-413E99F101A0}" destId="{8A478794-BDE0-4AD6-9479-89CDBFC37EB7}" srcOrd="0" destOrd="0" presId="urn:microsoft.com/office/officeart/2005/8/layout/radial4"/>
    <dgm:cxn modelId="{6F70CD8C-913F-42F3-99C3-B3DBCE29B7A0}" type="presParOf" srcId="{CF42B0CB-CDDD-42A1-B3A1-FBB34F262C63}" destId="{3868CDED-247C-4EE9-95A2-ED400A267946}" srcOrd="4" destOrd="0" presId="urn:microsoft.com/office/officeart/2005/8/layout/radial4"/>
    <dgm:cxn modelId="{A0EFC390-F35D-4E18-B51F-35E764037E1A}" type="presOf" srcId="{24DAAE02-02E7-4412-8074-A0C4CAA380D7}" destId="{3868CDED-247C-4EE9-95A2-ED400A267946}" srcOrd="0" destOrd="0" presId="urn:microsoft.com/office/officeart/2005/8/layout/radial4"/>
    <dgm:cxn modelId="{16A4099F-A9E3-4B33-85F2-AB439B714EA5}" type="presParOf" srcId="{CF42B0CB-CDDD-42A1-B3A1-FBB34F262C63}" destId="{D0718308-59AC-43E6-A882-4828EE4494C2}" srcOrd="5" destOrd="0" presId="urn:microsoft.com/office/officeart/2005/8/layout/radial4"/>
    <dgm:cxn modelId="{C81124E6-3B4A-494B-B52A-B9B620EC0863}" type="presOf" srcId="{96CD46E7-D239-40C7-B5C4-376FEEE43C15}" destId="{D0718308-59AC-43E6-A882-4828EE4494C2}" srcOrd="0" destOrd="0" presId="urn:microsoft.com/office/officeart/2005/8/layout/radial4"/>
    <dgm:cxn modelId="{303F454B-5BD8-4091-9F36-955188579D26}" type="presParOf" srcId="{CF42B0CB-CDDD-42A1-B3A1-FBB34F262C63}" destId="{5E0D0BC9-3E91-4623-8C1A-C4A70EB3594B}" srcOrd="6" destOrd="0" presId="urn:microsoft.com/office/officeart/2005/8/layout/radial4"/>
    <dgm:cxn modelId="{9B325CAE-88BB-440C-BCE7-16D1FBE52B2A}" type="presOf" srcId="{A5880797-7454-4E44-8518-F4D8354F0963}" destId="{5E0D0BC9-3E91-4623-8C1A-C4A70EB3594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31835" cy="4808220"/>
        <a:chOff x="0" y="0"/>
        <a:chExt cx="8331835" cy="4808220"/>
      </a:xfrm>
    </dsp:grpSpPr>
    <dsp:sp modelId="{B49960C0-2478-4BCF-A9C0-745AB8F5088C}">
      <dsp:nvSpPr>
        <dsp:cNvPr id="3" name="椭圆 2"/>
        <dsp:cNvSpPr/>
      </dsp:nvSpPr>
      <dsp:spPr bwMode="white">
        <a:xfrm>
          <a:off x="3533257" y="1771449"/>
          <a:ext cx="1265321" cy="1265321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27940" tIns="27940" rIns="27940" bIns="2794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AT&amp;T</a:t>
          </a:r>
          <a:r>
            <a:rPr lang="zh-CN" altLang="en-US"/>
            <a:t>实验室</a:t>
          </a:r>
          <a:endParaRPr lang="zh-CN" altLang="en-US"/>
        </a:p>
      </dsp:txBody>
      <dsp:txXfrm>
        <a:off x="3533257" y="1771449"/>
        <a:ext cx="1265321" cy="1265321"/>
      </dsp:txXfrm>
    </dsp:sp>
    <dsp:sp modelId="{EC0B8BA3-D1A0-4681-887A-385E8DD367D4}">
      <dsp:nvSpPr>
        <dsp:cNvPr id="4" name="右箭头 3"/>
        <dsp:cNvSpPr/>
      </dsp:nvSpPr>
      <dsp:spPr bwMode="white">
        <a:xfrm rot="16199999">
          <a:off x="4031793" y="1303281"/>
          <a:ext cx="268248" cy="4302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 rot="16199999">
        <a:off x="4031793" y="1303281"/>
        <a:ext cx="268248" cy="430209"/>
      </dsp:txXfrm>
    </dsp:sp>
    <dsp:sp modelId="{E439FB7C-643C-454F-9092-F27C7C66C5B0}">
      <dsp:nvSpPr>
        <dsp:cNvPr id="6" name="椭圆 5"/>
        <dsp:cNvSpPr/>
      </dsp:nvSpPr>
      <dsp:spPr bwMode="white">
        <a:xfrm>
          <a:off x="3533257" y="0"/>
          <a:ext cx="1265321" cy="1265321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27940" tIns="27940" rIns="27940" bIns="2794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AT&amp;T</a:t>
          </a:r>
          <a:endParaRPr lang="en-US" altLang="zh-CN"/>
        </a:p>
      </dsp:txBody>
      <dsp:txXfrm>
        <a:off x="3533257" y="0"/>
        <a:ext cx="1265321" cy="1265321"/>
      </dsp:txXfrm>
    </dsp:sp>
    <dsp:sp modelId="{7B6555EF-08DC-4AF8-B351-7FF0D98BC600}">
      <dsp:nvSpPr>
        <dsp:cNvPr id="7" name="右箭头 6"/>
        <dsp:cNvSpPr/>
      </dsp:nvSpPr>
      <dsp:spPr bwMode="white">
        <a:xfrm>
          <a:off x="4917518" y="2189005"/>
          <a:ext cx="268248" cy="4302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>
        <a:off x="4917518" y="2189005"/>
        <a:ext cx="268248" cy="430209"/>
      </dsp:txXfrm>
    </dsp:sp>
    <dsp:sp modelId="{DA72E5D4-62CF-433D-B5E8-B21F597C9891}">
      <dsp:nvSpPr>
        <dsp:cNvPr id="9" name="椭圆 8"/>
        <dsp:cNvSpPr/>
      </dsp:nvSpPr>
      <dsp:spPr bwMode="white">
        <a:xfrm>
          <a:off x="5304706" y="1771449"/>
          <a:ext cx="1265321" cy="1265321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27940" tIns="27940" rIns="27940" bIns="2794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朗讯</a:t>
          </a:r>
          <a:endParaRPr lang="zh-CN" altLang="en-US"/>
        </a:p>
      </dsp:txBody>
      <dsp:txXfrm>
        <a:off x="5304706" y="1771449"/>
        <a:ext cx="1265321" cy="1265321"/>
      </dsp:txXfrm>
    </dsp:sp>
    <dsp:sp modelId="{BAA4AF61-D85D-4172-B49F-287A0B9C89FD}">
      <dsp:nvSpPr>
        <dsp:cNvPr id="10" name="右箭头 9"/>
        <dsp:cNvSpPr/>
      </dsp:nvSpPr>
      <dsp:spPr bwMode="white">
        <a:xfrm rot="5400000">
          <a:off x="4031793" y="3074730"/>
          <a:ext cx="268248" cy="4302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 rot="5400000">
        <a:off x="4031793" y="3074730"/>
        <a:ext cx="268248" cy="430209"/>
      </dsp:txXfrm>
    </dsp:sp>
    <dsp:sp modelId="{9E9F3594-8892-41E8-B3EB-FCDEECCFF202}">
      <dsp:nvSpPr>
        <dsp:cNvPr id="12" name="椭圆 11"/>
        <dsp:cNvSpPr/>
      </dsp:nvSpPr>
      <dsp:spPr bwMode="white">
        <a:xfrm>
          <a:off x="3533257" y="3542899"/>
          <a:ext cx="1265321" cy="1265321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27940" tIns="27940" rIns="27940" bIns="2794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NCR</a:t>
          </a:r>
          <a:endParaRPr lang="en-US" altLang="zh-CN"/>
        </a:p>
      </dsp:txBody>
      <dsp:txXfrm>
        <a:off x="3533257" y="3542899"/>
        <a:ext cx="1265321" cy="1265321"/>
      </dsp:txXfrm>
    </dsp:sp>
    <dsp:sp modelId="{61326397-1233-4C08-8969-7FBCBC2B26B2}">
      <dsp:nvSpPr>
        <dsp:cNvPr id="13" name="右箭头 12"/>
        <dsp:cNvSpPr/>
      </dsp:nvSpPr>
      <dsp:spPr bwMode="white">
        <a:xfrm rot="10800000">
          <a:off x="3146069" y="2189005"/>
          <a:ext cx="268248" cy="4302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1">
          <a:scrgbClr r="0" g="0" b="0"/>
        </a:effectRef>
        <a:fontRef idx="minor">
          <a:schemeClr val="lt1"/>
        </a:fontRef>
      </dsp:style>
      <dsp:txXfrm rot="10800000">
        <a:off x="3146069" y="2189005"/>
        <a:ext cx="268248" cy="430209"/>
      </dsp:txXfrm>
    </dsp:sp>
    <dsp:sp modelId="{EFD94A1D-1705-44D4-9F71-52ACA21AC469}">
      <dsp:nvSpPr>
        <dsp:cNvPr id="15" name="椭圆 14"/>
        <dsp:cNvSpPr/>
      </dsp:nvSpPr>
      <dsp:spPr bwMode="white">
        <a:xfrm>
          <a:off x="1761808" y="1771449"/>
          <a:ext cx="1265321" cy="1265321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27940" tIns="27940" rIns="27940" bIns="2794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，</a:t>
          </a:r>
          <a:endParaRPr lang="zh-CN" altLang="en-US"/>
        </a:p>
      </dsp:txBody>
      <dsp:txXfrm>
        <a:off x="1761808" y="1771449"/>
        <a:ext cx="1265321" cy="1265321"/>
      </dsp:txXfrm>
    </dsp:sp>
    <dsp:sp modelId="{3EC7B1D9-2BD6-405A-B2BE-EE40634A0814}">
      <dsp:nvSpPr>
        <dsp:cNvPr id="5" name="右箭头 4"/>
        <dsp:cNvSpPr/>
      </dsp:nvSpPr>
      <dsp:spPr bwMode="white">
        <a:xfrm rot="16199999">
          <a:off x="4031793" y="1303281"/>
          <a:ext cx="268248" cy="4302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4031793" y="1303281"/>
        <a:ext cx="268248" cy="430209"/>
      </dsp:txXfrm>
    </dsp:sp>
    <dsp:sp modelId="{54D044D7-DDFF-4962-9EA3-1FA11B88BED4}">
      <dsp:nvSpPr>
        <dsp:cNvPr id="8" name="右箭头 7"/>
        <dsp:cNvSpPr/>
      </dsp:nvSpPr>
      <dsp:spPr bwMode="white">
        <a:xfrm>
          <a:off x="4917518" y="2189005"/>
          <a:ext cx="268248" cy="4302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917518" y="2189005"/>
        <a:ext cx="268248" cy="430209"/>
      </dsp:txXfrm>
    </dsp:sp>
    <dsp:sp modelId="{0EA34702-5ACE-401D-9EDC-0AEAC90B2447}">
      <dsp:nvSpPr>
        <dsp:cNvPr id="11" name="右箭头 10"/>
        <dsp:cNvSpPr/>
      </dsp:nvSpPr>
      <dsp:spPr bwMode="white">
        <a:xfrm rot="5400000">
          <a:off x="4031793" y="3074730"/>
          <a:ext cx="268248" cy="4302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4031793" y="3074730"/>
        <a:ext cx="268248" cy="430209"/>
      </dsp:txXfrm>
    </dsp:sp>
    <dsp:sp modelId="{6505D330-90B3-4BB2-8F76-B02E19E3B067}">
      <dsp:nvSpPr>
        <dsp:cNvPr id="14" name="右箭头 13"/>
        <dsp:cNvSpPr/>
      </dsp:nvSpPr>
      <dsp:spPr bwMode="white">
        <a:xfrm rot="10800000">
          <a:off x="3146069" y="2189005"/>
          <a:ext cx="268248" cy="4302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146069" y="2189005"/>
        <a:ext cx="268248" cy="430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183620" cy="4133850"/>
        <a:chOff x="0" y="0"/>
        <a:chExt cx="11183620" cy="4133850"/>
      </a:xfrm>
    </dsp:grpSpPr>
    <dsp:sp modelId="{B52502C2-594A-4A13-A5FF-5CD5841BD847}">
      <dsp:nvSpPr>
        <dsp:cNvPr id="3" name="椭圆 2"/>
        <dsp:cNvSpPr/>
      </dsp:nvSpPr>
      <dsp:spPr bwMode="white">
        <a:xfrm>
          <a:off x="4647952" y="2246133"/>
          <a:ext cx="1887717" cy="188771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母公司</a:t>
          </a:r>
          <a:r>
            <a:rPr lang="en-US" altLang="zh-CN"/>
            <a:t>AT&amp;T</a:t>
          </a:r>
          <a:endParaRPr lang="en-US" altLang="zh-CN"/>
        </a:p>
      </dsp:txBody>
      <dsp:txXfrm>
        <a:off x="4647952" y="2246133"/>
        <a:ext cx="1887717" cy="1887717"/>
      </dsp:txXfrm>
    </dsp:sp>
    <dsp:sp modelId="{B849A6F3-9933-4C36-AF65-6098308CBC3C}">
      <dsp:nvSpPr>
        <dsp:cNvPr id="4" name="左箭头 3"/>
        <dsp:cNvSpPr/>
      </dsp:nvSpPr>
      <dsp:spPr bwMode="white">
        <a:xfrm rot="12899999">
          <a:off x="3470128" y="1941175"/>
          <a:ext cx="1444717" cy="537999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3470128" y="1941175"/>
        <a:ext cx="1444717" cy="537999"/>
      </dsp:txXfrm>
    </dsp:sp>
    <dsp:sp modelId="{B1756079-1332-4090-9A47-D2C0EDB7FB22}">
      <dsp:nvSpPr>
        <dsp:cNvPr id="5" name="圆角矩形 4"/>
        <dsp:cNvSpPr/>
      </dsp:nvSpPr>
      <dsp:spPr bwMode="white">
        <a:xfrm>
          <a:off x="2669661" y="1054400"/>
          <a:ext cx="1793331" cy="143466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NCR</a:t>
          </a:r>
          <a:endParaRPr lang="en-US" altLang="zh-CN"/>
        </a:p>
      </dsp:txBody>
      <dsp:txXfrm>
        <a:off x="2669661" y="1054400"/>
        <a:ext cx="1793331" cy="1434665"/>
      </dsp:txXfrm>
    </dsp:sp>
    <dsp:sp modelId="{8A478794-BDE0-4AD6-9479-89CDBFC37EB7}">
      <dsp:nvSpPr>
        <dsp:cNvPr id="6" name="左箭头 5"/>
        <dsp:cNvSpPr/>
      </dsp:nvSpPr>
      <dsp:spPr bwMode="white">
        <a:xfrm rot="16199999">
          <a:off x="4869451" y="1212733"/>
          <a:ext cx="1444717" cy="537999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4869451" y="1212733"/>
        <a:ext cx="1444717" cy="537999"/>
      </dsp:txXfrm>
    </dsp:sp>
    <dsp:sp modelId="{3868CDED-247C-4EE9-95A2-ED400A267946}">
      <dsp:nvSpPr>
        <dsp:cNvPr id="7" name="圆角矩形 6"/>
        <dsp:cNvSpPr/>
      </dsp:nvSpPr>
      <dsp:spPr bwMode="white">
        <a:xfrm>
          <a:off x="4695145" y="0"/>
          <a:ext cx="1793331" cy="143466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话务</a:t>
          </a:r>
          <a:r>
            <a:rPr lang="en-US" altLang="zh-CN"/>
            <a:t>AT&amp;T</a:t>
          </a:r>
          <a:endParaRPr lang="en-US" altLang="zh-CN"/>
        </a:p>
      </dsp:txBody>
      <dsp:txXfrm>
        <a:off x="4695145" y="0"/>
        <a:ext cx="1793331" cy="1434665"/>
      </dsp:txXfrm>
    </dsp:sp>
    <dsp:sp modelId="{D0718308-59AC-43E6-A882-4828EE4494C2}">
      <dsp:nvSpPr>
        <dsp:cNvPr id="8" name="左箭头 7"/>
        <dsp:cNvSpPr/>
      </dsp:nvSpPr>
      <dsp:spPr bwMode="white">
        <a:xfrm rot="-2099999">
          <a:off x="6268775" y="1941175"/>
          <a:ext cx="1444717" cy="537999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6268775" y="1941175"/>
        <a:ext cx="1444717" cy="537999"/>
      </dsp:txXfrm>
    </dsp:sp>
    <dsp:sp modelId="{5E0D0BC9-3E91-4623-8C1A-C4A70EB3594B}">
      <dsp:nvSpPr>
        <dsp:cNvPr id="9" name="圆角矩形 8"/>
        <dsp:cNvSpPr/>
      </dsp:nvSpPr>
      <dsp:spPr bwMode="white">
        <a:xfrm>
          <a:off x="6720629" y="1054400"/>
          <a:ext cx="1793331" cy="143466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朗讯</a:t>
          </a:r>
          <a:endParaRPr lang="zh-CN" altLang="en-US"/>
        </a:p>
      </dsp:txBody>
      <dsp:txXfrm>
        <a:off x="6720629" y="1054400"/>
        <a:ext cx="1793331" cy="1434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8890"/>
            <a:ext cx="12202160" cy="687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1101725" y="90169"/>
            <a:ext cx="9144000" cy="16557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帝国的余晖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72540" y="1746250"/>
            <a:ext cx="9144000" cy="890270"/>
          </a:xfrm>
        </p:spPr>
        <p:txBody>
          <a:bodyPr/>
          <a:lstStyle/>
          <a:p>
            <a:r>
              <a:rPr lang="en-US" altLang="zh-CN" sz="4000" dirty="0"/>
              <a:t>AT&amp;T</a:t>
            </a:r>
            <a:r>
              <a:rPr lang="zh-CN" altLang="en-US" sz="4000" dirty="0"/>
              <a:t>公司</a:t>
            </a:r>
            <a:endParaRPr lang="zh-CN" altLang="en-US" sz="4000" dirty="0"/>
          </a:p>
        </p:txBody>
      </p:sp>
    </p:spTree>
    <p:custDataLst>
      <p:tags r:id="rId4"/>
    </p:custData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" y="-28575"/>
            <a:ext cx="12185650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070" y="226695"/>
            <a:ext cx="118344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互联网的兴起，严重的摧毁了传统的电话模式，是</a:t>
            </a:r>
            <a:r>
              <a:rPr lang="en-US" altLang="zh-CN" sz="3200"/>
              <a:t>AT&amp;T</a:t>
            </a:r>
            <a:r>
              <a:rPr lang="zh-CN" altLang="en-US" sz="3200"/>
              <a:t>公司收到了前所未有的打击。然后那时的高层并没有意识到，而是活在过去辉煌和自己利益的生活中，公司一天天垮掉，最总失去了消费者，只剩下原始的生命残喘于全新的时代市场。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90" y="-13970"/>
            <a:ext cx="12220575" cy="6875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180" y="258000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结论：从</a:t>
            </a:r>
            <a:r>
              <a:rPr lang="en-US" altLang="zh-CN">
                <a:solidFill>
                  <a:schemeClr val="bg1"/>
                </a:solidFill>
              </a:rPr>
              <a:t>AT&amp;T</a:t>
            </a:r>
            <a:r>
              <a:rPr lang="zh-CN" altLang="en-US">
                <a:solidFill>
                  <a:schemeClr val="bg1"/>
                </a:solidFill>
              </a:rPr>
              <a:t>这个公司中，首先看到的是，公司的发展不能跟上时代的脚步，而总是沉溺于过去的辉煌。其二，公司的管理者并没有将公司放在首位，而是将个人利益放在最前，想通过公司为手段来满足自己的利益。最终导致公司走向低谷。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   当我们身处集体中我们都应以集体为中心，两种利益发生冲突时应该放弃一些个人利益。这样才能顾全大局。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-14605"/>
            <a:ext cx="12214225" cy="6891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245110"/>
            <a:ext cx="10848340" cy="1312545"/>
          </a:xfrm>
        </p:spPr>
        <p:txBody>
          <a:bodyPr/>
          <a:p>
            <a:r>
              <a:rPr lang="zh-CN" altLang="en-US" sz="6600">
                <a:solidFill>
                  <a:srgbClr val="FF0000"/>
                </a:solidFill>
              </a:rPr>
              <a:t>我的介绍完了，谢谢大家！</a:t>
            </a:r>
            <a:endParaRPr lang="zh-CN" altLang="en-US" sz="6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m0277-4780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" y="-4445"/>
            <a:ext cx="12159615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这是位于佛罗勒姆帕克的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AT&amp;T</a:t>
            </a:r>
            <a: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实验总部</a:t>
            </a:r>
            <a:b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（上世纪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90</a:t>
            </a:r>
            <a: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年代）</a:t>
            </a:r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CC2SN9O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145" y="-36830"/>
            <a:ext cx="12226925" cy="6931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830"/>
            <a:ext cx="10515600" cy="1325563"/>
          </a:xfrm>
        </p:spPr>
        <p:txBody>
          <a:bodyPr/>
          <a:p>
            <a:r>
              <a:rPr lang="en-US" altLang="zh-CN"/>
              <a:t>AT&amp;T</a:t>
            </a:r>
            <a:r>
              <a:rPr lang="zh-CN" altLang="en-US"/>
              <a:t>的组成（</a:t>
            </a:r>
            <a:r>
              <a:rPr lang="en-US" altLang="zh-CN"/>
              <a:t>1997</a:t>
            </a:r>
            <a:r>
              <a:rPr lang="zh-CN" altLang="en-US"/>
              <a:t>年开始重组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955040" y="1132840"/>
          <a:ext cx="8331835" cy="480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40805" y="1518285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</a:t>
            </a:r>
            <a:r>
              <a:rPr lang="zh-CN" altLang="en-US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被</a:t>
            </a:r>
            <a:r>
              <a:rPr lang="en-US" altLang="zh-CN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SBC</a:t>
            </a:r>
            <a:r>
              <a:rPr lang="zh-CN" altLang="en-US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公司收购（</a:t>
            </a:r>
            <a:r>
              <a:rPr lang="en-US" altLang="zh-CN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2005</a:t>
            </a:r>
            <a:r>
              <a:rPr lang="zh-CN" altLang="en-US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）</a:t>
            </a:r>
            <a:endParaRPr lang="zh-CN" altLang="en-US" sz="32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5767070" y="1518285"/>
            <a:ext cx="116903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7609840" y="3294380"/>
            <a:ext cx="97917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91245" y="3402965"/>
            <a:ext cx="3354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>
                    <a:lumMod val="40000"/>
                    <a:lumOff val="60000"/>
                  </a:schemeClr>
                </a:solidFill>
              </a:rPr>
              <a:t>被法国阿尔卡特公司收购（</a:t>
            </a:r>
            <a:r>
              <a:rPr lang="en-US" altLang="zh-CN" sz="3600">
                <a:solidFill>
                  <a:schemeClr val="accent1">
                    <a:lumMod val="40000"/>
                    <a:lumOff val="60000"/>
                  </a:schemeClr>
                </a:solidFill>
              </a:rPr>
              <a:t>2006</a:t>
            </a:r>
            <a:r>
              <a:rPr lang="zh-CN" altLang="en-US" sz="3600">
                <a:solidFill>
                  <a:schemeClr val="accent1">
                    <a:lumMod val="40000"/>
                    <a:lumOff val="60000"/>
                  </a:schemeClr>
                </a:solidFill>
              </a:rPr>
              <a:t>）</a:t>
            </a:r>
            <a:endParaRPr lang="zh-CN" altLang="en-US" sz="36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1YGNM88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12065"/>
            <a:ext cx="12233275" cy="6882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1870"/>
            <a:ext cx="10515600" cy="1325563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百年帝国</a:t>
            </a:r>
            <a:r>
              <a:rPr lang="en-US" altLang="zh-CN"/>
              <a:t>(1877-1995)</a:t>
            </a:r>
            <a:br>
              <a:rPr lang="en-US" altLang="zh-CN"/>
            </a:br>
            <a:r>
              <a:rPr lang="en-US" altLang="zh-CN"/>
              <a:t>      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  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AT&amp;T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是贝尔（电话之父）创立的，起初的名字叫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&amp;T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做贝尔电话公司，后改名为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AT&amp;T,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但自创立的第一天起，它就是龙头老大。在后来的百年中，一直垄断着美国的话务业，曾多次被美国反垄断组织起诉，但结果都是获得胜利。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hwgdi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-29210"/>
            <a:ext cx="12202795" cy="6916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</a:t>
            </a:r>
            <a:r>
              <a:rPr lang="en-US" altLang="zh-CN" sz="4800">
                <a:solidFill>
                  <a:schemeClr val="bg2">
                    <a:lumMod val="90000"/>
                  </a:schemeClr>
                </a:solidFill>
              </a:rPr>
              <a:t>1925</a:t>
            </a:r>
            <a:r>
              <a:rPr lang="zh-CN" altLang="en-US" sz="4800">
                <a:solidFill>
                  <a:schemeClr val="bg2">
                    <a:lumMod val="90000"/>
                  </a:schemeClr>
                </a:solidFill>
              </a:rPr>
              <a:t>年，</a:t>
            </a:r>
            <a:r>
              <a:rPr lang="en-US" altLang="zh-CN" sz="4800">
                <a:solidFill>
                  <a:schemeClr val="bg2">
                    <a:lumMod val="90000"/>
                  </a:schemeClr>
                </a:solidFill>
              </a:rPr>
              <a:t>AT&amp;T</a:t>
            </a:r>
            <a:r>
              <a:rPr lang="zh-CN" altLang="en-US" sz="4800">
                <a:solidFill>
                  <a:schemeClr val="bg2">
                    <a:lumMod val="90000"/>
                  </a:schemeClr>
                </a:solidFill>
              </a:rPr>
              <a:t>公司成立了研发机构</a:t>
            </a:r>
            <a:r>
              <a:rPr lang="en-US" altLang="zh-CN" sz="4800">
                <a:solidFill>
                  <a:schemeClr val="bg2">
                    <a:lumMod val="90000"/>
                  </a:schemeClr>
                </a:solidFill>
              </a:rPr>
              <a:t>——</a:t>
            </a:r>
            <a:r>
              <a:rPr lang="zh-CN" altLang="en-US" sz="4800">
                <a:solidFill>
                  <a:schemeClr val="bg2">
                    <a:lumMod val="90000"/>
                  </a:schemeClr>
                </a:solidFill>
              </a:rPr>
              <a:t>贝尔实验室</a:t>
            </a:r>
            <a:endParaRPr lang="zh-CN" altLang="en-US" sz="4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2065020"/>
            <a:ext cx="115811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2400">
                <a:solidFill>
                  <a:schemeClr val="bg2">
                    <a:lumMod val="90000"/>
                  </a:schemeClr>
                </a:solidFill>
              </a:rPr>
              <a:t>                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zh-CN" altLang="en-US" sz="2800">
                <a:solidFill>
                  <a:schemeClr val="bg1">
                    <a:lumMod val="85000"/>
                  </a:schemeClr>
                </a:solidFill>
              </a:rPr>
              <a:t>贝尔实验室是历史上最大，最成功的私有实验室，为何</a:t>
            </a:r>
            <a:r>
              <a:rPr lang="en-US" altLang="zh-CN" sz="2800">
                <a:solidFill>
                  <a:schemeClr val="bg1">
                    <a:lumMod val="85000"/>
                  </a:schemeClr>
                </a:solidFill>
              </a:rPr>
              <a:t>AT&amp;T</a:t>
            </a:r>
            <a:r>
              <a:rPr lang="zh-CN" altLang="en-US" sz="2800">
                <a:solidFill>
                  <a:schemeClr val="bg1">
                    <a:lumMod val="85000"/>
                  </a:schemeClr>
                </a:solidFill>
              </a:rPr>
              <a:t>要成立这个实验室？目的就是能够获取最大的垄断资源。即使存在着竞争对手，但是对于</a:t>
            </a:r>
            <a:r>
              <a:rPr lang="en-US" altLang="zh-CN" sz="2800">
                <a:solidFill>
                  <a:schemeClr val="bg1">
                    <a:lumMod val="85000"/>
                  </a:schemeClr>
                </a:solidFill>
              </a:rPr>
              <a:t>AT&amp;T</a:t>
            </a:r>
            <a:r>
              <a:rPr lang="zh-CN" altLang="en-US" sz="2800">
                <a:solidFill>
                  <a:schemeClr val="bg1">
                    <a:lumMod val="85000"/>
                  </a:schemeClr>
                </a:solidFill>
              </a:rPr>
              <a:t>公司来说，有着贝尔实验室的技术支持，这阻碍简直就不算什么。</a:t>
            </a:r>
            <a:endParaRPr lang="zh-CN" altLang="en-US" sz="28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01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-33655"/>
            <a:ext cx="12308205" cy="6925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035" y="5692140"/>
            <a:ext cx="10484485" cy="950595"/>
          </a:xfrm>
        </p:spPr>
        <p:txBody>
          <a:bodyPr>
            <a:normAutofit fontScale="90000"/>
          </a:bodyPr>
          <a:p>
            <a:r>
              <a:rPr lang="en-US" altLang="zh-CN"/>
              <a:t>   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贝尔实验室</a:t>
            </a:r>
            <a:r>
              <a:rPr lang="zh-CN" altLang="en-US" sz="3200">
                <a:solidFill>
                  <a:schemeClr val="bg1"/>
                </a:solidFill>
              </a:rPr>
              <a:t>的成功，影响之巨大，当它来访问中国时，当时时任我国国家主席的江泽明通知接见。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737280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18415"/>
            <a:ext cx="6280785" cy="6852285"/>
          </a:xfrm>
          <a:prstGeom prst="rect">
            <a:avLst/>
          </a:prstGeom>
        </p:spPr>
      </p:pic>
      <p:pic>
        <p:nvPicPr>
          <p:cNvPr id="4" name="内容占位符 3" descr="148705234217003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" y="18415"/>
            <a:ext cx="5951220" cy="68522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5310"/>
            <a:ext cx="10515600" cy="1325563"/>
          </a:xfrm>
        </p:spPr>
        <p:txBody>
          <a:bodyPr>
            <a:normAutofit fontScale="90000"/>
          </a:bodyPr>
          <a:p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在经济大萧条的当时，贝尔实验室并没有受到严重的打击，而在大萧条结束后，其公司</a:t>
            </a:r>
            <a:r>
              <a:rPr lang="en-US" altLang="zh-CN" b="1">
                <a:solidFill>
                  <a:srgbClr val="FF0000"/>
                </a:solidFill>
              </a:rPr>
              <a:t>AT&amp;T</a:t>
            </a:r>
            <a:r>
              <a:rPr lang="zh-CN" altLang="en-US" b="1">
                <a:solidFill>
                  <a:srgbClr val="FF0000"/>
                </a:solidFill>
              </a:rPr>
              <a:t>迅速恢复，并且对全国的电话普及率迅速增加。相同的行业，无法撼动其地位，包括国家。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7877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8255"/>
            <a:ext cx="12246610" cy="6852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9210" y="8890"/>
            <a:ext cx="11383010" cy="1682115"/>
          </a:xfrm>
        </p:spPr>
        <p:txBody>
          <a:bodyPr>
            <a:normAutofit fontScale="90000"/>
          </a:bodyPr>
          <a:p>
            <a:r>
              <a:rPr lang="en-US" altLang="zh-CN"/>
              <a:t>                </a:t>
            </a:r>
            <a:r>
              <a:rPr lang="en-US" altLang="zh-CN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3200" b="1">
                <a:solidFill>
                  <a:srgbClr val="FF0000"/>
                </a:solidFill>
              </a:rPr>
              <a:t>为了获得</a:t>
            </a:r>
            <a:r>
              <a:rPr lang="en-US" altLang="zh-CN" sz="3200" b="1">
                <a:solidFill>
                  <a:srgbClr val="FF0000"/>
                </a:solidFill>
              </a:rPr>
              <a:t>Sprint</a:t>
            </a:r>
            <a:r>
              <a:rPr lang="zh-CN" altLang="en-US" sz="3200" b="1">
                <a:solidFill>
                  <a:srgbClr val="FF0000"/>
                </a:solidFill>
              </a:rPr>
              <a:t>和</a:t>
            </a:r>
            <a:r>
              <a:rPr lang="en-US" altLang="zh-CN" sz="3200" b="1">
                <a:solidFill>
                  <a:srgbClr val="FF0000"/>
                </a:solidFill>
              </a:rPr>
              <a:t>MCI</a:t>
            </a:r>
            <a:r>
              <a:rPr lang="zh-CN" altLang="en-US" sz="3200" b="1">
                <a:solidFill>
                  <a:srgbClr val="FF0000"/>
                </a:solidFill>
              </a:rPr>
              <a:t>的订单，赚取利润，母公司进行了改组。</a:t>
            </a:r>
            <a:r>
              <a:rPr lang="en-US" altLang="zh-CN" sz="3200" b="1">
                <a:solidFill>
                  <a:srgbClr val="FF0000"/>
                </a:solidFill>
              </a:rPr>
              <a:t>HOWEVER</a:t>
            </a:r>
            <a:r>
              <a:rPr lang="zh-CN" altLang="en-US" sz="3200" b="1">
                <a:solidFill>
                  <a:srgbClr val="FF0000"/>
                </a:solidFill>
              </a:rPr>
              <a:t>！！！这次却成了公司命运的转折点，命运开始走下坡路！因为从这两家公司获得的利润几乎是一次性的，往后的经费无法满足实验室的经费需求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zh-CN" altLang="en-US" sz="32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0180" y="1972945"/>
          <a:ext cx="11183620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0180" y="-52070"/>
            <a:ext cx="12434570" cy="69621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76835" y="1574165"/>
            <a:ext cx="120345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4000">
                <a:solidFill>
                  <a:srgbClr val="FF0000"/>
                </a:solidFill>
              </a:rPr>
              <a:t>   </a:t>
            </a:r>
            <a:r>
              <a:rPr lang="zh-CN" altLang="en-US" sz="4000" b="1">
                <a:solidFill>
                  <a:srgbClr val="FF0000"/>
                </a:solidFill>
              </a:rPr>
              <a:t>从那以后，分公司朗讯无法拥有足够的资金运行，于是，由已在惠普做得很糟糕的女总裁卡拉费奥莉娜经手再次将朗讯拆分。将它的无线设备</a:t>
            </a:r>
            <a:r>
              <a:rPr lang="en-US" altLang="zh-CN" sz="4000" b="1">
                <a:solidFill>
                  <a:srgbClr val="FF0000"/>
                </a:solidFill>
              </a:rPr>
              <a:t>Avaya</a:t>
            </a:r>
            <a:r>
              <a:rPr lang="zh-CN" altLang="en-US" sz="4000" b="1">
                <a:solidFill>
                  <a:srgbClr val="FF0000"/>
                </a:solidFill>
              </a:rPr>
              <a:t>分出去单独上市，而她从中赚了一笔钱。但之后的日子，公司是一天不如一天。但是母公司</a:t>
            </a:r>
            <a:r>
              <a:rPr lang="en-US" altLang="zh-CN" sz="4000" b="1">
                <a:solidFill>
                  <a:srgbClr val="FF0000"/>
                </a:solidFill>
              </a:rPr>
              <a:t>AT&amp;T</a:t>
            </a:r>
            <a:r>
              <a:rPr lang="zh-CN" altLang="en-US" sz="4000" b="1">
                <a:solidFill>
                  <a:srgbClr val="FF0000"/>
                </a:solidFill>
              </a:rPr>
              <a:t>的境况相对来说稍微好一些。</a:t>
            </a:r>
            <a:endParaRPr lang="zh-CN" altLang="en-US" sz="4000" b="1">
              <a:solidFill>
                <a:srgbClr val="FF0000"/>
              </a:solidFill>
            </a:endParaRPr>
          </a:p>
          <a:p>
            <a:r>
              <a:rPr lang="zh-CN" altLang="en-US" sz="4000" b="1">
                <a:solidFill>
                  <a:srgbClr val="FF0000"/>
                </a:solidFill>
              </a:rPr>
              <a:t>      然后，巨大的冲击终于来了。。。。。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dissolv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LIDE_MODEL_TYPE" val="timeline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演示</Application>
  <PresentationFormat>宽屏</PresentationFormat>
  <Paragraphs>33</Paragraphs>
  <Slides>12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楷体</vt:lpstr>
      <vt:lpstr>Arial Unicode MS</vt:lpstr>
      <vt:lpstr>Office 主题</vt:lpstr>
      <vt:lpstr>帝国的余晖</vt:lpstr>
      <vt:lpstr>这是位于佛罗勒姆帕克的AT&amp;T实验总部</vt:lpstr>
      <vt:lpstr>AT&amp;T的组成（1997年）</vt:lpstr>
      <vt:lpstr>     百年帝国(1877-1995)             AT&amp;T是贝尔（电话之父）创立的，起初的名字叫&amp;T做贝尔电话公司，后改名为AT&amp;T,但自创立的第一天起，它就是龙头老大。在后来的百年中，一直垄断着美国的话务业，曾多次被美国反垄断组织起诉，但结果都是获得胜利。</vt:lpstr>
      <vt:lpstr>    1925年，AT&amp;T公司成立了研发机构——贝尔实验室</vt:lpstr>
      <vt:lpstr>     贝尔实验室的成功，影响之巨大，当它来访问中国时，当时时任我国国家主席的江泽明通知接见。</vt:lpstr>
      <vt:lpstr>      在经济大萧条的当时，贝尔实验室并没有受到严重的打击，而在大萧条结束后，其公司AT&amp;T迅速恢复，并且对全国的电话普及率迅速增加。相同的行业，无法撼动其地位，包括国家。</vt:lpstr>
      <vt:lpstr>                  为了获得Sprint和MCI的订单，赚取利润，母公司进行了改组。HOWEVER！！！这次却成了公司命运的转折点，命运开始走下坡路！因为从这两家公司获得的利润几乎是一次性的，往后的经费无法满足实验室的经费需求。</vt:lpstr>
      <vt:lpstr>PowerPoint 演示文稿</vt:lpstr>
      <vt:lpstr>PowerPoint 演示文稿</vt:lpstr>
      <vt:lpstr>结论：从AT&amp;T这个公司中，首先看到的是，公司的发展不能跟上时代的脚步，而总是沉溺于过去的辉煌。其二，公司的管理者并没有将公司放在首位，而是将个人利益放在最前，想通过公司为手段来满足自己的利益。最终导致公司走向低谷。    当我们身处集体中我们都应以集体为中心，两种利益发生冲突时应该放弃一些个人利益。这样才能顾全大局。</vt:lpstr>
      <vt:lpstr>我的介绍完了，谢谢大家！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2018-03-01T02:03:00Z</dcterms:created>
  <dcterms:modified xsi:type="dcterms:W3CDTF">2018-10-12T10:57:54Z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