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6" r:id="rId9"/>
    <p:sldId id="269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92" autoAdjust="0"/>
  </p:normalViewPr>
  <p:slideViewPr>
    <p:cSldViewPr>
      <p:cViewPr varScale="1">
        <p:scale>
          <a:sx n="80" d="100"/>
          <a:sy n="80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E099-59D3-44F6-9549-AAE73CD9DBC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6006E-8046-4E8B-A6BB-474260228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L\Desktop\课题小组\微信图片_201810112010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28012"/>
            <a:ext cx="9144000" cy="718601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306686" y="6093296"/>
            <a:ext cx="4306686" cy="1251570"/>
          </a:xfrm>
        </p:spPr>
        <p:txBody>
          <a:bodyPr>
            <a:noAutofit/>
          </a:bodyPr>
          <a:lstStyle/>
          <a:p>
            <a:endParaRPr lang="zh-CN" altLang="en-US" sz="60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40352" y="6304384"/>
            <a:ext cx="1259632" cy="553616"/>
          </a:xfrm>
        </p:spPr>
        <p:txBody>
          <a:bodyPr>
            <a:noAutofit/>
          </a:bodyPr>
          <a:lstStyle/>
          <a:p>
            <a:pPr algn="r"/>
            <a:r>
              <a:rPr lang="zh-CN" altLang="en-US" sz="2400" dirty="0">
                <a:solidFill>
                  <a:srgbClr val="FFC000"/>
                </a:solidFill>
              </a:rPr>
              <a:t>常雨童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LL\Desktop\课题小组\微信图片_201810112023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rgbClr val="FFC000"/>
                </a:solidFill>
              </a:rPr>
              <a:t>谢谢</a:t>
            </a:r>
            <a:endParaRPr lang="zh-CN" altLang="en-US" sz="6600" dirty="0">
              <a:solidFill>
                <a:srgbClr val="FFC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L\Desktop\课题小组\微信图片_201810112023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3178696" cy="509857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我们眼中的乔布斯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051" name="Picture 3" descr="C:\Users\LL\Desktop\课题小组\微信图片_201810112323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620688"/>
            <a:ext cx="4205321" cy="5290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L\Desktop\课题小组\微信图片_201810112023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苹果公司的发展史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1976</a:t>
            </a:r>
            <a:r>
              <a:rPr lang="zh-CN" altLang="en-US" dirty="0" smtClean="0">
                <a:solidFill>
                  <a:srgbClr val="FFC000"/>
                </a:solidFill>
              </a:rPr>
              <a:t>年 苹果计算机公司成立，推出</a:t>
            </a:r>
            <a:r>
              <a:rPr lang="en-US" altLang="zh-CN" dirty="0" smtClean="0">
                <a:solidFill>
                  <a:srgbClr val="FFC000"/>
                </a:solidFill>
              </a:rPr>
              <a:t>Apple1</a:t>
            </a:r>
            <a:r>
              <a:rPr lang="zh-CN" altLang="en-US" dirty="0" smtClean="0">
                <a:solidFill>
                  <a:srgbClr val="FFC000"/>
                </a:solidFill>
              </a:rPr>
              <a:t>个人电脑。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1977</a:t>
            </a:r>
            <a:r>
              <a:rPr lang="zh-CN" altLang="en-US" dirty="0" smtClean="0">
                <a:solidFill>
                  <a:srgbClr val="FFC000"/>
                </a:solidFill>
              </a:rPr>
              <a:t>年 推出一款系列个人电脑</a:t>
            </a:r>
            <a:r>
              <a:rPr lang="en-US" altLang="zh-CN" dirty="0" smtClean="0">
                <a:solidFill>
                  <a:srgbClr val="FFC000"/>
                </a:solidFill>
              </a:rPr>
              <a:t>Apple2.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098" name="Picture 2" descr="C:\Users\LL\Desktop\课题小组\微信图片_201810112354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140968"/>
            <a:ext cx="3358262" cy="2865835"/>
          </a:xfrm>
          <a:prstGeom prst="rect">
            <a:avLst/>
          </a:prstGeom>
          <a:noFill/>
        </p:spPr>
      </p:pic>
      <p:pic>
        <p:nvPicPr>
          <p:cNvPr id="4099" name="Picture 3" descr="C:\Users\LL\AppData\Local\Temp\WeChat Files\4244409226513704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780928"/>
            <a:ext cx="3717032" cy="3717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L\Desktop\课题小组\微信图片_201810112023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5221088" y="6453336"/>
            <a:ext cx="8229600" cy="1143000"/>
          </a:xfrm>
        </p:spPr>
        <p:txBody>
          <a:bodyPr/>
          <a:lstStyle/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21744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1984</a:t>
            </a:r>
            <a:r>
              <a:rPr lang="zh-CN" altLang="en-US" dirty="0" smtClean="0">
                <a:solidFill>
                  <a:srgbClr val="FFC000"/>
                </a:solidFill>
              </a:rPr>
              <a:t>年 推出使用图像视窗界面操作系统的麦金托什电脑。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716016" y="2204864"/>
            <a:ext cx="4038600" cy="204909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1985</a:t>
            </a:r>
            <a:r>
              <a:rPr lang="zh-CN" altLang="en-US" dirty="0" smtClean="0">
                <a:solidFill>
                  <a:srgbClr val="FFC000"/>
                </a:solidFill>
              </a:rPr>
              <a:t>年 乔布斯和</a:t>
            </a:r>
            <a:r>
              <a:rPr lang="en-US" altLang="zh-CN" dirty="0" smtClean="0">
                <a:solidFill>
                  <a:srgbClr val="FFC000"/>
                </a:solidFill>
              </a:rPr>
              <a:t>CEO</a:t>
            </a:r>
            <a:r>
              <a:rPr lang="zh-CN" altLang="en-US" dirty="0" smtClean="0">
                <a:solidFill>
                  <a:srgbClr val="FFC000"/>
                </a:solidFill>
              </a:rPr>
              <a:t>开始权利斗争，前者失败离开公司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5122" name="Picture 2" descr="C:\Users\LL\AppData\Local\Temp\WeChat Files\6331342515641864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08920"/>
            <a:ext cx="3498620" cy="2845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L\Desktop\课题小组\微信图片_201810112023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5077072" y="6858000"/>
            <a:ext cx="8229600" cy="1143000"/>
          </a:xfrm>
        </p:spPr>
        <p:txBody>
          <a:bodyPr/>
          <a:lstStyle/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2348880"/>
            <a:ext cx="4038600" cy="377728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1994</a:t>
            </a:r>
            <a:r>
              <a:rPr lang="zh-CN" altLang="en-US" dirty="0" smtClean="0">
                <a:solidFill>
                  <a:srgbClr val="FFC000"/>
                </a:solidFill>
              </a:rPr>
              <a:t>年 苹果告微软麦金托什系统抄袭，官司最终和解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499992" y="1556792"/>
            <a:ext cx="4038600" cy="337261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1997</a:t>
            </a:r>
            <a:r>
              <a:rPr lang="zh-CN" altLang="en-US" dirty="0" smtClean="0">
                <a:solidFill>
                  <a:srgbClr val="FFC000"/>
                </a:solidFill>
              </a:rPr>
              <a:t>年 乔布斯以顾问的身份回到苹果公司，经过权利斗争，</a:t>
            </a:r>
            <a:r>
              <a:rPr lang="en-US" altLang="zh-CN" dirty="0" smtClean="0">
                <a:solidFill>
                  <a:srgbClr val="FFC000"/>
                </a:solidFill>
              </a:rPr>
              <a:t>97</a:t>
            </a:r>
            <a:r>
              <a:rPr lang="zh-CN" altLang="en-US" dirty="0" smtClean="0">
                <a:solidFill>
                  <a:srgbClr val="FFC000"/>
                </a:solidFill>
              </a:rPr>
              <a:t>年</a:t>
            </a:r>
            <a:r>
              <a:rPr lang="en-US" altLang="zh-CN" dirty="0" smtClean="0">
                <a:solidFill>
                  <a:srgbClr val="FFC000"/>
                </a:solidFill>
              </a:rPr>
              <a:t>9</a:t>
            </a:r>
            <a:r>
              <a:rPr lang="zh-CN" altLang="en-US" dirty="0" smtClean="0">
                <a:solidFill>
                  <a:srgbClr val="FFC000"/>
                </a:solidFill>
              </a:rPr>
              <a:t>月接管了多年亏损的公司；同年，与微软的官司以微软注资苹果和解。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L\Desktop\课题小组\微信图片_201810112023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5725144" y="6858000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323528" y="260648"/>
            <a:ext cx="4038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1998</a:t>
            </a:r>
            <a:r>
              <a:rPr lang="zh-CN" altLang="en-US" dirty="0" smtClean="0">
                <a:solidFill>
                  <a:srgbClr val="FFC000"/>
                </a:solidFill>
              </a:rPr>
              <a:t>年 </a:t>
            </a:r>
            <a:r>
              <a:rPr lang="en-US" altLang="zh-CN" dirty="0" smtClean="0">
                <a:solidFill>
                  <a:srgbClr val="FFC000"/>
                </a:solidFill>
              </a:rPr>
              <a:t>iMac</a:t>
            </a:r>
            <a:r>
              <a:rPr lang="zh-CN" altLang="en-US" dirty="0" smtClean="0">
                <a:solidFill>
                  <a:srgbClr val="FFC000"/>
                </a:solidFill>
              </a:rPr>
              <a:t>诞生，苹果重新盈利。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644008" y="908720"/>
            <a:ext cx="4038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2001</a:t>
            </a:r>
            <a:r>
              <a:rPr lang="zh-CN" altLang="en-US" dirty="0" smtClean="0">
                <a:solidFill>
                  <a:srgbClr val="FFC000"/>
                </a:solidFill>
              </a:rPr>
              <a:t>年 </a:t>
            </a:r>
            <a:r>
              <a:rPr lang="en-US" altLang="zh-CN" dirty="0" smtClean="0">
                <a:solidFill>
                  <a:srgbClr val="FFC000"/>
                </a:solidFill>
              </a:rPr>
              <a:t>iPod</a:t>
            </a:r>
            <a:r>
              <a:rPr lang="zh-CN" altLang="en-US" dirty="0" smtClean="0">
                <a:solidFill>
                  <a:srgbClr val="FFC000"/>
                </a:solidFill>
              </a:rPr>
              <a:t>诞生，颠覆了音乐产业。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6146" name="Picture 2" descr="C:\Users\LL\AppData\Local\Temp\WeChat Files\1910504898602038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68760"/>
            <a:ext cx="3516671" cy="5445224"/>
          </a:xfrm>
          <a:prstGeom prst="rect">
            <a:avLst/>
          </a:prstGeom>
          <a:noFill/>
        </p:spPr>
      </p:pic>
      <p:pic>
        <p:nvPicPr>
          <p:cNvPr id="6147" name="Picture 3" descr="C:\Users\LL\AppData\Local\Temp\WeChat Files\8272246044104742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204864"/>
            <a:ext cx="3231390" cy="3813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L\Desktop\课题小组\微信图片_201810112023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4429000" y="6858000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395536" y="1052736"/>
            <a:ext cx="4038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2007</a:t>
            </a:r>
            <a:r>
              <a:rPr lang="zh-CN" altLang="en-US" dirty="0" smtClean="0">
                <a:solidFill>
                  <a:srgbClr val="FFC000"/>
                </a:solidFill>
              </a:rPr>
              <a:t>年 </a:t>
            </a:r>
            <a:r>
              <a:rPr lang="en-US" altLang="zh-CN" dirty="0" err="1" smtClean="0">
                <a:solidFill>
                  <a:srgbClr val="FFC000"/>
                </a:solidFill>
              </a:rPr>
              <a:t>iPhone</a:t>
            </a:r>
            <a:r>
              <a:rPr lang="zh-CN" altLang="en-US" dirty="0" smtClean="0">
                <a:solidFill>
                  <a:srgbClr val="FFC000"/>
                </a:solidFill>
              </a:rPr>
              <a:t>诞生，颠覆了整个手机行业。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572000" y="980728"/>
            <a:ext cx="4038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2010</a:t>
            </a:r>
            <a:r>
              <a:rPr lang="zh-CN" altLang="en-US" dirty="0" smtClean="0">
                <a:solidFill>
                  <a:srgbClr val="FFC000"/>
                </a:solidFill>
              </a:rPr>
              <a:t>年 </a:t>
            </a:r>
            <a:r>
              <a:rPr lang="en-US" altLang="zh-CN" dirty="0" err="1" smtClean="0">
                <a:solidFill>
                  <a:srgbClr val="FFC000"/>
                </a:solidFill>
              </a:rPr>
              <a:t>iPad</a:t>
            </a:r>
            <a:r>
              <a:rPr lang="zh-CN" altLang="en-US" dirty="0" smtClean="0">
                <a:solidFill>
                  <a:srgbClr val="FFC000"/>
                </a:solidFill>
              </a:rPr>
              <a:t>诞生，同年苹果公司的市值再次超过微软，成为全球最值钱的</a:t>
            </a:r>
            <a:r>
              <a:rPr lang="en-US" altLang="zh-CN" dirty="0" smtClean="0">
                <a:solidFill>
                  <a:srgbClr val="FFC000"/>
                </a:solidFill>
              </a:rPr>
              <a:t>IT</a:t>
            </a:r>
            <a:r>
              <a:rPr lang="zh-CN" altLang="en-US" dirty="0" smtClean="0">
                <a:solidFill>
                  <a:srgbClr val="FFC000"/>
                </a:solidFill>
              </a:rPr>
              <a:t>公司。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7170" name="Picture 2" descr="C:\Users\LL\AppData\Local\Temp\WeChat Files\15383483093544069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4191744" cy="3143808"/>
          </a:xfrm>
          <a:prstGeom prst="rect">
            <a:avLst/>
          </a:prstGeom>
          <a:noFill/>
        </p:spPr>
      </p:pic>
      <p:pic>
        <p:nvPicPr>
          <p:cNvPr id="7171" name="Picture 3" descr="C:\Users\LL\AppData\Local\Temp\WeChat Files\5603384132532688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996952"/>
            <a:ext cx="4139952" cy="2603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LL\Desktop\课题小组\微信图片_201810112023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572000" y="980728"/>
            <a:ext cx="4038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2015</a:t>
            </a:r>
            <a:r>
              <a:rPr lang="zh-CN" altLang="en-US" dirty="0" smtClean="0">
                <a:solidFill>
                  <a:srgbClr val="FFC000"/>
                </a:solidFill>
              </a:rPr>
              <a:t>年 苹果公司推出智能手表</a:t>
            </a:r>
            <a:r>
              <a:rPr lang="en-US" altLang="zh-CN" dirty="0" smtClean="0">
                <a:solidFill>
                  <a:srgbClr val="FFC000"/>
                </a:solidFill>
              </a:rPr>
              <a:t>Apple Watch</a:t>
            </a:r>
            <a:r>
              <a:rPr lang="zh-CN" altLang="en-US" dirty="0" smtClean="0">
                <a:solidFill>
                  <a:srgbClr val="FFC000"/>
                </a:solidFill>
              </a:rPr>
              <a:t>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467544" y="980728"/>
            <a:ext cx="4038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2011</a:t>
            </a:r>
            <a:r>
              <a:rPr lang="zh-CN" altLang="en-US" dirty="0" smtClean="0">
                <a:solidFill>
                  <a:srgbClr val="FFC000"/>
                </a:solidFill>
              </a:rPr>
              <a:t>年 乔布斯去世，蒂姆</a:t>
            </a:r>
            <a:r>
              <a:rPr lang="en-US" altLang="zh-CN" dirty="0" smtClean="0">
                <a:solidFill>
                  <a:srgbClr val="FFC000"/>
                </a:solidFill>
              </a:rPr>
              <a:t>·</a:t>
            </a:r>
            <a:r>
              <a:rPr lang="zh-CN" altLang="en-US" dirty="0" smtClean="0">
                <a:solidFill>
                  <a:srgbClr val="FFC000"/>
                </a:solidFill>
              </a:rPr>
              <a:t>库克任</a:t>
            </a:r>
            <a:r>
              <a:rPr lang="en-US" altLang="zh-CN" dirty="0" smtClean="0">
                <a:solidFill>
                  <a:srgbClr val="FFC000"/>
                </a:solidFill>
              </a:rPr>
              <a:t>CEO</a:t>
            </a:r>
            <a:r>
              <a:rPr lang="zh-CN" altLang="en-US" dirty="0" smtClean="0">
                <a:solidFill>
                  <a:srgbClr val="FFC000"/>
                </a:solidFill>
              </a:rPr>
              <a:t>，苹果公司成为市值最高的公司。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8194" name="Picture 2" descr="C:\Users\LL\AppData\Local\Temp\WeChat Files\8187726955257206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140968"/>
            <a:ext cx="3849212" cy="2332856"/>
          </a:xfrm>
          <a:prstGeom prst="rect">
            <a:avLst/>
          </a:prstGeom>
          <a:noFill/>
        </p:spPr>
      </p:pic>
      <p:pic>
        <p:nvPicPr>
          <p:cNvPr id="8195" name="Picture 3" descr="C:\Users\LL\AppData\Local\Temp\WeChat Files\48320471347027628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92896"/>
            <a:ext cx="2712720" cy="2941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LL\Desktop\课题小组\微信图片_201810112023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结束语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乔布斯是改变世界</a:t>
            </a:r>
            <a:r>
              <a:rPr lang="en-US" altLang="zh-CN" dirty="0" smtClean="0">
                <a:solidFill>
                  <a:srgbClr val="FFC000"/>
                </a:solidFill>
              </a:rPr>
              <a:t>IT</a:t>
            </a:r>
            <a:r>
              <a:rPr lang="zh-CN" altLang="en-US" dirty="0" smtClean="0">
                <a:solidFill>
                  <a:srgbClr val="FFC000"/>
                </a:solidFill>
              </a:rPr>
              <a:t>行业的魔术师，但他这些改变世界的发明绝非一时的灵感所致，数十年的深思熟虑和经验的积累。他的远见，经常看透时间见。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235</Words>
  <Application>Microsoft Office PowerPoint</Application>
  <PresentationFormat>全屏显示(4:3)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我们眼中的乔布斯</vt:lpstr>
      <vt:lpstr>苹果公司的发展史</vt:lpstr>
      <vt:lpstr>幻灯片 4</vt:lpstr>
      <vt:lpstr>幻灯片 5</vt:lpstr>
      <vt:lpstr>幻灯片 6</vt:lpstr>
      <vt:lpstr>幻灯片 7</vt:lpstr>
      <vt:lpstr>幻灯片 8</vt:lpstr>
      <vt:lpstr>结束语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苹果公司</dc:title>
  <dc:creator>Windows 用户</dc:creator>
  <cp:lastModifiedBy>Windows 用户</cp:lastModifiedBy>
  <cp:revision>27</cp:revision>
  <dcterms:created xsi:type="dcterms:W3CDTF">2018-10-11T04:55:55Z</dcterms:created>
  <dcterms:modified xsi:type="dcterms:W3CDTF">2018-10-12T05:00:16Z</dcterms:modified>
</cp:coreProperties>
</file>