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0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6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7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1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6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7148-9580-8640-9ACA-4B43EE39CD9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p_full_core_geom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7" y="85765"/>
            <a:ext cx="4249677" cy="4249677"/>
          </a:xfrm>
          <a:prstGeom prst="rect">
            <a:avLst/>
          </a:prstGeom>
        </p:spPr>
      </p:pic>
      <p:pic>
        <p:nvPicPr>
          <p:cNvPr id="3" name="Picture 2" descr="CR_illustr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57" y="85765"/>
            <a:ext cx="4221331" cy="42213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54242" y="3978642"/>
            <a:ext cx="8339121" cy="2559188"/>
            <a:chOff x="279142" y="3978642"/>
            <a:chExt cx="8339121" cy="2559188"/>
          </a:xfrm>
        </p:grpSpPr>
        <p:pic>
          <p:nvPicPr>
            <p:cNvPr id="7" name="Picture 6" descr="Screen Shot 2017-08-15 at 21.31.56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49"/>
            <a:stretch/>
          </p:blipFill>
          <p:spPr>
            <a:xfrm flipH="1">
              <a:off x="1680694" y="4740034"/>
              <a:ext cx="6709773" cy="105009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79142" y="5753018"/>
              <a:ext cx="1671643" cy="65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Downcomer</a:t>
              </a:r>
              <a:endParaRPr lang="en-US" sz="1400" dirty="0" smtClean="0"/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err="1" smtClean="0"/>
                <a:t>flibe</a:t>
              </a:r>
              <a:r>
                <a:rPr lang="en-US" sz="1200" dirty="0" smtClean="0"/>
                <a:t>)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3257" y="4758831"/>
              <a:ext cx="787315" cy="65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Vessel</a:t>
              </a:r>
            </a:p>
            <a:p>
              <a:pPr algn="ctr"/>
              <a:r>
                <a:rPr lang="en-US" sz="1200" dirty="0" smtClean="0"/>
                <a:t>(SS316)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59231" y="5848306"/>
              <a:ext cx="1604768" cy="65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Core Barrel</a:t>
              </a:r>
            </a:p>
            <a:p>
              <a:pPr algn="ctr"/>
              <a:r>
                <a:rPr lang="en-US" sz="1200" dirty="0" smtClean="0"/>
                <a:t>(SS316)</a:t>
              </a:r>
            </a:p>
            <a:p>
              <a:pPr algn="ctr"/>
              <a:endParaRPr lang="en-US" sz="12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971796" y="5769855"/>
              <a:ext cx="0" cy="205076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250572" y="5787257"/>
              <a:ext cx="592307" cy="93375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1100919" y="5070745"/>
              <a:ext cx="570756" cy="1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69393" y="4946177"/>
              <a:ext cx="1671643" cy="65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Outer reflector</a:t>
              </a:r>
            </a:p>
            <a:p>
              <a:pPr algn="ctr"/>
              <a:r>
                <a:rPr lang="en-US" sz="1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(graphite)</a:t>
              </a:r>
            </a:p>
            <a:p>
              <a:pPr algn="ctr"/>
              <a:endPara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1831" y="5848306"/>
              <a:ext cx="1671643" cy="65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Coolant channels</a:t>
              </a:r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err="1" smtClean="0"/>
                <a:t>flibe+graphite</a:t>
              </a:r>
              <a:r>
                <a:rPr lang="en-US" sz="1200" dirty="0" smtClean="0"/>
                <a:t>)</a:t>
              </a:r>
            </a:p>
            <a:p>
              <a:pPr algn="ctr"/>
              <a:endParaRPr lang="en-US" sz="12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357652" y="5742821"/>
              <a:ext cx="1" cy="232111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94392" y="4753723"/>
              <a:ext cx="1036033" cy="101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Blanket</a:t>
              </a:r>
            </a:p>
            <a:p>
              <a:pPr algn="ctr"/>
              <a:r>
                <a:rPr lang="en-US" sz="1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(Graphite </a:t>
              </a:r>
              <a:r>
                <a:rPr lang="en-US" sz="12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pbs</a:t>
              </a:r>
              <a:r>
                <a:rPr lang="en-US" sz="1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+ coolant)</a:t>
              </a:r>
            </a:p>
            <a:p>
              <a:pPr algn="ctr"/>
              <a:endPara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26503" y="4866019"/>
              <a:ext cx="1791769" cy="65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Fuel</a:t>
              </a:r>
            </a:p>
            <a:p>
              <a:pPr algn="ctr"/>
              <a:r>
                <a:rPr lang="en-US" sz="1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(Fuel </a:t>
              </a:r>
              <a:r>
                <a:rPr lang="en-US" sz="12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pbs</a:t>
              </a:r>
              <a:r>
                <a:rPr lang="en-US" sz="1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+ coolant)</a:t>
              </a:r>
            </a:p>
            <a:p>
              <a:pPr algn="ctr"/>
              <a:endPara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46620" y="4946177"/>
              <a:ext cx="1671643" cy="65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Inner reflector</a:t>
              </a:r>
            </a:p>
            <a:p>
              <a:pPr algn="ctr"/>
              <a:r>
                <a:rPr lang="en-US" sz="1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(graphite)</a:t>
              </a:r>
            </a:p>
            <a:p>
              <a:pPr algn="ctr"/>
              <a:endPara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46620" y="5848305"/>
              <a:ext cx="1223170" cy="689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Control rod</a:t>
              </a:r>
            </a:p>
            <a:p>
              <a:pPr algn="ctr"/>
              <a:r>
                <a:rPr lang="en-US" sz="1200" dirty="0" smtClean="0"/>
                <a:t>(B4C)</a:t>
              </a:r>
            </a:p>
            <a:p>
              <a:pPr algn="ctr"/>
              <a:endParaRPr lang="en-US" sz="12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618272" y="5769763"/>
              <a:ext cx="732633" cy="20516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187430" y="3978642"/>
              <a:ext cx="0" cy="2143758"/>
            </a:xfrm>
            <a:prstGeom prst="line">
              <a:avLst/>
            </a:prstGeom>
            <a:ln>
              <a:solidFill>
                <a:srgbClr val="000000"/>
              </a:solidFill>
              <a:prstDash val="dash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274977" y="5848305"/>
              <a:ext cx="1671643" cy="65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Coolant channels</a:t>
              </a:r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err="1" smtClean="0"/>
                <a:t>flibe</a:t>
              </a:r>
              <a:r>
                <a:rPr lang="en-US" sz="1200" dirty="0" smtClean="0"/>
                <a:t>)</a:t>
              </a:r>
            </a:p>
            <a:p>
              <a:pPr algn="ctr"/>
              <a:endParaRPr lang="en-US" sz="12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503305" y="5769763"/>
              <a:ext cx="0" cy="20516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263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21 at 15.31.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64" b="1"/>
          <a:stretch/>
        </p:blipFill>
        <p:spPr>
          <a:xfrm>
            <a:off x="1247096" y="2531546"/>
            <a:ext cx="7999621" cy="16800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99606" y="4163025"/>
            <a:ext cx="1828620" cy="7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Downcomer</a:t>
            </a:r>
            <a:endParaRPr lang="en-US" sz="14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flibe</a:t>
            </a:r>
            <a:r>
              <a:rPr lang="en-US" sz="1200" dirty="0" smtClean="0"/>
              <a:t>)</a:t>
            </a:r>
          </a:p>
          <a:p>
            <a:pPr algn="ctr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1798" y="2980776"/>
            <a:ext cx="861248" cy="7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Vessel</a:t>
            </a:r>
          </a:p>
          <a:p>
            <a:pPr algn="ctr"/>
            <a:r>
              <a:rPr lang="en-US" sz="1200" dirty="0" smtClean="0"/>
              <a:t>(SS316)</a:t>
            </a:r>
          </a:p>
          <a:p>
            <a:pPr algn="ctr"/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72519" y="4276338"/>
            <a:ext cx="1755465" cy="7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Core Barrel</a:t>
            </a:r>
          </a:p>
          <a:p>
            <a:pPr algn="ctr"/>
            <a:r>
              <a:rPr lang="en-US" sz="1200" dirty="0" smtClean="0"/>
              <a:t>(SS316)</a:t>
            </a:r>
          </a:p>
          <a:p>
            <a:pPr algn="ctr"/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1998" y="4183047"/>
            <a:ext cx="0" cy="243868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3047" y="4203741"/>
            <a:ext cx="647928" cy="111038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99341" y="3351692"/>
            <a:ext cx="624353" cy="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30588" y="3203561"/>
            <a:ext cx="1828620" cy="7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Outer reflector</a:t>
            </a:r>
          </a:p>
          <a:p>
            <a:pPr algn="ctr"/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(graphite)</a:t>
            </a:r>
          </a:p>
          <a:p>
            <a:pPr algn="ctr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53684" y="4276338"/>
            <a:ext cx="1828620" cy="7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Coolant channels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flibe+graphite</a:t>
            </a:r>
            <a:r>
              <a:rPr lang="en-US" sz="1200" dirty="0" smtClean="0"/>
              <a:t>)</a:t>
            </a:r>
          </a:p>
          <a:p>
            <a:pPr algn="ctr"/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67994" y="4150899"/>
            <a:ext cx="1" cy="276017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08184" y="2974702"/>
            <a:ext cx="1133322" cy="120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Blanket</a:t>
            </a:r>
          </a:p>
          <a:p>
            <a:pPr algn="ctr"/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(Graphite </a:t>
            </a:r>
            <a:r>
              <a:rPr lang="en-US" sz="1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pbs</a:t>
            </a: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+ coolant)</a:t>
            </a:r>
          </a:p>
          <a:p>
            <a:pPr algn="ctr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4778" y="3108240"/>
            <a:ext cx="1960026" cy="7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Fuel</a:t>
            </a:r>
          </a:p>
          <a:p>
            <a:pPr algn="ctr"/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(Fuel </a:t>
            </a:r>
            <a:r>
              <a:rPr lang="en-US" sz="1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pbs</a:t>
            </a: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+ coolant)</a:t>
            </a:r>
          </a:p>
          <a:p>
            <a:pPr algn="ctr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4897" y="3211564"/>
            <a:ext cx="1828620" cy="7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Inner reflector</a:t>
            </a:r>
          </a:p>
          <a:p>
            <a:pPr algn="ctr"/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(graphite)</a:t>
            </a:r>
          </a:p>
          <a:p>
            <a:pPr algn="ctr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93986" y="4276337"/>
            <a:ext cx="1338033" cy="81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Control rod</a:t>
            </a:r>
          </a:p>
          <a:p>
            <a:pPr algn="ctr"/>
            <a:r>
              <a:rPr lang="en-US" sz="1200" dirty="0" smtClean="0"/>
              <a:t>(B4C)</a:t>
            </a:r>
          </a:p>
          <a:p>
            <a:pPr algn="ctr"/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834805" y="4182938"/>
            <a:ext cx="801431" cy="243978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551316" y="2053006"/>
            <a:ext cx="0" cy="2549274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5367" y="4276337"/>
            <a:ext cx="1828620" cy="7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Coolant channels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flibe</a:t>
            </a:r>
            <a:r>
              <a:rPr lang="en-US" sz="1200" dirty="0" smtClean="0"/>
              <a:t>)</a:t>
            </a:r>
          </a:p>
          <a:p>
            <a:pPr algn="ctr"/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802947" y="4182938"/>
            <a:ext cx="0" cy="243978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2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108</Words>
  <Application>Microsoft Macintosh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Wang</dc:creator>
  <cp:lastModifiedBy>Xin Wang</cp:lastModifiedBy>
  <cp:revision>30</cp:revision>
  <dcterms:created xsi:type="dcterms:W3CDTF">2017-05-10T18:21:51Z</dcterms:created>
  <dcterms:modified xsi:type="dcterms:W3CDTF">2017-08-21T22:34:16Z</dcterms:modified>
</cp:coreProperties>
</file>