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E442-1839-5344-8F4B-7AFD15ACE778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E545-3776-9A4A-B90C-502BDD3C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6-06 at 12.2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50" y="2110350"/>
            <a:ext cx="3146623" cy="30050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5241" y="2110350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0312" y="2110350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0312" y="4129337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2610" y="4746097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5241" y="4026040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8775" y="4763143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2610" y="2815742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0353" y="2815742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5437" y="3500677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39167" y="3500677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600" y="4399233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22600" y="2446410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33663" y="3566264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31451" y="2980749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7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6-06 at 12.2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50" y="2110350"/>
            <a:ext cx="3146623" cy="30050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5241" y="2110350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0312" y="2110350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0312" y="4129337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2610" y="4746097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5241" y="4026040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8775" y="4763143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2610" y="2815742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0353" y="2815742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5437" y="3500677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39167" y="3500677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600" y="4399233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22600" y="2446410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33663" y="3566264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31451" y="2980749"/>
            <a:ext cx="3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8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Wang</dc:creator>
  <cp:lastModifiedBy>Xin Wang</cp:lastModifiedBy>
  <cp:revision>4</cp:revision>
  <dcterms:created xsi:type="dcterms:W3CDTF">2017-06-06T19:23:25Z</dcterms:created>
  <dcterms:modified xsi:type="dcterms:W3CDTF">2017-06-06T19:34:07Z</dcterms:modified>
</cp:coreProperties>
</file>