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0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7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1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7148-9580-8640-9ACA-4B43EE39CD9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6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7148-9580-8640-9ACA-4B43EE39CD9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7448-EDC2-F241-AEF0-84480261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serp_mk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79" y="85765"/>
            <a:ext cx="3829827" cy="3829827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60872" y="4356182"/>
            <a:ext cx="8150295" cy="2054333"/>
            <a:chOff x="224459" y="1622055"/>
            <a:chExt cx="8150295" cy="2054333"/>
          </a:xfrm>
        </p:grpSpPr>
        <p:sp>
          <p:nvSpPr>
            <p:cNvPr id="9" name="TextBox 8"/>
            <p:cNvSpPr txBox="1"/>
            <p:nvPr/>
          </p:nvSpPr>
          <p:spPr>
            <a:xfrm>
              <a:off x="224459" y="2999280"/>
              <a:ext cx="16392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Downcomer</a:t>
              </a:r>
              <a:endParaRPr lang="en-US" sz="1400" dirty="0" smtClean="0"/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flibe</a:t>
              </a:r>
              <a:r>
                <a:rPr lang="en-US" sz="1200" dirty="0" smtClean="0"/>
                <a:t>)</a:t>
              </a:r>
            </a:p>
            <a:p>
              <a:pPr algn="ctr"/>
              <a:endParaRPr lang="en-US" sz="12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814" y="1622055"/>
              <a:ext cx="7863940" cy="2054333"/>
              <a:chOff x="510814" y="1622055"/>
              <a:chExt cx="7863940" cy="2054333"/>
            </a:xfrm>
          </p:grpSpPr>
          <p:pic>
            <p:nvPicPr>
              <p:cNvPr id="4" name="Picture 3" descr="serp_mk1_1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836" r="50657" b="57445"/>
              <a:stretch/>
            </p:blipFill>
            <p:spPr>
              <a:xfrm>
                <a:off x="1569690" y="1622055"/>
                <a:ext cx="6581327" cy="129634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10814" y="1877311"/>
                <a:ext cx="77203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Vessel</a:t>
                </a:r>
              </a:p>
              <a:p>
                <a:pPr algn="ctr"/>
                <a:r>
                  <a:rPr lang="en-US" sz="1200" dirty="0" smtClean="0"/>
                  <a:t>(SS316)</a:t>
                </a:r>
              </a:p>
              <a:p>
                <a:pPr algn="ctr"/>
                <a:endParaRPr lang="en-US" sz="12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291344" y="2999280"/>
                <a:ext cx="157363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Core Barrel</a:t>
                </a:r>
              </a:p>
              <a:p>
                <a:pPr algn="ctr"/>
                <a:r>
                  <a:rPr lang="en-US" sz="1200" dirty="0" smtClean="0"/>
                  <a:t>(SS316)</a:t>
                </a:r>
              </a:p>
              <a:p>
                <a:pPr algn="ctr"/>
                <a:endParaRPr lang="en-US" sz="1200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990083" y="2918490"/>
                <a:ext cx="0" cy="211193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>
                <a:off x="1282853" y="2936411"/>
                <a:ext cx="580815" cy="9616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136104" y="2198528"/>
                <a:ext cx="559682" cy="1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791608" y="2070245"/>
                <a:ext cx="16392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Outer reflector</a:t>
                </a:r>
              </a:p>
              <a:p>
                <a:pPr algn="ctr"/>
                <a:r>
                  <a:rPr lang="en-US" sz="1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(graphite)</a:t>
                </a:r>
              </a:p>
              <a:p>
                <a:pPr algn="ctr"/>
                <a:endParaRPr lang="en-US" sz="1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29446" y="2999280"/>
                <a:ext cx="16392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Coolant channels</a:t>
                </a:r>
              </a:p>
              <a:p>
                <a:pPr algn="ctr"/>
                <a:r>
                  <a:rPr lang="en-US" sz="1200" dirty="0" smtClean="0"/>
                  <a:t>(</a:t>
                </a:r>
                <a:r>
                  <a:rPr lang="en-US" sz="1200" dirty="0" err="1" smtClean="0"/>
                  <a:t>flibe+graphite</a:t>
                </a:r>
                <a:r>
                  <a:rPr lang="en-US" sz="1200" dirty="0" smtClean="0"/>
                  <a:t>)</a:t>
                </a:r>
              </a:p>
              <a:p>
                <a:pPr algn="ctr"/>
                <a:endParaRPr lang="en-US" sz="12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H="1">
                <a:off x="3349050" y="2890649"/>
                <a:ext cx="1" cy="239034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385077" y="1872050"/>
                <a:ext cx="1015931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Blanket</a:t>
                </a:r>
              </a:p>
              <a:p>
                <a:pPr algn="ctr"/>
                <a:r>
                  <a:rPr lang="en-US" sz="1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(Graphite </a:t>
                </a:r>
                <a:r>
                  <a:rPr lang="en-US" sz="1200" dirty="0" err="1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pbs</a:t>
                </a:r>
                <a:r>
                  <a:rPr lang="en-US" sz="1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 + coolant)</a:t>
                </a:r>
              </a:p>
              <a:p>
                <a:pPr algn="ctr"/>
                <a:endParaRPr lang="en-US" sz="1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89402" y="1987696"/>
                <a:ext cx="1757004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Fuel</a:t>
                </a:r>
              </a:p>
              <a:p>
                <a:pPr algn="ctr"/>
                <a:r>
                  <a:rPr lang="en-US" sz="1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(Fuel </a:t>
                </a:r>
                <a:r>
                  <a:rPr lang="en-US" sz="1200" dirty="0" err="1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pbs</a:t>
                </a:r>
                <a:r>
                  <a:rPr lang="en-US" sz="1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 + coolant)</a:t>
                </a:r>
              </a:p>
              <a:p>
                <a:pPr algn="ctr"/>
                <a:endParaRPr lang="en-US" sz="1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735545" y="2070245"/>
                <a:ext cx="16392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Inner reflector</a:t>
                </a:r>
              </a:p>
              <a:p>
                <a:pPr algn="ctr"/>
                <a:r>
                  <a:rPr lang="en-US" sz="1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(graphite)</a:t>
                </a:r>
              </a:p>
              <a:p>
                <a:pPr algn="ctr"/>
                <a:endParaRPr lang="en-US" sz="1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28611" y="2999280"/>
                <a:ext cx="16392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Coolant channels</a:t>
                </a:r>
              </a:p>
              <a:p>
                <a:pPr algn="ctr"/>
                <a:r>
                  <a:rPr lang="en-US" sz="1200" dirty="0" smtClean="0"/>
                  <a:t>(</a:t>
                </a:r>
                <a:r>
                  <a:rPr lang="en-US" sz="1200" dirty="0" err="1" smtClean="0"/>
                  <a:t>flibe</a:t>
                </a:r>
                <a:r>
                  <a:rPr lang="en-US" sz="1200" dirty="0" smtClean="0"/>
                  <a:t>)</a:t>
                </a:r>
              </a:p>
              <a:p>
                <a:pPr algn="ctr"/>
                <a:endParaRPr lang="en-US" sz="1200" dirty="0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7248215" y="2918395"/>
                <a:ext cx="1" cy="211288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" name="Picture 29" descr="serp_mk1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83" y="85765"/>
            <a:ext cx="3829828" cy="3829828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8187430" y="3978642"/>
            <a:ext cx="0" cy="2143758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3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Wang</dc:creator>
  <cp:lastModifiedBy>Xin Wang</cp:lastModifiedBy>
  <cp:revision>24</cp:revision>
  <dcterms:created xsi:type="dcterms:W3CDTF">2017-05-10T18:21:51Z</dcterms:created>
  <dcterms:modified xsi:type="dcterms:W3CDTF">2017-05-10T19:33:48Z</dcterms:modified>
</cp:coreProperties>
</file>