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25"/>
  </p:notesMasterIdLst>
  <p:handoutMasterIdLst>
    <p:handoutMasterId r:id="rId26"/>
  </p:handoutMasterIdLst>
  <p:sldIdLst>
    <p:sldId id="256" r:id="rId2"/>
    <p:sldId id="257" r:id="rId3"/>
    <p:sldId id="258" r:id="rId4"/>
    <p:sldId id="262" r:id="rId5"/>
    <p:sldId id="263" r:id="rId6"/>
    <p:sldId id="259" r:id="rId7"/>
    <p:sldId id="264" r:id="rId8"/>
    <p:sldId id="265" r:id="rId9"/>
    <p:sldId id="271" r:id="rId10"/>
    <p:sldId id="266" r:id="rId11"/>
    <p:sldId id="272" r:id="rId12"/>
    <p:sldId id="279" r:id="rId13"/>
    <p:sldId id="280" r:id="rId14"/>
    <p:sldId id="260" r:id="rId15"/>
    <p:sldId id="267" r:id="rId16"/>
    <p:sldId id="268" r:id="rId17"/>
    <p:sldId id="273" r:id="rId18"/>
    <p:sldId id="274" r:id="rId19"/>
    <p:sldId id="275" r:id="rId20"/>
    <p:sldId id="276" r:id="rId21"/>
    <p:sldId id="261" r:id="rId22"/>
    <p:sldId id="270" r:id="rId23"/>
    <p:sldId id="278" r:id="rId2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880" userDrawn="1">
          <p15:clr>
            <a:srgbClr val="A4A3A4"/>
          </p15:clr>
        </p15:guide>
        <p15:guide id="3" orient="horz" pos="360" userDrawn="1">
          <p15:clr>
            <a:srgbClr val="A4A3A4"/>
          </p15:clr>
        </p15:guide>
        <p15:guide id="4" pos="158" userDrawn="1">
          <p15:clr>
            <a:srgbClr val="A4A3A4"/>
          </p15:clr>
        </p15:guide>
        <p15:guide id="5" pos="1848" userDrawn="1">
          <p15:clr>
            <a:srgbClr val="A4A3A4"/>
          </p15:clr>
        </p15:guide>
        <p15:guide id="6" pos="1941" userDrawn="1">
          <p15:clr>
            <a:srgbClr val="A4A3A4"/>
          </p15:clr>
        </p15:guide>
        <p15:guide id="7" pos="2034" userDrawn="1">
          <p15:clr>
            <a:srgbClr val="A4A3A4"/>
          </p15:clr>
        </p15:guide>
        <p15:guide id="8" pos="2787" userDrawn="1">
          <p15:clr>
            <a:srgbClr val="A4A3A4"/>
          </p15:clr>
        </p15:guide>
        <p15:guide id="9" pos="2970" userDrawn="1">
          <p15:clr>
            <a:srgbClr val="A4A3A4"/>
          </p15:clr>
        </p15:guide>
        <p15:guide id="10" pos="3726" userDrawn="1">
          <p15:clr>
            <a:srgbClr val="A4A3A4"/>
          </p15:clr>
        </p15:guide>
        <p15:guide id="11" pos="3816" userDrawn="1">
          <p15:clr>
            <a:srgbClr val="A4A3A4"/>
          </p15:clr>
        </p15:guide>
        <p15:guide id="12" pos="3906" userDrawn="1">
          <p15:clr>
            <a:srgbClr val="A4A3A4"/>
          </p15:clr>
        </p15:guide>
        <p15:guide id="13" pos="5603" userDrawn="1">
          <p15:clr>
            <a:srgbClr val="A4A3A4"/>
          </p15:clr>
        </p15:guide>
        <p15:guide id="14" orient="horz" pos="792" userDrawn="1">
          <p15:clr>
            <a:srgbClr val="A4A3A4"/>
          </p15:clr>
        </p15:guide>
        <p15:guide id="15" orient="horz" pos="2934" userDrawn="1">
          <p15:clr>
            <a:srgbClr val="A4A3A4"/>
          </p15:clr>
        </p15:guide>
        <p15:guide id="16" orient="horz" pos="626" userDrawn="1">
          <p15:clr>
            <a:srgbClr val="A4A3A4"/>
          </p15:clr>
        </p15:guide>
        <p15:guide id="17" orient="horz" pos="547" userDrawn="1">
          <p15:clr>
            <a:srgbClr val="A4A3A4"/>
          </p15:clr>
        </p15:guide>
        <p15:guide id="18" orient="horz" pos="151" userDrawn="1">
          <p15:clr>
            <a:srgbClr val="A4A3A4"/>
          </p15:clr>
        </p15:guide>
        <p15:guide id="20" orient="horz" pos="3114" userDrawn="1">
          <p15:clr>
            <a:srgbClr val="A4A3A4"/>
          </p15:clr>
        </p15:guide>
        <p15:guide id="21" orient="horz" pos="162"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B"/>
    <a:srgbClr val="FFFFFF"/>
    <a:srgbClr val="213469"/>
    <a:srgbClr val="00A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188E2B-0A93-4AA7-9712-C96AB1D249F3}" v="2" dt="2023-06-15T21:44:13.626"/>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16" autoAdjust="0"/>
    <p:restoredTop sz="94558" autoAdjust="0"/>
  </p:normalViewPr>
  <p:slideViewPr>
    <p:cSldViewPr snapToGrid="0" showGuides="1">
      <p:cViewPr>
        <p:scale>
          <a:sx n="125" d="100"/>
          <a:sy n="125" d="100"/>
        </p:scale>
        <p:origin x="451" y="-326"/>
      </p:cViewPr>
      <p:guideLst>
        <p:guide pos="2880"/>
        <p:guide orient="horz" pos="360"/>
        <p:guide pos="158"/>
        <p:guide pos="1848"/>
        <p:guide pos="1941"/>
        <p:guide pos="2034"/>
        <p:guide pos="2787"/>
        <p:guide pos="2970"/>
        <p:guide pos="3726"/>
        <p:guide pos="3816"/>
        <p:guide pos="3906"/>
        <p:guide pos="5603"/>
        <p:guide orient="horz" pos="792"/>
        <p:guide orient="horz" pos="2934"/>
        <p:guide orient="horz" pos="626"/>
        <p:guide orient="horz" pos="547"/>
        <p:guide orient="horz" pos="151"/>
        <p:guide orient="horz" pos="3114"/>
        <p:guide orient="horz" pos="162"/>
      </p:guideLst>
    </p:cSldViewPr>
  </p:slideViewPr>
  <p:outlineViewPr>
    <p:cViewPr>
      <p:scale>
        <a:sx n="33" d="100"/>
        <a:sy n="33" d="100"/>
      </p:scale>
      <p:origin x="0" y="-5154"/>
    </p:cViewPr>
  </p:outlineViewPr>
  <p:notesTextViewPr>
    <p:cViewPr>
      <p:scale>
        <a:sx n="3" d="2"/>
        <a:sy n="3" d="2"/>
      </p:scale>
      <p:origin x="0" y="0"/>
    </p:cViewPr>
  </p:notesTextViewPr>
  <p:notesViewPr>
    <p:cSldViewPr snapToGrid="0" showGuides="1">
      <p:cViewPr varScale="1">
        <p:scale>
          <a:sx n="106" d="100"/>
          <a:sy n="106" d="100"/>
        </p:scale>
        <p:origin x="-3064" y="-104"/>
      </p:cViewPr>
      <p:guideLst>
        <p:guide orient="horz" pos="2880"/>
        <p:guide pos="2160"/>
      </p:guideLst>
    </p:cSldViewPr>
  </p:notesViewPr>
  <p:gridSpacing cx="73152" cy="7315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612D69-37D6-47F9-9FBF-78BA1B518B1D}" type="datetimeFigureOut">
              <a:rPr lang="en-US" smtClean="0"/>
              <a:t>7/7/2023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B84644-64EA-42E9-BD0C-BC2B08945399}" type="slidenum">
              <a:rPr lang="en-US" smtClean="0"/>
              <a:t>‹#›</a:t>
            </a:fld>
            <a:endParaRPr lang="en-US"/>
          </a:p>
        </p:txBody>
      </p:sp>
    </p:spTree>
    <p:extLst>
      <p:ext uri="{BB962C8B-B14F-4D97-AF65-F5344CB8AC3E}">
        <p14:creationId xmlns:p14="http://schemas.microsoft.com/office/powerpoint/2010/main" val="814731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Source Sans Pro"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Source Sans Pro" pitchFamily="34" charset="0"/>
              </a:defRPr>
            </a:lvl1pPr>
          </a:lstStyle>
          <a:p>
            <a:fld id="{C68AA442-D501-45E2-853C-A470ED7BF4CE}" type="datetimeFigureOut">
              <a:rPr lang="en-US" smtClean="0"/>
              <a:pPr/>
              <a:t>7/7/2023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Source Sans Pro"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Source Sans Pro" pitchFamily="34" charset="0"/>
              </a:defRPr>
            </a:lvl1pPr>
          </a:lstStyle>
          <a:p>
            <a:fld id="{6DB52B82-67E1-49BD-A200-A7033A7B0C1C}" type="slidenum">
              <a:rPr lang="en-US" smtClean="0"/>
              <a:pPr/>
              <a:t>‹#›</a:t>
            </a:fld>
            <a:endParaRPr lang="en-US" dirty="0"/>
          </a:p>
        </p:txBody>
      </p:sp>
    </p:spTree>
    <p:extLst>
      <p:ext uri="{BB962C8B-B14F-4D97-AF65-F5344CB8AC3E}">
        <p14:creationId xmlns:p14="http://schemas.microsoft.com/office/powerpoint/2010/main" val="140631747"/>
      </p:ext>
    </p:extLst>
  </p:cSld>
  <p:clrMap bg1="lt1" tx1="dk1" bg2="lt2" tx2="dk2" accent1="accent1" accent2="accent2" accent3="accent3" accent4="accent4" accent5="accent5" accent6="accent6" hlink="hlink" folHlink="folHlink"/>
  <p:notesStyle>
    <a:lvl1pPr marL="0" algn="l" defTabSz="713232" rtl="0" eaLnBrk="1" latinLnBrk="0" hangingPunct="1">
      <a:defRPr sz="936" kern="1200">
        <a:solidFill>
          <a:schemeClr val="tx1"/>
        </a:solidFill>
        <a:latin typeface="Source Sans Pro" pitchFamily="34" charset="0"/>
        <a:ea typeface="+mn-ea"/>
        <a:cs typeface="+mn-cs"/>
      </a:defRPr>
    </a:lvl1pPr>
    <a:lvl2pPr marL="356616" algn="l" defTabSz="713232" rtl="0" eaLnBrk="1" latinLnBrk="0" hangingPunct="1">
      <a:defRPr sz="936" kern="1200">
        <a:solidFill>
          <a:schemeClr val="tx1"/>
        </a:solidFill>
        <a:latin typeface="Source Sans Pro" pitchFamily="34" charset="0"/>
        <a:ea typeface="+mn-ea"/>
        <a:cs typeface="+mn-cs"/>
      </a:defRPr>
    </a:lvl2pPr>
    <a:lvl3pPr marL="713232" algn="l" defTabSz="713232" rtl="0" eaLnBrk="1" latinLnBrk="0" hangingPunct="1">
      <a:defRPr sz="936" kern="1200">
        <a:solidFill>
          <a:schemeClr val="tx1"/>
        </a:solidFill>
        <a:latin typeface="Source Sans Pro" pitchFamily="34" charset="0"/>
        <a:ea typeface="+mn-ea"/>
        <a:cs typeface="+mn-cs"/>
      </a:defRPr>
    </a:lvl3pPr>
    <a:lvl4pPr marL="1069848" algn="l" defTabSz="713232" rtl="0" eaLnBrk="1" latinLnBrk="0" hangingPunct="1">
      <a:defRPr sz="936" kern="1200">
        <a:solidFill>
          <a:schemeClr val="tx1"/>
        </a:solidFill>
        <a:latin typeface="Source Sans Pro" pitchFamily="34" charset="0"/>
        <a:ea typeface="+mn-ea"/>
        <a:cs typeface="+mn-cs"/>
      </a:defRPr>
    </a:lvl4pPr>
    <a:lvl5pPr marL="1426464" algn="l" defTabSz="713232" rtl="0" eaLnBrk="1" latinLnBrk="0" hangingPunct="1">
      <a:defRPr sz="936" kern="1200">
        <a:solidFill>
          <a:schemeClr val="tx1"/>
        </a:solidFill>
        <a:latin typeface="Source Sans Pro" pitchFamily="34" charset="0"/>
        <a:ea typeface="+mn-ea"/>
        <a:cs typeface="+mn-cs"/>
      </a:defRPr>
    </a:lvl5pPr>
    <a:lvl6pPr marL="1783080" algn="l" defTabSz="713232" rtl="0" eaLnBrk="1" latinLnBrk="0" hangingPunct="1">
      <a:defRPr sz="936" kern="1200">
        <a:solidFill>
          <a:schemeClr val="tx1"/>
        </a:solidFill>
        <a:latin typeface="+mn-lt"/>
        <a:ea typeface="+mn-ea"/>
        <a:cs typeface="+mn-cs"/>
      </a:defRPr>
    </a:lvl6pPr>
    <a:lvl7pPr marL="2139696" algn="l" defTabSz="713232" rtl="0" eaLnBrk="1" latinLnBrk="0" hangingPunct="1">
      <a:defRPr sz="936" kern="1200">
        <a:solidFill>
          <a:schemeClr val="tx1"/>
        </a:solidFill>
        <a:latin typeface="+mn-lt"/>
        <a:ea typeface="+mn-ea"/>
        <a:cs typeface="+mn-cs"/>
      </a:defRPr>
    </a:lvl7pPr>
    <a:lvl8pPr marL="2496312" algn="l" defTabSz="713232" rtl="0" eaLnBrk="1" latinLnBrk="0" hangingPunct="1">
      <a:defRPr sz="936" kern="1200">
        <a:solidFill>
          <a:schemeClr val="tx1"/>
        </a:solidFill>
        <a:latin typeface="+mn-lt"/>
        <a:ea typeface="+mn-ea"/>
        <a:cs typeface="+mn-cs"/>
      </a:defRPr>
    </a:lvl8pPr>
    <a:lvl9pPr marL="2852928" algn="l" defTabSz="713232"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B52B82-67E1-49BD-A200-A7033A7B0C1C}" type="slidenum">
              <a:rPr lang="en-US" smtClean="0"/>
              <a:pPr/>
              <a:t>10</a:t>
            </a:fld>
            <a:endParaRPr lang="en-US" dirty="0"/>
          </a:p>
        </p:txBody>
      </p:sp>
    </p:spTree>
    <p:extLst>
      <p:ext uri="{BB962C8B-B14F-4D97-AF65-F5344CB8AC3E}">
        <p14:creationId xmlns:p14="http://schemas.microsoft.com/office/powerpoint/2010/main" val="2289441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Full Framework 1">
    <p:spTree>
      <p:nvGrpSpPr>
        <p:cNvPr id="1" name=""/>
        <p:cNvGrpSpPr/>
        <p:nvPr/>
      </p:nvGrpSpPr>
      <p:grpSpPr>
        <a:xfrm>
          <a:off x="0" y="0"/>
          <a:ext cx="0" cy="0"/>
          <a:chOff x="0" y="0"/>
          <a:chExt cx="0" cy="0"/>
        </a:xfrm>
      </p:grpSpPr>
      <p:pic>
        <p:nvPicPr>
          <p:cNvPr id="6" name="Picture 5" descr="A round metal object with colorful smoke&#10;&#10;Description automatically generated with low confidence">
            <a:extLst>
              <a:ext uri="{FF2B5EF4-FFF2-40B4-BE49-F238E27FC236}">
                <a16:creationId xmlns:a16="http://schemas.microsoft.com/office/drawing/2014/main" id="{7EF99F32-8459-102F-0FC5-A45CDC0DA45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8092"/>
            <a:ext cx="9146875" cy="4014462"/>
          </a:xfrm>
          <a:prstGeom prst="rect">
            <a:avLst/>
          </a:prstGeom>
        </p:spPr>
      </p:pic>
      <p:sp>
        <p:nvSpPr>
          <p:cNvPr id="5" name="Rectangle 4"/>
          <p:cNvSpPr/>
          <p:nvPr userDrawn="1"/>
        </p:nvSpPr>
        <p:spPr bwMode="white">
          <a:xfrm>
            <a:off x="0" y="4014462"/>
            <a:ext cx="9144000" cy="1129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ubtitle 2"/>
          <p:cNvSpPr>
            <a:spLocks noGrp="1"/>
          </p:cNvSpPr>
          <p:nvPr>
            <p:ph type="subTitle" idx="1" hasCustomPrompt="1"/>
          </p:nvPr>
        </p:nvSpPr>
        <p:spPr>
          <a:xfrm>
            <a:off x="239641" y="4204351"/>
            <a:ext cx="1537724" cy="630889"/>
          </a:xfrm>
        </p:spPr>
        <p:txBody>
          <a:bodyPr lIns="0" tIns="0" rIns="0" bIns="0">
            <a:noAutofit/>
          </a:bodyPr>
          <a:lstStyle>
            <a:lvl1pPr marL="0" indent="0" algn="l" defTabSz="685793" rtl="0" eaLnBrk="1" latinLnBrk="0" hangingPunct="1">
              <a:lnSpc>
                <a:spcPct val="90000"/>
              </a:lnSpc>
              <a:spcBef>
                <a:spcPts val="226"/>
              </a:spcBef>
              <a:buClr>
                <a:schemeClr val="accent1"/>
              </a:buClr>
              <a:buFont typeface="Arial" panose="020B0604020202020204" pitchFamily="34" charset="0"/>
              <a:buNone/>
              <a:defRPr lang="en-US" sz="1200" i="0" baseline="0" dirty="0"/>
            </a:lvl1pPr>
            <a:lvl2pPr marL="342897" indent="0" algn="ctr">
              <a:buNone/>
              <a:defRPr sz="1500"/>
            </a:lvl2pPr>
            <a:lvl3pPr marL="685793" indent="0" algn="ctr">
              <a:buNone/>
              <a:defRPr sz="1350"/>
            </a:lvl3pPr>
            <a:lvl4pPr marL="1028690" indent="0" algn="ctr">
              <a:buNone/>
              <a:defRPr sz="1200"/>
            </a:lvl4pPr>
            <a:lvl5pPr marL="1371586" indent="0" algn="ctr">
              <a:buNone/>
              <a:defRPr sz="1200"/>
            </a:lvl5pPr>
            <a:lvl6pPr marL="1714483" indent="0" algn="ctr">
              <a:buNone/>
              <a:defRPr sz="1200"/>
            </a:lvl6pPr>
            <a:lvl7pPr marL="2057379" indent="0" algn="ctr">
              <a:buNone/>
              <a:defRPr sz="1200"/>
            </a:lvl7pPr>
            <a:lvl8pPr marL="2400276" indent="0" algn="ctr">
              <a:buNone/>
              <a:defRPr sz="1200"/>
            </a:lvl8pPr>
            <a:lvl9pPr marL="2743173" indent="0" algn="ctr">
              <a:buNone/>
              <a:defRPr sz="1200"/>
            </a:lvl9pPr>
          </a:lstStyle>
          <a:p>
            <a:r>
              <a:rPr lang="en-US" dirty="0"/>
              <a:t>Name of Presenter</a:t>
            </a:r>
          </a:p>
          <a:p>
            <a:r>
              <a:rPr lang="en-US" dirty="0"/>
              <a:t>Position / Title</a:t>
            </a:r>
          </a:p>
          <a:p>
            <a:pPr marL="0" lvl="0" indent="0" algn="l" defTabSz="685793" rtl="0" eaLnBrk="1" latinLnBrk="0" hangingPunct="1">
              <a:lnSpc>
                <a:spcPct val="90000"/>
              </a:lnSpc>
              <a:spcBef>
                <a:spcPts val="226"/>
              </a:spcBef>
              <a:buClr>
                <a:schemeClr val="accent1"/>
              </a:buClr>
              <a:buFont typeface="Arial" panose="020B0604020202020204" pitchFamily="34" charset="0"/>
              <a:buNone/>
            </a:pPr>
            <a:r>
              <a:rPr lang="en-US" i="0" dirty="0"/>
              <a:t>Department / Vertical</a:t>
            </a:r>
          </a:p>
        </p:txBody>
      </p:sp>
      <p:sp>
        <p:nvSpPr>
          <p:cNvPr id="11" name="Text Placeholder 6"/>
          <p:cNvSpPr>
            <a:spLocks noGrp="1"/>
          </p:cNvSpPr>
          <p:nvPr>
            <p:ph type="body" sz="quarter" idx="10" hasCustomPrompt="1"/>
          </p:nvPr>
        </p:nvSpPr>
        <p:spPr>
          <a:xfrm>
            <a:off x="2150378" y="4204350"/>
            <a:ext cx="1536192" cy="630936"/>
          </a:xfrm>
        </p:spPr>
        <p:txBody>
          <a:bodyPr lIns="0" tIns="0" rIns="0" bIns="0">
            <a:noAutofit/>
          </a:bodyPr>
          <a:lstStyle>
            <a:lvl1pPr marL="0" indent="0" algn="l" defTabSz="685793" rtl="0" eaLnBrk="1" latinLnBrk="0" hangingPunct="1">
              <a:lnSpc>
                <a:spcPct val="90000"/>
              </a:lnSpc>
              <a:spcBef>
                <a:spcPts val="226"/>
              </a:spcBef>
              <a:buClr>
                <a:schemeClr val="accent1"/>
              </a:buClr>
              <a:buFont typeface="Arial" panose="020B0604020202020204" pitchFamily="34" charset="0"/>
              <a:buNone/>
              <a:defRPr lang="en-US" sz="1200" i="0" kern="1200" baseline="0" dirty="0">
                <a:solidFill>
                  <a:schemeClr val="tx1"/>
                </a:solidFill>
                <a:latin typeface="+mn-lt"/>
                <a:ea typeface="+mn-ea"/>
                <a:cs typeface="+mn-cs"/>
              </a:defRPr>
            </a:lvl1pPr>
          </a:lstStyle>
          <a:p>
            <a:r>
              <a:rPr lang="en-US" dirty="0"/>
              <a:t>Name of Presenter</a:t>
            </a:r>
          </a:p>
          <a:p>
            <a:r>
              <a:rPr lang="en-US" dirty="0"/>
              <a:t>Position / Title</a:t>
            </a:r>
          </a:p>
          <a:p>
            <a:pPr marL="0" lvl="0" indent="0" algn="l" defTabSz="685793" rtl="0" eaLnBrk="1" latinLnBrk="0" hangingPunct="1">
              <a:lnSpc>
                <a:spcPct val="90000"/>
              </a:lnSpc>
              <a:spcBef>
                <a:spcPts val="226"/>
              </a:spcBef>
              <a:buClr>
                <a:schemeClr val="accent1"/>
              </a:buClr>
              <a:buFont typeface="Arial" panose="020B0604020202020204" pitchFamily="34" charset="0"/>
              <a:buNone/>
            </a:pPr>
            <a:r>
              <a:rPr lang="en-US" i="0" dirty="0"/>
              <a:t>Department / Vertical</a:t>
            </a:r>
          </a:p>
        </p:txBody>
      </p:sp>
      <p:pic>
        <p:nvPicPr>
          <p:cNvPr id="8" name="Picture 7" descr="A picture containing icon&#10;&#10;Description automatically generated">
            <a:extLst>
              <a:ext uri="{FF2B5EF4-FFF2-40B4-BE49-F238E27FC236}">
                <a16:creationId xmlns:a16="http://schemas.microsoft.com/office/drawing/2014/main" id="{6604DB7C-671F-2CAB-CDAB-D3F074947DB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97687" y="4204304"/>
            <a:ext cx="1906672" cy="630936"/>
          </a:xfrm>
          <a:prstGeom prst="rect">
            <a:avLst/>
          </a:prstGeom>
        </p:spPr>
      </p:pic>
    </p:spTree>
    <p:extLst>
      <p:ext uri="{BB962C8B-B14F-4D97-AF65-F5344CB8AC3E}">
        <p14:creationId xmlns:p14="http://schemas.microsoft.com/office/powerpoint/2010/main" val="1092576757"/>
      </p:ext>
    </p:extLst>
  </p:cSld>
  <p:clrMapOvr>
    <a:masterClrMapping/>
  </p:clrMapOvr>
  <p:extLst>
    <p:ext uri="{DCECCB84-F9BA-43D5-87BE-67443E8EF086}">
      <p15:sldGuideLst xmlns:p15="http://schemas.microsoft.com/office/powerpoint/2012/main">
        <p15:guide id="0" orient="horz" pos="2190" userDrawn="1">
          <p15:clr>
            <a:srgbClr val="FBAE40"/>
          </p15:clr>
        </p15:guide>
        <p15:guide id="1" pos="354" userDrawn="1">
          <p15:clr>
            <a:srgbClr val="FBAE40"/>
          </p15:clr>
        </p15:guide>
        <p15:guide id="2" pos="7200" userDrawn="1">
          <p15:clr>
            <a:srgbClr val="FBAE40"/>
          </p15:clr>
        </p15:guide>
        <p15:guide id="3" pos="747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Two Column">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0031" y="1003697"/>
            <a:ext cx="4179094" cy="3625452"/>
          </a:xfrm>
        </p:spPr>
        <p:txBody>
          <a:bodyPr/>
          <a:lstStyle>
            <a:lvl1pPr marL="171448" indent="-171448">
              <a:defRPr lang="en-US" sz="1800" kern="1200" dirty="0" smtClean="0">
                <a:solidFill>
                  <a:srgbClr val="00437B"/>
                </a:solidFill>
                <a:latin typeface="+mn-lt"/>
                <a:ea typeface="+mn-ea"/>
                <a:cs typeface="+mn-cs"/>
              </a:defRPr>
            </a:lvl1pPr>
            <a:lvl2pPr marL="514345"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defRPr/>
            </a:lvl2pPr>
            <a:lvl3pPr marL="85724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defRPr/>
            </a:lvl3pPr>
          </a:lstStyle>
          <a:p>
            <a:pPr lvl="0"/>
            <a:r>
              <a:rPr lang="en-US" dirty="0"/>
              <a:t>CLICK TO EDIT MASTER TEXT STYLES</a:t>
            </a:r>
          </a:p>
          <a:p>
            <a:pPr marL="514345" lvl="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Second level</a:t>
            </a:r>
          </a:p>
          <a:p>
            <a:pPr marL="857241" lvl="2"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714875" y="1003699"/>
            <a:ext cx="4173014" cy="3625453"/>
          </a:xfrm>
        </p:spPr>
        <p:txBody>
          <a:bodyPr/>
          <a:lstStyle>
            <a:lvl1pPr marL="171448" indent="-171448">
              <a:defRPr lang="en-US" sz="1800" kern="1200" dirty="0" smtClean="0">
                <a:solidFill>
                  <a:srgbClr val="00437B"/>
                </a:solidFill>
                <a:latin typeface="+mn-lt"/>
                <a:ea typeface="+mn-ea"/>
                <a:cs typeface="+mn-cs"/>
              </a:defRPr>
            </a:lvl1pPr>
            <a:lvl2pPr marL="514345"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defRPr lang="en-US" sz="1800" kern="1200" dirty="0" smtClean="0">
                <a:solidFill>
                  <a:prstClr val="black"/>
                </a:solidFill>
                <a:latin typeface="+mn-lt"/>
                <a:ea typeface="+mn-ea"/>
                <a:cs typeface="+mn-cs"/>
              </a:defRPr>
            </a:lvl2pPr>
            <a:lvl3pPr marL="85724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defRPr lang="en-US" sz="1800" kern="1200" dirty="0" smtClean="0">
                <a:solidFill>
                  <a:prstClr val="black"/>
                </a:solidFill>
                <a:latin typeface="+mn-lt"/>
                <a:ea typeface="+mn-ea"/>
                <a:cs typeface="+mn-cs"/>
              </a:defRPr>
            </a:lvl3pPr>
            <a:lvl4pPr>
              <a:defRPr sz="1800"/>
            </a:lvl4pPr>
            <a:lvl5pPr>
              <a:defRPr sz="1800"/>
            </a:lvl5pPr>
          </a:lstStyle>
          <a:p>
            <a:pPr lvl="0"/>
            <a:r>
              <a:rPr lang="en-US" dirty="0"/>
              <a:t>CLICK TO EDIT MASTER TEXT STYLES</a:t>
            </a:r>
          </a:p>
          <a:p>
            <a:pPr marL="514345" lvl="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Second level</a:t>
            </a:r>
          </a:p>
          <a:p>
            <a:pPr marL="857241" lvl="2"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r>
              <a:rPr lang="en-US"/>
              <a:t>Presentation Title Here (Insert Menu &gt; Header &amp; Footer &gt; Apply)</a:t>
            </a:r>
          </a:p>
        </p:txBody>
      </p:sp>
      <p:sp>
        <p:nvSpPr>
          <p:cNvPr id="7" name="Slide Number Placeholder 6"/>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
        <p:nvSpPr>
          <p:cNvPr id="8" name="Title Placeholder 1">
            <a:extLst>
              <a:ext uri="{FF2B5EF4-FFF2-40B4-BE49-F238E27FC236}">
                <a16:creationId xmlns:a16="http://schemas.microsoft.com/office/drawing/2014/main" id="{77ED0175-E206-B34A-A1FF-C5FB84268245}"/>
              </a:ext>
            </a:extLst>
          </p:cNvPr>
          <p:cNvSpPr>
            <a:spLocks noGrp="1"/>
          </p:cNvSpPr>
          <p:nvPr>
            <p:ph type="title"/>
          </p:nvPr>
        </p:nvSpPr>
        <p:spPr>
          <a:xfrm>
            <a:off x="252415" y="295038"/>
            <a:ext cx="8635477" cy="655739"/>
          </a:xfrm>
          <a:prstGeom prst="rect">
            <a:avLst/>
          </a:prstGeom>
        </p:spPr>
        <p:txBody>
          <a:bodyPr vert="horz" lIns="0" tIns="0" rIns="0" bIns="0" rtlCol="0" anchor="t">
            <a:noAutofit/>
          </a:bodyPr>
          <a:lstStyle/>
          <a:p>
            <a:r>
              <a:rPr lang="en-US" dirty="0"/>
              <a:t>Click to edit Master title style</a:t>
            </a:r>
          </a:p>
        </p:txBody>
      </p:sp>
    </p:spTree>
    <p:extLst>
      <p:ext uri="{BB962C8B-B14F-4D97-AF65-F5344CB8AC3E}">
        <p14:creationId xmlns:p14="http://schemas.microsoft.com/office/powerpoint/2010/main" val="267088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One Subheading">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250032" y="1003698"/>
            <a:ext cx="8643938" cy="410765"/>
          </a:xfrm>
        </p:spPr>
        <p:txBody>
          <a:bodyPr lIns="0" tIns="54864" rIns="0" bIns="0" anchor="t">
            <a:noAutofit/>
          </a:bodyPr>
          <a:lstStyle>
            <a:lvl1pPr marL="0" indent="0">
              <a:buNone/>
              <a:defRPr sz="2000" b="1">
                <a:solidFill>
                  <a:srgbClr val="00437B"/>
                </a:solidFill>
              </a:defRPr>
            </a:lvl1pPr>
            <a:lvl2pPr marL="342897" indent="0">
              <a:buNone/>
              <a:defRPr sz="1500" b="1"/>
            </a:lvl2pPr>
            <a:lvl3pPr marL="685793" indent="0">
              <a:buNone/>
              <a:defRPr sz="1350" b="1"/>
            </a:lvl3pPr>
            <a:lvl4pPr marL="1028690" indent="0">
              <a:buNone/>
              <a:defRPr sz="1200" b="1"/>
            </a:lvl4pPr>
            <a:lvl5pPr marL="1371586" indent="0">
              <a:buNone/>
              <a:defRPr sz="1200" b="1"/>
            </a:lvl5pPr>
            <a:lvl6pPr marL="1714483" indent="0">
              <a:buNone/>
              <a:defRPr sz="1200" b="1"/>
            </a:lvl6pPr>
            <a:lvl7pPr marL="2057379" indent="0">
              <a:buNone/>
              <a:defRPr sz="1200" b="1"/>
            </a:lvl7pPr>
            <a:lvl8pPr marL="2400276" indent="0">
              <a:buNone/>
              <a:defRPr sz="1200" b="1"/>
            </a:lvl8pPr>
            <a:lvl9pPr marL="2743173" indent="0">
              <a:buNone/>
              <a:defRPr sz="1200" b="1"/>
            </a:lvl9pPr>
          </a:lstStyle>
          <a:p>
            <a:pPr lvl="0"/>
            <a:r>
              <a:rPr lang="en-US" dirty="0"/>
              <a:t>CLICK TO EDIT MASTER TEXT STYLES</a:t>
            </a:r>
          </a:p>
        </p:txBody>
      </p:sp>
      <p:sp>
        <p:nvSpPr>
          <p:cNvPr id="8" name="Footer Placeholder 7"/>
          <p:cNvSpPr>
            <a:spLocks noGrp="1"/>
          </p:cNvSpPr>
          <p:nvPr>
            <p:ph type="ftr" sz="quarter" idx="11"/>
          </p:nvPr>
        </p:nvSpPr>
        <p:spPr/>
        <p:txBody>
          <a:bodyPr/>
          <a:lstStyle/>
          <a:p>
            <a:r>
              <a:rPr lang="en-US"/>
              <a:t>Presentation Title Here (Insert Menu &gt; Header &amp; Footer &gt; Apply)</a:t>
            </a:r>
          </a:p>
        </p:txBody>
      </p:sp>
      <p:sp>
        <p:nvSpPr>
          <p:cNvPr id="9" name="Slide Number Placeholder 8"/>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
        <p:nvSpPr>
          <p:cNvPr id="10" name="Title Placeholder 1">
            <a:extLst>
              <a:ext uri="{FF2B5EF4-FFF2-40B4-BE49-F238E27FC236}">
                <a16:creationId xmlns:a16="http://schemas.microsoft.com/office/drawing/2014/main" id="{2C7D47E7-3A19-284B-B6AD-AA8D077117FC}"/>
              </a:ext>
            </a:extLst>
          </p:cNvPr>
          <p:cNvSpPr>
            <a:spLocks noGrp="1"/>
          </p:cNvSpPr>
          <p:nvPr>
            <p:ph type="title"/>
          </p:nvPr>
        </p:nvSpPr>
        <p:spPr>
          <a:xfrm>
            <a:off x="252415" y="295038"/>
            <a:ext cx="8635477" cy="655739"/>
          </a:xfrm>
          <a:prstGeom prst="rect">
            <a:avLst/>
          </a:prstGeom>
        </p:spPr>
        <p:txBody>
          <a:bodyPr vert="horz" lIns="0" tIns="0" rIns="0" bIns="0" rtlCol="0" anchor="t">
            <a:noAutofit/>
          </a:bodyPr>
          <a:lstStyle/>
          <a:p>
            <a:r>
              <a:rPr lang="en-US" dirty="0"/>
              <a:t>Click to edit Master title style</a:t>
            </a:r>
          </a:p>
        </p:txBody>
      </p:sp>
      <p:sp>
        <p:nvSpPr>
          <p:cNvPr id="11" name="Text Placeholder 2">
            <a:extLst>
              <a:ext uri="{FF2B5EF4-FFF2-40B4-BE49-F238E27FC236}">
                <a16:creationId xmlns:a16="http://schemas.microsoft.com/office/drawing/2014/main" id="{4CD6552E-E0A5-684A-A4FB-A789D52E73C8}"/>
              </a:ext>
            </a:extLst>
          </p:cNvPr>
          <p:cNvSpPr>
            <a:spLocks noGrp="1"/>
          </p:cNvSpPr>
          <p:nvPr>
            <p:ph idx="13"/>
          </p:nvPr>
        </p:nvSpPr>
        <p:spPr>
          <a:xfrm>
            <a:off x="252415" y="1520128"/>
            <a:ext cx="8641557" cy="3623372"/>
          </a:xfrm>
          <a:prstGeom prst="rect">
            <a:avLst/>
          </a:prstGeom>
        </p:spPr>
        <p:txBody>
          <a:bodyPr vert="horz" lIns="91440" tIns="45720" rIns="91440" bIns="45720" rtlCol="0">
            <a:normAutofit/>
          </a:bodyPr>
          <a:lstStyle/>
          <a:p>
            <a:pPr lvl="0"/>
            <a:r>
              <a:rPr lang="en-US" dirty="0"/>
              <a:t>Click to edit Master text styles</a:t>
            </a:r>
          </a:p>
          <a:p>
            <a:pPr marL="514345" lvl="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Second level</a:t>
            </a:r>
          </a:p>
          <a:p>
            <a:pPr marL="857241" lvl="2"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772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Two Subheadings">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250032" y="1003698"/>
            <a:ext cx="4179094" cy="410765"/>
          </a:xfrm>
        </p:spPr>
        <p:txBody>
          <a:bodyPr lIns="0" tIns="54864" rIns="0" bIns="0" anchor="t">
            <a:noAutofit/>
          </a:bodyPr>
          <a:lstStyle>
            <a:lvl1pPr marL="0" indent="0">
              <a:buNone/>
              <a:defRPr sz="2000" b="1">
                <a:solidFill>
                  <a:srgbClr val="00437B"/>
                </a:solidFill>
              </a:defRPr>
            </a:lvl1pPr>
            <a:lvl2pPr marL="342897" indent="0">
              <a:buNone/>
              <a:defRPr sz="1500" b="1"/>
            </a:lvl2pPr>
            <a:lvl3pPr marL="685793" indent="0">
              <a:buNone/>
              <a:defRPr sz="1350" b="1"/>
            </a:lvl3pPr>
            <a:lvl4pPr marL="1028690" indent="0">
              <a:buNone/>
              <a:defRPr sz="1200" b="1"/>
            </a:lvl4pPr>
            <a:lvl5pPr marL="1371586" indent="0">
              <a:buNone/>
              <a:defRPr sz="1200" b="1"/>
            </a:lvl5pPr>
            <a:lvl6pPr marL="1714483" indent="0">
              <a:buNone/>
              <a:defRPr sz="1200" b="1"/>
            </a:lvl6pPr>
            <a:lvl7pPr marL="2057379" indent="0">
              <a:buNone/>
              <a:defRPr sz="1200" b="1"/>
            </a:lvl7pPr>
            <a:lvl8pPr marL="2400276" indent="0">
              <a:buNone/>
              <a:defRPr sz="1200" b="1"/>
            </a:lvl8pPr>
            <a:lvl9pPr marL="2743173" indent="0">
              <a:buNone/>
              <a:defRPr sz="1200" b="1"/>
            </a:lvl9pPr>
          </a:lstStyle>
          <a:p>
            <a:pPr lvl="0"/>
            <a:r>
              <a:rPr lang="en-US" dirty="0"/>
              <a:t>CLICK TO EDIT MASTER TEXT STYLES</a:t>
            </a:r>
          </a:p>
        </p:txBody>
      </p:sp>
      <p:sp>
        <p:nvSpPr>
          <p:cNvPr id="5" name="Text Placeholder 4"/>
          <p:cNvSpPr>
            <a:spLocks noGrp="1"/>
          </p:cNvSpPr>
          <p:nvPr>
            <p:ph type="body" sz="quarter" idx="3" hasCustomPrompt="1"/>
          </p:nvPr>
        </p:nvSpPr>
        <p:spPr>
          <a:xfrm>
            <a:off x="4714878" y="1003698"/>
            <a:ext cx="4179093" cy="410765"/>
          </a:xfrm>
        </p:spPr>
        <p:txBody>
          <a:bodyPr vert="horz" lIns="0" tIns="54864" rIns="0" bIns="0" rtlCol="0" anchor="t">
            <a:noAutofit/>
          </a:bodyPr>
          <a:lstStyle>
            <a:lvl1pPr marL="171448" indent="-171448">
              <a:buNone/>
              <a:defRPr lang="en-US" sz="2000" b="1" dirty="0" smtClean="0">
                <a:solidFill>
                  <a:srgbClr val="00437B"/>
                </a:solidFill>
              </a:defRPr>
            </a:lvl1pPr>
          </a:lstStyle>
          <a:p>
            <a:pPr marL="0" lvl="0" indent="0"/>
            <a:r>
              <a:rPr lang="en-US" dirty="0"/>
              <a:t>CLICK TO EDIT MASTER TEXT STYLES</a:t>
            </a:r>
          </a:p>
        </p:txBody>
      </p:sp>
      <p:sp>
        <p:nvSpPr>
          <p:cNvPr id="8" name="Footer Placeholder 7"/>
          <p:cNvSpPr>
            <a:spLocks noGrp="1"/>
          </p:cNvSpPr>
          <p:nvPr>
            <p:ph type="ftr" sz="quarter" idx="11"/>
          </p:nvPr>
        </p:nvSpPr>
        <p:spPr/>
        <p:txBody>
          <a:bodyPr/>
          <a:lstStyle/>
          <a:p>
            <a:r>
              <a:rPr lang="en-US"/>
              <a:t>Presentation Title Here (Insert Menu &gt; Header &amp; Footer &gt; Apply)</a:t>
            </a:r>
          </a:p>
        </p:txBody>
      </p:sp>
      <p:sp>
        <p:nvSpPr>
          <p:cNvPr id="9" name="Slide Number Placeholder 8"/>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
        <p:nvSpPr>
          <p:cNvPr id="10" name="Content Placeholder 2">
            <a:extLst>
              <a:ext uri="{FF2B5EF4-FFF2-40B4-BE49-F238E27FC236}">
                <a16:creationId xmlns:a16="http://schemas.microsoft.com/office/drawing/2014/main" id="{546D0F12-925D-0D47-BE67-03D9A88A1160}"/>
              </a:ext>
            </a:extLst>
          </p:cNvPr>
          <p:cNvSpPr>
            <a:spLocks noGrp="1"/>
          </p:cNvSpPr>
          <p:nvPr>
            <p:ph sz="half" idx="13"/>
          </p:nvPr>
        </p:nvSpPr>
        <p:spPr>
          <a:xfrm>
            <a:off x="250031" y="1454496"/>
            <a:ext cx="4179094" cy="2723855"/>
          </a:xfrm>
        </p:spPr>
        <p:txBody>
          <a:bodyPr/>
          <a:lstStyle>
            <a:lvl1pPr marL="171448" indent="-171448">
              <a:defRPr lang="en-US" sz="1800" kern="1200" dirty="0" smtClean="0">
                <a:solidFill>
                  <a:schemeClr val="tx1"/>
                </a:solidFill>
                <a:latin typeface="+mn-lt"/>
                <a:ea typeface="+mn-ea"/>
                <a:cs typeface="+mn-cs"/>
              </a:defRPr>
            </a:lvl1pPr>
            <a:lvl2pPr marL="514345"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defRPr/>
            </a:lvl2pPr>
            <a:lvl3pPr marL="85724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defRPr/>
            </a:lvl3pPr>
          </a:lstStyle>
          <a:p>
            <a:pPr lvl="0"/>
            <a:r>
              <a:rPr lang="en-US" dirty="0"/>
              <a:t>Click to edit Master text styles</a:t>
            </a:r>
          </a:p>
          <a:p>
            <a:pPr marL="514345" lvl="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Second level</a:t>
            </a:r>
          </a:p>
          <a:p>
            <a:pPr marL="857241" lvl="2"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3C678138-1D9D-6D45-A4B2-C0E136CE0D89}"/>
              </a:ext>
            </a:extLst>
          </p:cNvPr>
          <p:cNvSpPr>
            <a:spLocks noGrp="1"/>
          </p:cNvSpPr>
          <p:nvPr>
            <p:ph sz="half" idx="2"/>
          </p:nvPr>
        </p:nvSpPr>
        <p:spPr>
          <a:xfrm>
            <a:off x="4714875" y="1454497"/>
            <a:ext cx="4173014" cy="2723856"/>
          </a:xfrm>
        </p:spPr>
        <p:txBody>
          <a:bodyPr/>
          <a:lstStyle>
            <a:lvl1pPr marL="171448" indent="-171448">
              <a:defRPr lang="en-US" sz="1800" kern="1200" dirty="0" smtClean="0">
                <a:solidFill>
                  <a:schemeClr val="tx1"/>
                </a:solidFill>
                <a:latin typeface="+mn-lt"/>
                <a:ea typeface="+mn-ea"/>
                <a:cs typeface="+mn-cs"/>
              </a:defRPr>
            </a:lvl1pPr>
            <a:lvl2pPr marL="514345"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defRPr lang="en-US" sz="1800" kern="1200" dirty="0" smtClean="0">
                <a:solidFill>
                  <a:prstClr val="black"/>
                </a:solidFill>
                <a:latin typeface="+mn-lt"/>
                <a:ea typeface="+mn-ea"/>
                <a:cs typeface="+mn-cs"/>
              </a:defRPr>
            </a:lvl2pPr>
            <a:lvl3pPr marL="85724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defRPr lang="en-US" sz="1800" kern="1200" dirty="0" smtClean="0">
                <a:solidFill>
                  <a:prstClr val="black"/>
                </a:solidFill>
                <a:latin typeface="+mn-lt"/>
                <a:ea typeface="+mn-ea"/>
                <a:cs typeface="+mn-cs"/>
              </a:defRPr>
            </a:lvl3pPr>
            <a:lvl4pPr>
              <a:defRPr sz="1800"/>
            </a:lvl4pPr>
            <a:lvl5pPr>
              <a:defRPr sz="1800"/>
            </a:lvl5pPr>
          </a:lstStyle>
          <a:p>
            <a:pPr lvl="0"/>
            <a:r>
              <a:rPr lang="en-US" dirty="0"/>
              <a:t>Click to edit Master text styles</a:t>
            </a:r>
          </a:p>
          <a:p>
            <a:pPr marL="514345" lvl="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Second level</a:t>
            </a:r>
          </a:p>
          <a:p>
            <a:pPr marL="857241" lvl="2"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sp>
        <p:nvSpPr>
          <p:cNvPr id="12" name="Title Placeholder 1">
            <a:extLst>
              <a:ext uri="{FF2B5EF4-FFF2-40B4-BE49-F238E27FC236}">
                <a16:creationId xmlns:a16="http://schemas.microsoft.com/office/drawing/2014/main" id="{A20E8F15-798B-554F-ADC3-ADB32CD29719}"/>
              </a:ext>
            </a:extLst>
          </p:cNvPr>
          <p:cNvSpPr>
            <a:spLocks noGrp="1"/>
          </p:cNvSpPr>
          <p:nvPr>
            <p:ph type="title"/>
          </p:nvPr>
        </p:nvSpPr>
        <p:spPr>
          <a:xfrm>
            <a:off x="252415" y="295038"/>
            <a:ext cx="8635477" cy="655739"/>
          </a:xfrm>
          <a:prstGeom prst="rect">
            <a:avLst/>
          </a:prstGeom>
        </p:spPr>
        <p:txBody>
          <a:bodyPr vert="horz" lIns="0" tIns="0" rIns="0" bIns="0" rtlCol="0" anchor="t">
            <a:noAutofit/>
          </a:bodyPr>
          <a:lstStyle/>
          <a:p>
            <a:r>
              <a:rPr lang="en-US" dirty="0"/>
              <a:t>Click to edit Master title style</a:t>
            </a:r>
          </a:p>
        </p:txBody>
      </p:sp>
    </p:spTree>
    <p:extLst>
      <p:ext uri="{BB962C8B-B14F-4D97-AF65-F5344CB8AC3E}">
        <p14:creationId xmlns:p14="http://schemas.microsoft.com/office/powerpoint/2010/main" val="1074753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Presentation Title Here (Insert Menu &gt; Header &amp; Footer &gt; Apply)</a:t>
            </a:r>
          </a:p>
        </p:txBody>
      </p:sp>
      <p:sp>
        <p:nvSpPr>
          <p:cNvPr id="5" name="Slide Number Placeholder 4"/>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4027362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Presentation Title Here (Insert Menu &gt; Header &amp; Footer &gt; Apply)</a:t>
            </a:r>
          </a:p>
        </p:txBody>
      </p:sp>
      <p:sp>
        <p:nvSpPr>
          <p:cNvPr id="4" name="Slide Number Placeholder 3"/>
          <p:cNvSpPr>
            <a:spLocks noGrp="1"/>
          </p:cNvSpPr>
          <p:nvPr>
            <p:ph type="sldNum" sz="quarter" idx="12"/>
          </p:nvPr>
        </p:nvSpPr>
        <p:spPr/>
        <p:txBody>
          <a:bodyPr vert="horz" lIns="0" tIns="0" rIns="0" bIns="0" rtlCol="0" anchor="ctr"/>
          <a:lstStyle>
            <a:lvl1pPr>
              <a:defRPr lang="en-US" smtClean="0"/>
            </a:lvl1pPr>
          </a:lstStyle>
          <a:p>
            <a:pPr algn="r"/>
            <a:fld id="{6FE306A7-A228-4E07-8D4E-C1DA2C3F3993}" type="slidenum">
              <a:rPr lang="en-US" smtClean="0"/>
              <a:pPr algn="r"/>
              <a:t>‹#›</a:t>
            </a:fld>
            <a:endParaRPr lang="en-US"/>
          </a:p>
        </p:txBody>
      </p:sp>
    </p:spTree>
    <p:extLst>
      <p:ext uri="{BB962C8B-B14F-4D97-AF65-F5344CB8AC3E}">
        <p14:creationId xmlns:p14="http://schemas.microsoft.com/office/powerpoint/2010/main" val="475095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Slide (If Necessary)">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cstate="screen">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4097655" y="4860923"/>
            <a:ext cx="948692" cy="82296"/>
          </a:xfrm>
          <a:prstGeom prst="rect">
            <a:avLst/>
          </a:prstGeom>
        </p:spPr>
      </p:pic>
      <p:pic>
        <p:nvPicPr>
          <p:cNvPr id="4" name="Picture 3" descr="Logo&#10;&#10;Description automatically generated with low confidence">
            <a:extLst>
              <a:ext uri="{FF2B5EF4-FFF2-40B4-BE49-F238E27FC236}">
                <a16:creationId xmlns:a16="http://schemas.microsoft.com/office/drawing/2014/main" id="{C5A70E86-88AE-049B-815D-B1976DDEC3B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283805" y="1971085"/>
            <a:ext cx="3627700" cy="1201330"/>
          </a:xfrm>
          <a:prstGeom prst="rect">
            <a:avLst/>
          </a:prstGeom>
        </p:spPr>
      </p:pic>
    </p:spTree>
    <p:extLst>
      <p:ext uri="{BB962C8B-B14F-4D97-AF65-F5344CB8AC3E}">
        <p14:creationId xmlns:p14="http://schemas.microsoft.com/office/powerpoint/2010/main" val="791774138"/>
      </p:ext>
    </p:extLst>
  </p:cSld>
  <p:clrMapOvr>
    <a:masterClrMapping/>
  </p:clrMapOvr>
  <p:extLst>
    <p:ext uri="{DCECCB84-F9BA-43D5-87BE-67443E8EF086}">
      <p15:sldGuideLst xmlns:p15="http://schemas.microsoft.com/office/powerpoint/2012/main">
        <p15:guide id="1" pos="480">
          <p15:clr>
            <a:srgbClr val="FBAE40"/>
          </p15:clr>
        </p15:guide>
        <p15:guide id="2" pos="72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 Full Framework 1">
    <p:spTree>
      <p:nvGrpSpPr>
        <p:cNvPr id="1" name=""/>
        <p:cNvGrpSpPr/>
        <p:nvPr/>
      </p:nvGrpSpPr>
      <p:grpSpPr>
        <a:xfrm>
          <a:off x="0" y="0"/>
          <a:ext cx="0" cy="0"/>
          <a:chOff x="0" y="0"/>
          <a:chExt cx="0" cy="0"/>
        </a:xfrm>
      </p:grpSpPr>
      <p:pic>
        <p:nvPicPr>
          <p:cNvPr id="6" name="Picture 5" descr="A picture containing violet&#10;&#10;Description automatically generated">
            <a:extLst>
              <a:ext uri="{FF2B5EF4-FFF2-40B4-BE49-F238E27FC236}">
                <a16:creationId xmlns:a16="http://schemas.microsoft.com/office/drawing/2014/main" id="{AD1F9493-61CF-2341-0172-9BFC25BA9D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0" y="0"/>
            <a:ext cx="9140240" cy="5145616"/>
          </a:xfrm>
          <a:prstGeom prst="rect">
            <a:avLst/>
          </a:prstGeom>
        </p:spPr>
      </p:pic>
      <p:sp>
        <p:nvSpPr>
          <p:cNvPr id="10" name="Subtitle 2"/>
          <p:cNvSpPr>
            <a:spLocks noGrp="1"/>
          </p:cNvSpPr>
          <p:nvPr>
            <p:ph type="subTitle" idx="1" hasCustomPrompt="1"/>
          </p:nvPr>
        </p:nvSpPr>
        <p:spPr>
          <a:xfrm>
            <a:off x="351773" y="3849411"/>
            <a:ext cx="1537724" cy="630889"/>
          </a:xfrm>
        </p:spPr>
        <p:txBody>
          <a:bodyPr lIns="0" tIns="0" rIns="0" bIns="0">
            <a:noAutofit/>
          </a:bodyPr>
          <a:lstStyle>
            <a:lvl1pPr marL="0" indent="0" algn="l" defTabSz="685793" rtl="0" eaLnBrk="1" latinLnBrk="0" hangingPunct="1">
              <a:lnSpc>
                <a:spcPct val="90000"/>
              </a:lnSpc>
              <a:spcBef>
                <a:spcPts val="226"/>
              </a:spcBef>
              <a:buClr>
                <a:schemeClr val="accent1"/>
              </a:buClr>
              <a:buFont typeface="Arial" panose="020B0604020202020204" pitchFamily="34" charset="0"/>
              <a:buNone/>
              <a:defRPr lang="en-US" sz="1200" i="0" baseline="0" dirty="0">
                <a:solidFill>
                  <a:schemeClr val="bg1"/>
                </a:solidFill>
              </a:defRPr>
            </a:lvl1pPr>
            <a:lvl2pPr marL="342897" indent="0" algn="ctr">
              <a:buNone/>
              <a:defRPr sz="1500"/>
            </a:lvl2pPr>
            <a:lvl3pPr marL="685793" indent="0" algn="ctr">
              <a:buNone/>
              <a:defRPr sz="1350"/>
            </a:lvl3pPr>
            <a:lvl4pPr marL="1028690" indent="0" algn="ctr">
              <a:buNone/>
              <a:defRPr sz="1200"/>
            </a:lvl4pPr>
            <a:lvl5pPr marL="1371586" indent="0" algn="ctr">
              <a:buNone/>
              <a:defRPr sz="1200"/>
            </a:lvl5pPr>
            <a:lvl6pPr marL="1714483" indent="0" algn="ctr">
              <a:buNone/>
              <a:defRPr sz="1200"/>
            </a:lvl6pPr>
            <a:lvl7pPr marL="2057379" indent="0" algn="ctr">
              <a:buNone/>
              <a:defRPr sz="1200"/>
            </a:lvl7pPr>
            <a:lvl8pPr marL="2400276" indent="0" algn="ctr">
              <a:buNone/>
              <a:defRPr sz="1200"/>
            </a:lvl8pPr>
            <a:lvl9pPr marL="2743173" indent="0" algn="ctr">
              <a:buNone/>
              <a:defRPr sz="1200"/>
            </a:lvl9pPr>
          </a:lstStyle>
          <a:p>
            <a:r>
              <a:rPr lang="en-US" dirty="0"/>
              <a:t>Name of Presenter</a:t>
            </a:r>
          </a:p>
          <a:p>
            <a:r>
              <a:rPr lang="en-US" dirty="0"/>
              <a:t>Position / Title</a:t>
            </a:r>
          </a:p>
          <a:p>
            <a:pPr marL="0" lvl="0" indent="0" algn="l" defTabSz="685793" rtl="0" eaLnBrk="1" latinLnBrk="0" hangingPunct="1">
              <a:lnSpc>
                <a:spcPct val="90000"/>
              </a:lnSpc>
              <a:spcBef>
                <a:spcPts val="226"/>
              </a:spcBef>
              <a:buClr>
                <a:schemeClr val="accent1"/>
              </a:buClr>
              <a:buFont typeface="Arial" panose="020B0604020202020204" pitchFamily="34" charset="0"/>
              <a:buNone/>
            </a:pPr>
            <a:r>
              <a:rPr lang="en-US" i="0" dirty="0"/>
              <a:t>Department / Vertical</a:t>
            </a:r>
          </a:p>
        </p:txBody>
      </p:sp>
      <p:sp>
        <p:nvSpPr>
          <p:cNvPr id="11" name="Text Placeholder 6"/>
          <p:cNvSpPr>
            <a:spLocks noGrp="1"/>
          </p:cNvSpPr>
          <p:nvPr>
            <p:ph type="body" sz="quarter" idx="10" hasCustomPrompt="1"/>
          </p:nvPr>
        </p:nvSpPr>
        <p:spPr>
          <a:xfrm>
            <a:off x="2262510" y="3849410"/>
            <a:ext cx="1536192" cy="630936"/>
          </a:xfrm>
        </p:spPr>
        <p:txBody>
          <a:bodyPr lIns="0" tIns="0" rIns="0" bIns="0">
            <a:noAutofit/>
          </a:bodyPr>
          <a:lstStyle>
            <a:lvl1pPr marL="0" indent="0" algn="l" defTabSz="685793" rtl="0" eaLnBrk="1" latinLnBrk="0" hangingPunct="1">
              <a:lnSpc>
                <a:spcPct val="90000"/>
              </a:lnSpc>
              <a:spcBef>
                <a:spcPts val="226"/>
              </a:spcBef>
              <a:buClr>
                <a:schemeClr val="accent1"/>
              </a:buClr>
              <a:buFont typeface="Arial" panose="020B0604020202020204" pitchFamily="34" charset="0"/>
              <a:buNone/>
              <a:defRPr lang="en-US" sz="1200" i="0" kern="1200" baseline="0" dirty="0">
                <a:solidFill>
                  <a:schemeClr val="bg1"/>
                </a:solidFill>
                <a:latin typeface="+mn-lt"/>
                <a:ea typeface="+mn-ea"/>
                <a:cs typeface="+mn-cs"/>
              </a:defRPr>
            </a:lvl1pPr>
          </a:lstStyle>
          <a:p>
            <a:r>
              <a:rPr lang="en-US" dirty="0"/>
              <a:t>Name of Presenter</a:t>
            </a:r>
          </a:p>
          <a:p>
            <a:r>
              <a:rPr lang="en-US" dirty="0"/>
              <a:t>Position / Title</a:t>
            </a:r>
          </a:p>
          <a:p>
            <a:pPr marL="0" lvl="0" indent="0" algn="l" defTabSz="685793" rtl="0" eaLnBrk="1" latinLnBrk="0" hangingPunct="1">
              <a:lnSpc>
                <a:spcPct val="90000"/>
              </a:lnSpc>
              <a:spcBef>
                <a:spcPts val="226"/>
              </a:spcBef>
              <a:buClr>
                <a:schemeClr val="accent1"/>
              </a:buClr>
              <a:buFont typeface="Arial" panose="020B0604020202020204" pitchFamily="34" charset="0"/>
              <a:buNone/>
            </a:pPr>
            <a:r>
              <a:rPr lang="en-US" i="0" dirty="0"/>
              <a:t>Department / Vertical</a:t>
            </a:r>
          </a:p>
        </p:txBody>
      </p:sp>
      <p:pic>
        <p:nvPicPr>
          <p:cNvPr id="5" name="Picture 4" descr="A picture containing text, clipart&#10;&#10;Description automatically generated">
            <a:extLst>
              <a:ext uri="{FF2B5EF4-FFF2-40B4-BE49-F238E27FC236}">
                <a16:creationId xmlns:a16="http://schemas.microsoft.com/office/drawing/2014/main" id="{DD4C8E6F-CAA6-99F5-2566-40E2632EF01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0304" y="389048"/>
            <a:ext cx="2017165" cy="667498"/>
          </a:xfrm>
          <a:prstGeom prst="rect">
            <a:avLst/>
          </a:prstGeom>
        </p:spPr>
      </p:pic>
    </p:spTree>
    <p:extLst>
      <p:ext uri="{BB962C8B-B14F-4D97-AF65-F5344CB8AC3E}">
        <p14:creationId xmlns:p14="http://schemas.microsoft.com/office/powerpoint/2010/main" val="3587499160"/>
      </p:ext>
    </p:extLst>
  </p:cSld>
  <p:clrMapOvr>
    <a:masterClrMapping/>
  </p:clrMapOvr>
  <p:extLst>
    <p:ext uri="{DCECCB84-F9BA-43D5-87BE-67443E8EF086}">
      <p15:sldGuideLst xmlns:p15="http://schemas.microsoft.com/office/powerpoint/2012/main">
        <p15:guide id="0" orient="horz" pos="2190">
          <p15:clr>
            <a:srgbClr val="FBAE40"/>
          </p15:clr>
        </p15:guide>
        <p15:guide id="1" pos="354">
          <p15:clr>
            <a:srgbClr val="FBAE40"/>
          </p15:clr>
        </p15:guide>
        <p15:guide id="2" pos="7200">
          <p15:clr>
            <a:srgbClr val="FBAE40"/>
          </p15:clr>
        </p15:guide>
        <p15:guide id="3" pos="747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 Full Framework 1">
    <p:spTree>
      <p:nvGrpSpPr>
        <p:cNvPr id="1" name=""/>
        <p:cNvGrpSpPr/>
        <p:nvPr/>
      </p:nvGrpSpPr>
      <p:grpSpPr>
        <a:xfrm>
          <a:off x="0" y="0"/>
          <a:ext cx="0" cy="0"/>
          <a:chOff x="0" y="0"/>
          <a:chExt cx="0" cy="0"/>
        </a:xfrm>
      </p:grpSpPr>
      <p:pic>
        <p:nvPicPr>
          <p:cNvPr id="3" name="Picture 2" descr="A round metal object with colorful smoke&#10;&#10;Description automatically generated with low confidence">
            <a:extLst>
              <a:ext uri="{FF2B5EF4-FFF2-40B4-BE49-F238E27FC236}">
                <a16:creationId xmlns:a16="http://schemas.microsoft.com/office/drawing/2014/main" id="{792BE172-D5C1-1DBA-C3B2-C5D39170B0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6876" cy="4014462"/>
          </a:xfrm>
          <a:prstGeom prst="rect">
            <a:avLst/>
          </a:prstGeom>
        </p:spPr>
      </p:pic>
      <p:sp>
        <p:nvSpPr>
          <p:cNvPr id="5" name="Rectangle 4"/>
          <p:cNvSpPr/>
          <p:nvPr userDrawn="1"/>
        </p:nvSpPr>
        <p:spPr bwMode="white">
          <a:xfrm>
            <a:off x="0" y="4014462"/>
            <a:ext cx="9144000" cy="11290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ubtitle 2"/>
          <p:cNvSpPr>
            <a:spLocks noGrp="1"/>
          </p:cNvSpPr>
          <p:nvPr>
            <p:ph type="subTitle" idx="1" hasCustomPrompt="1"/>
          </p:nvPr>
        </p:nvSpPr>
        <p:spPr>
          <a:xfrm>
            <a:off x="239641" y="4204351"/>
            <a:ext cx="1537724" cy="630889"/>
          </a:xfrm>
        </p:spPr>
        <p:txBody>
          <a:bodyPr lIns="0" tIns="0" rIns="0" bIns="0">
            <a:noAutofit/>
          </a:bodyPr>
          <a:lstStyle>
            <a:lvl1pPr marL="0" indent="0" algn="l" defTabSz="685793" rtl="0" eaLnBrk="1" latinLnBrk="0" hangingPunct="1">
              <a:lnSpc>
                <a:spcPct val="90000"/>
              </a:lnSpc>
              <a:spcBef>
                <a:spcPts val="226"/>
              </a:spcBef>
              <a:buClr>
                <a:schemeClr val="accent1"/>
              </a:buClr>
              <a:buFont typeface="Arial" panose="020B0604020202020204" pitchFamily="34" charset="0"/>
              <a:buNone/>
              <a:defRPr lang="en-US" sz="1200" i="0" baseline="0" dirty="0"/>
            </a:lvl1pPr>
            <a:lvl2pPr marL="342897" indent="0" algn="ctr">
              <a:buNone/>
              <a:defRPr sz="1500"/>
            </a:lvl2pPr>
            <a:lvl3pPr marL="685793" indent="0" algn="ctr">
              <a:buNone/>
              <a:defRPr sz="1350"/>
            </a:lvl3pPr>
            <a:lvl4pPr marL="1028690" indent="0" algn="ctr">
              <a:buNone/>
              <a:defRPr sz="1200"/>
            </a:lvl4pPr>
            <a:lvl5pPr marL="1371586" indent="0" algn="ctr">
              <a:buNone/>
              <a:defRPr sz="1200"/>
            </a:lvl5pPr>
            <a:lvl6pPr marL="1714483" indent="0" algn="ctr">
              <a:buNone/>
              <a:defRPr sz="1200"/>
            </a:lvl6pPr>
            <a:lvl7pPr marL="2057379" indent="0" algn="ctr">
              <a:buNone/>
              <a:defRPr sz="1200"/>
            </a:lvl7pPr>
            <a:lvl8pPr marL="2400276" indent="0" algn="ctr">
              <a:buNone/>
              <a:defRPr sz="1200"/>
            </a:lvl8pPr>
            <a:lvl9pPr marL="2743173" indent="0" algn="ctr">
              <a:buNone/>
              <a:defRPr sz="1200"/>
            </a:lvl9pPr>
          </a:lstStyle>
          <a:p>
            <a:r>
              <a:rPr lang="en-US" dirty="0"/>
              <a:t>Name of Presenter</a:t>
            </a:r>
          </a:p>
          <a:p>
            <a:r>
              <a:rPr lang="en-US" dirty="0"/>
              <a:t>Position / Title</a:t>
            </a:r>
          </a:p>
          <a:p>
            <a:pPr marL="0" lvl="0" indent="0" algn="l" defTabSz="685793" rtl="0" eaLnBrk="1" latinLnBrk="0" hangingPunct="1">
              <a:lnSpc>
                <a:spcPct val="90000"/>
              </a:lnSpc>
              <a:spcBef>
                <a:spcPts val="226"/>
              </a:spcBef>
              <a:buClr>
                <a:schemeClr val="accent1"/>
              </a:buClr>
              <a:buFont typeface="Arial" panose="020B0604020202020204" pitchFamily="34" charset="0"/>
              <a:buNone/>
            </a:pPr>
            <a:r>
              <a:rPr lang="en-US" i="0" dirty="0"/>
              <a:t>Department / Vertical</a:t>
            </a:r>
          </a:p>
        </p:txBody>
      </p:sp>
      <p:sp>
        <p:nvSpPr>
          <p:cNvPr id="11" name="Text Placeholder 6"/>
          <p:cNvSpPr>
            <a:spLocks noGrp="1"/>
          </p:cNvSpPr>
          <p:nvPr>
            <p:ph type="body" sz="quarter" idx="10" hasCustomPrompt="1"/>
          </p:nvPr>
        </p:nvSpPr>
        <p:spPr>
          <a:xfrm>
            <a:off x="2150378" y="4204350"/>
            <a:ext cx="1536192" cy="630936"/>
          </a:xfrm>
        </p:spPr>
        <p:txBody>
          <a:bodyPr lIns="0" tIns="0" rIns="0" bIns="0">
            <a:noAutofit/>
          </a:bodyPr>
          <a:lstStyle>
            <a:lvl1pPr marL="0" indent="0" algn="l" defTabSz="685793" rtl="0" eaLnBrk="1" latinLnBrk="0" hangingPunct="1">
              <a:lnSpc>
                <a:spcPct val="90000"/>
              </a:lnSpc>
              <a:spcBef>
                <a:spcPts val="226"/>
              </a:spcBef>
              <a:buClr>
                <a:schemeClr val="accent1"/>
              </a:buClr>
              <a:buFont typeface="Arial" panose="020B0604020202020204" pitchFamily="34" charset="0"/>
              <a:buNone/>
              <a:defRPr lang="en-US" sz="1200" i="0" kern="1200" baseline="0" dirty="0">
                <a:solidFill>
                  <a:schemeClr val="tx1"/>
                </a:solidFill>
                <a:latin typeface="+mn-lt"/>
                <a:ea typeface="+mn-ea"/>
                <a:cs typeface="+mn-cs"/>
              </a:defRPr>
            </a:lvl1pPr>
          </a:lstStyle>
          <a:p>
            <a:r>
              <a:rPr lang="en-US" dirty="0"/>
              <a:t>Name of Presenter</a:t>
            </a:r>
          </a:p>
          <a:p>
            <a:r>
              <a:rPr lang="en-US" dirty="0"/>
              <a:t>Position / Title</a:t>
            </a:r>
          </a:p>
          <a:p>
            <a:pPr marL="0" lvl="0" indent="0" algn="l" defTabSz="685793" rtl="0" eaLnBrk="1" latinLnBrk="0" hangingPunct="1">
              <a:lnSpc>
                <a:spcPct val="90000"/>
              </a:lnSpc>
              <a:spcBef>
                <a:spcPts val="226"/>
              </a:spcBef>
              <a:buClr>
                <a:schemeClr val="accent1"/>
              </a:buClr>
              <a:buFont typeface="Arial" panose="020B0604020202020204" pitchFamily="34" charset="0"/>
              <a:buNone/>
            </a:pPr>
            <a:r>
              <a:rPr lang="en-US" i="0" dirty="0"/>
              <a:t>Department / Vertical</a:t>
            </a:r>
          </a:p>
        </p:txBody>
      </p:sp>
      <p:pic>
        <p:nvPicPr>
          <p:cNvPr id="8" name="Picture 7" descr="A picture containing icon&#10;&#10;Description automatically generated">
            <a:extLst>
              <a:ext uri="{FF2B5EF4-FFF2-40B4-BE49-F238E27FC236}">
                <a16:creationId xmlns:a16="http://schemas.microsoft.com/office/drawing/2014/main" id="{92247C35-B23B-7FC6-2F63-408200FB6A8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997687" y="4204304"/>
            <a:ext cx="1906672" cy="630936"/>
          </a:xfrm>
          <a:prstGeom prst="rect">
            <a:avLst/>
          </a:prstGeom>
        </p:spPr>
      </p:pic>
    </p:spTree>
  </p:cSld>
  <p:clrMapOvr>
    <a:masterClrMapping/>
  </p:clrMapOvr>
  <p:extLst>
    <p:ext uri="{DCECCB84-F9BA-43D5-87BE-67443E8EF086}">
      <p15:sldGuideLst xmlns:p15="http://schemas.microsoft.com/office/powerpoint/2012/main">
        <p15:guide id="0" orient="horz" pos="2190">
          <p15:clr>
            <a:srgbClr val="FBAE40"/>
          </p15:clr>
        </p15:guide>
        <p15:guide id="1" pos="354">
          <p15:clr>
            <a:srgbClr val="FBAE40"/>
          </p15:clr>
        </p15:guide>
        <p15:guide id="2" pos="7200">
          <p15:clr>
            <a:srgbClr val="FBAE40"/>
          </p15:clr>
        </p15:guide>
        <p15:guide id="3" pos="747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er 1: Printer Friendly">
    <p:spTree>
      <p:nvGrpSpPr>
        <p:cNvPr id="1" name=""/>
        <p:cNvGrpSpPr/>
        <p:nvPr/>
      </p:nvGrpSpPr>
      <p:grpSpPr>
        <a:xfrm>
          <a:off x="0" y="0"/>
          <a:ext cx="0" cy="0"/>
          <a:chOff x="0" y="0"/>
          <a:chExt cx="0" cy="0"/>
        </a:xfrm>
      </p:grpSpPr>
      <p:sp>
        <p:nvSpPr>
          <p:cNvPr id="2" name="Title 1"/>
          <p:cNvSpPr>
            <a:spLocks noGrp="1"/>
          </p:cNvSpPr>
          <p:nvPr>
            <p:ph type="title"/>
          </p:nvPr>
        </p:nvSpPr>
        <p:spPr>
          <a:xfrm>
            <a:off x="253603" y="2055020"/>
            <a:ext cx="8640368" cy="680325"/>
          </a:xfrm>
        </p:spPr>
        <p:txBody>
          <a:bodyPr anchor="ctr"/>
          <a:lstStyle>
            <a:lvl1pPr marL="0" algn="l" defTabSz="685793" rtl="0" eaLnBrk="1" latinLnBrk="0" hangingPunct="1">
              <a:lnSpc>
                <a:spcPct val="90000"/>
              </a:lnSpc>
              <a:spcBef>
                <a:spcPct val="0"/>
              </a:spcBef>
              <a:buNone/>
              <a:defRPr lang="en-US" sz="2400" kern="1200" dirty="0">
                <a:solidFill>
                  <a:srgbClr val="00437B"/>
                </a:solidFill>
                <a:effectLst/>
                <a:latin typeface="+mj-lt"/>
                <a:ea typeface="+mj-ea"/>
                <a:cs typeface="+mj-cs"/>
              </a:defRPr>
            </a:lvl1pPr>
          </a:lstStyle>
          <a:p>
            <a:r>
              <a:rPr lang="en-US" dirty="0"/>
              <a:t>Click to edit Master title style</a:t>
            </a:r>
          </a:p>
        </p:txBody>
      </p:sp>
      <p:sp>
        <p:nvSpPr>
          <p:cNvPr id="3" name="Footer Placeholder 2"/>
          <p:cNvSpPr>
            <a:spLocks noGrp="1"/>
          </p:cNvSpPr>
          <p:nvPr>
            <p:ph type="ftr" sz="quarter" idx="10"/>
          </p:nvPr>
        </p:nvSpPr>
        <p:spPr/>
        <p:txBody>
          <a:bodyPr/>
          <a:lstStyle/>
          <a:p>
            <a:r>
              <a:rPr lang="en-US"/>
              <a:t>Presentation Title Here (Insert Menu &gt; Header &amp; Footer &gt; Apply)</a:t>
            </a:r>
            <a:endParaRPr lang="en-US" dirty="0"/>
          </a:p>
        </p:txBody>
      </p:sp>
      <p:sp>
        <p:nvSpPr>
          <p:cNvPr id="4" name="Slide Number Placeholder 3"/>
          <p:cNvSpPr>
            <a:spLocks noGrp="1"/>
          </p:cNvSpPr>
          <p:nvPr>
            <p:ph type="sldNum" sz="quarter" idx="11"/>
          </p:nvPr>
        </p:nvSpPr>
        <p:spPr/>
        <p:txBody>
          <a:bodyPr/>
          <a:lstStyle/>
          <a:p>
            <a:pPr algn="r"/>
            <a:fld id="{6FE306A7-A228-4E07-8D4E-C1DA2C3F3993}" type="slidenum">
              <a:rPr lang="en-US" smtClean="0"/>
              <a:pPr algn="r"/>
              <a:t>‹#›</a:t>
            </a:fld>
            <a:endParaRPr lang="en-US" dirty="0"/>
          </a:p>
        </p:txBody>
      </p:sp>
    </p:spTree>
    <p:extLst>
      <p:ext uri="{BB962C8B-B14F-4D97-AF65-F5344CB8AC3E}">
        <p14:creationId xmlns:p14="http://schemas.microsoft.com/office/powerpoint/2010/main" val="3613035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reaker 2: 2/3 Image">
    <p:spTree>
      <p:nvGrpSpPr>
        <p:cNvPr id="1" name=""/>
        <p:cNvGrpSpPr/>
        <p:nvPr/>
      </p:nvGrpSpPr>
      <p:grpSpPr>
        <a:xfrm>
          <a:off x="0" y="0"/>
          <a:ext cx="0" cy="0"/>
          <a:chOff x="0" y="0"/>
          <a:chExt cx="0" cy="0"/>
        </a:xfrm>
      </p:grpSpPr>
      <p:pic>
        <p:nvPicPr>
          <p:cNvPr id="3" name="Picture 2" descr="A picture containing purple, violet, light&#10;&#10;Description automatically generated">
            <a:extLst>
              <a:ext uri="{FF2B5EF4-FFF2-40B4-BE49-F238E27FC236}">
                <a16:creationId xmlns:a16="http://schemas.microsoft.com/office/drawing/2014/main" id="{1493E7AD-9AA8-BC84-68BB-E2890A3552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 y="0"/>
            <a:ext cx="9136481" cy="5143500"/>
          </a:xfrm>
          <a:prstGeom prst="rect">
            <a:avLst/>
          </a:prstGeom>
        </p:spPr>
      </p:pic>
    </p:spTree>
    <p:extLst>
      <p:ext uri="{BB962C8B-B14F-4D97-AF65-F5344CB8AC3E}">
        <p14:creationId xmlns:p14="http://schemas.microsoft.com/office/powerpoint/2010/main" val="413115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reaker 2: 2/3 Image">
    <p:spTree>
      <p:nvGrpSpPr>
        <p:cNvPr id="1" name=""/>
        <p:cNvGrpSpPr/>
        <p:nvPr/>
      </p:nvGrpSpPr>
      <p:grpSpPr>
        <a:xfrm>
          <a:off x="0" y="0"/>
          <a:ext cx="0" cy="0"/>
          <a:chOff x="0" y="0"/>
          <a:chExt cx="0" cy="0"/>
        </a:xfrm>
      </p:grpSpPr>
      <p:pic>
        <p:nvPicPr>
          <p:cNvPr id="2" name="Picture 1" descr="A picture containing purple, violet, light&#10;&#10;Description automatically generated">
            <a:extLst>
              <a:ext uri="{FF2B5EF4-FFF2-40B4-BE49-F238E27FC236}">
                <a16:creationId xmlns:a16="http://schemas.microsoft.com/office/drawing/2014/main" id="{CD97CE36-C7F7-3B4C-E117-AE90C92C1F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59" y="0"/>
            <a:ext cx="9136481" cy="5143500"/>
          </a:xfrm>
          <a:prstGeom prst="rect">
            <a:avLst/>
          </a:prstGeom>
        </p:spPr>
      </p:pic>
      <p:sp>
        <p:nvSpPr>
          <p:cNvPr id="5" name="Rectangle 4">
            <a:extLst>
              <a:ext uri="{FF2B5EF4-FFF2-40B4-BE49-F238E27FC236}">
                <a16:creationId xmlns:a16="http://schemas.microsoft.com/office/drawing/2014/main" id="{FD193FB9-4033-DD47-B782-A0F900A11E04}"/>
              </a:ext>
            </a:extLst>
          </p:cNvPr>
          <p:cNvSpPr/>
          <p:nvPr userDrawn="1"/>
        </p:nvSpPr>
        <p:spPr>
          <a:xfrm>
            <a:off x="128016" y="122017"/>
            <a:ext cx="8887968" cy="4307108"/>
          </a:xfrm>
          <a:prstGeom prst="rect">
            <a:avLst/>
          </a:prstGeom>
          <a:solidFill>
            <a:srgbClr val="FFFFFF">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sz="1350" dirty="0">
              <a:solidFill>
                <a:schemeClr val="tx1"/>
              </a:solidFill>
            </a:endParaRPr>
          </a:p>
        </p:txBody>
      </p:sp>
      <p:sp>
        <p:nvSpPr>
          <p:cNvPr id="3" name="Rectangle 2">
            <a:extLst>
              <a:ext uri="{FF2B5EF4-FFF2-40B4-BE49-F238E27FC236}">
                <a16:creationId xmlns:a16="http://schemas.microsoft.com/office/drawing/2014/main" id="{C0221F7C-EE65-A44F-9CCA-3BF0B748D27B}"/>
              </a:ext>
            </a:extLst>
          </p:cNvPr>
          <p:cNvSpPr/>
          <p:nvPr userDrawn="1"/>
        </p:nvSpPr>
        <p:spPr>
          <a:xfrm>
            <a:off x="214312" y="403635"/>
            <a:ext cx="4572000" cy="1550168"/>
          </a:xfrm>
          <a:prstGeom prst="rect">
            <a:avLst/>
          </a:prstGeom>
        </p:spPr>
        <p:txBody>
          <a:bodyPr>
            <a:spAutoFit/>
          </a:bodyPr>
          <a:lstStyle/>
          <a:p>
            <a:pPr lvl="0"/>
            <a:r>
              <a:rPr lang="en-US" dirty="0">
                <a:solidFill>
                  <a:srgbClr val="00437B"/>
                </a:solidFill>
              </a:rPr>
              <a:t>CLICK TO EDIT MASTER TEXT STYLES</a:t>
            </a:r>
          </a:p>
          <a:p>
            <a:pPr marL="514345" lvl="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Second level</a:t>
            </a:r>
          </a:p>
          <a:p>
            <a:pPr marL="857241" lvl="2"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pic>
        <p:nvPicPr>
          <p:cNvPr id="4" name="Picture 3" descr="A picture containing text, clipart&#10;&#10;Description automatically generated">
            <a:extLst>
              <a:ext uri="{FF2B5EF4-FFF2-40B4-BE49-F238E27FC236}">
                <a16:creationId xmlns:a16="http://schemas.microsoft.com/office/drawing/2014/main" id="{25F41E86-49F2-003F-9245-823314CA654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4312" y="4574194"/>
            <a:ext cx="1191027" cy="394122"/>
          </a:xfrm>
          <a:prstGeom prst="rect">
            <a:avLst/>
          </a:prstGeom>
        </p:spPr>
      </p:pic>
    </p:spTree>
    <p:extLst>
      <p:ext uri="{BB962C8B-B14F-4D97-AF65-F5344CB8AC3E}">
        <p14:creationId xmlns:p14="http://schemas.microsoft.com/office/powerpoint/2010/main" val="3897786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reaker 2: 2/3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45845C-F752-034A-9F4D-601328F54981}"/>
              </a:ext>
            </a:extLst>
          </p:cNvPr>
          <p:cNvSpPr/>
          <p:nvPr userDrawn="1"/>
        </p:nvSpPr>
        <p:spPr>
          <a:xfrm>
            <a:off x="1" y="0"/>
            <a:ext cx="9144000" cy="14545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2" name="Title 1"/>
          <p:cNvSpPr>
            <a:spLocks noGrp="1"/>
          </p:cNvSpPr>
          <p:nvPr>
            <p:ph type="title"/>
          </p:nvPr>
        </p:nvSpPr>
        <p:spPr>
          <a:xfrm>
            <a:off x="4408227" y="2055020"/>
            <a:ext cx="4230806" cy="680325"/>
          </a:xfrm>
        </p:spPr>
        <p:txBody>
          <a:bodyPr anchor="ctr"/>
          <a:lstStyle>
            <a:lvl1pPr marL="0" algn="l" defTabSz="685793" rtl="0" eaLnBrk="1" latinLnBrk="0" hangingPunct="1">
              <a:lnSpc>
                <a:spcPct val="90000"/>
              </a:lnSpc>
              <a:spcBef>
                <a:spcPct val="0"/>
              </a:spcBef>
              <a:buNone/>
              <a:defRPr lang="en-US" sz="2400" kern="1200" dirty="0">
                <a:solidFill>
                  <a:srgbClr val="00437B"/>
                </a:solidFill>
                <a:effectLst/>
                <a:latin typeface="+mj-lt"/>
                <a:ea typeface="+mj-ea"/>
                <a:cs typeface="+mj-cs"/>
              </a:defRPr>
            </a:lvl1pPr>
          </a:lstStyle>
          <a:p>
            <a:r>
              <a:rPr lang="en-US" dirty="0"/>
              <a:t>Click to edit Master title style</a:t>
            </a:r>
          </a:p>
        </p:txBody>
      </p:sp>
      <p:sp>
        <p:nvSpPr>
          <p:cNvPr id="3" name="Rectangle 2">
            <a:extLst>
              <a:ext uri="{FF2B5EF4-FFF2-40B4-BE49-F238E27FC236}">
                <a16:creationId xmlns:a16="http://schemas.microsoft.com/office/drawing/2014/main" id="{0AD201C1-BCFF-CF47-8264-BC17BF50759A}"/>
              </a:ext>
            </a:extLst>
          </p:cNvPr>
          <p:cNvSpPr/>
          <p:nvPr userDrawn="1"/>
        </p:nvSpPr>
        <p:spPr>
          <a:xfrm>
            <a:off x="218364" y="0"/>
            <a:ext cx="8925636"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sp>
        <p:nvSpPr>
          <p:cNvPr id="5" name="Rectangle 4">
            <a:extLst>
              <a:ext uri="{FF2B5EF4-FFF2-40B4-BE49-F238E27FC236}">
                <a16:creationId xmlns:a16="http://schemas.microsoft.com/office/drawing/2014/main" id="{73E43AA8-09CE-BE40-82C0-4698E88F4A3D}"/>
              </a:ext>
            </a:extLst>
          </p:cNvPr>
          <p:cNvSpPr/>
          <p:nvPr userDrawn="1"/>
        </p:nvSpPr>
        <p:spPr>
          <a:xfrm>
            <a:off x="3657600" y="0"/>
            <a:ext cx="5486400" cy="12010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ctr"/>
            <a:endParaRPr lang="en-US" dirty="0">
              <a:solidFill>
                <a:schemeClr val="tx1"/>
              </a:solidFill>
            </a:endParaRPr>
          </a:p>
        </p:txBody>
      </p:sp>
      <p:pic>
        <p:nvPicPr>
          <p:cNvPr id="11" name="Picture 10" descr="A picture containing icon&#10;&#10;Description automatically generated">
            <a:extLst>
              <a:ext uri="{FF2B5EF4-FFF2-40B4-BE49-F238E27FC236}">
                <a16:creationId xmlns:a16="http://schemas.microsoft.com/office/drawing/2014/main" id="{270A7A53-F030-AD35-A857-2DDA92FC9E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7687" y="4204304"/>
            <a:ext cx="1906672" cy="630936"/>
          </a:xfrm>
          <a:prstGeom prst="rect">
            <a:avLst/>
          </a:prstGeom>
        </p:spPr>
      </p:pic>
      <p:pic>
        <p:nvPicPr>
          <p:cNvPr id="4" name="Picture 3" descr="A picture containing purple, violet, light&#10;&#10;Description automatically generated">
            <a:extLst>
              <a:ext uri="{FF2B5EF4-FFF2-40B4-BE49-F238E27FC236}">
                <a16:creationId xmlns:a16="http://schemas.microsoft.com/office/drawing/2014/main" id="{56A9E33D-91F5-BDA1-54CC-D9103445718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48765" r="7767"/>
          <a:stretch/>
        </p:blipFill>
        <p:spPr>
          <a:xfrm>
            <a:off x="0" y="0"/>
            <a:ext cx="3971500" cy="5143500"/>
          </a:xfrm>
          <a:prstGeom prst="rect">
            <a:avLst/>
          </a:prstGeom>
        </p:spPr>
      </p:pic>
    </p:spTree>
    <p:extLst>
      <p:ext uri="{BB962C8B-B14F-4D97-AF65-F5344CB8AC3E}">
        <p14:creationId xmlns:p14="http://schemas.microsoft.com/office/powerpoint/2010/main" val="128964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Presentation Title Here (Insert Menu &gt; Header &amp; Footer &gt; Apply)</a:t>
            </a:r>
          </a:p>
        </p:txBody>
      </p:sp>
      <p:sp>
        <p:nvSpPr>
          <p:cNvPr id="6" name="Slide Number Placeholder 5"/>
          <p:cNvSpPr>
            <a:spLocks noGrp="1"/>
          </p:cNvSpPr>
          <p:nvPr>
            <p:ph type="sldNum" sz="quarter" idx="12"/>
          </p:nvPr>
        </p:nvSpPr>
        <p:spPr/>
        <p:txBody>
          <a:bodyPr vert="horz" lIns="0" tIns="0" rIns="0" bIns="0" rtlCol="0" anchor="ctr"/>
          <a:lstStyle>
            <a:lvl1pPr algn="r">
              <a:defRPr lang="en-US" smtClean="0"/>
            </a:lvl1pPr>
          </a:lstStyle>
          <a:p>
            <a:fld id="{6FE306A7-A228-4E07-8D4E-C1DA2C3F3993}" type="slidenum">
              <a:rPr lang="en-US" smtClean="0"/>
              <a:pPr/>
              <a:t>‹#›</a:t>
            </a:fld>
            <a:endParaRPr lang="en-US" dirty="0"/>
          </a:p>
        </p:txBody>
      </p:sp>
      <p:sp>
        <p:nvSpPr>
          <p:cNvPr id="7" name="Title Placeholder 1">
            <a:extLst>
              <a:ext uri="{FF2B5EF4-FFF2-40B4-BE49-F238E27FC236}">
                <a16:creationId xmlns:a16="http://schemas.microsoft.com/office/drawing/2014/main" id="{CA222FB5-BD5F-7F41-9A7E-3BE785E23ABE}"/>
              </a:ext>
            </a:extLst>
          </p:cNvPr>
          <p:cNvSpPr>
            <a:spLocks noGrp="1"/>
          </p:cNvSpPr>
          <p:nvPr>
            <p:ph type="title"/>
          </p:nvPr>
        </p:nvSpPr>
        <p:spPr>
          <a:xfrm>
            <a:off x="252415" y="295038"/>
            <a:ext cx="8635477" cy="655739"/>
          </a:xfrm>
          <a:prstGeom prst="rect">
            <a:avLst/>
          </a:prstGeom>
        </p:spPr>
        <p:txBody>
          <a:bodyPr vert="horz" lIns="0" tIns="0" rIns="0" bIns="0" rtlCol="0" anchor="t">
            <a:noAutofit/>
          </a:bodyPr>
          <a:lstStyle/>
          <a:p>
            <a:r>
              <a:rPr lang="en-US" dirty="0"/>
              <a:t>Click to edit Master title style</a:t>
            </a:r>
          </a:p>
        </p:txBody>
      </p:sp>
      <p:sp>
        <p:nvSpPr>
          <p:cNvPr id="8" name="Text Placeholder 2">
            <a:extLst>
              <a:ext uri="{FF2B5EF4-FFF2-40B4-BE49-F238E27FC236}">
                <a16:creationId xmlns:a16="http://schemas.microsoft.com/office/drawing/2014/main" id="{DC0E2EDC-2F51-B24D-8F23-26EE7F830437}"/>
              </a:ext>
            </a:extLst>
          </p:cNvPr>
          <p:cNvSpPr>
            <a:spLocks noGrp="1"/>
          </p:cNvSpPr>
          <p:nvPr>
            <p:ph idx="1" hasCustomPrompt="1"/>
          </p:nvPr>
        </p:nvSpPr>
        <p:spPr>
          <a:xfrm>
            <a:off x="252415" y="1005778"/>
            <a:ext cx="8641557" cy="3623372"/>
          </a:xfrm>
          <a:prstGeom prst="rect">
            <a:avLst/>
          </a:prstGeom>
        </p:spPr>
        <p:txBody>
          <a:bodyPr vert="horz" lIns="91440" tIns="45720" rIns="91440" bIns="45720" rtlCol="0">
            <a:normAutofit/>
          </a:bodyPr>
          <a:lstStyle/>
          <a:p>
            <a:pPr lvl="0"/>
            <a:r>
              <a:rPr lang="en-US" dirty="0"/>
              <a:t>CLICK TO EDIT MASTER TEXT STYLES</a:t>
            </a:r>
          </a:p>
          <a:p>
            <a:pPr marL="514345" lvl="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Second level</a:t>
            </a:r>
          </a:p>
          <a:p>
            <a:pPr marL="857241" lvl="2"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8284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Droid Serif Sub-bullet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Presentation Title Here (Insert Menu &gt; Header &amp; Footer &gt; Apply)</a:t>
            </a:r>
          </a:p>
        </p:txBody>
      </p:sp>
      <p:sp>
        <p:nvSpPr>
          <p:cNvPr id="6" name="Slide Number Placeholder 5"/>
          <p:cNvSpPr>
            <a:spLocks noGrp="1"/>
          </p:cNvSpPr>
          <p:nvPr>
            <p:ph type="sldNum" sz="quarter" idx="12"/>
          </p:nvPr>
        </p:nvSpPr>
        <p:spPr/>
        <p:txBody>
          <a:bodyPr vert="horz" lIns="0" tIns="0" rIns="0" bIns="0" rtlCol="0" anchor="ctr"/>
          <a:lstStyle>
            <a:lvl1pPr algn="r">
              <a:defRPr lang="en-US" smtClean="0"/>
            </a:lvl1pPr>
          </a:lstStyle>
          <a:p>
            <a:fld id="{6FE306A7-A228-4E07-8D4E-C1DA2C3F3993}" type="slidenum">
              <a:rPr lang="en-US" smtClean="0"/>
              <a:pPr/>
              <a:t>‹#›</a:t>
            </a:fld>
            <a:endParaRPr lang="en-US" dirty="0"/>
          </a:p>
        </p:txBody>
      </p:sp>
      <p:sp>
        <p:nvSpPr>
          <p:cNvPr id="8" name="Title Placeholder 1">
            <a:extLst>
              <a:ext uri="{FF2B5EF4-FFF2-40B4-BE49-F238E27FC236}">
                <a16:creationId xmlns:a16="http://schemas.microsoft.com/office/drawing/2014/main" id="{6744ED41-63D7-DB44-AC3A-91E48CF7757C}"/>
              </a:ext>
            </a:extLst>
          </p:cNvPr>
          <p:cNvSpPr>
            <a:spLocks noGrp="1"/>
          </p:cNvSpPr>
          <p:nvPr>
            <p:ph type="title"/>
          </p:nvPr>
        </p:nvSpPr>
        <p:spPr>
          <a:xfrm>
            <a:off x="252415" y="295038"/>
            <a:ext cx="8635477" cy="655739"/>
          </a:xfrm>
          <a:prstGeom prst="rect">
            <a:avLst/>
          </a:prstGeom>
        </p:spPr>
        <p:txBody>
          <a:bodyPr vert="horz" lIns="0" tIns="0" rIns="0" bIns="0" rtlCol="0" anchor="t">
            <a:noAutofit/>
          </a:bodyPr>
          <a:lstStyle/>
          <a:p>
            <a:r>
              <a:rPr lang="en-US" dirty="0"/>
              <a:t>Click to edit Master title style</a:t>
            </a:r>
          </a:p>
        </p:txBody>
      </p:sp>
      <p:sp>
        <p:nvSpPr>
          <p:cNvPr id="9" name="Text Placeholder 2">
            <a:extLst>
              <a:ext uri="{FF2B5EF4-FFF2-40B4-BE49-F238E27FC236}">
                <a16:creationId xmlns:a16="http://schemas.microsoft.com/office/drawing/2014/main" id="{C598A8F5-2892-834F-954F-6241C2F075A5}"/>
              </a:ext>
            </a:extLst>
          </p:cNvPr>
          <p:cNvSpPr>
            <a:spLocks noGrp="1"/>
          </p:cNvSpPr>
          <p:nvPr>
            <p:ph idx="1" hasCustomPrompt="1"/>
          </p:nvPr>
        </p:nvSpPr>
        <p:spPr>
          <a:xfrm>
            <a:off x="252415" y="1005778"/>
            <a:ext cx="8641557" cy="3623372"/>
          </a:xfrm>
          <a:prstGeom prst="rect">
            <a:avLst/>
          </a:prstGeom>
        </p:spPr>
        <p:txBody>
          <a:bodyPr vert="horz" lIns="91440" tIns="45720" rIns="91440" bIns="45720" rtlCol="0">
            <a:normAutofit/>
          </a:bodyPr>
          <a:lstStyle/>
          <a:p>
            <a:pPr lvl="0"/>
            <a:r>
              <a:rPr lang="en-US" dirty="0"/>
              <a:t>CLICK TO EDIT MASTER TEXT STYLES</a:t>
            </a:r>
          </a:p>
          <a:p>
            <a:pPr marL="514345" lvl="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Second level</a:t>
            </a:r>
          </a:p>
          <a:p>
            <a:pPr marL="857241" lvl="2"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3123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F6090D3-A0A2-10F9-66C2-D526FD876517}"/>
              </a:ext>
            </a:extLst>
          </p:cNvPr>
          <p:cNvPicPr>
            <a:picLocks noChangeAspect="1"/>
          </p:cNvPicPr>
          <p:nvPr userDrawn="1"/>
        </p:nvPicPr>
        <p:blipFill rotWithShape="1">
          <a:blip r:embed="rId17" cstate="print">
            <a:extLst>
              <a:ext uri="{28A0092B-C50C-407E-A947-70E740481C1C}">
                <a14:useLocalDpi xmlns:a14="http://schemas.microsoft.com/office/drawing/2010/main" val="0"/>
              </a:ext>
            </a:extLst>
          </a:blip>
          <a:srcRect t="8056" b="12863"/>
          <a:stretch/>
        </p:blipFill>
        <p:spPr>
          <a:xfrm>
            <a:off x="-1" y="6576"/>
            <a:ext cx="9148133" cy="862874"/>
          </a:xfrm>
          <a:prstGeom prst="rect">
            <a:avLst/>
          </a:prstGeom>
        </p:spPr>
      </p:pic>
      <p:sp>
        <p:nvSpPr>
          <p:cNvPr id="2" name="Title Placeholder 1"/>
          <p:cNvSpPr>
            <a:spLocks noGrp="1"/>
          </p:cNvSpPr>
          <p:nvPr>
            <p:ph type="title"/>
          </p:nvPr>
        </p:nvSpPr>
        <p:spPr>
          <a:xfrm>
            <a:off x="252415" y="295038"/>
            <a:ext cx="8635477" cy="655739"/>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252415" y="1005778"/>
            <a:ext cx="8641557" cy="3623372"/>
          </a:xfrm>
          <a:prstGeom prst="rect">
            <a:avLst/>
          </a:prstGeom>
        </p:spPr>
        <p:txBody>
          <a:bodyPr vert="horz" lIns="91440" tIns="45720" rIns="91440" bIns="45720" rtlCol="0">
            <a:normAutofit/>
          </a:bodyPr>
          <a:lstStyle/>
          <a:p>
            <a:pPr lvl="0"/>
            <a:r>
              <a:rPr lang="en-US" dirty="0"/>
              <a:t>CLICK TO EDIT MASTER TEXT STYLES</a:t>
            </a:r>
          </a:p>
          <a:p>
            <a:pPr marL="514345" lvl="1"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Second level</a:t>
            </a:r>
          </a:p>
          <a:p>
            <a:pPr marL="857241" lvl="2" indent="-171448" algn="l" defTabSz="685793" rtl="0" eaLnBrk="1" latinLnBrk="0" hangingPunct="1">
              <a:lnSpc>
                <a:spcPct val="90000"/>
              </a:lnSpc>
              <a:spcBef>
                <a:spcPts val="450"/>
              </a:spcBef>
              <a:buClr>
                <a:prstClr val="black">
                  <a:lumMod val="75000"/>
                  <a:lumOff val="25000"/>
                </a:prstClr>
              </a:buClr>
              <a:buFont typeface="Arial" panose="020B0604020202020204" pitchFamily="34" charset="0"/>
              <a:buChar char="•"/>
            </a:pPr>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193509" y="4765478"/>
            <a:ext cx="3401937" cy="273844"/>
          </a:xfrm>
          <a:prstGeom prst="rect">
            <a:avLst/>
          </a:prstGeom>
        </p:spPr>
        <p:txBody>
          <a:bodyPr vert="horz" lIns="0" tIns="0" rIns="0" bIns="0" rtlCol="0" anchor="ctr"/>
          <a:lstStyle>
            <a:lvl1pPr algn="r">
              <a:defRPr kumimoji="0" lang="en-US" sz="900" b="0" i="0" u="none" strike="noStrike" kern="1200" cap="none" spc="0" normalizeH="0" baseline="0" dirty="0">
                <a:ln>
                  <a:noFill/>
                </a:ln>
                <a:solidFill>
                  <a:prstClr val="black">
                    <a:lumMod val="50000"/>
                    <a:lumOff val="50000"/>
                  </a:prstClr>
                </a:solidFill>
                <a:effectLst/>
                <a:uLnTx/>
                <a:uFillTx/>
                <a:latin typeface="Source Sans Pro" pitchFamily="34" charset="0"/>
                <a:ea typeface="+mn-ea"/>
                <a:cs typeface="+mn-cs"/>
              </a:defRPr>
            </a:lvl1pPr>
          </a:lstStyle>
          <a:p>
            <a:r>
              <a:rPr lang="en-US" dirty="0"/>
              <a:t>Presentation Title Here (Insert Menu &gt; Header &amp; Footer &gt; Apply)</a:t>
            </a:r>
          </a:p>
        </p:txBody>
      </p:sp>
      <p:sp>
        <p:nvSpPr>
          <p:cNvPr id="6" name="Slide Number Placeholder 5"/>
          <p:cNvSpPr>
            <a:spLocks noGrp="1"/>
          </p:cNvSpPr>
          <p:nvPr>
            <p:ph type="sldNum" sz="quarter" idx="4"/>
          </p:nvPr>
        </p:nvSpPr>
        <p:spPr>
          <a:xfrm>
            <a:off x="8595447" y="4765478"/>
            <a:ext cx="298527" cy="273844"/>
          </a:xfrm>
          <a:prstGeom prst="rect">
            <a:avLst/>
          </a:prstGeom>
        </p:spPr>
        <p:txBody>
          <a:bodyPr vert="horz" lIns="0" tIns="0" rIns="0" bIns="0" rtlCol="0" anchor="ctr"/>
          <a:lstStyle>
            <a:lvl1pPr algn="ctr">
              <a:defRPr kumimoji="0" lang="en-US" sz="900" b="1" i="0" u="none" strike="noStrike" kern="1200" cap="none" spc="0" normalizeH="0" baseline="0" smtClean="0">
                <a:ln>
                  <a:noFill/>
                </a:ln>
                <a:solidFill>
                  <a:prstClr val="black"/>
                </a:solidFill>
                <a:effectLst/>
                <a:uLnTx/>
                <a:uFillTx/>
                <a:latin typeface="Source Sans Pro" pitchFamily="34" charset="0"/>
                <a:ea typeface="+mn-ea"/>
                <a:cs typeface="+mn-cs"/>
              </a:defRPr>
            </a:lvl1pPr>
          </a:lstStyle>
          <a:p>
            <a:pPr algn="r"/>
            <a:fld id="{6FE306A7-A228-4E07-8D4E-C1DA2C3F3993}" type="slidenum">
              <a:rPr lang="en-US" smtClean="0"/>
              <a:pPr algn="r"/>
              <a:t>‹#›</a:t>
            </a:fld>
            <a:endParaRPr lang="en-US" dirty="0"/>
          </a:p>
        </p:txBody>
      </p:sp>
      <p:pic>
        <p:nvPicPr>
          <p:cNvPr id="7" name="Picture 6" descr="A picture containing icon&#10;&#10;Description automatically generated">
            <a:extLst>
              <a:ext uri="{FF2B5EF4-FFF2-40B4-BE49-F238E27FC236}">
                <a16:creationId xmlns:a16="http://schemas.microsoft.com/office/drawing/2014/main" id="{1C8DDBAF-CF4E-A5FA-40BF-BD3075BC8A68}"/>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250026" y="4657758"/>
            <a:ext cx="1202256" cy="397838"/>
          </a:xfrm>
          <a:prstGeom prst="rect">
            <a:avLst/>
          </a:prstGeom>
        </p:spPr>
      </p:pic>
    </p:spTree>
    <p:extLst>
      <p:ext uri="{BB962C8B-B14F-4D97-AF65-F5344CB8AC3E}">
        <p14:creationId xmlns:p14="http://schemas.microsoft.com/office/powerpoint/2010/main" val="740014963"/>
      </p:ext>
    </p:extLst>
  </p:cSld>
  <p:clrMap bg1="lt1" tx1="dk1" bg2="lt2" tx2="dk2" accent1="accent1" accent2="accent2" accent3="accent3" accent4="accent4" accent5="accent5" accent6="accent6" hlink="hlink" folHlink="folHlink"/>
  <p:sldLayoutIdLst>
    <p:sldLayoutId id="2147483711" r:id="rId1"/>
    <p:sldLayoutId id="2147483736" r:id="rId2"/>
    <p:sldLayoutId id="2147483734" r:id="rId3"/>
    <p:sldLayoutId id="2147483719" r:id="rId4"/>
    <p:sldLayoutId id="2147483720" r:id="rId5"/>
    <p:sldLayoutId id="2147483739" r:id="rId6"/>
    <p:sldLayoutId id="2147483737" r:id="rId7"/>
    <p:sldLayoutId id="2147483722" r:id="rId8"/>
    <p:sldLayoutId id="2147483723" r:id="rId9"/>
    <p:sldLayoutId id="2147483724" r:id="rId10"/>
    <p:sldLayoutId id="2147483725" r:id="rId11"/>
    <p:sldLayoutId id="2147483726" r:id="rId12"/>
    <p:sldLayoutId id="2147483727" r:id="rId13"/>
    <p:sldLayoutId id="2147483730" r:id="rId14"/>
    <p:sldLayoutId id="2147483740" r:id="rId15"/>
  </p:sldLayoutIdLst>
  <p:hf hdr="0" dt="0"/>
  <p:txStyles>
    <p:titleStyle>
      <a:lvl1pPr marL="0" algn="l" defTabSz="685793" rtl="0" eaLnBrk="1" latinLnBrk="0" hangingPunct="1">
        <a:lnSpc>
          <a:spcPct val="90000"/>
        </a:lnSpc>
        <a:spcBef>
          <a:spcPct val="0"/>
        </a:spcBef>
        <a:buNone/>
        <a:defRPr lang="en-US" sz="2200" kern="1200" dirty="0" smtClean="0">
          <a:solidFill>
            <a:schemeClr val="bg1"/>
          </a:solidFill>
          <a:latin typeface="+mn-lt"/>
          <a:ea typeface="+mn-ea"/>
          <a:cs typeface="+mn-cs"/>
        </a:defRPr>
      </a:lvl1pPr>
    </p:titleStyle>
    <p:bodyStyle>
      <a:lvl1pPr marL="0" indent="0" algn="l" defTabSz="685793" rtl="0" eaLnBrk="1" latinLnBrk="0" hangingPunct="1">
        <a:lnSpc>
          <a:spcPct val="90000"/>
        </a:lnSpc>
        <a:spcBef>
          <a:spcPts val="1050"/>
        </a:spcBef>
        <a:buClr>
          <a:srgbClr val="00437B"/>
        </a:buClr>
        <a:buFontTx/>
        <a:buNone/>
        <a:defRPr lang="en-US" sz="1800" kern="1200" dirty="0">
          <a:solidFill>
            <a:srgbClr val="00437B"/>
          </a:solidFill>
          <a:latin typeface="+mn-lt"/>
          <a:ea typeface="+mn-ea"/>
          <a:cs typeface="+mn-cs"/>
        </a:defRPr>
      </a:lvl1pPr>
      <a:lvl2pPr marL="514345" indent="-171448" algn="l" defTabSz="685793" rtl="0" eaLnBrk="1" latinLnBrk="0" hangingPunct="1">
        <a:lnSpc>
          <a:spcPct val="90000"/>
        </a:lnSpc>
        <a:spcBef>
          <a:spcPts val="376"/>
        </a:spcBef>
        <a:buClr>
          <a:srgbClr val="00437B"/>
        </a:buClr>
        <a:buFont typeface="Arial" panose="020B0604020202020204" pitchFamily="34" charset="0"/>
        <a:buChar char="•"/>
        <a:defRPr lang="en-US" sz="1800" kern="1200" dirty="0" smtClean="0">
          <a:solidFill>
            <a:prstClr val="black"/>
          </a:solidFill>
          <a:latin typeface="+mn-lt"/>
          <a:ea typeface="+mn-ea"/>
          <a:cs typeface="+mn-cs"/>
        </a:defRPr>
      </a:lvl2pPr>
      <a:lvl3pPr marL="857241" indent="-171448" algn="l" defTabSz="685793" rtl="0" eaLnBrk="1" latinLnBrk="0" hangingPunct="1">
        <a:lnSpc>
          <a:spcPct val="90000"/>
        </a:lnSpc>
        <a:spcBef>
          <a:spcPts val="376"/>
        </a:spcBef>
        <a:buClr>
          <a:srgbClr val="00437B"/>
        </a:buClr>
        <a:buFont typeface="Arial" panose="020B0604020202020204" pitchFamily="34" charset="0"/>
        <a:buChar char="•"/>
        <a:defRPr lang="en-US" sz="1800" kern="1200" dirty="0" smtClean="0">
          <a:solidFill>
            <a:prstClr val="black"/>
          </a:solidFill>
          <a:latin typeface="+mn-lt"/>
          <a:ea typeface="+mn-ea"/>
          <a:cs typeface="+mn-cs"/>
        </a:defRPr>
      </a:lvl3pPr>
      <a:lvl4pPr marL="1200138" indent="-171448" algn="l" defTabSz="685793" rtl="0" eaLnBrk="1" latinLnBrk="0" hangingPunct="1">
        <a:lnSpc>
          <a:spcPct val="90000"/>
        </a:lnSpc>
        <a:spcBef>
          <a:spcPts val="376"/>
        </a:spcBef>
        <a:buClr>
          <a:srgbClr val="00437B"/>
        </a:buClr>
        <a:buFont typeface="Arial" panose="020B0604020202020204" pitchFamily="34" charset="0"/>
        <a:buChar char="•"/>
        <a:defRPr sz="1800" kern="1200">
          <a:solidFill>
            <a:schemeClr val="tx1"/>
          </a:solidFill>
          <a:latin typeface="+mn-lt"/>
          <a:ea typeface="+mn-ea"/>
          <a:cs typeface="+mn-cs"/>
        </a:defRPr>
      </a:lvl4pPr>
      <a:lvl5pPr marL="1543035" indent="-171448" algn="l" defTabSz="685793" rtl="0" eaLnBrk="1" latinLnBrk="0" hangingPunct="1">
        <a:lnSpc>
          <a:spcPct val="90000"/>
        </a:lnSpc>
        <a:spcBef>
          <a:spcPts val="376"/>
        </a:spcBef>
        <a:buClr>
          <a:srgbClr val="00437B"/>
        </a:buClr>
        <a:buFont typeface="Arial" panose="020B0604020202020204" pitchFamily="34" charset="0"/>
        <a:buChar char="•"/>
        <a:defRPr sz="1800" kern="1200">
          <a:solidFill>
            <a:schemeClr val="tx1"/>
          </a:solidFill>
          <a:latin typeface="+mn-lt"/>
          <a:ea typeface="+mn-ea"/>
          <a:cs typeface="+mn-cs"/>
        </a:defRPr>
      </a:lvl5pPr>
      <a:lvl6pPr marL="1885931"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6pPr>
      <a:lvl7pPr marL="2228828"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7pPr>
      <a:lvl8pPr marL="2571724"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8pPr>
      <a:lvl9pPr marL="2914621" indent="-171448" algn="l" defTabSz="685793" rtl="0" eaLnBrk="1" latinLnBrk="0" hangingPunct="1">
        <a:lnSpc>
          <a:spcPct val="90000"/>
        </a:lnSpc>
        <a:spcBef>
          <a:spcPts val="376"/>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3" rtl="0" eaLnBrk="1" latinLnBrk="0" hangingPunct="1">
        <a:defRPr sz="1350" kern="1200">
          <a:solidFill>
            <a:schemeClr val="tx1"/>
          </a:solidFill>
          <a:latin typeface="+mn-lt"/>
          <a:ea typeface="+mn-ea"/>
          <a:cs typeface="+mn-cs"/>
        </a:defRPr>
      </a:lvl1pPr>
      <a:lvl2pPr marL="342897" algn="l" defTabSz="685793" rtl="0" eaLnBrk="1" latinLnBrk="0" hangingPunct="1">
        <a:defRPr sz="1350" kern="1200">
          <a:solidFill>
            <a:schemeClr val="tx1"/>
          </a:solidFill>
          <a:latin typeface="+mn-lt"/>
          <a:ea typeface="+mn-ea"/>
          <a:cs typeface="+mn-cs"/>
        </a:defRPr>
      </a:lvl2pPr>
      <a:lvl3pPr marL="685793" algn="l" defTabSz="685793" rtl="0" eaLnBrk="1" latinLnBrk="0" hangingPunct="1">
        <a:defRPr sz="1350" kern="1200">
          <a:solidFill>
            <a:schemeClr val="tx1"/>
          </a:solidFill>
          <a:latin typeface="+mn-lt"/>
          <a:ea typeface="+mn-ea"/>
          <a:cs typeface="+mn-cs"/>
        </a:defRPr>
      </a:lvl3pPr>
      <a:lvl4pPr marL="1028690" algn="l" defTabSz="685793" rtl="0" eaLnBrk="1" latinLnBrk="0" hangingPunct="1">
        <a:defRPr sz="1350" kern="1200">
          <a:solidFill>
            <a:schemeClr val="tx1"/>
          </a:solidFill>
          <a:latin typeface="+mn-lt"/>
          <a:ea typeface="+mn-ea"/>
          <a:cs typeface="+mn-cs"/>
        </a:defRPr>
      </a:lvl4pPr>
      <a:lvl5pPr marL="1371586" algn="l" defTabSz="685793" rtl="0" eaLnBrk="1" latinLnBrk="0" hangingPunct="1">
        <a:defRPr sz="1350" kern="1200">
          <a:solidFill>
            <a:schemeClr val="tx1"/>
          </a:solidFill>
          <a:latin typeface="+mn-lt"/>
          <a:ea typeface="+mn-ea"/>
          <a:cs typeface="+mn-cs"/>
        </a:defRPr>
      </a:lvl5pPr>
      <a:lvl6pPr marL="1714483" algn="l" defTabSz="685793" rtl="0" eaLnBrk="1" latinLnBrk="0" hangingPunct="1">
        <a:defRPr sz="1350" kern="1200">
          <a:solidFill>
            <a:schemeClr val="tx1"/>
          </a:solidFill>
          <a:latin typeface="+mn-lt"/>
          <a:ea typeface="+mn-ea"/>
          <a:cs typeface="+mn-cs"/>
        </a:defRPr>
      </a:lvl6pPr>
      <a:lvl7pPr marL="2057379" algn="l" defTabSz="685793" rtl="0" eaLnBrk="1" latinLnBrk="0" hangingPunct="1">
        <a:defRPr sz="1350" kern="1200">
          <a:solidFill>
            <a:schemeClr val="tx1"/>
          </a:solidFill>
          <a:latin typeface="+mn-lt"/>
          <a:ea typeface="+mn-ea"/>
          <a:cs typeface="+mn-cs"/>
        </a:defRPr>
      </a:lvl7pPr>
      <a:lvl8pPr marL="2400276" algn="l" defTabSz="685793" rtl="0" eaLnBrk="1" latinLnBrk="0" hangingPunct="1">
        <a:defRPr sz="1350" kern="1200">
          <a:solidFill>
            <a:schemeClr val="tx1"/>
          </a:solidFill>
          <a:latin typeface="+mn-lt"/>
          <a:ea typeface="+mn-ea"/>
          <a:cs typeface="+mn-cs"/>
        </a:defRPr>
      </a:lvl8pPr>
      <a:lvl9pPr marL="2743173" algn="l" defTabSz="68579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learn.microsoft.com/en-us/azure/container-instances/container-instances-troubleshooting"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8.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aws.amazon.com/eks/latest/userguide/fargate-profile.html" TargetMode="External"/><Relationship Id="rId2" Type="http://schemas.openxmlformats.org/officeDocument/2006/relationships/hyperlink" Target="https://aws.amazon.com/what-are-containers" TargetMode="Externa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hyperlink" Target="https://docs.aws.amazon.com/eks/latest/userguide/horizontal-pod-autoscaler.html" TargetMode="External"/><Relationship Id="rId2" Type="http://schemas.openxmlformats.org/officeDocument/2006/relationships/hyperlink" Target="https://docs.aws.amazon.com/eks/latest/userguide/vertical-pod-autoscaler.html" TargetMode="Externa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8.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virtual-kubelet.io/"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8.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150377" y="4204350"/>
            <a:ext cx="4176282" cy="630936"/>
          </a:xfrm>
        </p:spPr>
        <p:txBody>
          <a:bodyPr/>
          <a:lstStyle/>
          <a:p>
            <a:r>
              <a:rPr lang="en-US" sz="2000" b="1" dirty="0" err="1"/>
              <a:t>HPCCSystems</a:t>
            </a:r>
            <a:r>
              <a:rPr lang="en-US" sz="2000" b="1" dirty="0"/>
              <a:t> Cloud with Serverless Containers Exploration</a:t>
            </a:r>
          </a:p>
        </p:txBody>
      </p:sp>
      <p:sp>
        <p:nvSpPr>
          <p:cNvPr id="2" name="Subtitle 1"/>
          <p:cNvSpPr>
            <a:spLocks noGrp="1"/>
          </p:cNvSpPr>
          <p:nvPr>
            <p:ph type="subTitle" idx="1"/>
          </p:nvPr>
        </p:nvSpPr>
        <p:spPr/>
        <p:txBody>
          <a:bodyPr/>
          <a:lstStyle/>
          <a:p>
            <a:r>
              <a:rPr lang="en-US" dirty="0"/>
              <a:t>Xiaoming Wang</a:t>
            </a:r>
          </a:p>
        </p:txBody>
      </p:sp>
    </p:spTree>
    <p:extLst>
      <p:ext uri="{BB962C8B-B14F-4D97-AF65-F5344CB8AC3E}">
        <p14:creationId xmlns:p14="http://schemas.microsoft.com/office/powerpoint/2010/main" val="1043385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10</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p:txBody>
          <a:bodyPr/>
          <a:lstStyle/>
          <a:p>
            <a:r>
              <a:rPr lang="en-US" dirty="0"/>
              <a:t>ACI</a:t>
            </a:r>
          </a:p>
        </p:txBody>
      </p:sp>
      <p:sp>
        <p:nvSpPr>
          <p:cNvPr id="5" name="TextBox 4">
            <a:extLst>
              <a:ext uri="{FF2B5EF4-FFF2-40B4-BE49-F238E27FC236}">
                <a16:creationId xmlns:a16="http://schemas.microsoft.com/office/drawing/2014/main" id="{2FF82CE1-9EC4-D74D-C372-B50B827D17ED}"/>
              </a:ext>
            </a:extLst>
          </p:cNvPr>
          <p:cNvSpPr txBox="1"/>
          <p:nvPr/>
        </p:nvSpPr>
        <p:spPr>
          <a:xfrm>
            <a:off x="226629" y="950777"/>
            <a:ext cx="3623027" cy="3539430"/>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r>
              <a:rPr lang="en-US" sz="1600" dirty="0">
                <a:solidFill>
                  <a:schemeClr val="tx1"/>
                </a:solidFill>
              </a:rPr>
              <a:t>AKS with Virtual Node</a:t>
            </a:r>
          </a:p>
          <a:p>
            <a:endParaRPr lang="en-US" dirty="0"/>
          </a:p>
          <a:p>
            <a:endParaRPr lang="en-US" dirty="0"/>
          </a:p>
          <a:p>
            <a:r>
              <a:rPr lang="en-US" sz="1600" dirty="0">
                <a:solidFill>
                  <a:schemeClr val="tx1"/>
                </a:solidFill>
              </a:rPr>
              <a:t>HPCC Cluster Deployment (</a:t>
            </a:r>
            <a:r>
              <a:rPr lang="en-US" sz="1600" dirty="0" err="1">
                <a:solidFill>
                  <a:schemeClr val="tx1"/>
                </a:solidFill>
              </a:rPr>
              <a:t>hthor</a:t>
            </a:r>
            <a:r>
              <a:rPr lang="en-US" sz="1600" dirty="0">
                <a:solidFill>
                  <a:schemeClr val="tx1"/>
                </a:solidFill>
              </a:rPr>
              <a:t>)</a:t>
            </a:r>
          </a:p>
          <a:p>
            <a:endParaRPr lang="en-US" dirty="0">
              <a:solidFill>
                <a:schemeClr val="tx1"/>
              </a:solidFill>
            </a:endParaRPr>
          </a:p>
          <a:p>
            <a:endParaRPr lang="en-US" dirty="0">
              <a:solidFill>
                <a:schemeClr val="tx1"/>
              </a:solidFill>
            </a:endParaRPr>
          </a:p>
          <a:p>
            <a:endParaRPr lang="en-US" sz="1600" dirty="0">
              <a:solidFill>
                <a:schemeClr val="tx1"/>
              </a:solidFill>
            </a:endParaRPr>
          </a:p>
          <a:p>
            <a:r>
              <a:rPr lang="en-US" sz="1600" dirty="0">
                <a:solidFill>
                  <a:schemeClr val="tx1"/>
                </a:solidFill>
              </a:rPr>
              <a:t>Container Image</a:t>
            </a:r>
          </a:p>
          <a:p>
            <a:endParaRPr lang="en-US" sz="1600" dirty="0">
              <a:solidFill>
                <a:schemeClr val="tx1"/>
              </a:solidFill>
            </a:endParaRPr>
          </a:p>
          <a:p>
            <a:endParaRPr lang="en-US" dirty="0">
              <a:solidFill>
                <a:schemeClr val="tx1"/>
              </a:solidFill>
            </a:endParaRPr>
          </a:p>
          <a:p>
            <a:endParaRPr lang="en-US" dirty="0">
              <a:solidFill>
                <a:schemeClr val="tx1"/>
              </a:solidFill>
            </a:endParaRPr>
          </a:p>
          <a:p>
            <a:r>
              <a:rPr lang="en-US" dirty="0">
                <a:solidFill>
                  <a:schemeClr val="tx1"/>
                </a:solidFill>
              </a:rPr>
              <a:t>                                                                                  </a:t>
            </a:r>
          </a:p>
          <a:p>
            <a:endParaRPr lang="en-US" dirty="0">
              <a:solidFill>
                <a:schemeClr val="tx1"/>
              </a:solidFill>
            </a:endParaRPr>
          </a:p>
        </p:txBody>
      </p:sp>
      <p:pic>
        <p:nvPicPr>
          <p:cNvPr id="7" name="Picture 6">
            <a:extLst>
              <a:ext uri="{FF2B5EF4-FFF2-40B4-BE49-F238E27FC236}">
                <a16:creationId xmlns:a16="http://schemas.microsoft.com/office/drawing/2014/main" id="{B8E6A525-1DC3-9957-2893-69B46F30E4C8}"/>
              </a:ext>
            </a:extLst>
          </p:cNvPr>
          <p:cNvPicPr>
            <a:picLocks noChangeAspect="1"/>
          </p:cNvPicPr>
          <p:nvPr/>
        </p:nvPicPr>
        <p:blipFill>
          <a:blip r:embed="rId3"/>
          <a:stretch>
            <a:fillRect/>
          </a:stretch>
        </p:blipFill>
        <p:spPr>
          <a:xfrm>
            <a:off x="294421" y="1231987"/>
            <a:ext cx="4023360" cy="387996"/>
          </a:xfrm>
          <a:prstGeom prst="rect">
            <a:avLst/>
          </a:prstGeom>
        </p:spPr>
      </p:pic>
      <p:pic>
        <p:nvPicPr>
          <p:cNvPr id="9" name="Picture 8">
            <a:extLst>
              <a:ext uri="{FF2B5EF4-FFF2-40B4-BE49-F238E27FC236}">
                <a16:creationId xmlns:a16="http://schemas.microsoft.com/office/drawing/2014/main" id="{08FCC30F-DBB9-9F12-F015-C01ACA91351E}"/>
              </a:ext>
            </a:extLst>
          </p:cNvPr>
          <p:cNvPicPr>
            <a:picLocks noChangeAspect="1"/>
          </p:cNvPicPr>
          <p:nvPr/>
        </p:nvPicPr>
        <p:blipFill>
          <a:blip r:embed="rId4"/>
          <a:stretch>
            <a:fillRect/>
          </a:stretch>
        </p:blipFill>
        <p:spPr>
          <a:xfrm>
            <a:off x="3849656" y="1742901"/>
            <a:ext cx="3340892" cy="1796756"/>
          </a:xfrm>
          <a:prstGeom prst="rect">
            <a:avLst/>
          </a:prstGeom>
        </p:spPr>
      </p:pic>
      <p:pic>
        <p:nvPicPr>
          <p:cNvPr id="11" name="Picture 10">
            <a:extLst>
              <a:ext uri="{FF2B5EF4-FFF2-40B4-BE49-F238E27FC236}">
                <a16:creationId xmlns:a16="http://schemas.microsoft.com/office/drawing/2014/main" id="{A25A15EC-6363-6E54-A497-A570D33C2622}"/>
              </a:ext>
            </a:extLst>
          </p:cNvPr>
          <p:cNvPicPr>
            <a:picLocks noChangeAspect="1"/>
          </p:cNvPicPr>
          <p:nvPr/>
        </p:nvPicPr>
        <p:blipFill>
          <a:blip r:embed="rId5"/>
          <a:stretch>
            <a:fillRect/>
          </a:stretch>
        </p:blipFill>
        <p:spPr>
          <a:xfrm>
            <a:off x="329884" y="1989795"/>
            <a:ext cx="3416519" cy="547041"/>
          </a:xfrm>
          <a:prstGeom prst="rect">
            <a:avLst/>
          </a:prstGeom>
        </p:spPr>
      </p:pic>
      <p:sp>
        <p:nvSpPr>
          <p:cNvPr id="12" name="Rectangle: Rounded Corners 11">
            <a:extLst>
              <a:ext uri="{FF2B5EF4-FFF2-40B4-BE49-F238E27FC236}">
                <a16:creationId xmlns:a16="http://schemas.microsoft.com/office/drawing/2014/main" id="{4BC90BF0-8916-DE35-320B-67DCDFA8E41A}"/>
              </a:ext>
            </a:extLst>
          </p:cNvPr>
          <p:cNvSpPr/>
          <p:nvPr/>
        </p:nvSpPr>
        <p:spPr>
          <a:xfrm>
            <a:off x="311852" y="1537610"/>
            <a:ext cx="3748084" cy="80812"/>
          </a:xfrm>
          <a:prstGeom prst="roundRect">
            <a:avLst/>
          </a:prstGeom>
          <a:noFill/>
          <a:ln/>
        </p:spPr>
        <p:style>
          <a:lnRef idx="2">
            <a:schemeClr val="accent3"/>
          </a:lnRef>
          <a:fillRef idx="1">
            <a:schemeClr val="lt1"/>
          </a:fillRef>
          <a:effectRef idx="0">
            <a:schemeClr val="accent3"/>
          </a:effectRef>
          <a:fontRef idx="minor">
            <a:schemeClr val="dk1"/>
          </a:fontRef>
        </p:style>
        <p:txBody>
          <a:bodyPr lIns="0" tIns="0" rIns="0" bIns="0" rtlCol="0" anchor="t"/>
          <a:lstStyle/>
          <a:p>
            <a:pPr algn="ctr"/>
            <a:endParaRPr lang="en-US" dirty="0">
              <a:solidFill>
                <a:schemeClr val="tx1"/>
              </a:solidFill>
            </a:endParaRPr>
          </a:p>
        </p:txBody>
      </p:sp>
      <p:sp>
        <p:nvSpPr>
          <p:cNvPr id="13" name="Rectangle: Rounded Corners 12">
            <a:extLst>
              <a:ext uri="{FF2B5EF4-FFF2-40B4-BE49-F238E27FC236}">
                <a16:creationId xmlns:a16="http://schemas.microsoft.com/office/drawing/2014/main" id="{084988EA-3A55-3179-1B6B-5D23AF566AC7}"/>
              </a:ext>
            </a:extLst>
          </p:cNvPr>
          <p:cNvSpPr/>
          <p:nvPr/>
        </p:nvSpPr>
        <p:spPr>
          <a:xfrm>
            <a:off x="3849658" y="1853183"/>
            <a:ext cx="624238" cy="249937"/>
          </a:xfrm>
          <a:prstGeom prst="roundRect">
            <a:avLst/>
          </a:prstGeom>
          <a:noFill/>
          <a:ln/>
        </p:spPr>
        <p:style>
          <a:lnRef idx="2">
            <a:schemeClr val="accent3">
              <a:shade val="50000"/>
            </a:schemeClr>
          </a:lnRef>
          <a:fillRef idx="1">
            <a:schemeClr val="accent3"/>
          </a:fillRef>
          <a:effectRef idx="0">
            <a:schemeClr val="accent3"/>
          </a:effectRef>
          <a:fontRef idx="minor">
            <a:schemeClr val="lt1"/>
          </a:fontRef>
        </p:style>
        <p:txBody>
          <a:bodyPr lIns="0" tIns="0" rIns="0" bIns="0" rtlCol="0" anchor="t"/>
          <a:lstStyle/>
          <a:p>
            <a:pPr algn="ctr"/>
            <a:endParaRPr lang="en-US" dirty="0">
              <a:solidFill>
                <a:schemeClr val="tx1"/>
              </a:solidFill>
            </a:endParaRPr>
          </a:p>
        </p:txBody>
      </p:sp>
      <p:cxnSp>
        <p:nvCxnSpPr>
          <p:cNvPr id="15" name="Straight Arrow Connector 14">
            <a:extLst>
              <a:ext uri="{FF2B5EF4-FFF2-40B4-BE49-F238E27FC236}">
                <a16:creationId xmlns:a16="http://schemas.microsoft.com/office/drawing/2014/main" id="{41097840-4B74-A232-AEA2-C02152F1879D}"/>
              </a:ext>
            </a:extLst>
          </p:cNvPr>
          <p:cNvCxnSpPr>
            <a:cxnSpLocks/>
          </p:cNvCxnSpPr>
          <p:nvPr/>
        </p:nvCxnSpPr>
        <p:spPr>
          <a:xfrm>
            <a:off x="4059936" y="1606516"/>
            <a:ext cx="179788" cy="15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9" name="Picture 28">
            <a:extLst>
              <a:ext uri="{FF2B5EF4-FFF2-40B4-BE49-F238E27FC236}">
                <a16:creationId xmlns:a16="http://schemas.microsoft.com/office/drawing/2014/main" id="{467FED5D-BE81-0025-01D7-95C1C6F1C255}"/>
              </a:ext>
            </a:extLst>
          </p:cNvPr>
          <p:cNvPicPr>
            <a:picLocks noChangeAspect="1"/>
          </p:cNvPicPr>
          <p:nvPr/>
        </p:nvPicPr>
        <p:blipFill>
          <a:blip r:embed="rId6"/>
          <a:stretch>
            <a:fillRect/>
          </a:stretch>
        </p:blipFill>
        <p:spPr>
          <a:xfrm>
            <a:off x="275786" y="3124990"/>
            <a:ext cx="3156261" cy="1088753"/>
          </a:xfrm>
          <a:prstGeom prst="rect">
            <a:avLst/>
          </a:prstGeom>
        </p:spPr>
      </p:pic>
      <p:sp>
        <p:nvSpPr>
          <p:cNvPr id="31" name="TextBox 30">
            <a:extLst>
              <a:ext uri="{FF2B5EF4-FFF2-40B4-BE49-F238E27FC236}">
                <a16:creationId xmlns:a16="http://schemas.microsoft.com/office/drawing/2014/main" id="{E29904D8-9012-5A74-4C51-D6D49C3579D1}"/>
              </a:ext>
            </a:extLst>
          </p:cNvPr>
          <p:cNvSpPr txBox="1"/>
          <p:nvPr/>
        </p:nvSpPr>
        <p:spPr>
          <a:xfrm>
            <a:off x="4664518" y="1352944"/>
            <a:ext cx="2257349" cy="369332"/>
          </a:xfrm>
          <a:prstGeom prst="rect">
            <a:avLst/>
          </a:prstGeom>
          <a:noFill/>
        </p:spPr>
        <p:txBody>
          <a:bodyPr wrap="none" rtlCol="0">
            <a:spAutoFit/>
          </a:bodyPr>
          <a:lstStyle/>
          <a:p>
            <a:r>
              <a:rPr lang="en-US" dirty="0"/>
              <a:t>Describe virtual-node</a:t>
            </a:r>
          </a:p>
        </p:txBody>
      </p:sp>
    </p:spTree>
    <p:extLst>
      <p:ext uri="{BB962C8B-B14F-4D97-AF65-F5344CB8AC3E}">
        <p14:creationId xmlns:p14="http://schemas.microsoft.com/office/powerpoint/2010/main" val="330292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11</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p:txBody>
          <a:bodyPr/>
          <a:lstStyle/>
          <a:p>
            <a:r>
              <a:rPr lang="en-US" dirty="0"/>
              <a:t>ACI – </a:t>
            </a:r>
            <a:r>
              <a:rPr lang="en-US" sz="1600" dirty="0"/>
              <a:t>Container start time too long</a:t>
            </a:r>
          </a:p>
        </p:txBody>
      </p:sp>
      <p:sp>
        <p:nvSpPr>
          <p:cNvPr id="6" name="TextBox 5">
            <a:extLst>
              <a:ext uri="{FF2B5EF4-FFF2-40B4-BE49-F238E27FC236}">
                <a16:creationId xmlns:a16="http://schemas.microsoft.com/office/drawing/2014/main" id="{1403A35D-36A8-7397-B566-2CD5D78722AC}"/>
              </a:ext>
            </a:extLst>
          </p:cNvPr>
          <p:cNvSpPr txBox="1"/>
          <p:nvPr/>
        </p:nvSpPr>
        <p:spPr>
          <a:xfrm>
            <a:off x="252414" y="1064390"/>
            <a:ext cx="8495345" cy="4001095"/>
          </a:xfrm>
          <a:prstGeom prst="rect">
            <a:avLst/>
          </a:prstGeom>
          <a:noFill/>
        </p:spPr>
        <p:txBody>
          <a:bodyPr wrap="square" rtlCol="0">
            <a:spAutoFit/>
          </a:bodyPr>
          <a:lstStyle/>
          <a:p>
            <a:r>
              <a:rPr lang="en-US" sz="1800" dirty="0" err="1">
                <a:solidFill>
                  <a:schemeClr val="tx1"/>
                </a:solidFill>
              </a:rPr>
              <a:t>Hthor</a:t>
            </a:r>
            <a:r>
              <a:rPr lang="en-US" sz="1800" dirty="0">
                <a:solidFill>
                  <a:schemeClr val="tx1"/>
                </a:solidFill>
              </a:rPr>
              <a:t> jobs for default playground app</a:t>
            </a:r>
          </a:p>
          <a:p>
            <a:endParaRPr lang="en-US" dirty="0"/>
          </a:p>
          <a:p>
            <a:endParaRPr lang="en-US" dirty="0"/>
          </a:p>
          <a:p>
            <a:r>
              <a:rPr lang="en-US" dirty="0"/>
              <a:t>                                                                                   Jobs assigned to Virtual Node </a:t>
            </a:r>
          </a:p>
          <a:p>
            <a:r>
              <a:rPr lang="en-US" dirty="0"/>
              <a:t>                                                                                   Start time are too   long</a:t>
            </a:r>
          </a:p>
          <a:p>
            <a:r>
              <a:rPr lang="en-US" dirty="0"/>
              <a:t>                                                                                   </a:t>
            </a:r>
          </a:p>
          <a:p>
            <a:r>
              <a:rPr lang="en-US" dirty="0"/>
              <a:t>                                                                                  </a:t>
            </a:r>
          </a:p>
          <a:p>
            <a:endParaRPr lang="en-US" dirty="0"/>
          </a:p>
          <a:p>
            <a:r>
              <a:rPr lang="en-US" dirty="0"/>
              <a:t>Possible solutions from Azure</a:t>
            </a:r>
          </a:p>
          <a:p>
            <a:r>
              <a:rPr lang="en-US" sz="1400" dirty="0"/>
              <a:t>(</a:t>
            </a:r>
            <a:r>
              <a:rPr lang="en-US" sz="1400" dirty="0">
                <a:hlinkClick r:id="rId2"/>
              </a:rPr>
              <a:t>https://learn.microsoft.com/en-us/azure/container-instances/container-instances-troubleshooting</a:t>
            </a:r>
            <a:r>
              <a:rPr lang="en-US" sz="1400" dirty="0"/>
              <a:t>)</a:t>
            </a:r>
          </a:p>
          <a:p>
            <a:pPr marL="285750" indent="-285750">
              <a:buFont typeface="Arial" panose="020B0604020202020204" pitchFamily="34" charset="0"/>
              <a:buChar char="•"/>
            </a:pPr>
            <a:r>
              <a:rPr lang="en-US" sz="1200" dirty="0"/>
              <a:t>Reduce image size: make a smaller Docker image for worker, like compile, </a:t>
            </a:r>
            <a:r>
              <a:rPr lang="en-US" sz="1200" dirty="0" err="1"/>
              <a:t>hthor</a:t>
            </a:r>
            <a:r>
              <a:rPr lang="en-US" sz="1200" dirty="0"/>
              <a:t>, </a:t>
            </a:r>
            <a:r>
              <a:rPr lang="en-US" sz="1200" dirty="0" err="1"/>
              <a:t>thor</a:t>
            </a:r>
            <a:r>
              <a:rPr lang="en-US" sz="1200" dirty="0"/>
              <a:t>-slaves, </a:t>
            </a:r>
            <a:r>
              <a:rPr lang="en-US" sz="1200" dirty="0" err="1"/>
              <a:t>etc</a:t>
            </a:r>
            <a:r>
              <a:rPr lang="en-US" sz="1200" dirty="0"/>
              <a:t>?</a:t>
            </a:r>
          </a:p>
          <a:p>
            <a:pPr marL="285750" indent="-285750">
              <a:buFont typeface="Arial" panose="020B0604020202020204" pitchFamily="34" charset="0"/>
              <a:buChar char="•"/>
            </a:pPr>
            <a:r>
              <a:rPr lang="en-US" sz="1200" dirty="0"/>
              <a:t>Image location: already using the image in Azure Container Registry (ACR).</a:t>
            </a:r>
          </a:p>
          <a:p>
            <a:pPr marL="285750" indent="-285750">
              <a:buFont typeface="Arial" panose="020B0604020202020204" pitchFamily="34" charset="0"/>
              <a:buChar char="•"/>
            </a:pPr>
            <a:r>
              <a:rPr lang="en-US" sz="1200" dirty="0"/>
              <a:t>Cached images: need further explore and work with Azure support team</a:t>
            </a:r>
          </a:p>
          <a:p>
            <a:r>
              <a:rPr lang="en-US" sz="1400" b="1" dirty="0"/>
              <a:t>But the main issue is  related to prevision VM in the Virtual Node</a:t>
            </a:r>
            <a:r>
              <a:rPr lang="en-US" b="1" dirty="0"/>
              <a:t> </a:t>
            </a:r>
            <a:r>
              <a:rPr lang="en-US" sz="1400" dirty="0"/>
              <a:t>(Need Azure ACI/AKS improvement)</a:t>
            </a:r>
          </a:p>
          <a:p>
            <a:r>
              <a:rPr lang="en-US" dirty="0"/>
              <a:t>                                                                                   </a:t>
            </a:r>
          </a:p>
        </p:txBody>
      </p:sp>
      <p:pic>
        <p:nvPicPr>
          <p:cNvPr id="5" name="Picture 4">
            <a:extLst>
              <a:ext uri="{FF2B5EF4-FFF2-40B4-BE49-F238E27FC236}">
                <a16:creationId xmlns:a16="http://schemas.microsoft.com/office/drawing/2014/main" id="{5230156E-E3E5-0BC5-7304-9571D217F417}"/>
              </a:ext>
            </a:extLst>
          </p:cNvPr>
          <p:cNvPicPr>
            <a:picLocks noChangeAspect="1"/>
          </p:cNvPicPr>
          <p:nvPr/>
        </p:nvPicPr>
        <p:blipFill>
          <a:blip r:embed="rId3"/>
          <a:stretch>
            <a:fillRect/>
          </a:stretch>
        </p:blipFill>
        <p:spPr>
          <a:xfrm>
            <a:off x="252414" y="1439260"/>
            <a:ext cx="3659508" cy="1753224"/>
          </a:xfrm>
          <a:prstGeom prst="rect">
            <a:avLst/>
          </a:prstGeom>
        </p:spPr>
      </p:pic>
      <p:sp>
        <p:nvSpPr>
          <p:cNvPr id="7" name="Rectangle: Rounded Corners 6">
            <a:extLst>
              <a:ext uri="{FF2B5EF4-FFF2-40B4-BE49-F238E27FC236}">
                <a16:creationId xmlns:a16="http://schemas.microsoft.com/office/drawing/2014/main" id="{7EC20BF9-3095-A31C-4728-FF2AD7559576}"/>
              </a:ext>
            </a:extLst>
          </p:cNvPr>
          <p:cNvSpPr/>
          <p:nvPr/>
        </p:nvSpPr>
        <p:spPr>
          <a:xfrm>
            <a:off x="252414" y="2166259"/>
            <a:ext cx="3345592" cy="104585"/>
          </a:xfrm>
          <a:prstGeom prst="roundRect">
            <a:avLst/>
          </a:prstGeom>
          <a:noFill/>
          <a:ln/>
        </p:spPr>
        <p:style>
          <a:lnRef idx="2">
            <a:schemeClr val="accent3"/>
          </a:lnRef>
          <a:fillRef idx="1">
            <a:schemeClr val="lt1"/>
          </a:fillRef>
          <a:effectRef idx="0">
            <a:schemeClr val="accent3"/>
          </a:effectRef>
          <a:fontRef idx="minor">
            <a:schemeClr val="dk1"/>
          </a:fontRef>
        </p:style>
        <p:txBody>
          <a:bodyPr lIns="0" tIns="0" rIns="0" bIns="0" rtlCol="0" anchor="t"/>
          <a:lstStyle/>
          <a:p>
            <a:pPr algn="ctr"/>
            <a:endParaRPr lang="en-US" dirty="0">
              <a:solidFill>
                <a:schemeClr val="tx1"/>
              </a:solidFill>
            </a:endParaRPr>
          </a:p>
        </p:txBody>
      </p:sp>
      <p:sp>
        <p:nvSpPr>
          <p:cNvPr id="8" name="Rectangle: Rounded Corners 7">
            <a:extLst>
              <a:ext uri="{FF2B5EF4-FFF2-40B4-BE49-F238E27FC236}">
                <a16:creationId xmlns:a16="http://schemas.microsoft.com/office/drawing/2014/main" id="{CDEABA32-C76D-C184-6B85-790FB5A0E615}"/>
              </a:ext>
            </a:extLst>
          </p:cNvPr>
          <p:cNvSpPr/>
          <p:nvPr/>
        </p:nvSpPr>
        <p:spPr>
          <a:xfrm>
            <a:off x="280929" y="2764279"/>
            <a:ext cx="3497992" cy="108378"/>
          </a:xfrm>
          <a:prstGeom prst="roundRect">
            <a:avLst/>
          </a:prstGeom>
          <a:noFill/>
          <a:ln/>
        </p:spPr>
        <p:style>
          <a:lnRef idx="2">
            <a:schemeClr val="accent3"/>
          </a:lnRef>
          <a:fillRef idx="1">
            <a:schemeClr val="lt1"/>
          </a:fillRef>
          <a:effectRef idx="0">
            <a:schemeClr val="accent3"/>
          </a:effectRef>
          <a:fontRef idx="minor">
            <a:schemeClr val="dk1"/>
          </a:fontRef>
        </p:style>
        <p:txBody>
          <a:bodyPr lIns="0" tIns="0" rIns="0" bIns="0" rtlCol="0" anchor="t"/>
          <a:lstStyle/>
          <a:p>
            <a:pPr algn="ctr"/>
            <a:endParaRPr lang="en-US" dirty="0">
              <a:solidFill>
                <a:schemeClr val="tx1"/>
              </a:solidFill>
            </a:endParaRPr>
          </a:p>
        </p:txBody>
      </p:sp>
      <p:cxnSp>
        <p:nvCxnSpPr>
          <p:cNvPr id="10" name="Straight Arrow Connector 9">
            <a:extLst>
              <a:ext uri="{FF2B5EF4-FFF2-40B4-BE49-F238E27FC236}">
                <a16:creationId xmlns:a16="http://schemas.microsoft.com/office/drawing/2014/main" id="{7EB6C4CB-57D1-E5CA-838F-0C4215E3881C}"/>
              </a:ext>
            </a:extLst>
          </p:cNvPr>
          <p:cNvCxnSpPr/>
          <p:nvPr/>
        </p:nvCxnSpPr>
        <p:spPr>
          <a:xfrm flipH="1" flipV="1">
            <a:off x="3598006" y="2218551"/>
            <a:ext cx="522890" cy="97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BD1A83D-2F4B-0AB7-4BD0-15CFB438DDA1}"/>
              </a:ext>
            </a:extLst>
          </p:cNvPr>
          <p:cNvCxnSpPr/>
          <p:nvPr/>
        </p:nvCxnSpPr>
        <p:spPr>
          <a:xfrm flipH="1">
            <a:off x="3807435" y="2384457"/>
            <a:ext cx="331749" cy="397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034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12</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p:txBody>
          <a:bodyPr/>
          <a:lstStyle/>
          <a:p>
            <a:r>
              <a:rPr lang="en-US" dirty="0"/>
              <a:t>ACI – </a:t>
            </a:r>
            <a:r>
              <a:rPr lang="en-US" sz="1600" dirty="0"/>
              <a:t>IP mapped to localhost </a:t>
            </a:r>
          </a:p>
        </p:txBody>
      </p:sp>
      <p:sp>
        <p:nvSpPr>
          <p:cNvPr id="6" name="TextBox 5">
            <a:extLst>
              <a:ext uri="{FF2B5EF4-FFF2-40B4-BE49-F238E27FC236}">
                <a16:creationId xmlns:a16="http://schemas.microsoft.com/office/drawing/2014/main" id="{1403A35D-36A8-7397-B566-2CD5D78722AC}"/>
              </a:ext>
            </a:extLst>
          </p:cNvPr>
          <p:cNvSpPr txBox="1"/>
          <p:nvPr/>
        </p:nvSpPr>
        <p:spPr>
          <a:xfrm>
            <a:off x="233844" y="1000827"/>
            <a:ext cx="8440764" cy="1200329"/>
          </a:xfrm>
          <a:prstGeom prst="rect">
            <a:avLst/>
          </a:prstGeom>
          <a:noFill/>
        </p:spPr>
        <p:txBody>
          <a:bodyPr wrap="square" rtlCol="0">
            <a:spAutoFit/>
          </a:bodyPr>
          <a:lstStyle/>
          <a:p>
            <a:r>
              <a:rPr lang="en-US" dirty="0"/>
              <a:t>Thor Cluster Deployment with ACI</a:t>
            </a:r>
          </a:p>
          <a:p>
            <a:endParaRPr lang="en-US" dirty="0"/>
          </a:p>
          <a:p>
            <a:endParaRPr lang="en-US" dirty="0"/>
          </a:p>
          <a:p>
            <a:endParaRPr lang="en-US" dirty="0"/>
          </a:p>
        </p:txBody>
      </p:sp>
      <p:sp>
        <p:nvSpPr>
          <p:cNvPr id="10" name="TextBox 9">
            <a:extLst>
              <a:ext uri="{FF2B5EF4-FFF2-40B4-BE49-F238E27FC236}">
                <a16:creationId xmlns:a16="http://schemas.microsoft.com/office/drawing/2014/main" id="{D0D4E54A-8354-B67E-EDBC-99CCD4E71ADB}"/>
              </a:ext>
            </a:extLst>
          </p:cNvPr>
          <p:cNvSpPr txBox="1"/>
          <p:nvPr/>
        </p:nvSpPr>
        <p:spPr>
          <a:xfrm>
            <a:off x="3983977" y="965521"/>
            <a:ext cx="3927678" cy="369332"/>
          </a:xfrm>
          <a:prstGeom prst="rect">
            <a:avLst/>
          </a:prstGeom>
          <a:noFill/>
        </p:spPr>
        <p:txBody>
          <a:bodyPr wrap="none" rtlCol="0">
            <a:spAutoFit/>
          </a:bodyPr>
          <a:lstStyle/>
          <a:p>
            <a:r>
              <a:rPr lang="en-US" dirty="0"/>
              <a:t>Only assign </a:t>
            </a:r>
            <a:r>
              <a:rPr lang="en-US" dirty="0" err="1"/>
              <a:t>thor</a:t>
            </a:r>
            <a:r>
              <a:rPr lang="en-US" dirty="0"/>
              <a:t> worker to virtual node</a:t>
            </a:r>
          </a:p>
        </p:txBody>
      </p:sp>
      <p:pic>
        <p:nvPicPr>
          <p:cNvPr id="14" name="Picture 13">
            <a:extLst>
              <a:ext uri="{FF2B5EF4-FFF2-40B4-BE49-F238E27FC236}">
                <a16:creationId xmlns:a16="http://schemas.microsoft.com/office/drawing/2014/main" id="{AACC635A-3133-CB77-9C42-1FF63EB5E2C3}"/>
              </a:ext>
            </a:extLst>
          </p:cNvPr>
          <p:cNvPicPr>
            <a:picLocks noChangeAspect="1"/>
          </p:cNvPicPr>
          <p:nvPr/>
        </p:nvPicPr>
        <p:blipFill>
          <a:blip r:embed="rId2"/>
          <a:stretch>
            <a:fillRect/>
          </a:stretch>
        </p:blipFill>
        <p:spPr>
          <a:xfrm>
            <a:off x="346476" y="1344059"/>
            <a:ext cx="3372084" cy="789515"/>
          </a:xfrm>
          <a:prstGeom prst="rect">
            <a:avLst/>
          </a:prstGeom>
        </p:spPr>
      </p:pic>
      <p:pic>
        <p:nvPicPr>
          <p:cNvPr id="16" name="Picture 15">
            <a:extLst>
              <a:ext uri="{FF2B5EF4-FFF2-40B4-BE49-F238E27FC236}">
                <a16:creationId xmlns:a16="http://schemas.microsoft.com/office/drawing/2014/main" id="{4A5615AF-763C-57D3-965E-F9D0B67B09A7}"/>
              </a:ext>
            </a:extLst>
          </p:cNvPr>
          <p:cNvPicPr>
            <a:picLocks noChangeAspect="1"/>
          </p:cNvPicPr>
          <p:nvPr/>
        </p:nvPicPr>
        <p:blipFill>
          <a:blip r:embed="rId3"/>
          <a:stretch>
            <a:fillRect/>
          </a:stretch>
        </p:blipFill>
        <p:spPr>
          <a:xfrm>
            <a:off x="4059582" y="1299547"/>
            <a:ext cx="1518289" cy="830198"/>
          </a:xfrm>
          <a:prstGeom prst="rect">
            <a:avLst/>
          </a:prstGeom>
        </p:spPr>
      </p:pic>
      <p:pic>
        <p:nvPicPr>
          <p:cNvPr id="18" name="Picture 17">
            <a:extLst>
              <a:ext uri="{FF2B5EF4-FFF2-40B4-BE49-F238E27FC236}">
                <a16:creationId xmlns:a16="http://schemas.microsoft.com/office/drawing/2014/main" id="{B70D8BA7-F62C-BBED-5DDF-1F4FE0E00BB6}"/>
              </a:ext>
            </a:extLst>
          </p:cNvPr>
          <p:cNvPicPr>
            <a:picLocks noChangeAspect="1"/>
          </p:cNvPicPr>
          <p:nvPr/>
        </p:nvPicPr>
        <p:blipFill>
          <a:blip r:embed="rId4"/>
          <a:stretch>
            <a:fillRect/>
          </a:stretch>
        </p:blipFill>
        <p:spPr>
          <a:xfrm>
            <a:off x="4118915" y="2216242"/>
            <a:ext cx="4555693" cy="1298857"/>
          </a:xfrm>
          <a:prstGeom prst="rect">
            <a:avLst/>
          </a:prstGeom>
        </p:spPr>
      </p:pic>
      <p:sp>
        <p:nvSpPr>
          <p:cNvPr id="19" name="TextBox 18">
            <a:extLst>
              <a:ext uri="{FF2B5EF4-FFF2-40B4-BE49-F238E27FC236}">
                <a16:creationId xmlns:a16="http://schemas.microsoft.com/office/drawing/2014/main" id="{B80DB466-2855-C4BE-BA3C-42FF062321F4}"/>
              </a:ext>
            </a:extLst>
          </p:cNvPr>
          <p:cNvSpPr txBox="1"/>
          <p:nvPr/>
        </p:nvSpPr>
        <p:spPr>
          <a:xfrm>
            <a:off x="360426" y="2201157"/>
            <a:ext cx="3623552" cy="800219"/>
          </a:xfrm>
          <a:prstGeom prst="rect">
            <a:avLst/>
          </a:prstGeom>
          <a:noFill/>
        </p:spPr>
        <p:txBody>
          <a:bodyPr wrap="square" rtlCol="0">
            <a:spAutoFit/>
          </a:bodyPr>
          <a:lstStyle/>
          <a:p>
            <a:r>
              <a:rPr lang="en-US" dirty="0"/>
              <a:t>Run Data Tutorial for </a:t>
            </a:r>
            <a:r>
              <a:rPr lang="en-US" dirty="0" err="1"/>
              <a:t>thor</a:t>
            </a:r>
            <a:r>
              <a:rPr lang="en-US" dirty="0"/>
              <a:t> target.</a:t>
            </a:r>
          </a:p>
          <a:p>
            <a:r>
              <a:rPr lang="en-US" sz="1400" dirty="0"/>
              <a:t>Since </a:t>
            </a:r>
            <a:r>
              <a:rPr lang="en-US" sz="1400" dirty="0" err="1"/>
              <a:t>thor</a:t>
            </a:r>
            <a:r>
              <a:rPr lang="en-US" sz="1400" dirty="0"/>
              <a:t>-slave register as 127.0.0.1:20100 </a:t>
            </a:r>
            <a:r>
              <a:rPr lang="en-US" sz="1400" dirty="0" err="1"/>
              <a:t>thor</a:t>
            </a:r>
            <a:r>
              <a:rPr lang="en-US" sz="1400" dirty="0"/>
              <a:t>-master can’t find </a:t>
            </a:r>
            <a:r>
              <a:rPr lang="en-US" sz="1400" dirty="0" err="1"/>
              <a:t>thor</a:t>
            </a:r>
            <a:r>
              <a:rPr lang="en-US" sz="1400" dirty="0"/>
              <a:t> slave</a:t>
            </a:r>
          </a:p>
        </p:txBody>
      </p:sp>
      <p:pic>
        <p:nvPicPr>
          <p:cNvPr id="21" name="Picture 20">
            <a:extLst>
              <a:ext uri="{FF2B5EF4-FFF2-40B4-BE49-F238E27FC236}">
                <a16:creationId xmlns:a16="http://schemas.microsoft.com/office/drawing/2014/main" id="{BDAC0BF6-1DC9-40B2-7031-C309D48D1DB2}"/>
              </a:ext>
            </a:extLst>
          </p:cNvPr>
          <p:cNvPicPr>
            <a:picLocks noChangeAspect="1"/>
          </p:cNvPicPr>
          <p:nvPr/>
        </p:nvPicPr>
        <p:blipFill>
          <a:blip r:embed="rId5"/>
          <a:stretch>
            <a:fillRect/>
          </a:stretch>
        </p:blipFill>
        <p:spPr>
          <a:xfrm>
            <a:off x="359774" y="3276997"/>
            <a:ext cx="3528799" cy="1194532"/>
          </a:xfrm>
          <a:prstGeom prst="rect">
            <a:avLst/>
          </a:prstGeom>
        </p:spPr>
      </p:pic>
      <p:cxnSp>
        <p:nvCxnSpPr>
          <p:cNvPr id="23" name="Straight Arrow Connector 22">
            <a:extLst>
              <a:ext uri="{FF2B5EF4-FFF2-40B4-BE49-F238E27FC236}">
                <a16:creationId xmlns:a16="http://schemas.microsoft.com/office/drawing/2014/main" id="{EC6E2254-992B-53DB-A2E3-0B3177FAF72F}"/>
              </a:ext>
            </a:extLst>
          </p:cNvPr>
          <p:cNvCxnSpPr/>
          <p:nvPr/>
        </p:nvCxnSpPr>
        <p:spPr>
          <a:xfrm>
            <a:off x="3773424" y="2420112"/>
            <a:ext cx="2861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21204A-2816-A4C0-A7E9-0889CF02A994}"/>
              </a:ext>
            </a:extLst>
          </p:cNvPr>
          <p:cNvCxnSpPr>
            <a:cxnSpLocks/>
          </p:cNvCxnSpPr>
          <p:nvPr/>
        </p:nvCxnSpPr>
        <p:spPr>
          <a:xfrm>
            <a:off x="1840992" y="3001376"/>
            <a:ext cx="0" cy="2295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7FFA412F-E86A-E503-F7D5-68CB3CED1A69}"/>
              </a:ext>
            </a:extLst>
          </p:cNvPr>
          <p:cNvSpPr/>
          <p:nvPr/>
        </p:nvSpPr>
        <p:spPr>
          <a:xfrm>
            <a:off x="359774" y="3401568"/>
            <a:ext cx="2249308" cy="113531"/>
          </a:xfrm>
          <a:prstGeom prst="roundRect">
            <a:avLst/>
          </a:prstGeom>
          <a:noFill/>
          <a:ln/>
        </p:spPr>
        <p:style>
          <a:lnRef idx="2">
            <a:schemeClr val="accent3"/>
          </a:lnRef>
          <a:fillRef idx="1">
            <a:schemeClr val="lt1"/>
          </a:fillRef>
          <a:effectRef idx="0">
            <a:schemeClr val="accent3"/>
          </a:effectRef>
          <a:fontRef idx="minor">
            <a:schemeClr val="dk1"/>
          </a:fontRef>
        </p:style>
        <p:txBody>
          <a:bodyPr lIns="0" tIns="0" rIns="0" bIns="0" rtlCol="0" anchor="t"/>
          <a:lstStyle/>
          <a:p>
            <a:pPr algn="ctr"/>
            <a:endParaRPr lang="en-US" dirty="0">
              <a:solidFill>
                <a:schemeClr val="tx1"/>
              </a:solidFill>
            </a:endParaRPr>
          </a:p>
        </p:txBody>
      </p:sp>
      <p:sp>
        <p:nvSpPr>
          <p:cNvPr id="28" name="Rectangle: Rounded Corners 27">
            <a:extLst>
              <a:ext uri="{FF2B5EF4-FFF2-40B4-BE49-F238E27FC236}">
                <a16:creationId xmlns:a16="http://schemas.microsoft.com/office/drawing/2014/main" id="{FB4BE454-0FA1-FDB4-2EB4-179570F280BB}"/>
              </a:ext>
            </a:extLst>
          </p:cNvPr>
          <p:cNvSpPr/>
          <p:nvPr/>
        </p:nvSpPr>
        <p:spPr>
          <a:xfrm>
            <a:off x="359774" y="4306721"/>
            <a:ext cx="3505090" cy="124571"/>
          </a:xfrm>
          <a:prstGeom prst="roundRect">
            <a:avLst/>
          </a:prstGeom>
          <a:noFill/>
          <a:ln/>
        </p:spPr>
        <p:style>
          <a:lnRef idx="2">
            <a:schemeClr val="accent3"/>
          </a:lnRef>
          <a:fillRef idx="1">
            <a:schemeClr val="lt1"/>
          </a:fillRef>
          <a:effectRef idx="0">
            <a:schemeClr val="accent3"/>
          </a:effectRef>
          <a:fontRef idx="minor">
            <a:schemeClr val="dk1"/>
          </a:fontRef>
        </p:style>
        <p:txBody>
          <a:bodyPr lIns="0" tIns="0" rIns="0" bIns="0" rtlCol="0" anchor="t"/>
          <a:lstStyle/>
          <a:p>
            <a:pPr algn="ctr"/>
            <a:endParaRPr lang="en-US" dirty="0">
              <a:solidFill>
                <a:schemeClr val="tx1"/>
              </a:solidFill>
            </a:endParaRPr>
          </a:p>
        </p:txBody>
      </p:sp>
    </p:spTree>
    <p:extLst>
      <p:ext uri="{BB962C8B-B14F-4D97-AF65-F5344CB8AC3E}">
        <p14:creationId xmlns:p14="http://schemas.microsoft.com/office/powerpoint/2010/main" val="578134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13</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a:xfrm>
            <a:off x="252415" y="295039"/>
            <a:ext cx="8635477" cy="424290"/>
          </a:xfrm>
        </p:spPr>
        <p:txBody>
          <a:bodyPr/>
          <a:lstStyle/>
          <a:p>
            <a:r>
              <a:rPr lang="en-US" dirty="0"/>
              <a:t>ACI – </a:t>
            </a:r>
            <a:r>
              <a:rPr lang="en-US" sz="1600" dirty="0"/>
              <a:t>IP mapped to localhost </a:t>
            </a:r>
          </a:p>
        </p:txBody>
      </p:sp>
      <p:sp>
        <p:nvSpPr>
          <p:cNvPr id="6" name="TextBox 5">
            <a:extLst>
              <a:ext uri="{FF2B5EF4-FFF2-40B4-BE49-F238E27FC236}">
                <a16:creationId xmlns:a16="http://schemas.microsoft.com/office/drawing/2014/main" id="{1403A35D-36A8-7397-B566-2CD5D78722AC}"/>
              </a:ext>
            </a:extLst>
          </p:cNvPr>
          <p:cNvSpPr txBox="1"/>
          <p:nvPr/>
        </p:nvSpPr>
        <p:spPr>
          <a:xfrm>
            <a:off x="123568" y="950778"/>
            <a:ext cx="8764324" cy="2431435"/>
          </a:xfrm>
          <a:prstGeom prst="rect">
            <a:avLst/>
          </a:prstGeom>
          <a:noFill/>
        </p:spPr>
        <p:txBody>
          <a:bodyPr wrap="square" rtlCol="0">
            <a:spAutoFit/>
          </a:bodyPr>
          <a:lstStyle/>
          <a:p>
            <a:r>
              <a:rPr lang="en-US" dirty="0"/>
              <a:t>ACI container has localhost </a:t>
            </a:r>
            <a:r>
              <a:rPr lang="en-US" dirty="0" err="1"/>
              <a:t>ip</a:t>
            </a:r>
            <a:r>
              <a:rPr lang="en-US" dirty="0"/>
              <a:t>, 127.0.01 mapped in /</a:t>
            </a:r>
            <a:r>
              <a:rPr lang="en-US" dirty="0" err="1"/>
              <a:t>etc</a:t>
            </a:r>
            <a:r>
              <a:rPr lang="en-US" dirty="0"/>
              <a:t>/hosts</a:t>
            </a:r>
          </a:p>
          <a:p>
            <a:r>
              <a:rPr lang="en-US" sz="1600" dirty="0"/>
              <a:t>Possible solutions:</a:t>
            </a:r>
          </a:p>
          <a:p>
            <a:pPr marL="342900" indent="-342900">
              <a:buFont typeface="+mj-lt"/>
              <a:buAutoNum type="arabicPeriod"/>
            </a:pPr>
            <a:r>
              <a:rPr lang="en-US" sz="1600" dirty="0"/>
              <a:t>Wait for Azure to remove the entry in /</a:t>
            </a:r>
            <a:r>
              <a:rPr lang="en-US" sz="1600" dirty="0" err="1"/>
              <a:t>etc</a:t>
            </a:r>
            <a:r>
              <a:rPr lang="en-US" sz="1600" dirty="0"/>
              <a:t>/hosts. Don’t know when since there is a reason Azure has this now.</a:t>
            </a:r>
          </a:p>
          <a:p>
            <a:pPr marL="342900" indent="-342900">
              <a:buFont typeface="+mj-lt"/>
              <a:buAutoNum type="arabicPeriod"/>
            </a:pPr>
            <a:r>
              <a:rPr lang="en-US" sz="1600" dirty="0"/>
              <a:t>Use </a:t>
            </a:r>
            <a:r>
              <a:rPr lang="en-US" sz="1600" dirty="0" err="1"/>
              <a:t>Kuernetes</a:t>
            </a:r>
            <a:r>
              <a:rPr lang="en-US" sz="1600" dirty="0"/>
              <a:t> C++ API in our code to get the real </a:t>
            </a:r>
            <a:r>
              <a:rPr lang="en-US" sz="1600" dirty="0" err="1"/>
              <a:t>ip</a:t>
            </a:r>
            <a:r>
              <a:rPr lang="en-US" sz="1600" dirty="0"/>
              <a:t> of the </a:t>
            </a:r>
            <a:r>
              <a:rPr lang="en-US" sz="1600" dirty="0" err="1"/>
              <a:t>thor</a:t>
            </a:r>
            <a:r>
              <a:rPr lang="en-US" sz="1600" dirty="0"/>
              <a:t> slave. Not sure if it is worth or not. It’s better to wait Kubernetes standardize the serverless deployment.</a:t>
            </a:r>
          </a:p>
          <a:p>
            <a:endParaRPr lang="en-US" dirty="0"/>
          </a:p>
          <a:p>
            <a:r>
              <a:rPr lang="en-US" dirty="0"/>
              <a:t>Opened Azure support tickets for ACI related issues:</a:t>
            </a:r>
          </a:p>
          <a:p>
            <a:r>
              <a:rPr lang="en-US" dirty="0"/>
              <a:t> </a:t>
            </a:r>
          </a:p>
        </p:txBody>
      </p:sp>
      <p:pic>
        <p:nvPicPr>
          <p:cNvPr id="7" name="Picture 6">
            <a:extLst>
              <a:ext uri="{FF2B5EF4-FFF2-40B4-BE49-F238E27FC236}">
                <a16:creationId xmlns:a16="http://schemas.microsoft.com/office/drawing/2014/main" id="{EEAD1B91-8565-51B5-FE83-E84FADB0648C}"/>
              </a:ext>
            </a:extLst>
          </p:cNvPr>
          <p:cNvPicPr>
            <a:picLocks noChangeAspect="1"/>
          </p:cNvPicPr>
          <p:nvPr/>
        </p:nvPicPr>
        <p:blipFill>
          <a:blip r:embed="rId2"/>
          <a:stretch>
            <a:fillRect/>
          </a:stretch>
        </p:blipFill>
        <p:spPr>
          <a:xfrm>
            <a:off x="252415" y="3241973"/>
            <a:ext cx="6053328" cy="1111029"/>
          </a:xfrm>
          <a:prstGeom prst="rect">
            <a:avLst/>
          </a:prstGeom>
        </p:spPr>
      </p:pic>
    </p:spTree>
    <p:extLst>
      <p:ext uri="{BB962C8B-B14F-4D97-AF65-F5344CB8AC3E}">
        <p14:creationId xmlns:p14="http://schemas.microsoft.com/office/powerpoint/2010/main" val="360482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9281-8CCA-00B5-D957-F264D29493BE}"/>
              </a:ext>
            </a:extLst>
          </p:cNvPr>
          <p:cNvSpPr>
            <a:spLocks noGrp="1"/>
          </p:cNvSpPr>
          <p:nvPr>
            <p:ph type="title"/>
          </p:nvPr>
        </p:nvSpPr>
        <p:spPr/>
        <p:txBody>
          <a:bodyPr/>
          <a:lstStyle/>
          <a:p>
            <a:r>
              <a:rPr lang="en-US" dirty="0"/>
              <a:t>AWS </a:t>
            </a:r>
            <a:r>
              <a:rPr lang="en-US" dirty="0" err="1"/>
              <a:t>Fargate</a:t>
            </a:r>
            <a:endParaRPr lang="en-US" dirty="0"/>
          </a:p>
        </p:txBody>
      </p:sp>
    </p:spTree>
    <p:extLst>
      <p:ext uri="{BB962C8B-B14F-4D97-AF65-F5344CB8AC3E}">
        <p14:creationId xmlns:p14="http://schemas.microsoft.com/office/powerpoint/2010/main" val="407281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15</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a:xfrm>
            <a:off x="252415" y="295039"/>
            <a:ext cx="8635477" cy="398298"/>
          </a:xfrm>
        </p:spPr>
        <p:txBody>
          <a:bodyPr/>
          <a:lstStyle/>
          <a:p>
            <a:r>
              <a:rPr lang="en-US" dirty="0" err="1"/>
              <a:t>Fargate</a:t>
            </a:r>
            <a:endParaRPr lang="en-US" dirty="0"/>
          </a:p>
        </p:txBody>
      </p:sp>
      <p:sp>
        <p:nvSpPr>
          <p:cNvPr id="5" name="TextBox 4">
            <a:extLst>
              <a:ext uri="{FF2B5EF4-FFF2-40B4-BE49-F238E27FC236}">
                <a16:creationId xmlns:a16="http://schemas.microsoft.com/office/drawing/2014/main" id="{B1139AF1-6D6E-BF4D-9632-BDEC902041CB}"/>
              </a:ext>
            </a:extLst>
          </p:cNvPr>
          <p:cNvSpPr txBox="1"/>
          <p:nvPr/>
        </p:nvSpPr>
        <p:spPr>
          <a:xfrm>
            <a:off x="252415" y="1153297"/>
            <a:ext cx="8635476" cy="3693319"/>
          </a:xfrm>
          <a:prstGeom prst="rect">
            <a:avLst/>
          </a:prstGeom>
          <a:noFill/>
        </p:spPr>
        <p:txBody>
          <a:bodyPr wrap="square" rtlCol="0">
            <a:spAutoFit/>
          </a:bodyPr>
          <a:lstStyle/>
          <a:p>
            <a:r>
              <a:rPr lang="en-US" b="0" i="0" dirty="0" err="1">
                <a:solidFill>
                  <a:srgbClr val="16191F"/>
                </a:solidFill>
                <a:effectLst/>
                <a:latin typeface="Amazon Ember"/>
              </a:rPr>
              <a:t>Fargate</a:t>
            </a:r>
            <a:r>
              <a:rPr lang="en-US" b="0" i="0" dirty="0">
                <a:solidFill>
                  <a:srgbClr val="16191F"/>
                </a:solidFill>
                <a:effectLst/>
                <a:latin typeface="Amazon Ember"/>
              </a:rPr>
              <a:t> is a technology that provides on-demand, right-sized compute capacity for </a:t>
            </a:r>
            <a:r>
              <a:rPr lang="en-US" b="0" i="0" u="none" strike="noStrike" dirty="0">
                <a:effectLst/>
                <a:latin typeface="Amazon Ember"/>
                <a:hlinkClick r:id="rId2"/>
              </a:rPr>
              <a:t>containers</a:t>
            </a:r>
            <a:r>
              <a:rPr lang="en-US" b="0" i="0" dirty="0">
                <a:solidFill>
                  <a:srgbClr val="16191F"/>
                </a:solidFill>
                <a:effectLst/>
                <a:latin typeface="Amazon Ember"/>
              </a:rPr>
              <a:t>. With </a:t>
            </a:r>
            <a:r>
              <a:rPr lang="en-US" b="0" i="0" dirty="0" err="1">
                <a:solidFill>
                  <a:srgbClr val="16191F"/>
                </a:solidFill>
                <a:effectLst/>
                <a:latin typeface="Amazon Ember"/>
              </a:rPr>
              <a:t>Fargate</a:t>
            </a:r>
            <a:r>
              <a:rPr lang="en-US" b="0" i="0" dirty="0">
                <a:solidFill>
                  <a:srgbClr val="16191F"/>
                </a:solidFill>
                <a:effectLst/>
                <a:latin typeface="Amazon Ember"/>
              </a:rPr>
              <a:t>, you don't have to provision, configure, or scale groups of virtual machines on your own to run containers. You also don't need to choose server types, decide when to scale your node groups, or optimize cluster packing.</a:t>
            </a:r>
          </a:p>
          <a:p>
            <a:endParaRPr lang="en-US" dirty="0">
              <a:solidFill>
                <a:srgbClr val="16191F"/>
              </a:solidFill>
              <a:latin typeface="Amazon Ember"/>
            </a:endParaRPr>
          </a:p>
          <a:p>
            <a:r>
              <a:rPr lang="en-US" b="0" i="0" dirty="0">
                <a:solidFill>
                  <a:srgbClr val="16191F"/>
                </a:solidFill>
                <a:effectLst/>
                <a:latin typeface="Amazon Ember"/>
              </a:rPr>
              <a:t>Amazon EKS integrates Kubernetes with </a:t>
            </a:r>
            <a:r>
              <a:rPr lang="en-US" b="0" i="0" dirty="0" err="1">
                <a:solidFill>
                  <a:srgbClr val="16191F"/>
                </a:solidFill>
                <a:effectLst/>
                <a:latin typeface="Amazon Ember"/>
              </a:rPr>
              <a:t>Fargate</a:t>
            </a:r>
            <a:r>
              <a:rPr lang="en-US" b="0" i="0" dirty="0">
                <a:solidFill>
                  <a:srgbClr val="16191F"/>
                </a:solidFill>
                <a:effectLst/>
                <a:latin typeface="Amazon Ember"/>
              </a:rPr>
              <a:t> by using controllers that are built by AWS using the upstream, extensible model provided by Kubernetes.</a:t>
            </a:r>
          </a:p>
          <a:p>
            <a:endParaRPr lang="en-US" dirty="0">
              <a:solidFill>
                <a:srgbClr val="16191F"/>
              </a:solidFill>
              <a:latin typeface="Amazon Ember"/>
            </a:endParaRPr>
          </a:p>
          <a:p>
            <a:r>
              <a:rPr lang="en-US" b="0" i="0" dirty="0">
                <a:solidFill>
                  <a:srgbClr val="16191F"/>
                </a:solidFill>
                <a:effectLst/>
                <a:latin typeface="Amazon Ember"/>
              </a:rPr>
              <a:t>You can control which Pods start on </a:t>
            </a:r>
            <a:r>
              <a:rPr lang="en-US" b="0" i="0" dirty="0" err="1">
                <a:solidFill>
                  <a:srgbClr val="16191F"/>
                </a:solidFill>
                <a:effectLst/>
                <a:latin typeface="Amazon Ember"/>
              </a:rPr>
              <a:t>Fargate</a:t>
            </a:r>
            <a:r>
              <a:rPr lang="en-US" b="0" i="0" dirty="0">
                <a:solidFill>
                  <a:srgbClr val="16191F"/>
                </a:solidFill>
                <a:effectLst/>
                <a:latin typeface="Amazon Ember"/>
              </a:rPr>
              <a:t> and how they run with </a:t>
            </a:r>
            <a:r>
              <a:rPr lang="en-US" b="0" i="0" u="none" strike="noStrike" dirty="0" err="1">
                <a:effectLst/>
                <a:latin typeface="Amazon Ember"/>
                <a:hlinkClick r:id="rId3"/>
              </a:rPr>
              <a:t>Fargate</a:t>
            </a:r>
            <a:r>
              <a:rPr lang="en-US" b="0" i="0" u="none" strike="noStrike" dirty="0">
                <a:effectLst/>
                <a:latin typeface="Amazon Ember"/>
                <a:hlinkClick r:id="rId3"/>
              </a:rPr>
              <a:t> profiles</a:t>
            </a:r>
            <a:r>
              <a:rPr lang="en-US" u="none" strike="noStrike" dirty="0">
                <a:solidFill>
                  <a:srgbClr val="16191F"/>
                </a:solidFill>
                <a:latin typeface="Amazon Ember"/>
              </a:rPr>
              <a:t> through “</a:t>
            </a:r>
            <a:r>
              <a:rPr lang="en-US" dirty="0">
                <a:solidFill>
                  <a:srgbClr val="16191F"/>
                </a:solidFill>
                <a:latin typeface="Amazon Ember"/>
              </a:rPr>
              <a:t>Selectors” which can have “Namespace” and optional “Labels”.</a:t>
            </a:r>
            <a:endParaRPr lang="en-US" dirty="0">
              <a:solidFill>
                <a:schemeClr val="tx1">
                  <a:lumMod val="85000"/>
                  <a:lumOff val="15000"/>
                </a:schemeClr>
              </a:solidFill>
              <a:latin typeface="+mj-lt"/>
            </a:endParaRPr>
          </a:p>
          <a:p>
            <a:endParaRPr lang="en-US" dirty="0">
              <a:solidFill>
                <a:schemeClr val="tx1">
                  <a:lumMod val="85000"/>
                  <a:lumOff val="15000"/>
                </a:schemeClr>
              </a:solidFill>
              <a:latin typeface="+mj-lt"/>
            </a:endParaRPr>
          </a:p>
          <a:p>
            <a:endParaRPr lang="en-US" dirty="0">
              <a:solidFill>
                <a:schemeClr val="tx1">
                  <a:lumMod val="85000"/>
                  <a:lumOff val="15000"/>
                </a:schemeClr>
              </a:solidFill>
              <a:latin typeface="+mj-lt"/>
            </a:endParaRPr>
          </a:p>
          <a:p>
            <a:endParaRPr lang="en-US" dirty="0">
              <a:solidFill>
                <a:schemeClr val="tx1">
                  <a:lumMod val="85000"/>
                  <a:lumOff val="15000"/>
                </a:schemeClr>
              </a:solidFill>
              <a:latin typeface="+mj-lt"/>
            </a:endParaRPr>
          </a:p>
        </p:txBody>
      </p:sp>
    </p:spTree>
    <p:extLst>
      <p:ext uri="{BB962C8B-B14F-4D97-AF65-F5344CB8AC3E}">
        <p14:creationId xmlns:p14="http://schemas.microsoft.com/office/powerpoint/2010/main" val="2007071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16</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a:xfrm>
            <a:off x="252415" y="295039"/>
            <a:ext cx="8635477" cy="388250"/>
          </a:xfrm>
        </p:spPr>
        <p:txBody>
          <a:bodyPr/>
          <a:lstStyle/>
          <a:p>
            <a:r>
              <a:rPr lang="en-US" dirty="0" err="1"/>
              <a:t>Fargate</a:t>
            </a:r>
            <a:endParaRPr lang="en-US" dirty="0"/>
          </a:p>
        </p:txBody>
      </p:sp>
      <p:sp>
        <p:nvSpPr>
          <p:cNvPr id="6" name="TextBox 5">
            <a:extLst>
              <a:ext uri="{FF2B5EF4-FFF2-40B4-BE49-F238E27FC236}">
                <a16:creationId xmlns:a16="http://schemas.microsoft.com/office/drawing/2014/main" id="{1403A35D-36A8-7397-B566-2CD5D78722AC}"/>
              </a:ext>
            </a:extLst>
          </p:cNvPr>
          <p:cNvSpPr txBox="1"/>
          <p:nvPr/>
        </p:nvSpPr>
        <p:spPr>
          <a:xfrm>
            <a:off x="201270" y="972548"/>
            <a:ext cx="8813190" cy="3693319"/>
          </a:xfrm>
          <a:prstGeom prst="rect">
            <a:avLst/>
          </a:prstGeom>
          <a:noFill/>
        </p:spPr>
        <p:txBody>
          <a:bodyPr wrap="square" rtlCol="0">
            <a:spAutoFit/>
          </a:bodyPr>
          <a:lstStyle/>
          <a:p>
            <a:r>
              <a:rPr lang="en-US" dirty="0"/>
              <a:t>Some consideration when using </a:t>
            </a:r>
            <a:r>
              <a:rPr lang="en-US" dirty="0" err="1"/>
              <a:t>Fargate</a:t>
            </a:r>
            <a:r>
              <a:rPr lang="en-US" dirty="0"/>
              <a:t> on EKS</a:t>
            </a:r>
          </a:p>
          <a:p>
            <a:pPr marL="285750" indent="-285750">
              <a:buFont typeface="Arial" panose="020B0604020202020204" pitchFamily="34" charset="0"/>
              <a:buChar char="•"/>
            </a:pPr>
            <a:r>
              <a:rPr lang="en-US" dirty="0"/>
              <a:t>Each Pod that runs on </a:t>
            </a:r>
            <a:r>
              <a:rPr lang="en-US" dirty="0" err="1"/>
              <a:t>Fargate</a:t>
            </a:r>
            <a:r>
              <a:rPr lang="en-US" dirty="0"/>
              <a:t> has its own isolation </a:t>
            </a:r>
            <a:r>
              <a:rPr lang="en-US" dirty="0" err="1"/>
              <a:t>boundeary</a:t>
            </a:r>
            <a:r>
              <a:rPr lang="en-US" dirty="0"/>
              <a:t>. </a:t>
            </a:r>
            <a:r>
              <a:rPr lang="en-US" b="0" i="0" dirty="0">
                <a:solidFill>
                  <a:srgbClr val="16191F"/>
                </a:solidFill>
                <a:effectLst/>
                <a:latin typeface="Amazon Ember"/>
              </a:rPr>
              <a:t>They don't share the underlying kernel, CPU resources, memory resources, or elastic network interface with another Pod.</a:t>
            </a:r>
          </a:p>
          <a:p>
            <a:pPr marL="285750" indent="-285750">
              <a:buFont typeface="Arial" panose="020B0604020202020204" pitchFamily="34" charset="0"/>
              <a:buChar char="•"/>
            </a:pPr>
            <a:r>
              <a:rPr lang="en-US" dirty="0">
                <a:solidFill>
                  <a:srgbClr val="16191F"/>
                </a:solidFill>
                <a:latin typeface="Amazon Ember"/>
              </a:rPr>
              <a:t>Need install Load Balancer for pure </a:t>
            </a:r>
            <a:r>
              <a:rPr lang="en-US" dirty="0" err="1">
                <a:solidFill>
                  <a:srgbClr val="16191F"/>
                </a:solidFill>
                <a:latin typeface="Amazon Ember"/>
              </a:rPr>
              <a:t>Fargate</a:t>
            </a:r>
            <a:r>
              <a:rPr lang="en-US" dirty="0">
                <a:solidFill>
                  <a:srgbClr val="16191F"/>
                </a:solidFill>
                <a:latin typeface="Amazon Ember"/>
              </a:rPr>
              <a:t> EKS cluster</a:t>
            </a:r>
          </a:p>
          <a:p>
            <a:pPr marL="285750" indent="-285750">
              <a:buFont typeface="Arial" panose="020B0604020202020204" pitchFamily="34" charset="0"/>
              <a:buChar char="•"/>
            </a:pPr>
            <a:r>
              <a:rPr lang="en-US" dirty="0" err="1">
                <a:solidFill>
                  <a:srgbClr val="16191F"/>
                </a:solidFill>
                <a:latin typeface="Amazon Ember"/>
              </a:rPr>
              <a:t>Fargate</a:t>
            </a:r>
            <a:r>
              <a:rPr lang="en-US" dirty="0">
                <a:solidFill>
                  <a:srgbClr val="16191F"/>
                </a:solidFill>
                <a:latin typeface="Amazon Ember"/>
              </a:rPr>
              <a:t> exposed service only run on </a:t>
            </a:r>
            <a:r>
              <a:rPr lang="en-US" dirty="0" err="1">
                <a:solidFill>
                  <a:srgbClr val="16191F"/>
                </a:solidFill>
                <a:latin typeface="Amazon Ember"/>
              </a:rPr>
              <a:t>targate</a:t>
            </a:r>
            <a:r>
              <a:rPr lang="en-US" dirty="0">
                <a:solidFill>
                  <a:srgbClr val="16191F"/>
                </a:solidFill>
                <a:latin typeface="Amazon Ember"/>
              </a:rPr>
              <a:t> type IP mode, and not on node IP mode.</a:t>
            </a:r>
          </a:p>
          <a:p>
            <a:pPr marL="285750" indent="-285750">
              <a:buFont typeface="Arial" panose="020B0604020202020204" pitchFamily="34" charset="0"/>
              <a:buChar char="•"/>
            </a:pPr>
            <a:r>
              <a:rPr lang="en-US" dirty="0">
                <a:solidFill>
                  <a:srgbClr val="16191F"/>
                </a:solidFill>
                <a:latin typeface="Amazon Ember"/>
              </a:rPr>
              <a:t>Pods must match a </a:t>
            </a:r>
            <a:r>
              <a:rPr lang="en-US" dirty="0" err="1">
                <a:solidFill>
                  <a:srgbClr val="16191F"/>
                </a:solidFill>
                <a:latin typeface="Amazon Ember"/>
              </a:rPr>
              <a:t>Fargate</a:t>
            </a:r>
            <a:r>
              <a:rPr lang="en-US" dirty="0">
                <a:solidFill>
                  <a:srgbClr val="16191F"/>
                </a:solidFill>
                <a:latin typeface="Amazon Ember"/>
              </a:rPr>
              <a:t> profile at the time that they’re scheduled to run on </a:t>
            </a:r>
            <a:r>
              <a:rPr lang="en-US" dirty="0" err="1">
                <a:solidFill>
                  <a:srgbClr val="16191F"/>
                </a:solidFill>
                <a:latin typeface="Amazon Ember"/>
              </a:rPr>
              <a:t>Fargate</a:t>
            </a:r>
            <a:endParaRPr lang="en-US" dirty="0">
              <a:solidFill>
                <a:srgbClr val="16191F"/>
              </a:solidFill>
              <a:latin typeface="Amazon Ember"/>
            </a:endParaRPr>
          </a:p>
          <a:p>
            <a:pPr marL="285750" indent="-285750">
              <a:buFont typeface="Arial" panose="020B0604020202020204" pitchFamily="34" charset="0"/>
              <a:buChar char="•"/>
            </a:pPr>
            <a:r>
              <a:rPr lang="en-US" dirty="0" err="1">
                <a:solidFill>
                  <a:srgbClr val="16191F"/>
                </a:solidFill>
                <a:latin typeface="Amazon Ember"/>
              </a:rPr>
              <a:t>Daemonsets</a:t>
            </a:r>
            <a:r>
              <a:rPr lang="en-US" dirty="0">
                <a:solidFill>
                  <a:srgbClr val="16191F"/>
                </a:solidFill>
                <a:latin typeface="Amazon Ember"/>
              </a:rPr>
              <a:t> aren’t supported on </a:t>
            </a:r>
            <a:r>
              <a:rPr lang="en-US" dirty="0" err="1">
                <a:solidFill>
                  <a:srgbClr val="16191F"/>
                </a:solidFill>
                <a:latin typeface="Amazon Ember"/>
              </a:rPr>
              <a:t>Fargate</a:t>
            </a:r>
            <a:endParaRPr lang="en-US" dirty="0">
              <a:solidFill>
                <a:srgbClr val="16191F"/>
              </a:solidFill>
              <a:latin typeface="Amazon Ember"/>
            </a:endParaRPr>
          </a:p>
          <a:p>
            <a:pPr marL="285750" indent="-285750">
              <a:buFont typeface="Arial" panose="020B0604020202020204" pitchFamily="34" charset="0"/>
              <a:buChar char="•"/>
            </a:pPr>
            <a:r>
              <a:rPr lang="en-US" b="0" i="0" dirty="0">
                <a:solidFill>
                  <a:srgbClr val="16191F"/>
                </a:solidFill>
                <a:effectLst/>
                <a:latin typeface="Amazon Ember"/>
              </a:rPr>
              <a:t>Privileged containers aren't supported on </a:t>
            </a:r>
            <a:r>
              <a:rPr lang="en-US" b="0" i="0" dirty="0" err="1">
                <a:solidFill>
                  <a:srgbClr val="16191F"/>
                </a:solidFill>
                <a:effectLst/>
                <a:latin typeface="Amazon Ember"/>
              </a:rPr>
              <a:t>Fargate</a:t>
            </a:r>
            <a:r>
              <a:rPr lang="en-US" b="0" i="0" dirty="0">
                <a:solidFill>
                  <a:srgbClr val="16191F"/>
                </a:solidFill>
                <a:effectLst/>
                <a:latin typeface="Amazon Ember"/>
              </a:rPr>
              <a:t>.</a:t>
            </a:r>
          </a:p>
          <a:p>
            <a:pPr marL="285750" indent="-285750">
              <a:buFont typeface="Arial" panose="020B0604020202020204" pitchFamily="34" charset="0"/>
              <a:buChar char="•"/>
            </a:pPr>
            <a:r>
              <a:rPr lang="en-US" b="0" i="0" dirty="0">
                <a:solidFill>
                  <a:srgbClr val="16191F"/>
                </a:solidFill>
                <a:effectLst/>
                <a:latin typeface="Amazon Ember"/>
              </a:rPr>
              <a:t>Pods running on </a:t>
            </a:r>
            <a:r>
              <a:rPr lang="en-US" b="0" i="0" dirty="0" err="1">
                <a:solidFill>
                  <a:srgbClr val="16191F"/>
                </a:solidFill>
                <a:effectLst/>
                <a:latin typeface="Amazon Ember"/>
              </a:rPr>
              <a:t>Fargate</a:t>
            </a:r>
            <a:r>
              <a:rPr lang="en-US" b="0" i="0" dirty="0">
                <a:solidFill>
                  <a:srgbClr val="16191F"/>
                </a:solidFill>
                <a:effectLst/>
                <a:latin typeface="Amazon Ember"/>
              </a:rPr>
              <a:t> can’t specify </a:t>
            </a:r>
            <a:r>
              <a:rPr lang="en-US" b="0" i="0" dirty="0" err="1">
                <a:solidFill>
                  <a:srgbClr val="16191F"/>
                </a:solidFill>
                <a:effectLst/>
                <a:latin typeface="Amazon Ember"/>
              </a:rPr>
              <a:t>HostPort</a:t>
            </a:r>
            <a:r>
              <a:rPr lang="en-US" b="0" i="0" dirty="0">
                <a:solidFill>
                  <a:srgbClr val="16191F"/>
                </a:solidFill>
                <a:effectLst/>
                <a:latin typeface="Amazon Ember"/>
              </a:rPr>
              <a:t> or </a:t>
            </a:r>
            <a:r>
              <a:rPr lang="en-US" b="0" i="0" dirty="0" err="1">
                <a:solidFill>
                  <a:srgbClr val="16191F"/>
                </a:solidFill>
                <a:effectLst/>
                <a:latin typeface="Amazon Ember"/>
              </a:rPr>
              <a:t>HostNetwork</a:t>
            </a:r>
            <a:r>
              <a:rPr lang="en-US" b="0" i="0" dirty="0">
                <a:solidFill>
                  <a:srgbClr val="16191F"/>
                </a:solidFill>
                <a:effectLst/>
                <a:latin typeface="Amazon Ember"/>
              </a:rPr>
              <a:t> in th</a:t>
            </a:r>
            <a:r>
              <a:rPr lang="en-US" dirty="0">
                <a:solidFill>
                  <a:srgbClr val="16191F"/>
                </a:solidFill>
                <a:latin typeface="Amazon Ember"/>
              </a:rPr>
              <a:t>e Pod manifest</a:t>
            </a:r>
            <a:r>
              <a:rPr lang="en-US" b="0" i="0" dirty="0">
                <a:solidFill>
                  <a:srgbClr val="16191F"/>
                </a:solidFill>
                <a:effectLst/>
                <a:latin typeface="Amazon Ember"/>
              </a:rPr>
              <a:t> </a:t>
            </a:r>
          </a:p>
          <a:p>
            <a:pPr marL="285750" indent="-285750">
              <a:buFont typeface="Arial" panose="020B0604020202020204" pitchFamily="34" charset="0"/>
              <a:buChar char="•"/>
            </a:pPr>
            <a:endParaRPr lang="en-US" b="0" i="0" dirty="0">
              <a:solidFill>
                <a:srgbClr val="16191F"/>
              </a:solidFill>
              <a:effectLst/>
              <a:latin typeface="Amazon Ember"/>
            </a:endParaRP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906540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17</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a:xfrm>
            <a:off x="252415" y="295039"/>
            <a:ext cx="8635477" cy="388250"/>
          </a:xfrm>
        </p:spPr>
        <p:txBody>
          <a:bodyPr/>
          <a:lstStyle/>
          <a:p>
            <a:r>
              <a:rPr lang="en-US" dirty="0" err="1"/>
              <a:t>Fargate</a:t>
            </a:r>
            <a:endParaRPr lang="en-US" dirty="0"/>
          </a:p>
        </p:txBody>
      </p:sp>
      <p:sp>
        <p:nvSpPr>
          <p:cNvPr id="6" name="TextBox 5">
            <a:extLst>
              <a:ext uri="{FF2B5EF4-FFF2-40B4-BE49-F238E27FC236}">
                <a16:creationId xmlns:a16="http://schemas.microsoft.com/office/drawing/2014/main" id="{1403A35D-36A8-7397-B566-2CD5D78722AC}"/>
              </a:ext>
            </a:extLst>
          </p:cNvPr>
          <p:cNvSpPr txBox="1"/>
          <p:nvPr/>
        </p:nvSpPr>
        <p:spPr>
          <a:xfrm>
            <a:off x="252415" y="1069004"/>
            <a:ext cx="8635476" cy="313932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16191F"/>
                </a:solidFill>
                <a:latin typeface="Amazon Ember"/>
              </a:rPr>
              <a:t>GPUs aren’t currently available on </a:t>
            </a:r>
            <a:r>
              <a:rPr lang="en-US" dirty="0" err="1">
                <a:solidFill>
                  <a:srgbClr val="16191F"/>
                </a:solidFill>
                <a:latin typeface="Amazon Ember"/>
              </a:rPr>
              <a:t>Fargate</a:t>
            </a:r>
            <a:endParaRPr lang="en-US" dirty="0">
              <a:solidFill>
                <a:srgbClr val="16191F"/>
              </a:solidFill>
              <a:latin typeface="Amazon Ember"/>
            </a:endParaRPr>
          </a:p>
          <a:p>
            <a:pPr marL="285750" indent="-285750">
              <a:buFont typeface="Arial" panose="020B0604020202020204" pitchFamily="34" charset="0"/>
              <a:buChar char="•"/>
            </a:pPr>
            <a:r>
              <a:rPr lang="en-US" dirty="0">
                <a:solidFill>
                  <a:srgbClr val="16191F"/>
                </a:solidFill>
                <a:latin typeface="Amazon Ember"/>
              </a:rPr>
              <a:t>Pods that run on </a:t>
            </a:r>
            <a:r>
              <a:rPr lang="en-US" dirty="0" err="1">
                <a:solidFill>
                  <a:srgbClr val="16191F"/>
                </a:solidFill>
                <a:latin typeface="Amazon Ember"/>
              </a:rPr>
              <a:t>Fargate</a:t>
            </a:r>
            <a:r>
              <a:rPr lang="en-US" dirty="0">
                <a:solidFill>
                  <a:srgbClr val="16191F"/>
                </a:solidFill>
                <a:latin typeface="Amazon Ember"/>
              </a:rPr>
              <a:t> are only supported on private subnets </a:t>
            </a:r>
            <a:r>
              <a:rPr lang="en-US" b="0" i="0" dirty="0">
                <a:solidFill>
                  <a:srgbClr val="16191F"/>
                </a:solidFill>
                <a:effectLst/>
                <a:latin typeface="Amazon Ember"/>
              </a:rPr>
              <a:t> (with NAT gateway access to AWS services, but not a direct route to an Internet Gateway)</a:t>
            </a:r>
          </a:p>
          <a:p>
            <a:pPr marL="285750" indent="-285750">
              <a:buFont typeface="Arial" panose="020B0604020202020204" pitchFamily="34" charset="0"/>
              <a:buChar char="•"/>
            </a:pPr>
            <a:r>
              <a:rPr lang="en-US" b="0" i="0" dirty="0">
                <a:solidFill>
                  <a:srgbClr val="16191F"/>
                </a:solidFill>
                <a:effectLst/>
                <a:latin typeface="Amazon Ember"/>
              </a:rPr>
              <a:t>You can use the </a:t>
            </a:r>
            <a:r>
              <a:rPr lang="en-US" b="0" i="0" u="none" strike="noStrike" dirty="0">
                <a:effectLst/>
                <a:latin typeface="Amazon Ember"/>
                <a:hlinkClick r:id="rId2"/>
              </a:rPr>
              <a:t>Vertical Pod </a:t>
            </a:r>
            <a:r>
              <a:rPr lang="en-US" b="0" i="0" u="none" strike="noStrike" dirty="0" err="1">
                <a:effectLst/>
                <a:latin typeface="Amazon Ember"/>
                <a:hlinkClick r:id="rId2"/>
              </a:rPr>
              <a:t>Autoscaler</a:t>
            </a:r>
            <a:r>
              <a:rPr lang="en-US" b="0" i="0" dirty="0">
                <a:solidFill>
                  <a:srgbClr val="16191F"/>
                </a:solidFill>
                <a:effectLst/>
                <a:latin typeface="Amazon Ember"/>
              </a:rPr>
              <a:t> to set the initial correct size of CPU and memory for your </a:t>
            </a:r>
            <a:r>
              <a:rPr lang="en-US" b="0" i="0" dirty="0" err="1">
                <a:solidFill>
                  <a:srgbClr val="16191F"/>
                </a:solidFill>
                <a:effectLst/>
                <a:latin typeface="Amazon Ember"/>
              </a:rPr>
              <a:t>Fargate</a:t>
            </a:r>
            <a:r>
              <a:rPr lang="en-US" b="0" i="0" dirty="0">
                <a:solidFill>
                  <a:srgbClr val="16191F"/>
                </a:solidFill>
                <a:effectLst/>
                <a:latin typeface="Amazon Ember"/>
              </a:rPr>
              <a:t> Pods, and then use the </a:t>
            </a:r>
            <a:r>
              <a:rPr lang="en-US" b="0" i="0" u="none" strike="noStrike" dirty="0">
                <a:effectLst/>
                <a:latin typeface="Amazon Ember"/>
                <a:hlinkClick r:id="rId3"/>
              </a:rPr>
              <a:t>Horizontal Pod </a:t>
            </a:r>
            <a:r>
              <a:rPr lang="en-US" b="0" i="0" u="none" strike="noStrike" dirty="0" err="1">
                <a:effectLst/>
                <a:latin typeface="Amazon Ember"/>
                <a:hlinkClick r:id="rId3"/>
              </a:rPr>
              <a:t>Autoscaler</a:t>
            </a:r>
            <a:r>
              <a:rPr lang="en-US" b="0" i="0" dirty="0">
                <a:solidFill>
                  <a:srgbClr val="16191F"/>
                </a:solidFill>
                <a:effectLst/>
                <a:latin typeface="Amazon Ember"/>
              </a:rPr>
              <a:t> to scale those Pods. </a:t>
            </a:r>
          </a:p>
          <a:p>
            <a:pPr marL="285750" indent="-285750">
              <a:buFont typeface="Arial" panose="020B0604020202020204" pitchFamily="34" charset="0"/>
              <a:buChar char="•"/>
            </a:pPr>
            <a:r>
              <a:rPr lang="en-US" b="0" i="0" dirty="0">
                <a:solidFill>
                  <a:srgbClr val="16191F"/>
                </a:solidFill>
                <a:effectLst/>
                <a:latin typeface="Amazon Ember"/>
              </a:rPr>
              <a:t>The Amazon EC2 instance metadata service (IMDS) isn't available to Pods that are deployed to </a:t>
            </a:r>
            <a:r>
              <a:rPr lang="en-US" b="0" i="0" dirty="0" err="1">
                <a:solidFill>
                  <a:srgbClr val="16191F"/>
                </a:solidFill>
                <a:effectLst/>
                <a:latin typeface="Amazon Ember"/>
              </a:rPr>
              <a:t>Fargate</a:t>
            </a:r>
            <a:r>
              <a:rPr lang="en-US" b="0" i="0" dirty="0">
                <a:solidFill>
                  <a:srgbClr val="16191F"/>
                </a:solidFill>
                <a:effectLst/>
                <a:latin typeface="Amazon Ember"/>
              </a:rPr>
              <a:t> nodes.</a:t>
            </a:r>
            <a:endParaRPr lang="en-US" dirty="0"/>
          </a:p>
          <a:p>
            <a:pPr marL="285750" indent="-285750">
              <a:buFont typeface="Arial" panose="020B0604020202020204" pitchFamily="34" charset="0"/>
              <a:buChar char="•"/>
            </a:pPr>
            <a:r>
              <a:rPr lang="en-US" b="0" i="0" dirty="0">
                <a:solidFill>
                  <a:srgbClr val="16191F"/>
                </a:solidFill>
                <a:effectLst/>
                <a:latin typeface="Amazon Ember"/>
              </a:rPr>
              <a:t>Amazon EKS must periodically patch </a:t>
            </a:r>
            <a:r>
              <a:rPr lang="en-US" b="0" i="0" dirty="0" err="1">
                <a:solidFill>
                  <a:srgbClr val="16191F"/>
                </a:solidFill>
                <a:effectLst/>
                <a:latin typeface="Amazon Ember"/>
              </a:rPr>
              <a:t>Fargate</a:t>
            </a:r>
            <a:r>
              <a:rPr lang="en-US" b="0" i="0" dirty="0">
                <a:solidFill>
                  <a:srgbClr val="16191F"/>
                </a:solidFill>
                <a:effectLst/>
                <a:latin typeface="Amazon Ember"/>
              </a:rPr>
              <a:t> Pods to keep them secure. We attempt the updates in a way that reduces impact, but there are times when Pods must be deleted if they aren't successfully evicted.</a:t>
            </a:r>
            <a:endParaRPr lang="en-US" dirty="0"/>
          </a:p>
        </p:txBody>
      </p:sp>
    </p:spTree>
    <p:extLst>
      <p:ext uri="{BB962C8B-B14F-4D97-AF65-F5344CB8AC3E}">
        <p14:creationId xmlns:p14="http://schemas.microsoft.com/office/powerpoint/2010/main" val="2367354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18</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a:xfrm>
            <a:off x="252415" y="295039"/>
            <a:ext cx="8635477" cy="388250"/>
          </a:xfrm>
        </p:spPr>
        <p:txBody>
          <a:bodyPr/>
          <a:lstStyle/>
          <a:p>
            <a:r>
              <a:rPr lang="en-US" dirty="0" err="1"/>
              <a:t>Fargate</a:t>
            </a:r>
            <a:endParaRPr lang="en-US" dirty="0"/>
          </a:p>
        </p:txBody>
      </p:sp>
      <p:sp>
        <p:nvSpPr>
          <p:cNvPr id="5" name="TextBox 4">
            <a:extLst>
              <a:ext uri="{FF2B5EF4-FFF2-40B4-BE49-F238E27FC236}">
                <a16:creationId xmlns:a16="http://schemas.microsoft.com/office/drawing/2014/main" id="{641CD2CA-2DEE-2D8C-B542-8829234A123F}"/>
              </a:ext>
            </a:extLst>
          </p:cNvPr>
          <p:cNvSpPr txBox="1"/>
          <p:nvPr/>
        </p:nvSpPr>
        <p:spPr>
          <a:xfrm>
            <a:off x="252414" y="1021081"/>
            <a:ext cx="8731565" cy="2062103"/>
          </a:xfrm>
          <a:prstGeom prst="rect">
            <a:avLst/>
          </a:prstGeom>
          <a:noFill/>
        </p:spPr>
        <p:txBody>
          <a:bodyPr wrap="square" rtlCol="0">
            <a:spAutoFit/>
          </a:bodyPr>
          <a:lstStyle/>
          <a:p>
            <a:r>
              <a:rPr lang="en-US" dirty="0"/>
              <a:t>Create a pure </a:t>
            </a:r>
            <a:r>
              <a:rPr lang="en-US" dirty="0" err="1"/>
              <a:t>Fargate</a:t>
            </a:r>
            <a:r>
              <a:rPr lang="en-US" dirty="0"/>
              <a:t>/EKS cluster: </a:t>
            </a:r>
          </a:p>
          <a:p>
            <a:r>
              <a:rPr lang="en-US" dirty="0"/>
              <a:t>  </a:t>
            </a:r>
            <a:r>
              <a:rPr lang="en-US" sz="1400" b="1" dirty="0" err="1"/>
              <a:t>eksctl</a:t>
            </a:r>
            <a:r>
              <a:rPr lang="en-US" sz="1400" b="1" dirty="0"/>
              <a:t> create cluster --name &lt;name&gt; --region &lt;region --</a:t>
            </a:r>
            <a:r>
              <a:rPr lang="en-US" sz="1400" b="1" dirty="0" err="1"/>
              <a:t>fargate</a:t>
            </a:r>
            <a:r>
              <a:rPr lang="en-US" sz="1400" b="1" dirty="0"/>
              <a:t> --</a:t>
            </a:r>
            <a:r>
              <a:rPr lang="en-US" dirty="0"/>
              <a:t>tags</a:t>
            </a:r>
            <a:r>
              <a:rPr lang="en-US" sz="1400" b="1" dirty="0"/>
              <a:t> &lt;key=value&gt;</a:t>
            </a:r>
          </a:p>
          <a:p>
            <a:r>
              <a:rPr lang="en-US" b="1" dirty="0"/>
              <a:t> </a:t>
            </a:r>
            <a:r>
              <a:rPr lang="en-US" dirty="0" err="1"/>
              <a:t>Hthor</a:t>
            </a:r>
            <a:r>
              <a:rPr lang="en-US" dirty="0"/>
              <a:t> cluster: </a:t>
            </a:r>
          </a:p>
          <a:p>
            <a:endParaRPr lang="en-US" sz="1400" dirty="0"/>
          </a:p>
          <a:p>
            <a:endParaRPr lang="en-US" sz="1400" dirty="0"/>
          </a:p>
          <a:p>
            <a:endParaRPr lang="en-US" sz="1400" dirty="0"/>
          </a:p>
          <a:p>
            <a:r>
              <a:rPr lang="en-US" dirty="0"/>
              <a:t>Nodes:  </a:t>
            </a:r>
          </a:p>
          <a:p>
            <a:endParaRPr lang="en-US" sz="1400" dirty="0"/>
          </a:p>
        </p:txBody>
      </p:sp>
      <p:pic>
        <p:nvPicPr>
          <p:cNvPr id="8" name="Picture 7">
            <a:extLst>
              <a:ext uri="{FF2B5EF4-FFF2-40B4-BE49-F238E27FC236}">
                <a16:creationId xmlns:a16="http://schemas.microsoft.com/office/drawing/2014/main" id="{71BBF22A-C7A3-A3F6-D420-BC223B8285EF}"/>
              </a:ext>
            </a:extLst>
          </p:cNvPr>
          <p:cNvPicPr>
            <a:picLocks noChangeAspect="1"/>
          </p:cNvPicPr>
          <p:nvPr/>
        </p:nvPicPr>
        <p:blipFill>
          <a:blip r:embed="rId2"/>
          <a:stretch>
            <a:fillRect/>
          </a:stretch>
        </p:blipFill>
        <p:spPr>
          <a:xfrm>
            <a:off x="1714015" y="1626608"/>
            <a:ext cx="2996276" cy="552627"/>
          </a:xfrm>
          <a:prstGeom prst="rect">
            <a:avLst/>
          </a:prstGeom>
        </p:spPr>
      </p:pic>
      <p:pic>
        <p:nvPicPr>
          <p:cNvPr id="10" name="Picture 9">
            <a:extLst>
              <a:ext uri="{FF2B5EF4-FFF2-40B4-BE49-F238E27FC236}">
                <a16:creationId xmlns:a16="http://schemas.microsoft.com/office/drawing/2014/main" id="{983E647D-E81E-5CC2-589A-312C6F62F06C}"/>
              </a:ext>
            </a:extLst>
          </p:cNvPr>
          <p:cNvPicPr>
            <a:picLocks noChangeAspect="1"/>
          </p:cNvPicPr>
          <p:nvPr/>
        </p:nvPicPr>
        <p:blipFill>
          <a:blip r:embed="rId3"/>
          <a:stretch>
            <a:fillRect/>
          </a:stretch>
        </p:blipFill>
        <p:spPr>
          <a:xfrm>
            <a:off x="1578804" y="2517027"/>
            <a:ext cx="5201524" cy="1009557"/>
          </a:xfrm>
          <a:prstGeom prst="rect">
            <a:avLst/>
          </a:prstGeom>
        </p:spPr>
      </p:pic>
      <p:pic>
        <p:nvPicPr>
          <p:cNvPr id="12" name="Picture 11">
            <a:extLst>
              <a:ext uri="{FF2B5EF4-FFF2-40B4-BE49-F238E27FC236}">
                <a16:creationId xmlns:a16="http://schemas.microsoft.com/office/drawing/2014/main" id="{4D66C03C-7C28-149F-AA6B-EBFFABB28277}"/>
              </a:ext>
            </a:extLst>
          </p:cNvPr>
          <p:cNvPicPr>
            <a:picLocks noChangeAspect="1"/>
          </p:cNvPicPr>
          <p:nvPr/>
        </p:nvPicPr>
        <p:blipFill>
          <a:blip r:embed="rId4"/>
          <a:stretch>
            <a:fillRect/>
          </a:stretch>
        </p:blipFill>
        <p:spPr>
          <a:xfrm>
            <a:off x="4812235" y="1626608"/>
            <a:ext cx="3877677" cy="552627"/>
          </a:xfrm>
          <a:prstGeom prst="rect">
            <a:avLst/>
          </a:prstGeom>
        </p:spPr>
      </p:pic>
    </p:spTree>
    <p:extLst>
      <p:ext uri="{BB962C8B-B14F-4D97-AF65-F5344CB8AC3E}">
        <p14:creationId xmlns:p14="http://schemas.microsoft.com/office/powerpoint/2010/main" val="3799550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19</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a:xfrm>
            <a:off x="252415" y="295039"/>
            <a:ext cx="8635477" cy="388250"/>
          </a:xfrm>
        </p:spPr>
        <p:txBody>
          <a:bodyPr/>
          <a:lstStyle/>
          <a:p>
            <a:r>
              <a:rPr lang="en-US" dirty="0" err="1"/>
              <a:t>Fargate</a:t>
            </a:r>
            <a:endParaRPr lang="en-US" dirty="0"/>
          </a:p>
        </p:txBody>
      </p:sp>
      <p:sp>
        <p:nvSpPr>
          <p:cNvPr id="5" name="TextBox 4">
            <a:extLst>
              <a:ext uri="{FF2B5EF4-FFF2-40B4-BE49-F238E27FC236}">
                <a16:creationId xmlns:a16="http://schemas.microsoft.com/office/drawing/2014/main" id="{0FBEFA70-6CED-DFCE-03BE-EC74096212E3}"/>
              </a:ext>
            </a:extLst>
          </p:cNvPr>
          <p:cNvSpPr txBox="1"/>
          <p:nvPr/>
        </p:nvSpPr>
        <p:spPr>
          <a:xfrm>
            <a:off x="252415" y="1059180"/>
            <a:ext cx="8792525" cy="3398520"/>
          </a:xfrm>
          <a:prstGeom prst="rect">
            <a:avLst/>
          </a:prstGeom>
          <a:noFill/>
        </p:spPr>
        <p:txBody>
          <a:bodyPr wrap="square" rtlCol="0">
            <a:spAutoFit/>
          </a:bodyPr>
          <a:lstStyle/>
          <a:p>
            <a:r>
              <a:rPr lang="en-US" dirty="0"/>
              <a:t>How install </a:t>
            </a:r>
            <a:r>
              <a:rPr lang="en-US" dirty="0" err="1"/>
              <a:t>aws</a:t>
            </a:r>
            <a:r>
              <a:rPr lang="en-US" dirty="0"/>
              <a:t>-load-balancer-controller: https://archive.eksworkshop.com/beginner/180_fargate/prerequisites-for-alb/</a:t>
            </a:r>
          </a:p>
          <a:p>
            <a:endParaRPr lang="en-US" dirty="0"/>
          </a:p>
          <a:p>
            <a:r>
              <a:rPr lang="en-US" dirty="0"/>
              <a:t>Ingress for </a:t>
            </a:r>
            <a:r>
              <a:rPr lang="en-US" dirty="0" err="1"/>
              <a:t>EclWatch</a:t>
            </a:r>
            <a:r>
              <a:rPr lang="en-US" dirty="0"/>
              <a:t> service:</a:t>
            </a:r>
          </a:p>
          <a:p>
            <a:endParaRPr lang="en-US" dirty="0"/>
          </a:p>
          <a:p>
            <a:endParaRPr lang="en-US" dirty="0"/>
          </a:p>
          <a:p>
            <a:endParaRPr lang="en-US" dirty="0"/>
          </a:p>
          <a:p>
            <a:endParaRPr lang="en-US" dirty="0"/>
          </a:p>
          <a:p>
            <a:endParaRPr lang="en-US" dirty="0"/>
          </a:p>
          <a:p>
            <a:r>
              <a:rPr lang="en-US" dirty="0"/>
              <a:t>Ingress:  </a:t>
            </a:r>
          </a:p>
          <a:p>
            <a:endParaRPr lang="en-US" dirty="0"/>
          </a:p>
          <a:p>
            <a:r>
              <a:rPr lang="en-US" dirty="0"/>
              <a:t> </a:t>
            </a:r>
          </a:p>
        </p:txBody>
      </p:sp>
      <p:pic>
        <p:nvPicPr>
          <p:cNvPr id="7" name="Picture 6">
            <a:extLst>
              <a:ext uri="{FF2B5EF4-FFF2-40B4-BE49-F238E27FC236}">
                <a16:creationId xmlns:a16="http://schemas.microsoft.com/office/drawing/2014/main" id="{5F489DD6-C47C-D84E-C595-D3057D6B2333}"/>
              </a:ext>
            </a:extLst>
          </p:cNvPr>
          <p:cNvPicPr>
            <a:picLocks noChangeAspect="1"/>
          </p:cNvPicPr>
          <p:nvPr/>
        </p:nvPicPr>
        <p:blipFill>
          <a:blip r:embed="rId2"/>
          <a:stretch>
            <a:fillRect/>
          </a:stretch>
        </p:blipFill>
        <p:spPr>
          <a:xfrm>
            <a:off x="3301365" y="1716881"/>
            <a:ext cx="2657475" cy="1709738"/>
          </a:xfrm>
          <a:prstGeom prst="rect">
            <a:avLst/>
          </a:prstGeom>
        </p:spPr>
      </p:pic>
      <p:pic>
        <p:nvPicPr>
          <p:cNvPr id="11" name="Picture 10">
            <a:extLst>
              <a:ext uri="{FF2B5EF4-FFF2-40B4-BE49-F238E27FC236}">
                <a16:creationId xmlns:a16="http://schemas.microsoft.com/office/drawing/2014/main" id="{524131B5-92FF-DECA-E203-BBB8C1658832}"/>
              </a:ext>
            </a:extLst>
          </p:cNvPr>
          <p:cNvPicPr>
            <a:picLocks noChangeAspect="1"/>
          </p:cNvPicPr>
          <p:nvPr/>
        </p:nvPicPr>
        <p:blipFill>
          <a:blip r:embed="rId3"/>
          <a:stretch>
            <a:fillRect/>
          </a:stretch>
        </p:blipFill>
        <p:spPr>
          <a:xfrm>
            <a:off x="533400" y="3923758"/>
            <a:ext cx="8427315" cy="388250"/>
          </a:xfrm>
          <a:prstGeom prst="rect">
            <a:avLst/>
          </a:prstGeom>
        </p:spPr>
      </p:pic>
    </p:spTree>
    <p:extLst>
      <p:ext uri="{BB962C8B-B14F-4D97-AF65-F5344CB8AC3E}">
        <p14:creationId xmlns:p14="http://schemas.microsoft.com/office/powerpoint/2010/main" val="2903056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2</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p:txBody>
          <a:bodyPr/>
          <a:lstStyle/>
          <a:p>
            <a:r>
              <a:rPr lang="en-US" b="1" dirty="0"/>
              <a:t>Table of Contents</a:t>
            </a:r>
          </a:p>
        </p:txBody>
      </p:sp>
      <p:sp>
        <p:nvSpPr>
          <p:cNvPr id="6" name="TextBox 5">
            <a:extLst>
              <a:ext uri="{FF2B5EF4-FFF2-40B4-BE49-F238E27FC236}">
                <a16:creationId xmlns:a16="http://schemas.microsoft.com/office/drawing/2014/main" id="{1403A35D-36A8-7397-B566-2CD5D78722AC}"/>
              </a:ext>
            </a:extLst>
          </p:cNvPr>
          <p:cNvSpPr txBox="1"/>
          <p:nvPr/>
        </p:nvSpPr>
        <p:spPr>
          <a:xfrm>
            <a:off x="393405" y="1637414"/>
            <a:ext cx="3490058" cy="1477328"/>
          </a:xfrm>
          <a:prstGeom prst="rect">
            <a:avLst/>
          </a:prstGeom>
          <a:noFill/>
        </p:spPr>
        <p:txBody>
          <a:bodyPr wrap="none" rtlCol="0">
            <a:spAutoFit/>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Azure Container Instances (ACI)</a:t>
            </a:r>
          </a:p>
          <a:p>
            <a:pPr marL="285750" indent="-285750">
              <a:buFont typeface="Arial" panose="020B0604020202020204" pitchFamily="34" charset="0"/>
              <a:buChar char="•"/>
            </a:pPr>
            <a:r>
              <a:rPr lang="en-US" dirty="0"/>
              <a:t>AWS </a:t>
            </a:r>
            <a:r>
              <a:rPr lang="en-US" dirty="0" err="1"/>
              <a:t>Fargate</a:t>
            </a:r>
            <a:endParaRPr lang="en-US" dirty="0"/>
          </a:p>
          <a:p>
            <a:pPr marL="285750" indent="-285750">
              <a:buFont typeface="Arial" panose="020B0604020202020204" pitchFamily="34" charset="0"/>
              <a:buChar char="•"/>
            </a:pPr>
            <a:r>
              <a:rPr lang="en-US" dirty="0"/>
              <a:t>Future Work</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57454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20</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a:xfrm>
            <a:off x="252415" y="295039"/>
            <a:ext cx="8635477" cy="388250"/>
          </a:xfrm>
        </p:spPr>
        <p:txBody>
          <a:bodyPr/>
          <a:lstStyle/>
          <a:p>
            <a:r>
              <a:rPr lang="en-US" dirty="0" err="1"/>
              <a:t>Fargate</a:t>
            </a:r>
            <a:endParaRPr lang="en-US" dirty="0"/>
          </a:p>
        </p:txBody>
      </p:sp>
      <p:sp>
        <p:nvSpPr>
          <p:cNvPr id="6" name="TextBox 5">
            <a:extLst>
              <a:ext uri="{FF2B5EF4-FFF2-40B4-BE49-F238E27FC236}">
                <a16:creationId xmlns:a16="http://schemas.microsoft.com/office/drawing/2014/main" id="{5BA663BE-BAA3-DA71-EE60-7CDC522460C0}"/>
              </a:ext>
            </a:extLst>
          </p:cNvPr>
          <p:cNvSpPr txBox="1"/>
          <p:nvPr/>
        </p:nvSpPr>
        <p:spPr>
          <a:xfrm>
            <a:off x="252415" y="1043940"/>
            <a:ext cx="8541065" cy="3416320"/>
          </a:xfrm>
          <a:prstGeom prst="rect">
            <a:avLst/>
          </a:prstGeom>
          <a:noFill/>
        </p:spPr>
        <p:txBody>
          <a:bodyPr wrap="square" rtlCol="0">
            <a:spAutoFit/>
          </a:bodyPr>
          <a:lstStyle/>
          <a:p>
            <a:r>
              <a:rPr lang="en-US" dirty="0" err="1"/>
              <a:t>Hthor</a:t>
            </a:r>
            <a:r>
              <a:rPr lang="en-US" dirty="0"/>
              <a:t> job start-time too long </a:t>
            </a:r>
          </a:p>
          <a:p>
            <a:endParaRPr lang="en-US" dirty="0"/>
          </a:p>
          <a:p>
            <a:endParaRPr lang="en-US" dirty="0"/>
          </a:p>
          <a:p>
            <a:endParaRPr lang="en-US" dirty="0"/>
          </a:p>
          <a:p>
            <a:endParaRPr lang="en-US" dirty="0"/>
          </a:p>
          <a:p>
            <a:endParaRPr lang="en-US" dirty="0"/>
          </a:p>
          <a:p>
            <a:r>
              <a:rPr lang="en-US" dirty="0"/>
              <a:t>Other consideration: add label for job in </a:t>
            </a:r>
            <a:r>
              <a:rPr lang="en-US" dirty="0" err="1"/>
              <a:t>values.yaml</a:t>
            </a:r>
            <a:r>
              <a:rPr lang="en-US" dirty="0"/>
              <a:t> to schedule on </a:t>
            </a:r>
            <a:r>
              <a:rPr lang="en-US" dirty="0" err="1"/>
              <a:t>Fargate</a:t>
            </a:r>
            <a:r>
              <a:rPr lang="en-US" dirty="0"/>
              <a:t>.</a:t>
            </a:r>
          </a:p>
          <a:p>
            <a:endParaRPr lang="en-US" dirty="0"/>
          </a:p>
          <a:p>
            <a:r>
              <a:rPr lang="en-US" dirty="0"/>
              <a:t>Opened AWS support cases related </a:t>
            </a:r>
            <a:r>
              <a:rPr lang="en-US" dirty="0" err="1"/>
              <a:t>Fargate</a:t>
            </a:r>
            <a:r>
              <a:rPr lang="en-US" dirty="0"/>
              <a:t> </a:t>
            </a:r>
          </a:p>
          <a:p>
            <a:endParaRPr lang="en-US" dirty="0"/>
          </a:p>
          <a:p>
            <a:endParaRPr lang="en-US" dirty="0"/>
          </a:p>
          <a:p>
            <a:endParaRPr lang="en-US" dirty="0"/>
          </a:p>
        </p:txBody>
      </p:sp>
      <p:pic>
        <p:nvPicPr>
          <p:cNvPr id="8" name="Picture 7">
            <a:extLst>
              <a:ext uri="{FF2B5EF4-FFF2-40B4-BE49-F238E27FC236}">
                <a16:creationId xmlns:a16="http://schemas.microsoft.com/office/drawing/2014/main" id="{06C2E412-7E30-E8B4-5B64-937F4FA80BA8}"/>
              </a:ext>
            </a:extLst>
          </p:cNvPr>
          <p:cNvPicPr>
            <a:picLocks noChangeAspect="1"/>
          </p:cNvPicPr>
          <p:nvPr/>
        </p:nvPicPr>
        <p:blipFill>
          <a:blip r:embed="rId2"/>
          <a:stretch>
            <a:fillRect/>
          </a:stretch>
        </p:blipFill>
        <p:spPr>
          <a:xfrm>
            <a:off x="3894103" y="1106843"/>
            <a:ext cx="4251678" cy="1519161"/>
          </a:xfrm>
          <a:prstGeom prst="rect">
            <a:avLst/>
          </a:prstGeom>
        </p:spPr>
      </p:pic>
      <p:sp>
        <p:nvSpPr>
          <p:cNvPr id="10" name="Rectangle: Rounded Corners 9">
            <a:extLst>
              <a:ext uri="{FF2B5EF4-FFF2-40B4-BE49-F238E27FC236}">
                <a16:creationId xmlns:a16="http://schemas.microsoft.com/office/drawing/2014/main" id="{398EEC1E-ED26-97A6-F2F7-1A86134B9B3C}"/>
              </a:ext>
            </a:extLst>
          </p:cNvPr>
          <p:cNvSpPr/>
          <p:nvPr/>
        </p:nvSpPr>
        <p:spPr>
          <a:xfrm>
            <a:off x="5888637" y="2065020"/>
            <a:ext cx="2011680" cy="175260"/>
          </a:xfrm>
          <a:prstGeom prst="roundRect">
            <a:avLst/>
          </a:prstGeom>
          <a:noFill/>
          <a:ln/>
        </p:spPr>
        <p:style>
          <a:lnRef idx="2">
            <a:schemeClr val="accent3"/>
          </a:lnRef>
          <a:fillRef idx="1">
            <a:schemeClr val="lt1"/>
          </a:fillRef>
          <a:effectRef idx="0">
            <a:schemeClr val="accent3"/>
          </a:effectRef>
          <a:fontRef idx="minor">
            <a:schemeClr val="dk1"/>
          </a:fontRef>
        </p:style>
        <p:txBody>
          <a:bodyPr lIns="0" tIns="0" rIns="0" bIns="0" rtlCol="0" anchor="t"/>
          <a:lstStyle/>
          <a:p>
            <a:pPr algn="ctr"/>
            <a:endParaRPr lang="en-US" dirty="0">
              <a:solidFill>
                <a:schemeClr val="tx1"/>
              </a:solidFill>
            </a:endParaRPr>
          </a:p>
        </p:txBody>
      </p:sp>
      <p:pic>
        <p:nvPicPr>
          <p:cNvPr id="12" name="Picture 11">
            <a:extLst>
              <a:ext uri="{FF2B5EF4-FFF2-40B4-BE49-F238E27FC236}">
                <a16:creationId xmlns:a16="http://schemas.microsoft.com/office/drawing/2014/main" id="{DA60B19C-C47A-F853-0428-88499BF5762B}"/>
              </a:ext>
            </a:extLst>
          </p:cNvPr>
          <p:cNvPicPr>
            <a:picLocks noChangeAspect="1"/>
          </p:cNvPicPr>
          <p:nvPr/>
        </p:nvPicPr>
        <p:blipFill>
          <a:blip r:embed="rId3"/>
          <a:stretch>
            <a:fillRect/>
          </a:stretch>
        </p:blipFill>
        <p:spPr>
          <a:xfrm>
            <a:off x="1638300" y="3608820"/>
            <a:ext cx="5074920" cy="851440"/>
          </a:xfrm>
          <a:prstGeom prst="rect">
            <a:avLst/>
          </a:prstGeom>
        </p:spPr>
      </p:pic>
    </p:spTree>
    <p:extLst>
      <p:ext uri="{BB962C8B-B14F-4D97-AF65-F5344CB8AC3E}">
        <p14:creationId xmlns:p14="http://schemas.microsoft.com/office/powerpoint/2010/main" val="3718232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9281-8CCA-00B5-D957-F264D29493BE}"/>
              </a:ext>
            </a:extLst>
          </p:cNvPr>
          <p:cNvSpPr>
            <a:spLocks noGrp="1"/>
          </p:cNvSpPr>
          <p:nvPr>
            <p:ph type="title"/>
          </p:nvPr>
        </p:nvSpPr>
        <p:spPr/>
        <p:txBody>
          <a:bodyPr/>
          <a:lstStyle/>
          <a:p>
            <a:r>
              <a:rPr lang="en-US" dirty="0"/>
              <a:t>Future Work</a:t>
            </a:r>
          </a:p>
        </p:txBody>
      </p:sp>
    </p:spTree>
    <p:extLst>
      <p:ext uri="{BB962C8B-B14F-4D97-AF65-F5344CB8AC3E}">
        <p14:creationId xmlns:p14="http://schemas.microsoft.com/office/powerpoint/2010/main" val="1299578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22</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p:txBody>
          <a:bodyPr/>
          <a:lstStyle/>
          <a:p>
            <a:r>
              <a:rPr lang="en-US" dirty="0"/>
              <a:t>Future Work</a:t>
            </a:r>
          </a:p>
        </p:txBody>
      </p:sp>
      <p:sp>
        <p:nvSpPr>
          <p:cNvPr id="6" name="TextBox 5">
            <a:extLst>
              <a:ext uri="{FF2B5EF4-FFF2-40B4-BE49-F238E27FC236}">
                <a16:creationId xmlns:a16="http://schemas.microsoft.com/office/drawing/2014/main" id="{1403A35D-36A8-7397-B566-2CD5D78722AC}"/>
              </a:ext>
            </a:extLst>
          </p:cNvPr>
          <p:cNvSpPr txBox="1"/>
          <p:nvPr/>
        </p:nvSpPr>
        <p:spPr>
          <a:xfrm>
            <a:off x="340065" y="1161926"/>
            <a:ext cx="7498444" cy="3139321"/>
          </a:xfrm>
          <a:prstGeom prst="rect">
            <a:avLst/>
          </a:prstGeom>
          <a:noFill/>
        </p:spPr>
        <p:txBody>
          <a:bodyPr wrap="square" rtlCol="0">
            <a:spAutoFit/>
          </a:bodyPr>
          <a:lstStyle/>
          <a:p>
            <a:pPr marL="285750" indent="-285750">
              <a:buFont typeface="Arial" panose="020B0604020202020204" pitchFamily="34" charset="0"/>
              <a:buChar char="•"/>
            </a:pPr>
            <a:r>
              <a:rPr lang="en-US" dirty="0"/>
              <a:t>Open a JIRA ticket as a place holder for Serverless Deployment </a:t>
            </a:r>
          </a:p>
          <a:p>
            <a:endParaRPr lang="en-US" dirty="0"/>
          </a:p>
          <a:p>
            <a:pPr marL="285750" indent="-285750">
              <a:buFont typeface="Arial" panose="020B0604020202020204" pitchFamily="34" charset="0"/>
              <a:buChar char="•"/>
            </a:pPr>
            <a:r>
              <a:rPr lang="en-US" dirty="0"/>
              <a:t>Cloud Provider Annual Events (Online Recording)</a:t>
            </a:r>
          </a:p>
          <a:p>
            <a:pPr marL="742950" lvl="1" indent="-285750">
              <a:buFont typeface="Arial" panose="020B0604020202020204" pitchFamily="34" charset="0"/>
              <a:buChar char="•"/>
            </a:pPr>
            <a:r>
              <a:rPr lang="en-US" dirty="0"/>
              <a:t>Microsoft Ignite Nov 15-16, 2023</a:t>
            </a:r>
          </a:p>
          <a:p>
            <a:pPr marL="742950" lvl="1" indent="-285750">
              <a:buFont typeface="Arial" panose="020B0604020202020204" pitchFamily="34" charset="0"/>
              <a:buChar char="•"/>
            </a:pPr>
            <a:r>
              <a:rPr lang="en-US" dirty="0"/>
              <a:t>AWS re: Invent Nov 27- Dec 1 2023</a:t>
            </a:r>
          </a:p>
          <a:p>
            <a:pPr marL="742950" lvl="1" indent="-285750">
              <a:buFont typeface="Arial" panose="020B0604020202020204" pitchFamily="34" charset="0"/>
              <a:buChar char="•"/>
            </a:pPr>
            <a:r>
              <a:rPr lang="en-US" dirty="0"/>
              <a:t>Google Cloud Next’23 August 29-31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Serverless Deployment Standardization in Kubernetes</a:t>
            </a:r>
          </a:p>
          <a:p>
            <a:pPr marL="742950" lvl="1" indent="-285750">
              <a:buFont typeface="Arial" panose="020B0604020202020204" pitchFamily="34" charset="0"/>
              <a:buChar char="•"/>
            </a:pPr>
            <a:r>
              <a:rPr lang="en-US" dirty="0"/>
              <a:t>Virtual </a:t>
            </a:r>
            <a:r>
              <a:rPr lang="en-US" dirty="0" err="1"/>
              <a:t>Kubelet</a:t>
            </a:r>
            <a:r>
              <a:rPr lang="en-US" dirty="0"/>
              <a:t>: </a:t>
            </a:r>
            <a:r>
              <a:rPr lang="en-US" dirty="0">
                <a:hlinkClick r:id="rId2"/>
              </a:rPr>
              <a:t>https://virtual-kubelet.io/</a:t>
            </a:r>
            <a:endParaRPr lang="en-US" dirty="0"/>
          </a:p>
          <a:p>
            <a:pPr marL="742950" lvl="1" indent="-285750">
              <a:buFont typeface="Arial" panose="020B0604020202020204" pitchFamily="34" charset="0"/>
              <a:buChar char="•"/>
            </a:pPr>
            <a:r>
              <a:rPr lang="en-US" dirty="0"/>
              <a:t>Kubernetes Blog: https://kubernetes.io/blog/</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5693075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9281-8CCA-00B5-D957-F264D29493BE}"/>
              </a:ext>
            </a:extLst>
          </p:cNvPr>
          <p:cNvSpPr>
            <a:spLocks noGrp="1"/>
          </p:cNvSpPr>
          <p:nvPr>
            <p:ph type="title"/>
          </p:nvPr>
        </p:nvSpPr>
        <p:spPr/>
        <p:txBody>
          <a:bodyPr/>
          <a:lstStyle/>
          <a:p>
            <a:r>
              <a:rPr lang="en-US" sz="4000" b="1" dirty="0"/>
              <a:t>Questions ?</a:t>
            </a:r>
          </a:p>
        </p:txBody>
      </p:sp>
    </p:spTree>
    <p:extLst>
      <p:ext uri="{BB962C8B-B14F-4D97-AF65-F5344CB8AC3E}">
        <p14:creationId xmlns:p14="http://schemas.microsoft.com/office/powerpoint/2010/main" val="194184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9281-8CCA-00B5-D957-F264D29493BE}"/>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98434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4</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p:txBody>
          <a:bodyPr/>
          <a:lstStyle/>
          <a:p>
            <a:r>
              <a:rPr lang="en-US" dirty="0"/>
              <a:t>Introduction</a:t>
            </a:r>
          </a:p>
        </p:txBody>
      </p:sp>
      <p:sp>
        <p:nvSpPr>
          <p:cNvPr id="6" name="TextBox 5">
            <a:extLst>
              <a:ext uri="{FF2B5EF4-FFF2-40B4-BE49-F238E27FC236}">
                <a16:creationId xmlns:a16="http://schemas.microsoft.com/office/drawing/2014/main" id="{1403A35D-36A8-7397-B566-2CD5D78722AC}"/>
              </a:ext>
            </a:extLst>
          </p:cNvPr>
          <p:cNvSpPr txBox="1"/>
          <p:nvPr/>
        </p:nvSpPr>
        <p:spPr>
          <a:xfrm>
            <a:off x="355305" y="1012574"/>
            <a:ext cx="7498444" cy="3139321"/>
          </a:xfrm>
          <a:prstGeom prst="rect">
            <a:avLst/>
          </a:prstGeom>
          <a:noFill/>
        </p:spPr>
        <p:txBody>
          <a:bodyPr wrap="square" rtlCol="0">
            <a:spAutoFit/>
          </a:bodyPr>
          <a:lstStyle/>
          <a:p>
            <a:r>
              <a:rPr lang="en-US" b="1" dirty="0"/>
              <a:t>What is Serverless Containers</a:t>
            </a:r>
          </a:p>
          <a:p>
            <a:r>
              <a:rPr lang="en-US" dirty="0">
                <a:solidFill>
                  <a:srgbClr val="151515"/>
                </a:solidFill>
                <a:latin typeface="Red Hat Text"/>
              </a:rPr>
              <a:t>E</a:t>
            </a:r>
            <a:r>
              <a:rPr lang="en-US" u="none" strike="noStrike" dirty="0">
                <a:solidFill>
                  <a:srgbClr val="151515"/>
                </a:solidFill>
                <a:latin typeface="Red Hat Text"/>
              </a:rPr>
              <a:t>nable cloud users to run containers, but outsource the effort of managing the actual servers or computing infrastructure they are running on.</a:t>
            </a:r>
          </a:p>
          <a:p>
            <a:endParaRPr lang="en-US" u="none" strike="noStrike" dirty="0">
              <a:solidFill>
                <a:srgbClr val="151515"/>
              </a:solidFill>
              <a:latin typeface="Red Hat Text"/>
            </a:endParaRPr>
          </a:p>
          <a:p>
            <a:r>
              <a:rPr lang="en-US" dirty="0"/>
              <a:t>Serverless Containers are the Future of Container Infrastructure</a:t>
            </a:r>
          </a:p>
          <a:p>
            <a:endParaRPr lang="en-US" dirty="0"/>
          </a:p>
          <a:p>
            <a:r>
              <a:rPr lang="en-US" b="1" dirty="0"/>
              <a:t>What are the benefits of Serverless Containers in Kubernetes</a:t>
            </a:r>
          </a:p>
          <a:p>
            <a:pPr marL="285750" indent="-285750">
              <a:buFont typeface="Arial" panose="020B0604020202020204" pitchFamily="34" charset="0"/>
              <a:buChar char="•"/>
            </a:pPr>
            <a:r>
              <a:rPr lang="en-US" dirty="0"/>
              <a:t>Cost: Serverless architecture helps to decrease costs in two critical ways.</a:t>
            </a:r>
          </a:p>
          <a:p>
            <a:pPr marL="800100" lvl="1" indent="-342900">
              <a:buFont typeface="+mj-lt"/>
              <a:buAutoNum type="arabicPeriod"/>
            </a:pPr>
            <a:r>
              <a:rPr lang="en-US" dirty="0"/>
              <a:t>management of the servers</a:t>
            </a:r>
          </a:p>
          <a:p>
            <a:pPr marL="800100" lvl="1" indent="-342900">
              <a:buFont typeface="+mj-lt"/>
              <a:buAutoNum type="arabicPeriod"/>
            </a:pPr>
            <a:r>
              <a:rPr lang="en-US" dirty="0"/>
              <a:t>Only pay CPU/Memory when Pod/Job is Deployed</a:t>
            </a:r>
          </a:p>
          <a:p>
            <a:pPr marL="285750" indent="-285750">
              <a:buFont typeface="Arial" panose="020B0604020202020204" pitchFamily="34" charset="0"/>
              <a:buChar char="•"/>
            </a:pPr>
            <a:r>
              <a:rPr lang="en-US" dirty="0"/>
              <a:t>Scalability and Flexibility in Auto-Scaling</a:t>
            </a:r>
          </a:p>
        </p:txBody>
      </p:sp>
    </p:spTree>
    <p:extLst>
      <p:ext uri="{BB962C8B-B14F-4D97-AF65-F5344CB8AC3E}">
        <p14:creationId xmlns:p14="http://schemas.microsoft.com/office/powerpoint/2010/main" val="213452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a:xfrm>
            <a:off x="5193509" y="4826438"/>
            <a:ext cx="3401937" cy="273844"/>
          </a:xfrm>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5</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p:txBody>
          <a:bodyPr/>
          <a:lstStyle/>
          <a:p>
            <a:r>
              <a:rPr lang="en-US" dirty="0"/>
              <a:t>Introduction</a:t>
            </a:r>
          </a:p>
        </p:txBody>
      </p:sp>
      <p:sp>
        <p:nvSpPr>
          <p:cNvPr id="6" name="TextBox 5">
            <a:extLst>
              <a:ext uri="{FF2B5EF4-FFF2-40B4-BE49-F238E27FC236}">
                <a16:creationId xmlns:a16="http://schemas.microsoft.com/office/drawing/2014/main" id="{1403A35D-36A8-7397-B566-2CD5D78722AC}"/>
              </a:ext>
            </a:extLst>
          </p:cNvPr>
          <p:cNvSpPr txBox="1"/>
          <p:nvPr/>
        </p:nvSpPr>
        <p:spPr>
          <a:xfrm>
            <a:off x="252415" y="1155382"/>
            <a:ext cx="7498444" cy="2862322"/>
          </a:xfrm>
          <a:prstGeom prst="rect">
            <a:avLst/>
          </a:prstGeom>
          <a:noFill/>
        </p:spPr>
        <p:txBody>
          <a:bodyPr wrap="square" rtlCol="0">
            <a:spAutoFit/>
          </a:bodyPr>
          <a:lstStyle/>
          <a:p>
            <a:r>
              <a:rPr lang="en-US" dirty="0"/>
              <a:t>Current providers for serverless containers</a:t>
            </a:r>
          </a:p>
          <a:p>
            <a:pPr marL="285750" indent="-285750">
              <a:buFont typeface="Arial" panose="020B0604020202020204" pitchFamily="34" charset="0"/>
              <a:buChar char="•"/>
            </a:pPr>
            <a:r>
              <a:rPr lang="en-US" dirty="0"/>
              <a:t>Azure Container Instance (ACI)</a:t>
            </a:r>
          </a:p>
          <a:p>
            <a:pPr marL="285750" indent="-285750">
              <a:buFont typeface="Arial" panose="020B0604020202020204" pitchFamily="34" charset="0"/>
              <a:buChar char="•"/>
            </a:pPr>
            <a:r>
              <a:rPr lang="en-US" dirty="0"/>
              <a:t>AWS </a:t>
            </a:r>
            <a:r>
              <a:rPr lang="en-US" dirty="0" err="1"/>
              <a:t>Fargate</a:t>
            </a:r>
            <a:endParaRPr lang="en-US" dirty="0"/>
          </a:p>
          <a:p>
            <a:pPr marL="285750" indent="-285750">
              <a:buFont typeface="Arial" panose="020B0604020202020204" pitchFamily="34" charset="0"/>
              <a:buChar char="•"/>
            </a:pPr>
            <a:r>
              <a:rPr lang="en-US" dirty="0"/>
              <a:t>Google Cloud Run</a:t>
            </a:r>
          </a:p>
          <a:p>
            <a:pPr marL="285750" indent="-285750">
              <a:buFont typeface="Arial" panose="020B0604020202020204" pitchFamily="34" charset="0"/>
              <a:buChar char="•"/>
            </a:pPr>
            <a:r>
              <a:rPr lang="en-US" dirty="0" err="1"/>
              <a:t>Knative</a:t>
            </a:r>
            <a:r>
              <a:rPr lang="en-US" dirty="0"/>
              <a:t> (Open-Source Framework for Serverless Deployment)</a:t>
            </a:r>
          </a:p>
          <a:p>
            <a:pPr marL="285750" indent="-285750">
              <a:buFont typeface="Arial" panose="020B0604020202020204" pitchFamily="34" charset="0"/>
              <a:buChar char="•"/>
            </a:pPr>
            <a:endParaRPr lang="en-US" dirty="0"/>
          </a:p>
          <a:p>
            <a:r>
              <a:rPr lang="en-US" dirty="0"/>
              <a:t>Both ACI and AWS </a:t>
            </a:r>
            <a:r>
              <a:rPr lang="en-US" dirty="0" err="1"/>
              <a:t>Fargate</a:t>
            </a:r>
            <a:r>
              <a:rPr lang="en-US" dirty="0"/>
              <a:t> are supported by Kubernetes </a:t>
            </a:r>
            <a:r>
              <a:rPr lang="en-US" dirty="0" err="1"/>
              <a:t>Kubelet</a:t>
            </a:r>
            <a:r>
              <a:rPr lang="en-US" dirty="0"/>
              <a:t>, an open source </a:t>
            </a:r>
            <a:r>
              <a:rPr lang="en-US" dirty="0" err="1"/>
              <a:t>kubelet</a:t>
            </a:r>
            <a:r>
              <a:rPr lang="en-US" dirty="0"/>
              <a:t> implementation connecting  Kubernetes to other APIs.</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41284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9281-8CCA-00B5-D957-F264D29493BE}"/>
              </a:ext>
            </a:extLst>
          </p:cNvPr>
          <p:cNvSpPr>
            <a:spLocks noGrp="1"/>
          </p:cNvSpPr>
          <p:nvPr>
            <p:ph type="title"/>
          </p:nvPr>
        </p:nvSpPr>
        <p:spPr/>
        <p:txBody>
          <a:bodyPr/>
          <a:lstStyle/>
          <a:p>
            <a:r>
              <a:rPr lang="en-US" dirty="0"/>
              <a:t>Azure Container Instances (ACI)</a:t>
            </a:r>
          </a:p>
        </p:txBody>
      </p:sp>
    </p:spTree>
    <p:extLst>
      <p:ext uri="{BB962C8B-B14F-4D97-AF65-F5344CB8AC3E}">
        <p14:creationId xmlns:p14="http://schemas.microsoft.com/office/powerpoint/2010/main" val="130541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7</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p:txBody>
          <a:bodyPr/>
          <a:lstStyle/>
          <a:p>
            <a:r>
              <a:rPr lang="en-US" dirty="0"/>
              <a:t>ACI</a:t>
            </a:r>
          </a:p>
        </p:txBody>
      </p:sp>
      <p:sp>
        <p:nvSpPr>
          <p:cNvPr id="6" name="TextBox 5">
            <a:extLst>
              <a:ext uri="{FF2B5EF4-FFF2-40B4-BE49-F238E27FC236}">
                <a16:creationId xmlns:a16="http://schemas.microsoft.com/office/drawing/2014/main" id="{1403A35D-36A8-7397-B566-2CD5D78722AC}"/>
              </a:ext>
            </a:extLst>
          </p:cNvPr>
          <p:cNvSpPr txBox="1"/>
          <p:nvPr/>
        </p:nvSpPr>
        <p:spPr>
          <a:xfrm>
            <a:off x="164756" y="950778"/>
            <a:ext cx="8921579" cy="4524315"/>
          </a:xfrm>
          <a:prstGeom prst="rect">
            <a:avLst/>
          </a:prstGeom>
          <a:noFill/>
        </p:spPr>
        <p:txBody>
          <a:bodyPr wrap="square" rtlCol="0">
            <a:spAutoFit/>
          </a:bodyPr>
          <a:lstStyle/>
          <a:p>
            <a:r>
              <a:rPr lang="en-US" b="1" dirty="0"/>
              <a:t>Virtual nodes:</a:t>
            </a:r>
          </a:p>
          <a:p>
            <a:r>
              <a:rPr lang="en-US" dirty="0"/>
              <a:t>Virtual nodes enable network communication between pods that run in Azure Container Instances (ACI) and the AKS cluster. To support this communication, a virtual network subnet is created and delegated permissions are assigned. Virtual nodes only work with AKS clusters created using advanced networking (Azure CNI).</a:t>
            </a:r>
          </a:p>
          <a:p>
            <a:endParaRPr lang="en-US" dirty="0"/>
          </a:p>
          <a:p>
            <a:r>
              <a:rPr lang="en-US" b="1" dirty="0"/>
              <a:t>Virtual nodes and ACI limitation:</a:t>
            </a:r>
          </a:p>
          <a:p>
            <a:pPr marL="285750" indent="-285750">
              <a:buFont typeface="Arial" panose="020B0604020202020204" pitchFamily="34" charset="0"/>
              <a:buChar char="•"/>
            </a:pPr>
            <a:r>
              <a:rPr lang="en-US" dirty="0"/>
              <a:t>Not support Persistent Volume (PV) and Persistent Volume Claim (PVC)</a:t>
            </a:r>
          </a:p>
          <a:p>
            <a:pPr marL="285750" indent="-285750">
              <a:buFont typeface="Arial" panose="020B0604020202020204" pitchFamily="34" charset="0"/>
              <a:buChar char="•"/>
            </a:pPr>
            <a:r>
              <a:rPr lang="en-US" dirty="0"/>
              <a:t>Start time is slow ~ 2 min 30 seconds either from Docker Hub or Azure Container Registry (ACR).</a:t>
            </a:r>
          </a:p>
          <a:p>
            <a:pPr marL="285750" indent="-285750">
              <a:buFont typeface="Arial" panose="020B0604020202020204" pitchFamily="34" charset="0"/>
              <a:buChar char="•"/>
            </a:pPr>
            <a:r>
              <a:rPr lang="en-US" dirty="0"/>
              <a:t>Pod/Job from ACI maps localhost </a:t>
            </a:r>
            <a:r>
              <a:rPr lang="en-US" dirty="0" err="1"/>
              <a:t>ip</a:t>
            </a:r>
            <a:r>
              <a:rPr lang="en-US" dirty="0"/>
              <a:t>, 127.0.0.1 to hostname in /</a:t>
            </a:r>
            <a:r>
              <a:rPr lang="en-US" dirty="0" err="1"/>
              <a:t>etc</a:t>
            </a:r>
            <a:r>
              <a:rPr lang="en-US" dirty="0"/>
              <a:t>/hosts. This prevent slave incorrectly registered in Thor master.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b="1"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65304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8</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p:txBody>
          <a:bodyPr/>
          <a:lstStyle/>
          <a:p>
            <a:r>
              <a:rPr lang="en-US" dirty="0"/>
              <a:t>ACI</a:t>
            </a:r>
          </a:p>
        </p:txBody>
      </p:sp>
      <p:sp>
        <p:nvSpPr>
          <p:cNvPr id="6" name="TextBox 5">
            <a:extLst>
              <a:ext uri="{FF2B5EF4-FFF2-40B4-BE49-F238E27FC236}">
                <a16:creationId xmlns:a16="http://schemas.microsoft.com/office/drawing/2014/main" id="{1403A35D-36A8-7397-B566-2CD5D78722AC}"/>
              </a:ext>
            </a:extLst>
          </p:cNvPr>
          <p:cNvSpPr txBox="1"/>
          <p:nvPr/>
        </p:nvSpPr>
        <p:spPr>
          <a:xfrm>
            <a:off x="123568" y="950778"/>
            <a:ext cx="8764324" cy="2585323"/>
          </a:xfrm>
          <a:prstGeom prst="rect">
            <a:avLst/>
          </a:prstGeom>
          <a:noFill/>
        </p:spPr>
        <p:txBody>
          <a:bodyPr wrap="square" rtlCol="0">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Can’t have a privileged container </a:t>
            </a:r>
          </a:p>
          <a:p>
            <a:pPr marL="285750" indent="-285750">
              <a:buFont typeface="Arial" panose="020B0604020202020204" pitchFamily="34" charset="0"/>
              <a:buChar char="•"/>
            </a:pPr>
            <a:r>
              <a:rPr lang="en-US" dirty="0"/>
              <a:t> can’t spin a new Pod/Job</a:t>
            </a:r>
          </a:p>
          <a:p>
            <a:pPr marL="285750" indent="-285750">
              <a:buFont typeface="Arial" panose="020B0604020202020204" pitchFamily="34" charset="0"/>
              <a:buChar char="•"/>
            </a:pPr>
            <a:r>
              <a:rPr lang="en-US" dirty="0"/>
              <a:t>Storage </a:t>
            </a:r>
            <a:r>
              <a:rPr lang="en-US" dirty="0" err="1"/>
              <a:t>Azurefile</a:t>
            </a:r>
            <a:r>
              <a:rPr lang="en-US" dirty="0"/>
              <a:t> mount as root even </a:t>
            </a:r>
            <a:r>
              <a:rPr lang="en-US" dirty="0" err="1"/>
              <a:t>mountOption</a:t>
            </a:r>
            <a:r>
              <a:rPr lang="en-US" dirty="0"/>
              <a:t> set as non-root user and group</a:t>
            </a:r>
          </a:p>
          <a:p>
            <a:pPr marL="285750" indent="-285750">
              <a:buFont typeface="Arial" panose="020B0604020202020204" pitchFamily="34" charset="0"/>
              <a:buChar char="•"/>
            </a:pPr>
            <a:r>
              <a:rPr lang="en-US" dirty="0" err="1"/>
              <a:t>DaemonSets</a:t>
            </a:r>
            <a:r>
              <a:rPr lang="en-US" dirty="0"/>
              <a:t> won’t deploy pods/job to the virtual nodes</a:t>
            </a:r>
          </a:p>
          <a:p>
            <a:pPr marL="285750" indent="-285750">
              <a:buFont typeface="Arial" panose="020B0604020202020204" pitchFamily="34" charset="0"/>
              <a:buChar char="•"/>
            </a:pPr>
            <a:r>
              <a:rPr lang="en-US" dirty="0"/>
              <a:t>Don’t support the Container hook’s feature</a:t>
            </a:r>
          </a:p>
          <a:p>
            <a:pPr marL="285750" indent="-285750">
              <a:buFont typeface="Arial" panose="020B0604020202020204" pitchFamily="34" charset="0"/>
              <a:buChar char="•"/>
            </a:pPr>
            <a:r>
              <a:rPr lang="en-US" dirty="0"/>
              <a:t>Using IPv6 isn’t supported</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964754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76E5C1-BFC8-F85F-C545-82A9D0A93699}"/>
              </a:ext>
            </a:extLst>
          </p:cNvPr>
          <p:cNvSpPr>
            <a:spLocks noGrp="1"/>
          </p:cNvSpPr>
          <p:nvPr>
            <p:ph type="ftr" sz="quarter" idx="11"/>
          </p:nvPr>
        </p:nvSpPr>
        <p:spPr/>
        <p:txBody>
          <a:bodyPr/>
          <a:lstStyle/>
          <a:p>
            <a:r>
              <a:rPr lang="en-US"/>
              <a:t>Presentation Title Here (Insert Menu &gt; Header &amp; Footer &gt; Apply)</a:t>
            </a:r>
          </a:p>
        </p:txBody>
      </p:sp>
      <p:sp>
        <p:nvSpPr>
          <p:cNvPr id="3" name="Slide Number Placeholder 2">
            <a:extLst>
              <a:ext uri="{FF2B5EF4-FFF2-40B4-BE49-F238E27FC236}">
                <a16:creationId xmlns:a16="http://schemas.microsoft.com/office/drawing/2014/main" id="{1EE575E2-9AD1-7D26-72A6-18F3C25C1AEF}"/>
              </a:ext>
            </a:extLst>
          </p:cNvPr>
          <p:cNvSpPr>
            <a:spLocks noGrp="1"/>
          </p:cNvSpPr>
          <p:nvPr>
            <p:ph type="sldNum" sz="quarter" idx="12"/>
          </p:nvPr>
        </p:nvSpPr>
        <p:spPr/>
        <p:txBody>
          <a:bodyPr/>
          <a:lstStyle/>
          <a:p>
            <a:fld id="{6FE306A7-A228-4E07-8D4E-C1DA2C3F3993}" type="slidenum">
              <a:rPr lang="en-US" smtClean="0"/>
              <a:pPr/>
              <a:t>9</a:t>
            </a:fld>
            <a:endParaRPr lang="en-US" dirty="0"/>
          </a:p>
        </p:txBody>
      </p:sp>
      <p:sp>
        <p:nvSpPr>
          <p:cNvPr id="4" name="Title 3">
            <a:extLst>
              <a:ext uri="{FF2B5EF4-FFF2-40B4-BE49-F238E27FC236}">
                <a16:creationId xmlns:a16="http://schemas.microsoft.com/office/drawing/2014/main" id="{1564A812-C6F8-B112-B380-E8722C88ECEE}"/>
              </a:ext>
            </a:extLst>
          </p:cNvPr>
          <p:cNvSpPr>
            <a:spLocks noGrp="1"/>
          </p:cNvSpPr>
          <p:nvPr>
            <p:ph type="title"/>
          </p:nvPr>
        </p:nvSpPr>
        <p:spPr>
          <a:xfrm>
            <a:off x="252415" y="295038"/>
            <a:ext cx="8635477" cy="378293"/>
          </a:xfrm>
        </p:spPr>
        <p:txBody>
          <a:bodyPr/>
          <a:lstStyle/>
          <a:p>
            <a:r>
              <a:rPr lang="en-US" dirty="0"/>
              <a:t>ACI</a:t>
            </a:r>
          </a:p>
        </p:txBody>
      </p:sp>
      <p:sp>
        <p:nvSpPr>
          <p:cNvPr id="7" name="TextBox 6">
            <a:extLst>
              <a:ext uri="{FF2B5EF4-FFF2-40B4-BE49-F238E27FC236}">
                <a16:creationId xmlns:a16="http://schemas.microsoft.com/office/drawing/2014/main" id="{01DB26B8-3897-58C8-FFF1-99242AC43010}"/>
              </a:ext>
            </a:extLst>
          </p:cNvPr>
          <p:cNvSpPr txBox="1"/>
          <p:nvPr/>
        </p:nvSpPr>
        <p:spPr>
          <a:xfrm>
            <a:off x="265579" y="1995282"/>
            <a:ext cx="1753805" cy="538609"/>
          </a:xfrm>
          <a:prstGeom prst="rect">
            <a:avLst/>
          </a:prstGeom>
          <a:noFill/>
        </p:spPr>
        <p:txBody>
          <a:bodyPr wrap="square" rtlCol="0">
            <a:spAutoFit/>
          </a:bodyPr>
          <a:lstStyle/>
          <a:p>
            <a:r>
              <a:rPr lang="en-US" dirty="0"/>
              <a:t>Inline Storage</a:t>
            </a:r>
          </a:p>
          <a:p>
            <a:r>
              <a:rPr lang="en-US" sz="1100" dirty="0"/>
              <a:t>No PV/PVC support in ACI</a:t>
            </a:r>
          </a:p>
        </p:txBody>
      </p:sp>
      <p:pic>
        <p:nvPicPr>
          <p:cNvPr id="9" name="Picture 8">
            <a:extLst>
              <a:ext uri="{FF2B5EF4-FFF2-40B4-BE49-F238E27FC236}">
                <a16:creationId xmlns:a16="http://schemas.microsoft.com/office/drawing/2014/main" id="{A72FC6DC-108D-0BB3-7A09-452C861E67BD}"/>
              </a:ext>
            </a:extLst>
          </p:cNvPr>
          <p:cNvPicPr>
            <a:picLocks noChangeAspect="1"/>
          </p:cNvPicPr>
          <p:nvPr/>
        </p:nvPicPr>
        <p:blipFill>
          <a:blip r:embed="rId2"/>
          <a:stretch>
            <a:fillRect/>
          </a:stretch>
        </p:blipFill>
        <p:spPr>
          <a:xfrm>
            <a:off x="5479576" y="1235122"/>
            <a:ext cx="3265134" cy="3539047"/>
          </a:xfrm>
          <a:prstGeom prst="rect">
            <a:avLst/>
          </a:prstGeom>
        </p:spPr>
      </p:pic>
      <p:pic>
        <p:nvPicPr>
          <p:cNvPr id="11" name="Picture 10">
            <a:extLst>
              <a:ext uri="{FF2B5EF4-FFF2-40B4-BE49-F238E27FC236}">
                <a16:creationId xmlns:a16="http://schemas.microsoft.com/office/drawing/2014/main" id="{BFC55E6A-8F96-1EEB-12D5-B927F1275E35}"/>
              </a:ext>
            </a:extLst>
          </p:cNvPr>
          <p:cNvPicPr>
            <a:picLocks noChangeAspect="1"/>
          </p:cNvPicPr>
          <p:nvPr/>
        </p:nvPicPr>
        <p:blipFill>
          <a:blip r:embed="rId3"/>
          <a:stretch>
            <a:fillRect/>
          </a:stretch>
        </p:blipFill>
        <p:spPr>
          <a:xfrm>
            <a:off x="2576158" y="1826142"/>
            <a:ext cx="2413535" cy="841778"/>
          </a:xfrm>
          <a:prstGeom prst="rect">
            <a:avLst/>
          </a:prstGeom>
        </p:spPr>
      </p:pic>
      <p:pic>
        <p:nvPicPr>
          <p:cNvPr id="13" name="Picture 12">
            <a:extLst>
              <a:ext uri="{FF2B5EF4-FFF2-40B4-BE49-F238E27FC236}">
                <a16:creationId xmlns:a16="http://schemas.microsoft.com/office/drawing/2014/main" id="{CD4CCF7D-7D77-91C4-A0D6-9C4686327560}"/>
              </a:ext>
            </a:extLst>
          </p:cNvPr>
          <p:cNvPicPr>
            <a:picLocks noChangeAspect="1"/>
          </p:cNvPicPr>
          <p:nvPr/>
        </p:nvPicPr>
        <p:blipFill>
          <a:blip r:embed="rId4"/>
          <a:stretch>
            <a:fillRect/>
          </a:stretch>
        </p:blipFill>
        <p:spPr>
          <a:xfrm>
            <a:off x="2576159" y="2717832"/>
            <a:ext cx="2413533" cy="1128992"/>
          </a:xfrm>
          <a:prstGeom prst="rect">
            <a:avLst/>
          </a:prstGeom>
        </p:spPr>
      </p:pic>
      <p:sp>
        <p:nvSpPr>
          <p:cNvPr id="14" name="TextBox 13">
            <a:extLst>
              <a:ext uri="{FF2B5EF4-FFF2-40B4-BE49-F238E27FC236}">
                <a16:creationId xmlns:a16="http://schemas.microsoft.com/office/drawing/2014/main" id="{35654715-E1B3-12C6-F149-FCD4B4629D7D}"/>
              </a:ext>
            </a:extLst>
          </p:cNvPr>
          <p:cNvSpPr txBox="1"/>
          <p:nvPr/>
        </p:nvSpPr>
        <p:spPr>
          <a:xfrm>
            <a:off x="203129" y="2696882"/>
            <a:ext cx="2280068" cy="1200329"/>
          </a:xfrm>
          <a:prstGeom prst="rect">
            <a:avLst/>
          </a:prstGeom>
          <a:noFill/>
        </p:spPr>
        <p:txBody>
          <a:bodyPr wrap="square" rtlCol="0">
            <a:spAutoFit/>
          </a:bodyPr>
          <a:lstStyle/>
          <a:p>
            <a:r>
              <a:rPr lang="en-US" dirty="0"/>
              <a:t>Compile and </a:t>
            </a:r>
            <a:r>
              <a:rPr lang="en-US" dirty="0" err="1"/>
              <a:t>hthor</a:t>
            </a:r>
            <a:r>
              <a:rPr lang="en-US" dirty="0"/>
              <a:t> jobs assigned to virtual node </a:t>
            </a:r>
          </a:p>
          <a:p>
            <a:endParaRPr lang="en-US" dirty="0"/>
          </a:p>
        </p:txBody>
      </p:sp>
      <p:sp>
        <p:nvSpPr>
          <p:cNvPr id="15" name="TextBox 14">
            <a:extLst>
              <a:ext uri="{FF2B5EF4-FFF2-40B4-BE49-F238E27FC236}">
                <a16:creationId xmlns:a16="http://schemas.microsoft.com/office/drawing/2014/main" id="{1D415F3F-EDB6-27AD-209D-3A8BDDFD0FFD}"/>
              </a:ext>
            </a:extLst>
          </p:cNvPr>
          <p:cNvSpPr txBox="1"/>
          <p:nvPr/>
        </p:nvSpPr>
        <p:spPr>
          <a:xfrm flipH="1">
            <a:off x="2359151" y="1498586"/>
            <a:ext cx="1709067" cy="369332"/>
          </a:xfrm>
          <a:prstGeom prst="rect">
            <a:avLst/>
          </a:prstGeom>
          <a:noFill/>
        </p:spPr>
        <p:txBody>
          <a:bodyPr wrap="square" rtlCol="0">
            <a:spAutoFit/>
          </a:bodyPr>
          <a:lstStyle/>
          <a:p>
            <a:r>
              <a:rPr lang="en-US" dirty="0"/>
              <a:t>      </a:t>
            </a:r>
            <a:r>
              <a:rPr lang="en-US" dirty="0" err="1"/>
              <a:t>Values.yaml</a:t>
            </a:r>
            <a:endParaRPr lang="en-US" dirty="0"/>
          </a:p>
        </p:txBody>
      </p:sp>
      <p:sp>
        <p:nvSpPr>
          <p:cNvPr id="16" name="TextBox 15">
            <a:extLst>
              <a:ext uri="{FF2B5EF4-FFF2-40B4-BE49-F238E27FC236}">
                <a16:creationId xmlns:a16="http://schemas.microsoft.com/office/drawing/2014/main" id="{1D261E34-7E09-3796-8D93-1431EFAC3A3E}"/>
              </a:ext>
            </a:extLst>
          </p:cNvPr>
          <p:cNvSpPr txBox="1"/>
          <p:nvPr/>
        </p:nvSpPr>
        <p:spPr>
          <a:xfrm>
            <a:off x="5411338" y="933318"/>
            <a:ext cx="3476554" cy="369332"/>
          </a:xfrm>
          <a:prstGeom prst="rect">
            <a:avLst/>
          </a:prstGeom>
          <a:noFill/>
        </p:spPr>
        <p:txBody>
          <a:bodyPr wrap="square" rtlCol="0">
            <a:spAutoFit/>
          </a:bodyPr>
          <a:lstStyle/>
          <a:p>
            <a:r>
              <a:rPr lang="en-US" dirty="0"/>
              <a:t>Generated deployment  </a:t>
            </a:r>
            <a:r>
              <a:rPr lang="en-US" dirty="0" err="1"/>
              <a:t>Yaml</a:t>
            </a:r>
            <a:r>
              <a:rPr lang="en-US" dirty="0"/>
              <a:t> file</a:t>
            </a:r>
          </a:p>
        </p:txBody>
      </p:sp>
      <p:sp>
        <p:nvSpPr>
          <p:cNvPr id="17" name="TextBox 16">
            <a:extLst>
              <a:ext uri="{FF2B5EF4-FFF2-40B4-BE49-F238E27FC236}">
                <a16:creationId xmlns:a16="http://schemas.microsoft.com/office/drawing/2014/main" id="{A6A9B5C4-E265-87B6-6AB0-E482E056F0E7}"/>
              </a:ext>
            </a:extLst>
          </p:cNvPr>
          <p:cNvSpPr txBox="1"/>
          <p:nvPr/>
        </p:nvSpPr>
        <p:spPr>
          <a:xfrm>
            <a:off x="203129" y="1117984"/>
            <a:ext cx="4423461" cy="369332"/>
          </a:xfrm>
          <a:prstGeom prst="rect">
            <a:avLst/>
          </a:prstGeom>
          <a:noFill/>
        </p:spPr>
        <p:txBody>
          <a:bodyPr wrap="square" rtlCol="0">
            <a:spAutoFit/>
          </a:bodyPr>
          <a:lstStyle/>
          <a:p>
            <a:r>
              <a:rPr lang="en-US" b="1" dirty="0"/>
              <a:t>Schedule </a:t>
            </a:r>
            <a:r>
              <a:rPr lang="en-US" b="1" dirty="0" err="1"/>
              <a:t>Hthor</a:t>
            </a:r>
            <a:r>
              <a:rPr lang="en-US" b="1" dirty="0"/>
              <a:t> Jobs to Virtual Node (ACI)</a:t>
            </a:r>
          </a:p>
        </p:txBody>
      </p:sp>
      <p:sp>
        <p:nvSpPr>
          <p:cNvPr id="5" name="Rectangle: Rounded Corners 4">
            <a:extLst>
              <a:ext uri="{FF2B5EF4-FFF2-40B4-BE49-F238E27FC236}">
                <a16:creationId xmlns:a16="http://schemas.microsoft.com/office/drawing/2014/main" id="{A41A7AAB-6566-B038-A79B-6A29CF5D51B8}"/>
              </a:ext>
            </a:extLst>
          </p:cNvPr>
          <p:cNvSpPr/>
          <p:nvPr/>
        </p:nvSpPr>
        <p:spPr>
          <a:xfrm>
            <a:off x="5724144" y="3100500"/>
            <a:ext cx="3020566" cy="563196"/>
          </a:xfrm>
          <a:prstGeom prst="roundRect">
            <a:avLst/>
          </a:prstGeom>
          <a:noFill/>
          <a:ln/>
        </p:spPr>
        <p:style>
          <a:lnRef idx="2">
            <a:schemeClr val="accent3"/>
          </a:lnRef>
          <a:fillRef idx="1">
            <a:schemeClr val="lt1"/>
          </a:fillRef>
          <a:effectRef idx="0">
            <a:schemeClr val="accent3"/>
          </a:effectRef>
          <a:fontRef idx="minor">
            <a:schemeClr val="dk1"/>
          </a:fontRef>
        </p:style>
        <p:txBody>
          <a:bodyPr lIns="0" tIns="0" rIns="0" bIns="0" rtlCol="0" anchor="t"/>
          <a:lstStyle/>
          <a:p>
            <a:pPr algn="ctr"/>
            <a:endParaRPr lang="en-US" dirty="0">
              <a:solidFill>
                <a:schemeClr val="tx1"/>
              </a:solidFill>
            </a:endParaRPr>
          </a:p>
        </p:txBody>
      </p:sp>
      <p:cxnSp>
        <p:nvCxnSpPr>
          <p:cNvPr id="8" name="Straight Arrow Connector 7">
            <a:extLst>
              <a:ext uri="{FF2B5EF4-FFF2-40B4-BE49-F238E27FC236}">
                <a16:creationId xmlns:a16="http://schemas.microsoft.com/office/drawing/2014/main" id="{F2AE1796-BDF3-1E91-87B9-E78ECDB16D62}"/>
              </a:ext>
            </a:extLst>
          </p:cNvPr>
          <p:cNvCxnSpPr>
            <a:cxnSpLocks/>
          </p:cNvCxnSpPr>
          <p:nvPr/>
        </p:nvCxnSpPr>
        <p:spPr>
          <a:xfrm>
            <a:off x="4989693" y="2571750"/>
            <a:ext cx="685683" cy="622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4D2CD2CB-D175-2460-9BCE-F6489575AC14}"/>
              </a:ext>
            </a:extLst>
          </p:cNvPr>
          <p:cNvSpPr txBox="1"/>
          <p:nvPr/>
        </p:nvSpPr>
        <p:spPr>
          <a:xfrm>
            <a:off x="80845" y="3907160"/>
            <a:ext cx="5198292" cy="923330"/>
          </a:xfrm>
          <a:prstGeom prst="rect">
            <a:avLst/>
          </a:prstGeom>
          <a:noFill/>
        </p:spPr>
        <p:txBody>
          <a:bodyPr wrap="square" rtlCol="0">
            <a:spAutoFit/>
          </a:bodyPr>
          <a:lstStyle/>
          <a:p>
            <a:r>
              <a:rPr lang="en-US" sz="1800" dirty="0" err="1">
                <a:solidFill>
                  <a:schemeClr val="tx1"/>
                </a:solidFill>
              </a:rPr>
              <a:t>Hthor</a:t>
            </a:r>
            <a:r>
              <a:rPr lang="en-US" sz="1800" dirty="0">
                <a:solidFill>
                  <a:schemeClr val="tx1"/>
                </a:solidFill>
              </a:rPr>
              <a:t> and </a:t>
            </a:r>
            <a:r>
              <a:rPr lang="en-US" sz="1800" dirty="0" err="1">
                <a:solidFill>
                  <a:schemeClr val="tx1"/>
                </a:solidFill>
              </a:rPr>
              <a:t>eclccserver</a:t>
            </a:r>
            <a:r>
              <a:rPr lang="en-US" sz="1800" dirty="0">
                <a:solidFill>
                  <a:schemeClr val="tx1"/>
                </a:solidFill>
              </a:rPr>
              <a:t> cannot be assigned to  virtual node </a:t>
            </a:r>
          </a:p>
          <a:p>
            <a:endParaRPr lang="en-US" dirty="0"/>
          </a:p>
        </p:txBody>
      </p:sp>
    </p:spTree>
    <p:extLst>
      <p:ext uri="{BB962C8B-B14F-4D97-AF65-F5344CB8AC3E}">
        <p14:creationId xmlns:p14="http://schemas.microsoft.com/office/powerpoint/2010/main" val="2580845845"/>
      </p:ext>
    </p:extLst>
  </p:cSld>
  <p:clrMapOvr>
    <a:masterClrMapping/>
  </p:clrMapOvr>
</p:sld>
</file>

<file path=ppt/theme/theme1.xml><?xml version="1.0" encoding="utf-8"?>
<a:theme xmlns:a="http://schemas.openxmlformats.org/drawingml/2006/main" name="1_HPCC - 2023 Template">
  <a:themeElements>
    <a:clrScheme name="Custom 4">
      <a:dk1>
        <a:sysClr val="windowText" lastClr="000000"/>
      </a:dk1>
      <a:lt1>
        <a:sysClr val="window" lastClr="FFFFFF"/>
      </a:lt1>
      <a:dk2>
        <a:srgbClr val="671E75"/>
      </a:dk2>
      <a:lt2>
        <a:srgbClr val="00AF66"/>
      </a:lt2>
      <a:accent1>
        <a:srgbClr val="FF8200"/>
      </a:accent1>
      <a:accent2>
        <a:srgbClr val="9BCBEB"/>
      </a:accent2>
      <a:accent3>
        <a:srgbClr val="ED1C24"/>
      </a:accent3>
      <a:accent4>
        <a:srgbClr val="00778B"/>
      </a:accent4>
      <a:accent5>
        <a:srgbClr val="E1CD00"/>
      </a:accent5>
      <a:accent6>
        <a:srgbClr val="C8C9C7"/>
      </a:accent6>
      <a:hlink>
        <a:srgbClr val="002F6C"/>
      </a:hlink>
      <a:folHlink>
        <a:srgbClr val="01758D"/>
      </a:folHlink>
    </a:clrScheme>
    <a:fontScheme name="LexisNexis">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lIns="0" tIns="0" rIns="0" bIns="0" rtlCol="0" anchor="t"/>
      <a:lstStyle>
        <a:defPP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10777</TotalTime>
  <Words>1391</Words>
  <Application>Microsoft Office PowerPoint</Application>
  <PresentationFormat>On-screen Show (16:9)</PresentationFormat>
  <Paragraphs>201</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Amazon Ember</vt:lpstr>
      <vt:lpstr>Red Hat Text</vt:lpstr>
      <vt:lpstr>Arial</vt:lpstr>
      <vt:lpstr>Calibri</vt:lpstr>
      <vt:lpstr>Source Sans Pro</vt:lpstr>
      <vt:lpstr>1_HPCC - 2023 Template</vt:lpstr>
      <vt:lpstr>PowerPoint Presentation</vt:lpstr>
      <vt:lpstr>Table of Contents</vt:lpstr>
      <vt:lpstr>Introduction</vt:lpstr>
      <vt:lpstr>Introduction</vt:lpstr>
      <vt:lpstr>Introduction</vt:lpstr>
      <vt:lpstr>Azure Container Instances (ACI)</vt:lpstr>
      <vt:lpstr>ACI</vt:lpstr>
      <vt:lpstr>ACI</vt:lpstr>
      <vt:lpstr>ACI</vt:lpstr>
      <vt:lpstr>ACI</vt:lpstr>
      <vt:lpstr>ACI – Container start time too long</vt:lpstr>
      <vt:lpstr>ACI – IP mapped to localhost </vt:lpstr>
      <vt:lpstr>ACI – IP mapped to localhost </vt:lpstr>
      <vt:lpstr>AWS Fargate</vt:lpstr>
      <vt:lpstr>Fargate</vt:lpstr>
      <vt:lpstr>Fargate</vt:lpstr>
      <vt:lpstr>Fargate</vt:lpstr>
      <vt:lpstr>Fargate</vt:lpstr>
      <vt:lpstr>Fargate</vt:lpstr>
      <vt:lpstr>Fargate</vt:lpstr>
      <vt:lpstr>Future Work</vt:lpstr>
      <vt:lpstr>Future Work</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 Frauenhoffer</dc:creator>
  <cp:lastModifiedBy>Wang, Xiaoming (RIS-BCT)</cp:lastModifiedBy>
  <cp:revision>363</cp:revision>
  <dcterms:created xsi:type="dcterms:W3CDTF">2015-07-26T09:19:47Z</dcterms:created>
  <dcterms:modified xsi:type="dcterms:W3CDTF">2023-07-11T00:37:51Z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49ac42a-3eb4-4074-b885-aea26bd6241e_Enabled">
    <vt:lpwstr>true</vt:lpwstr>
  </property>
  <property fmtid="{D5CDD505-2E9C-101B-9397-08002B2CF9AE}" pid="3" name="MSIP_Label_549ac42a-3eb4-4074-b885-aea26bd6241e_SetDate">
    <vt:lpwstr>2023-06-12T16:26:58Z</vt:lpwstr>
  </property>
  <property fmtid="{D5CDD505-2E9C-101B-9397-08002B2CF9AE}" pid="4" name="MSIP_Label_549ac42a-3eb4-4074-b885-aea26bd6241e_Method">
    <vt:lpwstr>Standard</vt:lpwstr>
  </property>
  <property fmtid="{D5CDD505-2E9C-101B-9397-08002B2CF9AE}" pid="5" name="MSIP_Label_549ac42a-3eb4-4074-b885-aea26bd6241e_Name">
    <vt:lpwstr>General Business</vt:lpwstr>
  </property>
  <property fmtid="{D5CDD505-2E9C-101B-9397-08002B2CF9AE}" pid="6" name="MSIP_Label_549ac42a-3eb4-4074-b885-aea26bd6241e_SiteId">
    <vt:lpwstr>9274ee3f-9425-4109-a27f-9fb15c10675d</vt:lpwstr>
  </property>
  <property fmtid="{D5CDD505-2E9C-101B-9397-08002B2CF9AE}" pid="7" name="MSIP_Label_549ac42a-3eb4-4074-b885-aea26bd6241e_ActionId">
    <vt:lpwstr>bf2154c0-0b4d-4383-a64e-e4eb0407aa3b</vt:lpwstr>
  </property>
  <property fmtid="{D5CDD505-2E9C-101B-9397-08002B2CF9AE}" pid="8" name="MSIP_Label_549ac42a-3eb4-4074-b885-aea26bd6241e_ContentBits">
    <vt:lpwstr>0</vt:lpwstr>
  </property>
</Properties>
</file>