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7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177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8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8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6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2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940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240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20,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70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88" r:id="rId7"/>
    <p:sldLayoutId id="2147483689" r:id="rId8"/>
    <p:sldLayoutId id="2147483690" r:id="rId9"/>
    <p:sldLayoutId id="2147483691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7DF4B-60ED-C016-3FFB-DDF3C7A5A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DE016-EAB0-2E7A-0997-22BF5C09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43" y="5995779"/>
            <a:ext cx="6989548" cy="752889"/>
          </a:xfrm>
        </p:spPr>
        <p:txBody>
          <a:bodyPr anchor="t">
            <a:noAutofit/>
          </a:bodyPr>
          <a:lstStyle/>
          <a:p>
            <a:pPr algn="l"/>
            <a:r>
              <a:rPr lang="en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Temporal Phi-4 on Lattice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5D5FC-1CA5-1127-026E-6B6EDA5FA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82" y="5403849"/>
            <a:ext cx="5553331" cy="482599"/>
          </a:xfrm>
        </p:spPr>
        <p:txBody>
          <a:bodyPr anchor="b">
            <a:normAutofit/>
          </a:bodyPr>
          <a:lstStyle/>
          <a:p>
            <a:pPr algn="l"/>
            <a:r>
              <a:rPr lang="en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Xuanqi Wang</a:t>
            </a:r>
          </a:p>
        </p:txBody>
      </p:sp>
    </p:spTree>
    <p:extLst>
      <p:ext uri="{BB962C8B-B14F-4D97-AF65-F5344CB8AC3E}">
        <p14:creationId xmlns:p14="http://schemas.microsoft.com/office/powerpoint/2010/main" val="400260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5191D-E1E0-C808-444F-13F34A32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76" y="528940"/>
            <a:ext cx="4476464" cy="1216024"/>
          </a:xfrm>
        </p:spPr>
        <p:txBody>
          <a:bodyPr>
            <a:normAutofit/>
          </a:bodyPr>
          <a:lstStyle/>
          <a:p>
            <a:r>
              <a:rPr lang="en-CN" dirty="0"/>
              <a:t>What is phi-4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1743D-1F4C-BD1B-69D3-5D51EFB5F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010" y="2141379"/>
                <a:ext cx="5045121" cy="4107020"/>
              </a:xfrm>
            </p:spPr>
            <p:txBody>
              <a:bodyPr>
                <a:normAutofit/>
              </a:bodyPr>
              <a:lstStyle/>
              <a:p>
                <a:r>
                  <a:rPr lang="en-CN" dirty="0"/>
                  <a:t>Defined on a discrete 1-d lattice</a:t>
                </a:r>
              </a:p>
              <a:p>
                <a:pPr marL="0" indent="0">
                  <a:buNone/>
                </a:pPr>
                <a:endParaRPr lang="en-CN" dirty="0"/>
              </a:p>
              <a:p>
                <a:r>
                  <a:rPr lang="en-CN" dirty="0"/>
                  <a:t>Discretized flow:  differential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N" dirty="0"/>
                  <a:t> difference</a:t>
                </a:r>
              </a:p>
              <a:p>
                <a:endParaRPr lang="en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Deterministic</a:t>
                </a:r>
                <a:r>
                  <a:rPr lang="en-US" dirty="0"/>
                  <a:t> field theory</a:t>
                </a:r>
                <a:endParaRPr lang="en-US" b="0" dirty="0"/>
              </a:p>
              <a:p>
                <a:endParaRPr lang="en-US" b="0" dirty="0"/>
              </a:p>
              <a:p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1743D-1F4C-BD1B-69D3-5D51EFB5F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010" y="2141379"/>
                <a:ext cx="5045121" cy="4107020"/>
              </a:xfrm>
              <a:blipFill>
                <a:blip r:embed="rId2"/>
                <a:stretch>
                  <a:fillRect l="-503" t="-61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 Poincaré Map is produced by placing a plane normal to the path of... |  Download Scientific Diagram">
            <a:extLst>
              <a:ext uri="{FF2B5EF4-FFF2-40B4-BE49-F238E27FC236}">
                <a16:creationId xmlns:a16="http://schemas.microsoft.com/office/drawing/2014/main" id="{A56D5D4A-6547-E35D-22D9-56F5AF4AF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5" r="3987" b="-2"/>
          <a:stretch/>
        </p:blipFill>
        <p:spPr bwMode="auto"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85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9D34-9588-4685-7FBD-EAC30C93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Why are we interested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86754-76ED-28CF-6B24-F1ABFD701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N" dirty="0"/>
                  <a:t>Start from harmonic oscillator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N" dirty="0"/>
              </a:p>
              <a:p>
                <a:r>
                  <a:rPr lang="en-CN" dirty="0"/>
                  <a:t>Preserved symmetry: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(set c=0)</a:t>
                </a:r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CN" dirty="0"/>
              </a:p>
              <a:p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86754-76ED-28CF-6B24-F1ABFD701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8" t="-57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4A3B0F2-5835-DDE4-5F1F-AC2963DC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924" y="3043148"/>
            <a:ext cx="4274747" cy="3433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62E21C-6189-E8C9-B9A7-CD26BCA53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846" y="499342"/>
            <a:ext cx="2799522" cy="2979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0F243-C81B-B7B0-A5E8-F1991B32C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343" y="3713069"/>
            <a:ext cx="2680528" cy="2985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C765D4-FA0D-E339-F606-31FC75E5E7F9}"/>
              </a:ext>
            </a:extLst>
          </p:cNvPr>
          <p:cNvSpPr txBox="1"/>
          <p:nvPr/>
        </p:nvSpPr>
        <p:spPr>
          <a:xfrm>
            <a:off x="9297712" y="532387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addle point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687C8F-D817-2D3E-EA6F-C53F9EBB41C5}"/>
              </a:ext>
            </a:extLst>
          </p:cNvPr>
          <p:cNvCxnSpPr/>
          <p:nvPr/>
        </p:nvCxnSpPr>
        <p:spPr>
          <a:xfrm flipH="1">
            <a:off x="9427372" y="5716775"/>
            <a:ext cx="193706" cy="2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3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05420-1D1A-C980-24DB-1D8A255C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en-CN" dirty="0"/>
              <a:t>How to study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F4CB-65BF-284C-2100-4023D6C0D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r>
              <a:rPr lang="en-CN" dirty="0"/>
              <a:t>Discretized dynamical system: we use interations instead of time propagation</a:t>
            </a:r>
          </a:p>
          <a:p>
            <a:endParaRPr lang="en-CN" dirty="0"/>
          </a:p>
          <a:p>
            <a:r>
              <a:rPr lang="en-CN" dirty="0"/>
              <a:t>Stable-unstable manifold as “invariant subspaces”</a:t>
            </a:r>
          </a:p>
          <a:p>
            <a:endParaRPr lang="en-CN" dirty="0"/>
          </a:p>
          <a:p>
            <a:r>
              <a:rPr lang="en-CN" dirty="0"/>
              <a:t>Non-wondering set and fixed points</a:t>
            </a:r>
          </a:p>
          <a:p>
            <a:endParaRPr lang="en-CN" dirty="0"/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7D033-8E5C-082F-1DD3-134EF102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84" y="1420519"/>
            <a:ext cx="3951737" cy="40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C7490-9202-ED2C-A6C3-C90C23B3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CN" dirty="0"/>
              <a:t>S</a:t>
            </a:r>
            <a:r>
              <a:rPr lang="en-US" dirty="0"/>
              <a:t>o</a:t>
            </a:r>
            <a:r>
              <a:rPr lang="en-CN" dirty="0"/>
              <a:t>me geometry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E9BF-BF47-AACC-B3A8-38FB4817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Non-wondering set as a fractal</a:t>
            </a:r>
          </a:p>
          <a:p>
            <a:endParaRPr lang="en-US" dirty="0"/>
          </a:p>
          <a:p>
            <a:r>
              <a:rPr lang="en-US" dirty="0"/>
              <a:t>Prime orbits and their repeats: always in the non-wondering set</a:t>
            </a:r>
          </a:p>
          <a:p>
            <a:endParaRPr lang="en-US" dirty="0"/>
          </a:p>
          <a:p>
            <a:r>
              <a:rPr lang="en-US" dirty="0"/>
              <a:t>Discrete symmetries in state space: orbits come in pairs and have the same dynamical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37DE4C-02D5-E43D-3FF0-67C641A9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26" y="1978172"/>
            <a:ext cx="3778704" cy="384601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6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6607-D0F1-3876-1F73-0912C91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CN" dirty="0"/>
              <a:t>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9892-1023-CF1A-9238-9D0906D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CN" dirty="0"/>
              <a:t>educe symmtries to fundamental domain</a:t>
            </a:r>
          </a:p>
          <a:p>
            <a:endParaRPr lang="en-CN" dirty="0"/>
          </a:p>
          <a:p>
            <a:r>
              <a:rPr lang="en-US" dirty="0"/>
              <a:t>Find</a:t>
            </a:r>
            <a:r>
              <a:rPr lang="en-CN" dirty="0"/>
              <a:t> generating functions that are characteristic for desired symmetry</a:t>
            </a:r>
          </a:p>
          <a:p>
            <a:endParaRPr lang="en-CN" dirty="0"/>
          </a:p>
          <a:p>
            <a:r>
              <a:rPr lang="en-US" dirty="0"/>
              <a:t>I</a:t>
            </a:r>
            <a:r>
              <a:rPr lang="en-CN" dirty="0"/>
              <a:t>mprove efficiency of realted algorithm using transition graph</a:t>
            </a:r>
          </a:p>
          <a:p>
            <a:endParaRPr lang="en-CN" dirty="0"/>
          </a:p>
          <a:p>
            <a:r>
              <a:rPr lang="en-CN" dirty="0"/>
              <a:t>Relate the stability of neighboring orbits in state space</a:t>
            </a:r>
          </a:p>
        </p:txBody>
      </p:sp>
    </p:spTree>
    <p:extLst>
      <p:ext uri="{BB962C8B-B14F-4D97-AF65-F5344CB8AC3E}">
        <p14:creationId xmlns:p14="http://schemas.microsoft.com/office/powerpoint/2010/main" val="132598451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A6645"/>
      </a:accent1>
      <a:accent2>
        <a:srgbClr val="B98C34"/>
      </a:accent2>
      <a:accent3>
        <a:srgbClr val="A1AA3A"/>
      </a:accent3>
      <a:accent4>
        <a:srgbClr val="72B232"/>
      </a:accent4>
      <a:accent5>
        <a:srgbClr val="4AB93F"/>
      </a:accent5>
      <a:accent6>
        <a:srgbClr val="34B960"/>
      </a:accent6>
      <a:hlink>
        <a:srgbClr val="388CA8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172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Bembo</vt:lpstr>
      <vt:lpstr>Cambria Math</vt:lpstr>
      <vt:lpstr>Times New Roman</vt:lpstr>
      <vt:lpstr>ArchiveVTI</vt:lpstr>
      <vt:lpstr> Temporal Phi-4 on Lattice</vt:lpstr>
      <vt:lpstr>What is phi-4</vt:lpstr>
      <vt:lpstr>Why are we interested</vt:lpstr>
      <vt:lpstr>How to study it?</vt:lpstr>
      <vt:lpstr>Some geometry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Temporal Phi-4 on Lattice</dc:title>
  <dc:creator>Wang, Xuanqi</dc:creator>
  <cp:lastModifiedBy>Wang, Xuanqi</cp:lastModifiedBy>
  <cp:revision>1</cp:revision>
  <dcterms:created xsi:type="dcterms:W3CDTF">2023-04-20T16:12:28Z</dcterms:created>
  <dcterms:modified xsi:type="dcterms:W3CDTF">2023-04-20T19:23:49Z</dcterms:modified>
</cp:coreProperties>
</file>