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>
        <p:scale>
          <a:sx n="150" d="100"/>
          <a:sy n="150" d="100"/>
        </p:scale>
        <p:origin x="48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7D39D-880F-480E-91FB-76AFED5CA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95B60-0DB3-42B2-9B19-217E96049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CA61F-6B75-43E5-AE43-B7AA7C0A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2D5F-2227-4CFB-B6F4-7B39D79B6FF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43468-78C0-499A-AFA0-21E06555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07277-DBA4-47D6-9073-6C157D88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7B5-EE32-48FF-8570-C0E6E6348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9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9F282-B34B-4367-A56A-E130209A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92D2FC-57D9-4D33-A315-CADE4C412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BABDE-D6D6-4DC6-AF05-3B50955D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2D5F-2227-4CFB-B6F4-7B39D79B6FF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77EA3-9DE4-4666-80F5-28356901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B4A29-84F9-4D34-BEBD-DC612199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7B5-EE32-48FF-8570-C0E6E6348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E67408-10BC-4DA5-A774-7BBE56A92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F454BD-E9BC-497F-9F6F-D891AC0C3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03DC0-8AB1-4A32-BD2E-2F5149A2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2D5F-2227-4CFB-B6F4-7B39D79B6FF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BB982-1880-4B6A-A281-7FAE450C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C79C7-ED41-4F46-A6B7-48B8973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7B5-EE32-48FF-8570-C0E6E6348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3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87973-12CE-46DA-B1D7-F86505E1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00756-4E2B-444E-B454-5750EA55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36381-6392-4B28-A26F-D9008C75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2D5F-2227-4CFB-B6F4-7B39D79B6FF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A747A-8672-45AA-9475-9FAF3DBE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A8848-89C3-48A9-8DD6-3EE55604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7B5-EE32-48FF-8570-C0E6E6348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2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0844E-7C2B-479F-A9B3-103B7A07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68973-4A4E-4B65-92D7-91A8A66C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9301E-8486-4996-A7E5-620B81B7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2D5F-2227-4CFB-B6F4-7B39D79B6FF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B80EB-0F82-4D2C-A13F-5373F8AC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D577D-AFD6-4090-96A2-A7E4FC16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7B5-EE32-48FF-8570-C0E6E6348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2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6B08B-105B-4647-9693-AEB9F5F4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485CC-4873-4BF6-AEFD-C7B494617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300D3E-E3F0-4ED3-8C6C-FC5840114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A029F-5B30-4B2C-8466-1227C8D0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2D5F-2227-4CFB-B6F4-7B39D79B6FF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20A6FC-524A-494D-8765-4A84A21E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4B5309-1FCD-46AC-8076-B5FA0D7B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7B5-EE32-48FF-8570-C0E6E6348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0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12843-1CBE-4125-8C98-B392FF6D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163F8-9FF1-4EB2-BEAB-C2FD1B2AD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EB8E1-3661-48B7-8B67-05FA270B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F34D5E-1266-4C81-93AD-38EFDEB9D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210905-C301-40AE-B33E-F54B9F0F5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BB417E-FAEC-4796-86C5-EACF0BEA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2D5F-2227-4CFB-B6F4-7B39D79B6FF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339BF5-7F88-4046-97DB-AE1F984D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6E5C0E-373B-4FC9-B0FF-BA2EE1B8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7B5-EE32-48FF-8570-C0E6E6348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2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EAB65-2BE1-4342-92CB-2E7EEC86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7DF87F-C5EF-4BA3-B04E-3C1F2C4A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2D5F-2227-4CFB-B6F4-7B39D79B6FF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5F0AE-4FD1-4E08-9E8E-F8FDFA15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12AD7-A5A7-47BA-858E-EEAB1475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7B5-EE32-48FF-8570-C0E6E6348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33BBCE-7364-4D9D-925E-1696AFF3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2D5F-2227-4CFB-B6F4-7B39D79B6FF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ABDE90-A2F4-4847-8231-B389C1A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D8C3CC-5F65-4BB0-A01A-EC5F545E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7B5-EE32-48FF-8570-C0E6E6348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8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0B5FE-F3B8-410B-8CAF-8F3AF9A0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A89AE-91C2-4D87-A35C-B0419D39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6432C-8019-43F8-8CB7-4D4CD297C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D7238-0688-4FCD-9F02-8E335D3B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2D5F-2227-4CFB-B6F4-7B39D79B6FF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81AD59-709F-4D85-A825-D8AF4E29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2E722-F4EE-4E3A-8C15-5FE8067B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7B5-EE32-48FF-8570-C0E6E6348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7C17D-B3FC-490F-B2DE-B4D28CF3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51CD70-F3CA-4F07-B11D-B927F7A4F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2B04C6-0210-4D1C-9210-39CAAD91F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9656D-9B8F-4112-BB98-424DCAF4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2D5F-2227-4CFB-B6F4-7B39D79B6FF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6D43F9-A9DB-47FA-8C56-5ED76F19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2481B9-50BA-4259-8CEA-F748FD09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7B5-EE32-48FF-8570-C0E6E6348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2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23BC14-EDC9-4146-B5B5-6C83FEE7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492DF-2681-4116-B933-38D8012A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36658-68EC-4984-9A2C-F884E25A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2D5F-2227-4CFB-B6F4-7B39D79B6FF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9BDD2-3ECC-475C-A766-22B00A3AF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B9BF6-FC4F-4826-A4E9-5572A6AB6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27B5-EE32-48FF-8570-C0E6E6348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3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611F9A-6D77-4FB3-8DCC-1F4492D24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4" y="1428746"/>
            <a:ext cx="5334011" cy="4000508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BD5AF6B-332D-4390-AE00-190A15C7A52F}"/>
              </a:ext>
            </a:extLst>
          </p:cNvPr>
          <p:cNvSpPr/>
          <p:nvPr/>
        </p:nvSpPr>
        <p:spPr>
          <a:xfrm>
            <a:off x="4113369" y="1969952"/>
            <a:ext cx="193342" cy="16667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70F28B9B-2265-4BC7-B95B-8DD3B0D67738}"/>
              </a:ext>
            </a:extLst>
          </p:cNvPr>
          <p:cNvSpPr/>
          <p:nvPr/>
        </p:nvSpPr>
        <p:spPr>
          <a:xfrm>
            <a:off x="5058813" y="4058396"/>
            <a:ext cx="193342" cy="16667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9722DFF9-7CDD-4F13-A253-6F92BF1D22A7}"/>
              </a:ext>
            </a:extLst>
          </p:cNvPr>
          <p:cNvSpPr/>
          <p:nvPr/>
        </p:nvSpPr>
        <p:spPr>
          <a:xfrm>
            <a:off x="7754036" y="4797819"/>
            <a:ext cx="193342" cy="16667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6C02E5-DFAD-4301-BFA3-028FCDA8F045}"/>
              </a:ext>
            </a:extLst>
          </p:cNvPr>
          <p:cNvSpPr txBox="1"/>
          <p:nvPr/>
        </p:nvSpPr>
        <p:spPr>
          <a:xfrm>
            <a:off x="4306711" y="187501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3C9E32-9A59-4675-9EEA-6DDEFB6EDC6A}"/>
              </a:ext>
            </a:extLst>
          </p:cNvPr>
          <p:cNvSpPr txBox="1"/>
          <p:nvPr/>
        </p:nvSpPr>
        <p:spPr>
          <a:xfrm>
            <a:off x="5155484" y="390701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C74E84-3047-46FC-83E3-37D4369E4C0C}"/>
              </a:ext>
            </a:extLst>
          </p:cNvPr>
          <p:cNvSpPr txBox="1"/>
          <p:nvPr/>
        </p:nvSpPr>
        <p:spPr>
          <a:xfrm>
            <a:off x="7818176" y="461954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3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校</dc:creator>
  <cp:lastModifiedBy>汪 校</cp:lastModifiedBy>
  <cp:revision>1</cp:revision>
  <dcterms:created xsi:type="dcterms:W3CDTF">2023-08-17T10:54:50Z</dcterms:created>
  <dcterms:modified xsi:type="dcterms:W3CDTF">2023-08-17T10:56:28Z</dcterms:modified>
</cp:coreProperties>
</file>